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74" r:id="rId3"/>
    <p:sldId id="275" r:id="rId4"/>
    <p:sldId id="277" r:id="rId5"/>
    <p:sldId id="276" r:id="rId6"/>
    <p:sldId id="279" r:id="rId7"/>
    <p:sldId id="272" r:id="rId8"/>
    <p:sldId id="273" r:id="rId9"/>
    <p:sldId id="263" r:id="rId10"/>
    <p:sldId id="267" r:id="rId11"/>
    <p:sldId id="269" r:id="rId12"/>
    <p:sldId id="268" r:id="rId13"/>
  </p:sldIdLst>
  <p:sldSz cx="12190413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840" y="-26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700616-6D08-48C6-B2A3-B8E285D2C51E}" type="datetimeFigureOut">
              <a:rPr lang="zh-CN" altLang="en-US" smtClean="0"/>
              <a:t>2025/8/27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E2FEFD-FEEC-4736-B2F5-376A06DFA71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388819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281" y="2130426"/>
            <a:ext cx="10361851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562" y="3886200"/>
            <a:ext cx="8533289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2025/8/27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2025/8/27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8049" y="274639"/>
            <a:ext cx="2742843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521" y="274639"/>
            <a:ext cx="8025355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2025/8/27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2025/8/27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2959" y="4406901"/>
            <a:ext cx="1036185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2959" y="2906713"/>
            <a:ext cx="1036185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2025/8/27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521" y="1600201"/>
            <a:ext cx="538409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6793" y="1600201"/>
            <a:ext cx="538409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2025/8/27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521" y="1535113"/>
            <a:ext cx="538621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521" y="2174875"/>
            <a:ext cx="538621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561" y="1535113"/>
            <a:ext cx="538833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561" y="2174875"/>
            <a:ext cx="538833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2025/8/27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2025/8/27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2025/8/27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521" y="273050"/>
            <a:ext cx="401056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113" y="273051"/>
            <a:ext cx="681477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521" y="1435101"/>
            <a:ext cx="401056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2025/8/27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406" y="4800600"/>
            <a:ext cx="7314248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406" y="612775"/>
            <a:ext cx="7314248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406" y="5367338"/>
            <a:ext cx="7314248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2025/8/27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521" y="274638"/>
            <a:ext cx="1097137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521" y="1600201"/>
            <a:ext cx="10971372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521" y="6356351"/>
            <a:ext cx="28444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2025/8/27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058" y="6356351"/>
            <a:ext cx="38602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6463" y="6356351"/>
            <a:ext cx="28444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1545500"/>
            <a:ext cx="12190413" cy="3643086"/>
          </a:xfrm>
          <a:prstGeom prst="rect">
            <a:avLst/>
          </a:prstGeom>
          <a:solidFill>
            <a:srgbClr val="017D68"/>
          </a:solidFill>
          <a:ln w="12700" cap="flat" cmpd="sng">
            <a:solidFill>
              <a:srgbClr val="FDFDFD"/>
            </a:solidFill>
            <a:bevel/>
          </a:ln>
        </p:spPr>
        <p:txBody>
          <a:bodyPr lIns="68580" tIns="34290" rIns="68580" bIns="34290" anchor="ctr"/>
          <a:lstStyle/>
          <a:p>
            <a:pPr algn="ctr"/>
            <a:endParaRPr lang="zh-CN" altLang="en-US" sz="360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Freeform 5"/>
          <p:cNvSpPr>
            <a:spLocks noEditPoints="1"/>
          </p:cNvSpPr>
          <p:nvPr/>
        </p:nvSpPr>
        <p:spPr bwMode="auto">
          <a:xfrm>
            <a:off x="9172008" y="1844517"/>
            <a:ext cx="2063138" cy="3344037"/>
          </a:xfrm>
          <a:custGeom>
            <a:avLst/>
            <a:gdLst>
              <a:gd name="T0" fmla="*/ 2029 w 2030"/>
              <a:gd name="T1" fmla="*/ 1056 h 3296"/>
              <a:gd name="T2" fmla="*/ 45 w 2030"/>
              <a:gd name="T3" fmla="*/ 182 h 3296"/>
              <a:gd name="T4" fmla="*/ 1 w 2030"/>
              <a:gd name="T5" fmla="*/ 408 h 3296"/>
              <a:gd name="T6" fmla="*/ 44 w 2030"/>
              <a:gd name="T7" fmla="*/ 246 h 3296"/>
              <a:gd name="T8" fmla="*/ 454 w 2030"/>
              <a:gd name="T9" fmla="*/ 3296 h 3296"/>
              <a:gd name="T10" fmla="*/ 1682 w 2030"/>
              <a:gd name="T11" fmla="*/ 3295 h 3296"/>
              <a:gd name="T12" fmla="*/ 2012 w 2030"/>
              <a:gd name="T13" fmla="*/ 962 h 3296"/>
              <a:gd name="T14" fmla="*/ 32 w 2030"/>
              <a:gd name="T15" fmla="*/ 254 h 3296"/>
              <a:gd name="T16" fmla="*/ 42 w 2030"/>
              <a:gd name="T17" fmla="*/ 227 h 3296"/>
              <a:gd name="T18" fmla="*/ 1330 w 2030"/>
              <a:gd name="T19" fmla="*/ 1389 h 3296"/>
              <a:gd name="T20" fmla="*/ 1235 w 2030"/>
              <a:gd name="T21" fmla="*/ 2621 h 3296"/>
              <a:gd name="T22" fmla="*/ 462 w 2030"/>
              <a:gd name="T23" fmla="*/ 2650 h 3296"/>
              <a:gd name="T24" fmla="*/ 582 w 2030"/>
              <a:gd name="T25" fmla="*/ 247 h 3296"/>
              <a:gd name="T26" fmla="*/ 760 w 2030"/>
              <a:gd name="T27" fmla="*/ 553 h 3296"/>
              <a:gd name="T28" fmla="*/ 1550 w 2030"/>
              <a:gd name="T29" fmla="*/ 605 h 3296"/>
              <a:gd name="T30" fmla="*/ 933 w 2030"/>
              <a:gd name="T31" fmla="*/ 498 h 3296"/>
              <a:gd name="T32" fmla="*/ 668 w 2030"/>
              <a:gd name="T33" fmla="*/ 302 h 3296"/>
              <a:gd name="T34" fmla="*/ 1404 w 2030"/>
              <a:gd name="T35" fmla="*/ 674 h 3296"/>
              <a:gd name="T36" fmla="*/ 1096 w 2030"/>
              <a:gd name="T37" fmla="*/ 574 h 3296"/>
              <a:gd name="T38" fmla="*/ 749 w 2030"/>
              <a:gd name="T39" fmla="*/ 445 h 3296"/>
              <a:gd name="T40" fmla="*/ 1010 w 2030"/>
              <a:gd name="T41" fmla="*/ 430 h 3296"/>
              <a:gd name="T42" fmla="*/ 808 w 2030"/>
              <a:gd name="T43" fmla="*/ 558 h 3296"/>
              <a:gd name="T44" fmla="*/ 1096 w 2030"/>
              <a:gd name="T45" fmla="*/ 623 h 3296"/>
              <a:gd name="T46" fmla="*/ 1479 w 2030"/>
              <a:gd name="T47" fmla="*/ 702 h 3296"/>
              <a:gd name="T48" fmla="*/ 1476 w 2030"/>
              <a:gd name="T49" fmla="*/ 578 h 3296"/>
              <a:gd name="T50" fmla="*/ 748 w 2030"/>
              <a:gd name="T51" fmla="*/ 380 h 3296"/>
              <a:gd name="T52" fmla="*/ 627 w 2030"/>
              <a:gd name="T53" fmla="*/ 323 h 3296"/>
              <a:gd name="T54" fmla="*/ 1024 w 2030"/>
              <a:gd name="T55" fmla="*/ 636 h 3296"/>
              <a:gd name="T56" fmla="*/ 1518 w 2030"/>
              <a:gd name="T57" fmla="*/ 725 h 3296"/>
              <a:gd name="T58" fmla="*/ 1264 w 2030"/>
              <a:gd name="T59" fmla="*/ 393 h 3296"/>
              <a:gd name="T60" fmla="*/ 200 w 2030"/>
              <a:gd name="T61" fmla="*/ 210 h 3296"/>
              <a:gd name="T62" fmla="*/ 764 w 2030"/>
              <a:gd name="T63" fmla="*/ 722 h 3296"/>
              <a:gd name="T64" fmla="*/ 1090 w 2030"/>
              <a:gd name="T65" fmla="*/ 713 h 3296"/>
              <a:gd name="T66" fmla="*/ 1160 w 2030"/>
              <a:gd name="T67" fmla="*/ 2018 h 3296"/>
              <a:gd name="T68" fmla="*/ 1025 w 2030"/>
              <a:gd name="T69" fmla="*/ 2033 h 3296"/>
              <a:gd name="T70" fmla="*/ 566 w 2030"/>
              <a:gd name="T71" fmla="*/ 2863 h 3296"/>
              <a:gd name="T72" fmla="*/ 598 w 2030"/>
              <a:gd name="T73" fmla="*/ 2881 h 3296"/>
              <a:gd name="T74" fmla="*/ 1202 w 2030"/>
              <a:gd name="T75" fmla="*/ 1394 h 3296"/>
              <a:gd name="T76" fmla="*/ 919 w 2030"/>
              <a:gd name="T77" fmla="*/ 1621 h 3296"/>
              <a:gd name="T78" fmla="*/ 948 w 2030"/>
              <a:gd name="T79" fmla="*/ 1815 h 3296"/>
              <a:gd name="T80" fmla="*/ 861 w 2030"/>
              <a:gd name="T81" fmla="*/ 1907 h 3296"/>
              <a:gd name="T82" fmla="*/ 798 w 2030"/>
              <a:gd name="T83" fmla="*/ 2074 h 3296"/>
              <a:gd name="T84" fmla="*/ 1151 w 2030"/>
              <a:gd name="T85" fmla="*/ 1488 h 3296"/>
              <a:gd name="T86" fmla="*/ 852 w 2030"/>
              <a:gd name="T87" fmla="*/ 1803 h 3296"/>
              <a:gd name="T88" fmla="*/ 1101 w 2030"/>
              <a:gd name="T89" fmla="*/ 1959 h 3296"/>
              <a:gd name="T90" fmla="*/ 872 w 2030"/>
              <a:gd name="T91" fmla="*/ 1258 h 3296"/>
              <a:gd name="T92" fmla="*/ 585 w 2030"/>
              <a:gd name="T93" fmla="*/ 2491 h 3296"/>
              <a:gd name="T94" fmla="*/ 1125 w 2030"/>
              <a:gd name="T95" fmla="*/ 2542 h 3296"/>
              <a:gd name="T96" fmla="*/ 1317 w 2030"/>
              <a:gd name="T97" fmla="*/ 1997 h 3296"/>
              <a:gd name="T98" fmla="*/ 1527 w 2030"/>
              <a:gd name="T99" fmla="*/ 747 h 3296"/>
              <a:gd name="T100" fmla="*/ 93 w 2030"/>
              <a:gd name="T101" fmla="*/ 190 h 3296"/>
              <a:gd name="T102" fmla="*/ 856 w 2030"/>
              <a:gd name="T103" fmla="*/ 1268 h 3296"/>
              <a:gd name="T104" fmla="*/ 646 w 2030"/>
              <a:gd name="T105" fmla="*/ 2147 h 3296"/>
              <a:gd name="T106" fmla="*/ 370 w 2030"/>
              <a:gd name="T107" fmla="*/ 2841 h 3296"/>
              <a:gd name="T108" fmla="*/ 701 w 2030"/>
              <a:gd name="T109" fmla="*/ 2882 h 3296"/>
              <a:gd name="T110" fmla="*/ 1488 w 2030"/>
              <a:gd name="T111" fmla="*/ 2851 h 3296"/>
              <a:gd name="T112" fmla="*/ 1376 w 2030"/>
              <a:gd name="T113" fmla="*/ 2791 h 3296"/>
              <a:gd name="T114" fmla="*/ 1472 w 2030"/>
              <a:gd name="T115" fmla="*/ 961 h 3296"/>
              <a:gd name="T116" fmla="*/ 2018 w 2030"/>
              <a:gd name="T117" fmla="*/ 1055 h 3296"/>
              <a:gd name="T118" fmla="*/ 1275 w 2030"/>
              <a:gd name="T119" fmla="*/ 838 h 3296"/>
              <a:gd name="T120" fmla="*/ 720 w 2030"/>
              <a:gd name="T121" fmla="*/ 181 h 3296"/>
              <a:gd name="T122" fmla="*/ 1397 w 2030"/>
              <a:gd name="T123" fmla="*/ 2225 h 3296"/>
              <a:gd name="T124" fmla="*/ 1149 w 2030"/>
              <a:gd name="T125" fmla="*/ 2715 h 32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030" h="3296">
                <a:moveTo>
                  <a:pt x="756" y="3121"/>
                </a:moveTo>
                <a:cubicBezTo>
                  <a:pt x="756" y="3121"/>
                  <a:pt x="756" y="3121"/>
                  <a:pt x="756" y="3121"/>
                </a:cubicBezTo>
                <a:cubicBezTo>
                  <a:pt x="756" y="3121"/>
                  <a:pt x="756" y="3121"/>
                  <a:pt x="756" y="3121"/>
                </a:cubicBezTo>
                <a:cubicBezTo>
                  <a:pt x="756" y="3121"/>
                  <a:pt x="756" y="3121"/>
                  <a:pt x="756" y="3121"/>
                </a:cubicBezTo>
                <a:cubicBezTo>
                  <a:pt x="756" y="3121"/>
                  <a:pt x="756" y="3121"/>
                  <a:pt x="756" y="3121"/>
                </a:cubicBezTo>
                <a:cubicBezTo>
                  <a:pt x="756" y="3121"/>
                  <a:pt x="756" y="3121"/>
                  <a:pt x="756" y="3120"/>
                </a:cubicBezTo>
                <a:cubicBezTo>
                  <a:pt x="756" y="3120"/>
                  <a:pt x="756" y="3120"/>
                  <a:pt x="756" y="3120"/>
                </a:cubicBezTo>
                <a:cubicBezTo>
                  <a:pt x="755" y="3120"/>
                  <a:pt x="755" y="3120"/>
                  <a:pt x="755" y="3120"/>
                </a:cubicBezTo>
                <a:cubicBezTo>
                  <a:pt x="755" y="3120"/>
                  <a:pt x="755" y="3120"/>
                  <a:pt x="755" y="3120"/>
                </a:cubicBezTo>
                <a:cubicBezTo>
                  <a:pt x="755" y="3120"/>
                  <a:pt x="755" y="3120"/>
                  <a:pt x="755" y="3120"/>
                </a:cubicBezTo>
                <a:cubicBezTo>
                  <a:pt x="755" y="3120"/>
                  <a:pt x="755" y="3120"/>
                  <a:pt x="755" y="3120"/>
                </a:cubicBezTo>
                <a:cubicBezTo>
                  <a:pt x="755" y="3120"/>
                  <a:pt x="755" y="3120"/>
                  <a:pt x="755" y="3120"/>
                </a:cubicBezTo>
                <a:cubicBezTo>
                  <a:pt x="583" y="3087"/>
                  <a:pt x="583" y="3087"/>
                  <a:pt x="583" y="3087"/>
                </a:cubicBezTo>
                <a:cubicBezTo>
                  <a:pt x="583" y="3087"/>
                  <a:pt x="583" y="3087"/>
                  <a:pt x="583" y="3087"/>
                </a:cubicBezTo>
                <a:cubicBezTo>
                  <a:pt x="583" y="3087"/>
                  <a:pt x="583" y="3087"/>
                  <a:pt x="583" y="3087"/>
                </a:cubicBezTo>
                <a:cubicBezTo>
                  <a:pt x="583" y="3087"/>
                  <a:pt x="583" y="3087"/>
                  <a:pt x="583" y="3087"/>
                </a:cubicBezTo>
                <a:cubicBezTo>
                  <a:pt x="583" y="3087"/>
                  <a:pt x="583" y="3087"/>
                  <a:pt x="583" y="3087"/>
                </a:cubicBezTo>
                <a:cubicBezTo>
                  <a:pt x="582" y="3087"/>
                  <a:pt x="582" y="3087"/>
                  <a:pt x="582" y="3087"/>
                </a:cubicBezTo>
                <a:cubicBezTo>
                  <a:pt x="582" y="3087"/>
                  <a:pt x="582" y="3087"/>
                  <a:pt x="582" y="3087"/>
                </a:cubicBezTo>
                <a:cubicBezTo>
                  <a:pt x="582" y="3087"/>
                  <a:pt x="582" y="3087"/>
                  <a:pt x="582" y="3088"/>
                </a:cubicBezTo>
                <a:cubicBezTo>
                  <a:pt x="582" y="3088"/>
                  <a:pt x="581" y="3088"/>
                  <a:pt x="581" y="3088"/>
                </a:cubicBezTo>
                <a:cubicBezTo>
                  <a:pt x="581" y="3088"/>
                  <a:pt x="581" y="3088"/>
                  <a:pt x="581" y="3088"/>
                </a:cubicBezTo>
                <a:cubicBezTo>
                  <a:pt x="581" y="3088"/>
                  <a:pt x="581" y="3088"/>
                  <a:pt x="581" y="3088"/>
                </a:cubicBezTo>
                <a:cubicBezTo>
                  <a:pt x="581" y="3088"/>
                  <a:pt x="581" y="3088"/>
                  <a:pt x="581" y="3088"/>
                </a:cubicBezTo>
                <a:cubicBezTo>
                  <a:pt x="579" y="3095"/>
                  <a:pt x="579" y="3095"/>
                  <a:pt x="579" y="3095"/>
                </a:cubicBezTo>
                <a:cubicBezTo>
                  <a:pt x="579" y="3095"/>
                  <a:pt x="579" y="3095"/>
                  <a:pt x="579" y="3095"/>
                </a:cubicBezTo>
                <a:cubicBezTo>
                  <a:pt x="579" y="3096"/>
                  <a:pt x="579" y="3096"/>
                  <a:pt x="579" y="3096"/>
                </a:cubicBezTo>
                <a:cubicBezTo>
                  <a:pt x="579" y="3096"/>
                  <a:pt x="580" y="3096"/>
                  <a:pt x="580" y="3096"/>
                </a:cubicBezTo>
                <a:cubicBezTo>
                  <a:pt x="580" y="3096"/>
                  <a:pt x="580" y="3096"/>
                  <a:pt x="580" y="3096"/>
                </a:cubicBezTo>
                <a:cubicBezTo>
                  <a:pt x="666" y="3296"/>
                  <a:pt x="666" y="3296"/>
                  <a:pt x="666" y="3296"/>
                </a:cubicBezTo>
                <a:cubicBezTo>
                  <a:pt x="669" y="3296"/>
                  <a:pt x="669" y="3296"/>
                  <a:pt x="669" y="3296"/>
                </a:cubicBezTo>
                <a:cubicBezTo>
                  <a:pt x="756" y="3122"/>
                  <a:pt x="756" y="3122"/>
                  <a:pt x="756" y="3122"/>
                </a:cubicBezTo>
                <a:cubicBezTo>
                  <a:pt x="756" y="3122"/>
                  <a:pt x="756" y="3122"/>
                  <a:pt x="756" y="3121"/>
                </a:cubicBezTo>
                <a:close/>
                <a:moveTo>
                  <a:pt x="668" y="3293"/>
                </a:moveTo>
                <a:cubicBezTo>
                  <a:pt x="582" y="3095"/>
                  <a:pt x="582" y="3095"/>
                  <a:pt x="582" y="3095"/>
                </a:cubicBezTo>
                <a:cubicBezTo>
                  <a:pt x="583" y="3090"/>
                  <a:pt x="583" y="3090"/>
                  <a:pt x="583" y="3090"/>
                </a:cubicBezTo>
                <a:cubicBezTo>
                  <a:pt x="752" y="3122"/>
                  <a:pt x="752" y="3122"/>
                  <a:pt x="752" y="3122"/>
                </a:cubicBezTo>
                <a:lnTo>
                  <a:pt x="668" y="3293"/>
                </a:lnTo>
                <a:close/>
                <a:moveTo>
                  <a:pt x="1148" y="3003"/>
                </a:moveTo>
                <a:cubicBezTo>
                  <a:pt x="1148" y="3003"/>
                  <a:pt x="1148" y="3003"/>
                  <a:pt x="1148" y="3003"/>
                </a:cubicBezTo>
                <a:cubicBezTo>
                  <a:pt x="1148" y="3003"/>
                  <a:pt x="1148" y="3003"/>
                  <a:pt x="1148" y="3003"/>
                </a:cubicBezTo>
                <a:cubicBezTo>
                  <a:pt x="1148" y="3003"/>
                  <a:pt x="1148" y="3003"/>
                  <a:pt x="1148" y="3003"/>
                </a:cubicBezTo>
                <a:cubicBezTo>
                  <a:pt x="1148" y="3003"/>
                  <a:pt x="1148" y="3003"/>
                  <a:pt x="1148" y="3003"/>
                </a:cubicBezTo>
                <a:cubicBezTo>
                  <a:pt x="1148" y="3003"/>
                  <a:pt x="1148" y="3002"/>
                  <a:pt x="1148" y="3002"/>
                </a:cubicBezTo>
                <a:cubicBezTo>
                  <a:pt x="1148" y="3002"/>
                  <a:pt x="1148" y="3002"/>
                  <a:pt x="1148" y="3002"/>
                </a:cubicBezTo>
                <a:cubicBezTo>
                  <a:pt x="1148" y="3002"/>
                  <a:pt x="1147" y="3002"/>
                  <a:pt x="1147" y="3002"/>
                </a:cubicBezTo>
                <a:cubicBezTo>
                  <a:pt x="1147" y="3002"/>
                  <a:pt x="1147" y="3002"/>
                  <a:pt x="1147" y="3002"/>
                </a:cubicBezTo>
                <a:cubicBezTo>
                  <a:pt x="1147" y="3002"/>
                  <a:pt x="1147" y="3002"/>
                  <a:pt x="1147" y="3002"/>
                </a:cubicBezTo>
                <a:cubicBezTo>
                  <a:pt x="1147" y="3002"/>
                  <a:pt x="1147" y="3002"/>
                  <a:pt x="1147" y="3002"/>
                </a:cubicBezTo>
                <a:cubicBezTo>
                  <a:pt x="1147" y="3002"/>
                  <a:pt x="1147" y="3002"/>
                  <a:pt x="1147" y="3002"/>
                </a:cubicBezTo>
                <a:cubicBezTo>
                  <a:pt x="1147" y="3002"/>
                  <a:pt x="1146" y="3002"/>
                  <a:pt x="1146" y="3002"/>
                </a:cubicBezTo>
                <a:cubicBezTo>
                  <a:pt x="1146" y="3002"/>
                  <a:pt x="1146" y="3002"/>
                  <a:pt x="1146" y="3002"/>
                </a:cubicBezTo>
                <a:cubicBezTo>
                  <a:pt x="1146" y="3002"/>
                  <a:pt x="1146" y="3002"/>
                  <a:pt x="1146" y="3002"/>
                </a:cubicBezTo>
                <a:cubicBezTo>
                  <a:pt x="925" y="3138"/>
                  <a:pt x="925" y="3138"/>
                  <a:pt x="925" y="3138"/>
                </a:cubicBezTo>
                <a:cubicBezTo>
                  <a:pt x="925" y="3138"/>
                  <a:pt x="925" y="3138"/>
                  <a:pt x="925" y="3138"/>
                </a:cubicBezTo>
                <a:cubicBezTo>
                  <a:pt x="925" y="3138"/>
                  <a:pt x="924" y="3139"/>
                  <a:pt x="924" y="3139"/>
                </a:cubicBezTo>
                <a:cubicBezTo>
                  <a:pt x="924" y="3139"/>
                  <a:pt x="924" y="3139"/>
                  <a:pt x="924" y="3139"/>
                </a:cubicBezTo>
                <a:cubicBezTo>
                  <a:pt x="924" y="3139"/>
                  <a:pt x="924" y="3139"/>
                  <a:pt x="924" y="3139"/>
                </a:cubicBezTo>
                <a:cubicBezTo>
                  <a:pt x="924" y="3139"/>
                  <a:pt x="924" y="3139"/>
                  <a:pt x="924" y="3139"/>
                </a:cubicBezTo>
                <a:cubicBezTo>
                  <a:pt x="924" y="3139"/>
                  <a:pt x="924" y="3139"/>
                  <a:pt x="924" y="3139"/>
                </a:cubicBezTo>
                <a:cubicBezTo>
                  <a:pt x="924" y="3139"/>
                  <a:pt x="924" y="3139"/>
                  <a:pt x="924" y="3139"/>
                </a:cubicBezTo>
                <a:cubicBezTo>
                  <a:pt x="924" y="3140"/>
                  <a:pt x="924" y="3140"/>
                  <a:pt x="924" y="3140"/>
                </a:cubicBezTo>
                <a:cubicBezTo>
                  <a:pt x="924" y="3140"/>
                  <a:pt x="924" y="3140"/>
                  <a:pt x="924" y="3140"/>
                </a:cubicBezTo>
                <a:cubicBezTo>
                  <a:pt x="924" y="3140"/>
                  <a:pt x="924" y="3140"/>
                  <a:pt x="924" y="3140"/>
                </a:cubicBezTo>
                <a:cubicBezTo>
                  <a:pt x="924" y="3140"/>
                  <a:pt x="924" y="3140"/>
                  <a:pt x="924" y="3140"/>
                </a:cubicBezTo>
                <a:cubicBezTo>
                  <a:pt x="924" y="3140"/>
                  <a:pt x="925" y="3141"/>
                  <a:pt x="925" y="3141"/>
                </a:cubicBezTo>
                <a:cubicBezTo>
                  <a:pt x="925" y="3141"/>
                  <a:pt x="925" y="3141"/>
                  <a:pt x="925" y="3141"/>
                </a:cubicBezTo>
                <a:cubicBezTo>
                  <a:pt x="925" y="3141"/>
                  <a:pt x="925" y="3141"/>
                  <a:pt x="925" y="3141"/>
                </a:cubicBezTo>
                <a:cubicBezTo>
                  <a:pt x="1153" y="3184"/>
                  <a:pt x="1153" y="3184"/>
                  <a:pt x="1153" y="3184"/>
                </a:cubicBezTo>
                <a:cubicBezTo>
                  <a:pt x="1153" y="3184"/>
                  <a:pt x="1153" y="3184"/>
                  <a:pt x="1153" y="3184"/>
                </a:cubicBezTo>
                <a:cubicBezTo>
                  <a:pt x="1153" y="3184"/>
                  <a:pt x="1153" y="3184"/>
                  <a:pt x="1153" y="3184"/>
                </a:cubicBezTo>
                <a:cubicBezTo>
                  <a:pt x="1153" y="3184"/>
                  <a:pt x="1153" y="3184"/>
                  <a:pt x="1153" y="3184"/>
                </a:cubicBezTo>
                <a:cubicBezTo>
                  <a:pt x="1154" y="3184"/>
                  <a:pt x="1154" y="3184"/>
                  <a:pt x="1154" y="3184"/>
                </a:cubicBezTo>
                <a:cubicBezTo>
                  <a:pt x="1154" y="3184"/>
                  <a:pt x="1154" y="3184"/>
                  <a:pt x="1154" y="3184"/>
                </a:cubicBezTo>
                <a:cubicBezTo>
                  <a:pt x="1154" y="3184"/>
                  <a:pt x="1155" y="3183"/>
                  <a:pt x="1155" y="3183"/>
                </a:cubicBezTo>
                <a:cubicBezTo>
                  <a:pt x="1155" y="3183"/>
                  <a:pt x="1155" y="3183"/>
                  <a:pt x="1155" y="3183"/>
                </a:cubicBezTo>
                <a:cubicBezTo>
                  <a:pt x="1155" y="3183"/>
                  <a:pt x="1155" y="3183"/>
                  <a:pt x="1155" y="3183"/>
                </a:cubicBezTo>
                <a:cubicBezTo>
                  <a:pt x="1155" y="3183"/>
                  <a:pt x="1155" y="3183"/>
                  <a:pt x="1155" y="3183"/>
                </a:cubicBezTo>
                <a:lnTo>
                  <a:pt x="1148" y="3003"/>
                </a:lnTo>
                <a:close/>
                <a:moveTo>
                  <a:pt x="929" y="3139"/>
                </a:moveTo>
                <a:cubicBezTo>
                  <a:pt x="1145" y="3006"/>
                  <a:pt x="1145" y="3006"/>
                  <a:pt x="1145" y="3006"/>
                </a:cubicBezTo>
                <a:cubicBezTo>
                  <a:pt x="1152" y="3181"/>
                  <a:pt x="1152" y="3181"/>
                  <a:pt x="1152" y="3181"/>
                </a:cubicBezTo>
                <a:lnTo>
                  <a:pt x="929" y="3139"/>
                </a:lnTo>
                <a:close/>
                <a:moveTo>
                  <a:pt x="1169" y="3181"/>
                </a:moveTo>
                <a:cubicBezTo>
                  <a:pt x="1170" y="3181"/>
                  <a:pt x="1169" y="3182"/>
                  <a:pt x="1170" y="3182"/>
                </a:cubicBezTo>
                <a:cubicBezTo>
                  <a:pt x="1170" y="3182"/>
                  <a:pt x="1170" y="3182"/>
                  <a:pt x="1170" y="3182"/>
                </a:cubicBezTo>
                <a:cubicBezTo>
                  <a:pt x="1170" y="3182"/>
                  <a:pt x="1170" y="3182"/>
                  <a:pt x="1170" y="3182"/>
                </a:cubicBezTo>
                <a:cubicBezTo>
                  <a:pt x="1170" y="3182"/>
                  <a:pt x="1170" y="3182"/>
                  <a:pt x="1171" y="3182"/>
                </a:cubicBezTo>
                <a:cubicBezTo>
                  <a:pt x="1171" y="3182"/>
                  <a:pt x="1171" y="3182"/>
                  <a:pt x="1171" y="3182"/>
                </a:cubicBezTo>
                <a:cubicBezTo>
                  <a:pt x="1171" y="3182"/>
                  <a:pt x="1171" y="3182"/>
                  <a:pt x="1171" y="3182"/>
                </a:cubicBezTo>
                <a:cubicBezTo>
                  <a:pt x="1171" y="3182"/>
                  <a:pt x="1171" y="3182"/>
                  <a:pt x="1171" y="3182"/>
                </a:cubicBezTo>
                <a:cubicBezTo>
                  <a:pt x="1171" y="3182"/>
                  <a:pt x="1172" y="3182"/>
                  <a:pt x="1172" y="3182"/>
                </a:cubicBezTo>
                <a:cubicBezTo>
                  <a:pt x="1280" y="3101"/>
                  <a:pt x="1280" y="3101"/>
                  <a:pt x="1280" y="3101"/>
                </a:cubicBezTo>
                <a:cubicBezTo>
                  <a:pt x="1280" y="3101"/>
                  <a:pt x="1280" y="3101"/>
                  <a:pt x="1280" y="3101"/>
                </a:cubicBezTo>
                <a:cubicBezTo>
                  <a:pt x="1280" y="3101"/>
                  <a:pt x="1280" y="3101"/>
                  <a:pt x="1280" y="3101"/>
                </a:cubicBezTo>
                <a:cubicBezTo>
                  <a:pt x="1280" y="3101"/>
                  <a:pt x="1280" y="3101"/>
                  <a:pt x="1280" y="3101"/>
                </a:cubicBezTo>
                <a:cubicBezTo>
                  <a:pt x="1281" y="3101"/>
                  <a:pt x="1281" y="3101"/>
                  <a:pt x="1281" y="3100"/>
                </a:cubicBezTo>
                <a:cubicBezTo>
                  <a:pt x="1281" y="3100"/>
                  <a:pt x="1281" y="3100"/>
                  <a:pt x="1281" y="3100"/>
                </a:cubicBezTo>
                <a:cubicBezTo>
                  <a:pt x="1280" y="3100"/>
                  <a:pt x="1281" y="3100"/>
                  <a:pt x="1280" y="3099"/>
                </a:cubicBezTo>
                <a:cubicBezTo>
                  <a:pt x="1280" y="3099"/>
                  <a:pt x="1280" y="3099"/>
                  <a:pt x="1280" y="3099"/>
                </a:cubicBezTo>
                <a:cubicBezTo>
                  <a:pt x="1280" y="3099"/>
                  <a:pt x="1280" y="3099"/>
                  <a:pt x="1280" y="3099"/>
                </a:cubicBezTo>
                <a:cubicBezTo>
                  <a:pt x="1165" y="3000"/>
                  <a:pt x="1165" y="3000"/>
                  <a:pt x="1165" y="3000"/>
                </a:cubicBezTo>
                <a:cubicBezTo>
                  <a:pt x="1165" y="3000"/>
                  <a:pt x="1165" y="3000"/>
                  <a:pt x="1165" y="3000"/>
                </a:cubicBezTo>
                <a:cubicBezTo>
                  <a:pt x="1165" y="3000"/>
                  <a:pt x="1164" y="3000"/>
                  <a:pt x="1164" y="3000"/>
                </a:cubicBezTo>
                <a:cubicBezTo>
                  <a:pt x="1164" y="3000"/>
                  <a:pt x="1164" y="3000"/>
                  <a:pt x="1164" y="3000"/>
                </a:cubicBezTo>
                <a:cubicBezTo>
                  <a:pt x="1164" y="3000"/>
                  <a:pt x="1164" y="3000"/>
                  <a:pt x="1164" y="3000"/>
                </a:cubicBezTo>
                <a:cubicBezTo>
                  <a:pt x="1163" y="3000"/>
                  <a:pt x="1163" y="3000"/>
                  <a:pt x="1163" y="3000"/>
                </a:cubicBezTo>
                <a:cubicBezTo>
                  <a:pt x="1163" y="3000"/>
                  <a:pt x="1163" y="3000"/>
                  <a:pt x="1163" y="3000"/>
                </a:cubicBezTo>
                <a:cubicBezTo>
                  <a:pt x="1163" y="3000"/>
                  <a:pt x="1163" y="3000"/>
                  <a:pt x="1163" y="3000"/>
                </a:cubicBezTo>
                <a:cubicBezTo>
                  <a:pt x="1163" y="3001"/>
                  <a:pt x="1163" y="3001"/>
                  <a:pt x="1163" y="3001"/>
                </a:cubicBezTo>
                <a:cubicBezTo>
                  <a:pt x="1169" y="3181"/>
                  <a:pt x="1169" y="3181"/>
                  <a:pt x="1169" y="3181"/>
                </a:cubicBezTo>
                <a:cubicBezTo>
                  <a:pt x="1169" y="3181"/>
                  <a:pt x="1169" y="3181"/>
                  <a:pt x="1169" y="3181"/>
                </a:cubicBezTo>
                <a:close/>
                <a:moveTo>
                  <a:pt x="1277" y="3100"/>
                </a:moveTo>
                <a:cubicBezTo>
                  <a:pt x="1172" y="3178"/>
                  <a:pt x="1172" y="3178"/>
                  <a:pt x="1172" y="3178"/>
                </a:cubicBezTo>
                <a:cubicBezTo>
                  <a:pt x="1165" y="3005"/>
                  <a:pt x="1165" y="3005"/>
                  <a:pt x="1165" y="3005"/>
                </a:cubicBezTo>
                <a:lnTo>
                  <a:pt x="1277" y="3100"/>
                </a:lnTo>
                <a:close/>
                <a:moveTo>
                  <a:pt x="1141" y="2801"/>
                </a:moveTo>
                <a:cubicBezTo>
                  <a:pt x="1140" y="2801"/>
                  <a:pt x="1140" y="2801"/>
                  <a:pt x="1140" y="2800"/>
                </a:cubicBezTo>
                <a:cubicBezTo>
                  <a:pt x="1140" y="2800"/>
                  <a:pt x="1140" y="2800"/>
                  <a:pt x="1140" y="2800"/>
                </a:cubicBezTo>
                <a:cubicBezTo>
                  <a:pt x="1140" y="2800"/>
                  <a:pt x="1139" y="2800"/>
                  <a:pt x="1139" y="2800"/>
                </a:cubicBezTo>
                <a:cubicBezTo>
                  <a:pt x="1139" y="2800"/>
                  <a:pt x="1139" y="2800"/>
                  <a:pt x="1139" y="2800"/>
                </a:cubicBezTo>
                <a:cubicBezTo>
                  <a:pt x="876" y="2923"/>
                  <a:pt x="876" y="2923"/>
                  <a:pt x="876" y="2923"/>
                </a:cubicBezTo>
                <a:cubicBezTo>
                  <a:pt x="876" y="2923"/>
                  <a:pt x="876" y="2923"/>
                  <a:pt x="875" y="2923"/>
                </a:cubicBezTo>
                <a:cubicBezTo>
                  <a:pt x="875" y="2923"/>
                  <a:pt x="875" y="2923"/>
                  <a:pt x="875" y="2923"/>
                </a:cubicBezTo>
                <a:cubicBezTo>
                  <a:pt x="875" y="2923"/>
                  <a:pt x="875" y="2923"/>
                  <a:pt x="875" y="2924"/>
                </a:cubicBezTo>
                <a:cubicBezTo>
                  <a:pt x="875" y="2924"/>
                  <a:pt x="875" y="2924"/>
                  <a:pt x="875" y="2924"/>
                </a:cubicBezTo>
                <a:cubicBezTo>
                  <a:pt x="875" y="2924"/>
                  <a:pt x="875" y="2924"/>
                  <a:pt x="875" y="2924"/>
                </a:cubicBezTo>
                <a:cubicBezTo>
                  <a:pt x="875" y="2924"/>
                  <a:pt x="875" y="2924"/>
                  <a:pt x="875" y="2924"/>
                </a:cubicBezTo>
                <a:cubicBezTo>
                  <a:pt x="875" y="2924"/>
                  <a:pt x="875" y="2924"/>
                  <a:pt x="875" y="2924"/>
                </a:cubicBezTo>
                <a:cubicBezTo>
                  <a:pt x="875" y="2924"/>
                  <a:pt x="875" y="2924"/>
                  <a:pt x="875" y="2925"/>
                </a:cubicBezTo>
                <a:cubicBezTo>
                  <a:pt x="875" y="2925"/>
                  <a:pt x="875" y="2925"/>
                  <a:pt x="875" y="2925"/>
                </a:cubicBezTo>
                <a:cubicBezTo>
                  <a:pt x="875" y="2925"/>
                  <a:pt x="875" y="2925"/>
                  <a:pt x="875" y="2925"/>
                </a:cubicBezTo>
                <a:cubicBezTo>
                  <a:pt x="875" y="2925"/>
                  <a:pt x="875" y="2925"/>
                  <a:pt x="875" y="2925"/>
                </a:cubicBezTo>
                <a:cubicBezTo>
                  <a:pt x="875" y="2925"/>
                  <a:pt x="875" y="2925"/>
                  <a:pt x="875" y="2926"/>
                </a:cubicBezTo>
                <a:cubicBezTo>
                  <a:pt x="875" y="2926"/>
                  <a:pt x="875" y="2926"/>
                  <a:pt x="875" y="2926"/>
                </a:cubicBezTo>
                <a:cubicBezTo>
                  <a:pt x="876" y="2926"/>
                  <a:pt x="876" y="2926"/>
                  <a:pt x="876" y="2926"/>
                </a:cubicBezTo>
                <a:cubicBezTo>
                  <a:pt x="1146" y="2980"/>
                  <a:pt x="1146" y="2980"/>
                  <a:pt x="1146" y="2980"/>
                </a:cubicBezTo>
                <a:cubicBezTo>
                  <a:pt x="1146" y="2980"/>
                  <a:pt x="1146" y="2980"/>
                  <a:pt x="1146" y="2980"/>
                </a:cubicBezTo>
                <a:cubicBezTo>
                  <a:pt x="1146" y="2980"/>
                  <a:pt x="1146" y="2980"/>
                  <a:pt x="1146" y="2980"/>
                </a:cubicBezTo>
                <a:cubicBezTo>
                  <a:pt x="1146" y="2980"/>
                  <a:pt x="1146" y="2980"/>
                  <a:pt x="1146" y="2980"/>
                </a:cubicBezTo>
                <a:cubicBezTo>
                  <a:pt x="1146" y="2980"/>
                  <a:pt x="1146" y="2980"/>
                  <a:pt x="1147" y="2980"/>
                </a:cubicBezTo>
                <a:cubicBezTo>
                  <a:pt x="1147" y="2980"/>
                  <a:pt x="1147" y="2980"/>
                  <a:pt x="1147" y="2980"/>
                </a:cubicBezTo>
                <a:cubicBezTo>
                  <a:pt x="1147" y="2980"/>
                  <a:pt x="1147" y="2979"/>
                  <a:pt x="1147" y="2979"/>
                </a:cubicBezTo>
                <a:cubicBezTo>
                  <a:pt x="1147" y="2979"/>
                  <a:pt x="1147" y="2979"/>
                  <a:pt x="1147" y="2979"/>
                </a:cubicBezTo>
                <a:cubicBezTo>
                  <a:pt x="1147" y="2979"/>
                  <a:pt x="1147" y="2979"/>
                  <a:pt x="1147" y="2979"/>
                </a:cubicBezTo>
                <a:cubicBezTo>
                  <a:pt x="1147" y="2979"/>
                  <a:pt x="1147" y="2979"/>
                  <a:pt x="1147" y="2979"/>
                </a:cubicBezTo>
                <a:cubicBezTo>
                  <a:pt x="1141" y="2802"/>
                  <a:pt x="1141" y="2802"/>
                  <a:pt x="1141" y="2802"/>
                </a:cubicBezTo>
                <a:cubicBezTo>
                  <a:pt x="1141" y="2801"/>
                  <a:pt x="1141" y="2801"/>
                  <a:pt x="1141" y="2801"/>
                </a:cubicBezTo>
                <a:close/>
                <a:moveTo>
                  <a:pt x="881" y="2924"/>
                </a:moveTo>
                <a:cubicBezTo>
                  <a:pt x="1138" y="2804"/>
                  <a:pt x="1138" y="2804"/>
                  <a:pt x="1138" y="2804"/>
                </a:cubicBezTo>
                <a:cubicBezTo>
                  <a:pt x="1144" y="2977"/>
                  <a:pt x="1144" y="2977"/>
                  <a:pt x="1144" y="2977"/>
                </a:cubicBezTo>
                <a:lnTo>
                  <a:pt x="881" y="2924"/>
                </a:lnTo>
                <a:close/>
                <a:moveTo>
                  <a:pt x="1155" y="3210"/>
                </a:moveTo>
                <a:cubicBezTo>
                  <a:pt x="1155" y="3210"/>
                  <a:pt x="1155" y="3210"/>
                  <a:pt x="1155" y="3210"/>
                </a:cubicBezTo>
                <a:cubicBezTo>
                  <a:pt x="1155" y="3210"/>
                  <a:pt x="1155" y="3210"/>
                  <a:pt x="1155" y="3210"/>
                </a:cubicBezTo>
                <a:cubicBezTo>
                  <a:pt x="1155" y="3210"/>
                  <a:pt x="1155" y="3210"/>
                  <a:pt x="1155" y="3210"/>
                </a:cubicBezTo>
                <a:cubicBezTo>
                  <a:pt x="1154" y="3210"/>
                  <a:pt x="1154" y="3209"/>
                  <a:pt x="1154" y="3209"/>
                </a:cubicBezTo>
                <a:cubicBezTo>
                  <a:pt x="1154" y="3209"/>
                  <a:pt x="1154" y="3209"/>
                  <a:pt x="1154" y="3209"/>
                </a:cubicBezTo>
                <a:cubicBezTo>
                  <a:pt x="1154" y="3209"/>
                  <a:pt x="1154" y="3210"/>
                  <a:pt x="1154" y="3210"/>
                </a:cubicBezTo>
                <a:cubicBezTo>
                  <a:pt x="1153" y="3210"/>
                  <a:pt x="1153" y="3210"/>
                  <a:pt x="1153" y="3210"/>
                </a:cubicBezTo>
                <a:cubicBezTo>
                  <a:pt x="1051" y="3295"/>
                  <a:pt x="1051" y="3295"/>
                  <a:pt x="1051" y="3295"/>
                </a:cubicBezTo>
                <a:cubicBezTo>
                  <a:pt x="1050" y="3295"/>
                  <a:pt x="1050" y="3296"/>
                  <a:pt x="1050" y="3296"/>
                </a:cubicBezTo>
                <a:cubicBezTo>
                  <a:pt x="1054" y="3296"/>
                  <a:pt x="1054" y="3296"/>
                  <a:pt x="1054" y="3296"/>
                </a:cubicBezTo>
                <a:cubicBezTo>
                  <a:pt x="1153" y="3214"/>
                  <a:pt x="1153" y="3214"/>
                  <a:pt x="1153" y="3214"/>
                </a:cubicBezTo>
                <a:cubicBezTo>
                  <a:pt x="1156" y="3296"/>
                  <a:pt x="1156" y="3296"/>
                  <a:pt x="1156" y="3296"/>
                </a:cubicBezTo>
                <a:cubicBezTo>
                  <a:pt x="1159" y="3296"/>
                  <a:pt x="1159" y="3296"/>
                  <a:pt x="1159" y="3296"/>
                </a:cubicBezTo>
                <a:cubicBezTo>
                  <a:pt x="1159" y="3296"/>
                  <a:pt x="1159" y="3296"/>
                  <a:pt x="1159" y="3296"/>
                </a:cubicBezTo>
                <a:cubicBezTo>
                  <a:pt x="1156" y="3211"/>
                  <a:pt x="1156" y="3211"/>
                  <a:pt x="1156" y="3211"/>
                </a:cubicBezTo>
                <a:cubicBezTo>
                  <a:pt x="1156" y="3211"/>
                  <a:pt x="1156" y="3210"/>
                  <a:pt x="1155" y="3210"/>
                </a:cubicBezTo>
                <a:close/>
                <a:moveTo>
                  <a:pt x="871" y="2936"/>
                </a:moveTo>
                <a:cubicBezTo>
                  <a:pt x="870" y="2936"/>
                  <a:pt x="870" y="2936"/>
                  <a:pt x="870" y="2936"/>
                </a:cubicBezTo>
                <a:cubicBezTo>
                  <a:pt x="870" y="2936"/>
                  <a:pt x="870" y="2936"/>
                  <a:pt x="870" y="2936"/>
                </a:cubicBezTo>
                <a:cubicBezTo>
                  <a:pt x="870" y="2936"/>
                  <a:pt x="870" y="2936"/>
                  <a:pt x="870" y="2936"/>
                </a:cubicBezTo>
                <a:cubicBezTo>
                  <a:pt x="870" y="2936"/>
                  <a:pt x="870" y="2936"/>
                  <a:pt x="870" y="2936"/>
                </a:cubicBezTo>
                <a:cubicBezTo>
                  <a:pt x="870" y="2936"/>
                  <a:pt x="870" y="2936"/>
                  <a:pt x="870" y="2936"/>
                </a:cubicBezTo>
                <a:cubicBezTo>
                  <a:pt x="869" y="2936"/>
                  <a:pt x="869" y="2936"/>
                  <a:pt x="869" y="2936"/>
                </a:cubicBezTo>
                <a:cubicBezTo>
                  <a:pt x="869" y="2936"/>
                  <a:pt x="869" y="2936"/>
                  <a:pt x="869" y="2936"/>
                </a:cubicBezTo>
                <a:cubicBezTo>
                  <a:pt x="869" y="2936"/>
                  <a:pt x="869" y="2937"/>
                  <a:pt x="869" y="2937"/>
                </a:cubicBezTo>
                <a:cubicBezTo>
                  <a:pt x="869" y="2937"/>
                  <a:pt x="869" y="2937"/>
                  <a:pt x="869" y="2937"/>
                </a:cubicBezTo>
                <a:cubicBezTo>
                  <a:pt x="869" y="2937"/>
                  <a:pt x="869" y="2937"/>
                  <a:pt x="869" y="2937"/>
                </a:cubicBezTo>
                <a:cubicBezTo>
                  <a:pt x="869" y="2937"/>
                  <a:pt x="869" y="2937"/>
                  <a:pt x="869" y="2937"/>
                </a:cubicBezTo>
                <a:cubicBezTo>
                  <a:pt x="869" y="2937"/>
                  <a:pt x="869" y="2937"/>
                  <a:pt x="869" y="2937"/>
                </a:cubicBezTo>
                <a:cubicBezTo>
                  <a:pt x="915" y="3129"/>
                  <a:pt x="915" y="3129"/>
                  <a:pt x="915" y="3129"/>
                </a:cubicBezTo>
                <a:cubicBezTo>
                  <a:pt x="915" y="3129"/>
                  <a:pt x="915" y="3129"/>
                  <a:pt x="915" y="3129"/>
                </a:cubicBezTo>
                <a:cubicBezTo>
                  <a:pt x="915" y="3130"/>
                  <a:pt x="915" y="3130"/>
                  <a:pt x="915" y="3130"/>
                </a:cubicBezTo>
                <a:cubicBezTo>
                  <a:pt x="915" y="3130"/>
                  <a:pt x="915" y="3130"/>
                  <a:pt x="916" y="3130"/>
                </a:cubicBezTo>
                <a:cubicBezTo>
                  <a:pt x="916" y="3130"/>
                  <a:pt x="916" y="3130"/>
                  <a:pt x="916" y="3130"/>
                </a:cubicBezTo>
                <a:cubicBezTo>
                  <a:pt x="916" y="3130"/>
                  <a:pt x="916" y="3131"/>
                  <a:pt x="916" y="3131"/>
                </a:cubicBezTo>
                <a:cubicBezTo>
                  <a:pt x="916" y="3131"/>
                  <a:pt x="916" y="3131"/>
                  <a:pt x="916" y="3131"/>
                </a:cubicBezTo>
                <a:cubicBezTo>
                  <a:pt x="917" y="3131"/>
                  <a:pt x="917" y="3131"/>
                  <a:pt x="917" y="3131"/>
                </a:cubicBezTo>
                <a:cubicBezTo>
                  <a:pt x="917" y="3131"/>
                  <a:pt x="917" y="3131"/>
                  <a:pt x="917" y="3130"/>
                </a:cubicBezTo>
                <a:cubicBezTo>
                  <a:pt x="917" y="3130"/>
                  <a:pt x="917" y="3130"/>
                  <a:pt x="917" y="3130"/>
                </a:cubicBezTo>
                <a:cubicBezTo>
                  <a:pt x="917" y="3130"/>
                  <a:pt x="917" y="3130"/>
                  <a:pt x="917" y="3130"/>
                </a:cubicBezTo>
                <a:cubicBezTo>
                  <a:pt x="1142" y="2993"/>
                  <a:pt x="1142" y="2993"/>
                  <a:pt x="1142" y="2993"/>
                </a:cubicBezTo>
                <a:cubicBezTo>
                  <a:pt x="1142" y="2993"/>
                  <a:pt x="1142" y="2993"/>
                  <a:pt x="1142" y="2993"/>
                </a:cubicBezTo>
                <a:cubicBezTo>
                  <a:pt x="1142" y="2993"/>
                  <a:pt x="1142" y="2992"/>
                  <a:pt x="1142" y="2992"/>
                </a:cubicBezTo>
                <a:cubicBezTo>
                  <a:pt x="1142" y="2992"/>
                  <a:pt x="1142" y="2992"/>
                  <a:pt x="1142" y="2992"/>
                </a:cubicBezTo>
                <a:cubicBezTo>
                  <a:pt x="1142" y="2992"/>
                  <a:pt x="1142" y="2992"/>
                  <a:pt x="1142" y="2992"/>
                </a:cubicBezTo>
                <a:cubicBezTo>
                  <a:pt x="1142" y="2992"/>
                  <a:pt x="1142" y="2992"/>
                  <a:pt x="1142" y="2992"/>
                </a:cubicBezTo>
                <a:cubicBezTo>
                  <a:pt x="1142" y="2991"/>
                  <a:pt x="1142" y="2991"/>
                  <a:pt x="1142" y="2991"/>
                </a:cubicBezTo>
                <a:cubicBezTo>
                  <a:pt x="1142" y="2991"/>
                  <a:pt x="1142" y="2991"/>
                  <a:pt x="1142" y="2991"/>
                </a:cubicBezTo>
                <a:cubicBezTo>
                  <a:pt x="1142" y="2991"/>
                  <a:pt x="1142" y="2991"/>
                  <a:pt x="1142" y="2991"/>
                </a:cubicBezTo>
                <a:cubicBezTo>
                  <a:pt x="1142" y="2991"/>
                  <a:pt x="1142" y="2991"/>
                  <a:pt x="1142" y="2991"/>
                </a:cubicBezTo>
                <a:cubicBezTo>
                  <a:pt x="1142" y="2991"/>
                  <a:pt x="1142" y="2991"/>
                  <a:pt x="1142" y="2991"/>
                </a:cubicBezTo>
                <a:cubicBezTo>
                  <a:pt x="1142" y="2990"/>
                  <a:pt x="1142" y="2990"/>
                  <a:pt x="1142" y="2990"/>
                </a:cubicBezTo>
                <a:cubicBezTo>
                  <a:pt x="1142" y="2990"/>
                  <a:pt x="1141" y="2990"/>
                  <a:pt x="1141" y="2990"/>
                </a:cubicBezTo>
                <a:cubicBezTo>
                  <a:pt x="1141" y="2990"/>
                  <a:pt x="1141" y="2990"/>
                  <a:pt x="1141" y="2990"/>
                </a:cubicBezTo>
                <a:cubicBezTo>
                  <a:pt x="1141" y="2990"/>
                  <a:pt x="1141" y="2990"/>
                  <a:pt x="1141" y="2990"/>
                </a:cubicBezTo>
                <a:cubicBezTo>
                  <a:pt x="871" y="2936"/>
                  <a:pt x="871" y="2936"/>
                  <a:pt x="871" y="2936"/>
                </a:cubicBezTo>
                <a:cubicBezTo>
                  <a:pt x="871" y="2936"/>
                  <a:pt x="871" y="2936"/>
                  <a:pt x="871" y="2936"/>
                </a:cubicBezTo>
                <a:close/>
                <a:moveTo>
                  <a:pt x="1137" y="2992"/>
                </a:moveTo>
                <a:cubicBezTo>
                  <a:pt x="917" y="3127"/>
                  <a:pt x="917" y="3127"/>
                  <a:pt x="917" y="3127"/>
                </a:cubicBezTo>
                <a:cubicBezTo>
                  <a:pt x="872" y="2939"/>
                  <a:pt x="872" y="2939"/>
                  <a:pt x="872" y="2939"/>
                </a:cubicBezTo>
                <a:lnTo>
                  <a:pt x="1137" y="2992"/>
                </a:lnTo>
                <a:close/>
                <a:moveTo>
                  <a:pt x="1152" y="3197"/>
                </a:moveTo>
                <a:cubicBezTo>
                  <a:pt x="1152" y="3197"/>
                  <a:pt x="1152" y="3197"/>
                  <a:pt x="1152" y="3197"/>
                </a:cubicBezTo>
                <a:cubicBezTo>
                  <a:pt x="1153" y="3197"/>
                  <a:pt x="1153" y="3197"/>
                  <a:pt x="1153" y="3196"/>
                </a:cubicBezTo>
                <a:cubicBezTo>
                  <a:pt x="1153" y="3196"/>
                  <a:pt x="1153" y="3196"/>
                  <a:pt x="1153" y="3196"/>
                </a:cubicBezTo>
                <a:cubicBezTo>
                  <a:pt x="1153" y="3196"/>
                  <a:pt x="1153" y="3196"/>
                  <a:pt x="1153" y="3196"/>
                </a:cubicBezTo>
                <a:cubicBezTo>
                  <a:pt x="1153" y="3196"/>
                  <a:pt x="1153" y="3196"/>
                  <a:pt x="1152" y="3195"/>
                </a:cubicBezTo>
                <a:cubicBezTo>
                  <a:pt x="1152" y="3195"/>
                  <a:pt x="1152" y="3195"/>
                  <a:pt x="1152" y="3195"/>
                </a:cubicBezTo>
                <a:cubicBezTo>
                  <a:pt x="1152" y="3195"/>
                  <a:pt x="1152" y="3195"/>
                  <a:pt x="1152" y="3195"/>
                </a:cubicBezTo>
                <a:cubicBezTo>
                  <a:pt x="1152" y="3195"/>
                  <a:pt x="1152" y="3195"/>
                  <a:pt x="1152" y="3195"/>
                </a:cubicBezTo>
                <a:cubicBezTo>
                  <a:pt x="923" y="3152"/>
                  <a:pt x="923" y="3152"/>
                  <a:pt x="923" y="3152"/>
                </a:cubicBezTo>
                <a:cubicBezTo>
                  <a:pt x="923" y="3152"/>
                  <a:pt x="923" y="3152"/>
                  <a:pt x="923" y="3152"/>
                </a:cubicBezTo>
                <a:cubicBezTo>
                  <a:pt x="922" y="3152"/>
                  <a:pt x="922" y="3152"/>
                  <a:pt x="922" y="3152"/>
                </a:cubicBezTo>
                <a:cubicBezTo>
                  <a:pt x="922" y="3152"/>
                  <a:pt x="922" y="3152"/>
                  <a:pt x="922" y="3152"/>
                </a:cubicBezTo>
                <a:cubicBezTo>
                  <a:pt x="922" y="3152"/>
                  <a:pt x="922" y="3152"/>
                  <a:pt x="922" y="3152"/>
                </a:cubicBezTo>
                <a:cubicBezTo>
                  <a:pt x="922" y="3152"/>
                  <a:pt x="922" y="3152"/>
                  <a:pt x="922" y="3152"/>
                </a:cubicBezTo>
                <a:cubicBezTo>
                  <a:pt x="922" y="3152"/>
                  <a:pt x="922" y="3152"/>
                  <a:pt x="921" y="3152"/>
                </a:cubicBezTo>
                <a:cubicBezTo>
                  <a:pt x="921" y="3152"/>
                  <a:pt x="921" y="3152"/>
                  <a:pt x="921" y="3152"/>
                </a:cubicBezTo>
                <a:cubicBezTo>
                  <a:pt x="921" y="3152"/>
                  <a:pt x="921" y="3152"/>
                  <a:pt x="921" y="3152"/>
                </a:cubicBezTo>
                <a:cubicBezTo>
                  <a:pt x="921" y="3153"/>
                  <a:pt x="921" y="3153"/>
                  <a:pt x="921" y="3153"/>
                </a:cubicBezTo>
                <a:cubicBezTo>
                  <a:pt x="921" y="3153"/>
                  <a:pt x="921" y="3153"/>
                  <a:pt x="921" y="3153"/>
                </a:cubicBezTo>
                <a:cubicBezTo>
                  <a:pt x="921" y="3153"/>
                  <a:pt x="921" y="3153"/>
                  <a:pt x="921" y="3153"/>
                </a:cubicBezTo>
                <a:cubicBezTo>
                  <a:pt x="955" y="3296"/>
                  <a:pt x="955" y="3296"/>
                  <a:pt x="955" y="3296"/>
                </a:cubicBezTo>
                <a:cubicBezTo>
                  <a:pt x="958" y="3296"/>
                  <a:pt x="958" y="3296"/>
                  <a:pt x="958" y="3296"/>
                </a:cubicBezTo>
                <a:cubicBezTo>
                  <a:pt x="958" y="3296"/>
                  <a:pt x="958" y="3296"/>
                  <a:pt x="958" y="3296"/>
                </a:cubicBezTo>
                <a:cubicBezTo>
                  <a:pt x="924" y="3155"/>
                  <a:pt x="924" y="3155"/>
                  <a:pt x="924" y="3155"/>
                </a:cubicBezTo>
                <a:cubicBezTo>
                  <a:pt x="1148" y="3197"/>
                  <a:pt x="1148" y="3197"/>
                  <a:pt x="1148" y="3197"/>
                </a:cubicBezTo>
                <a:cubicBezTo>
                  <a:pt x="1030" y="3295"/>
                  <a:pt x="1030" y="3295"/>
                  <a:pt x="1030" y="3295"/>
                </a:cubicBezTo>
                <a:cubicBezTo>
                  <a:pt x="1029" y="3295"/>
                  <a:pt x="1029" y="3296"/>
                  <a:pt x="1029" y="3296"/>
                </a:cubicBezTo>
                <a:cubicBezTo>
                  <a:pt x="1033" y="3296"/>
                  <a:pt x="1033" y="3296"/>
                  <a:pt x="1033" y="3296"/>
                </a:cubicBezTo>
                <a:cubicBezTo>
                  <a:pt x="1152" y="3197"/>
                  <a:pt x="1152" y="3197"/>
                  <a:pt x="1152" y="3197"/>
                </a:cubicBezTo>
                <a:cubicBezTo>
                  <a:pt x="1152" y="3197"/>
                  <a:pt x="1152" y="3197"/>
                  <a:pt x="1152" y="3197"/>
                </a:cubicBezTo>
                <a:close/>
                <a:moveTo>
                  <a:pt x="1165" y="2988"/>
                </a:moveTo>
                <a:cubicBezTo>
                  <a:pt x="1165" y="2988"/>
                  <a:pt x="1165" y="2988"/>
                  <a:pt x="1165" y="2988"/>
                </a:cubicBezTo>
                <a:cubicBezTo>
                  <a:pt x="1165" y="2988"/>
                  <a:pt x="1165" y="2988"/>
                  <a:pt x="1165" y="2988"/>
                </a:cubicBezTo>
                <a:cubicBezTo>
                  <a:pt x="1165" y="2988"/>
                  <a:pt x="1165" y="2988"/>
                  <a:pt x="1165" y="2988"/>
                </a:cubicBezTo>
                <a:cubicBezTo>
                  <a:pt x="1165" y="2989"/>
                  <a:pt x="1165" y="2989"/>
                  <a:pt x="1165" y="2989"/>
                </a:cubicBezTo>
                <a:cubicBezTo>
                  <a:pt x="1165" y="2989"/>
                  <a:pt x="1165" y="2989"/>
                  <a:pt x="1165" y="2989"/>
                </a:cubicBezTo>
                <a:cubicBezTo>
                  <a:pt x="1165" y="2989"/>
                  <a:pt x="1165" y="2989"/>
                  <a:pt x="1165" y="2990"/>
                </a:cubicBezTo>
                <a:cubicBezTo>
                  <a:pt x="1165" y="2990"/>
                  <a:pt x="1165" y="2990"/>
                  <a:pt x="1165" y="2990"/>
                </a:cubicBezTo>
                <a:cubicBezTo>
                  <a:pt x="1282" y="3089"/>
                  <a:pt x="1282" y="3089"/>
                  <a:pt x="1282" y="3089"/>
                </a:cubicBezTo>
                <a:cubicBezTo>
                  <a:pt x="1282" y="3089"/>
                  <a:pt x="1282" y="3089"/>
                  <a:pt x="1282" y="3089"/>
                </a:cubicBezTo>
                <a:cubicBezTo>
                  <a:pt x="1282" y="3090"/>
                  <a:pt x="1283" y="3090"/>
                  <a:pt x="1283" y="3090"/>
                </a:cubicBezTo>
                <a:cubicBezTo>
                  <a:pt x="1283" y="3090"/>
                  <a:pt x="1283" y="3090"/>
                  <a:pt x="1283" y="3090"/>
                </a:cubicBezTo>
                <a:cubicBezTo>
                  <a:pt x="1283" y="3090"/>
                  <a:pt x="1283" y="3090"/>
                  <a:pt x="1283" y="3090"/>
                </a:cubicBezTo>
                <a:cubicBezTo>
                  <a:pt x="1283" y="3090"/>
                  <a:pt x="1284" y="3090"/>
                  <a:pt x="1284" y="3089"/>
                </a:cubicBezTo>
                <a:cubicBezTo>
                  <a:pt x="1284" y="3089"/>
                  <a:pt x="1284" y="3089"/>
                  <a:pt x="1284" y="3089"/>
                </a:cubicBezTo>
                <a:cubicBezTo>
                  <a:pt x="1284" y="3089"/>
                  <a:pt x="1284" y="3089"/>
                  <a:pt x="1284" y="3089"/>
                </a:cubicBezTo>
                <a:cubicBezTo>
                  <a:pt x="1284" y="3089"/>
                  <a:pt x="1284" y="3089"/>
                  <a:pt x="1284" y="3089"/>
                </a:cubicBezTo>
                <a:cubicBezTo>
                  <a:pt x="1284" y="3089"/>
                  <a:pt x="1285" y="3089"/>
                  <a:pt x="1285" y="3088"/>
                </a:cubicBezTo>
                <a:cubicBezTo>
                  <a:pt x="1297" y="2887"/>
                  <a:pt x="1297" y="2887"/>
                  <a:pt x="1297" y="2887"/>
                </a:cubicBezTo>
                <a:cubicBezTo>
                  <a:pt x="1297" y="2886"/>
                  <a:pt x="1296" y="2886"/>
                  <a:pt x="1296" y="2886"/>
                </a:cubicBezTo>
                <a:cubicBezTo>
                  <a:pt x="1296" y="2886"/>
                  <a:pt x="1296" y="2886"/>
                  <a:pt x="1296" y="2886"/>
                </a:cubicBezTo>
                <a:cubicBezTo>
                  <a:pt x="1296" y="2886"/>
                  <a:pt x="1296" y="2886"/>
                  <a:pt x="1296" y="2886"/>
                </a:cubicBezTo>
                <a:cubicBezTo>
                  <a:pt x="1296" y="2886"/>
                  <a:pt x="1296" y="2885"/>
                  <a:pt x="1295" y="2885"/>
                </a:cubicBezTo>
                <a:cubicBezTo>
                  <a:pt x="1295" y="2885"/>
                  <a:pt x="1295" y="2885"/>
                  <a:pt x="1295" y="2885"/>
                </a:cubicBezTo>
                <a:cubicBezTo>
                  <a:pt x="1295" y="2885"/>
                  <a:pt x="1295" y="2885"/>
                  <a:pt x="1295" y="2885"/>
                </a:cubicBezTo>
                <a:cubicBezTo>
                  <a:pt x="1295" y="2885"/>
                  <a:pt x="1295" y="2885"/>
                  <a:pt x="1294" y="2886"/>
                </a:cubicBezTo>
                <a:cubicBezTo>
                  <a:pt x="1294" y="2886"/>
                  <a:pt x="1294" y="2886"/>
                  <a:pt x="1294" y="2886"/>
                </a:cubicBezTo>
                <a:cubicBezTo>
                  <a:pt x="1294" y="2886"/>
                  <a:pt x="1294" y="2886"/>
                  <a:pt x="1294" y="2886"/>
                </a:cubicBezTo>
                <a:cubicBezTo>
                  <a:pt x="1294" y="2886"/>
                  <a:pt x="1294" y="2886"/>
                  <a:pt x="1294" y="2886"/>
                </a:cubicBezTo>
                <a:cubicBezTo>
                  <a:pt x="1165" y="2987"/>
                  <a:pt x="1165" y="2987"/>
                  <a:pt x="1165" y="2987"/>
                </a:cubicBezTo>
                <a:cubicBezTo>
                  <a:pt x="1165" y="2987"/>
                  <a:pt x="1165" y="2987"/>
                  <a:pt x="1165" y="2988"/>
                </a:cubicBezTo>
                <a:close/>
                <a:moveTo>
                  <a:pt x="1293" y="2890"/>
                </a:moveTo>
                <a:cubicBezTo>
                  <a:pt x="1282" y="3085"/>
                  <a:pt x="1282" y="3085"/>
                  <a:pt x="1282" y="3085"/>
                </a:cubicBezTo>
                <a:cubicBezTo>
                  <a:pt x="1168" y="2989"/>
                  <a:pt x="1168" y="2989"/>
                  <a:pt x="1168" y="2989"/>
                </a:cubicBezTo>
                <a:lnTo>
                  <a:pt x="1293" y="2890"/>
                </a:lnTo>
                <a:close/>
                <a:moveTo>
                  <a:pt x="2030" y="1068"/>
                </a:moveTo>
                <a:cubicBezTo>
                  <a:pt x="2030" y="1068"/>
                  <a:pt x="2030" y="1068"/>
                  <a:pt x="2030" y="1068"/>
                </a:cubicBezTo>
                <a:cubicBezTo>
                  <a:pt x="2030" y="1068"/>
                  <a:pt x="2030" y="1068"/>
                  <a:pt x="2030" y="1068"/>
                </a:cubicBezTo>
                <a:cubicBezTo>
                  <a:pt x="2030" y="1068"/>
                  <a:pt x="2030" y="1068"/>
                  <a:pt x="2030" y="1068"/>
                </a:cubicBezTo>
                <a:cubicBezTo>
                  <a:pt x="2027" y="1066"/>
                  <a:pt x="2027" y="1066"/>
                  <a:pt x="2027" y="1066"/>
                </a:cubicBezTo>
                <a:cubicBezTo>
                  <a:pt x="2030" y="1063"/>
                  <a:pt x="2030" y="1063"/>
                  <a:pt x="2030" y="1063"/>
                </a:cubicBezTo>
                <a:cubicBezTo>
                  <a:pt x="2030" y="1063"/>
                  <a:pt x="2030" y="1063"/>
                  <a:pt x="2030" y="1063"/>
                </a:cubicBezTo>
                <a:cubicBezTo>
                  <a:pt x="2030" y="1063"/>
                  <a:pt x="2030" y="1063"/>
                  <a:pt x="2030" y="1063"/>
                </a:cubicBezTo>
                <a:cubicBezTo>
                  <a:pt x="2030" y="1063"/>
                  <a:pt x="2030" y="1063"/>
                  <a:pt x="2030" y="1063"/>
                </a:cubicBezTo>
                <a:cubicBezTo>
                  <a:pt x="2030" y="1063"/>
                  <a:pt x="2030" y="1062"/>
                  <a:pt x="2030" y="1062"/>
                </a:cubicBezTo>
                <a:cubicBezTo>
                  <a:pt x="2030" y="1062"/>
                  <a:pt x="2030" y="1062"/>
                  <a:pt x="2030" y="1062"/>
                </a:cubicBezTo>
                <a:cubicBezTo>
                  <a:pt x="2030" y="1062"/>
                  <a:pt x="2030" y="1061"/>
                  <a:pt x="2029" y="1061"/>
                </a:cubicBezTo>
                <a:cubicBezTo>
                  <a:pt x="2029" y="1061"/>
                  <a:pt x="2029" y="1061"/>
                  <a:pt x="2029" y="1061"/>
                </a:cubicBezTo>
                <a:cubicBezTo>
                  <a:pt x="2029" y="1061"/>
                  <a:pt x="2029" y="1061"/>
                  <a:pt x="2029" y="1061"/>
                </a:cubicBezTo>
                <a:cubicBezTo>
                  <a:pt x="2026" y="1059"/>
                  <a:pt x="2026" y="1059"/>
                  <a:pt x="2026" y="1059"/>
                </a:cubicBezTo>
                <a:cubicBezTo>
                  <a:pt x="2029" y="1056"/>
                  <a:pt x="2029" y="1056"/>
                  <a:pt x="2029" y="1056"/>
                </a:cubicBezTo>
                <a:cubicBezTo>
                  <a:pt x="2029" y="1056"/>
                  <a:pt x="2029" y="1056"/>
                  <a:pt x="2029" y="1056"/>
                </a:cubicBezTo>
                <a:cubicBezTo>
                  <a:pt x="2029" y="1056"/>
                  <a:pt x="2029" y="1056"/>
                  <a:pt x="2029" y="1056"/>
                </a:cubicBezTo>
                <a:cubicBezTo>
                  <a:pt x="2030" y="1056"/>
                  <a:pt x="2030" y="1056"/>
                  <a:pt x="2030" y="1055"/>
                </a:cubicBezTo>
                <a:cubicBezTo>
                  <a:pt x="2030" y="1055"/>
                  <a:pt x="2030" y="1055"/>
                  <a:pt x="2030" y="1055"/>
                </a:cubicBezTo>
                <a:cubicBezTo>
                  <a:pt x="2030" y="1055"/>
                  <a:pt x="2029" y="1055"/>
                  <a:pt x="2029" y="1054"/>
                </a:cubicBezTo>
                <a:cubicBezTo>
                  <a:pt x="2029" y="1054"/>
                  <a:pt x="2029" y="1054"/>
                  <a:pt x="2029" y="1054"/>
                </a:cubicBezTo>
                <a:cubicBezTo>
                  <a:pt x="2029" y="1054"/>
                  <a:pt x="2029" y="1054"/>
                  <a:pt x="2029" y="1054"/>
                </a:cubicBezTo>
                <a:cubicBezTo>
                  <a:pt x="2029" y="1054"/>
                  <a:pt x="2029" y="1054"/>
                  <a:pt x="2029" y="1054"/>
                </a:cubicBezTo>
                <a:cubicBezTo>
                  <a:pt x="2026" y="1052"/>
                  <a:pt x="2026" y="1052"/>
                  <a:pt x="2026" y="1052"/>
                </a:cubicBezTo>
                <a:cubicBezTo>
                  <a:pt x="2029" y="1049"/>
                  <a:pt x="2029" y="1049"/>
                  <a:pt x="2029" y="1049"/>
                </a:cubicBezTo>
                <a:cubicBezTo>
                  <a:pt x="2029" y="1049"/>
                  <a:pt x="2029" y="1049"/>
                  <a:pt x="2029" y="1049"/>
                </a:cubicBezTo>
                <a:cubicBezTo>
                  <a:pt x="2029" y="1049"/>
                  <a:pt x="2029" y="1049"/>
                  <a:pt x="2029" y="1049"/>
                </a:cubicBezTo>
                <a:cubicBezTo>
                  <a:pt x="2029" y="1049"/>
                  <a:pt x="2029" y="1049"/>
                  <a:pt x="2029" y="1049"/>
                </a:cubicBezTo>
                <a:cubicBezTo>
                  <a:pt x="2029" y="1049"/>
                  <a:pt x="2029" y="1049"/>
                  <a:pt x="2029" y="1048"/>
                </a:cubicBezTo>
                <a:cubicBezTo>
                  <a:pt x="2029" y="1048"/>
                  <a:pt x="2029" y="1048"/>
                  <a:pt x="2029" y="1048"/>
                </a:cubicBezTo>
                <a:cubicBezTo>
                  <a:pt x="2029" y="1048"/>
                  <a:pt x="2029" y="1048"/>
                  <a:pt x="2029" y="1047"/>
                </a:cubicBezTo>
                <a:cubicBezTo>
                  <a:pt x="2029" y="1047"/>
                  <a:pt x="2029" y="1047"/>
                  <a:pt x="2029" y="1047"/>
                </a:cubicBezTo>
                <a:cubicBezTo>
                  <a:pt x="2029" y="1047"/>
                  <a:pt x="2029" y="1047"/>
                  <a:pt x="2029" y="1047"/>
                </a:cubicBezTo>
                <a:cubicBezTo>
                  <a:pt x="2026" y="1045"/>
                  <a:pt x="2026" y="1045"/>
                  <a:pt x="2026" y="1045"/>
                </a:cubicBezTo>
                <a:cubicBezTo>
                  <a:pt x="2029" y="1042"/>
                  <a:pt x="2029" y="1042"/>
                  <a:pt x="2029" y="1042"/>
                </a:cubicBezTo>
                <a:cubicBezTo>
                  <a:pt x="2029" y="1042"/>
                  <a:pt x="2029" y="1042"/>
                  <a:pt x="2029" y="1042"/>
                </a:cubicBezTo>
                <a:cubicBezTo>
                  <a:pt x="2029" y="1042"/>
                  <a:pt x="2029" y="1042"/>
                  <a:pt x="2029" y="1042"/>
                </a:cubicBezTo>
                <a:cubicBezTo>
                  <a:pt x="2029" y="1042"/>
                  <a:pt x="2029" y="1042"/>
                  <a:pt x="2029" y="1042"/>
                </a:cubicBezTo>
                <a:cubicBezTo>
                  <a:pt x="2029" y="1041"/>
                  <a:pt x="2029" y="1041"/>
                  <a:pt x="2029" y="1041"/>
                </a:cubicBezTo>
                <a:cubicBezTo>
                  <a:pt x="2029" y="1041"/>
                  <a:pt x="2029" y="1041"/>
                  <a:pt x="2029" y="1041"/>
                </a:cubicBezTo>
                <a:cubicBezTo>
                  <a:pt x="2029" y="1041"/>
                  <a:pt x="2029" y="1041"/>
                  <a:pt x="2029" y="1040"/>
                </a:cubicBezTo>
                <a:cubicBezTo>
                  <a:pt x="2029" y="1040"/>
                  <a:pt x="2029" y="1040"/>
                  <a:pt x="2029" y="1040"/>
                </a:cubicBezTo>
                <a:cubicBezTo>
                  <a:pt x="2029" y="1040"/>
                  <a:pt x="2028" y="1040"/>
                  <a:pt x="2028" y="1040"/>
                </a:cubicBezTo>
                <a:cubicBezTo>
                  <a:pt x="2026" y="1038"/>
                  <a:pt x="2026" y="1038"/>
                  <a:pt x="2026" y="1038"/>
                </a:cubicBezTo>
                <a:cubicBezTo>
                  <a:pt x="2028" y="1036"/>
                  <a:pt x="2028" y="1036"/>
                  <a:pt x="2028" y="1036"/>
                </a:cubicBezTo>
                <a:cubicBezTo>
                  <a:pt x="2028" y="1036"/>
                  <a:pt x="2028" y="1035"/>
                  <a:pt x="2028" y="1035"/>
                </a:cubicBezTo>
                <a:cubicBezTo>
                  <a:pt x="2028" y="1035"/>
                  <a:pt x="2028" y="1035"/>
                  <a:pt x="2029" y="1035"/>
                </a:cubicBezTo>
                <a:cubicBezTo>
                  <a:pt x="2029" y="1035"/>
                  <a:pt x="2029" y="1035"/>
                  <a:pt x="2029" y="1035"/>
                </a:cubicBezTo>
                <a:cubicBezTo>
                  <a:pt x="2029" y="1035"/>
                  <a:pt x="2029" y="1035"/>
                  <a:pt x="2029" y="1034"/>
                </a:cubicBezTo>
                <a:cubicBezTo>
                  <a:pt x="2029" y="1034"/>
                  <a:pt x="2029" y="1034"/>
                  <a:pt x="2028" y="1034"/>
                </a:cubicBezTo>
                <a:cubicBezTo>
                  <a:pt x="2028" y="1034"/>
                  <a:pt x="2028" y="1034"/>
                  <a:pt x="2028" y="1034"/>
                </a:cubicBezTo>
                <a:cubicBezTo>
                  <a:pt x="2028" y="1034"/>
                  <a:pt x="2028" y="1034"/>
                  <a:pt x="2028" y="1034"/>
                </a:cubicBezTo>
                <a:cubicBezTo>
                  <a:pt x="2028" y="1033"/>
                  <a:pt x="2028" y="1033"/>
                  <a:pt x="2028" y="1033"/>
                </a:cubicBezTo>
                <a:cubicBezTo>
                  <a:pt x="2025" y="1031"/>
                  <a:pt x="2025" y="1031"/>
                  <a:pt x="2025" y="1031"/>
                </a:cubicBezTo>
                <a:cubicBezTo>
                  <a:pt x="2028" y="1029"/>
                  <a:pt x="2028" y="1029"/>
                  <a:pt x="2028" y="1029"/>
                </a:cubicBezTo>
                <a:cubicBezTo>
                  <a:pt x="2028" y="1029"/>
                  <a:pt x="2028" y="1029"/>
                  <a:pt x="2028" y="1029"/>
                </a:cubicBezTo>
                <a:cubicBezTo>
                  <a:pt x="2028" y="1029"/>
                  <a:pt x="2028" y="1028"/>
                  <a:pt x="2028" y="1028"/>
                </a:cubicBezTo>
                <a:cubicBezTo>
                  <a:pt x="2028" y="1028"/>
                  <a:pt x="2028" y="1028"/>
                  <a:pt x="2028" y="1028"/>
                </a:cubicBezTo>
                <a:cubicBezTo>
                  <a:pt x="2028" y="1028"/>
                  <a:pt x="2028" y="1028"/>
                  <a:pt x="2028" y="1028"/>
                </a:cubicBezTo>
                <a:cubicBezTo>
                  <a:pt x="2028" y="1027"/>
                  <a:pt x="2028" y="1027"/>
                  <a:pt x="2028" y="1027"/>
                </a:cubicBezTo>
                <a:cubicBezTo>
                  <a:pt x="2028" y="1027"/>
                  <a:pt x="2028" y="1027"/>
                  <a:pt x="2028" y="1027"/>
                </a:cubicBezTo>
                <a:cubicBezTo>
                  <a:pt x="2028" y="1027"/>
                  <a:pt x="2028" y="1027"/>
                  <a:pt x="2028" y="1027"/>
                </a:cubicBezTo>
                <a:cubicBezTo>
                  <a:pt x="2028" y="1027"/>
                  <a:pt x="2028" y="1027"/>
                  <a:pt x="2028" y="1026"/>
                </a:cubicBezTo>
                <a:cubicBezTo>
                  <a:pt x="2025" y="1025"/>
                  <a:pt x="2025" y="1025"/>
                  <a:pt x="2025" y="1025"/>
                </a:cubicBezTo>
                <a:cubicBezTo>
                  <a:pt x="2028" y="1022"/>
                  <a:pt x="2028" y="1022"/>
                  <a:pt x="2028" y="1022"/>
                </a:cubicBezTo>
                <a:cubicBezTo>
                  <a:pt x="2028" y="1022"/>
                  <a:pt x="2028" y="1022"/>
                  <a:pt x="2028" y="1022"/>
                </a:cubicBezTo>
                <a:cubicBezTo>
                  <a:pt x="2028" y="1022"/>
                  <a:pt x="2028" y="1022"/>
                  <a:pt x="2028" y="1022"/>
                </a:cubicBezTo>
                <a:cubicBezTo>
                  <a:pt x="2028" y="1021"/>
                  <a:pt x="2028" y="1021"/>
                  <a:pt x="2028" y="1021"/>
                </a:cubicBezTo>
                <a:cubicBezTo>
                  <a:pt x="2028" y="1021"/>
                  <a:pt x="2028" y="1021"/>
                  <a:pt x="2028" y="1021"/>
                </a:cubicBezTo>
                <a:cubicBezTo>
                  <a:pt x="2028" y="1020"/>
                  <a:pt x="2028" y="1020"/>
                  <a:pt x="2028" y="1020"/>
                </a:cubicBezTo>
                <a:cubicBezTo>
                  <a:pt x="2028" y="1020"/>
                  <a:pt x="2028" y="1020"/>
                  <a:pt x="2028" y="1020"/>
                </a:cubicBezTo>
                <a:cubicBezTo>
                  <a:pt x="2028" y="1020"/>
                  <a:pt x="2028" y="1020"/>
                  <a:pt x="2028" y="1020"/>
                </a:cubicBezTo>
                <a:cubicBezTo>
                  <a:pt x="2028" y="1020"/>
                  <a:pt x="2028" y="1020"/>
                  <a:pt x="2028" y="1020"/>
                </a:cubicBezTo>
                <a:cubicBezTo>
                  <a:pt x="2025" y="1018"/>
                  <a:pt x="2025" y="1018"/>
                  <a:pt x="2025" y="1018"/>
                </a:cubicBezTo>
                <a:cubicBezTo>
                  <a:pt x="2027" y="1015"/>
                  <a:pt x="2027" y="1015"/>
                  <a:pt x="2027" y="1015"/>
                </a:cubicBezTo>
                <a:cubicBezTo>
                  <a:pt x="2028" y="1015"/>
                  <a:pt x="2027" y="1015"/>
                  <a:pt x="2028" y="1015"/>
                </a:cubicBezTo>
                <a:cubicBezTo>
                  <a:pt x="2028" y="1015"/>
                  <a:pt x="2028" y="1015"/>
                  <a:pt x="2028" y="1015"/>
                </a:cubicBezTo>
                <a:cubicBezTo>
                  <a:pt x="2028" y="1014"/>
                  <a:pt x="2028" y="1014"/>
                  <a:pt x="2028" y="1014"/>
                </a:cubicBezTo>
                <a:cubicBezTo>
                  <a:pt x="2028" y="1014"/>
                  <a:pt x="2028" y="1014"/>
                  <a:pt x="2028" y="1014"/>
                </a:cubicBezTo>
                <a:cubicBezTo>
                  <a:pt x="2028" y="1013"/>
                  <a:pt x="2028" y="1013"/>
                  <a:pt x="2027" y="1013"/>
                </a:cubicBezTo>
                <a:cubicBezTo>
                  <a:pt x="2027" y="1013"/>
                  <a:pt x="2027" y="1013"/>
                  <a:pt x="2027" y="1013"/>
                </a:cubicBezTo>
                <a:cubicBezTo>
                  <a:pt x="2027" y="1013"/>
                  <a:pt x="2027" y="1013"/>
                  <a:pt x="2027" y="1013"/>
                </a:cubicBezTo>
                <a:cubicBezTo>
                  <a:pt x="2027" y="1013"/>
                  <a:pt x="2027" y="1013"/>
                  <a:pt x="2027" y="1013"/>
                </a:cubicBezTo>
                <a:cubicBezTo>
                  <a:pt x="2024" y="1011"/>
                  <a:pt x="2024" y="1011"/>
                  <a:pt x="2024" y="1011"/>
                </a:cubicBezTo>
                <a:cubicBezTo>
                  <a:pt x="2027" y="1008"/>
                  <a:pt x="2027" y="1008"/>
                  <a:pt x="2027" y="1008"/>
                </a:cubicBezTo>
                <a:cubicBezTo>
                  <a:pt x="2027" y="1008"/>
                  <a:pt x="2027" y="1008"/>
                  <a:pt x="2027" y="1008"/>
                </a:cubicBezTo>
                <a:cubicBezTo>
                  <a:pt x="2027" y="1008"/>
                  <a:pt x="2027" y="1008"/>
                  <a:pt x="2027" y="1008"/>
                </a:cubicBezTo>
                <a:cubicBezTo>
                  <a:pt x="2027" y="1008"/>
                  <a:pt x="2027" y="1007"/>
                  <a:pt x="2027" y="1007"/>
                </a:cubicBezTo>
                <a:cubicBezTo>
                  <a:pt x="2027" y="1007"/>
                  <a:pt x="2028" y="1007"/>
                  <a:pt x="2028" y="1007"/>
                </a:cubicBezTo>
                <a:cubicBezTo>
                  <a:pt x="2028" y="1007"/>
                  <a:pt x="2027" y="1006"/>
                  <a:pt x="2027" y="1006"/>
                </a:cubicBezTo>
                <a:cubicBezTo>
                  <a:pt x="2027" y="1006"/>
                  <a:pt x="2027" y="1006"/>
                  <a:pt x="2027" y="1006"/>
                </a:cubicBezTo>
                <a:cubicBezTo>
                  <a:pt x="2027" y="1006"/>
                  <a:pt x="2027" y="1006"/>
                  <a:pt x="2027" y="1006"/>
                </a:cubicBezTo>
                <a:cubicBezTo>
                  <a:pt x="2027" y="1006"/>
                  <a:pt x="2027" y="1006"/>
                  <a:pt x="2027" y="1006"/>
                </a:cubicBezTo>
                <a:cubicBezTo>
                  <a:pt x="2024" y="1004"/>
                  <a:pt x="2024" y="1004"/>
                  <a:pt x="2024" y="1004"/>
                </a:cubicBezTo>
                <a:cubicBezTo>
                  <a:pt x="2027" y="1001"/>
                  <a:pt x="2027" y="1001"/>
                  <a:pt x="2027" y="1001"/>
                </a:cubicBezTo>
                <a:cubicBezTo>
                  <a:pt x="2027" y="1001"/>
                  <a:pt x="2027" y="1001"/>
                  <a:pt x="2027" y="1001"/>
                </a:cubicBezTo>
                <a:cubicBezTo>
                  <a:pt x="2027" y="1001"/>
                  <a:pt x="2027" y="1001"/>
                  <a:pt x="2027" y="1001"/>
                </a:cubicBezTo>
                <a:cubicBezTo>
                  <a:pt x="2027" y="1001"/>
                  <a:pt x="2027" y="1000"/>
                  <a:pt x="2027" y="1000"/>
                </a:cubicBezTo>
                <a:cubicBezTo>
                  <a:pt x="2027" y="1000"/>
                  <a:pt x="2027" y="1000"/>
                  <a:pt x="2027" y="1000"/>
                </a:cubicBezTo>
                <a:cubicBezTo>
                  <a:pt x="2027" y="1000"/>
                  <a:pt x="2027" y="999"/>
                  <a:pt x="2027" y="999"/>
                </a:cubicBezTo>
                <a:cubicBezTo>
                  <a:pt x="2027" y="999"/>
                  <a:pt x="2027" y="999"/>
                  <a:pt x="2027" y="999"/>
                </a:cubicBezTo>
                <a:cubicBezTo>
                  <a:pt x="2027" y="999"/>
                  <a:pt x="2027" y="999"/>
                  <a:pt x="2027" y="999"/>
                </a:cubicBezTo>
                <a:cubicBezTo>
                  <a:pt x="2027" y="999"/>
                  <a:pt x="2027" y="999"/>
                  <a:pt x="2027" y="999"/>
                </a:cubicBezTo>
                <a:cubicBezTo>
                  <a:pt x="2024" y="997"/>
                  <a:pt x="2024" y="997"/>
                  <a:pt x="2024" y="997"/>
                </a:cubicBezTo>
                <a:cubicBezTo>
                  <a:pt x="2027" y="994"/>
                  <a:pt x="2027" y="994"/>
                  <a:pt x="2027" y="994"/>
                </a:cubicBezTo>
                <a:cubicBezTo>
                  <a:pt x="2027" y="994"/>
                  <a:pt x="2027" y="994"/>
                  <a:pt x="2027" y="994"/>
                </a:cubicBezTo>
                <a:cubicBezTo>
                  <a:pt x="2027" y="994"/>
                  <a:pt x="2027" y="994"/>
                  <a:pt x="2027" y="994"/>
                </a:cubicBezTo>
                <a:cubicBezTo>
                  <a:pt x="2027" y="994"/>
                  <a:pt x="2027" y="993"/>
                  <a:pt x="2027" y="993"/>
                </a:cubicBezTo>
                <a:cubicBezTo>
                  <a:pt x="2027" y="993"/>
                  <a:pt x="2027" y="993"/>
                  <a:pt x="2027" y="993"/>
                </a:cubicBezTo>
                <a:cubicBezTo>
                  <a:pt x="2027" y="993"/>
                  <a:pt x="2027" y="992"/>
                  <a:pt x="2027" y="992"/>
                </a:cubicBezTo>
                <a:cubicBezTo>
                  <a:pt x="2027" y="992"/>
                  <a:pt x="2027" y="992"/>
                  <a:pt x="2027" y="992"/>
                </a:cubicBezTo>
                <a:cubicBezTo>
                  <a:pt x="2027" y="992"/>
                  <a:pt x="2027" y="992"/>
                  <a:pt x="2026" y="992"/>
                </a:cubicBezTo>
                <a:cubicBezTo>
                  <a:pt x="2026" y="992"/>
                  <a:pt x="2026" y="992"/>
                  <a:pt x="2026" y="992"/>
                </a:cubicBezTo>
                <a:cubicBezTo>
                  <a:pt x="2024" y="990"/>
                  <a:pt x="2024" y="990"/>
                  <a:pt x="2024" y="990"/>
                </a:cubicBezTo>
                <a:cubicBezTo>
                  <a:pt x="2026" y="987"/>
                  <a:pt x="2026" y="987"/>
                  <a:pt x="2026" y="987"/>
                </a:cubicBezTo>
                <a:cubicBezTo>
                  <a:pt x="2026" y="987"/>
                  <a:pt x="2026" y="987"/>
                  <a:pt x="2026" y="987"/>
                </a:cubicBezTo>
                <a:cubicBezTo>
                  <a:pt x="2026" y="987"/>
                  <a:pt x="2026" y="987"/>
                  <a:pt x="2026" y="987"/>
                </a:cubicBezTo>
                <a:cubicBezTo>
                  <a:pt x="2027" y="987"/>
                  <a:pt x="2027" y="987"/>
                  <a:pt x="2027" y="986"/>
                </a:cubicBezTo>
                <a:cubicBezTo>
                  <a:pt x="2027" y="986"/>
                  <a:pt x="2027" y="986"/>
                  <a:pt x="2027" y="986"/>
                </a:cubicBezTo>
                <a:cubicBezTo>
                  <a:pt x="2027" y="986"/>
                  <a:pt x="2027" y="986"/>
                  <a:pt x="2026" y="985"/>
                </a:cubicBezTo>
                <a:cubicBezTo>
                  <a:pt x="2026" y="985"/>
                  <a:pt x="2026" y="985"/>
                  <a:pt x="2026" y="985"/>
                </a:cubicBezTo>
                <a:cubicBezTo>
                  <a:pt x="2026" y="985"/>
                  <a:pt x="2026" y="985"/>
                  <a:pt x="2026" y="985"/>
                </a:cubicBezTo>
                <a:cubicBezTo>
                  <a:pt x="2026" y="985"/>
                  <a:pt x="2026" y="985"/>
                  <a:pt x="2026" y="985"/>
                </a:cubicBezTo>
                <a:cubicBezTo>
                  <a:pt x="2023" y="983"/>
                  <a:pt x="2023" y="983"/>
                  <a:pt x="2023" y="983"/>
                </a:cubicBezTo>
                <a:cubicBezTo>
                  <a:pt x="2026" y="980"/>
                  <a:pt x="2026" y="980"/>
                  <a:pt x="2026" y="980"/>
                </a:cubicBezTo>
                <a:cubicBezTo>
                  <a:pt x="2026" y="980"/>
                  <a:pt x="2026" y="980"/>
                  <a:pt x="2026" y="980"/>
                </a:cubicBezTo>
                <a:cubicBezTo>
                  <a:pt x="2026" y="980"/>
                  <a:pt x="2026" y="980"/>
                  <a:pt x="2026" y="980"/>
                </a:cubicBezTo>
                <a:cubicBezTo>
                  <a:pt x="2026" y="980"/>
                  <a:pt x="2026" y="980"/>
                  <a:pt x="2026" y="979"/>
                </a:cubicBezTo>
                <a:cubicBezTo>
                  <a:pt x="2026" y="979"/>
                  <a:pt x="2026" y="979"/>
                  <a:pt x="2026" y="979"/>
                </a:cubicBezTo>
                <a:cubicBezTo>
                  <a:pt x="2026" y="979"/>
                  <a:pt x="2026" y="979"/>
                  <a:pt x="2026" y="978"/>
                </a:cubicBezTo>
                <a:cubicBezTo>
                  <a:pt x="2026" y="978"/>
                  <a:pt x="2026" y="978"/>
                  <a:pt x="2026" y="978"/>
                </a:cubicBezTo>
                <a:cubicBezTo>
                  <a:pt x="2026" y="978"/>
                  <a:pt x="2026" y="978"/>
                  <a:pt x="2026" y="978"/>
                </a:cubicBezTo>
                <a:cubicBezTo>
                  <a:pt x="2026" y="978"/>
                  <a:pt x="2026" y="978"/>
                  <a:pt x="2026" y="978"/>
                </a:cubicBezTo>
                <a:cubicBezTo>
                  <a:pt x="2023" y="976"/>
                  <a:pt x="2023" y="976"/>
                  <a:pt x="2023" y="976"/>
                </a:cubicBezTo>
                <a:cubicBezTo>
                  <a:pt x="2026" y="974"/>
                  <a:pt x="2026" y="974"/>
                  <a:pt x="2026" y="974"/>
                </a:cubicBezTo>
                <a:cubicBezTo>
                  <a:pt x="2026" y="974"/>
                  <a:pt x="2026" y="974"/>
                  <a:pt x="2026" y="974"/>
                </a:cubicBezTo>
                <a:cubicBezTo>
                  <a:pt x="2026" y="973"/>
                  <a:pt x="2026" y="973"/>
                  <a:pt x="2026" y="973"/>
                </a:cubicBezTo>
                <a:cubicBezTo>
                  <a:pt x="2026" y="973"/>
                  <a:pt x="2026" y="973"/>
                  <a:pt x="2026" y="973"/>
                </a:cubicBezTo>
                <a:cubicBezTo>
                  <a:pt x="2026" y="973"/>
                  <a:pt x="2026" y="973"/>
                  <a:pt x="2026" y="973"/>
                </a:cubicBezTo>
                <a:cubicBezTo>
                  <a:pt x="2026" y="972"/>
                  <a:pt x="2026" y="972"/>
                  <a:pt x="2026" y="972"/>
                </a:cubicBezTo>
                <a:cubicBezTo>
                  <a:pt x="2026" y="972"/>
                  <a:pt x="2026" y="972"/>
                  <a:pt x="2026" y="972"/>
                </a:cubicBezTo>
                <a:cubicBezTo>
                  <a:pt x="2026" y="972"/>
                  <a:pt x="2026" y="972"/>
                  <a:pt x="2026" y="972"/>
                </a:cubicBezTo>
                <a:cubicBezTo>
                  <a:pt x="2026" y="972"/>
                  <a:pt x="2026" y="971"/>
                  <a:pt x="2026" y="971"/>
                </a:cubicBezTo>
                <a:cubicBezTo>
                  <a:pt x="2023" y="970"/>
                  <a:pt x="2023" y="970"/>
                  <a:pt x="2023" y="970"/>
                </a:cubicBezTo>
                <a:cubicBezTo>
                  <a:pt x="2025" y="967"/>
                  <a:pt x="2025" y="967"/>
                  <a:pt x="2025" y="967"/>
                </a:cubicBezTo>
                <a:cubicBezTo>
                  <a:pt x="2025" y="967"/>
                  <a:pt x="2025" y="967"/>
                  <a:pt x="2025" y="967"/>
                </a:cubicBezTo>
                <a:cubicBezTo>
                  <a:pt x="2026" y="967"/>
                  <a:pt x="2026" y="967"/>
                  <a:pt x="2026" y="967"/>
                </a:cubicBezTo>
                <a:cubicBezTo>
                  <a:pt x="2026" y="966"/>
                  <a:pt x="2026" y="966"/>
                  <a:pt x="2026" y="966"/>
                </a:cubicBezTo>
                <a:cubicBezTo>
                  <a:pt x="2026" y="966"/>
                  <a:pt x="2026" y="966"/>
                  <a:pt x="2026" y="966"/>
                </a:cubicBezTo>
                <a:cubicBezTo>
                  <a:pt x="2026" y="965"/>
                  <a:pt x="2026" y="965"/>
                  <a:pt x="2025" y="965"/>
                </a:cubicBezTo>
                <a:cubicBezTo>
                  <a:pt x="2025" y="965"/>
                  <a:pt x="2025" y="965"/>
                  <a:pt x="2025" y="965"/>
                </a:cubicBezTo>
                <a:cubicBezTo>
                  <a:pt x="2025" y="965"/>
                  <a:pt x="2025" y="965"/>
                  <a:pt x="2025" y="965"/>
                </a:cubicBezTo>
                <a:cubicBezTo>
                  <a:pt x="2025" y="965"/>
                  <a:pt x="2025" y="965"/>
                  <a:pt x="2025" y="965"/>
                </a:cubicBezTo>
                <a:cubicBezTo>
                  <a:pt x="2023" y="963"/>
                  <a:pt x="2023" y="963"/>
                  <a:pt x="2023" y="963"/>
                </a:cubicBezTo>
                <a:cubicBezTo>
                  <a:pt x="2025" y="960"/>
                  <a:pt x="2025" y="960"/>
                  <a:pt x="2025" y="960"/>
                </a:cubicBezTo>
                <a:cubicBezTo>
                  <a:pt x="2025" y="960"/>
                  <a:pt x="2025" y="960"/>
                  <a:pt x="2025" y="960"/>
                </a:cubicBezTo>
                <a:cubicBezTo>
                  <a:pt x="2025" y="960"/>
                  <a:pt x="2025" y="960"/>
                  <a:pt x="2025" y="960"/>
                </a:cubicBezTo>
                <a:cubicBezTo>
                  <a:pt x="2025" y="960"/>
                  <a:pt x="2026" y="959"/>
                  <a:pt x="2026" y="959"/>
                </a:cubicBezTo>
                <a:cubicBezTo>
                  <a:pt x="2026" y="959"/>
                  <a:pt x="2026" y="959"/>
                  <a:pt x="2026" y="959"/>
                </a:cubicBezTo>
                <a:cubicBezTo>
                  <a:pt x="2026" y="959"/>
                  <a:pt x="2025" y="958"/>
                  <a:pt x="2025" y="958"/>
                </a:cubicBezTo>
                <a:cubicBezTo>
                  <a:pt x="2025" y="958"/>
                  <a:pt x="2025" y="958"/>
                  <a:pt x="2025" y="958"/>
                </a:cubicBezTo>
                <a:cubicBezTo>
                  <a:pt x="2025" y="958"/>
                  <a:pt x="2025" y="958"/>
                  <a:pt x="2025" y="958"/>
                </a:cubicBezTo>
                <a:cubicBezTo>
                  <a:pt x="2025" y="958"/>
                  <a:pt x="2025" y="958"/>
                  <a:pt x="2025" y="958"/>
                </a:cubicBezTo>
                <a:cubicBezTo>
                  <a:pt x="2022" y="956"/>
                  <a:pt x="2022" y="956"/>
                  <a:pt x="2022" y="956"/>
                </a:cubicBezTo>
                <a:cubicBezTo>
                  <a:pt x="2025" y="953"/>
                  <a:pt x="2025" y="953"/>
                  <a:pt x="2025" y="953"/>
                </a:cubicBezTo>
                <a:cubicBezTo>
                  <a:pt x="2025" y="953"/>
                  <a:pt x="2025" y="953"/>
                  <a:pt x="2025" y="953"/>
                </a:cubicBezTo>
                <a:cubicBezTo>
                  <a:pt x="2025" y="953"/>
                  <a:pt x="2025" y="953"/>
                  <a:pt x="2025" y="953"/>
                </a:cubicBezTo>
                <a:cubicBezTo>
                  <a:pt x="2025" y="953"/>
                  <a:pt x="2025" y="952"/>
                  <a:pt x="2025" y="952"/>
                </a:cubicBezTo>
                <a:cubicBezTo>
                  <a:pt x="2025" y="952"/>
                  <a:pt x="2025" y="952"/>
                  <a:pt x="2025" y="952"/>
                </a:cubicBezTo>
                <a:cubicBezTo>
                  <a:pt x="2025" y="952"/>
                  <a:pt x="2025" y="951"/>
                  <a:pt x="2025" y="951"/>
                </a:cubicBezTo>
                <a:cubicBezTo>
                  <a:pt x="2025" y="951"/>
                  <a:pt x="2025" y="951"/>
                  <a:pt x="2025" y="951"/>
                </a:cubicBezTo>
                <a:cubicBezTo>
                  <a:pt x="2025" y="951"/>
                  <a:pt x="2025" y="951"/>
                  <a:pt x="2025" y="951"/>
                </a:cubicBezTo>
                <a:cubicBezTo>
                  <a:pt x="2025" y="951"/>
                  <a:pt x="2025" y="951"/>
                  <a:pt x="2025" y="951"/>
                </a:cubicBezTo>
                <a:cubicBezTo>
                  <a:pt x="2022" y="949"/>
                  <a:pt x="2022" y="949"/>
                  <a:pt x="2022" y="949"/>
                </a:cubicBezTo>
                <a:cubicBezTo>
                  <a:pt x="2025" y="946"/>
                  <a:pt x="2025" y="946"/>
                  <a:pt x="2025" y="946"/>
                </a:cubicBezTo>
                <a:cubicBezTo>
                  <a:pt x="2025" y="946"/>
                  <a:pt x="2025" y="946"/>
                  <a:pt x="2025" y="946"/>
                </a:cubicBezTo>
                <a:cubicBezTo>
                  <a:pt x="2025" y="946"/>
                  <a:pt x="2025" y="946"/>
                  <a:pt x="2025" y="946"/>
                </a:cubicBezTo>
                <a:cubicBezTo>
                  <a:pt x="2025" y="946"/>
                  <a:pt x="2025" y="946"/>
                  <a:pt x="2025" y="946"/>
                </a:cubicBezTo>
                <a:cubicBezTo>
                  <a:pt x="2025" y="946"/>
                  <a:pt x="2025" y="945"/>
                  <a:pt x="2025" y="945"/>
                </a:cubicBezTo>
                <a:cubicBezTo>
                  <a:pt x="2025" y="945"/>
                  <a:pt x="2025" y="945"/>
                  <a:pt x="2025" y="945"/>
                </a:cubicBezTo>
                <a:cubicBezTo>
                  <a:pt x="2025" y="945"/>
                  <a:pt x="2025" y="944"/>
                  <a:pt x="2025" y="944"/>
                </a:cubicBezTo>
                <a:cubicBezTo>
                  <a:pt x="2024" y="944"/>
                  <a:pt x="2024" y="944"/>
                  <a:pt x="2024" y="944"/>
                </a:cubicBezTo>
                <a:cubicBezTo>
                  <a:pt x="2024" y="944"/>
                  <a:pt x="2024" y="944"/>
                  <a:pt x="2024" y="944"/>
                </a:cubicBezTo>
                <a:cubicBezTo>
                  <a:pt x="2022" y="942"/>
                  <a:pt x="2022" y="942"/>
                  <a:pt x="2022" y="942"/>
                </a:cubicBezTo>
                <a:cubicBezTo>
                  <a:pt x="2024" y="940"/>
                  <a:pt x="2024" y="940"/>
                  <a:pt x="2024" y="940"/>
                </a:cubicBezTo>
                <a:cubicBezTo>
                  <a:pt x="2024" y="940"/>
                  <a:pt x="2024" y="939"/>
                  <a:pt x="2024" y="939"/>
                </a:cubicBezTo>
                <a:cubicBezTo>
                  <a:pt x="2024" y="939"/>
                  <a:pt x="2024" y="939"/>
                  <a:pt x="2024" y="939"/>
                </a:cubicBezTo>
                <a:cubicBezTo>
                  <a:pt x="2025" y="939"/>
                  <a:pt x="2025" y="939"/>
                  <a:pt x="2025" y="939"/>
                </a:cubicBezTo>
                <a:cubicBezTo>
                  <a:pt x="2025" y="939"/>
                  <a:pt x="2025" y="938"/>
                  <a:pt x="2025" y="938"/>
                </a:cubicBezTo>
                <a:cubicBezTo>
                  <a:pt x="2025" y="938"/>
                  <a:pt x="2025" y="938"/>
                  <a:pt x="2024" y="938"/>
                </a:cubicBezTo>
                <a:cubicBezTo>
                  <a:pt x="2024" y="938"/>
                  <a:pt x="2024" y="938"/>
                  <a:pt x="2024" y="938"/>
                </a:cubicBezTo>
                <a:cubicBezTo>
                  <a:pt x="2024" y="938"/>
                  <a:pt x="2024" y="938"/>
                  <a:pt x="2024" y="937"/>
                </a:cubicBezTo>
                <a:cubicBezTo>
                  <a:pt x="2024" y="937"/>
                  <a:pt x="2024" y="937"/>
                  <a:pt x="2024" y="937"/>
                </a:cubicBezTo>
                <a:cubicBezTo>
                  <a:pt x="2021" y="936"/>
                  <a:pt x="2021" y="936"/>
                  <a:pt x="2021" y="936"/>
                </a:cubicBezTo>
                <a:cubicBezTo>
                  <a:pt x="2024" y="933"/>
                  <a:pt x="2024" y="933"/>
                  <a:pt x="2024" y="933"/>
                </a:cubicBezTo>
                <a:cubicBezTo>
                  <a:pt x="2024" y="933"/>
                  <a:pt x="2024" y="933"/>
                  <a:pt x="2024" y="933"/>
                </a:cubicBezTo>
                <a:cubicBezTo>
                  <a:pt x="2024" y="933"/>
                  <a:pt x="2024" y="933"/>
                  <a:pt x="2024" y="933"/>
                </a:cubicBezTo>
                <a:cubicBezTo>
                  <a:pt x="2024" y="932"/>
                  <a:pt x="2024" y="932"/>
                  <a:pt x="2024" y="932"/>
                </a:cubicBezTo>
                <a:cubicBezTo>
                  <a:pt x="2024" y="932"/>
                  <a:pt x="2024" y="932"/>
                  <a:pt x="2024" y="932"/>
                </a:cubicBezTo>
                <a:cubicBezTo>
                  <a:pt x="2024" y="931"/>
                  <a:pt x="2024" y="931"/>
                  <a:pt x="2024" y="931"/>
                </a:cubicBezTo>
                <a:cubicBezTo>
                  <a:pt x="2024" y="931"/>
                  <a:pt x="2024" y="931"/>
                  <a:pt x="2024" y="931"/>
                </a:cubicBezTo>
                <a:cubicBezTo>
                  <a:pt x="2024" y="931"/>
                  <a:pt x="2024" y="931"/>
                  <a:pt x="2024" y="931"/>
                </a:cubicBezTo>
                <a:cubicBezTo>
                  <a:pt x="2024" y="931"/>
                  <a:pt x="2024" y="931"/>
                  <a:pt x="2024" y="931"/>
                </a:cubicBezTo>
                <a:cubicBezTo>
                  <a:pt x="2021" y="929"/>
                  <a:pt x="2021" y="929"/>
                  <a:pt x="2021" y="929"/>
                </a:cubicBezTo>
                <a:cubicBezTo>
                  <a:pt x="2024" y="926"/>
                  <a:pt x="2024" y="926"/>
                  <a:pt x="2024" y="926"/>
                </a:cubicBezTo>
                <a:cubicBezTo>
                  <a:pt x="2024" y="926"/>
                  <a:pt x="2024" y="926"/>
                  <a:pt x="2024" y="926"/>
                </a:cubicBezTo>
                <a:cubicBezTo>
                  <a:pt x="2024" y="926"/>
                  <a:pt x="2024" y="926"/>
                  <a:pt x="2024" y="926"/>
                </a:cubicBezTo>
                <a:cubicBezTo>
                  <a:pt x="2024" y="926"/>
                  <a:pt x="2024" y="925"/>
                  <a:pt x="2024" y="925"/>
                </a:cubicBezTo>
                <a:cubicBezTo>
                  <a:pt x="2024" y="925"/>
                  <a:pt x="2024" y="925"/>
                  <a:pt x="2024" y="925"/>
                </a:cubicBezTo>
                <a:cubicBezTo>
                  <a:pt x="2024" y="925"/>
                  <a:pt x="2024" y="924"/>
                  <a:pt x="2024" y="924"/>
                </a:cubicBezTo>
                <a:cubicBezTo>
                  <a:pt x="2024" y="924"/>
                  <a:pt x="2024" y="924"/>
                  <a:pt x="2024" y="924"/>
                </a:cubicBezTo>
                <a:cubicBezTo>
                  <a:pt x="2024" y="924"/>
                  <a:pt x="2024" y="924"/>
                  <a:pt x="2024" y="924"/>
                </a:cubicBezTo>
                <a:cubicBezTo>
                  <a:pt x="2024" y="924"/>
                  <a:pt x="2024" y="924"/>
                  <a:pt x="2024" y="924"/>
                </a:cubicBezTo>
                <a:cubicBezTo>
                  <a:pt x="2021" y="922"/>
                  <a:pt x="2021" y="922"/>
                  <a:pt x="2021" y="922"/>
                </a:cubicBezTo>
                <a:cubicBezTo>
                  <a:pt x="2023" y="919"/>
                  <a:pt x="2023" y="919"/>
                  <a:pt x="2023" y="919"/>
                </a:cubicBezTo>
                <a:cubicBezTo>
                  <a:pt x="2023" y="919"/>
                  <a:pt x="2023" y="919"/>
                  <a:pt x="2023" y="919"/>
                </a:cubicBezTo>
                <a:cubicBezTo>
                  <a:pt x="2024" y="919"/>
                  <a:pt x="2024" y="919"/>
                  <a:pt x="2024" y="919"/>
                </a:cubicBezTo>
                <a:cubicBezTo>
                  <a:pt x="2024" y="919"/>
                  <a:pt x="2024" y="919"/>
                  <a:pt x="2024" y="919"/>
                </a:cubicBezTo>
                <a:cubicBezTo>
                  <a:pt x="2024" y="918"/>
                  <a:pt x="2024" y="918"/>
                  <a:pt x="2024" y="918"/>
                </a:cubicBezTo>
                <a:cubicBezTo>
                  <a:pt x="2024" y="918"/>
                  <a:pt x="2024" y="918"/>
                  <a:pt x="2024" y="918"/>
                </a:cubicBezTo>
                <a:cubicBezTo>
                  <a:pt x="2023" y="917"/>
                  <a:pt x="2024" y="917"/>
                  <a:pt x="2023" y="917"/>
                </a:cubicBezTo>
                <a:cubicBezTo>
                  <a:pt x="2023" y="917"/>
                  <a:pt x="2023" y="917"/>
                  <a:pt x="2023" y="917"/>
                </a:cubicBezTo>
                <a:cubicBezTo>
                  <a:pt x="2023" y="917"/>
                  <a:pt x="2023" y="917"/>
                  <a:pt x="2023" y="917"/>
                </a:cubicBezTo>
                <a:cubicBezTo>
                  <a:pt x="2021" y="915"/>
                  <a:pt x="2021" y="915"/>
                  <a:pt x="2021" y="915"/>
                </a:cubicBezTo>
                <a:cubicBezTo>
                  <a:pt x="2023" y="912"/>
                  <a:pt x="2023" y="912"/>
                  <a:pt x="2023" y="912"/>
                </a:cubicBezTo>
                <a:cubicBezTo>
                  <a:pt x="2023" y="912"/>
                  <a:pt x="2023" y="912"/>
                  <a:pt x="2023" y="912"/>
                </a:cubicBezTo>
                <a:cubicBezTo>
                  <a:pt x="2023" y="912"/>
                  <a:pt x="2023" y="912"/>
                  <a:pt x="2023" y="912"/>
                </a:cubicBezTo>
                <a:cubicBezTo>
                  <a:pt x="2023" y="912"/>
                  <a:pt x="2024" y="912"/>
                  <a:pt x="2024" y="912"/>
                </a:cubicBezTo>
                <a:cubicBezTo>
                  <a:pt x="2024" y="911"/>
                  <a:pt x="2024" y="911"/>
                  <a:pt x="2024" y="911"/>
                </a:cubicBezTo>
                <a:cubicBezTo>
                  <a:pt x="2024" y="911"/>
                  <a:pt x="2023" y="911"/>
                  <a:pt x="2023" y="911"/>
                </a:cubicBezTo>
                <a:cubicBezTo>
                  <a:pt x="2023" y="911"/>
                  <a:pt x="2023" y="910"/>
                  <a:pt x="2023" y="910"/>
                </a:cubicBezTo>
                <a:cubicBezTo>
                  <a:pt x="2023" y="910"/>
                  <a:pt x="2023" y="910"/>
                  <a:pt x="2023" y="910"/>
                </a:cubicBezTo>
                <a:cubicBezTo>
                  <a:pt x="2023" y="910"/>
                  <a:pt x="2023" y="910"/>
                  <a:pt x="2023" y="910"/>
                </a:cubicBezTo>
                <a:cubicBezTo>
                  <a:pt x="2020" y="909"/>
                  <a:pt x="2020" y="909"/>
                  <a:pt x="2020" y="909"/>
                </a:cubicBezTo>
                <a:cubicBezTo>
                  <a:pt x="2023" y="906"/>
                  <a:pt x="2023" y="906"/>
                  <a:pt x="2023" y="906"/>
                </a:cubicBezTo>
                <a:cubicBezTo>
                  <a:pt x="2023" y="906"/>
                  <a:pt x="2023" y="906"/>
                  <a:pt x="2023" y="906"/>
                </a:cubicBezTo>
                <a:cubicBezTo>
                  <a:pt x="2023" y="906"/>
                  <a:pt x="2023" y="906"/>
                  <a:pt x="2023" y="906"/>
                </a:cubicBezTo>
                <a:cubicBezTo>
                  <a:pt x="2023" y="905"/>
                  <a:pt x="2023" y="905"/>
                  <a:pt x="2023" y="905"/>
                </a:cubicBezTo>
                <a:cubicBezTo>
                  <a:pt x="2023" y="905"/>
                  <a:pt x="2023" y="905"/>
                  <a:pt x="2023" y="905"/>
                </a:cubicBezTo>
                <a:cubicBezTo>
                  <a:pt x="2023" y="904"/>
                  <a:pt x="2023" y="904"/>
                  <a:pt x="2023" y="904"/>
                </a:cubicBezTo>
                <a:cubicBezTo>
                  <a:pt x="2023" y="904"/>
                  <a:pt x="2023" y="904"/>
                  <a:pt x="2023" y="904"/>
                </a:cubicBezTo>
                <a:cubicBezTo>
                  <a:pt x="2023" y="904"/>
                  <a:pt x="2023" y="904"/>
                  <a:pt x="2023" y="904"/>
                </a:cubicBezTo>
                <a:cubicBezTo>
                  <a:pt x="2023" y="904"/>
                  <a:pt x="2023" y="904"/>
                  <a:pt x="2023" y="904"/>
                </a:cubicBezTo>
                <a:cubicBezTo>
                  <a:pt x="2020" y="902"/>
                  <a:pt x="2020" y="902"/>
                  <a:pt x="2020" y="902"/>
                </a:cubicBezTo>
                <a:cubicBezTo>
                  <a:pt x="2023" y="899"/>
                  <a:pt x="2023" y="899"/>
                  <a:pt x="2023" y="899"/>
                </a:cubicBezTo>
                <a:cubicBezTo>
                  <a:pt x="2023" y="899"/>
                  <a:pt x="2023" y="899"/>
                  <a:pt x="2023" y="899"/>
                </a:cubicBezTo>
                <a:cubicBezTo>
                  <a:pt x="2023" y="899"/>
                  <a:pt x="2023" y="899"/>
                  <a:pt x="2023" y="899"/>
                </a:cubicBezTo>
                <a:cubicBezTo>
                  <a:pt x="2023" y="899"/>
                  <a:pt x="2023" y="898"/>
                  <a:pt x="2023" y="898"/>
                </a:cubicBezTo>
                <a:cubicBezTo>
                  <a:pt x="2023" y="898"/>
                  <a:pt x="2023" y="898"/>
                  <a:pt x="2023" y="898"/>
                </a:cubicBezTo>
                <a:cubicBezTo>
                  <a:pt x="2023" y="898"/>
                  <a:pt x="2023" y="897"/>
                  <a:pt x="2023" y="897"/>
                </a:cubicBezTo>
                <a:cubicBezTo>
                  <a:pt x="2023" y="897"/>
                  <a:pt x="2023" y="897"/>
                  <a:pt x="2023" y="897"/>
                </a:cubicBezTo>
                <a:cubicBezTo>
                  <a:pt x="2023" y="897"/>
                  <a:pt x="2022" y="897"/>
                  <a:pt x="2022" y="897"/>
                </a:cubicBezTo>
                <a:cubicBezTo>
                  <a:pt x="2022" y="897"/>
                  <a:pt x="2022" y="897"/>
                  <a:pt x="2022" y="897"/>
                </a:cubicBezTo>
                <a:cubicBezTo>
                  <a:pt x="2018" y="894"/>
                  <a:pt x="2018" y="894"/>
                  <a:pt x="2018" y="894"/>
                </a:cubicBezTo>
                <a:cubicBezTo>
                  <a:pt x="2018" y="894"/>
                  <a:pt x="2018" y="894"/>
                  <a:pt x="2018" y="894"/>
                </a:cubicBezTo>
                <a:cubicBezTo>
                  <a:pt x="2017" y="893"/>
                  <a:pt x="2017" y="893"/>
                  <a:pt x="2017" y="893"/>
                </a:cubicBezTo>
                <a:cubicBezTo>
                  <a:pt x="2016" y="885"/>
                  <a:pt x="2016" y="885"/>
                  <a:pt x="2016" y="885"/>
                </a:cubicBezTo>
                <a:cubicBezTo>
                  <a:pt x="2018" y="878"/>
                  <a:pt x="2018" y="878"/>
                  <a:pt x="2018" y="878"/>
                </a:cubicBezTo>
                <a:cubicBezTo>
                  <a:pt x="2018" y="877"/>
                  <a:pt x="2018" y="877"/>
                  <a:pt x="2018" y="877"/>
                </a:cubicBezTo>
                <a:cubicBezTo>
                  <a:pt x="2018" y="877"/>
                  <a:pt x="2018" y="877"/>
                  <a:pt x="2018" y="877"/>
                </a:cubicBezTo>
                <a:cubicBezTo>
                  <a:pt x="2018" y="877"/>
                  <a:pt x="2018" y="877"/>
                  <a:pt x="2018" y="877"/>
                </a:cubicBezTo>
                <a:cubicBezTo>
                  <a:pt x="2018" y="877"/>
                  <a:pt x="2018" y="877"/>
                  <a:pt x="2018" y="877"/>
                </a:cubicBezTo>
                <a:cubicBezTo>
                  <a:pt x="2018" y="877"/>
                  <a:pt x="2018" y="877"/>
                  <a:pt x="2018" y="877"/>
                </a:cubicBezTo>
                <a:cubicBezTo>
                  <a:pt x="2018" y="877"/>
                  <a:pt x="2018" y="877"/>
                  <a:pt x="2018" y="877"/>
                </a:cubicBezTo>
                <a:cubicBezTo>
                  <a:pt x="2018" y="876"/>
                  <a:pt x="2018" y="876"/>
                  <a:pt x="2018" y="876"/>
                </a:cubicBezTo>
                <a:cubicBezTo>
                  <a:pt x="2018" y="876"/>
                  <a:pt x="2018" y="876"/>
                  <a:pt x="2018" y="876"/>
                </a:cubicBezTo>
                <a:cubicBezTo>
                  <a:pt x="2018" y="876"/>
                  <a:pt x="2018" y="876"/>
                  <a:pt x="2018" y="876"/>
                </a:cubicBezTo>
                <a:cubicBezTo>
                  <a:pt x="1590" y="502"/>
                  <a:pt x="1590" y="502"/>
                  <a:pt x="1590" y="502"/>
                </a:cubicBezTo>
                <a:cubicBezTo>
                  <a:pt x="1631" y="358"/>
                  <a:pt x="1631" y="358"/>
                  <a:pt x="1631" y="358"/>
                </a:cubicBezTo>
                <a:cubicBezTo>
                  <a:pt x="1631" y="358"/>
                  <a:pt x="1631" y="358"/>
                  <a:pt x="1631" y="358"/>
                </a:cubicBezTo>
                <a:cubicBezTo>
                  <a:pt x="1631" y="358"/>
                  <a:pt x="1631" y="358"/>
                  <a:pt x="1631" y="358"/>
                </a:cubicBezTo>
                <a:cubicBezTo>
                  <a:pt x="1631" y="358"/>
                  <a:pt x="1631" y="358"/>
                  <a:pt x="1631" y="358"/>
                </a:cubicBezTo>
                <a:cubicBezTo>
                  <a:pt x="1631" y="358"/>
                  <a:pt x="1631" y="357"/>
                  <a:pt x="1631" y="357"/>
                </a:cubicBezTo>
                <a:cubicBezTo>
                  <a:pt x="1631" y="357"/>
                  <a:pt x="1631" y="357"/>
                  <a:pt x="1631" y="357"/>
                </a:cubicBezTo>
                <a:cubicBezTo>
                  <a:pt x="1631" y="357"/>
                  <a:pt x="1631" y="357"/>
                  <a:pt x="1631" y="357"/>
                </a:cubicBezTo>
                <a:cubicBezTo>
                  <a:pt x="1631" y="357"/>
                  <a:pt x="1631" y="357"/>
                  <a:pt x="1630" y="357"/>
                </a:cubicBezTo>
                <a:cubicBezTo>
                  <a:pt x="1630" y="357"/>
                  <a:pt x="1630" y="357"/>
                  <a:pt x="1630" y="357"/>
                </a:cubicBezTo>
                <a:cubicBezTo>
                  <a:pt x="1574" y="336"/>
                  <a:pt x="1574" y="336"/>
                  <a:pt x="1574" y="336"/>
                </a:cubicBezTo>
                <a:cubicBezTo>
                  <a:pt x="1574" y="336"/>
                  <a:pt x="1574" y="335"/>
                  <a:pt x="1574" y="336"/>
                </a:cubicBezTo>
                <a:cubicBezTo>
                  <a:pt x="1574" y="336"/>
                  <a:pt x="1574" y="336"/>
                  <a:pt x="1574" y="336"/>
                </a:cubicBezTo>
                <a:cubicBezTo>
                  <a:pt x="1573" y="336"/>
                  <a:pt x="1573" y="336"/>
                  <a:pt x="1573" y="336"/>
                </a:cubicBezTo>
                <a:cubicBezTo>
                  <a:pt x="1573" y="336"/>
                  <a:pt x="1573" y="336"/>
                  <a:pt x="1573" y="336"/>
                </a:cubicBezTo>
                <a:cubicBezTo>
                  <a:pt x="1474" y="458"/>
                  <a:pt x="1474" y="458"/>
                  <a:pt x="1474" y="458"/>
                </a:cubicBezTo>
                <a:cubicBezTo>
                  <a:pt x="835" y="224"/>
                  <a:pt x="835" y="224"/>
                  <a:pt x="835" y="224"/>
                </a:cubicBezTo>
                <a:cubicBezTo>
                  <a:pt x="747" y="24"/>
                  <a:pt x="747" y="24"/>
                  <a:pt x="747" y="24"/>
                </a:cubicBezTo>
                <a:cubicBezTo>
                  <a:pt x="747" y="24"/>
                  <a:pt x="747" y="24"/>
                  <a:pt x="746" y="24"/>
                </a:cubicBezTo>
                <a:cubicBezTo>
                  <a:pt x="746" y="24"/>
                  <a:pt x="746" y="23"/>
                  <a:pt x="746" y="23"/>
                </a:cubicBezTo>
                <a:cubicBezTo>
                  <a:pt x="683" y="0"/>
                  <a:pt x="683" y="0"/>
                  <a:pt x="683" y="0"/>
                </a:cubicBezTo>
                <a:cubicBezTo>
                  <a:pt x="683" y="0"/>
                  <a:pt x="683" y="0"/>
                  <a:pt x="683" y="0"/>
                </a:cubicBezTo>
                <a:cubicBezTo>
                  <a:pt x="683" y="0"/>
                  <a:pt x="683" y="0"/>
                  <a:pt x="683" y="0"/>
                </a:cubicBezTo>
                <a:cubicBezTo>
                  <a:pt x="683" y="0"/>
                  <a:pt x="683" y="0"/>
                  <a:pt x="683" y="0"/>
                </a:cubicBezTo>
                <a:cubicBezTo>
                  <a:pt x="683" y="0"/>
                  <a:pt x="683" y="0"/>
                  <a:pt x="683" y="0"/>
                </a:cubicBezTo>
                <a:cubicBezTo>
                  <a:pt x="683" y="0"/>
                  <a:pt x="683" y="0"/>
                  <a:pt x="683" y="0"/>
                </a:cubicBezTo>
                <a:cubicBezTo>
                  <a:pt x="682" y="0"/>
                  <a:pt x="682" y="0"/>
                  <a:pt x="682" y="0"/>
                </a:cubicBezTo>
                <a:cubicBezTo>
                  <a:pt x="682" y="0"/>
                  <a:pt x="682" y="0"/>
                  <a:pt x="682" y="0"/>
                </a:cubicBezTo>
                <a:cubicBezTo>
                  <a:pt x="682" y="0"/>
                  <a:pt x="682" y="0"/>
                  <a:pt x="682" y="0"/>
                </a:cubicBezTo>
                <a:cubicBezTo>
                  <a:pt x="682" y="0"/>
                  <a:pt x="682" y="0"/>
                  <a:pt x="682" y="1"/>
                </a:cubicBezTo>
                <a:cubicBezTo>
                  <a:pt x="682" y="1"/>
                  <a:pt x="682" y="1"/>
                  <a:pt x="682" y="1"/>
                </a:cubicBezTo>
                <a:cubicBezTo>
                  <a:pt x="682" y="1"/>
                  <a:pt x="682" y="1"/>
                  <a:pt x="682" y="1"/>
                </a:cubicBezTo>
                <a:cubicBezTo>
                  <a:pt x="682" y="1"/>
                  <a:pt x="682" y="1"/>
                  <a:pt x="682" y="1"/>
                </a:cubicBezTo>
                <a:cubicBezTo>
                  <a:pt x="682" y="1"/>
                  <a:pt x="682" y="1"/>
                  <a:pt x="682" y="1"/>
                </a:cubicBezTo>
                <a:cubicBezTo>
                  <a:pt x="682" y="1"/>
                  <a:pt x="682" y="1"/>
                  <a:pt x="682" y="1"/>
                </a:cubicBezTo>
                <a:cubicBezTo>
                  <a:pt x="707" y="178"/>
                  <a:pt x="707" y="178"/>
                  <a:pt x="707" y="178"/>
                </a:cubicBezTo>
                <a:cubicBezTo>
                  <a:pt x="46" y="182"/>
                  <a:pt x="46" y="182"/>
                  <a:pt x="46" y="182"/>
                </a:cubicBezTo>
                <a:cubicBezTo>
                  <a:pt x="46" y="182"/>
                  <a:pt x="46" y="182"/>
                  <a:pt x="46" y="182"/>
                </a:cubicBezTo>
                <a:cubicBezTo>
                  <a:pt x="46" y="182"/>
                  <a:pt x="46" y="182"/>
                  <a:pt x="46" y="182"/>
                </a:cubicBezTo>
                <a:cubicBezTo>
                  <a:pt x="46" y="182"/>
                  <a:pt x="46" y="182"/>
                  <a:pt x="46" y="182"/>
                </a:cubicBezTo>
                <a:cubicBezTo>
                  <a:pt x="46" y="182"/>
                  <a:pt x="46" y="182"/>
                  <a:pt x="46" y="182"/>
                </a:cubicBezTo>
                <a:cubicBezTo>
                  <a:pt x="46" y="182"/>
                  <a:pt x="46" y="182"/>
                  <a:pt x="46" y="182"/>
                </a:cubicBezTo>
                <a:cubicBezTo>
                  <a:pt x="46" y="182"/>
                  <a:pt x="45" y="182"/>
                  <a:pt x="45" y="182"/>
                </a:cubicBezTo>
                <a:cubicBezTo>
                  <a:pt x="45" y="182"/>
                  <a:pt x="45" y="182"/>
                  <a:pt x="45" y="182"/>
                </a:cubicBezTo>
                <a:cubicBezTo>
                  <a:pt x="45" y="182"/>
                  <a:pt x="45" y="182"/>
                  <a:pt x="45" y="182"/>
                </a:cubicBezTo>
                <a:cubicBezTo>
                  <a:pt x="45" y="182"/>
                  <a:pt x="45" y="182"/>
                  <a:pt x="45" y="182"/>
                </a:cubicBezTo>
                <a:cubicBezTo>
                  <a:pt x="45" y="182"/>
                  <a:pt x="45" y="182"/>
                  <a:pt x="45" y="182"/>
                </a:cubicBezTo>
                <a:cubicBezTo>
                  <a:pt x="45" y="182"/>
                  <a:pt x="45" y="182"/>
                  <a:pt x="45" y="182"/>
                </a:cubicBezTo>
                <a:cubicBezTo>
                  <a:pt x="45" y="182"/>
                  <a:pt x="45" y="182"/>
                  <a:pt x="45" y="182"/>
                </a:cubicBezTo>
                <a:cubicBezTo>
                  <a:pt x="45" y="182"/>
                  <a:pt x="45" y="182"/>
                  <a:pt x="45" y="183"/>
                </a:cubicBezTo>
                <a:cubicBezTo>
                  <a:pt x="45" y="183"/>
                  <a:pt x="45" y="183"/>
                  <a:pt x="45" y="183"/>
                </a:cubicBezTo>
                <a:cubicBezTo>
                  <a:pt x="45" y="183"/>
                  <a:pt x="45" y="183"/>
                  <a:pt x="45" y="183"/>
                </a:cubicBezTo>
                <a:cubicBezTo>
                  <a:pt x="45" y="183"/>
                  <a:pt x="45" y="183"/>
                  <a:pt x="45" y="183"/>
                </a:cubicBezTo>
                <a:cubicBezTo>
                  <a:pt x="45" y="183"/>
                  <a:pt x="45" y="183"/>
                  <a:pt x="45" y="183"/>
                </a:cubicBezTo>
                <a:cubicBezTo>
                  <a:pt x="45" y="183"/>
                  <a:pt x="45" y="183"/>
                  <a:pt x="45" y="183"/>
                </a:cubicBezTo>
                <a:cubicBezTo>
                  <a:pt x="45" y="183"/>
                  <a:pt x="45" y="183"/>
                  <a:pt x="45" y="183"/>
                </a:cubicBezTo>
                <a:cubicBezTo>
                  <a:pt x="45" y="183"/>
                  <a:pt x="45" y="183"/>
                  <a:pt x="45" y="183"/>
                </a:cubicBezTo>
                <a:cubicBezTo>
                  <a:pt x="45" y="193"/>
                  <a:pt x="45" y="193"/>
                  <a:pt x="45" y="193"/>
                </a:cubicBezTo>
                <a:cubicBezTo>
                  <a:pt x="44" y="202"/>
                  <a:pt x="44" y="202"/>
                  <a:pt x="44" y="202"/>
                </a:cubicBezTo>
                <a:cubicBezTo>
                  <a:pt x="40" y="201"/>
                  <a:pt x="40" y="201"/>
                  <a:pt x="40" y="201"/>
                </a:cubicBezTo>
                <a:cubicBezTo>
                  <a:pt x="40" y="201"/>
                  <a:pt x="40" y="201"/>
                  <a:pt x="40" y="201"/>
                </a:cubicBezTo>
                <a:cubicBezTo>
                  <a:pt x="40" y="201"/>
                  <a:pt x="40" y="201"/>
                  <a:pt x="40" y="201"/>
                </a:cubicBezTo>
                <a:cubicBezTo>
                  <a:pt x="40" y="201"/>
                  <a:pt x="39" y="201"/>
                  <a:pt x="39" y="201"/>
                </a:cubicBezTo>
                <a:cubicBezTo>
                  <a:pt x="39" y="201"/>
                  <a:pt x="39" y="201"/>
                  <a:pt x="39" y="201"/>
                </a:cubicBezTo>
                <a:cubicBezTo>
                  <a:pt x="39" y="201"/>
                  <a:pt x="39" y="201"/>
                  <a:pt x="39" y="201"/>
                </a:cubicBezTo>
                <a:cubicBezTo>
                  <a:pt x="39" y="202"/>
                  <a:pt x="39" y="202"/>
                  <a:pt x="39" y="202"/>
                </a:cubicBezTo>
                <a:cubicBezTo>
                  <a:pt x="39" y="202"/>
                  <a:pt x="39" y="202"/>
                  <a:pt x="39" y="202"/>
                </a:cubicBezTo>
                <a:cubicBezTo>
                  <a:pt x="39" y="202"/>
                  <a:pt x="39" y="202"/>
                  <a:pt x="39" y="202"/>
                </a:cubicBezTo>
                <a:cubicBezTo>
                  <a:pt x="36" y="207"/>
                  <a:pt x="36" y="207"/>
                  <a:pt x="36" y="207"/>
                </a:cubicBezTo>
                <a:cubicBezTo>
                  <a:pt x="36" y="207"/>
                  <a:pt x="36" y="207"/>
                  <a:pt x="36" y="207"/>
                </a:cubicBezTo>
                <a:cubicBezTo>
                  <a:pt x="36" y="207"/>
                  <a:pt x="36" y="207"/>
                  <a:pt x="36" y="208"/>
                </a:cubicBezTo>
                <a:cubicBezTo>
                  <a:pt x="36" y="208"/>
                  <a:pt x="36" y="208"/>
                  <a:pt x="36" y="208"/>
                </a:cubicBezTo>
                <a:cubicBezTo>
                  <a:pt x="36" y="208"/>
                  <a:pt x="36" y="208"/>
                  <a:pt x="36" y="208"/>
                </a:cubicBezTo>
                <a:cubicBezTo>
                  <a:pt x="36" y="208"/>
                  <a:pt x="36" y="208"/>
                  <a:pt x="36" y="208"/>
                </a:cubicBezTo>
                <a:cubicBezTo>
                  <a:pt x="36" y="208"/>
                  <a:pt x="36" y="208"/>
                  <a:pt x="36" y="209"/>
                </a:cubicBezTo>
                <a:cubicBezTo>
                  <a:pt x="36" y="209"/>
                  <a:pt x="36" y="209"/>
                  <a:pt x="36" y="209"/>
                </a:cubicBezTo>
                <a:cubicBezTo>
                  <a:pt x="36" y="209"/>
                  <a:pt x="37" y="209"/>
                  <a:pt x="37" y="209"/>
                </a:cubicBezTo>
                <a:cubicBezTo>
                  <a:pt x="37" y="209"/>
                  <a:pt x="37" y="209"/>
                  <a:pt x="37" y="209"/>
                </a:cubicBezTo>
                <a:cubicBezTo>
                  <a:pt x="35" y="214"/>
                  <a:pt x="35" y="214"/>
                  <a:pt x="35" y="214"/>
                </a:cubicBezTo>
                <a:cubicBezTo>
                  <a:pt x="35" y="214"/>
                  <a:pt x="35" y="215"/>
                  <a:pt x="35" y="215"/>
                </a:cubicBezTo>
                <a:cubicBezTo>
                  <a:pt x="35" y="215"/>
                  <a:pt x="35" y="215"/>
                  <a:pt x="35" y="215"/>
                </a:cubicBezTo>
                <a:cubicBezTo>
                  <a:pt x="35" y="215"/>
                  <a:pt x="35" y="216"/>
                  <a:pt x="35" y="216"/>
                </a:cubicBezTo>
                <a:cubicBezTo>
                  <a:pt x="35" y="216"/>
                  <a:pt x="35" y="216"/>
                  <a:pt x="35" y="216"/>
                </a:cubicBezTo>
                <a:cubicBezTo>
                  <a:pt x="36" y="216"/>
                  <a:pt x="36" y="216"/>
                  <a:pt x="36" y="216"/>
                </a:cubicBezTo>
                <a:cubicBezTo>
                  <a:pt x="33" y="221"/>
                  <a:pt x="33" y="221"/>
                  <a:pt x="33" y="221"/>
                </a:cubicBezTo>
                <a:cubicBezTo>
                  <a:pt x="33" y="221"/>
                  <a:pt x="33" y="221"/>
                  <a:pt x="33" y="221"/>
                </a:cubicBezTo>
                <a:cubicBezTo>
                  <a:pt x="33" y="221"/>
                  <a:pt x="33" y="221"/>
                  <a:pt x="33" y="222"/>
                </a:cubicBezTo>
                <a:cubicBezTo>
                  <a:pt x="33" y="222"/>
                  <a:pt x="33" y="222"/>
                  <a:pt x="33" y="222"/>
                </a:cubicBezTo>
                <a:cubicBezTo>
                  <a:pt x="33" y="222"/>
                  <a:pt x="33" y="222"/>
                  <a:pt x="33" y="222"/>
                </a:cubicBezTo>
                <a:cubicBezTo>
                  <a:pt x="33" y="222"/>
                  <a:pt x="33" y="222"/>
                  <a:pt x="33" y="222"/>
                </a:cubicBezTo>
                <a:cubicBezTo>
                  <a:pt x="33" y="222"/>
                  <a:pt x="33" y="222"/>
                  <a:pt x="33" y="223"/>
                </a:cubicBezTo>
                <a:cubicBezTo>
                  <a:pt x="33" y="223"/>
                  <a:pt x="34" y="223"/>
                  <a:pt x="34" y="223"/>
                </a:cubicBezTo>
                <a:cubicBezTo>
                  <a:pt x="34" y="223"/>
                  <a:pt x="34" y="223"/>
                  <a:pt x="34" y="223"/>
                </a:cubicBezTo>
                <a:cubicBezTo>
                  <a:pt x="34" y="223"/>
                  <a:pt x="34" y="223"/>
                  <a:pt x="34" y="223"/>
                </a:cubicBezTo>
                <a:cubicBezTo>
                  <a:pt x="32" y="228"/>
                  <a:pt x="32" y="228"/>
                  <a:pt x="32" y="228"/>
                </a:cubicBezTo>
                <a:cubicBezTo>
                  <a:pt x="32" y="228"/>
                  <a:pt x="32" y="228"/>
                  <a:pt x="32" y="228"/>
                </a:cubicBezTo>
                <a:cubicBezTo>
                  <a:pt x="32" y="228"/>
                  <a:pt x="32" y="228"/>
                  <a:pt x="32" y="229"/>
                </a:cubicBezTo>
                <a:cubicBezTo>
                  <a:pt x="32" y="229"/>
                  <a:pt x="32" y="229"/>
                  <a:pt x="32" y="229"/>
                </a:cubicBezTo>
                <a:cubicBezTo>
                  <a:pt x="32" y="229"/>
                  <a:pt x="32" y="229"/>
                  <a:pt x="32" y="229"/>
                </a:cubicBezTo>
                <a:cubicBezTo>
                  <a:pt x="32" y="229"/>
                  <a:pt x="32" y="229"/>
                  <a:pt x="32" y="229"/>
                </a:cubicBezTo>
                <a:cubicBezTo>
                  <a:pt x="32" y="229"/>
                  <a:pt x="32" y="230"/>
                  <a:pt x="32" y="230"/>
                </a:cubicBezTo>
                <a:cubicBezTo>
                  <a:pt x="32" y="230"/>
                  <a:pt x="32" y="230"/>
                  <a:pt x="32" y="230"/>
                </a:cubicBezTo>
                <a:cubicBezTo>
                  <a:pt x="32" y="230"/>
                  <a:pt x="32" y="230"/>
                  <a:pt x="32" y="230"/>
                </a:cubicBezTo>
                <a:cubicBezTo>
                  <a:pt x="33" y="230"/>
                  <a:pt x="33" y="230"/>
                  <a:pt x="33" y="230"/>
                </a:cubicBezTo>
                <a:cubicBezTo>
                  <a:pt x="30" y="235"/>
                  <a:pt x="30" y="235"/>
                  <a:pt x="30" y="235"/>
                </a:cubicBezTo>
                <a:cubicBezTo>
                  <a:pt x="30" y="235"/>
                  <a:pt x="30" y="235"/>
                  <a:pt x="30" y="235"/>
                </a:cubicBezTo>
                <a:cubicBezTo>
                  <a:pt x="30" y="235"/>
                  <a:pt x="30" y="236"/>
                  <a:pt x="30" y="236"/>
                </a:cubicBezTo>
                <a:cubicBezTo>
                  <a:pt x="30" y="236"/>
                  <a:pt x="30" y="236"/>
                  <a:pt x="30" y="236"/>
                </a:cubicBezTo>
                <a:cubicBezTo>
                  <a:pt x="30" y="236"/>
                  <a:pt x="30" y="236"/>
                  <a:pt x="30" y="236"/>
                </a:cubicBezTo>
                <a:cubicBezTo>
                  <a:pt x="30" y="236"/>
                  <a:pt x="30" y="236"/>
                  <a:pt x="30" y="236"/>
                </a:cubicBezTo>
                <a:cubicBezTo>
                  <a:pt x="31" y="236"/>
                  <a:pt x="31" y="237"/>
                  <a:pt x="31" y="237"/>
                </a:cubicBezTo>
                <a:cubicBezTo>
                  <a:pt x="31" y="237"/>
                  <a:pt x="31" y="237"/>
                  <a:pt x="31" y="237"/>
                </a:cubicBezTo>
                <a:cubicBezTo>
                  <a:pt x="31" y="237"/>
                  <a:pt x="31" y="237"/>
                  <a:pt x="31" y="237"/>
                </a:cubicBezTo>
                <a:cubicBezTo>
                  <a:pt x="31" y="237"/>
                  <a:pt x="31" y="237"/>
                  <a:pt x="31" y="237"/>
                </a:cubicBezTo>
                <a:cubicBezTo>
                  <a:pt x="29" y="242"/>
                  <a:pt x="29" y="242"/>
                  <a:pt x="29" y="242"/>
                </a:cubicBezTo>
                <a:cubicBezTo>
                  <a:pt x="29" y="242"/>
                  <a:pt x="29" y="242"/>
                  <a:pt x="29" y="242"/>
                </a:cubicBezTo>
                <a:cubicBezTo>
                  <a:pt x="29" y="243"/>
                  <a:pt x="29" y="243"/>
                  <a:pt x="29" y="243"/>
                </a:cubicBezTo>
                <a:cubicBezTo>
                  <a:pt x="29" y="243"/>
                  <a:pt x="29" y="243"/>
                  <a:pt x="29" y="243"/>
                </a:cubicBezTo>
                <a:cubicBezTo>
                  <a:pt x="29" y="243"/>
                  <a:pt x="29" y="243"/>
                  <a:pt x="29" y="243"/>
                </a:cubicBezTo>
                <a:cubicBezTo>
                  <a:pt x="29" y="243"/>
                  <a:pt x="29" y="243"/>
                  <a:pt x="29" y="243"/>
                </a:cubicBezTo>
                <a:cubicBezTo>
                  <a:pt x="29" y="244"/>
                  <a:pt x="29" y="244"/>
                  <a:pt x="29" y="244"/>
                </a:cubicBezTo>
                <a:cubicBezTo>
                  <a:pt x="29" y="244"/>
                  <a:pt x="29" y="244"/>
                  <a:pt x="29" y="244"/>
                </a:cubicBezTo>
                <a:cubicBezTo>
                  <a:pt x="29" y="244"/>
                  <a:pt x="29" y="244"/>
                  <a:pt x="30" y="244"/>
                </a:cubicBezTo>
                <a:cubicBezTo>
                  <a:pt x="30" y="244"/>
                  <a:pt x="30" y="244"/>
                  <a:pt x="30" y="244"/>
                </a:cubicBezTo>
                <a:cubicBezTo>
                  <a:pt x="28" y="249"/>
                  <a:pt x="28" y="249"/>
                  <a:pt x="28" y="249"/>
                </a:cubicBezTo>
                <a:cubicBezTo>
                  <a:pt x="28" y="249"/>
                  <a:pt x="28" y="249"/>
                  <a:pt x="28" y="249"/>
                </a:cubicBezTo>
                <a:cubicBezTo>
                  <a:pt x="28" y="250"/>
                  <a:pt x="27" y="250"/>
                  <a:pt x="27" y="250"/>
                </a:cubicBezTo>
                <a:cubicBezTo>
                  <a:pt x="27" y="250"/>
                  <a:pt x="27" y="250"/>
                  <a:pt x="27" y="250"/>
                </a:cubicBezTo>
                <a:cubicBezTo>
                  <a:pt x="27" y="250"/>
                  <a:pt x="27" y="250"/>
                  <a:pt x="28" y="250"/>
                </a:cubicBezTo>
                <a:cubicBezTo>
                  <a:pt x="28" y="250"/>
                  <a:pt x="28" y="250"/>
                  <a:pt x="28" y="251"/>
                </a:cubicBezTo>
                <a:cubicBezTo>
                  <a:pt x="28" y="251"/>
                  <a:pt x="28" y="251"/>
                  <a:pt x="28" y="251"/>
                </a:cubicBezTo>
                <a:cubicBezTo>
                  <a:pt x="28" y="251"/>
                  <a:pt x="28" y="251"/>
                  <a:pt x="28" y="251"/>
                </a:cubicBezTo>
                <a:cubicBezTo>
                  <a:pt x="28" y="251"/>
                  <a:pt x="28" y="251"/>
                  <a:pt x="28" y="251"/>
                </a:cubicBezTo>
                <a:cubicBezTo>
                  <a:pt x="29" y="251"/>
                  <a:pt x="29" y="251"/>
                  <a:pt x="29" y="251"/>
                </a:cubicBezTo>
                <a:cubicBezTo>
                  <a:pt x="26" y="256"/>
                  <a:pt x="26" y="256"/>
                  <a:pt x="26" y="256"/>
                </a:cubicBezTo>
                <a:cubicBezTo>
                  <a:pt x="26" y="256"/>
                  <a:pt x="26" y="257"/>
                  <a:pt x="26" y="257"/>
                </a:cubicBezTo>
                <a:cubicBezTo>
                  <a:pt x="26" y="257"/>
                  <a:pt x="26" y="257"/>
                  <a:pt x="26" y="257"/>
                </a:cubicBezTo>
                <a:cubicBezTo>
                  <a:pt x="26" y="257"/>
                  <a:pt x="26" y="257"/>
                  <a:pt x="26" y="257"/>
                </a:cubicBezTo>
                <a:cubicBezTo>
                  <a:pt x="26" y="257"/>
                  <a:pt x="26" y="257"/>
                  <a:pt x="26" y="257"/>
                </a:cubicBezTo>
                <a:cubicBezTo>
                  <a:pt x="26" y="257"/>
                  <a:pt x="26" y="258"/>
                  <a:pt x="26" y="258"/>
                </a:cubicBezTo>
                <a:cubicBezTo>
                  <a:pt x="26" y="258"/>
                  <a:pt x="26" y="258"/>
                  <a:pt x="26" y="258"/>
                </a:cubicBezTo>
                <a:cubicBezTo>
                  <a:pt x="26" y="258"/>
                  <a:pt x="26" y="258"/>
                  <a:pt x="27" y="258"/>
                </a:cubicBezTo>
                <a:cubicBezTo>
                  <a:pt x="27" y="258"/>
                  <a:pt x="27" y="258"/>
                  <a:pt x="27" y="258"/>
                </a:cubicBezTo>
                <a:cubicBezTo>
                  <a:pt x="27" y="258"/>
                  <a:pt x="27" y="258"/>
                  <a:pt x="27" y="258"/>
                </a:cubicBezTo>
                <a:cubicBezTo>
                  <a:pt x="25" y="263"/>
                  <a:pt x="25" y="263"/>
                  <a:pt x="25" y="263"/>
                </a:cubicBezTo>
                <a:cubicBezTo>
                  <a:pt x="25" y="263"/>
                  <a:pt x="25" y="264"/>
                  <a:pt x="25" y="264"/>
                </a:cubicBezTo>
                <a:cubicBezTo>
                  <a:pt x="25" y="264"/>
                  <a:pt x="25" y="264"/>
                  <a:pt x="25" y="264"/>
                </a:cubicBezTo>
                <a:cubicBezTo>
                  <a:pt x="25" y="264"/>
                  <a:pt x="25" y="264"/>
                  <a:pt x="25" y="264"/>
                </a:cubicBezTo>
                <a:cubicBezTo>
                  <a:pt x="25" y="264"/>
                  <a:pt x="25" y="264"/>
                  <a:pt x="25" y="264"/>
                </a:cubicBezTo>
                <a:cubicBezTo>
                  <a:pt x="25" y="265"/>
                  <a:pt x="25" y="265"/>
                  <a:pt x="25" y="265"/>
                </a:cubicBezTo>
                <a:cubicBezTo>
                  <a:pt x="25" y="265"/>
                  <a:pt x="25" y="265"/>
                  <a:pt x="25" y="265"/>
                </a:cubicBezTo>
                <a:cubicBezTo>
                  <a:pt x="25" y="265"/>
                  <a:pt x="25" y="265"/>
                  <a:pt x="25" y="265"/>
                </a:cubicBezTo>
                <a:cubicBezTo>
                  <a:pt x="25" y="265"/>
                  <a:pt x="25" y="265"/>
                  <a:pt x="25" y="265"/>
                </a:cubicBezTo>
                <a:cubicBezTo>
                  <a:pt x="26" y="266"/>
                  <a:pt x="26" y="266"/>
                  <a:pt x="26" y="266"/>
                </a:cubicBezTo>
                <a:cubicBezTo>
                  <a:pt x="23" y="271"/>
                  <a:pt x="23" y="271"/>
                  <a:pt x="23" y="271"/>
                </a:cubicBezTo>
                <a:cubicBezTo>
                  <a:pt x="23" y="271"/>
                  <a:pt x="23" y="271"/>
                  <a:pt x="23" y="271"/>
                </a:cubicBezTo>
                <a:cubicBezTo>
                  <a:pt x="23" y="271"/>
                  <a:pt x="23" y="271"/>
                  <a:pt x="23" y="271"/>
                </a:cubicBezTo>
                <a:cubicBezTo>
                  <a:pt x="23" y="271"/>
                  <a:pt x="23" y="271"/>
                  <a:pt x="23" y="271"/>
                </a:cubicBezTo>
                <a:cubicBezTo>
                  <a:pt x="23" y="271"/>
                  <a:pt x="23" y="271"/>
                  <a:pt x="23" y="272"/>
                </a:cubicBezTo>
                <a:cubicBezTo>
                  <a:pt x="23" y="272"/>
                  <a:pt x="23" y="272"/>
                  <a:pt x="23" y="272"/>
                </a:cubicBezTo>
                <a:cubicBezTo>
                  <a:pt x="23" y="272"/>
                  <a:pt x="23" y="272"/>
                  <a:pt x="23" y="272"/>
                </a:cubicBezTo>
                <a:cubicBezTo>
                  <a:pt x="24" y="272"/>
                  <a:pt x="24" y="272"/>
                  <a:pt x="24" y="272"/>
                </a:cubicBezTo>
                <a:cubicBezTo>
                  <a:pt x="24" y="272"/>
                  <a:pt x="24" y="272"/>
                  <a:pt x="24" y="272"/>
                </a:cubicBezTo>
                <a:cubicBezTo>
                  <a:pt x="24" y="272"/>
                  <a:pt x="24" y="272"/>
                  <a:pt x="24" y="272"/>
                </a:cubicBezTo>
                <a:cubicBezTo>
                  <a:pt x="24" y="273"/>
                  <a:pt x="24" y="273"/>
                  <a:pt x="24" y="273"/>
                </a:cubicBezTo>
                <a:cubicBezTo>
                  <a:pt x="22" y="278"/>
                  <a:pt x="22" y="278"/>
                  <a:pt x="22" y="278"/>
                </a:cubicBezTo>
                <a:cubicBezTo>
                  <a:pt x="22" y="278"/>
                  <a:pt x="22" y="278"/>
                  <a:pt x="22" y="278"/>
                </a:cubicBezTo>
                <a:cubicBezTo>
                  <a:pt x="22" y="278"/>
                  <a:pt x="22" y="278"/>
                  <a:pt x="22" y="278"/>
                </a:cubicBezTo>
                <a:cubicBezTo>
                  <a:pt x="22" y="278"/>
                  <a:pt x="22" y="278"/>
                  <a:pt x="22" y="278"/>
                </a:cubicBezTo>
                <a:cubicBezTo>
                  <a:pt x="22" y="278"/>
                  <a:pt x="22" y="279"/>
                  <a:pt x="22" y="279"/>
                </a:cubicBezTo>
                <a:cubicBezTo>
                  <a:pt x="22" y="279"/>
                  <a:pt x="22" y="279"/>
                  <a:pt x="22" y="279"/>
                </a:cubicBezTo>
                <a:cubicBezTo>
                  <a:pt x="22" y="279"/>
                  <a:pt x="22" y="279"/>
                  <a:pt x="22" y="279"/>
                </a:cubicBezTo>
                <a:cubicBezTo>
                  <a:pt x="22" y="279"/>
                  <a:pt x="22" y="279"/>
                  <a:pt x="22" y="279"/>
                </a:cubicBezTo>
                <a:cubicBezTo>
                  <a:pt x="22" y="279"/>
                  <a:pt x="22" y="279"/>
                  <a:pt x="22" y="279"/>
                </a:cubicBezTo>
                <a:cubicBezTo>
                  <a:pt x="23" y="280"/>
                  <a:pt x="23" y="280"/>
                  <a:pt x="23" y="280"/>
                </a:cubicBezTo>
                <a:cubicBezTo>
                  <a:pt x="20" y="285"/>
                  <a:pt x="20" y="285"/>
                  <a:pt x="20" y="285"/>
                </a:cubicBezTo>
                <a:cubicBezTo>
                  <a:pt x="20" y="285"/>
                  <a:pt x="20" y="285"/>
                  <a:pt x="20" y="285"/>
                </a:cubicBezTo>
                <a:cubicBezTo>
                  <a:pt x="20" y="285"/>
                  <a:pt x="20" y="285"/>
                  <a:pt x="20" y="285"/>
                </a:cubicBezTo>
                <a:cubicBezTo>
                  <a:pt x="20" y="285"/>
                  <a:pt x="20" y="285"/>
                  <a:pt x="20" y="286"/>
                </a:cubicBezTo>
                <a:cubicBezTo>
                  <a:pt x="20" y="286"/>
                  <a:pt x="20" y="286"/>
                  <a:pt x="20" y="286"/>
                </a:cubicBezTo>
                <a:cubicBezTo>
                  <a:pt x="20" y="286"/>
                  <a:pt x="20" y="286"/>
                  <a:pt x="21" y="286"/>
                </a:cubicBezTo>
                <a:cubicBezTo>
                  <a:pt x="21" y="286"/>
                  <a:pt x="21" y="286"/>
                  <a:pt x="21" y="286"/>
                </a:cubicBezTo>
                <a:cubicBezTo>
                  <a:pt x="21" y="286"/>
                  <a:pt x="21" y="286"/>
                  <a:pt x="21" y="286"/>
                </a:cubicBezTo>
                <a:cubicBezTo>
                  <a:pt x="21" y="286"/>
                  <a:pt x="21" y="287"/>
                  <a:pt x="21" y="287"/>
                </a:cubicBezTo>
                <a:cubicBezTo>
                  <a:pt x="22" y="287"/>
                  <a:pt x="22" y="287"/>
                  <a:pt x="22" y="287"/>
                </a:cubicBezTo>
                <a:cubicBezTo>
                  <a:pt x="19" y="292"/>
                  <a:pt x="19" y="292"/>
                  <a:pt x="19" y="292"/>
                </a:cubicBezTo>
                <a:cubicBezTo>
                  <a:pt x="19" y="292"/>
                  <a:pt x="19" y="292"/>
                  <a:pt x="19" y="292"/>
                </a:cubicBezTo>
                <a:cubicBezTo>
                  <a:pt x="19" y="292"/>
                  <a:pt x="19" y="292"/>
                  <a:pt x="19" y="292"/>
                </a:cubicBezTo>
                <a:cubicBezTo>
                  <a:pt x="19" y="292"/>
                  <a:pt x="19" y="293"/>
                  <a:pt x="19" y="293"/>
                </a:cubicBezTo>
                <a:cubicBezTo>
                  <a:pt x="19" y="293"/>
                  <a:pt x="19" y="293"/>
                  <a:pt x="19" y="293"/>
                </a:cubicBezTo>
                <a:cubicBezTo>
                  <a:pt x="19" y="293"/>
                  <a:pt x="19" y="293"/>
                  <a:pt x="19" y="293"/>
                </a:cubicBezTo>
                <a:cubicBezTo>
                  <a:pt x="19" y="293"/>
                  <a:pt x="19" y="293"/>
                  <a:pt x="19" y="293"/>
                </a:cubicBezTo>
                <a:cubicBezTo>
                  <a:pt x="19" y="293"/>
                  <a:pt x="19" y="294"/>
                  <a:pt x="19" y="294"/>
                </a:cubicBezTo>
                <a:cubicBezTo>
                  <a:pt x="19" y="294"/>
                  <a:pt x="20" y="294"/>
                  <a:pt x="20" y="294"/>
                </a:cubicBezTo>
                <a:cubicBezTo>
                  <a:pt x="20" y="294"/>
                  <a:pt x="20" y="294"/>
                  <a:pt x="20" y="294"/>
                </a:cubicBezTo>
                <a:cubicBezTo>
                  <a:pt x="18" y="299"/>
                  <a:pt x="18" y="299"/>
                  <a:pt x="18" y="299"/>
                </a:cubicBezTo>
                <a:cubicBezTo>
                  <a:pt x="18" y="299"/>
                  <a:pt x="18" y="299"/>
                  <a:pt x="18" y="299"/>
                </a:cubicBezTo>
                <a:cubicBezTo>
                  <a:pt x="18" y="299"/>
                  <a:pt x="17" y="299"/>
                  <a:pt x="17" y="300"/>
                </a:cubicBezTo>
                <a:cubicBezTo>
                  <a:pt x="17" y="300"/>
                  <a:pt x="17" y="300"/>
                  <a:pt x="18" y="300"/>
                </a:cubicBezTo>
                <a:cubicBezTo>
                  <a:pt x="18" y="300"/>
                  <a:pt x="18" y="300"/>
                  <a:pt x="18" y="300"/>
                </a:cubicBezTo>
                <a:cubicBezTo>
                  <a:pt x="18" y="300"/>
                  <a:pt x="18" y="300"/>
                  <a:pt x="18" y="300"/>
                </a:cubicBezTo>
                <a:cubicBezTo>
                  <a:pt x="18" y="300"/>
                  <a:pt x="18" y="300"/>
                  <a:pt x="18" y="301"/>
                </a:cubicBezTo>
                <a:cubicBezTo>
                  <a:pt x="18" y="301"/>
                  <a:pt x="18" y="301"/>
                  <a:pt x="18" y="301"/>
                </a:cubicBezTo>
                <a:cubicBezTo>
                  <a:pt x="18" y="301"/>
                  <a:pt x="18" y="301"/>
                  <a:pt x="18" y="301"/>
                </a:cubicBezTo>
                <a:cubicBezTo>
                  <a:pt x="19" y="301"/>
                  <a:pt x="19" y="301"/>
                  <a:pt x="19" y="301"/>
                </a:cubicBezTo>
                <a:cubicBezTo>
                  <a:pt x="16" y="306"/>
                  <a:pt x="16" y="306"/>
                  <a:pt x="16" y="306"/>
                </a:cubicBezTo>
                <a:cubicBezTo>
                  <a:pt x="16" y="306"/>
                  <a:pt x="16" y="306"/>
                  <a:pt x="16" y="306"/>
                </a:cubicBezTo>
                <a:cubicBezTo>
                  <a:pt x="16" y="306"/>
                  <a:pt x="16" y="307"/>
                  <a:pt x="16" y="307"/>
                </a:cubicBezTo>
                <a:cubicBezTo>
                  <a:pt x="16" y="307"/>
                  <a:pt x="16" y="307"/>
                  <a:pt x="16" y="307"/>
                </a:cubicBezTo>
                <a:cubicBezTo>
                  <a:pt x="16" y="307"/>
                  <a:pt x="16" y="307"/>
                  <a:pt x="16" y="307"/>
                </a:cubicBezTo>
                <a:cubicBezTo>
                  <a:pt x="16" y="307"/>
                  <a:pt x="16" y="307"/>
                  <a:pt x="16" y="307"/>
                </a:cubicBezTo>
                <a:cubicBezTo>
                  <a:pt x="16" y="308"/>
                  <a:pt x="16" y="308"/>
                  <a:pt x="16" y="308"/>
                </a:cubicBezTo>
                <a:cubicBezTo>
                  <a:pt x="16" y="308"/>
                  <a:pt x="16" y="308"/>
                  <a:pt x="17" y="308"/>
                </a:cubicBezTo>
                <a:cubicBezTo>
                  <a:pt x="17" y="308"/>
                  <a:pt x="17" y="308"/>
                  <a:pt x="17" y="308"/>
                </a:cubicBezTo>
                <a:cubicBezTo>
                  <a:pt x="17" y="308"/>
                  <a:pt x="17" y="308"/>
                  <a:pt x="17" y="308"/>
                </a:cubicBezTo>
                <a:cubicBezTo>
                  <a:pt x="15" y="313"/>
                  <a:pt x="15" y="313"/>
                  <a:pt x="15" y="313"/>
                </a:cubicBezTo>
                <a:cubicBezTo>
                  <a:pt x="15" y="313"/>
                  <a:pt x="15" y="314"/>
                  <a:pt x="15" y="314"/>
                </a:cubicBezTo>
                <a:cubicBezTo>
                  <a:pt x="15" y="314"/>
                  <a:pt x="15" y="314"/>
                  <a:pt x="15" y="314"/>
                </a:cubicBezTo>
                <a:cubicBezTo>
                  <a:pt x="15" y="314"/>
                  <a:pt x="15" y="314"/>
                  <a:pt x="15" y="314"/>
                </a:cubicBezTo>
                <a:cubicBezTo>
                  <a:pt x="15" y="314"/>
                  <a:pt x="15" y="314"/>
                  <a:pt x="15" y="314"/>
                </a:cubicBezTo>
                <a:cubicBezTo>
                  <a:pt x="15" y="314"/>
                  <a:pt x="15" y="315"/>
                  <a:pt x="15" y="315"/>
                </a:cubicBezTo>
                <a:cubicBezTo>
                  <a:pt x="15" y="315"/>
                  <a:pt x="15" y="315"/>
                  <a:pt x="15" y="315"/>
                </a:cubicBezTo>
                <a:cubicBezTo>
                  <a:pt x="15" y="315"/>
                  <a:pt x="15" y="315"/>
                  <a:pt x="15" y="315"/>
                </a:cubicBezTo>
                <a:cubicBezTo>
                  <a:pt x="15" y="315"/>
                  <a:pt x="15" y="315"/>
                  <a:pt x="15" y="315"/>
                </a:cubicBezTo>
                <a:cubicBezTo>
                  <a:pt x="16" y="316"/>
                  <a:pt x="16" y="316"/>
                  <a:pt x="16" y="316"/>
                </a:cubicBezTo>
                <a:cubicBezTo>
                  <a:pt x="13" y="321"/>
                  <a:pt x="13" y="321"/>
                  <a:pt x="13" y="321"/>
                </a:cubicBezTo>
                <a:cubicBezTo>
                  <a:pt x="13" y="321"/>
                  <a:pt x="13" y="321"/>
                  <a:pt x="13" y="321"/>
                </a:cubicBezTo>
                <a:cubicBezTo>
                  <a:pt x="13" y="321"/>
                  <a:pt x="13" y="321"/>
                  <a:pt x="13" y="321"/>
                </a:cubicBezTo>
                <a:cubicBezTo>
                  <a:pt x="13" y="321"/>
                  <a:pt x="13" y="321"/>
                  <a:pt x="13" y="321"/>
                </a:cubicBezTo>
                <a:cubicBezTo>
                  <a:pt x="13" y="321"/>
                  <a:pt x="13" y="322"/>
                  <a:pt x="13" y="322"/>
                </a:cubicBezTo>
                <a:cubicBezTo>
                  <a:pt x="13" y="322"/>
                  <a:pt x="13" y="322"/>
                  <a:pt x="13" y="322"/>
                </a:cubicBezTo>
                <a:cubicBezTo>
                  <a:pt x="13" y="322"/>
                  <a:pt x="13" y="322"/>
                  <a:pt x="13" y="322"/>
                </a:cubicBezTo>
                <a:cubicBezTo>
                  <a:pt x="14" y="322"/>
                  <a:pt x="14" y="322"/>
                  <a:pt x="14" y="322"/>
                </a:cubicBezTo>
                <a:cubicBezTo>
                  <a:pt x="14" y="322"/>
                  <a:pt x="14" y="322"/>
                  <a:pt x="14" y="322"/>
                </a:cubicBezTo>
                <a:cubicBezTo>
                  <a:pt x="14" y="323"/>
                  <a:pt x="14" y="323"/>
                  <a:pt x="14" y="323"/>
                </a:cubicBezTo>
                <a:cubicBezTo>
                  <a:pt x="12" y="328"/>
                  <a:pt x="12" y="328"/>
                  <a:pt x="12" y="328"/>
                </a:cubicBezTo>
                <a:cubicBezTo>
                  <a:pt x="12" y="328"/>
                  <a:pt x="12" y="328"/>
                  <a:pt x="12" y="328"/>
                </a:cubicBezTo>
                <a:cubicBezTo>
                  <a:pt x="12" y="328"/>
                  <a:pt x="12" y="328"/>
                  <a:pt x="12" y="328"/>
                </a:cubicBezTo>
                <a:cubicBezTo>
                  <a:pt x="12" y="328"/>
                  <a:pt x="12" y="328"/>
                  <a:pt x="12" y="329"/>
                </a:cubicBezTo>
                <a:cubicBezTo>
                  <a:pt x="12" y="329"/>
                  <a:pt x="12" y="329"/>
                  <a:pt x="12" y="329"/>
                </a:cubicBezTo>
                <a:cubicBezTo>
                  <a:pt x="12" y="329"/>
                  <a:pt x="12" y="329"/>
                  <a:pt x="12" y="329"/>
                </a:cubicBezTo>
                <a:cubicBezTo>
                  <a:pt x="12" y="329"/>
                  <a:pt x="12" y="329"/>
                  <a:pt x="12" y="329"/>
                </a:cubicBezTo>
                <a:cubicBezTo>
                  <a:pt x="12" y="329"/>
                  <a:pt x="12" y="329"/>
                  <a:pt x="12" y="329"/>
                </a:cubicBezTo>
                <a:cubicBezTo>
                  <a:pt x="12" y="329"/>
                  <a:pt x="12" y="330"/>
                  <a:pt x="12" y="330"/>
                </a:cubicBezTo>
                <a:cubicBezTo>
                  <a:pt x="13" y="330"/>
                  <a:pt x="13" y="330"/>
                  <a:pt x="13" y="330"/>
                </a:cubicBezTo>
                <a:cubicBezTo>
                  <a:pt x="10" y="335"/>
                  <a:pt x="10" y="335"/>
                  <a:pt x="10" y="335"/>
                </a:cubicBezTo>
                <a:cubicBezTo>
                  <a:pt x="10" y="335"/>
                  <a:pt x="10" y="335"/>
                  <a:pt x="10" y="335"/>
                </a:cubicBezTo>
                <a:cubicBezTo>
                  <a:pt x="10" y="335"/>
                  <a:pt x="10" y="335"/>
                  <a:pt x="10" y="335"/>
                </a:cubicBezTo>
                <a:cubicBezTo>
                  <a:pt x="10" y="336"/>
                  <a:pt x="10" y="336"/>
                  <a:pt x="10" y="336"/>
                </a:cubicBezTo>
                <a:cubicBezTo>
                  <a:pt x="10" y="336"/>
                  <a:pt x="10" y="336"/>
                  <a:pt x="10" y="336"/>
                </a:cubicBezTo>
                <a:cubicBezTo>
                  <a:pt x="10" y="336"/>
                  <a:pt x="10" y="336"/>
                  <a:pt x="10" y="336"/>
                </a:cubicBezTo>
                <a:cubicBezTo>
                  <a:pt x="10" y="336"/>
                  <a:pt x="11" y="336"/>
                  <a:pt x="11" y="336"/>
                </a:cubicBezTo>
                <a:cubicBezTo>
                  <a:pt x="11" y="337"/>
                  <a:pt x="11" y="337"/>
                  <a:pt x="11" y="337"/>
                </a:cubicBezTo>
                <a:cubicBezTo>
                  <a:pt x="11" y="337"/>
                  <a:pt x="11" y="337"/>
                  <a:pt x="11" y="337"/>
                </a:cubicBezTo>
                <a:cubicBezTo>
                  <a:pt x="11" y="337"/>
                  <a:pt x="11" y="337"/>
                  <a:pt x="11" y="337"/>
                </a:cubicBezTo>
                <a:cubicBezTo>
                  <a:pt x="9" y="342"/>
                  <a:pt x="9" y="342"/>
                  <a:pt x="9" y="342"/>
                </a:cubicBezTo>
                <a:cubicBezTo>
                  <a:pt x="9" y="342"/>
                  <a:pt x="9" y="342"/>
                  <a:pt x="9" y="342"/>
                </a:cubicBezTo>
                <a:cubicBezTo>
                  <a:pt x="9" y="343"/>
                  <a:pt x="9" y="343"/>
                  <a:pt x="9" y="343"/>
                </a:cubicBezTo>
                <a:cubicBezTo>
                  <a:pt x="9" y="343"/>
                  <a:pt x="9" y="343"/>
                  <a:pt x="9" y="343"/>
                </a:cubicBezTo>
                <a:cubicBezTo>
                  <a:pt x="9" y="343"/>
                  <a:pt x="9" y="343"/>
                  <a:pt x="9" y="343"/>
                </a:cubicBezTo>
                <a:cubicBezTo>
                  <a:pt x="9" y="343"/>
                  <a:pt x="9" y="343"/>
                  <a:pt x="9" y="343"/>
                </a:cubicBezTo>
                <a:cubicBezTo>
                  <a:pt x="9" y="344"/>
                  <a:pt x="9" y="344"/>
                  <a:pt x="9" y="344"/>
                </a:cubicBezTo>
                <a:cubicBezTo>
                  <a:pt x="9" y="344"/>
                  <a:pt x="9" y="344"/>
                  <a:pt x="9" y="344"/>
                </a:cubicBezTo>
                <a:cubicBezTo>
                  <a:pt x="9" y="344"/>
                  <a:pt x="9" y="344"/>
                  <a:pt x="9" y="344"/>
                </a:cubicBezTo>
                <a:cubicBezTo>
                  <a:pt x="10" y="344"/>
                  <a:pt x="10" y="344"/>
                  <a:pt x="10" y="344"/>
                </a:cubicBezTo>
                <a:cubicBezTo>
                  <a:pt x="8" y="349"/>
                  <a:pt x="8" y="349"/>
                  <a:pt x="8" y="349"/>
                </a:cubicBezTo>
                <a:cubicBezTo>
                  <a:pt x="7" y="350"/>
                  <a:pt x="7" y="350"/>
                  <a:pt x="7" y="350"/>
                </a:cubicBezTo>
                <a:cubicBezTo>
                  <a:pt x="7" y="350"/>
                  <a:pt x="7" y="350"/>
                  <a:pt x="7" y="350"/>
                </a:cubicBezTo>
                <a:cubicBezTo>
                  <a:pt x="7" y="350"/>
                  <a:pt x="7" y="350"/>
                  <a:pt x="7" y="350"/>
                </a:cubicBezTo>
                <a:cubicBezTo>
                  <a:pt x="7" y="350"/>
                  <a:pt x="7" y="350"/>
                  <a:pt x="7" y="350"/>
                </a:cubicBezTo>
                <a:cubicBezTo>
                  <a:pt x="7" y="351"/>
                  <a:pt x="7" y="351"/>
                  <a:pt x="8" y="351"/>
                </a:cubicBezTo>
                <a:cubicBezTo>
                  <a:pt x="8" y="351"/>
                  <a:pt x="8" y="351"/>
                  <a:pt x="8" y="351"/>
                </a:cubicBezTo>
                <a:cubicBezTo>
                  <a:pt x="8" y="351"/>
                  <a:pt x="8" y="351"/>
                  <a:pt x="8" y="351"/>
                </a:cubicBezTo>
                <a:cubicBezTo>
                  <a:pt x="8" y="351"/>
                  <a:pt x="8" y="351"/>
                  <a:pt x="8" y="351"/>
                </a:cubicBezTo>
                <a:cubicBezTo>
                  <a:pt x="9" y="352"/>
                  <a:pt x="9" y="352"/>
                  <a:pt x="9" y="352"/>
                </a:cubicBezTo>
                <a:cubicBezTo>
                  <a:pt x="9" y="352"/>
                  <a:pt x="9" y="352"/>
                  <a:pt x="9" y="352"/>
                </a:cubicBezTo>
                <a:cubicBezTo>
                  <a:pt x="6" y="357"/>
                  <a:pt x="6" y="357"/>
                  <a:pt x="6" y="357"/>
                </a:cubicBezTo>
                <a:cubicBezTo>
                  <a:pt x="6" y="357"/>
                  <a:pt x="6" y="357"/>
                  <a:pt x="6" y="357"/>
                </a:cubicBezTo>
                <a:cubicBezTo>
                  <a:pt x="6" y="357"/>
                  <a:pt x="6" y="357"/>
                  <a:pt x="6" y="357"/>
                </a:cubicBezTo>
                <a:cubicBezTo>
                  <a:pt x="6" y="357"/>
                  <a:pt x="6" y="357"/>
                  <a:pt x="6" y="357"/>
                </a:cubicBezTo>
                <a:cubicBezTo>
                  <a:pt x="6" y="358"/>
                  <a:pt x="6" y="358"/>
                  <a:pt x="6" y="358"/>
                </a:cubicBezTo>
                <a:cubicBezTo>
                  <a:pt x="6" y="358"/>
                  <a:pt x="6" y="358"/>
                  <a:pt x="6" y="358"/>
                </a:cubicBezTo>
                <a:cubicBezTo>
                  <a:pt x="6" y="358"/>
                  <a:pt x="6" y="358"/>
                  <a:pt x="6" y="358"/>
                </a:cubicBezTo>
                <a:cubicBezTo>
                  <a:pt x="6" y="358"/>
                  <a:pt x="6" y="358"/>
                  <a:pt x="6" y="358"/>
                </a:cubicBezTo>
                <a:cubicBezTo>
                  <a:pt x="6" y="358"/>
                  <a:pt x="7" y="359"/>
                  <a:pt x="7" y="359"/>
                </a:cubicBezTo>
                <a:cubicBezTo>
                  <a:pt x="7" y="359"/>
                  <a:pt x="7" y="359"/>
                  <a:pt x="7" y="359"/>
                </a:cubicBezTo>
                <a:cubicBezTo>
                  <a:pt x="7" y="359"/>
                  <a:pt x="7" y="359"/>
                  <a:pt x="7" y="359"/>
                </a:cubicBezTo>
                <a:cubicBezTo>
                  <a:pt x="5" y="364"/>
                  <a:pt x="5" y="364"/>
                  <a:pt x="5" y="364"/>
                </a:cubicBezTo>
                <a:cubicBezTo>
                  <a:pt x="5" y="364"/>
                  <a:pt x="5" y="364"/>
                  <a:pt x="5" y="364"/>
                </a:cubicBezTo>
                <a:cubicBezTo>
                  <a:pt x="5" y="364"/>
                  <a:pt x="4" y="364"/>
                  <a:pt x="4" y="364"/>
                </a:cubicBezTo>
                <a:cubicBezTo>
                  <a:pt x="4" y="365"/>
                  <a:pt x="4" y="365"/>
                  <a:pt x="4" y="365"/>
                </a:cubicBezTo>
                <a:cubicBezTo>
                  <a:pt x="4" y="365"/>
                  <a:pt x="4" y="365"/>
                  <a:pt x="5" y="365"/>
                </a:cubicBezTo>
                <a:cubicBezTo>
                  <a:pt x="5" y="365"/>
                  <a:pt x="5" y="365"/>
                  <a:pt x="5" y="365"/>
                </a:cubicBezTo>
                <a:cubicBezTo>
                  <a:pt x="5" y="365"/>
                  <a:pt x="5" y="365"/>
                  <a:pt x="5" y="365"/>
                </a:cubicBezTo>
                <a:cubicBezTo>
                  <a:pt x="5" y="366"/>
                  <a:pt x="5" y="366"/>
                  <a:pt x="5" y="366"/>
                </a:cubicBezTo>
                <a:cubicBezTo>
                  <a:pt x="5" y="366"/>
                  <a:pt x="5" y="366"/>
                  <a:pt x="5" y="366"/>
                </a:cubicBezTo>
                <a:cubicBezTo>
                  <a:pt x="6" y="366"/>
                  <a:pt x="6" y="366"/>
                  <a:pt x="6" y="366"/>
                </a:cubicBezTo>
                <a:cubicBezTo>
                  <a:pt x="6" y="366"/>
                  <a:pt x="6" y="366"/>
                  <a:pt x="6" y="366"/>
                </a:cubicBezTo>
                <a:cubicBezTo>
                  <a:pt x="3" y="371"/>
                  <a:pt x="3" y="371"/>
                  <a:pt x="3" y="371"/>
                </a:cubicBezTo>
                <a:cubicBezTo>
                  <a:pt x="3" y="371"/>
                  <a:pt x="3" y="371"/>
                  <a:pt x="3" y="371"/>
                </a:cubicBezTo>
                <a:cubicBezTo>
                  <a:pt x="3" y="372"/>
                  <a:pt x="3" y="372"/>
                  <a:pt x="3" y="372"/>
                </a:cubicBezTo>
                <a:cubicBezTo>
                  <a:pt x="3" y="372"/>
                  <a:pt x="3" y="372"/>
                  <a:pt x="3" y="372"/>
                </a:cubicBezTo>
                <a:cubicBezTo>
                  <a:pt x="3" y="372"/>
                  <a:pt x="3" y="372"/>
                  <a:pt x="3" y="372"/>
                </a:cubicBezTo>
                <a:cubicBezTo>
                  <a:pt x="3" y="372"/>
                  <a:pt x="3" y="372"/>
                  <a:pt x="3" y="373"/>
                </a:cubicBezTo>
                <a:cubicBezTo>
                  <a:pt x="3" y="373"/>
                  <a:pt x="3" y="373"/>
                  <a:pt x="3" y="373"/>
                </a:cubicBezTo>
                <a:cubicBezTo>
                  <a:pt x="3" y="373"/>
                  <a:pt x="3" y="373"/>
                  <a:pt x="4" y="373"/>
                </a:cubicBezTo>
                <a:cubicBezTo>
                  <a:pt x="4" y="373"/>
                  <a:pt x="4" y="373"/>
                  <a:pt x="4" y="373"/>
                </a:cubicBezTo>
                <a:cubicBezTo>
                  <a:pt x="4" y="373"/>
                  <a:pt x="4" y="373"/>
                  <a:pt x="4" y="373"/>
                </a:cubicBezTo>
                <a:cubicBezTo>
                  <a:pt x="4" y="373"/>
                  <a:pt x="4" y="373"/>
                  <a:pt x="4" y="373"/>
                </a:cubicBezTo>
                <a:cubicBezTo>
                  <a:pt x="4" y="373"/>
                  <a:pt x="4" y="373"/>
                  <a:pt x="4" y="373"/>
                </a:cubicBezTo>
                <a:cubicBezTo>
                  <a:pt x="2" y="379"/>
                  <a:pt x="2" y="379"/>
                  <a:pt x="2" y="379"/>
                </a:cubicBezTo>
                <a:cubicBezTo>
                  <a:pt x="2" y="379"/>
                  <a:pt x="2" y="379"/>
                  <a:pt x="2" y="379"/>
                </a:cubicBezTo>
                <a:cubicBezTo>
                  <a:pt x="2" y="379"/>
                  <a:pt x="2" y="379"/>
                  <a:pt x="2" y="379"/>
                </a:cubicBezTo>
                <a:cubicBezTo>
                  <a:pt x="2" y="379"/>
                  <a:pt x="2" y="379"/>
                  <a:pt x="2" y="379"/>
                </a:cubicBezTo>
                <a:cubicBezTo>
                  <a:pt x="2" y="379"/>
                  <a:pt x="2" y="379"/>
                  <a:pt x="2" y="380"/>
                </a:cubicBezTo>
                <a:cubicBezTo>
                  <a:pt x="2" y="380"/>
                  <a:pt x="2" y="380"/>
                  <a:pt x="2" y="380"/>
                </a:cubicBezTo>
                <a:cubicBezTo>
                  <a:pt x="2" y="380"/>
                  <a:pt x="2" y="380"/>
                  <a:pt x="2" y="380"/>
                </a:cubicBezTo>
                <a:cubicBezTo>
                  <a:pt x="2" y="380"/>
                  <a:pt x="2" y="380"/>
                  <a:pt x="2" y="380"/>
                </a:cubicBezTo>
                <a:cubicBezTo>
                  <a:pt x="2" y="380"/>
                  <a:pt x="2" y="380"/>
                  <a:pt x="2" y="380"/>
                </a:cubicBezTo>
                <a:cubicBezTo>
                  <a:pt x="2" y="380"/>
                  <a:pt x="2" y="380"/>
                  <a:pt x="2" y="380"/>
                </a:cubicBezTo>
                <a:cubicBezTo>
                  <a:pt x="2" y="380"/>
                  <a:pt x="2" y="380"/>
                  <a:pt x="2" y="380"/>
                </a:cubicBezTo>
                <a:cubicBezTo>
                  <a:pt x="3" y="381"/>
                  <a:pt x="3" y="381"/>
                  <a:pt x="3" y="381"/>
                </a:cubicBezTo>
                <a:cubicBezTo>
                  <a:pt x="3" y="381"/>
                  <a:pt x="3" y="381"/>
                  <a:pt x="3" y="381"/>
                </a:cubicBezTo>
                <a:cubicBezTo>
                  <a:pt x="3" y="381"/>
                  <a:pt x="3" y="381"/>
                  <a:pt x="3" y="381"/>
                </a:cubicBezTo>
                <a:cubicBezTo>
                  <a:pt x="0" y="386"/>
                  <a:pt x="0" y="386"/>
                  <a:pt x="0" y="386"/>
                </a:cubicBezTo>
                <a:cubicBezTo>
                  <a:pt x="0" y="386"/>
                  <a:pt x="0" y="386"/>
                  <a:pt x="0" y="386"/>
                </a:cubicBezTo>
                <a:cubicBezTo>
                  <a:pt x="0" y="386"/>
                  <a:pt x="0" y="386"/>
                  <a:pt x="0" y="386"/>
                </a:cubicBezTo>
                <a:cubicBezTo>
                  <a:pt x="0" y="386"/>
                  <a:pt x="0" y="386"/>
                  <a:pt x="0" y="387"/>
                </a:cubicBezTo>
                <a:cubicBezTo>
                  <a:pt x="0" y="387"/>
                  <a:pt x="0" y="387"/>
                  <a:pt x="0" y="387"/>
                </a:cubicBezTo>
                <a:cubicBezTo>
                  <a:pt x="0" y="387"/>
                  <a:pt x="0" y="387"/>
                  <a:pt x="0" y="387"/>
                </a:cubicBezTo>
                <a:cubicBezTo>
                  <a:pt x="0" y="387"/>
                  <a:pt x="0" y="387"/>
                  <a:pt x="0" y="387"/>
                </a:cubicBezTo>
                <a:cubicBezTo>
                  <a:pt x="0" y="387"/>
                  <a:pt x="1" y="387"/>
                  <a:pt x="1" y="388"/>
                </a:cubicBezTo>
                <a:cubicBezTo>
                  <a:pt x="1" y="388"/>
                  <a:pt x="1" y="388"/>
                  <a:pt x="1" y="388"/>
                </a:cubicBezTo>
                <a:cubicBezTo>
                  <a:pt x="6" y="391"/>
                  <a:pt x="6" y="391"/>
                  <a:pt x="6" y="391"/>
                </a:cubicBezTo>
                <a:cubicBezTo>
                  <a:pt x="5" y="396"/>
                  <a:pt x="5" y="396"/>
                  <a:pt x="5" y="396"/>
                </a:cubicBezTo>
                <a:cubicBezTo>
                  <a:pt x="1" y="403"/>
                  <a:pt x="1" y="403"/>
                  <a:pt x="1" y="403"/>
                </a:cubicBezTo>
                <a:cubicBezTo>
                  <a:pt x="1" y="403"/>
                  <a:pt x="1" y="403"/>
                  <a:pt x="1" y="403"/>
                </a:cubicBezTo>
                <a:cubicBezTo>
                  <a:pt x="1" y="404"/>
                  <a:pt x="1" y="404"/>
                  <a:pt x="1" y="404"/>
                </a:cubicBezTo>
                <a:cubicBezTo>
                  <a:pt x="0" y="407"/>
                  <a:pt x="0" y="407"/>
                  <a:pt x="0" y="407"/>
                </a:cubicBezTo>
                <a:cubicBezTo>
                  <a:pt x="0" y="407"/>
                  <a:pt x="0" y="407"/>
                  <a:pt x="0" y="407"/>
                </a:cubicBezTo>
                <a:cubicBezTo>
                  <a:pt x="0" y="408"/>
                  <a:pt x="0" y="408"/>
                  <a:pt x="0" y="408"/>
                </a:cubicBezTo>
                <a:cubicBezTo>
                  <a:pt x="0" y="408"/>
                  <a:pt x="0" y="408"/>
                  <a:pt x="0" y="408"/>
                </a:cubicBezTo>
                <a:cubicBezTo>
                  <a:pt x="0" y="408"/>
                  <a:pt x="1" y="408"/>
                  <a:pt x="1" y="408"/>
                </a:cubicBezTo>
                <a:cubicBezTo>
                  <a:pt x="1" y="408"/>
                  <a:pt x="1" y="408"/>
                  <a:pt x="1" y="408"/>
                </a:cubicBezTo>
                <a:cubicBezTo>
                  <a:pt x="1" y="409"/>
                  <a:pt x="1" y="409"/>
                  <a:pt x="1" y="409"/>
                </a:cubicBezTo>
                <a:cubicBezTo>
                  <a:pt x="1" y="409"/>
                  <a:pt x="1" y="409"/>
                  <a:pt x="1" y="409"/>
                </a:cubicBezTo>
                <a:cubicBezTo>
                  <a:pt x="1" y="409"/>
                  <a:pt x="1" y="409"/>
                  <a:pt x="1" y="409"/>
                </a:cubicBezTo>
                <a:cubicBezTo>
                  <a:pt x="1" y="409"/>
                  <a:pt x="1" y="409"/>
                  <a:pt x="1" y="409"/>
                </a:cubicBezTo>
                <a:cubicBezTo>
                  <a:pt x="1" y="409"/>
                  <a:pt x="1" y="409"/>
                  <a:pt x="2" y="409"/>
                </a:cubicBezTo>
                <a:cubicBezTo>
                  <a:pt x="2" y="409"/>
                  <a:pt x="2" y="409"/>
                  <a:pt x="2" y="409"/>
                </a:cubicBezTo>
                <a:cubicBezTo>
                  <a:pt x="2" y="409"/>
                  <a:pt x="2" y="409"/>
                  <a:pt x="2" y="409"/>
                </a:cubicBezTo>
                <a:cubicBezTo>
                  <a:pt x="2" y="409"/>
                  <a:pt x="2" y="409"/>
                  <a:pt x="3" y="409"/>
                </a:cubicBezTo>
                <a:cubicBezTo>
                  <a:pt x="3" y="409"/>
                  <a:pt x="3" y="409"/>
                  <a:pt x="3" y="409"/>
                </a:cubicBezTo>
                <a:cubicBezTo>
                  <a:pt x="3" y="408"/>
                  <a:pt x="3" y="408"/>
                  <a:pt x="3" y="408"/>
                </a:cubicBezTo>
                <a:cubicBezTo>
                  <a:pt x="10" y="394"/>
                  <a:pt x="10" y="394"/>
                  <a:pt x="10" y="394"/>
                </a:cubicBezTo>
                <a:cubicBezTo>
                  <a:pt x="10" y="394"/>
                  <a:pt x="10" y="394"/>
                  <a:pt x="10" y="394"/>
                </a:cubicBezTo>
                <a:cubicBezTo>
                  <a:pt x="10" y="394"/>
                  <a:pt x="10" y="394"/>
                  <a:pt x="10" y="394"/>
                </a:cubicBezTo>
                <a:cubicBezTo>
                  <a:pt x="11" y="391"/>
                  <a:pt x="11" y="391"/>
                  <a:pt x="11" y="391"/>
                </a:cubicBezTo>
                <a:cubicBezTo>
                  <a:pt x="16" y="389"/>
                  <a:pt x="16" y="389"/>
                  <a:pt x="16" y="389"/>
                </a:cubicBezTo>
                <a:cubicBezTo>
                  <a:pt x="16" y="389"/>
                  <a:pt x="16" y="389"/>
                  <a:pt x="16" y="389"/>
                </a:cubicBezTo>
                <a:cubicBezTo>
                  <a:pt x="16" y="389"/>
                  <a:pt x="16" y="389"/>
                  <a:pt x="16" y="389"/>
                </a:cubicBezTo>
                <a:cubicBezTo>
                  <a:pt x="16" y="389"/>
                  <a:pt x="16" y="389"/>
                  <a:pt x="16" y="389"/>
                </a:cubicBezTo>
                <a:cubicBezTo>
                  <a:pt x="16" y="389"/>
                  <a:pt x="16" y="389"/>
                  <a:pt x="16" y="389"/>
                </a:cubicBezTo>
                <a:cubicBezTo>
                  <a:pt x="16" y="389"/>
                  <a:pt x="16" y="389"/>
                  <a:pt x="16" y="389"/>
                </a:cubicBezTo>
                <a:cubicBezTo>
                  <a:pt x="16" y="389"/>
                  <a:pt x="16" y="389"/>
                  <a:pt x="16" y="389"/>
                </a:cubicBezTo>
                <a:cubicBezTo>
                  <a:pt x="17" y="389"/>
                  <a:pt x="17" y="389"/>
                  <a:pt x="17" y="388"/>
                </a:cubicBezTo>
                <a:cubicBezTo>
                  <a:pt x="17" y="388"/>
                  <a:pt x="17" y="388"/>
                  <a:pt x="17" y="388"/>
                </a:cubicBezTo>
                <a:cubicBezTo>
                  <a:pt x="17" y="388"/>
                  <a:pt x="17" y="388"/>
                  <a:pt x="17" y="388"/>
                </a:cubicBezTo>
                <a:cubicBezTo>
                  <a:pt x="17" y="388"/>
                  <a:pt x="17" y="388"/>
                  <a:pt x="17" y="388"/>
                </a:cubicBezTo>
                <a:cubicBezTo>
                  <a:pt x="16" y="388"/>
                  <a:pt x="16" y="388"/>
                  <a:pt x="16" y="388"/>
                </a:cubicBezTo>
                <a:cubicBezTo>
                  <a:pt x="16" y="388"/>
                  <a:pt x="16" y="388"/>
                  <a:pt x="16" y="388"/>
                </a:cubicBezTo>
                <a:cubicBezTo>
                  <a:pt x="14" y="383"/>
                  <a:pt x="14" y="383"/>
                  <a:pt x="14" y="383"/>
                </a:cubicBezTo>
                <a:cubicBezTo>
                  <a:pt x="17" y="382"/>
                  <a:pt x="17" y="382"/>
                  <a:pt x="17" y="382"/>
                </a:cubicBezTo>
                <a:cubicBezTo>
                  <a:pt x="17" y="382"/>
                  <a:pt x="17" y="382"/>
                  <a:pt x="17" y="382"/>
                </a:cubicBezTo>
                <a:cubicBezTo>
                  <a:pt x="17" y="382"/>
                  <a:pt x="17" y="382"/>
                  <a:pt x="17" y="382"/>
                </a:cubicBezTo>
                <a:cubicBezTo>
                  <a:pt x="17" y="382"/>
                  <a:pt x="17" y="382"/>
                  <a:pt x="17" y="382"/>
                </a:cubicBezTo>
                <a:cubicBezTo>
                  <a:pt x="17" y="382"/>
                  <a:pt x="18" y="382"/>
                  <a:pt x="18" y="382"/>
                </a:cubicBezTo>
                <a:cubicBezTo>
                  <a:pt x="18" y="382"/>
                  <a:pt x="18" y="382"/>
                  <a:pt x="18" y="382"/>
                </a:cubicBezTo>
                <a:cubicBezTo>
                  <a:pt x="18" y="382"/>
                  <a:pt x="18" y="381"/>
                  <a:pt x="18" y="381"/>
                </a:cubicBezTo>
                <a:cubicBezTo>
                  <a:pt x="18" y="381"/>
                  <a:pt x="18" y="381"/>
                  <a:pt x="18" y="381"/>
                </a:cubicBezTo>
                <a:cubicBezTo>
                  <a:pt x="18" y="381"/>
                  <a:pt x="18" y="381"/>
                  <a:pt x="18" y="381"/>
                </a:cubicBezTo>
                <a:cubicBezTo>
                  <a:pt x="18" y="381"/>
                  <a:pt x="18" y="381"/>
                  <a:pt x="18" y="381"/>
                </a:cubicBezTo>
                <a:cubicBezTo>
                  <a:pt x="18" y="380"/>
                  <a:pt x="18" y="380"/>
                  <a:pt x="18" y="380"/>
                </a:cubicBezTo>
                <a:cubicBezTo>
                  <a:pt x="18" y="380"/>
                  <a:pt x="18" y="380"/>
                  <a:pt x="18" y="380"/>
                </a:cubicBezTo>
                <a:cubicBezTo>
                  <a:pt x="18" y="380"/>
                  <a:pt x="18" y="380"/>
                  <a:pt x="18" y="380"/>
                </a:cubicBezTo>
                <a:cubicBezTo>
                  <a:pt x="16" y="376"/>
                  <a:pt x="16" y="376"/>
                  <a:pt x="16" y="376"/>
                </a:cubicBezTo>
                <a:cubicBezTo>
                  <a:pt x="19" y="375"/>
                  <a:pt x="19" y="375"/>
                  <a:pt x="19" y="375"/>
                </a:cubicBezTo>
                <a:cubicBezTo>
                  <a:pt x="19" y="375"/>
                  <a:pt x="19" y="375"/>
                  <a:pt x="19" y="375"/>
                </a:cubicBezTo>
                <a:cubicBezTo>
                  <a:pt x="19" y="375"/>
                  <a:pt x="19" y="375"/>
                  <a:pt x="19" y="375"/>
                </a:cubicBezTo>
                <a:cubicBezTo>
                  <a:pt x="19" y="375"/>
                  <a:pt x="19" y="375"/>
                  <a:pt x="19" y="375"/>
                </a:cubicBezTo>
                <a:cubicBezTo>
                  <a:pt x="19" y="375"/>
                  <a:pt x="19" y="375"/>
                  <a:pt x="19" y="375"/>
                </a:cubicBezTo>
                <a:cubicBezTo>
                  <a:pt x="19" y="374"/>
                  <a:pt x="19" y="374"/>
                  <a:pt x="19" y="374"/>
                </a:cubicBezTo>
                <a:cubicBezTo>
                  <a:pt x="19" y="374"/>
                  <a:pt x="19" y="374"/>
                  <a:pt x="19" y="374"/>
                </a:cubicBezTo>
                <a:cubicBezTo>
                  <a:pt x="19" y="374"/>
                  <a:pt x="19" y="374"/>
                  <a:pt x="19" y="374"/>
                </a:cubicBezTo>
                <a:cubicBezTo>
                  <a:pt x="19" y="374"/>
                  <a:pt x="19" y="374"/>
                  <a:pt x="19" y="374"/>
                </a:cubicBezTo>
                <a:cubicBezTo>
                  <a:pt x="19" y="373"/>
                  <a:pt x="19" y="373"/>
                  <a:pt x="19" y="373"/>
                </a:cubicBezTo>
                <a:cubicBezTo>
                  <a:pt x="19" y="373"/>
                  <a:pt x="19" y="373"/>
                  <a:pt x="19" y="373"/>
                </a:cubicBezTo>
                <a:cubicBezTo>
                  <a:pt x="19" y="373"/>
                  <a:pt x="19" y="373"/>
                  <a:pt x="19" y="373"/>
                </a:cubicBezTo>
                <a:cubicBezTo>
                  <a:pt x="19" y="373"/>
                  <a:pt x="19" y="373"/>
                  <a:pt x="19" y="373"/>
                </a:cubicBezTo>
                <a:cubicBezTo>
                  <a:pt x="17" y="369"/>
                  <a:pt x="17" y="369"/>
                  <a:pt x="17" y="369"/>
                </a:cubicBezTo>
                <a:cubicBezTo>
                  <a:pt x="20" y="368"/>
                  <a:pt x="20" y="368"/>
                  <a:pt x="20" y="368"/>
                </a:cubicBezTo>
                <a:cubicBezTo>
                  <a:pt x="20" y="368"/>
                  <a:pt x="20" y="368"/>
                  <a:pt x="20" y="368"/>
                </a:cubicBezTo>
                <a:cubicBezTo>
                  <a:pt x="20" y="368"/>
                  <a:pt x="20" y="368"/>
                  <a:pt x="20" y="368"/>
                </a:cubicBezTo>
                <a:cubicBezTo>
                  <a:pt x="20" y="368"/>
                  <a:pt x="20" y="367"/>
                  <a:pt x="20" y="367"/>
                </a:cubicBezTo>
                <a:cubicBezTo>
                  <a:pt x="20" y="367"/>
                  <a:pt x="20" y="367"/>
                  <a:pt x="21" y="367"/>
                </a:cubicBezTo>
                <a:cubicBezTo>
                  <a:pt x="21" y="367"/>
                  <a:pt x="21" y="367"/>
                  <a:pt x="21" y="367"/>
                </a:cubicBezTo>
                <a:cubicBezTo>
                  <a:pt x="21" y="367"/>
                  <a:pt x="21" y="367"/>
                  <a:pt x="21" y="367"/>
                </a:cubicBezTo>
                <a:cubicBezTo>
                  <a:pt x="21" y="367"/>
                  <a:pt x="21" y="367"/>
                  <a:pt x="21" y="367"/>
                </a:cubicBezTo>
                <a:cubicBezTo>
                  <a:pt x="21" y="367"/>
                  <a:pt x="21" y="366"/>
                  <a:pt x="21" y="366"/>
                </a:cubicBezTo>
                <a:cubicBezTo>
                  <a:pt x="21" y="366"/>
                  <a:pt x="21" y="366"/>
                  <a:pt x="21" y="366"/>
                </a:cubicBezTo>
                <a:cubicBezTo>
                  <a:pt x="21" y="366"/>
                  <a:pt x="21" y="366"/>
                  <a:pt x="21" y="366"/>
                </a:cubicBezTo>
                <a:cubicBezTo>
                  <a:pt x="21" y="366"/>
                  <a:pt x="21" y="366"/>
                  <a:pt x="21" y="366"/>
                </a:cubicBezTo>
                <a:cubicBezTo>
                  <a:pt x="21" y="366"/>
                  <a:pt x="21" y="366"/>
                  <a:pt x="21" y="366"/>
                </a:cubicBezTo>
                <a:cubicBezTo>
                  <a:pt x="19" y="361"/>
                  <a:pt x="19" y="361"/>
                  <a:pt x="19" y="361"/>
                </a:cubicBezTo>
                <a:cubicBezTo>
                  <a:pt x="21" y="360"/>
                  <a:pt x="21" y="360"/>
                  <a:pt x="21" y="360"/>
                </a:cubicBezTo>
                <a:cubicBezTo>
                  <a:pt x="21" y="360"/>
                  <a:pt x="21" y="360"/>
                  <a:pt x="22" y="360"/>
                </a:cubicBezTo>
                <a:cubicBezTo>
                  <a:pt x="22" y="360"/>
                  <a:pt x="22" y="360"/>
                  <a:pt x="22" y="360"/>
                </a:cubicBezTo>
                <a:cubicBezTo>
                  <a:pt x="22" y="360"/>
                  <a:pt x="22" y="360"/>
                  <a:pt x="22" y="360"/>
                </a:cubicBezTo>
                <a:cubicBezTo>
                  <a:pt x="22" y="360"/>
                  <a:pt x="22" y="360"/>
                  <a:pt x="22" y="360"/>
                </a:cubicBezTo>
                <a:cubicBezTo>
                  <a:pt x="22" y="360"/>
                  <a:pt x="22" y="360"/>
                  <a:pt x="22" y="360"/>
                </a:cubicBezTo>
                <a:cubicBezTo>
                  <a:pt x="22" y="360"/>
                  <a:pt x="22" y="360"/>
                  <a:pt x="22" y="360"/>
                </a:cubicBezTo>
                <a:cubicBezTo>
                  <a:pt x="22" y="359"/>
                  <a:pt x="22" y="359"/>
                  <a:pt x="22" y="359"/>
                </a:cubicBezTo>
                <a:cubicBezTo>
                  <a:pt x="22" y="359"/>
                  <a:pt x="22" y="359"/>
                  <a:pt x="22" y="359"/>
                </a:cubicBezTo>
                <a:cubicBezTo>
                  <a:pt x="22" y="359"/>
                  <a:pt x="22" y="359"/>
                  <a:pt x="22" y="359"/>
                </a:cubicBezTo>
                <a:cubicBezTo>
                  <a:pt x="22" y="359"/>
                  <a:pt x="22" y="359"/>
                  <a:pt x="22" y="359"/>
                </a:cubicBezTo>
                <a:cubicBezTo>
                  <a:pt x="22" y="359"/>
                  <a:pt x="22" y="359"/>
                  <a:pt x="22" y="359"/>
                </a:cubicBezTo>
                <a:cubicBezTo>
                  <a:pt x="22" y="358"/>
                  <a:pt x="22" y="358"/>
                  <a:pt x="22" y="358"/>
                </a:cubicBezTo>
                <a:cubicBezTo>
                  <a:pt x="20" y="354"/>
                  <a:pt x="20" y="354"/>
                  <a:pt x="20" y="354"/>
                </a:cubicBezTo>
                <a:cubicBezTo>
                  <a:pt x="23" y="353"/>
                  <a:pt x="23" y="353"/>
                  <a:pt x="23" y="353"/>
                </a:cubicBezTo>
                <a:cubicBezTo>
                  <a:pt x="23" y="353"/>
                  <a:pt x="23" y="353"/>
                  <a:pt x="23" y="353"/>
                </a:cubicBezTo>
                <a:cubicBezTo>
                  <a:pt x="23" y="353"/>
                  <a:pt x="23" y="353"/>
                  <a:pt x="23" y="353"/>
                </a:cubicBezTo>
                <a:cubicBezTo>
                  <a:pt x="23" y="353"/>
                  <a:pt x="23" y="353"/>
                  <a:pt x="23" y="353"/>
                </a:cubicBezTo>
                <a:cubicBezTo>
                  <a:pt x="23" y="353"/>
                  <a:pt x="23" y="353"/>
                  <a:pt x="23" y="353"/>
                </a:cubicBezTo>
                <a:cubicBezTo>
                  <a:pt x="23" y="353"/>
                  <a:pt x="24" y="353"/>
                  <a:pt x="24" y="353"/>
                </a:cubicBezTo>
                <a:cubicBezTo>
                  <a:pt x="24" y="352"/>
                  <a:pt x="24" y="352"/>
                  <a:pt x="24" y="352"/>
                </a:cubicBezTo>
                <a:cubicBezTo>
                  <a:pt x="24" y="352"/>
                  <a:pt x="24" y="352"/>
                  <a:pt x="24" y="352"/>
                </a:cubicBezTo>
                <a:cubicBezTo>
                  <a:pt x="24" y="352"/>
                  <a:pt x="24" y="352"/>
                  <a:pt x="24" y="352"/>
                </a:cubicBezTo>
                <a:cubicBezTo>
                  <a:pt x="24" y="352"/>
                  <a:pt x="24" y="352"/>
                  <a:pt x="24" y="352"/>
                </a:cubicBezTo>
                <a:cubicBezTo>
                  <a:pt x="24" y="351"/>
                  <a:pt x="24" y="351"/>
                  <a:pt x="24" y="351"/>
                </a:cubicBezTo>
                <a:cubicBezTo>
                  <a:pt x="24" y="351"/>
                  <a:pt x="24" y="351"/>
                  <a:pt x="24" y="351"/>
                </a:cubicBezTo>
                <a:cubicBezTo>
                  <a:pt x="24" y="351"/>
                  <a:pt x="24" y="351"/>
                  <a:pt x="24" y="351"/>
                </a:cubicBezTo>
                <a:cubicBezTo>
                  <a:pt x="22" y="347"/>
                  <a:pt x="22" y="347"/>
                  <a:pt x="22" y="347"/>
                </a:cubicBezTo>
                <a:cubicBezTo>
                  <a:pt x="24" y="346"/>
                  <a:pt x="24" y="346"/>
                  <a:pt x="24" y="346"/>
                </a:cubicBezTo>
                <a:cubicBezTo>
                  <a:pt x="24" y="346"/>
                  <a:pt x="24" y="346"/>
                  <a:pt x="24" y="346"/>
                </a:cubicBezTo>
                <a:cubicBezTo>
                  <a:pt x="24" y="346"/>
                  <a:pt x="24" y="346"/>
                  <a:pt x="24" y="346"/>
                </a:cubicBezTo>
                <a:cubicBezTo>
                  <a:pt x="25" y="346"/>
                  <a:pt x="25" y="346"/>
                  <a:pt x="25" y="346"/>
                </a:cubicBezTo>
                <a:cubicBezTo>
                  <a:pt x="25" y="346"/>
                  <a:pt x="25" y="346"/>
                  <a:pt x="25" y="346"/>
                </a:cubicBezTo>
                <a:cubicBezTo>
                  <a:pt x="25" y="345"/>
                  <a:pt x="25" y="345"/>
                  <a:pt x="25" y="345"/>
                </a:cubicBezTo>
                <a:cubicBezTo>
                  <a:pt x="25" y="345"/>
                  <a:pt x="25" y="345"/>
                  <a:pt x="25" y="345"/>
                </a:cubicBezTo>
                <a:cubicBezTo>
                  <a:pt x="25" y="345"/>
                  <a:pt x="25" y="345"/>
                  <a:pt x="25" y="345"/>
                </a:cubicBezTo>
                <a:cubicBezTo>
                  <a:pt x="25" y="345"/>
                  <a:pt x="25" y="345"/>
                  <a:pt x="25" y="345"/>
                </a:cubicBezTo>
                <a:cubicBezTo>
                  <a:pt x="25" y="344"/>
                  <a:pt x="25" y="344"/>
                  <a:pt x="25" y="344"/>
                </a:cubicBezTo>
                <a:cubicBezTo>
                  <a:pt x="25" y="344"/>
                  <a:pt x="25" y="344"/>
                  <a:pt x="25" y="344"/>
                </a:cubicBezTo>
                <a:cubicBezTo>
                  <a:pt x="25" y="344"/>
                  <a:pt x="25" y="344"/>
                  <a:pt x="25" y="344"/>
                </a:cubicBezTo>
                <a:cubicBezTo>
                  <a:pt x="25" y="344"/>
                  <a:pt x="25" y="344"/>
                  <a:pt x="25" y="344"/>
                </a:cubicBezTo>
                <a:cubicBezTo>
                  <a:pt x="23" y="340"/>
                  <a:pt x="23" y="340"/>
                  <a:pt x="23" y="340"/>
                </a:cubicBezTo>
                <a:cubicBezTo>
                  <a:pt x="26" y="339"/>
                  <a:pt x="26" y="339"/>
                  <a:pt x="26" y="339"/>
                </a:cubicBezTo>
                <a:cubicBezTo>
                  <a:pt x="26" y="339"/>
                  <a:pt x="26" y="339"/>
                  <a:pt x="26" y="339"/>
                </a:cubicBezTo>
                <a:cubicBezTo>
                  <a:pt x="26" y="339"/>
                  <a:pt x="26" y="339"/>
                  <a:pt x="26" y="339"/>
                </a:cubicBezTo>
                <a:cubicBezTo>
                  <a:pt x="26" y="339"/>
                  <a:pt x="26" y="339"/>
                  <a:pt x="26" y="338"/>
                </a:cubicBezTo>
                <a:cubicBezTo>
                  <a:pt x="26" y="338"/>
                  <a:pt x="26" y="338"/>
                  <a:pt x="26" y="338"/>
                </a:cubicBezTo>
                <a:cubicBezTo>
                  <a:pt x="26" y="338"/>
                  <a:pt x="26" y="338"/>
                  <a:pt x="26" y="338"/>
                </a:cubicBezTo>
                <a:cubicBezTo>
                  <a:pt x="27" y="338"/>
                  <a:pt x="27" y="338"/>
                  <a:pt x="27" y="338"/>
                </a:cubicBezTo>
                <a:cubicBezTo>
                  <a:pt x="27" y="338"/>
                  <a:pt x="27" y="338"/>
                  <a:pt x="27" y="338"/>
                </a:cubicBezTo>
                <a:cubicBezTo>
                  <a:pt x="27" y="337"/>
                  <a:pt x="27" y="337"/>
                  <a:pt x="27" y="337"/>
                </a:cubicBezTo>
                <a:cubicBezTo>
                  <a:pt x="27" y="337"/>
                  <a:pt x="27" y="337"/>
                  <a:pt x="27" y="337"/>
                </a:cubicBezTo>
                <a:cubicBezTo>
                  <a:pt x="27" y="337"/>
                  <a:pt x="27" y="337"/>
                  <a:pt x="27" y="337"/>
                </a:cubicBezTo>
                <a:cubicBezTo>
                  <a:pt x="27" y="337"/>
                  <a:pt x="27" y="337"/>
                  <a:pt x="27" y="337"/>
                </a:cubicBezTo>
                <a:cubicBezTo>
                  <a:pt x="27" y="337"/>
                  <a:pt x="27" y="337"/>
                  <a:pt x="27" y="337"/>
                </a:cubicBezTo>
                <a:cubicBezTo>
                  <a:pt x="25" y="332"/>
                  <a:pt x="25" y="332"/>
                  <a:pt x="25" y="332"/>
                </a:cubicBezTo>
                <a:cubicBezTo>
                  <a:pt x="27" y="331"/>
                  <a:pt x="27" y="331"/>
                  <a:pt x="27" y="331"/>
                </a:cubicBezTo>
                <a:cubicBezTo>
                  <a:pt x="27" y="331"/>
                  <a:pt x="27" y="331"/>
                  <a:pt x="27" y="331"/>
                </a:cubicBezTo>
                <a:cubicBezTo>
                  <a:pt x="27" y="331"/>
                  <a:pt x="27" y="331"/>
                  <a:pt x="27" y="331"/>
                </a:cubicBezTo>
                <a:cubicBezTo>
                  <a:pt x="27" y="331"/>
                  <a:pt x="27" y="331"/>
                  <a:pt x="28" y="331"/>
                </a:cubicBezTo>
                <a:cubicBezTo>
                  <a:pt x="28" y="331"/>
                  <a:pt x="28" y="331"/>
                  <a:pt x="28" y="331"/>
                </a:cubicBezTo>
                <a:cubicBezTo>
                  <a:pt x="28" y="331"/>
                  <a:pt x="28" y="331"/>
                  <a:pt x="28" y="331"/>
                </a:cubicBezTo>
                <a:cubicBezTo>
                  <a:pt x="28" y="331"/>
                  <a:pt x="28" y="331"/>
                  <a:pt x="28" y="331"/>
                </a:cubicBezTo>
                <a:cubicBezTo>
                  <a:pt x="28" y="331"/>
                  <a:pt x="28" y="330"/>
                  <a:pt x="28" y="330"/>
                </a:cubicBezTo>
                <a:cubicBezTo>
                  <a:pt x="28" y="330"/>
                  <a:pt x="28" y="330"/>
                  <a:pt x="28" y="330"/>
                </a:cubicBezTo>
                <a:cubicBezTo>
                  <a:pt x="28" y="330"/>
                  <a:pt x="28" y="330"/>
                  <a:pt x="28" y="330"/>
                </a:cubicBezTo>
                <a:cubicBezTo>
                  <a:pt x="28" y="330"/>
                  <a:pt x="28" y="330"/>
                  <a:pt x="28" y="330"/>
                </a:cubicBezTo>
                <a:cubicBezTo>
                  <a:pt x="28" y="330"/>
                  <a:pt x="28" y="330"/>
                  <a:pt x="28" y="330"/>
                </a:cubicBezTo>
                <a:cubicBezTo>
                  <a:pt x="28" y="330"/>
                  <a:pt x="28" y="330"/>
                  <a:pt x="28" y="330"/>
                </a:cubicBezTo>
                <a:cubicBezTo>
                  <a:pt x="26" y="325"/>
                  <a:pt x="26" y="325"/>
                  <a:pt x="26" y="325"/>
                </a:cubicBezTo>
                <a:cubicBezTo>
                  <a:pt x="29" y="324"/>
                  <a:pt x="29" y="324"/>
                  <a:pt x="29" y="324"/>
                </a:cubicBezTo>
                <a:cubicBezTo>
                  <a:pt x="29" y="324"/>
                  <a:pt x="29" y="324"/>
                  <a:pt x="29" y="324"/>
                </a:cubicBezTo>
                <a:cubicBezTo>
                  <a:pt x="29" y="324"/>
                  <a:pt x="29" y="324"/>
                  <a:pt x="29" y="324"/>
                </a:cubicBezTo>
                <a:cubicBezTo>
                  <a:pt x="29" y="324"/>
                  <a:pt x="29" y="324"/>
                  <a:pt x="29" y="324"/>
                </a:cubicBezTo>
                <a:cubicBezTo>
                  <a:pt x="29" y="324"/>
                  <a:pt x="29" y="324"/>
                  <a:pt x="29" y="324"/>
                </a:cubicBezTo>
                <a:cubicBezTo>
                  <a:pt x="29" y="324"/>
                  <a:pt x="29" y="324"/>
                  <a:pt x="29" y="324"/>
                </a:cubicBezTo>
                <a:cubicBezTo>
                  <a:pt x="29" y="324"/>
                  <a:pt x="29" y="324"/>
                  <a:pt x="29" y="323"/>
                </a:cubicBezTo>
                <a:cubicBezTo>
                  <a:pt x="29" y="323"/>
                  <a:pt x="30" y="323"/>
                  <a:pt x="30" y="323"/>
                </a:cubicBezTo>
                <a:cubicBezTo>
                  <a:pt x="30" y="323"/>
                  <a:pt x="30" y="323"/>
                  <a:pt x="30" y="323"/>
                </a:cubicBezTo>
                <a:cubicBezTo>
                  <a:pt x="30" y="323"/>
                  <a:pt x="30" y="323"/>
                  <a:pt x="30" y="323"/>
                </a:cubicBezTo>
                <a:cubicBezTo>
                  <a:pt x="29" y="323"/>
                  <a:pt x="30" y="322"/>
                  <a:pt x="29" y="322"/>
                </a:cubicBezTo>
                <a:cubicBezTo>
                  <a:pt x="29" y="322"/>
                  <a:pt x="29" y="322"/>
                  <a:pt x="29" y="322"/>
                </a:cubicBezTo>
                <a:cubicBezTo>
                  <a:pt x="29" y="322"/>
                  <a:pt x="29" y="322"/>
                  <a:pt x="29" y="322"/>
                </a:cubicBezTo>
                <a:cubicBezTo>
                  <a:pt x="27" y="318"/>
                  <a:pt x="27" y="318"/>
                  <a:pt x="27" y="318"/>
                </a:cubicBezTo>
                <a:cubicBezTo>
                  <a:pt x="30" y="317"/>
                  <a:pt x="30" y="317"/>
                  <a:pt x="30" y="317"/>
                </a:cubicBezTo>
                <a:cubicBezTo>
                  <a:pt x="30" y="317"/>
                  <a:pt x="30" y="317"/>
                  <a:pt x="30" y="317"/>
                </a:cubicBezTo>
                <a:cubicBezTo>
                  <a:pt x="30" y="317"/>
                  <a:pt x="30" y="317"/>
                  <a:pt x="30" y="317"/>
                </a:cubicBezTo>
                <a:cubicBezTo>
                  <a:pt x="30" y="317"/>
                  <a:pt x="30" y="317"/>
                  <a:pt x="30" y="317"/>
                </a:cubicBezTo>
                <a:cubicBezTo>
                  <a:pt x="30" y="317"/>
                  <a:pt x="31" y="317"/>
                  <a:pt x="31" y="317"/>
                </a:cubicBezTo>
                <a:cubicBezTo>
                  <a:pt x="31" y="317"/>
                  <a:pt x="31" y="317"/>
                  <a:pt x="31" y="317"/>
                </a:cubicBezTo>
                <a:cubicBezTo>
                  <a:pt x="31" y="316"/>
                  <a:pt x="31" y="316"/>
                  <a:pt x="31" y="316"/>
                </a:cubicBezTo>
                <a:cubicBezTo>
                  <a:pt x="31" y="316"/>
                  <a:pt x="31" y="316"/>
                  <a:pt x="31" y="316"/>
                </a:cubicBezTo>
                <a:cubicBezTo>
                  <a:pt x="31" y="316"/>
                  <a:pt x="31" y="316"/>
                  <a:pt x="31" y="316"/>
                </a:cubicBezTo>
                <a:cubicBezTo>
                  <a:pt x="31" y="316"/>
                  <a:pt x="31" y="316"/>
                  <a:pt x="31" y="315"/>
                </a:cubicBezTo>
                <a:cubicBezTo>
                  <a:pt x="31" y="315"/>
                  <a:pt x="31" y="315"/>
                  <a:pt x="31" y="315"/>
                </a:cubicBezTo>
                <a:cubicBezTo>
                  <a:pt x="31" y="315"/>
                  <a:pt x="31" y="315"/>
                  <a:pt x="31" y="315"/>
                </a:cubicBezTo>
                <a:cubicBezTo>
                  <a:pt x="31" y="315"/>
                  <a:pt x="31" y="315"/>
                  <a:pt x="31" y="315"/>
                </a:cubicBezTo>
                <a:cubicBezTo>
                  <a:pt x="29" y="311"/>
                  <a:pt x="29" y="311"/>
                  <a:pt x="29" y="311"/>
                </a:cubicBezTo>
                <a:cubicBezTo>
                  <a:pt x="31" y="310"/>
                  <a:pt x="31" y="310"/>
                  <a:pt x="31" y="310"/>
                </a:cubicBezTo>
                <a:cubicBezTo>
                  <a:pt x="32" y="310"/>
                  <a:pt x="32" y="310"/>
                  <a:pt x="32" y="310"/>
                </a:cubicBezTo>
                <a:cubicBezTo>
                  <a:pt x="32" y="310"/>
                  <a:pt x="32" y="310"/>
                  <a:pt x="32" y="310"/>
                </a:cubicBezTo>
                <a:cubicBezTo>
                  <a:pt x="32" y="310"/>
                  <a:pt x="32" y="310"/>
                  <a:pt x="32" y="310"/>
                </a:cubicBezTo>
                <a:cubicBezTo>
                  <a:pt x="32" y="310"/>
                  <a:pt x="32" y="310"/>
                  <a:pt x="32" y="310"/>
                </a:cubicBezTo>
                <a:cubicBezTo>
                  <a:pt x="32" y="309"/>
                  <a:pt x="32" y="309"/>
                  <a:pt x="32" y="309"/>
                </a:cubicBezTo>
                <a:cubicBezTo>
                  <a:pt x="32" y="309"/>
                  <a:pt x="32" y="309"/>
                  <a:pt x="32" y="309"/>
                </a:cubicBezTo>
                <a:cubicBezTo>
                  <a:pt x="32" y="309"/>
                  <a:pt x="32" y="309"/>
                  <a:pt x="32" y="309"/>
                </a:cubicBezTo>
                <a:cubicBezTo>
                  <a:pt x="32" y="309"/>
                  <a:pt x="32" y="309"/>
                  <a:pt x="32" y="309"/>
                </a:cubicBezTo>
                <a:cubicBezTo>
                  <a:pt x="32" y="308"/>
                  <a:pt x="32" y="308"/>
                  <a:pt x="32" y="308"/>
                </a:cubicBezTo>
                <a:cubicBezTo>
                  <a:pt x="32" y="308"/>
                  <a:pt x="32" y="308"/>
                  <a:pt x="32" y="308"/>
                </a:cubicBezTo>
                <a:cubicBezTo>
                  <a:pt x="32" y="308"/>
                  <a:pt x="32" y="308"/>
                  <a:pt x="32" y="308"/>
                </a:cubicBezTo>
                <a:cubicBezTo>
                  <a:pt x="32" y="308"/>
                  <a:pt x="32" y="308"/>
                  <a:pt x="32" y="308"/>
                </a:cubicBezTo>
                <a:cubicBezTo>
                  <a:pt x="30" y="304"/>
                  <a:pt x="30" y="304"/>
                  <a:pt x="30" y="304"/>
                </a:cubicBezTo>
                <a:cubicBezTo>
                  <a:pt x="33" y="303"/>
                  <a:pt x="33" y="303"/>
                  <a:pt x="33" y="303"/>
                </a:cubicBezTo>
                <a:cubicBezTo>
                  <a:pt x="33" y="303"/>
                  <a:pt x="33" y="303"/>
                  <a:pt x="33" y="303"/>
                </a:cubicBezTo>
                <a:cubicBezTo>
                  <a:pt x="33" y="303"/>
                  <a:pt x="33" y="303"/>
                  <a:pt x="33" y="303"/>
                </a:cubicBezTo>
                <a:cubicBezTo>
                  <a:pt x="33" y="303"/>
                  <a:pt x="33" y="303"/>
                  <a:pt x="33" y="303"/>
                </a:cubicBezTo>
                <a:cubicBezTo>
                  <a:pt x="33" y="302"/>
                  <a:pt x="33" y="302"/>
                  <a:pt x="33" y="302"/>
                </a:cubicBezTo>
                <a:cubicBezTo>
                  <a:pt x="34" y="302"/>
                  <a:pt x="34" y="302"/>
                  <a:pt x="34" y="302"/>
                </a:cubicBezTo>
                <a:cubicBezTo>
                  <a:pt x="34" y="302"/>
                  <a:pt x="34" y="302"/>
                  <a:pt x="34" y="302"/>
                </a:cubicBezTo>
                <a:cubicBezTo>
                  <a:pt x="34" y="302"/>
                  <a:pt x="34" y="302"/>
                  <a:pt x="34" y="302"/>
                </a:cubicBezTo>
                <a:cubicBezTo>
                  <a:pt x="34" y="302"/>
                  <a:pt x="34" y="301"/>
                  <a:pt x="34" y="301"/>
                </a:cubicBezTo>
                <a:cubicBezTo>
                  <a:pt x="34" y="301"/>
                  <a:pt x="34" y="301"/>
                  <a:pt x="34" y="301"/>
                </a:cubicBezTo>
                <a:cubicBezTo>
                  <a:pt x="34" y="301"/>
                  <a:pt x="34" y="301"/>
                  <a:pt x="34" y="301"/>
                </a:cubicBezTo>
                <a:cubicBezTo>
                  <a:pt x="34" y="301"/>
                  <a:pt x="34" y="301"/>
                  <a:pt x="34" y="301"/>
                </a:cubicBezTo>
                <a:cubicBezTo>
                  <a:pt x="34" y="301"/>
                  <a:pt x="34" y="301"/>
                  <a:pt x="34" y="301"/>
                </a:cubicBezTo>
                <a:cubicBezTo>
                  <a:pt x="32" y="297"/>
                  <a:pt x="32" y="297"/>
                  <a:pt x="32" y="297"/>
                </a:cubicBezTo>
                <a:cubicBezTo>
                  <a:pt x="34" y="296"/>
                  <a:pt x="34" y="296"/>
                  <a:pt x="34" y="296"/>
                </a:cubicBezTo>
                <a:cubicBezTo>
                  <a:pt x="34" y="296"/>
                  <a:pt x="34" y="296"/>
                  <a:pt x="34" y="296"/>
                </a:cubicBezTo>
                <a:cubicBezTo>
                  <a:pt x="34" y="296"/>
                  <a:pt x="34" y="296"/>
                  <a:pt x="34" y="296"/>
                </a:cubicBezTo>
                <a:cubicBezTo>
                  <a:pt x="34" y="295"/>
                  <a:pt x="35" y="295"/>
                  <a:pt x="35" y="295"/>
                </a:cubicBezTo>
                <a:cubicBezTo>
                  <a:pt x="35" y="295"/>
                  <a:pt x="35" y="295"/>
                  <a:pt x="35" y="295"/>
                </a:cubicBezTo>
                <a:cubicBezTo>
                  <a:pt x="35" y="295"/>
                  <a:pt x="35" y="295"/>
                  <a:pt x="35" y="295"/>
                </a:cubicBezTo>
                <a:cubicBezTo>
                  <a:pt x="35" y="295"/>
                  <a:pt x="35" y="295"/>
                  <a:pt x="35" y="295"/>
                </a:cubicBezTo>
                <a:cubicBezTo>
                  <a:pt x="35" y="295"/>
                  <a:pt x="35" y="295"/>
                  <a:pt x="35" y="294"/>
                </a:cubicBezTo>
                <a:cubicBezTo>
                  <a:pt x="35" y="294"/>
                  <a:pt x="35" y="294"/>
                  <a:pt x="35" y="294"/>
                </a:cubicBezTo>
                <a:cubicBezTo>
                  <a:pt x="35" y="294"/>
                  <a:pt x="35" y="294"/>
                  <a:pt x="35" y="294"/>
                </a:cubicBezTo>
                <a:cubicBezTo>
                  <a:pt x="35" y="294"/>
                  <a:pt x="35" y="294"/>
                  <a:pt x="35" y="294"/>
                </a:cubicBezTo>
                <a:cubicBezTo>
                  <a:pt x="35" y="294"/>
                  <a:pt x="35" y="294"/>
                  <a:pt x="35" y="294"/>
                </a:cubicBezTo>
                <a:cubicBezTo>
                  <a:pt x="35" y="294"/>
                  <a:pt x="35" y="294"/>
                  <a:pt x="35" y="294"/>
                </a:cubicBezTo>
                <a:cubicBezTo>
                  <a:pt x="33" y="289"/>
                  <a:pt x="33" y="289"/>
                  <a:pt x="33" y="289"/>
                </a:cubicBezTo>
                <a:cubicBezTo>
                  <a:pt x="36" y="288"/>
                  <a:pt x="36" y="288"/>
                  <a:pt x="36" y="288"/>
                </a:cubicBezTo>
                <a:cubicBezTo>
                  <a:pt x="36" y="288"/>
                  <a:pt x="36" y="288"/>
                  <a:pt x="36" y="288"/>
                </a:cubicBezTo>
                <a:cubicBezTo>
                  <a:pt x="36" y="288"/>
                  <a:pt x="36" y="288"/>
                  <a:pt x="36" y="288"/>
                </a:cubicBezTo>
                <a:cubicBezTo>
                  <a:pt x="36" y="288"/>
                  <a:pt x="36" y="288"/>
                  <a:pt x="36" y="288"/>
                </a:cubicBezTo>
                <a:cubicBezTo>
                  <a:pt x="36" y="288"/>
                  <a:pt x="36" y="288"/>
                  <a:pt x="36" y="288"/>
                </a:cubicBezTo>
                <a:cubicBezTo>
                  <a:pt x="36" y="288"/>
                  <a:pt x="36" y="288"/>
                  <a:pt x="36" y="288"/>
                </a:cubicBezTo>
                <a:cubicBezTo>
                  <a:pt x="36" y="288"/>
                  <a:pt x="37" y="288"/>
                  <a:pt x="37" y="288"/>
                </a:cubicBezTo>
                <a:cubicBezTo>
                  <a:pt x="37" y="288"/>
                  <a:pt x="37" y="287"/>
                  <a:pt x="37" y="287"/>
                </a:cubicBezTo>
                <a:cubicBezTo>
                  <a:pt x="37" y="287"/>
                  <a:pt x="37" y="287"/>
                  <a:pt x="37" y="287"/>
                </a:cubicBezTo>
                <a:cubicBezTo>
                  <a:pt x="37" y="287"/>
                  <a:pt x="37" y="287"/>
                  <a:pt x="37" y="287"/>
                </a:cubicBezTo>
                <a:cubicBezTo>
                  <a:pt x="37" y="287"/>
                  <a:pt x="37" y="287"/>
                  <a:pt x="37" y="287"/>
                </a:cubicBezTo>
                <a:cubicBezTo>
                  <a:pt x="37" y="287"/>
                  <a:pt x="37" y="287"/>
                  <a:pt x="37" y="287"/>
                </a:cubicBezTo>
                <a:cubicBezTo>
                  <a:pt x="37" y="287"/>
                  <a:pt x="37" y="287"/>
                  <a:pt x="37" y="286"/>
                </a:cubicBezTo>
                <a:cubicBezTo>
                  <a:pt x="35" y="282"/>
                  <a:pt x="35" y="282"/>
                  <a:pt x="35" y="282"/>
                </a:cubicBezTo>
                <a:cubicBezTo>
                  <a:pt x="37" y="281"/>
                  <a:pt x="37" y="281"/>
                  <a:pt x="37" y="281"/>
                </a:cubicBezTo>
                <a:cubicBezTo>
                  <a:pt x="37" y="281"/>
                  <a:pt x="37" y="281"/>
                  <a:pt x="37" y="281"/>
                </a:cubicBezTo>
                <a:cubicBezTo>
                  <a:pt x="37" y="281"/>
                  <a:pt x="37" y="281"/>
                  <a:pt x="37" y="281"/>
                </a:cubicBezTo>
                <a:cubicBezTo>
                  <a:pt x="37" y="281"/>
                  <a:pt x="37" y="281"/>
                  <a:pt x="37" y="281"/>
                </a:cubicBezTo>
                <a:cubicBezTo>
                  <a:pt x="38" y="281"/>
                  <a:pt x="38" y="281"/>
                  <a:pt x="38" y="281"/>
                </a:cubicBezTo>
                <a:cubicBezTo>
                  <a:pt x="38" y="281"/>
                  <a:pt x="38" y="281"/>
                  <a:pt x="38" y="281"/>
                </a:cubicBezTo>
                <a:cubicBezTo>
                  <a:pt x="38" y="281"/>
                  <a:pt x="38" y="281"/>
                  <a:pt x="38" y="280"/>
                </a:cubicBezTo>
                <a:cubicBezTo>
                  <a:pt x="38" y="280"/>
                  <a:pt x="38" y="280"/>
                  <a:pt x="38" y="280"/>
                </a:cubicBezTo>
                <a:cubicBezTo>
                  <a:pt x="38" y="280"/>
                  <a:pt x="38" y="280"/>
                  <a:pt x="38" y="280"/>
                </a:cubicBezTo>
                <a:cubicBezTo>
                  <a:pt x="38" y="280"/>
                  <a:pt x="38" y="280"/>
                  <a:pt x="38" y="280"/>
                </a:cubicBezTo>
                <a:cubicBezTo>
                  <a:pt x="38" y="280"/>
                  <a:pt x="38" y="280"/>
                  <a:pt x="38" y="279"/>
                </a:cubicBezTo>
                <a:cubicBezTo>
                  <a:pt x="38" y="279"/>
                  <a:pt x="38" y="279"/>
                  <a:pt x="38" y="279"/>
                </a:cubicBezTo>
                <a:cubicBezTo>
                  <a:pt x="38" y="279"/>
                  <a:pt x="38" y="279"/>
                  <a:pt x="38" y="279"/>
                </a:cubicBezTo>
                <a:cubicBezTo>
                  <a:pt x="36" y="275"/>
                  <a:pt x="36" y="275"/>
                  <a:pt x="36" y="275"/>
                </a:cubicBezTo>
                <a:cubicBezTo>
                  <a:pt x="39" y="274"/>
                  <a:pt x="39" y="274"/>
                  <a:pt x="39" y="274"/>
                </a:cubicBezTo>
                <a:cubicBezTo>
                  <a:pt x="39" y="274"/>
                  <a:pt x="39" y="274"/>
                  <a:pt x="39" y="274"/>
                </a:cubicBezTo>
                <a:cubicBezTo>
                  <a:pt x="39" y="274"/>
                  <a:pt x="39" y="274"/>
                  <a:pt x="39" y="274"/>
                </a:cubicBezTo>
                <a:cubicBezTo>
                  <a:pt x="39" y="274"/>
                  <a:pt x="39" y="274"/>
                  <a:pt x="39" y="274"/>
                </a:cubicBezTo>
                <a:cubicBezTo>
                  <a:pt x="39" y="274"/>
                  <a:pt x="39" y="274"/>
                  <a:pt x="39" y="274"/>
                </a:cubicBezTo>
                <a:cubicBezTo>
                  <a:pt x="39" y="274"/>
                  <a:pt x="39" y="274"/>
                  <a:pt x="39" y="274"/>
                </a:cubicBezTo>
                <a:cubicBezTo>
                  <a:pt x="39" y="274"/>
                  <a:pt x="39" y="273"/>
                  <a:pt x="39" y="273"/>
                </a:cubicBezTo>
                <a:cubicBezTo>
                  <a:pt x="39" y="273"/>
                  <a:pt x="39" y="273"/>
                  <a:pt x="39" y="273"/>
                </a:cubicBezTo>
                <a:cubicBezTo>
                  <a:pt x="39" y="273"/>
                  <a:pt x="40" y="273"/>
                  <a:pt x="40" y="273"/>
                </a:cubicBezTo>
                <a:cubicBezTo>
                  <a:pt x="40" y="273"/>
                  <a:pt x="39" y="273"/>
                  <a:pt x="39" y="273"/>
                </a:cubicBezTo>
                <a:cubicBezTo>
                  <a:pt x="39" y="273"/>
                  <a:pt x="39" y="272"/>
                  <a:pt x="39" y="272"/>
                </a:cubicBezTo>
                <a:cubicBezTo>
                  <a:pt x="39" y="272"/>
                  <a:pt x="39" y="272"/>
                  <a:pt x="39" y="272"/>
                </a:cubicBezTo>
                <a:cubicBezTo>
                  <a:pt x="39" y="272"/>
                  <a:pt x="39" y="272"/>
                  <a:pt x="39" y="272"/>
                </a:cubicBezTo>
                <a:cubicBezTo>
                  <a:pt x="37" y="268"/>
                  <a:pt x="37" y="268"/>
                  <a:pt x="37" y="268"/>
                </a:cubicBezTo>
                <a:cubicBezTo>
                  <a:pt x="40" y="267"/>
                  <a:pt x="40" y="267"/>
                  <a:pt x="40" y="267"/>
                </a:cubicBezTo>
                <a:cubicBezTo>
                  <a:pt x="40" y="267"/>
                  <a:pt x="40" y="267"/>
                  <a:pt x="40" y="267"/>
                </a:cubicBezTo>
                <a:cubicBezTo>
                  <a:pt x="40" y="267"/>
                  <a:pt x="40" y="267"/>
                  <a:pt x="40" y="267"/>
                </a:cubicBezTo>
                <a:cubicBezTo>
                  <a:pt x="40" y="267"/>
                  <a:pt x="40" y="267"/>
                  <a:pt x="40" y="267"/>
                </a:cubicBezTo>
                <a:cubicBezTo>
                  <a:pt x="40" y="267"/>
                  <a:pt x="40" y="267"/>
                  <a:pt x="41" y="267"/>
                </a:cubicBezTo>
                <a:cubicBezTo>
                  <a:pt x="41" y="267"/>
                  <a:pt x="41" y="267"/>
                  <a:pt x="41" y="267"/>
                </a:cubicBezTo>
                <a:cubicBezTo>
                  <a:pt x="41" y="266"/>
                  <a:pt x="41" y="266"/>
                  <a:pt x="41" y="266"/>
                </a:cubicBezTo>
                <a:cubicBezTo>
                  <a:pt x="41" y="266"/>
                  <a:pt x="41" y="266"/>
                  <a:pt x="41" y="266"/>
                </a:cubicBezTo>
                <a:cubicBezTo>
                  <a:pt x="41" y="266"/>
                  <a:pt x="41" y="266"/>
                  <a:pt x="41" y="266"/>
                </a:cubicBezTo>
                <a:cubicBezTo>
                  <a:pt x="41" y="266"/>
                  <a:pt x="41" y="266"/>
                  <a:pt x="41" y="265"/>
                </a:cubicBezTo>
                <a:cubicBezTo>
                  <a:pt x="41" y="265"/>
                  <a:pt x="41" y="265"/>
                  <a:pt x="41" y="265"/>
                </a:cubicBezTo>
                <a:cubicBezTo>
                  <a:pt x="41" y="265"/>
                  <a:pt x="41" y="265"/>
                  <a:pt x="41" y="265"/>
                </a:cubicBezTo>
                <a:cubicBezTo>
                  <a:pt x="41" y="265"/>
                  <a:pt x="41" y="265"/>
                  <a:pt x="41" y="265"/>
                </a:cubicBezTo>
                <a:cubicBezTo>
                  <a:pt x="39" y="261"/>
                  <a:pt x="39" y="261"/>
                  <a:pt x="39" y="261"/>
                </a:cubicBezTo>
                <a:cubicBezTo>
                  <a:pt x="41" y="260"/>
                  <a:pt x="41" y="260"/>
                  <a:pt x="41" y="260"/>
                </a:cubicBezTo>
                <a:cubicBezTo>
                  <a:pt x="41" y="260"/>
                  <a:pt x="41" y="260"/>
                  <a:pt x="41" y="260"/>
                </a:cubicBezTo>
                <a:cubicBezTo>
                  <a:pt x="41" y="260"/>
                  <a:pt x="41" y="260"/>
                  <a:pt x="42" y="260"/>
                </a:cubicBezTo>
                <a:cubicBezTo>
                  <a:pt x="42" y="260"/>
                  <a:pt x="42" y="260"/>
                  <a:pt x="42" y="260"/>
                </a:cubicBezTo>
                <a:cubicBezTo>
                  <a:pt x="42" y="260"/>
                  <a:pt x="42" y="260"/>
                  <a:pt x="42" y="260"/>
                </a:cubicBezTo>
                <a:cubicBezTo>
                  <a:pt x="42" y="260"/>
                  <a:pt x="42" y="259"/>
                  <a:pt x="42" y="259"/>
                </a:cubicBezTo>
                <a:cubicBezTo>
                  <a:pt x="42" y="259"/>
                  <a:pt x="42" y="259"/>
                  <a:pt x="42" y="259"/>
                </a:cubicBezTo>
                <a:cubicBezTo>
                  <a:pt x="42" y="259"/>
                  <a:pt x="42" y="259"/>
                  <a:pt x="42" y="259"/>
                </a:cubicBezTo>
                <a:cubicBezTo>
                  <a:pt x="42" y="259"/>
                  <a:pt x="42" y="259"/>
                  <a:pt x="42" y="259"/>
                </a:cubicBezTo>
                <a:cubicBezTo>
                  <a:pt x="42" y="259"/>
                  <a:pt x="42" y="258"/>
                  <a:pt x="42" y="258"/>
                </a:cubicBezTo>
                <a:cubicBezTo>
                  <a:pt x="42" y="258"/>
                  <a:pt x="42" y="258"/>
                  <a:pt x="42" y="258"/>
                </a:cubicBezTo>
                <a:cubicBezTo>
                  <a:pt x="42" y="258"/>
                  <a:pt x="42" y="258"/>
                  <a:pt x="42" y="258"/>
                </a:cubicBezTo>
                <a:cubicBezTo>
                  <a:pt x="42" y="258"/>
                  <a:pt x="42" y="258"/>
                  <a:pt x="42" y="258"/>
                </a:cubicBezTo>
                <a:cubicBezTo>
                  <a:pt x="40" y="254"/>
                  <a:pt x="40" y="254"/>
                  <a:pt x="40" y="254"/>
                </a:cubicBezTo>
                <a:cubicBezTo>
                  <a:pt x="43" y="253"/>
                  <a:pt x="43" y="253"/>
                  <a:pt x="43" y="253"/>
                </a:cubicBezTo>
                <a:cubicBezTo>
                  <a:pt x="43" y="253"/>
                  <a:pt x="43" y="253"/>
                  <a:pt x="43" y="253"/>
                </a:cubicBezTo>
                <a:cubicBezTo>
                  <a:pt x="43" y="253"/>
                  <a:pt x="43" y="253"/>
                  <a:pt x="43" y="253"/>
                </a:cubicBezTo>
                <a:cubicBezTo>
                  <a:pt x="43" y="253"/>
                  <a:pt x="43" y="253"/>
                  <a:pt x="43" y="253"/>
                </a:cubicBezTo>
                <a:cubicBezTo>
                  <a:pt x="43" y="253"/>
                  <a:pt x="43" y="253"/>
                  <a:pt x="43" y="253"/>
                </a:cubicBezTo>
                <a:cubicBezTo>
                  <a:pt x="43" y="253"/>
                  <a:pt x="43" y="252"/>
                  <a:pt x="43" y="252"/>
                </a:cubicBezTo>
                <a:cubicBezTo>
                  <a:pt x="44" y="252"/>
                  <a:pt x="44" y="252"/>
                  <a:pt x="44" y="252"/>
                </a:cubicBezTo>
                <a:cubicBezTo>
                  <a:pt x="44" y="252"/>
                  <a:pt x="44" y="252"/>
                  <a:pt x="44" y="252"/>
                </a:cubicBezTo>
                <a:cubicBezTo>
                  <a:pt x="44" y="252"/>
                  <a:pt x="44" y="252"/>
                  <a:pt x="44" y="252"/>
                </a:cubicBezTo>
                <a:cubicBezTo>
                  <a:pt x="44" y="252"/>
                  <a:pt x="44" y="251"/>
                  <a:pt x="44" y="251"/>
                </a:cubicBezTo>
                <a:cubicBezTo>
                  <a:pt x="44" y="251"/>
                  <a:pt x="44" y="251"/>
                  <a:pt x="44" y="251"/>
                </a:cubicBezTo>
                <a:cubicBezTo>
                  <a:pt x="44" y="251"/>
                  <a:pt x="44" y="251"/>
                  <a:pt x="44" y="251"/>
                </a:cubicBezTo>
                <a:cubicBezTo>
                  <a:pt x="44" y="251"/>
                  <a:pt x="44" y="251"/>
                  <a:pt x="44" y="251"/>
                </a:cubicBezTo>
                <a:cubicBezTo>
                  <a:pt x="42" y="247"/>
                  <a:pt x="42" y="247"/>
                  <a:pt x="42" y="247"/>
                </a:cubicBezTo>
                <a:cubicBezTo>
                  <a:pt x="44" y="246"/>
                  <a:pt x="44" y="246"/>
                  <a:pt x="44" y="246"/>
                </a:cubicBezTo>
                <a:cubicBezTo>
                  <a:pt x="44" y="246"/>
                  <a:pt x="44" y="246"/>
                  <a:pt x="44" y="246"/>
                </a:cubicBezTo>
                <a:cubicBezTo>
                  <a:pt x="44" y="246"/>
                  <a:pt x="44" y="246"/>
                  <a:pt x="44" y="246"/>
                </a:cubicBezTo>
                <a:cubicBezTo>
                  <a:pt x="44" y="246"/>
                  <a:pt x="44" y="246"/>
                  <a:pt x="45" y="246"/>
                </a:cubicBezTo>
                <a:cubicBezTo>
                  <a:pt x="45" y="246"/>
                  <a:pt x="45" y="246"/>
                  <a:pt x="45" y="246"/>
                </a:cubicBezTo>
                <a:cubicBezTo>
                  <a:pt x="45" y="245"/>
                  <a:pt x="45" y="245"/>
                  <a:pt x="45" y="245"/>
                </a:cubicBezTo>
                <a:cubicBezTo>
                  <a:pt x="45" y="245"/>
                  <a:pt x="45" y="245"/>
                  <a:pt x="45" y="245"/>
                </a:cubicBezTo>
                <a:cubicBezTo>
                  <a:pt x="45" y="245"/>
                  <a:pt x="45" y="245"/>
                  <a:pt x="45" y="245"/>
                </a:cubicBezTo>
                <a:cubicBezTo>
                  <a:pt x="45" y="245"/>
                  <a:pt x="45" y="245"/>
                  <a:pt x="45" y="245"/>
                </a:cubicBezTo>
                <a:cubicBezTo>
                  <a:pt x="45" y="244"/>
                  <a:pt x="45" y="244"/>
                  <a:pt x="45" y="244"/>
                </a:cubicBezTo>
                <a:cubicBezTo>
                  <a:pt x="45" y="244"/>
                  <a:pt x="45" y="244"/>
                  <a:pt x="45" y="244"/>
                </a:cubicBezTo>
                <a:cubicBezTo>
                  <a:pt x="45" y="244"/>
                  <a:pt x="45" y="244"/>
                  <a:pt x="45" y="244"/>
                </a:cubicBezTo>
                <a:cubicBezTo>
                  <a:pt x="45" y="244"/>
                  <a:pt x="45" y="244"/>
                  <a:pt x="45" y="244"/>
                </a:cubicBezTo>
                <a:cubicBezTo>
                  <a:pt x="43" y="240"/>
                  <a:pt x="43" y="240"/>
                  <a:pt x="43" y="240"/>
                </a:cubicBezTo>
                <a:cubicBezTo>
                  <a:pt x="46" y="239"/>
                  <a:pt x="46" y="239"/>
                  <a:pt x="46" y="239"/>
                </a:cubicBezTo>
                <a:cubicBezTo>
                  <a:pt x="46" y="239"/>
                  <a:pt x="46" y="239"/>
                  <a:pt x="46" y="239"/>
                </a:cubicBezTo>
                <a:cubicBezTo>
                  <a:pt x="46" y="239"/>
                  <a:pt x="46" y="239"/>
                  <a:pt x="46" y="239"/>
                </a:cubicBezTo>
                <a:cubicBezTo>
                  <a:pt x="46" y="239"/>
                  <a:pt x="46" y="239"/>
                  <a:pt x="46" y="239"/>
                </a:cubicBezTo>
                <a:cubicBezTo>
                  <a:pt x="46" y="239"/>
                  <a:pt x="46" y="239"/>
                  <a:pt x="46" y="238"/>
                </a:cubicBezTo>
                <a:cubicBezTo>
                  <a:pt x="46" y="238"/>
                  <a:pt x="46" y="238"/>
                  <a:pt x="46" y="238"/>
                </a:cubicBezTo>
                <a:cubicBezTo>
                  <a:pt x="46" y="238"/>
                  <a:pt x="46" y="238"/>
                  <a:pt x="46" y="238"/>
                </a:cubicBezTo>
                <a:cubicBezTo>
                  <a:pt x="46" y="238"/>
                  <a:pt x="46" y="238"/>
                  <a:pt x="47" y="238"/>
                </a:cubicBezTo>
                <a:cubicBezTo>
                  <a:pt x="47" y="238"/>
                  <a:pt x="47" y="238"/>
                  <a:pt x="47" y="238"/>
                </a:cubicBezTo>
                <a:cubicBezTo>
                  <a:pt x="47" y="237"/>
                  <a:pt x="47" y="237"/>
                  <a:pt x="46" y="237"/>
                </a:cubicBezTo>
                <a:cubicBezTo>
                  <a:pt x="46" y="237"/>
                  <a:pt x="46" y="237"/>
                  <a:pt x="46" y="237"/>
                </a:cubicBezTo>
                <a:cubicBezTo>
                  <a:pt x="46" y="237"/>
                  <a:pt x="46" y="237"/>
                  <a:pt x="46" y="237"/>
                </a:cubicBezTo>
                <a:cubicBezTo>
                  <a:pt x="46" y="237"/>
                  <a:pt x="46" y="237"/>
                  <a:pt x="46" y="237"/>
                </a:cubicBezTo>
                <a:cubicBezTo>
                  <a:pt x="45" y="233"/>
                  <a:pt x="45" y="233"/>
                  <a:pt x="45" y="233"/>
                </a:cubicBezTo>
                <a:cubicBezTo>
                  <a:pt x="47" y="232"/>
                  <a:pt x="47" y="232"/>
                  <a:pt x="47" y="232"/>
                </a:cubicBezTo>
                <a:cubicBezTo>
                  <a:pt x="47" y="232"/>
                  <a:pt x="47" y="232"/>
                  <a:pt x="47" y="232"/>
                </a:cubicBezTo>
                <a:cubicBezTo>
                  <a:pt x="47" y="232"/>
                  <a:pt x="47" y="232"/>
                  <a:pt x="47" y="232"/>
                </a:cubicBezTo>
                <a:cubicBezTo>
                  <a:pt x="47" y="232"/>
                  <a:pt x="47" y="232"/>
                  <a:pt x="47" y="232"/>
                </a:cubicBezTo>
                <a:cubicBezTo>
                  <a:pt x="47" y="232"/>
                  <a:pt x="47" y="232"/>
                  <a:pt x="48" y="231"/>
                </a:cubicBezTo>
                <a:cubicBezTo>
                  <a:pt x="48" y="231"/>
                  <a:pt x="48" y="231"/>
                  <a:pt x="48" y="231"/>
                </a:cubicBezTo>
                <a:cubicBezTo>
                  <a:pt x="48" y="231"/>
                  <a:pt x="48" y="231"/>
                  <a:pt x="48" y="231"/>
                </a:cubicBezTo>
                <a:cubicBezTo>
                  <a:pt x="48" y="231"/>
                  <a:pt x="48" y="231"/>
                  <a:pt x="48" y="231"/>
                </a:cubicBezTo>
                <a:cubicBezTo>
                  <a:pt x="48" y="231"/>
                  <a:pt x="48" y="231"/>
                  <a:pt x="48" y="230"/>
                </a:cubicBezTo>
                <a:cubicBezTo>
                  <a:pt x="48" y="230"/>
                  <a:pt x="48" y="230"/>
                  <a:pt x="48" y="230"/>
                </a:cubicBezTo>
                <a:cubicBezTo>
                  <a:pt x="48" y="230"/>
                  <a:pt x="48" y="230"/>
                  <a:pt x="48" y="230"/>
                </a:cubicBezTo>
                <a:cubicBezTo>
                  <a:pt x="48" y="230"/>
                  <a:pt x="48" y="230"/>
                  <a:pt x="48" y="230"/>
                </a:cubicBezTo>
                <a:cubicBezTo>
                  <a:pt x="48" y="230"/>
                  <a:pt x="48" y="230"/>
                  <a:pt x="48" y="230"/>
                </a:cubicBezTo>
                <a:cubicBezTo>
                  <a:pt x="46" y="226"/>
                  <a:pt x="46" y="226"/>
                  <a:pt x="46" y="226"/>
                </a:cubicBezTo>
                <a:cubicBezTo>
                  <a:pt x="48" y="225"/>
                  <a:pt x="48" y="225"/>
                  <a:pt x="48" y="225"/>
                </a:cubicBezTo>
                <a:cubicBezTo>
                  <a:pt x="48" y="225"/>
                  <a:pt x="48" y="225"/>
                  <a:pt x="48" y="225"/>
                </a:cubicBezTo>
                <a:cubicBezTo>
                  <a:pt x="48" y="225"/>
                  <a:pt x="48" y="225"/>
                  <a:pt x="49" y="225"/>
                </a:cubicBezTo>
                <a:cubicBezTo>
                  <a:pt x="49" y="225"/>
                  <a:pt x="49" y="225"/>
                  <a:pt x="49" y="225"/>
                </a:cubicBezTo>
                <a:cubicBezTo>
                  <a:pt x="49" y="224"/>
                  <a:pt x="49" y="224"/>
                  <a:pt x="49" y="224"/>
                </a:cubicBezTo>
                <a:cubicBezTo>
                  <a:pt x="49" y="224"/>
                  <a:pt x="49" y="224"/>
                  <a:pt x="49" y="224"/>
                </a:cubicBezTo>
                <a:cubicBezTo>
                  <a:pt x="49" y="224"/>
                  <a:pt x="49" y="224"/>
                  <a:pt x="49" y="224"/>
                </a:cubicBezTo>
                <a:cubicBezTo>
                  <a:pt x="49" y="224"/>
                  <a:pt x="49" y="224"/>
                  <a:pt x="49" y="224"/>
                </a:cubicBezTo>
                <a:cubicBezTo>
                  <a:pt x="49" y="224"/>
                  <a:pt x="49" y="224"/>
                  <a:pt x="49" y="223"/>
                </a:cubicBezTo>
                <a:cubicBezTo>
                  <a:pt x="49" y="223"/>
                  <a:pt x="49" y="223"/>
                  <a:pt x="49" y="223"/>
                </a:cubicBezTo>
                <a:cubicBezTo>
                  <a:pt x="49" y="223"/>
                  <a:pt x="49" y="223"/>
                  <a:pt x="49" y="223"/>
                </a:cubicBezTo>
                <a:cubicBezTo>
                  <a:pt x="49" y="223"/>
                  <a:pt x="49" y="223"/>
                  <a:pt x="49" y="223"/>
                </a:cubicBezTo>
                <a:cubicBezTo>
                  <a:pt x="49" y="223"/>
                  <a:pt x="49" y="223"/>
                  <a:pt x="49" y="223"/>
                </a:cubicBezTo>
                <a:cubicBezTo>
                  <a:pt x="47" y="219"/>
                  <a:pt x="47" y="219"/>
                  <a:pt x="47" y="219"/>
                </a:cubicBezTo>
                <a:cubicBezTo>
                  <a:pt x="50" y="218"/>
                  <a:pt x="50" y="218"/>
                  <a:pt x="50" y="218"/>
                </a:cubicBezTo>
                <a:cubicBezTo>
                  <a:pt x="50" y="218"/>
                  <a:pt x="50" y="218"/>
                  <a:pt x="50" y="218"/>
                </a:cubicBezTo>
                <a:cubicBezTo>
                  <a:pt x="50" y="218"/>
                  <a:pt x="50" y="218"/>
                  <a:pt x="50" y="218"/>
                </a:cubicBezTo>
                <a:cubicBezTo>
                  <a:pt x="50" y="218"/>
                  <a:pt x="50" y="218"/>
                  <a:pt x="50" y="218"/>
                </a:cubicBezTo>
                <a:cubicBezTo>
                  <a:pt x="50" y="218"/>
                  <a:pt x="50" y="217"/>
                  <a:pt x="50" y="217"/>
                </a:cubicBezTo>
                <a:cubicBezTo>
                  <a:pt x="50" y="217"/>
                  <a:pt x="50" y="217"/>
                  <a:pt x="51" y="217"/>
                </a:cubicBezTo>
                <a:cubicBezTo>
                  <a:pt x="51" y="217"/>
                  <a:pt x="51" y="217"/>
                  <a:pt x="51" y="217"/>
                </a:cubicBezTo>
                <a:cubicBezTo>
                  <a:pt x="51" y="217"/>
                  <a:pt x="51" y="217"/>
                  <a:pt x="51" y="217"/>
                </a:cubicBezTo>
                <a:cubicBezTo>
                  <a:pt x="51" y="217"/>
                  <a:pt x="51" y="216"/>
                  <a:pt x="51" y="216"/>
                </a:cubicBezTo>
                <a:cubicBezTo>
                  <a:pt x="51" y="216"/>
                  <a:pt x="51" y="216"/>
                  <a:pt x="51" y="216"/>
                </a:cubicBezTo>
                <a:cubicBezTo>
                  <a:pt x="51" y="216"/>
                  <a:pt x="51" y="216"/>
                  <a:pt x="51" y="216"/>
                </a:cubicBezTo>
                <a:cubicBezTo>
                  <a:pt x="51" y="216"/>
                  <a:pt x="51" y="216"/>
                  <a:pt x="51" y="216"/>
                </a:cubicBezTo>
                <a:cubicBezTo>
                  <a:pt x="51" y="216"/>
                  <a:pt x="51" y="216"/>
                  <a:pt x="51" y="216"/>
                </a:cubicBezTo>
                <a:cubicBezTo>
                  <a:pt x="49" y="212"/>
                  <a:pt x="49" y="212"/>
                  <a:pt x="49" y="212"/>
                </a:cubicBezTo>
                <a:cubicBezTo>
                  <a:pt x="51" y="211"/>
                  <a:pt x="51" y="211"/>
                  <a:pt x="51" y="211"/>
                </a:cubicBezTo>
                <a:cubicBezTo>
                  <a:pt x="51" y="211"/>
                  <a:pt x="51" y="211"/>
                  <a:pt x="51" y="211"/>
                </a:cubicBezTo>
                <a:cubicBezTo>
                  <a:pt x="51" y="211"/>
                  <a:pt x="51" y="211"/>
                  <a:pt x="51" y="211"/>
                </a:cubicBezTo>
                <a:cubicBezTo>
                  <a:pt x="51" y="211"/>
                  <a:pt x="51" y="211"/>
                  <a:pt x="51" y="211"/>
                </a:cubicBezTo>
                <a:cubicBezTo>
                  <a:pt x="52" y="210"/>
                  <a:pt x="52" y="210"/>
                  <a:pt x="52" y="210"/>
                </a:cubicBezTo>
                <a:cubicBezTo>
                  <a:pt x="52" y="210"/>
                  <a:pt x="52" y="210"/>
                  <a:pt x="52" y="210"/>
                </a:cubicBezTo>
                <a:cubicBezTo>
                  <a:pt x="52" y="210"/>
                  <a:pt x="52" y="210"/>
                  <a:pt x="52" y="210"/>
                </a:cubicBezTo>
                <a:cubicBezTo>
                  <a:pt x="52" y="210"/>
                  <a:pt x="52" y="210"/>
                  <a:pt x="52" y="210"/>
                </a:cubicBezTo>
                <a:cubicBezTo>
                  <a:pt x="52" y="210"/>
                  <a:pt x="52" y="210"/>
                  <a:pt x="52" y="209"/>
                </a:cubicBezTo>
                <a:cubicBezTo>
                  <a:pt x="52" y="209"/>
                  <a:pt x="52" y="209"/>
                  <a:pt x="52" y="209"/>
                </a:cubicBezTo>
                <a:cubicBezTo>
                  <a:pt x="52" y="209"/>
                  <a:pt x="52" y="209"/>
                  <a:pt x="52" y="209"/>
                </a:cubicBezTo>
                <a:cubicBezTo>
                  <a:pt x="52" y="209"/>
                  <a:pt x="52" y="209"/>
                  <a:pt x="52" y="209"/>
                </a:cubicBezTo>
                <a:cubicBezTo>
                  <a:pt x="52" y="209"/>
                  <a:pt x="52" y="209"/>
                  <a:pt x="52" y="209"/>
                </a:cubicBezTo>
                <a:cubicBezTo>
                  <a:pt x="49" y="203"/>
                  <a:pt x="49" y="203"/>
                  <a:pt x="49" y="203"/>
                </a:cubicBezTo>
                <a:cubicBezTo>
                  <a:pt x="49" y="203"/>
                  <a:pt x="49" y="203"/>
                  <a:pt x="49" y="203"/>
                </a:cubicBezTo>
                <a:cubicBezTo>
                  <a:pt x="49" y="203"/>
                  <a:pt x="49" y="203"/>
                  <a:pt x="49" y="203"/>
                </a:cubicBezTo>
                <a:cubicBezTo>
                  <a:pt x="49" y="203"/>
                  <a:pt x="49" y="203"/>
                  <a:pt x="49" y="203"/>
                </a:cubicBezTo>
                <a:cubicBezTo>
                  <a:pt x="49" y="202"/>
                  <a:pt x="49" y="202"/>
                  <a:pt x="49" y="202"/>
                </a:cubicBezTo>
                <a:cubicBezTo>
                  <a:pt x="49" y="202"/>
                  <a:pt x="49" y="202"/>
                  <a:pt x="48" y="202"/>
                </a:cubicBezTo>
                <a:cubicBezTo>
                  <a:pt x="48" y="202"/>
                  <a:pt x="48" y="202"/>
                  <a:pt x="48" y="202"/>
                </a:cubicBezTo>
                <a:cubicBezTo>
                  <a:pt x="46" y="202"/>
                  <a:pt x="46" y="202"/>
                  <a:pt x="46" y="202"/>
                </a:cubicBezTo>
                <a:cubicBezTo>
                  <a:pt x="48" y="195"/>
                  <a:pt x="48" y="195"/>
                  <a:pt x="48" y="195"/>
                </a:cubicBezTo>
                <a:cubicBezTo>
                  <a:pt x="617" y="504"/>
                  <a:pt x="617" y="504"/>
                  <a:pt x="617" y="504"/>
                </a:cubicBezTo>
                <a:cubicBezTo>
                  <a:pt x="645" y="893"/>
                  <a:pt x="645" y="893"/>
                  <a:pt x="645" y="893"/>
                </a:cubicBezTo>
                <a:cubicBezTo>
                  <a:pt x="645" y="893"/>
                  <a:pt x="645" y="893"/>
                  <a:pt x="645" y="893"/>
                </a:cubicBezTo>
                <a:cubicBezTo>
                  <a:pt x="645" y="893"/>
                  <a:pt x="645" y="893"/>
                  <a:pt x="645" y="893"/>
                </a:cubicBezTo>
                <a:cubicBezTo>
                  <a:pt x="645" y="893"/>
                  <a:pt x="645" y="893"/>
                  <a:pt x="645" y="893"/>
                </a:cubicBezTo>
                <a:cubicBezTo>
                  <a:pt x="645" y="893"/>
                  <a:pt x="645" y="893"/>
                  <a:pt x="644" y="893"/>
                </a:cubicBezTo>
                <a:cubicBezTo>
                  <a:pt x="644" y="893"/>
                  <a:pt x="644" y="893"/>
                  <a:pt x="644" y="894"/>
                </a:cubicBezTo>
                <a:cubicBezTo>
                  <a:pt x="644" y="894"/>
                  <a:pt x="644" y="894"/>
                  <a:pt x="644" y="894"/>
                </a:cubicBezTo>
                <a:cubicBezTo>
                  <a:pt x="644" y="894"/>
                  <a:pt x="644" y="894"/>
                  <a:pt x="644" y="894"/>
                </a:cubicBezTo>
                <a:cubicBezTo>
                  <a:pt x="644" y="894"/>
                  <a:pt x="644" y="894"/>
                  <a:pt x="644" y="894"/>
                </a:cubicBezTo>
                <a:cubicBezTo>
                  <a:pt x="644" y="894"/>
                  <a:pt x="644" y="894"/>
                  <a:pt x="644" y="894"/>
                </a:cubicBezTo>
                <a:cubicBezTo>
                  <a:pt x="790" y="1785"/>
                  <a:pt x="790" y="1785"/>
                  <a:pt x="790" y="1785"/>
                </a:cubicBezTo>
                <a:cubicBezTo>
                  <a:pt x="790" y="1785"/>
                  <a:pt x="790" y="1785"/>
                  <a:pt x="790" y="1785"/>
                </a:cubicBezTo>
                <a:cubicBezTo>
                  <a:pt x="790" y="1785"/>
                  <a:pt x="790" y="1785"/>
                  <a:pt x="790" y="1785"/>
                </a:cubicBezTo>
                <a:cubicBezTo>
                  <a:pt x="790" y="1785"/>
                  <a:pt x="790" y="1785"/>
                  <a:pt x="790" y="1785"/>
                </a:cubicBezTo>
                <a:cubicBezTo>
                  <a:pt x="790" y="1785"/>
                  <a:pt x="790" y="1785"/>
                  <a:pt x="790" y="1786"/>
                </a:cubicBezTo>
                <a:cubicBezTo>
                  <a:pt x="790" y="1786"/>
                  <a:pt x="790" y="1786"/>
                  <a:pt x="790" y="1786"/>
                </a:cubicBezTo>
                <a:cubicBezTo>
                  <a:pt x="790" y="1786"/>
                  <a:pt x="790" y="1786"/>
                  <a:pt x="791" y="1786"/>
                </a:cubicBezTo>
                <a:cubicBezTo>
                  <a:pt x="439" y="2630"/>
                  <a:pt x="439" y="2630"/>
                  <a:pt x="439" y="2630"/>
                </a:cubicBezTo>
                <a:cubicBezTo>
                  <a:pt x="439" y="2630"/>
                  <a:pt x="439" y="2630"/>
                  <a:pt x="439" y="2630"/>
                </a:cubicBezTo>
                <a:cubicBezTo>
                  <a:pt x="439" y="2630"/>
                  <a:pt x="439" y="2630"/>
                  <a:pt x="439" y="2630"/>
                </a:cubicBezTo>
                <a:cubicBezTo>
                  <a:pt x="209" y="3296"/>
                  <a:pt x="209" y="3296"/>
                  <a:pt x="209" y="3296"/>
                </a:cubicBezTo>
                <a:cubicBezTo>
                  <a:pt x="209" y="3296"/>
                  <a:pt x="209" y="3296"/>
                  <a:pt x="209" y="3296"/>
                </a:cubicBezTo>
                <a:cubicBezTo>
                  <a:pt x="212" y="3296"/>
                  <a:pt x="212" y="3296"/>
                  <a:pt x="212" y="3296"/>
                </a:cubicBezTo>
                <a:cubicBezTo>
                  <a:pt x="314" y="3001"/>
                  <a:pt x="314" y="3001"/>
                  <a:pt x="314" y="3001"/>
                </a:cubicBezTo>
                <a:cubicBezTo>
                  <a:pt x="308" y="3017"/>
                  <a:pt x="308" y="3017"/>
                  <a:pt x="308" y="3017"/>
                </a:cubicBezTo>
                <a:cubicBezTo>
                  <a:pt x="308" y="3017"/>
                  <a:pt x="308" y="3017"/>
                  <a:pt x="308" y="3018"/>
                </a:cubicBezTo>
                <a:cubicBezTo>
                  <a:pt x="308" y="3018"/>
                  <a:pt x="308" y="3018"/>
                  <a:pt x="308" y="3018"/>
                </a:cubicBezTo>
                <a:cubicBezTo>
                  <a:pt x="308" y="3018"/>
                  <a:pt x="308" y="3018"/>
                  <a:pt x="308" y="3019"/>
                </a:cubicBezTo>
                <a:cubicBezTo>
                  <a:pt x="308" y="3019"/>
                  <a:pt x="308" y="3019"/>
                  <a:pt x="308" y="3019"/>
                </a:cubicBezTo>
                <a:cubicBezTo>
                  <a:pt x="309" y="3019"/>
                  <a:pt x="309" y="3019"/>
                  <a:pt x="309" y="3019"/>
                </a:cubicBezTo>
                <a:cubicBezTo>
                  <a:pt x="309" y="3019"/>
                  <a:pt x="309" y="3019"/>
                  <a:pt x="309" y="3019"/>
                </a:cubicBezTo>
                <a:cubicBezTo>
                  <a:pt x="309" y="3019"/>
                  <a:pt x="309" y="3019"/>
                  <a:pt x="310" y="3019"/>
                </a:cubicBezTo>
                <a:cubicBezTo>
                  <a:pt x="310" y="3019"/>
                  <a:pt x="310" y="3019"/>
                  <a:pt x="310" y="3019"/>
                </a:cubicBezTo>
                <a:cubicBezTo>
                  <a:pt x="310" y="3019"/>
                  <a:pt x="310" y="3019"/>
                  <a:pt x="310" y="3019"/>
                </a:cubicBezTo>
                <a:cubicBezTo>
                  <a:pt x="310" y="3019"/>
                  <a:pt x="310" y="3019"/>
                  <a:pt x="310" y="3019"/>
                </a:cubicBezTo>
                <a:cubicBezTo>
                  <a:pt x="310" y="3019"/>
                  <a:pt x="310" y="3019"/>
                  <a:pt x="311" y="3019"/>
                </a:cubicBezTo>
                <a:cubicBezTo>
                  <a:pt x="323" y="3007"/>
                  <a:pt x="323" y="3007"/>
                  <a:pt x="323" y="3007"/>
                </a:cubicBezTo>
                <a:cubicBezTo>
                  <a:pt x="320" y="3014"/>
                  <a:pt x="320" y="3014"/>
                  <a:pt x="320" y="3014"/>
                </a:cubicBezTo>
                <a:cubicBezTo>
                  <a:pt x="305" y="3029"/>
                  <a:pt x="305" y="3029"/>
                  <a:pt x="305" y="3029"/>
                </a:cubicBezTo>
                <a:cubicBezTo>
                  <a:pt x="305" y="3029"/>
                  <a:pt x="305" y="3030"/>
                  <a:pt x="305" y="3030"/>
                </a:cubicBezTo>
                <a:cubicBezTo>
                  <a:pt x="304" y="3030"/>
                  <a:pt x="304" y="3030"/>
                  <a:pt x="304" y="3030"/>
                </a:cubicBezTo>
                <a:cubicBezTo>
                  <a:pt x="304" y="3030"/>
                  <a:pt x="304" y="3030"/>
                  <a:pt x="304" y="3031"/>
                </a:cubicBezTo>
                <a:cubicBezTo>
                  <a:pt x="304" y="3031"/>
                  <a:pt x="304" y="3031"/>
                  <a:pt x="304" y="3031"/>
                </a:cubicBezTo>
                <a:cubicBezTo>
                  <a:pt x="307" y="3054"/>
                  <a:pt x="307" y="3054"/>
                  <a:pt x="307" y="3054"/>
                </a:cubicBezTo>
                <a:cubicBezTo>
                  <a:pt x="303" y="3064"/>
                  <a:pt x="303" y="3064"/>
                  <a:pt x="303" y="3064"/>
                </a:cubicBezTo>
                <a:cubicBezTo>
                  <a:pt x="301" y="3045"/>
                  <a:pt x="301" y="3045"/>
                  <a:pt x="301" y="3045"/>
                </a:cubicBezTo>
                <a:cubicBezTo>
                  <a:pt x="301" y="3045"/>
                  <a:pt x="301" y="3045"/>
                  <a:pt x="301" y="3045"/>
                </a:cubicBezTo>
                <a:cubicBezTo>
                  <a:pt x="301" y="3045"/>
                  <a:pt x="301" y="3045"/>
                  <a:pt x="301" y="3045"/>
                </a:cubicBezTo>
                <a:cubicBezTo>
                  <a:pt x="301" y="3045"/>
                  <a:pt x="301" y="3045"/>
                  <a:pt x="301" y="3045"/>
                </a:cubicBezTo>
                <a:cubicBezTo>
                  <a:pt x="301" y="3044"/>
                  <a:pt x="301" y="3044"/>
                  <a:pt x="301" y="3044"/>
                </a:cubicBezTo>
                <a:cubicBezTo>
                  <a:pt x="301" y="3044"/>
                  <a:pt x="301" y="3044"/>
                  <a:pt x="301" y="3044"/>
                </a:cubicBezTo>
                <a:cubicBezTo>
                  <a:pt x="300" y="3044"/>
                  <a:pt x="300" y="3044"/>
                  <a:pt x="300" y="3044"/>
                </a:cubicBezTo>
                <a:cubicBezTo>
                  <a:pt x="300" y="3044"/>
                  <a:pt x="300" y="3044"/>
                  <a:pt x="300" y="3044"/>
                </a:cubicBezTo>
                <a:cubicBezTo>
                  <a:pt x="300" y="3044"/>
                  <a:pt x="300" y="3044"/>
                  <a:pt x="300" y="3044"/>
                </a:cubicBezTo>
                <a:cubicBezTo>
                  <a:pt x="300" y="3044"/>
                  <a:pt x="300" y="3044"/>
                  <a:pt x="300" y="3044"/>
                </a:cubicBezTo>
                <a:cubicBezTo>
                  <a:pt x="300" y="3044"/>
                  <a:pt x="300" y="3044"/>
                  <a:pt x="300" y="3044"/>
                </a:cubicBezTo>
                <a:cubicBezTo>
                  <a:pt x="300" y="3044"/>
                  <a:pt x="300" y="3044"/>
                  <a:pt x="300" y="3044"/>
                </a:cubicBezTo>
                <a:cubicBezTo>
                  <a:pt x="300" y="3044"/>
                  <a:pt x="299" y="3044"/>
                  <a:pt x="299" y="3044"/>
                </a:cubicBezTo>
                <a:cubicBezTo>
                  <a:pt x="299" y="3044"/>
                  <a:pt x="299" y="3044"/>
                  <a:pt x="299" y="3044"/>
                </a:cubicBezTo>
                <a:cubicBezTo>
                  <a:pt x="299" y="3044"/>
                  <a:pt x="299" y="3044"/>
                  <a:pt x="299" y="3044"/>
                </a:cubicBezTo>
                <a:cubicBezTo>
                  <a:pt x="299" y="3045"/>
                  <a:pt x="299" y="3045"/>
                  <a:pt x="299" y="3045"/>
                </a:cubicBezTo>
                <a:cubicBezTo>
                  <a:pt x="299" y="3045"/>
                  <a:pt x="299" y="3045"/>
                  <a:pt x="299" y="3045"/>
                </a:cubicBezTo>
                <a:cubicBezTo>
                  <a:pt x="299" y="3045"/>
                  <a:pt x="299" y="3045"/>
                  <a:pt x="299" y="3045"/>
                </a:cubicBezTo>
                <a:cubicBezTo>
                  <a:pt x="237" y="3223"/>
                  <a:pt x="237" y="3223"/>
                  <a:pt x="237" y="3223"/>
                </a:cubicBezTo>
                <a:cubicBezTo>
                  <a:pt x="237" y="3223"/>
                  <a:pt x="237" y="3223"/>
                  <a:pt x="237" y="3223"/>
                </a:cubicBezTo>
                <a:cubicBezTo>
                  <a:pt x="232" y="3238"/>
                  <a:pt x="232" y="3238"/>
                  <a:pt x="232" y="3238"/>
                </a:cubicBezTo>
                <a:cubicBezTo>
                  <a:pt x="232" y="3238"/>
                  <a:pt x="232" y="3238"/>
                  <a:pt x="232" y="3238"/>
                </a:cubicBezTo>
                <a:cubicBezTo>
                  <a:pt x="232" y="3238"/>
                  <a:pt x="232" y="3238"/>
                  <a:pt x="232" y="3238"/>
                </a:cubicBezTo>
                <a:cubicBezTo>
                  <a:pt x="232" y="3238"/>
                  <a:pt x="232" y="3238"/>
                  <a:pt x="232" y="3239"/>
                </a:cubicBezTo>
                <a:cubicBezTo>
                  <a:pt x="232" y="3239"/>
                  <a:pt x="232" y="3239"/>
                  <a:pt x="232" y="3239"/>
                </a:cubicBezTo>
                <a:cubicBezTo>
                  <a:pt x="229" y="3278"/>
                  <a:pt x="229" y="3278"/>
                  <a:pt x="229" y="3278"/>
                </a:cubicBezTo>
                <a:cubicBezTo>
                  <a:pt x="226" y="3287"/>
                  <a:pt x="226" y="3287"/>
                  <a:pt x="226" y="3287"/>
                </a:cubicBezTo>
                <a:cubicBezTo>
                  <a:pt x="228" y="3258"/>
                  <a:pt x="228" y="3258"/>
                  <a:pt x="228" y="3258"/>
                </a:cubicBezTo>
                <a:cubicBezTo>
                  <a:pt x="228" y="3258"/>
                  <a:pt x="228" y="3258"/>
                  <a:pt x="228" y="3258"/>
                </a:cubicBezTo>
                <a:cubicBezTo>
                  <a:pt x="228" y="3258"/>
                  <a:pt x="228" y="3258"/>
                  <a:pt x="228" y="3257"/>
                </a:cubicBezTo>
                <a:cubicBezTo>
                  <a:pt x="228" y="3257"/>
                  <a:pt x="228" y="3257"/>
                  <a:pt x="228" y="3257"/>
                </a:cubicBezTo>
                <a:cubicBezTo>
                  <a:pt x="228" y="3257"/>
                  <a:pt x="228" y="3257"/>
                  <a:pt x="228" y="3257"/>
                </a:cubicBezTo>
                <a:cubicBezTo>
                  <a:pt x="228" y="3257"/>
                  <a:pt x="228" y="3257"/>
                  <a:pt x="228" y="3257"/>
                </a:cubicBezTo>
                <a:cubicBezTo>
                  <a:pt x="227" y="3257"/>
                  <a:pt x="227" y="3257"/>
                  <a:pt x="227" y="3257"/>
                </a:cubicBezTo>
                <a:cubicBezTo>
                  <a:pt x="227" y="3257"/>
                  <a:pt x="227" y="3257"/>
                  <a:pt x="227" y="3256"/>
                </a:cubicBezTo>
                <a:cubicBezTo>
                  <a:pt x="227" y="3256"/>
                  <a:pt x="227" y="3256"/>
                  <a:pt x="227" y="3256"/>
                </a:cubicBezTo>
                <a:cubicBezTo>
                  <a:pt x="227" y="3256"/>
                  <a:pt x="227" y="3256"/>
                  <a:pt x="227" y="3256"/>
                </a:cubicBezTo>
                <a:cubicBezTo>
                  <a:pt x="227" y="3256"/>
                  <a:pt x="227" y="3256"/>
                  <a:pt x="227" y="3256"/>
                </a:cubicBezTo>
                <a:cubicBezTo>
                  <a:pt x="227" y="3256"/>
                  <a:pt x="227" y="3256"/>
                  <a:pt x="227" y="3256"/>
                </a:cubicBezTo>
                <a:cubicBezTo>
                  <a:pt x="226" y="3256"/>
                  <a:pt x="226" y="3256"/>
                  <a:pt x="226" y="3256"/>
                </a:cubicBezTo>
                <a:cubicBezTo>
                  <a:pt x="226" y="3256"/>
                  <a:pt x="226" y="3256"/>
                  <a:pt x="226" y="3256"/>
                </a:cubicBezTo>
                <a:cubicBezTo>
                  <a:pt x="226" y="3257"/>
                  <a:pt x="226" y="3257"/>
                  <a:pt x="226" y="3257"/>
                </a:cubicBezTo>
                <a:cubicBezTo>
                  <a:pt x="226" y="3257"/>
                  <a:pt x="226" y="3257"/>
                  <a:pt x="226" y="3257"/>
                </a:cubicBezTo>
                <a:cubicBezTo>
                  <a:pt x="225" y="3257"/>
                  <a:pt x="225" y="3257"/>
                  <a:pt x="225" y="3257"/>
                </a:cubicBezTo>
                <a:cubicBezTo>
                  <a:pt x="225" y="3257"/>
                  <a:pt x="225" y="3257"/>
                  <a:pt x="225" y="3257"/>
                </a:cubicBezTo>
                <a:cubicBezTo>
                  <a:pt x="225" y="3257"/>
                  <a:pt x="225" y="3257"/>
                  <a:pt x="225" y="3257"/>
                </a:cubicBezTo>
                <a:cubicBezTo>
                  <a:pt x="212" y="3296"/>
                  <a:pt x="212" y="3296"/>
                  <a:pt x="212" y="3296"/>
                </a:cubicBezTo>
                <a:cubicBezTo>
                  <a:pt x="212" y="3296"/>
                  <a:pt x="212" y="3296"/>
                  <a:pt x="212" y="3296"/>
                </a:cubicBezTo>
                <a:cubicBezTo>
                  <a:pt x="215" y="3296"/>
                  <a:pt x="215" y="3296"/>
                  <a:pt x="215" y="3296"/>
                </a:cubicBezTo>
                <a:cubicBezTo>
                  <a:pt x="225" y="3268"/>
                  <a:pt x="225" y="3268"/>
                  <a:pt x="225" y="3268"/>
                </a:cubicBezTo>
                <a:cubicBezTo>
                  <a:pt x="223" y="3296"/>
                  <a:pt x="223" y="3296"/>
                  <a:pt x="223" y="3296"/>
                </a:cubicBezTo>
                <a:cubicBezTo>
                  <a:pt x="223" y="3296"/>
                  <a:pt x="223" y="3296"/>
                  <a:pt x="223" y="3296"/>
                </a:cubicBezTo>
                <a:cubicBezTo>
                  <a:pt x="226" y="3296"/>
                  <a:pt x="226" y="3296"/>
                  <a:pt x="226" y="3296"/>
                </a:cubicBezTo>
                <a:cubicBezTo>
                  <a:pt x="229" y="3288"/>
                  <a:pt x="229" y="3288"/>
                  <a:pt x="229" y="3288"/>
                </a:cubicBezTo>
                <a:cubicBezTo>
                  <a:pt x="228" y="3296"/>
                  <a:pt x="228" y="3296"/>
                  <a:pt x="228" y="3296"/>
                </a:cubicBezTo>
                <a:cubicBezTo>
                  <a:pt x="228" y="3296"/>
                  <a:pt x="228" y="3296"/>
                  <a:pt x="228" y="3296"/>
                </a:cubicBezTo>
                <a:cubicBezTo>
                  <a:pt x="231" y="3296"/>
                  <a:pt x="231" y="3296"/>
                  <a:pt x="231" y="3296"/>
                </a:cubicBezTo>
                <a:cubicBezTo>
                  <a:pt x="232" y="3278"/>
                  <a:pt x="232" y="3278"/>
                  <a:pt x="232" y="3278"/>
                </a:cubicBezTo>
                <a:cubicBezTo>
                  <a:pt x="236" y="3268"/>
                  <a:pt x="236" y="3268"/>
                  <a:pt x="236" y="3268"/>
                </a:cubicBezTo>
                <a:cubicBezTo>
                  <a:pt x="249" y="3296"/>
                  <a:pt x="249" y="3296"/>
                  <a:pt x="249" y="3296"/>
                </a:cubicBezTo>
                <a:cubicBezTo>
                  <a:pt x="252" y="3296"/>
                  <a:pt x="252" y="3296"/>
                  <a:pt x="252" y="3296"/>
                </a:cubicBezTo>
                <a:cubicBezTo>
                  <a:pt x="252" y="3296"/>
                  <a:pt x="251" y="3296"/>
                  <a:pt x="251" y="3295"/>
                </a:cubicBezTo>
                <a:cubicBezTo>
                  <a:pt x="237" y="3264"/>
                  <a:pt x="237" y="3264"/>
                  <a:pt x="237" y="3264"/>
                </a:cubicBezTo>
                <a:cubicBezTo>
                  <a:pt x="237" y="3264"/>
                  <a:pt x="237" y="3264"/>
                  <a:pt x="237" y="3264"/>
                </a:cubicBezTo>
                <a:cubicBezTo>
                  <a:pt x="237" y="3264"/>
                  <a:pt x="236" y="3263"/>
                  <a:pt x="236" y="3263"/>
                </a:cubicBezTo>
                <a:cubicBezTo>
                  <a:pt x="236" y="3263"/>
                  <a:pt x="236" y="3263"/>
                  <a:pt x="236" y="3263"/>
                </a:cubicBezTo>
                <a:cubicBezTo>
                  <a:pt x="236" y="3263"/>
                  <a:pt x="236" y="3263"/>
                  <a:pt x="236" y="3263"/>
                </a:cubicBezTo>
                <a:cubicBezTo>
                  <a:pt x="236" y="3263"/>
                  <a:pt x="236" y="3263"/>
                  <a:pt x="236" y="3263"/>
                </a:cubicBezTo>
                <a:cubicBezTo>
                  <a:pt x="235" y="3263"/>
                  <a:pt x="235" y="3263"/>
                  <a:pt x="235" y="3263"/>
                </a:cubicBezTo>
                <a:cubicBezTo>
                  <a:pt x="235" y="3263"/>
                  <a:pt x="235" y="3263"/>
                  <a:pt x="235" y="3263"/>
                </a:cubicBezTo>
                <a:cubicBezTo>
                  <a:pt x="235" y="3263"/>
                  <a:pt x="235" y="3263"/>
                  <a:pt x="235" y="3263"/>
                </a:cubicBezTo>
                <a:cubicBezTo>
                  <a:pt x="235" y="3263"/>
                  <a:pt x="235" y="3263"/>
                  <a:pt x="235" y="3263"/>
                </a:cubicBezTo>
                <a:cubicBezTo>
                  <a:pt x="235" y="3263"/>
                  <a:pt x="234" y="3263"/>
                  <a:pt x="234" y="3263"/>
                </a:cubicBezTo>
                <a:cubicBezTo>
                  <a:pt x="234" y="3263"/>
                  <a:pt x="234" y="3263"/>
                  <a:pt x="234" y="3263"/>
                </a:cubicBezTo>
                <a:cubicBezTo>
                  <a:pt x="234" y="3264"/>
                  <a:pt x="234" y="3264"/>
                  <a:pt x="234" y="3264"/>
                </a:cubicBezTo>
                <a:cubicBezTo>
                  <a:pt x="234" y="3264"/>
                  <a:pt x="234" y="3264"/>
                  <a:pt x="234" y="3264"/>
                </a:cubicBezTo>
                <a:cubicBezTo>
                  <a:pt x="234" y="3264"/>
                  <a:pt x="234" y="3264"/>
                  <a:pt x="234" y="3264"/>
                </a:cubicBezTo>
                <a:cubicBezTo>
                  <a:pt x="233" y="3268"/>
                  <a:pt x="233" y="3268"/>
                  <a:pt x="233" y="3268"/>
                </a:cubicBezTo>
                <a:cubicBezTo>
                  <a:pt x="235" y="3239"/>
                  <a:pt x="235" y="3239"/>
                  <a:pt x="235" y="3239"/>
                </a:cubicBezTo>
                <a:cubicBezTo>
                  <a:pt x="235" y="3239"/>
                  <a:pt x="235" y="3239"/>
                  <a:pt x="235" y="3239"/>
                </a:cubicBezTo>
                <a:cubicBezTo>
                  <a:pt x="247" y="3227"/>
                  <a:pt x="247" y="3227"/>
                  <a:pt x="247" y="3227"/>
                </a:cubicBezTo>
                <a:cubicBezTo>
                  <a:pt x="246" y="3230"/>
                  <a:pt x="246" y="3230"/>
                  <a:pt x="246" y="3230"/>
                </a:cubicBezTo>
                <a:cubicBezTo>
                  <a:pt x="246" y="3230"/>
                  <a:pt x="246" y="3230"/>
                  <a:pt x="246" y="3230"/>
                </a:cubicBezTo>
                <a:cubicBezTo>
                  <a:pt x="246" y="3230"/>
                  <a:pt x="246" y="3230"/>
                  <a:pt x="246" y="3230"/>
                </a:cubicBezTo>
                <a:cubicBezTo>
                  <a:pt x="241" y="3244"/>
                  <a:pt x="241" y="3244"/>
                  <a:pt x="241" y="3244"/>
                </a:cubicBezTo>
                <a:cubicBezTo>
                  <a:pt x="241" y="3244"/>
                  <a:pt x="241" y="3244"/>
                  <a:pt x="241" y="3244"/>
                </a:cubicBezTo>
                <a:cubicBezTo>
                  <a:pt x="241" y="3244"/>
                  <a:pt x="241" y="3244"/>
                  <a:pt x="241" y="3244"/>
                </a:cubicBezTo>
                <a:cubicBezTo>
                  <a:pt x="241" y="3244"/>
                  <a:pt x="241" y="3244"/>
                  <a:pt x="241" y="3245"/>
                </a:cubicBezTo>
                <a:cubicBezTo>
                  <a:pt x="241" y="3245"/>
                  <a:pt x="241" y="3245"/>
                  <a:pt x="241" y="3245"/>
                </a:cubicBezTo>
                <a:cubicBezTo>
                  <a:pt x="241" y="3245"/>
                  <a:pt x="241" y="3245"/>
                  <a:pt x="241" y="3245"/>
                </a:cubicBezTo>
                <a:cubicBezTo>
                  <a:pt x="241" y="3245"/>
                  <a:pt x="241" y="3245"/>
                  <a:pt x="241" y="3245"/>
                </a:cubicBezTo>
                <a:cubicBezTo>
                  <a:pt x="241" y="3245"/>
                  <a:pt x="240" y="3245"/>
                  <a:pt x="240" y="3246"/>
                </a:cubicBezTo>
                <a:cubicBezTo>
                  <a:pt x="241" y="3246"/>
                  <a:pt x="241" y="3246"/>
                  <a:pt x="241" y="3246"/>
                </a:cubicBezTo>
                <a:cubicBezTo>
                  <a:pt x="241" y="3246"/>
                  <a:pt x="241" y="3246"/>
                  <a:pt x="241" y="3246"/>
                </a:cubicBezTo>
                <a:cubicBezTo>
                  <a:pt x="241" y="3246"/>
                  <a:pt x="241" y="3246"/>
                  <a:pt x="241" y="3246"/>
                </a:cubicBezTo>
                <a:cubicBezTo>
                  <a:pt x="241" y="3246"/>
                  <a:pt x="241" y="3246"/>
                  <a:pt x="241" y="3246"/>
                </a:cubicBezTo>
                <a:cubicBezTo>
                  <a:pt x="259" y="3285"/>
                  <a:pt x="259" y="3285"/>
                  <a:pt x="259" y="3285"/>
                </a:cubicBezTo>
                <a:cubicBezTo>
                  <a:pt x="254" y="3295"/>
                  <a:pt x="254" y="3295"/>
                  <a:pt x="254" y="3295"/>
                </a:cubicBezTo>
                <a:cubicBezTo>
                  <a:pt x="254" y="3296"/>
                  <a:pt x="254" y="3296"/>
                  <a:pt x="254" y="3296"/>
                </a:cubicBezTo>
                <a:cubicBezTo>
                  <a:pt x="257" y="3296"/>
                  <a:pt x="257" y="3296"/>
                  <a:pt x="257" y="3296"/>
                </a:cubicBezTo>
                <a:cubicBezTo>
                  <a:pt x="260" y="3288"/>
                  <a:pt x="260" y="3288"/>
                  <a:pt x="260" y="3288"/>
                </a:cubicBezTo>
                <a:cubicBezTo>
                  <a:pt x="260" y="3289"/>
                  <a:pt x="260" y="3289"/>
                  <a:pt x="260" y="3289"/>
                </a:cubicBezTo>
                <a:cubicBezTo>
                  <a:pt x="258" y="3295"/>
                  <a:pt x="258" y="3295"/>
                  <a:pt x="258" y="3295"/>
                </a:cubicBezTo>
                <a:cubicBezTo>
                  <a:pt x="258" y="3296"/>
                  <a:pt x="258" y="3296"/>
                  <a:pt x="258" y="3296"/>
                </a:cubicBezTo>
                <a:cubicBezTo>
                  <a:pt x="261" y="3296"/>
                  <a:pt x="261" y="3296"/>
                  <a:pt x="261" y="3296"/>
                </a:cubicBezTo>
                <a:cubicBezTo>
                  <a:pt x="262" y="3292"/>
                  <a:pt x="262" y="3292"/>
                  <a:pt x="262" y="3292"/>
                </a:cubicBezTo>
                <a:cubicBezTo>
                  <a:pt x="264" y="3296"/>
                  <a:pt x="264" y="3296"/>
                  <a:pt x="264" y="3296"/>
                </a:cubicBezTo>
                <a:cubicBezTo>
                  <a:pt x="267" y="3296"/>
                  <a:pt x="267" y="3296"/>
                  <a:pt x="267" y="3296"/>
                </a:cubicBezTo>
                <a:cubicBezTo>
                  <a:pt x="267" y="3296"/>
                  <a:pt x="267" y="3296"/>
                  <a:pt x="267" y="3295"/>
                </a:cubicBezTo>
                <a:cubicBezTo>
                  <a:pt x="263" y="3288"/>
                  <a:pt x="263" y="3288"/>
                  <a:pt x="263" y="3288"/>
                </a:cubicBezTo>
                <a:cubicBezTo>
                  <a:pt x="278" y="3252"/>
                  <a:pt x="278" y="3252"/>
                  <a:pt x="278" y="3252"/>
                </a:cubicBezTo>
                <a:cubicBezTo>
                  <a:pt x="443" y="3281"/>
                  <a:pt x="443" y="3281"/>
                  <a:pt x="443" y="3281"/>
                </a:cubicBezTo>
                <a:cubicBezTo>
                  <a:pt x="435" y="3295"/>
                  <a:pt x="435" y="3295"/>
                  <a:pt x="435" y="3295"/>
                </a:cubicBezTo>
                <a:cubicBezTo>
                  <a:pt x="435" y="3295"/>
                  <a:pt x="435" y="3296"/>
                  <a:pt x="435" y="3296"/>
                </a:cubicBezTo>
                <a:cubicBezTo>
                  <a:pt x="438" y="3296"/>
                  <a:pt x="438" y="3296"/>
                  <a:pt x="438" y="3296"/>
                </a:cubicBezTo>
                <a:cubicBezTo>
                  <a:pt x="447" y="3281"/>
                  <a:pt x="447" y="3281"/>
                  <a:pt x="447" y="3281"/>
                </a:cubicBezTo>
                <a:cubicBezTo>
                  <a:pt x="447" y="3281"/>
                  <a:pt x="447" y="3281"/>
                  <a:pt x="447" y="3281"/>
                </a:cubicBezTo>
                <a:cubicBezTo>
                  <a:pt x="447" y="3281"/>
                  <a:pt x="447" y="3281"/>
                  <a:pt x="447" y="3281"/>
                </a:cubicBezTo>
                <a:cubicBezTo>
                  <a:pt x="447" y="3281"/>
                  <a:pt x="447" y="3281"/>
                  <a:pt x="447" y="3281"/>
                </a:cubicBezTo>
                <a:cubicBezTo>
                  <a:pt x="447" y="3280"/>
                  <a:pt x="447" y="3280"/>
                  <a:pt x="447" y="3280"/>
                </a:cubicBezTo>
                <a:cubicBezTo>
                  <a:pt x="447" y="3280"/>
                  <a:pt x="447" y="3280"/>
                  <a:pt x="447" y="3280"/>
                </a:cubicBezTo>
                <a:cubicBezTo>
                  <a:pt x="447" y="3280"/>
                  <a:pt x="447" y="3280"/>
                  <a:pt x="447" y="3280"/>
                </a:cubicBezTo>
                <a:cubicBezTo>
                  <a:pt x="447" y="3280"/>
                  <a:pt x="447" y="3280"/>
                  <a:pt x="447" y="3279"/>
                </a:cubicBezTo>
                <a:cubicBezTo>
                  <a:pt x="447" y="3279"/>
                  <a:pt x="447" y="3279"/>
                  <a:pt x="447" y="3279"/>
                </a:cubicBezTo>
                <a:cubicBezTo>
                  <a:pt x="447" y="3279"/>
                  <a:pt x="447" y="3279"/>
                  <a:pt x="446" y="3279"/>
                </a:cubicBezTo>
                <a:cubicBezTo>
                  <a:pt x="446" y="3279"/>
                  <a:pt x="446" y="3279"/>
                  <a:pt x="446" y="3279"/>
                </a:cubicBezTo>
                <a:cubicBezTo>
                  <a:pt x="446" y="3279"/>
                  <a:pt x="446" y="3279"/>
                  <a:pt x="446" y="3279"/>
                </a:cubicBezTo>
                <a:cubicBezTo>
                  <a:pt x="446" y="3279"/>
                  <a:pt x="446" y="3279"/>
                  <a:pt x="446" y="3279"/>
                </a:cubicBezTo>
                <a:cubicBezTo>
                  <a:pt x="279" y="3250"/>
                  <a:pt x="279" y="3250"/>
                  <a:pt x="279" y="3250"/>
                </a:cubicBezTo>
                <a:cubicBezTo>
                  <a:pt x="283" y="3238"/>
                  <a:pt x="283" y="3238"/>
                  <a:pt x="283" y="3238"/>
                </a:cubicBezTo>
                <a:cubicBezTo>
                  <a:pt x="449" y="3267"/>
                  <a:pt x="449" y="3267"/>
                  <a:pt x="449" y="3267"/>
                </a:cubicBezTo>
                <a:cubicBezTo>
                  <a:pt x="449" y="3267"/>
                  <a:pt x="449" y="3267"/>
                  <a:pt x="449" y="3267"/>
                </a:cubicBezTo>
                <a:cubicBezTo>
                  <a:pt x="449" y="3267"/>
                  <a:pt x="449" y="3267"/>
                  <a:pt x="449" y="3267"/>
                </a:cubicBezTo>
                <a:cubicBezTo>
                  <a:pt x="450" y="3267"/>
                  <a:pt x="450" y="3267"/>
                  <a:pt x="450" y="3267"/>
                </a:cubicBezTo>
                <a:cubicBezTo>
                  <a:pt x="450" y="3267"/>
                  <a:pt x="450" y="3267"/>
                  <a:pt x="450" y="3267"/>
                </a:cubicBezTo>
                <a:cubicBezTo>
                  <a:pt x="450" y="3267"/>
                  <a:pt x="450" y="3267"/>
                  <a:pt x="450" y="3267"/>
                </a:cubicBezTo>
                <a:cubicBezTo>
                  <a:pt x="450" y="3267"/>
                  <a:pt x="451" y="3267"/>
                  <a:pt x="451" y="3266"/>
                </a:cubicBezTo>
                <a:cubicBezTo>
                  <a:pt x="451" y="3266"/>
                  <a:pt x="451" y="3266"/>
                  <a:pt x="451" y="3266"/>
                </a:cubicBezTo>
                <a:cubicBezTo>
                  <a:pt x="451" y="3266"/>
                  <a:pt x="451" y="3266"/>
                  <a:pt x="451" y="3266"/>
                </a:cubicBezTo>
                <a:cubicBezTo>
                  <a:pt x="451" y="3266"/>
                  <a:pt x="451" y="3266"/>
                  <a:pt x="451" y="3266"/>
                </a:cubicBezTo>
                <a:cubicBezTo>
                  <a:pt x="451" y="3266"/>
                  <a:pt x="451" y="3265"/>
                  <a:pt x="450" y="3265"/>
                </a:cubicBezTo>
                <a:cubicBezTo>
                  <a:pt x="450" y="3265"/>
                  <a:pt x="450" y="3265"/>
                  <a:pt x="450" y="3265"/>
                </a:cubicBezTo>
                <a:cubicBezTo>
                  <a:pt x="450" y="3265"/>
                  <a:pt x="450" y="3265"/>
                  <a:pt x="450" y="3265"/>
                </a:cubicBezTo>
                <a:cubicBezTo>
                  <a:pt x="450" y="3265"/>
                  <a:pt x="450" y="3265"/>
                  <a:pt x="450" y="3265"/>
                </a:cubicBezTo>
                <a:cubicBezTo>
                  <a:pt x="339" y="3097"/>
                  <a:pt x="339" y="3097"/>
                  <a:pt x="339" y="3097"/>
                </a:cubicBezTo>
                <a:cubicBezTo>
                  <a:pt x="344" y="3085"/>
                  <a:pt x="344" y="3085"/>
                  <a:pt x="344" y="3085"/>
                </a:cubicBezTo>
                <a:cubicBezTo>
                  <a:pt x="459" y="3258"/>
                  <a:pt x="459" y="3258"/>
                  <a:pt x="459" y="3258"/>
                </a:cubicBezTo>
                <a:cubicBezTo>
                  <a:pt x="459" y="3258"/>
                  <a:pt x="459" y="3258"/>
                  <a:pt x="459" y="3258"/>
                </a:cubicBezTo>
                <a:cubicBezTo>
                  <a:pt x="459" y="3258"/>
                  <a:pt x="459" y="3258"/>
                  <a:pt x="459" y="3258"/>
                </a:cubicBezTo>
                <a:cubicBezTo>
                  <a:pt x="459" y="3258"/>
                  <a:pt x="459" y="3258"/>
                  <a:pt x="459" y="3258"/>
                </a:cubicBezTo>
                <a:cubicBezTo>
                  <a:pt x="459" y="3258"/>
                  <a:pt x="459" y="3258"/>
                  <a:pt x="460" y="3258"/>
                </a:cubicBezTo>
                <a:cubicBezTo>
                  <a:pt x="460" y="3258"/>
                  <a:pt x="460" y="3258"/>
                  <a:pt x="460" y="3258"/>
                </a:cubicBezTo>
                <a:cubicBezTo>
                  <a:pt x="460" y="3258"/>
                  <a:pt x="460" y="3258"/>
                  <a:pt x="460" y="3258"/>
                </a:cubicBezTo>
                <a:cubicBezTo>
                  <a:pt x="460" y="3258"/>
                  <a:pt x="460" y="3258"/>
                  <a:pt x="460" y="3258"/>
                </a:cubicBezTo>
                <a:cubicBezTo>
                  <a:pt x="461" y="3258"/>
                  <a:pt x="461" y="3258"/>
                  <a:pt x="461" y="3258"/>
                </a:cubicBezTo>
                <a:cubicBezTo>
                  <a:pt x="461" y="3258"/>
                  <a:pt x="461" y="3258"/>
                  <a:pt x="461" y="3258"/>
                </a:cubicBezTo>
                <a:cubicBezTo>
                  <a:pt x="478" y="3229"/>
                  <a:pt x="478" y="3229"/>
                  <a:pt x="478" y="3229"/>
                </a:cubicBezTo>
                <a:cubicBezTo>
                  <a:pt x="474" y="3256"/>
                  <a:pt x="474" y="3256"/>
                  <a:pt x="474" y="3256"/>
                </a:cubicBezTo>
                <a:cubicBezTo>
                  <a:pt x="451" y="3295"/>
                  <a:pt x="451" y="3295"/>
                  <a:pt x="451" y="3295"/>
                </a:cubicBezTo>
                <a:cubicBezTo>
                  <a:pt x="451" y="3295"/>
                  <a:pt x="451" y="3296"/>
                  <a:pt x="451" y="3296"/>
                </a:cubicBezTo>
                <a:cubicBezTo>
                  <a:pt x="454" y="3296"/>
                  <a:pt x="454" y="3296"/>
                  <a:pt x="454" y="3296"/>
                </a:cubicBezTo>
                <a:cubicBezTo>
                  <a:pt x="473" y="3263"/>
                  <a:pt x="473" y="3263"/>
                  <a:pt x="473" y="3263"/>
                </a:cubicBezTo>
                <a:cubicBezTo>
                  <a:pt x="469" y="3296"/>
                  <a:pt x="469" y="3296"/>
                  <a:pt x="469" y="3296"/>
                </a:cubicBezTo>
                <a:cubicBezTo>
                  <a:pt x="469" y="3296"/>
                  <a:pt x="469" y="3296"/>
                  <a:pt x="469" y="3296"/>
                </a:cubicBezTo>
                <a:cubicBezTo>
                  <a:pt x="472" y="3296"/>
                  <a:pt x="472" y="3296"/>
                  <a:pt x="472" y="3296"/>
                </a:cubicBezTo>
                <a:cubicBezTo>
                  <a:pt x="477" y="3257"/>
                  <a:pt x="477" y="3257"/>
                  <a:pt x="477" y="3257"/>
                </a:cubicBezTo>
                <a:cubicBezTo>
                  <a:pt x="480" y="3251"/>
                  <a:pt x="480" y="3251"/>
                  <a:pt x="480" y="3251"/>
                </a:cubicBezTo>
                <a:cubicBezTo>
                  <a:pt x="474" y="3296"/>
                  <a:pt x="474" y="3296"/>
                  <a:pt x="474" y="3296"/>
                </a:cubicBezTo>
                <a:cubicBezTo>
                  <a:pt x="474" y="3296"/>
                  <a:pt x="474" y="3296"/>
                  <a:pt x="474" y="3296"/>
                </a:cubicBezTo>
                <a:cubicBezTo>
                  <a:pt x="477" y="3296"/>
                  <a:pt x="477" y="3296"/>
                  <a:pt x="477" y="3296"/>
                </a:cubicBezTo>
                <a:cubicBezTo>
                  <a:pt x="484" y="3245"/>
                  <a:pt x="484" y="3245"/>
                  <a:pt x="484" y="3245"/>
                </a:cubicBezTo>
                <a:cubicBezTo>
                  <a:pt x="531" y="3165"/>
                  <a:pt x="531" y="3165"/>
                  <a:pt x="531" y="3165"/>
                </a:cubicBezTo>
                <a:cubicBezTo>
                  <a:pt x="480" y="3295"/>
                  <a:pt x="480" y="3295"/>
                  <a:pt x="480" y="3295"/>
                </a:cubicBezTo>
                <a:cubicBezTo>
                  <a:pt x="480" y="3296"/>
                  <a:pt x="480" y="3296"/>
                  <a:pt x="480" y="3296"/>
                </a:cubicBezTo>
                <a:cubicBezTo>
                  <a:pt x="483" y="3296"/>
                  <a:pt x="483" y="3296"/>
                  <a:pt x="483" y="3296"/>
                </a:cubicBezTo>
                <a:cubicBezTo>
                  <a:pt x="541" y="3150"/>
                  <a:pt x="541" y="3150"/>
                  <a:pt x="541" y="3150"/>
                </a:cubicBezTo>
                <a:cubicBezTo>
                  <a:pt x="544" y="3144"/>
                  <a:pt x="544" y="3144"/>
                  <a:pt x="544" y="3144"/>
                </a:cubicBezTo>
                <a:cubicBezTo>
                  <a:pt x="484" y="3295"/>
                  <a:pt x="484" y="3295"/>
                  <a:pt x="484" y="3295"/>
                </a:cubicBezTo>
                <a:cubicBezTo>
                  <a:pt x="484" y="3296"/>
                  <a:pt x="484" y="3296"/>
                  <a:pt x="484" y="3296"/>
                </a:cubicBezTo>
                <a:cubicBezTo>
                  <a:pt x="487" y="3296"/>
                  <a:pt x="487" y="3296"/>
                  <a:pt x="487" y="3296"/>
                </a:cubicBezTo>
                <a:cubicBezTo>
                  <a:pt x="549" y="3139"/>
                  <a:pt x="549" y="3139"/>
                  <a:pt x="549" y="3139"/>
                </a:cubicBezTo>
                <a:cubicBezTo>
                  <a:pt x="515" y="3293"/>
                  <a:pt x="515" y="3293"/>
                  <a:pt x="515" y="3293"/>
                </a:cubicBezTo>
                <a:cubicBezTo>
                  <a:pt x="513" y="3295"/>
                  <a:pt x="513" y="3295"/>
                  <a:pt x="513" y="3295"/>
                </a:cubicBezTo>
                <a:cubicBezTo>
                  <a:pt x="512" y="3295"/>
                  <a:pt x="512" y="3296"/>
                  <a:pt x="512" y="3296"/>
                </a:cubicBezTo>
                <a:cubicBezTo>
                  <a:pt x="516" y="3296"/>
                  <a:pt x="516" y="3296"/>
                  <a:pt x="516" y="3296"/>
                </a:cubicBezTo>
                <a:cubicBezTo>
                  <a:pt x="517" y="3295"/>
                  <a:pt x="517" y="3295"/>
                  <a:pt x="517" y="3295"/>
                </a:cubicBezTo>
                <a:cubicBezTo>
                  <a:pt x="517" y="3295"/>
                  <a:pt x="517" y="3295"/>
                  <a:pt x="517" y="3295"/>
                </a:cubicBezTo>
                <a:cubicBezTo>
                  <a:pt x="517" y="3295"/>
                  <a:pt x="517" y="3295"/>
                  <a:pt x="517" y="3295"/>
                </a:cubicBezTo>
                <a:cubicBezTo>
                  <a:pt x="517" y="3295"/>
                  <a:pt x="517" y="3295"/>
                  <a:pt x="517" y="3295"/>
                </a:cubicBezTo>
                <a:cubicBezTo>
                  <a:pt x="518" y="3294"/>
                  <a:pt x="518" y="3294"/>
                  <a:pt x="518" y="3294"/>
                </a:cubicBezTo>
                <a:cubicBezTo>
                  <a:pt x="555" y="3126"/>
                  <a:pt x="555" y="3126"/>
                  <a:pt x="555" y="3126"/>
                </a:cubicBezTo>
                <a:cubicBezTo>
                  <a:pt x="558" y="3121"/>
                  <a:pt x="558" y="3121"/>
                  <a:pt x="558" y="3121"/>
                </a:cubicBezTo>
                <a:cubicBezTo>
                  <a:pt x="519" y="3296"/>
                  <a:pt x="519" y="3296"/>
                  <a:pt x="519" y="3296"/>
                </a:cubicBezTo>
                <a:cubicBezTo>
                  <a:pt x="519" y="3296"/>
                  <a:pt x="519" y="3296"/>
                  <a:pt x="519" y="3296"/>
                </a:cubicBezTo>
                <a:cubicBezTo>
                  <a:pt x="522" y="3296"/>
                  <a:pt x="522" y="3296"/>
                  <a:pt x="522" y="3296"/>
                </a:cubicBezTo>
                <a:cubicBezTo>
                  <a:pt x="563" y="3113"/>
                  <a:pt x="563" y="3113"/>
                  <a:pt x="563" y="3113"/>
                </a:cubicBezTo>
                <a:cubicBezTo>
                  <a:pt x="585" y="3076"/>
                  <a:pt x="585" y="3076"/>
                  <a:pt x="585" y="3076"/>
                </a:cubicBezTo>
                <a:cubicBezTo>
                  <a:pt x="585" y="3076"/>
                  <a:pt x="585" y="3076"/>
                  <a:pt x="585" y="3076"/>
                </a:cubicBezTo>
                <a:cubicBezTo>
                  <a:pt x="585" y="3076"/>
                  <a:pt x="585" y="3076"/>
                  <a:pt x="585" y="3076"/>
                </a:cubicBezTo>
                <a:cubicBezTo>
                  <a:pt x="585" y="3076"/>
                  <a:pt x="585" y="3076"/>
                  <a:pt x="585" y="3076"/>
                </a:cubicBezTo>
                <a:cubicBezTo>
                  <a:pt x="585" y="3076"/>
                  <a:pt x="585" y="3076"/>
                  <a:pt x="585" y="3076"/>
                </a:cubicBezTo>
                <a:cubicBezTo>
                  <a:pt x="758" y="3108"/>
                  <a:pt x="758" y="3108"/>
                  <a:pt x="758" y="3108"/>
                </a:cubicBezTo>
                <a:cubicBezTo>
                  <a:pt x="758" y="3108"/>
                  <a:pt x="758" y="3108"/>
                  <a:pt x="758" y="3108"/>
                </a:cubicBezTo>
                <a:cubicBezTo>
                  <a:pt x="761" y="3109"/>
                  <a:pt x="761" y="3109"/>
                  <a:pt x="761" y="3109"/>
                </a:cubicBezTo>
                <a:cubicBezTo>
                  <a:pt x="761" y="3109"/>
                  <a:pt x="761" y="3109"/>
                  <a:pt x="761" y="3109"/>
                </a:cubicBezTo>
                <a:cubicBezTo>
                  <a:pt x="762" y="3109"/>
                  <a:pt x="762" y="3108"/>
                  <a:pt x="763" y="3108"/>
                </a:cubicBezTo>
                <a:cubicBezTo>
                  <a:pt x="763" y="3107"/>
                  <a:pt x="762" y="3106"/>
                  <a:pt x="761" y="3106"/>
                </a:cubicBezTo>
                <a:cubicBezTo>
                  <a:pt x="759" y="3106"/>
                  <a:pt x="759" y="3106"/>
                  <a:pt x="759" y="3106"/>
                </a:cubicBezTo>
                <a:cubicBezTo>
                  <a:pt x="659" y="2952"/>
                  <a:pt x="659" y="2952"/>
                  <a:pt x="659" y="2952"/>
                </a:cubicBezTo>
                <a:cubicBezTo>
                  <a:pt x="665" y="2942"/>
                  <a:pt x="665" y="2942"/>
                  <a:pt x="665" y="2942"/>
                </a:cubicBezTo>
                <a:cubicBezTo>
                  <a:pt x="766" y="3096"/>
                  <a:pt x="766" y="3096"/>
                  <a:pt x="766" y="3096"/>
                </a:cubicBezTo>
                <a:cubicBezTo>
                  <a:pt x="766" y="3096"/>
                  <a:pt x="766" y="3096"/>
                  <a:pt x="766" y="3096"/>
                </a:cubicBezTo>
                <a:cubicBezTo>
                  <a:pt x="766" y="3096"/>
                  <a:pt x="766" y="3097"/>
                  <a:pt x="766" y="3097"/>
                </a:cubicBezTo>
                <a:cubicBezTo>
                  <a:pt x="766" y="3097"/>
                  <a:pt x="766" y="3097"/>
                  <a:pt x="766" y="3097"/>
                </a:cubicBezTo>
                <a:cubicBezTo>
                  <a:pt x="766" y="3097"/>
                  <a:pt x="766" y="3097"/>
                  <a:pt x="766" y="3097"/>
                </a:cubicBezTo>
                <a:cubicBezTo>
                  <a:pt x="767" y="3097"/>
                  <a:pt x="767" y="3097"/>
                  <a:pt x="767" y="3097"/>
                </a:cubicBezTo>
                <a:cubicBezTo>
                  <a:pt x="767" y="3097"/>
                  <a:pt x="768" y="3097"/>
                  <a:pt x="768" y="3097"/>
                </a:cubicBezTo>
                <a:cubicBezTo>
                  <a:pt x="768" y="3097"/>
                  <a:pt x="768" y="3097"/>
                  <a:pt x="768" y="3097"/>
                </a:cubicBezTo>
                <a:cubicBezTo>
                  <a:pt x="768" y="3097"/>
                  <a:pt x="768" y="3096"/>
                  <a:pt x="768" y="3096"/>
                </a:cubicBezTo>
                <a:cubicBezTo>
                  <a:pt x="768" y="3096"/>
                  <a:pt x="768" y="3096"/>
                  <a:pt x="768" y="3096"/>
                </a:cubicBezTo>
                <a:cubicBezTo>
                  <a:pt x="852" y="2928"/>
                  <a:pt x="852" y="2928"/>
                  <a:pt x="852" y="2928"/>
                </a:cubicBezTo>
                <a:cubicBezTo>
                  <a:pt x="852" y="2928"/>
                  <a:pt x="852" y="2928"/>
                  <a:pt x="852" y="2928"/>
                </a:cubicBezTo>
                <a:cubicBezTo>
                  <a:pt x="852" y="2928"/>
                  <a:pt x="852" y="2928"/>
                  <a:pt x="852" y="2928"/>
                </a:cubicBezTo>
                <a:cubicBezTo>
                  <a:pt x="852" y="2928"/>
                  <a:pt x="852" y="2928"/>
                  <a:pt x="852" y="2928"/>
                </a:cubicBezTo>
                <a:cubicBezTo>
                  <a:pt x="852" y="2928"/>
                  <a:pt x="852" y="2928"/>
                  <a:pt x="852" y="2927"/>
                </a:cubicBezTo>
                <a:cubicBezTo>
                  <a:pt x="852" y="2927"/>
                  <a:pt x="852" y="2927"/>
                  <a:pt x="852" y="2927"/>
                </a:cubicBezTo>
                <a:cubicBezTo>
                  <a:pt x="852" y="2927"/>
                  <a:pt x="852" y="2927"/>
                  <a:pt x="852" y="2927"/>
                </a:cubicBezTo>
                <a:cubicBezTo>
                  <a:pt x="852" y="2927"/>
                  <a:pt x="852" y="2927"/>
                  <a:pt x="852" y="2927"/>
                </a:cubicBezTo>
                <a:cubicBezTo>
                  <a:pt x="852" y="2927"/>
                  <a:pt x="851" y="2927"/>
                  <a:pt x="851" y="2926"/>
                </a:cubicBezTo>
                <a:cubicBezTo>
                  <a:pt x="851" y="2926"/>
                  <a:pt x="851" y="2926"/>
                  <a:pt x="851" y="2926"/>
                </a:cubicBezTo>
                <a:cubicBezTo>
                  <a:pt x="851" y="2926"/>
                  <a:pt x="851" y="2926"/>
                  <a:pt x="851" y="2926"/>
                </a:cubicBezTo>
                <a:cubicBezTo>
                  <a:pt x="851" y="2926"/>
                  <a:pt x="851" y="2926"/>
                  <a:pt x="851" y="2926"/>
                </a:cubicBezTo>
                <a:cubicBezTo>
                  <a:pt x="851" y="2926"/>
                  <a:pt x="851" y="2926"/>
                  <a:pt x="851" y="2926"/>
                </a:cubicBezTo>
                <a:cubicBezTo>
                  <a:pt x="693" y="2894"/>
                  <a:pt x="693" y="2894"/>
                  <a:pt x="693" y="2894"/>
                </a:cubicBezTo>
                <a:cubicBezTo>
                  <a:pt x="699" y="2884"/>
                  <a:pt x="699" y="2884"/>
                  <a:pt x="699" y="2884"/>
                </a:cubicBezTo>
                <a:cubicBezTo>
                  <a:pt x="851" y="2915"/>
                  <a:pt x="851" y="2915"/>
                  <a:pt x="851" y="2915"/>
                </a:cubicBezTo>
                <a:cubicBezTo>
                  <a:pt x="858" y="2943"/>
                  <a:pt x="858" y="2943"/>
                  <a:pt x="858" y="2943"/>
                </a:cubicBezTo>
                <a:cubicBezTo>
                  <a:pt x="684" y="3295"/>
                  <a:pt x="684" y="3295"/>
                  <a:pt x="684" y="3295"/>
                </a:cubicBezTo>
                <a:cubicBezTo>
                  <a:pt x="684" y="3296"/>
                  <a:pt x="684" y="3296"/>
                  <a:pt x="684" y="3296"/>
                </a:cubicBezTo>
                <a:cubicBezTo>
                  <a:pt x="687" y="3296"/>
                  <a:pt x="687" y="3296"/>
                  <a:pt x="687" y="3296"/>
                </a:cubicBezTo>
                <a:cubicBezTo>
                  <a:pt x="859" y="2948"/>
                  <a:pt x="859" y="2948"/>
                  <a:pt x="859" y="2948"/>
                </a:cubicBezTo>
                <a:cubicBezTo>
                  <a:pt x="943" y="3296"/>
                  <a:pt x="943" y="3296"/>
                  <a:pt x="943" y="3296"/>
                </a:cubicBezTo>
                <a:cubicBezTo>
                  <a:pt x="945" y="3296"/>
                  <a:pt x="945" y="3296"/>
                  <a:pt x="945" y="3296"/>
                </a:cubicBezTo>
                <a:cubicBezTo>
                  <a:pt x="945" y="3296"/>
                  <a:pt x="945" y="3296"/>
                  <a:pt x="945" y="3296"/>
                </a:cubicBezTo>
                <a:cubicBezTo>
                  <a:pt x="861" y="2944"/>
                  <a:pt x="861" y="2944"/>
                  <a:pt x="861" y="2944"/>
                </a:cubicBezTo>
                <a:cubicBezTo>
                  <a:pt x="877" y="2911"/>
                  <a:pt x="877" y="2911"/>
                  <a:pt x="877" y="2911"/>
                </a:cubicBezTo>
                <a:cubicBezTo>
                  <a:pt x="1131" y="2793"/>
                  <a:pt x="1131" y="2793"/>
                  <a:pt x="1131" y="2793"/>
                </a:cubicBezTo>
                <a:cubicBezTo>
                  <a:pt x="1131" y="2793"/>
                  <a:pt x="1131" y="2792"/>
                  <a:pt x="1131" y="2792"/>
                </a:cubicBezTo>
                <a:cubicBezTo>
                  <a:pt x="1131" y="2792"/>
                  <a:pt x="1131" y="2792"/>
                  <a:pt x="1131" y="2792"/>
                </a:cubicBezTo>
                <a:cubicBezTo>
                  <a:pt x="1132" y="2792"/>
                  <a:pt x="1132" y="2792"/>
                  <a:pt x="1132" y="2792"/>
                </a:cubicBezTo>
                <a:cubicBezTo>
                  <a:pt x="1132" y="2792"/>
                  <a:pt x="1132" y="2792"/>
                  <a:pt x="1132" y="2792"/>
                </a:cubicBezTo>
                <a:cubicBezTo>
                  <a:pt x="1132" y="2792"/>
                  <a:pt x="1132" y="2792"/>
                  <a:pt x="1132" y="2791"/>
                </a:cubicBezTo>
                <a:cubicBezTo>
                  <a:pt x="1132" y="2791"/>
                  <a:pt x="1132" y="2791"/>
                  <a:pt x="1132" y="2791"/>
                </a:cubicBezTo>
                <a:cubicBezTo>
                  <a:pt x="1132" y="2791"/>
                  <a:pt x="1132" y="2791"/>
                  <a:pt x="1132" y="2791"/>
                </a:cubicBezTo>
                <a:cubicBezTo>
                  <a:pt x="1132" y="2791"/>
                  <a:pt x="1132" y="2791"/>
                  <a:pt x="1132" y="2791"/>
                </a:cubicBezTo>
                <a:cubicBezTo>
                  <a:pt x="1132" y="2791"/>
                  <a:pt x="1132" y="2791"/>
                  <a:pt x="1132" y="2791"/>
                </a:cubicBezTo>
                <a:cubicBezTo>
                  <a:pt x="1132" y="2791"/>
                  <a:pt x="1132" y="2790"/>
                  <a:pt x="1132" y="2790"/>
                </a:cubicBezTo>
                <a:cubicBezTo>
                  <a:pt x="1131" y="2790"/>
                  <a:pt x="1131" y="2790"/>
                  <a:pt x="1131" y="2790"/>
                </a:cubicBezTo>
                <a:cubicBezTo>
                  <a:pt x="1131" y="2790"/>
                  <a:pt x="1131" y="2790"/>
                  <a:pt x="1131" y="2790"/>
                </a:cubicBezTo>
                <a:cubicBezTo>
                  <a:pt x="1131" y="2790"/>
                  <a:pt x="1131" y="2790"/>
                  <a:pt x="1131" y="2790"/>
                </a:cubicBezTo>
                <a:cubicBezTo>
                  <a:pt x="1131" y="2790"/>
                  <a:pt x="1131" y="2790"/>
                  <a:pt x="1131" y="2790"/>
                </a:cubicBezTo>
                <a:cubicBezTo>
                  <a:pt x="955" y="2753"/>
                  <a:pt x="955" y="2753"/>
                  <a:pt x="955" y="2753"/>
                </a:cubicBezTo>
                <a:cubicBezTo>
                  <a:pt x="960" y="2743"/>
                  <a:pt x="960" y="2743"/>
                  <a:pt x="960" y="2743"/>
                </a:cubicBezTo>
                <a:cubicBezTo>
                  <a:pt x="1148" y="2783"/>
                  <a:pt x="1148" y="2783"/>
                  <a:pt x="1148" y="2783"/>
                </a:cubicBezTo>
                <a:cubicBezTo>
                  <a:pt x="1148" y="2783"/>
                  <a:pt x="1148" y="2783"/>
                  <a:pt x="1148" y="2783"/>
                </a:cubicBezTo>
                <a:cubicBezTo>
                  <a:pt x="1148" y="2783"/>
                  <a:pt x="1148" y="2783"/>
                  <a:pt x="1148" y="2783"/>
                </a:cubicBezTo>
                <a:cubicBezTo>
                  <a:pt x="1148" y="2783"/>
                  <a:pt x="1149" y="2784"/>
                  <a:pt x="1149" y="2784"/>
                </a:cubicBezTo>
                <a:cubicBezTo>
                  <a:pt x="1168" y="3296"/>
                  <a:pt x="1168" y="3296"/>
                  <a:pt x="1168" y="3296"/>
                </a:cubicBezTo>
                <a:cubicBezTo>
                  <a:pt x="1171" y="3296"/>
                  <a:pt x="1171" y="3296"/>
                  <a:pt x="1171" y="3296"/>
                </a:cubicBezTo>
                <a:cubicBezTo>
                  <a:pt x="1171" y="3296"/>
                  <a:pt x="1171" y="3296"/>
                  <a:pt x="1171" y="3296"/>
                </a:cubicBezTo>
                <a:cubicBezTo>
                  <a:pt x="1152" y="2783"/>
                  <a:pt x="1152" y="2783"/>
                  <a:pt x="1152" y="2783"/>
                </a:cubicBezTo>
                <a:cubicBezTo>
                  <a:pt x="1256" y="2695"/>
                  <a:pt x="1256" y="2695"/>
                  <a:pt x="1256" y="2695"/>
                </a:cubicBezTo>
                <a:cubicBezTo>
                  <a:pt x="1259" y="2703"/>
                  <a:pt x="1259" y="2703"/>
                  <a:pt x="1259" y="2703"/>
                </a:cubicBezTo>
                <a:cubicBezTo>
                  <a:pt x="1159" y="2787"/>
                  <a:pt x="1159" y="2787"/>
                  <a:pt x="1159" y="2787"/>
                </a:cubicBezTo>
                <a:cubicBezTo>
                  <a:pt x="1159" y="2787"/>
                  <a:pt x="1159" y="2787"/>
                  <a:pt x="1159" y="2787"/>
                </a:cubicBezTo>
                <a:cubicBezTo>
                  <a:pt x="1159" y="2787"/>
                  <a:pt x="1159" y="2787"/>
                  <a:pt x="1159" y="2787"/>
                </a:cubicBezTo>
                <a:cubicBezTo>
                  <a:pt x="1159" y="2787"/>
                  <a:pt x="1159" y="2787"/>
                  <a:pt x="1159" y="2788"/>
                </a:cubicBezTo>
                <a:cubicBezTo>
                  <a:pt x="1159" y="2788"/>
                  <a:pt x="1159" y="2788"/>
                  <a:pt x="1159" y="2788"/>
                </a:cubicBezTo>
                <a:cubicBezTo>
                  <a:pt x="1159" y="2788"/>
                  <a:pt x="1159" y="2788"/>
                  <a:pt x="1159" y="2789"/>
                </a:cubicBezTo>
                <a:cubicBezTo>
                  <a:pt x="1159" y="2789"/>
                  <a:pt x="1159" y="2789"/>
                  <a:pt x="1159" y="2789"/>
                </a:cubicBezTo>
                <a:cubicBezTo>
                  <a:pt x="1159" y="2789"/>
                  <a:pt x="1159" y="2789"/>
                  <a:pt x="1159" y="2789"/>
                </a:cubicBezTo>
                <a:cubicBezTo>
                  <a:pt x="1159" y="2789"/>
                  <a:pt x="1159" y="2789"/>
                  <a:pt x="1159" y="2789"/>
                </a:cubicBezTo>
                <a:cubicBezTo>
                  <a:pt x="1296" y="2864"/>
                  <a:pt x="1296" y="2864"/>
                  <a:pt x="1296" y="2864"/>
                </a:cubicBezTo>
                <a:cubicBezTo>
                  <a:pt x="1296" y="2864"/>
                  <a:pt x="1296" y="2864"/>
                  <a:pt x="1296" y="2864"/>
                </a:cubicBezTo>
                <a:cubicBezTo>
                  <a:pt x="1296" y="2865"/>
                  <a:pt x="1296" y="2865"/>
                  <a:pt x="1296" y="2865"/>
                </a:cubicBezTo>
                <a:cubicBezTo>
                  <a:pt x="1296" y="2865"/>
                  <a:pt x="1296" y="2865"/>
                  <a:pt x="1297" y="2865"/>
                </a:cubicBezTo>
                <a:cubicBezTo>
                  <a:pt x="1297" y="2865"/>
                  <a:pt x="1297" y="2865"/>
                  <a:pt x="1297" y="2865"/>
                </a:cubicBezTo>
                <a:cubicBezTo>
                  <a:pt x="1297" y="2865"/>
                  <a:pt x="1297" y="2864"/>
                  <a:pt x="1297" y="2864"/>
                </a:cubicBezTo>
                <a:cubicBezTo>
                  <a:pt x="1297" y="2864"/>
                  <a:pt x="1297" y="2864"/>
                  <a:pt x="1298" y="2864"/>
                </a:cubicBezTo>
                <a:cubicBezTo>
                  <a:pt x="1298" y="2864"/>
                  <a:pt x="1298" y="2864"/>
                  <a:pt x="1298" y="2864"/>
                </a:cubicBezTo>
                <a:cubicBezTo>
                  <a:pt x="1298" y="2864"/>
                  <a:pt x="1298" y="2864"/>
                  <a:pt x="1298" y="2863"/>
                </a:cubicBezTo>
                <a:cubicBezTo>
                  <a:pt x="1298" y="2863"/>
                  <a:pt x="1298" y="2863"/>
                  <a:pt x="1298" y="2863"/>
                </a:cubicBezTo>
                <a:cubicBezTo>
                  <a:pt x="1302" y="2798"/>
                  <a:pt x="1302" y="2798"/>
                  <a:pt x="1302" y="2798"/>
                </a:cubicBezTo>
                <a:cubicBezTo>
                  <a:pt x="1305" y="2804"/>
                  <a:pt x="1305" y="2804"/>
                  <a:pt x="1305" y="2804"/>
                </a:cubicBezTo>
                <a:cubicBezTo>
                  <a:pt x="1275" y="3296"/>
                  <a:pt x="1275" y="3296"/>
                  <a:pt x="1275" y="3296"/>
                </a:cubicBezTo>
                <a:cubicBezTo>
                  <a:pt x="1275" y="3296"/>
                  <a:pt x="1275" y="3296"/>
                  <a:pt x="1275" y="3296"/>
                </a:cubicBezTo>
                <a:cubicBezTo>
                  <a:pt x="1278" y="3296"/>
                  <a:pt x="1278" y="3296"/>
                  <a:pt x="1278" y="3296"/>
                </a:cubicBezTo>
                <a:cubicBezTo>
                  <a:pt x="1307" y="2810"/>
                  <a:pt x="1307" y="2810"/>
                  <a:pt x="1307" y="2810"/>
                </a:cubicBezTo>
                <a:cubicBezTo>
                  <a:pt x="1526" y="3296"/>
                  <a:pt x="1526" y="3296"/>
                  <a:pt x="1526" y="3296"/>
                </a:cubicBezTo>
                <a:cubicBezTo>
                  <a:pt x="1529" y="3296"/>
                  <a:pt x="1529" y="3296"/>
                  <a:pt x="1529" y="3296"/>
                </a:cubicBezTo>
                <a:cubicBezTo>
                  <a:pt x="1529" y="3296"/>
                  <a:pt x="1529" y="3296"/>
                  <a:pt x="1529" y="3295"/>
                </a:cubicBezTo>
                <a:cubicBezTo>
                  <a:pt x="1307" y="2803"/>
                  <a:pt x="1307" y="2803"/>
                  <a:pt x="1307" y="2803"/>
                </a:cubicBezTo>
                <a:cubicBezTo>
                  <a:pt x="1309" y="2785"/>
                  <a:pt x="1309" y="2785"/>
                  <a:pt x="1309" y="2785"/>
                </a:cubicBezTo>
                <a:cubicBezTo>
                  <a:pt x="1318" y="2806"/>
                  <a:pt x="1318" y="2806"/>
                  <a:pt x="1318" y="2806"/>
                </a:cubicBezTo>
                <a:cubicBezTo>
                  <a:pt x="1318" y="2806"/>
                  <a:pt x="1318" y="2806"/>
                  <a:pt x="1318" y="2806"/>
                </a:cubicBezTo>
                <a:cubicBezTo>
                  <a:pt x="1318" y="2806"/>
                  <a:pt x="1318" y="2806"/>
                  <a:pt x="1318" y="2806"/>
                </a:cubicBezTo>
                <a:cubicBezTo>
                  <a:pt x="1318" y="2806"/>
                  <a:pt x="1318" y="2806"/>
                  <a:pt x="1319" y="2806"/>
                </a:cubicBezTo>
                <a:cubicBezTo>
                  <a:pt x="1319" y="2806"/>
                  <a:pt x="1319" y="2806"/>
                  <a:pt x="1319" y="2806"/>
                </a:cubicBezTo>
                <a:cubicBezTo>
                  <a:pt x="1319" y="2806"/>
                  <a:pt x="1319" y="2807"/>
                  <a:pt x="1319" y="2807"/>
                </a:cubicBezTo>
                <a:cubicBezTo>
                  <a:pt x="1319" y="2807"/>
                  <a:pt x="1320" y="2807"/>
                  <a:pt x="1320" y="2807"/>
                </a:cubicBezTo>
                <a:cubicBezTo>
                  <a:pt x="1320" y="2807"/>
                  <a:pt x="1320" y="2807"/>
                  <a:pt x="1320" y="2806"/>
                </a:cubicBezTo>
                <a:cubicBezTo>
                  <a:pt x="1320" y="2806"/>
                  <a:pt x="1320" y="2806"/>
                  <a:pt x="1320" y="2806"/>
                </a:cubicBezTo>
                <a:cubicBezTo>
                  <a:pt x="1320" y="2806"/>
                  <a:pt x="1320" y="2806"/>
                  <a:pt x="1320" y="2806"/>
                </a:cubicBezTo>
                <a:cubicBezTo>
                  <a:pt x="1368" y="2779"/>
                  <a:pt x="1368" y="2779"/>
                  <a:pt x="1368" y="2779"/>
                </a:cubicBezTo>
                <a:cubicBezTo>
                  <a:pt x="1372" y="2790"/>
                  <a:pt x="1372" y="2790"/>
                  <a:pt x="1372" y="2790"/>
                </a:cubicBezTo>
                <a:cubicBezTo>
                  <a:pt x="1330" y="2814"/>
                  <a:pt x="1330" y="2814"/>
                  <a:pt x="1330" y="2814"/>
                </a:cubicBezTo>
                <a:cubicBezTo>
                  <a:pt x="1330" y="2814"/>
                  <a:pt x="1330" y="2814"/>
                  <a:pt x="1330" y="2814"/>
                </a:cubicBezTo>
                <a:cubicBezTo>
                  <a:pt x="1330" y="2814"/>
                  <a:pt x="1330" y="2815"/>
                  <a:pt x="1330" y="2815"/>
                </a:cubicBezTo>
                <a:cubicBezTo>
                  <a:pt x="1330" y="2815"/>
                  <a:pt x="1330" y="2815"/>
                  <a:pt x="1330" y="2815"/>
                </a:cubicBezTo>
                <a:cubicBezTo>
                  <a:pt x="1330" y="2815"/>
                  <a:pt x="1329" y="2815"/>
                  <a:pt x="1329" y="2815"/>
                </a:cubicBezTo>
                <a:cubicBezTo>
                  <a:pt x="1329" y="2815"/>
                  <a:pt x="1329" y="2815"/>
                  <a:pt x="1329" y="2815"/>
                </a:cubicBezTo>
                <a:cubicBezTo>
                  <a:pt x="1329" y="2815"/>
                  <a:pt x="1329" y="2815"/>
                  <a:pt x="1329" y="2815"/>
                </a:cubicBezTo>
                <a:cubicBezTo>
                  <a:pt x="1329" y="2815"/>
                  <a:pt x="1329" y="2815"/>
                  <a:pt x="1329" y="2815"/>
                </a:cubicBezTo>
                <a:cubicBezTo>
                  <a:pt x="1329" y="2816"/>
                  <a:pt x="1329" y="2816"/>
                  <a:pt x="1329" y="2816"/>
                </a:cubicBezTo>
                <a:cubicBezTo>
                  <a:pt x="1329" y="2816"/>
                  <a:pt x="1329" y="2816"/>
                  <a:pt x="1329" y="2816"/>
                </a:cubicBezTo>
                <a:cubicBezTo>
                  <a:pt x="1329" y="2816"/>
                  <a:pt x="1329" y="2816"/>
                  <a:pt x="1329" y="2816"/>
                </a:cubicBezTo>
                <a:cubicBezTo>
                  <a:pt x="1329" y="2816"/>
                  <a:pt x="1329" y="2816"/>
                  <a:pt x="1329" y="2816"/>
                </a:cubicBezTo>
                <a:cubicBezTo>
                  <a:pt x="1330" y="2817"/>
                  <a:pt x="1330" y="2817"/>
                  <a:pt x="1330" y="2817"/>
                </a:cubicBezTo>
                <a:cubicBezTo>
                  <a:pt x="1330" y="2817"/>
                  <a:pt x="1330" y="2817"/>
                  <a:pt x="1330" y="2817"/>
                </a:cubicBezTo>
                <a:cubicBezTo>
                  <a:pt x="1330" y="2817"/>
                  <a:pt x="1330" y="2817"/>
                  <a:pt x="1330" y="2817"/>
                </a:cubicBezTo>
                <a:cubicBezTo>
                  <a:pt x="1388" y="2829"/>
                  <a:pt x="1388" y="2829"/>
                  <a:pt x="1388" y="2829"/>
                </a:cubicBezTo>
                <a:cubicBezTo>
                  <a:pt x="1392" y="2840"/>
                  <a:pt x="1392" y="2840"/>
                  <a:pt x="1392" y="2840"/>
                </a:cubicBezTo>
                <a:cubicBezTo>
                  <a:pt x="1330" y="2827"/>
                  <a:pt x="1330" y="2827"/>
                  <a:pt x="1330" y="2827"/>
                </a:cubicBezTo>
                <a:cubicBezTo>
                  <a:pt x="1330" y="2827"/>
                  <a:pt x="1330" y="2827"/>
                  <a:pt x="1330" y="2827"/>
                </a:cubicBezTo>
                <a:cubicBezTo>
                  <a:pt x="1330" y="2827"/>
                  <a:pt x="1330" y="2827"/>
                  <a:pt x="1330" y="2827"/>
                </a:cubicBezTo>
                <a:cubicBezTo>
                  <a:pt x="1330" y="2827"/>
                  <a:pt x="1330" y="2827"/>
                  <a:pt x="1330" y="2827"/>
                </a:cubicBezTo>
                <a:cubicBezTo>
                  <a:pt x="1329" y="2827"/>
                  <a:pt x="1329" y="2827"/>
                  <a:pt x="1329" y="2827"/>
                </a:cubicBezTo>
                <a:cubicBezTo>
                  <a:pt x="1329" y="2827"/>
                  <a:pt x="1329" y="2827"/>
                  <a:pt x="1329" y="2827"/>
                </a:cubicBezTo>
                <a:cubicBezTo>
                  <a:pt x="1329" y="2827"/>
                  <a:pt x="1329" y="2827"/>
                  <a:pt x="1329" y="2827"/>
                </a:cubicBezTo>
                <a:cubicBezTo>
                  <a:pt x="1329" y="2827"/>
                  <a:pt x="1329" y="2827"/>
                  <a:pt x="1329" y="2828"/>
                </a:cubicBezTo>
                <a:cubicBezTo>
                  <a:pt x="1329" y="2828"/>
                  <a:pt x="1329" y="2828"/>
                  <a:pt x="1329" y="2828"/>
                </a:cubicBezTo>
                <a:cubicBezTo>
                  <a:pt x="1329" y="2828"/>
                  <a:pt x="1329" y="2828"/>
                  <a:pt x="1329" y="2828"/>
                </a:cubicBezTo>
                <a:cubicBezTo>
                  <a:pt x="1329" y="2828"/>
                  <a:pt x="1329" y="2828"/>
                  <a:pt x="1329" y="2828"/>
                </a:cubicBezTo>
                <a:cubicBezTo>
                  <a:pt x="1329" y="2828"/>
                  <a:pt x="1329" y="2828"/>
                  <a:pt x="1329" y="2828"/>
                </a:cubicBezTo>
                <a:cubicBezTo>
                  <a:pt x="1329" y="2828"/>
                  <a:pt x="1329" y="2828"/>
                  <a:pt x="1329" y="2829"/>
                </a:cubicBezTo>
                <a:cubicBezTo>
                  <a:pt x="1329" y="2829"/>
                  <a:pt x="1329" y="2829"/>
                  <a:pt x="1329" y="2829"/>
                </a:cubicBezTo>
                <a:cubicBezTo>
                  <a:pt x="1329" y="2829"/>
                  <a:pt x="1329" y="2829"/>
                  <a:pt x="1329" y="2829"/>
                </a:cubicBezTo>
                <a:cubicBezTo>
                  <a:pt x="1414" y="3018"/>
                  <a:pt x="1414" y="3018"/>
                  <a:pt x="1414" y="3018"/>
                </a:cubicBezTo>
                <a:cubicBezTo>
                  <a:pt x="1414" y="3018"/>
                  <a:pt x="1414" y="3018"/>
                  <a:pt x="1414" y="3019"/>
                </a:cubicBezTo>
                <a:cubicBezTo>
                  <a:pt x="1414" y="3019"/>
                  <a:pt x="1414" y="3019"/>
                  <a:pt x="1414" y="3019"/>
                </a:cubicBezTo>
                <a:cubicBezTo>
                  <a:pt x="1414" y="3019"/>
                  <a:pt x="1415" y="3019"/>
                  <a:pt x="1415" y="3019"/>
                </a:cubicBezTo>
                <a:cubicBezTo>
                  <a:pt x="1415" y="3019"/>
                  <a:pt x="1415" y="3019"/>
                  <a:pt x="1415" y="3019"/>
                </a:cubicBezTo>
                <a:cubicBezTo>
                  <a:pt x="1415" y="3019"/>
                  <a:pt x="1415" y="3019"/>
                  <a:pt x="1415" y="3019"/>
                </a:cubicBezTo>
                <a:cubicBezTo>
                  <a:pt x="1415" y="3019"/>
                  <a:pt x="1415" y="3019"/>
                  <a:pt x="1416" y="3019"/>
                </a:cubicBezTo>
                <a:cubicBezTo>
                  <a:pt x="1416" y="3019"/>
                  <a:pt x="1416" y="3019"/>
                  <a:pt x="1416" y="3019"/>
                </a:cubicBezTo>
                <a:cubicBezTo>
                  <a:pt x="1416" y="3019"/>
                  <a:pt x="1416" y="3019"/>
                  <a:pt x="1416" y="3019"/>
                </a:cubicBezTo>
                <a:cubicBezTo>
                  <a:pt x="1416" y="3019"/>
                  <a:pt x="1416" y="3019"/>
                  <a:pt x="1416" y="3019"/>
                </a:cubicBezTo>
                <a:cubicBezTo>
                  <a:pt x="1451" y="2990"/>
                  <a:pt x="1451" y="2990"/>
                  <a:pt x="1451" y="2990"/>
                </a:cubicBezTo>
                <a:cubicBezTo>
                  <a:pt x="1456" y="3002"/>
                  <a:pt x="1456" y="3002"/>
                  <a:pt x="1456" y="3002"/>
                </a:cubicBezTo>
                <a:cubicBezTo>
                  <a:pt x="1424" y="3029"/>
                  <a:pt x="1424" y="3029"/>
                  <a:pt x="1424" y="3029"/>
                </a:cubicBezTo>
                <a:cubicBezTo>
                  <a:pt x="1424" y="3029"/>
                  <a:pt x="1424" y="3029"/>
                  <a:pt x="1424" y="3029"/>
                </a:cubicBezTo>
                <a:cubicBezTo>
                  <a:pt x="1424" y="3029"/>
                  <a:pt x="1424" y="3029"/>
                  <a:pt x="1424" y="3029"/>
                </a:cubicBezTo>
                <a:cubicBezTo>
                  <a:pt x="1424" y="3029"/>
                  <a:pt x="1424" y="3029"/>
                  <a:pt x="1424" y="3029"/>
                </a:cubicBezTo>
                <a:cubicBezTo>
                  <a:pt x="1424" y="3029"/>
                  <a:pt x="1424" y="3030"/>
                  <a:pt x="1424" y="3030"/>
                </a:cubicBezTo>
                <a:cubicBezTo>
                  <a:pt x="1424" y="3030"/>
                  <a:pt x="1424" y="3030"/>
                  <a:pt x="1424" y="3030"/>
                </a:cubicBezTo>
                <a:cubicBezTo>
                  <a:pt x="1424" y="3030"/>
                  <a:pt x="1424" y="3031"/>
                  <a:pt x="1424" y="3031"/>
                </a:cubicBezTo>
                <a:cubicBezTo>
                  <a:pt x="1424" y="3031"/>
                  <a:pt x="1424" y="3031"/>
                  <a:pt x="1424" y="3031"/>
                </a:cubicBezTo>
                <a:cubicBezTo>
                  <a:pt x="1424" y="3031"/>
                  <a:pt x="1424" y="3031"/>
                  <a:pt x="1424" y="3031"/>
                </a:cubicBezTo>
                <a:cubicBezTo>
                  <a:pt x="1424" y="3031"/>
                  <a:pt x="1424" y="3031"/>
                  <a:pt x="1425" y="3031"/>
                </a:cubicBezTo>
                <a:cubicBezTo>
                  <a:pt x="1425" y="3031"/>
                  <a:pt x="1425" y="3031"/>
                  <a:pt x="1425" y="3031"/>
                </a:cubicBezTo>
                <a:cubicBezTo>
                  <a:pt x="1471" y="3040"/>
                  <a:pt x="1471" y="3040"/>
                  <a:pt x="1471" y="3040"/>
                </a:cubicBezTo>
                <a:cubicBezTo>
                  <a:pt x="1475" y="3052"/>
                  <a:pt x="1475" y="3052"/>
                  <a:pt x="1475" y="3052"/>
                </a:cubicBezTo>
                <a:cubicBezTo>
                  <a:pt x="1427" y="3042"/>
                  <a:pt x="1427" y="3042"/>
                  <a:pt x="1427" y="3042"/>
                </a:cubicBezTo>
                <a:cubicBezTo>
                  <a:pt x="1427" y="3042"/>
                  <a:pt x="1427" y="3042"/>
                  <a:pt x="1427" y="3042"/>
                </a:cubicBezTo>
                <a:cubicBezTo>
                  <a:pt x="1427" y="3042"/>
                  <a:pt x="1427" y="3042"/>
                  <a:pt x="1427" y="3042"/>
                </a:cubicBezTo>
                <a:cubicBezTo>
                  <a:pt x="1427" y="3042"/>
                  <a:pt x="1427" y="3042"/>
                  <a:pt x="1427" y="3042"/>
                </a:cubicBezTo>
                <a:cubicBezTo>
                  <a:pt x="1427" y="3042"/>
                  <a:pt x="1427" y="3042"/>
                  <a:pt x="1427" y="3042"/>
                </a:cubicBezTo>
                <a:cubicBezTo>
                  <a:pt x="1426" y="3042"/>
                  <a:pt x="1426" y="3042"/>
                  <a:pt x="1426" y="3042"/>
                </a:cubicBezTo>
                <a:cubicBezTo>
                  <a:pt x="1426" y="3042"/>
                  <a:pt x="1426" y="3042"/>
                  <a:pt x="1426" y="3043"/>
                </a:cubicBezTo>
                <a:cubicBezTo>
                  <a:pt x="1426" y="3043"/>
                  <a:pt x="1426" y="3043"/>
                  <a:pt x="1426" y="3043"/>
                </a:cubicBezTo>
                <a:cubicBezTo>
                  <a:pt x="1426" y="3043"/>
                  <a:pt x="1426" y="3043"/>
                  <a:pt x="1426" y="3043"/>
                </a:cubicBezTo>
                <a:cubicBezTo>
                  <a:pt x="1426" y="3043"/>
                  <a:pt x="1426" y="3043"/>
                  <a:pt x="1426" y="3043"/>
                </a:cubicBezTo>
                <a:cubicBezTo>
                  <a:pt x="1426" y="3043"/>
                  <a:pt x="1426" y="3043"/>
                  <a:pt x="1426" y="3043"/>
                </a:cubicBezTo>
                <a:cubicBezTo>
                  <a:pt x="1426" y="3043"/>
                  <a:pt x="1426" y="3043"/>
                  <a:pt x="1426" y="3043"/>
                </a:cubicBezTo>
                <a:cubicBezTo>
                  <a:pt x="1426" y="3044"/>
                  <a:pt x="1426" y="3044"/>
                  <a:pt x="1426" y="3044"/>
                </a:cubicBezTo>
                <a:cubicBezTo>
                  <a:pt x="1426" y="3044"/>
                  <a:pt x="1426" y="3044"/>
                  <a:pt x="1426" y="3044"/>
                </a:cubicBezTo>
                <a:cubicBezTo>
                  <a:pt x="1426" y="3044"/>
                  <a:pt x="1426" y="3044"/>
                  <a:pt x="1426" y="3044"/>
                </a:cubicBezTo>
                <a:cubicBezTo>
                  <a:pt x="1513" y="3238"/>
                  <a:pt x="1513" y="3238"/>
                  <a:pt x="1513" y="3238"/>
                </a:cubicBezTo>
                <a:cubicBezTo>
                  <a:pt x="1513" y="3238"/>
                  <a:pt x="1514" y="3238"/>
                  <a:pt x="1514" y="3239"/>
                </a:cubicBezTo>
                <a:cubicBezTo>
                  <a:pt x="1514" y="3239"/>
                  <a:pt x="1514" y="3239"/>
                  <a:pt x="1514" y="3239"/>
                </a:cubicBezTo>
                <a:cubicBezTo>
                  <a:pt x="1514" y="3239"/>
                  <a:pt x="1514" y="3239"/>
                  <a:pt x="1514" y="3239"/>
                </a:cubicBezTo>
                <a:cubicBezTo>
                  <a:pt x="1514" y="3239"/>
                  <a:pt x="1514" y="3239"/>
                  <a:pt x="1515" y="3239"/>
                </a:cubicBezTo>
                <a:cubicBezTo>
                  <a:pt x="1515" y="3239"/>
                  <a:pt x="1515" y="3239"/>
                  <a:pt x="1515" y="3239"/>
                </a:cubicBezTo>
                <a:cubicBezTo>
                  <a:pt x="1515" y="3239"/>
                  <a:pt x="1515" y="3239"/>
                  <a:pt x="1515" y="3239"/>
                </a:cubicBezTo>
                <a:cubicBezTo>
                  <a:pt x="1515" y="3239"/>
                  <a:pt x="1515" y="3239"/>
                  <a:pt x="1515" y="3239"/>
                </a:cubicBezTo>
                <a:cubicBezTo>
                  <a:pt x="1515" y="3239"/>
                  <a:pt x="1515" y="3239"/>
                  <a:pt x="1515" y="3239"/>
                </a:cubicBezTo>
                <a:cubicBezTo>
                  <a:pt x="1515" y="3239"/>
                  <a:pt x="1515" y="3239"/>
                  <a:pt x="1515" y="3239"/>
                </a:cubicBezTo>
                <a:cubicBezTo>
                  <a:pt x="1516" y="3239"/>
                  <a:pt x="1516" y="3239"/>
                  <a:pt x="1516" y="3238"/>
                </a:cubicBezTo>
                <a:cubicBezTo>
                  <a:pt x="1516" y="3238"/>
                  <a:pt x="1516" y="3238"/>
                  <a:pt x="1516" y="3238"/>
                </a:cubicBezTo>
                <a:cubicBezTo>
                  <a:pt x="1538" y="3209"/>
                  <a:pt x="1538" y="3209"/>
                  <a:pt x="1538" y="3209"/>
                </a:cubicBezTo>
                <a:cubicBezTo>
                  <a:pt x="1543" y="3223"/>
                  <a:pt x="1543" y="3223"/>
                  <a:pt x="1543" y="3223"/>
                </a:cubicBezTo>
                <a:cubicBezTo>
                  <a:pt x="1523" y="3250"/>
                  <a:pt x="1523" y="3250"/>
                  <a:pt x="1523" y="3250"/>
                </a:cubicBezTo>
                <a:cubicBezTo>
                  <a:pt x="1521" y="3250"/>
                  <a:pt x="1521" y="3250"/>
                  <a:pt x="1521" y="3250"/>
                </a:cubicBezTo>
                <a:cubicBezTo>
                  <a:pt x="1520" y="3250"/>
                  <a:pt x="1520" y="3250"/>
                  <a:pt x="1520" y="3251"/>
                </a:cubicBezTo>
                <a:cubicBezTo>
                  <a:pt x="1519" y="3252"/>
                  <a:pt x="1520" y="3253"/>
                  <a:pt x="1521" y="3253"/>
                </a:cubicBezTo>
                <a:cubicBezTo>
                  <a:pt x="1523" y="3253"/>
                  <a:pt x="1523" y="3253"/>
                  <a:pt x="1523" y="3253"/>
                </a:cubicBezTo>
                <a:cubicBezTo>
                  <a:pt x="1523" y="3253"/>
                  <a:pt x="1523" y="3253"/>
                  <a:pt x="1523" y="3253"/>
                </a:cubicBezTo>
                <a:cubicBezTo>
                  <a:pt x="1557" y="3260"/>
                  <a:pt x="1557" y="3260"/>
                  <a:pt x="1557" y="3260"/>
                </a:cubicBezTo>
                <a:cubicBezTo>
                  <a:pt x="1562" y="3272"/>
                  <a:pt x="1562" y="3272"/>
                  <a:pt x="1562" y="3272"/>
                </a:cubicBezTo>
                <a:cubicBezTo>
                  <a:pt x="1528" y="3265"/>
                  <a:pt x="1528" y="3265"/>
                  <a:pt x="1528" y="3265"/>
                </a:cubicBezTo>
                <a:cubicBezTo>
                  <a:pt x="1528" y="3265"/>
                  <a:pt x="1528" y="3265"/>
                  <a:pt x="1528" y="3265"/>
                </a:cubicBezTo>
                <a:cubicBezTo>
                  <a:pt x="1528" y="3265"/>
                  <a:pt x="1528" y="3265"/>
                  <a:pt x="1528" y="3265"/>
                </a:cubicBezTo>
                <a:cubicBezTo>
                  <a:pt x="1528" y="3265"/>
                  <a:pt x="1528" y="3265"/>
                  <a:pt x="1527" y="3265"/>
                </a:cubicBezTo>
                <a:cubicBezTo>
                  <a:pt x="1527" y="3265"/>
                  <a:pt x="1527" y="3265"/>
                  <a:pt x="1527" y="3265"/>
                </a:cubicBezTo>
                <a:cubicBezTo>
                  <a:pt x="1527" y="3265"/>
                  <a:pt x="1527" y="3265"/>
                  <a:pt x="1527" y="3265"/>
                </a:cubicBezTo>
                <a:cubicBezTo>
                  <a:pt x="1527" y="3266"/>
                  <a:pt x="1527" y="3266"/>
                  <a:pt x="1527" y="3266"/>
                </a:cubicBezTo>
                <a:cubicBezTo>
                  <a:pt x="1527" y="3266"/>
                  <a:pt x="1527" y="3266"/>
                  <a:pt x="1527" y="3266"/>
                </a:cubicBezTo>
                <a:cubicBezTo>
                  <a:pt x="1527" y="3266"/>
                  <a:pt x="1527" y="3266"/>
                  <a:pt x="1527" y="3266"/>
                </a:cubicBezTo>
                <a:cubicBezTo>
                  <a:pt x="1527" y="3266"/>
                  <a:pt x="1527" y="3266"/>
                  <a:pt x="1527" y="3266"/>
                </a:cubicBezTo>
                <a:cubicBezTo>
                  <a:pt x="1527" y="3266"/>
                  <a:pt x="1526" y="3266"/>
                  <a:pt x="1526" y="3266"/>
                </a:cubicBezTo>
                <a:cubicBezTo>
                  <a:pt x="1526" y="3266"/>
                  <a:pt x="1526" y="3267"/>
                  <a:pt x="1526" y="3267"/>
                </a:cubicBezTo>
                <a:cubicBezTo>
                  <a:pt x="1526" y="3267"/>
                  <a:pt x="1526" y="3267"/>
                  <a:pt x="1526" y="3267"/>
                </a:cubicBezTo>
                <a:cubicBezTo>
                  <a:pt x="1526" y="3267"/>
                  <a:pt x="1527" y="3267"/>
                  <a:pt x="1527" y="3267"/>
                </a:cubicBezTo>
                <a:cubicBezTo>
                  <a:pt x="1527" y="3267"/>
                  <a:pt x="1527" y="3267"/>
                  <a:pt x="1527" y="3267"/>
                </a:cubicBezTo>
                <a:cubicBezTo>
                  <a:pt x="1540" y="3296"/>
                  <a:pt x="1540" y="3296"/>
                  <a:pt x="1540" y="3296"/>
                </a:cubicBezTo>
                <a:cubicBezTo>
                  <a:pt x="1543" y="3296"/>
                  <a:pt x="1543" y="3296"/>
                  <a:pt x="1543" y="3296"/>
                </a:cubicBezTo>
                <a:cubicBezTo>
                  <a:pt x="1543" y="3296"/>
                  <a:pt x="1542" y="3296"/>
                  <a:pt x="1542" y="3295"/>
                </a:cubicBezTo>
                <a:cubicBezTo>
                  <a:pt x="1530" y="3269"/>
                  <a:pt x="1530" y="3269"/>
                  <a:pt x="1530" y="3269"/>
                </a:cubicBezTo>
                <a:cubicBezTo>
                  <a:pt x="1563" y="3275"/>
                  <a:pt x="1563" y="3275"/>
                  <a:pt x="1563" y="3275"/>
                </a:cubicBezTo>
                <a:cubicBezTo>
                  <a:pt x="1572" y="3296"/>
                  <a:pt x="1572" y="3296"/>
                  <a:pt x="1572" y="3296"/>
                </a:cubicBezTo>
                <a:cubicBezTo>
                  <a:pt x="1575" y="3296"/>
                  <a:pt x="1575" y="3296"/>
                  <a:pt x="1575" y="3296"/>
                </a:cubicBezTo>
                <a:cubicBezTo>
                  <a:pt x="1575" y="3296"/>
                  <a:pt x="1575" y="3296"/>
                  <a:pt x="1575" y="3295"/>
                </a:cubicBezTo>
                <a:cubicBezTo>
                  <a:pt x="1567" y="3275"/>
                  <a:pt x="1567" y="3275"/>
                  <a:pt x="1567" y="3275"/>
                </a:cubicBezTo>
                <a:cubicBezTo>
                  <a:pt x="1573" y="3277"/>
                  <a:pt x="1573" y="3277"/>
                  <a:pt x="1573" y="3277"/>
                </a:cubicBezTo>
                <a:cubicBezTo>
                  <a:pt x="1581" y="3296"/>
                  <a:pt x="1581" y="3296"/>
                  <a:pt x="1581" y="3296"/>
                </a:cubicBezTo>
                <a:cubicBezTo>
                  <a:pt x="1584" y="3296"/>
                  <a:pt x="1584" y="3296"/>
                  <a:pt x="1584" y="3296"/>
                </a:cubicBezTo>
                <a:cubicBezTo>
                  <a:pt x="1584" y="3296"/>
                  <a:pt x="1584" y="3296"/>
                  <a:pt x="1584" y="3295"/>
                </a:cubicBezTo>
                <a:cubicBezTo>
                  <a:pt x="1577" y="3277"/>
                  <a:pt x="1577" y="3277"/>
                  <a:pt x="1577" y="3277"/>
                </a:cubicBezTo>
                <a:cubicBezTo>
                  <a:pt x="1602" y="3282"/>
                  <a:pt x="1602" y="3282"/>
                  <a:pt x="1602" y="3282"/>
                </a:cubicBezTo>
                <a:cubicBezTo>
                  <a:pt x="1600" y="3296"/>
                  <a:pt x="1600" y="3296"/>
                  <a:pt x="1600" y="3296"/>
                </a:cubicBezTo>
                <a:cubicBezTo>
                  <a:pt x="1600" y="3296"/>
                  <a:pt x="1600" y="3296"/>
                  <a:pt x="1600" y="3296"/>
                </a:cubicBezTo>
                <a:cubicBezTo>
                  <a:pt x="1602" y="3296"/>
                  <a:pt x="1602" y="3296"/>
                  <a:pt x="1602" y="3296"/>
                </a:cubicBezTo>
                <a:cubicBezTo>
                  <a:pt x="1605" y="3283"/>
                  <a:pt x="1605" y="3283"/>
                  <a:pt x="1605" y="3283"/>
                </a:cubicBezTo>
                <a:cubicBezTo>
                  <a:pt x="1609" y="3284"/>
                  <a:pt x="1609" y="3284"/>
                  <a:pt x="1609" y="3284"/>
                </a:cubicBezTo>
                <a:cubicBezTo>
                  <a:pt x="1607" y="3296"/>
                  <a:pt x="1607" y="3296"/>
                  <a:pt x="1607" y="3296"/>
                </a:cubicBezTo>
                <a:cubicBezTo>
                  <a:pt x="1607" y="3296"/>
                  <a:pt x="1607" y="3296"/>
                  <a:pt x="1607" y="3296"/>
                </a:cubicBezTo>
                <a:cubicBezTo>
                  <a:pt x="1610" y="3296"/>
                  <a:pt x="1610" y="3296"/>
                  <a:pt x="1610" y="3296"/>
                </a:cubicBezTo>
                <a:cubicBezTo>
                  <a:pt x="1612" y="3284"/>
                  <a:pt x="1612" y="3284"/>
                  <a:pt x="1612" y="3284"/>
                </a:cubicBezTo>
                <a:cubicBezTo>
                  <a:pt x="1670" y="3295"/>
                  <a:pt x="1670" y="3295"/>
                  <a:pt x="1670" y="3295"/>
                </a:cubicBezTo>
                <a:cubicBezTo>
                  <a:pt x="1669" y="3295"/>
                  <a:pt x="1669" y="3296"/>
                  <a:pt x="1669" y="3296"/>
                </a:cubicBezTo>
                <a:cubicBezTo>
                  <a:pt x="1673" y="3296"/>
                  <a:pt x="1673" y="3296"/>
                  <a:pt x="1673" y="3296"/>
                </a:cubicBezTo>
                <a:cubicBezTo>
                  <a:pt x="1674" y="3296"/>
                  <a:pt x="1674" y="3296"/>
                  <a:pt x="1674" y="3296"/>
                </a:cubicBezTo>
                <a:cubicBezTo>
                  <a:pt x="1676" y="3296"/>
                  <a:pt x="1676" y="3296"/>
                  <a:pt x="1676" y="3296"/>
                </a:cubicBezTo>
                <a:cubicBezTo>
                  <a:pt x="1682" y="3296"/>
                  <a:pt x="1682" y="3296"/>
                  <a:pt x="1682" y="3296"/>
                </a:cubicBezTo>
                <a:cubicBezTo>
                  <a:pt x="1682" y="3296"/>
                  <a:pt x="1682" y="3296"/>
                  <a:pt x="1682" y="3296"/>
                </a:cubicBezTo>
                <a:cubicBezTo>
                  <a:pt x="1682" y="3295"/>
                  <a:pt x="1682" y="3295"/>
                  <a:pt x="1682" y="3295"/>
                </a:cubicBezTo>
                <a:cubicBezTo>
                  <a:pt x="1682" y="3295"/>
                  <a:pt x="1682" y="3295"/>
                  <a:pt x="1682" y="3295"/>
                </a:cubicBezTo>
                <a:cubicBezTo>
                  <a:pt x="1682" y="3295"/>
                  <a:pt x="1682" y="3295"/>
                  <a:pt x="1682" y="3295"/>
                </a:cubicBezTo>
                <a:cubicBezTo>
                  <a:pt x="1682" y="3295"/>
                  <a:pt x="1682" y="3295"/>
                  <a:pt x="1682" y="3295"/>
                </a:cubicBezTo>
                <a:cubicBezTo>
                  <a:pt x="1682" y="3295"/>
                  <a:pt x="1682" y="3295"/>
                  <a:pt x="1682" y="3295"/>
                </a:cubicBezTo>
                <a:cubicBezTo>
                  <a:pt x="1682" y="3295"/>
                  <a:pt x="1682" y="3295"/>
                  <a:pt x="1682" y="3295"/>
                </a:cubicBezTo>
                <a:cubicBezTo>
                  <a:pt x="1682" y="3294"/>
                  <a:pt x="1682" y="3294"/>
                  <a:pt x="1682" y="3294"/>
                </a:cubicBezTo>
                <a:cubicBezTo>
                  <a:pt x="1682" y="3294"/>
                  <a:pt x="1682" y="3294"/>
                  <a:pt x="1682" y="3294"/>
                </a:cubicBezTo>
                <a:cubicBezTo>
                  <a:pt x="1681" y="3294"/>
                  <a:pt x="1681" y="3294"/>
                  <a:pt x="1681" y="3294"/>
                </a:cubicBezTo>
                <a:cubicBezTo>
                  <a:pt x="1677" y="3293"/>
                  <a:pt x="1677" y="3293"/>
                  <a:pt x="1677" y="3293"/>
                </a:cubicBezTo>
                <a:cubicBezTo>
                  <a:pt x="1684" y="3289"/>
                  <a:pt x="1684" y="3289"/>
                  <a:pt x="1684" y="3289"/>
                </a:cubicBezTo>
                <a:cubicBezTo>
                  <a:pt x="1684" y="3289"/>
                  <a:pt x="1684" y="3289"/>
                  <a:pt x="1684" y="3289"/>
                </a:cubicBezTo>
                <a:cubicBezTo>
                  <a:pt x="1684" y="3289"/>
                  <a:pt x="1684" y="3289"/>
                  <a:pt x="1684" y="3289"/>
                </a:cubicBezTo>
                <a:cubicBezTo>
                  <a:pt x="1684" y="3289"/>
                  <a:pt x="1684" y="3289"/>
                  <a:pt x="1684" y="3289"/>
                </a:cubicBezTo>
                <a:cubicBezTo>
                  <a:pt x="1685" y="3289"/>
                  <a:pt x="1685" y="3289"/>
                  <a:pt x="1685" y="3288"/>
                </a:cubicBezTo>
                <a:cubicBezTo>
                  <a:pt x="1685" y="3288"/>
                  <a:pt x="1685" y="3288"/>
                  <a:pt x="1685" y="3288"/>
                </a:cubicBezTo>
                <a:cubicBezTo>
                  <a:pt x="1685" y="3288"/>
                  <a:pt x="1685" y="3288"/>
                  <a:pt x="1685" y="3288"/>
                </a:cubicBezTo>
                <a:cubicBezTo>
                  <a:pt x="1685" y="3288"/>
                  <a:pt x="1685" y="3288"/>
                  <a:pt x="1685" y="3288"/>
                </a:cubicBezTo>
                <a:cubicBezTo>
                  <a:pt x="1685" y="3288"/>
                  <a:pt x="1685" y="3288"/>
                  <a:pt x="1685" y="3288"/>
                </a:cubicBezTo>
                <a:cubicBezTo>
                  <a:pt x="1641" y="3111"/>
                  <a:pt x="1641" y="3111"/>
                  <a:pt x="1641" y="3111"/>
                </a:cubicBezTo>
                <a:cubicBezTo>
                  <a:pt x="1641" y="3111"/>
                  <a:pt x="1641" y="3111"/>
                  <a:pt x="1641" y="3110"/>
                </a:cubicBezTo>
                <a:cubicBezTo>
                  <a:pt x="1641" y="3110"/>
                  <a:pt x="1641" y="3110"/>
                  <a:pt x="1641" y="3110"/>
                </a:cubicBezTo>
                <a:cubicBezTo>
                  <a:pt x="1641" y="3110"/>
                  <a:pt x="1641" y="3110"/>
                  <a:pt x="1641" y="3110"/>
                </a:cubicBezTo>
                <a:cubicBezTo>
                  <a:pt x="1641" y="3110"/>
                  <a:pt x="1641" y="3110"/>
                  <a:pt x="1641" y="3110"/>
                </a:cubicBezTo>
                <a:cubicBezTo>
                  <a:pt x="1640" y="3110"/>
                  <a:pt x="1640" y="3110"/>
                  <a:pt x="1640" y="3110"/>
                </a:cubicBezTo>
                <a:cubicBezTo>
                  <a:pt x="1640" y="3110"/>
                  <a:pt x="1640" y="3110"/>
                  <a:pt x="1640" y="3110"/>
                </a:cubicBezTo>
                <a:cubicBezTo>
                  <a:pt x="1640" y="3110"/>
                  <a:pt x="1639" y="3110"/>
                  <a:pt x="1639" y="3110"/>
                </a:cubicBezTo>
                <a:cubicBezTo>
                  <a:pt x="1639" y="3110"/>
                  <a:pt x="1639" y="3110"/>
                  <a:pt x="1639" y="3110"/>
                </a:cubicBezTo>
                <a:cubicBezTo>
                  <a:pt x="1639" y="3110"/>
                  <a:pt x="1639" y="3110"/>
                  <a:pt x="1639" y="3110"/>
                </a:cubicBezTo>
                <a:cubicBezTo>
                  <a:pt x="1638" y="3110"/>
                  <a:pt x="1638" y="3111"/>
                  <a:pt x="1638" y="3111"/>
                </a:cubicBezTo>
                <a:cubicBezTo>
                  <a:pt x="1638" y="3111"/>
                  <a:pt x="1638" y="3111"/>
                  <a:pt x="1638" y="3111"/>
                </a:cubicBezTo>
                <a:cubicBezTo>
                  <a:pt x="1638" y="3111"/>
                  <a:pt x="1638" y="3111"/>
                  <a:pt x="1638" y="3111"/>
                </a:cubicBezTo>
                <a:cubicBezTo>
                  <a:pt x="1638" y="3111"/>
                  <a:pt x="1638" y="3111"/>
                  <a:pt x="1638" y="3111"/>
                </a:cubicBezTo>
                <a:cubicBezTo>
                  <a:pt x="1638" y="3114"/>
                  <a:pt x="1638" y="3114"/>
                  <a:pt x="1638" y="3114"/>
                </a:cubicBezTo>
                <a:cubicBezTo>
                  <a:pt x="1635" y="3103"/>
                  <a:pt x="1635" y="3103"/>
                  <a:pt x="1635" y="3103"/>
                </a:cubicBezTo>
                <a:cubicBezTo>
                  <a:pt x="1635" y="3103"/>
                  <a:pt x="1635" y="3103"/>
                  <a:pt x="1635" y="3103"/>
                </a:cubicBezTo>
                <a:cubicBezTo>
                  <a:pt x="1635" y="3103"/>
                  <a:pt x="1635" y="3103"/>
                  <a:pt x="1635" y="3103"/>
                </a:cubicBezTo>
                <a:cubicBezTo>
                  <a:pt x="1635" y="3103"/>
                  <a:pt x="1635" y="3103"/>
                  <a:pt x="1635" y="3103"/>
                </a:cubicBezTo>
                <a:cubicBezTo>
                  <a:pt x="1637" y="3093"/>
                  <a:pt x="1637" y="3093"/>
                  <a:pt x="1637" y="3093"/>
                </a:cubicBezTo>
                <a:cubicBezTo>
                  <a:pt x="1637" y="3093"/>
                  <a:pt x="1637" y="3092"/>
                  <a:pt x="1637" y="3092"/>
                </a:cubicBezTo>
                <a:cubicBezTo>
                  <a:pt x="1637" y="3092"/>
                  <a:pt x="1637" y="3092"/>
                  <a:pt x="1637" y="3092"/>
                </a:cubicBezTo>
                <a:cubicBezTo>
                  <a:pt x="1637" y="3092"/>
                  <a:pt x="1637" y="3092"/>
                  <a:pt x="1637" y="3092"/>
                </a:cubicBezTo>
                <a:cubicBezTo>
                  <a:pt x="1636" y="3092"/>
                  <a:pt x="1636" y="3092"/>
                  <a:pt x="1636" y="3092"/>
                </a:cubicBezTo>
                <a:cubicBezTo>
                  <a:pt x="1636" y="3091"/>
                  <a:pt x="1636" y="3091"/>
                  <a:pt x="1636" y="3091"/>
                </a:cubicBezTo>
                <a:cubicBezTo>
                  <a:pt x="1636" y="3091"/>
                  <a:pt x="1636" y="3091"/>
                  <a:pt x="1636" y="3091"/>
                </a:cubicBezTo>
                <a:cubicBezTo>
                  <a:pt x="1633" y="3077"/>
                  <a:pt x="1633" y="3077"/>
                  <a:pt x="1633" y="3077"/>
                </a:cubicBezTo>
                <a:cubicBezTo>
                  <a:pt x="1633" y="3077"/>
                  <a:pt x="1633" y="3077"/>
                  <a:pt x="1633" y="3077"/>
                </a:cubicBezTo>
                <a:cubicBezTo>
                  <a:pt x="1590" y="2903"/>
                  <a:pt x="1590" y="2903"/>
                  <a:pt x="1590" y="2903"/>
                </a:cubicBezTo>
                <a:cubicBezTo>
                  <a:pt x="1590" y="2903"/>
                  <a:pt x="1590" y="2903"/>
                  <a:pt x="1590" y="2902"/>
                </a:cubicBezTo>
                <a:cubicBezTo>
                  <a:pt x="1590" y="2902"/>
                  <a:pt x="1590" y="2902"/>
                  <a:pt x="1590" y="2902"/>
                </a:cubicBezTo>
                <a:cubicBezTo>
                  <a:pt x="1590" y="2902"/>
                  <a:pt x="1590" y="2902"/>
                  <a:pt x="1590" y="2902"/>
                </a:cubicBezTo>
                <a:cubicBezTo>
                  <a:pt x="1590" y="2902"/>
                  <a:pt x="1589" y="2902"/>
                  <a:pt x="1589" y="2902"/>
                </a:cubicBezTo>
                <a:cubicBezTo>
                  <a:pt x="1589" y="2902"/>
                  <a:pt x="1589" y="2902"/>
                  <a:pt x="1589" y="2902"/>
                </a:cubicBezTo>
                <a:cubicBezTo>
                  <a:pt x="1589" y="2902"/>
                  <a:pt x="1589" y="2902"/>
                  <a:pt x="1589" y="2902"/>
                </a:cubicBezTo>
                <a:cubicBezTo>
                  <a:pt x="1589" y="2902"/>
                  <a:pt x="1589" y="2902"/>
                  <a:pt x="1589" y="2902"/>
                </a:cubicBezTo>
                <a:cubicBezTo>
                  <a:pt x="1589" y="2902"/>
                  <a:pt x="1589" y="2902"/>
                  <a:pt x="1589" y="2902"/>
                </a:cubicBezTo>
                <a:cubicBezTo>
                  <a:pt x="1589" y="2902"/>
                  <a:pt x="1588" y="2902"/>
                  <a:pt x="1588" y="2902"/>
                </a:cubicBezTo>
                <a:cubicBezTo>
                  <a:pt x="1588" y="2902"/>
                  <a:pt x="1588" y="2902"/>
                  <a:pt x="1588" y="2902"/>
                </a:cubicBezTo>
                <a:cubicBezTo>
                  <a:pt x="1588" y="2902"/>
                  <a:pt x="1588" y="2902"/>
                  <a:pt x="1588" y="2902"/>
                </a:cubicBezTo>
                <a:cubicBezTo>
                  <a:pt x="1588" y="2902"/>
                  <a:pt x="1588" y="2902"/>
                  <a:pt x="1588" y="2902"/>
                </a:cubicBezTo>
                <a:cubicBezTo>
                  <a:pt x="1588" y="2902"/>
                  <a:pt x="1588" y="2902"/>
                  <a:pt x="1588" y="2902"/>
                </a:cubicBezTo>
                <a:cubicBezTo>
                  <a:pt x="1588" y="2902"/>
                  <a:pt x="1587" y="2902"/>
                  <a:pt x="1587" y="2902"/>
                </a:cubicBezTo>
                <a:cubicBezTo>
                  <a:pt x="1587" y="2902"/>
                  <a:pt x="1587" y="2902"/>
                  <a:pt x="1587" y="2902"/>
                </a:cubicBezTo>
                <a:cubicBezTo>
                  <a:pt x="1587" y="2903"/>
                  <a:pt x="1587" y="2903"/>
                  <a:pt x="1587" y="2903"/>
                </a:cubicBezTo>
                <a:cubicBezTo>
                  <a:pt x="1587" y="2905"/>
                  <a:pt x="1587" y="2905"/>
                  <a:pt x="1587" y="2905"/>
                </a:cubicBezTo>
                <a:cubicBezTo>
                  <a:pt x="1584" y="2895"/>
                  <a:pt x="1584" y="2895"/>
                  <a:pt x="1584" y="2895"/>
                </a:cubicBezTo>
                <a:cubicBezTo>
                  <a:pt x="1585" y="2891"/>
                  <a:pt x="1585" y="2891"/>
                  <a:pt x="1585" y="2891"/>
                </a:cubicBezTo>
                <a:cubicBezTo>
                  <a:pt x="1585" y="2891"/>
                  <a:pt x="1585" y="2891"/>
                  <a:pt x="1585" y="2891"/>
                </a:cubicBezTo>
                <a:cubicBezTo>
                  <a:pt x="1585" y="2891"/>
                  <a:pt x="1585" y="2891"/>
                  <a:pt x="1585" y="2891"/>
                </a:cubicBezTo>
                <a:cubicBezTo>
                  <a:pt x="1585" y="2890"/>
                  <a:pt x="1585" y="2890"/>
                  <a:pt x="1585" y="2890"/>
                </a:cubicBezTo>
                <a:cubicBezTo>
                  <a:pt x="1585" y="2890"/>
                  <a:pt x="1585" y="2890"/>
                  <a:pt x="1585" y="2890"/>
                </a:cubicBezTo>
                <a:cubicBezTo>
                  <a:pt x="1585" y="2890"/>
                  <a:pt x="1585" y="2890"/>
                  <a:pt x="1585" y="2890"/>
                </a:cubicBezTo>
                <a:cubicBezTo>
                  <a:pt x="1585" y="2889"/>
                  <a:pt x="1584" y="2889"/>
                  <a:pt x="1584" y="2889"/>
                </a:cubicBezTo>
                <a:cubicBezTo>
                  <a:pt x="1584" y="2889"/>
                  <a:pt x="1584" y="2889"/>
                  <a:pt x="1584" y="2889"/>
                </a:cubicBezTo>
                <a:cubicBezTo>
                  <a:pt x="1584" y="2889"/>
                  <a:pt x="1584" y="2889"/>
                  <a:pt x="1584" y="2889"/>
                </a:cubicBezTo>
                <a:cubicBezTo>
                  <a:pt x="1584" y="2889"/>
                  <a:pt x="1583" y="2889"/>
                  <a:pt x="1583" y="2889"/>
                </a:cubicBezTo>
                <a:cubicBezTo>
                  <a:pt x="1583" y="2889"/>
                  <a:pt x="1583" y="2889"/>
                  <a:pt x="1583" y="2889"/>
                </a:cubicBezTo>
                <a:cubicBezTo>
                  <a:pt x="1477" y="2967"/>
                  <a:pt x="1477" y="2967"/>
                  <a:pt x="1477" y="2967"/>
                </a:cubicBezTo>
                <a:cubicBezTo>
                  <a:pt x="1578" y="2882"/>
                  <a:pt x="1578" y="2882"/>
                  <a:pt x="1578" y="2882"/>
                </a:cubicBezTo>
                <a:cubicBezTo>
                  <a:pt x="1578" y="2882"/>
                  <a:pt x="1578" y="2882"/>
                  <a:pt x="1578" y="2882"/>
                </a:cubicBezTo>
                <a:cubicBezTo>
                  <a:pt x="1578" y="2882"/>
                  <a:pt x="1578" y="2882"/>
                  <a:pt x="1578" y="2882"/>
                </a:cubicBezTo>
                <a:cubicBezTo>
                  <a:pt x="1578" y="2882"/>
                  <a:pt x="1578" y="2882"/>
                  <a:pt x="1578" y="2881"/>
                </a:cubicBezTo>
                <a:cubicBezTo>
                  <a:pt x="1578" y="2881"/>
                  <a:pt x="1578" y="2881"/>
                  <a:pt x="1578" y="2881"/>
                </a:cubicBezTo>
                <a:cubicBezTo>
                  <a:pt x="1578" y="2881"/>
                  <a:pt x="1578" y="2881"/>
                  <a:pt x="1578" y="2881"/>
                </a:cubicBezTo>
                <a:cubicBezTo>
                  <a:pt x="1578" y="2881"/>
                  <a:pt x="1578" y="2881"/>
                  <a:pt x="1578" y="2881"/>
                </a:cubicBezTo>
                <a:cubicBezTo>
                  <a:pt x="1583" y="2877"/>
                  <a:pt x="1583" y="2877"/>
                  <a:pt x="1583" y="2877"/>
                </a:cubicBezTo>
                <a:cubicBezTo>
                  <a:pt x="1583" y="2877"/>
                  <a:pt x="1583" y="2876"/>
                  <a:pt x="1583" y="2876"/>
                </a:cubicBezTo>
                <a:cubicBezTo>
                  <a:pt x="1541" y="2705"/>
                  <a:pt x="1541" y="2705"/>
                  <a:pt x="1541" y="2705"/>
                </a:cubicBezTo>
                <a:cubicBezTo>
                  <a:pt x="1541" y="2705"/>
                  <a:pt x="1541" y="2705"/>
                  <a:pt x="1541" y="2705"/>
                </a:cubicBezTo>
                <a:cubicBezTo>
                  <a:pt x="1541" y="2705"/>
                  <a:pt x="1541" y="2705"/>
                  <a:pt x="1541" y="2705"/>
                </a:cubicBezTo>
                <a:cubicBezTo>
                  <a:pt x="1541" y="2705"/>
                  <a:pt x="1541" y="2705"/>
                  <a:pt x="1541" y="2705"/>
                </a:cubicBezTo>
                <a:cubicBezTo>
                  <a:pt x="1541" y="2705"/>
                  <a:pt x="1541" y="2704"/>
                  <a:pt x="1541" y="2704"/>
                </a:cubicBezTo>
                <a:cubicBezTo>
                  <a:pt x="1541" y="2704"/>
                  <a:pt x="1541" y="2704"/>
                  <a:pt x="1541" y="2704"/>
                </a:cubicBezTo>
                <a:cubicBezTo>
                  <a:pt x="1541" y="2704"/>
                  <a:pt x="1541" y="2704"/>
                  <a:pt x="1540" y="2704"/>
                </a:cubicBezTo>
                <a:cubicBezTo>
                  <a:pt x="1540" y="2704"/>
                  <a:pt x="1540" y="2704"/>
                  <a:pt x="1540" y="2704"/>
                </a:cubicBezTo>
                <a:cubicBezTo>
                  <a:pt x="1540" y="2704"/>
                  <a:pt x="1540" y="2704"/>
                  <a:pt x="1540" y="2704"/>
                </a:cubicBezTo>
                <a:cubicBezTo>
                  <a:pt x="1540" y="2704"/>
                  <a:pt x="1540" y="2704"/>
                  <a:pt x="1540" y="2704"/>
                </a:cubicBezTo>
                <a:cubicBezTo>
                  <a:pt x="1540" y="2704"/>
                  <a:pt x="1540" y="2704"/>
                  <a:pt x="1540" y="2704"/>
                </a:cubicBezTo>
                <a:cubicBezTo>
                  <a:pt x="1540" y="2704"/>
                  <a:pt x="1540" y="2704"/>
                  <a:pt x="1540" y="2704"/>
                </a:cubicBezTo>
                <a:cubicBezTo>
                  <a:pt x="1539" y="2704"/>
                  <a:pt x="1539" y="2704"/>
                  <a:pt x="1539" y="2704"/>
                </a:cubicBezTo>
                <a:cubicBezTo>
                  <a:pt x="1539" y="2704"/>
                  <a:pt x="1539" y="2704"/>
                  <a:pt x="1539" y="2705"/>
                </a:cubicBezTo>
                <a:cubicBezTo>
                  <a:pt x="1539" y="2705"/>
                  <a:pt x="1539" y="2705"/>
                  <a:pt x="1539" y="2705"/>
                </a:cubicBezTo>
                <a:cubicBezTo>
                  <a:pt x="1539" y="2705"/>
                  <a:pt x="1539" y="2705"/>
                  <a:pt x="1539" y="2705"/>
                </a:cubicBezTo>
                <a:cubicBezTo>
                  <a:pt x="1539" y="2705"/>
                  <a:pt x="1539" y="2705"/>
                  <a:pt x="1539" y="2705"/>
                </a:cubicBezTo>
                <a:cubicBezTo>
                  <a:pt x="1538" y="2707"/>
                  <a:pt x="1538" y="2707"/>
                  <a:pt x="1538" y="2707"/>
                </a:cubicBezTo>
                <a:cubicBezTo>
                  <a:pt x="1536" y="2698"/>
                  <a:pt x="1536" y="2698"/>
                  <a:pt x="1536" y="2698"/>
                </a:cubicBezTo>
                <a:cubicBezTo>
                  <a:pt x="1536" y="2698"/>
                  <a:pt x="1536" y="2698"/>
                  <a:pt x="1536" y="2698"/>
                </a:cubicBezTo>
                <a:cubicBezTo>
                  <a:pt x="1536" y="2698"/>
                  <a:pt x="1536" y="2698"/>
                  <a:pt x="1536" y="2698"/>
                </a:cubicBezTo>
                <a:cubicBezTo>
                  <a:pt x="1536" y="2698"/>
                  <a:pt x="1536" y="2698"/>
                  <a:pt x="1536" y="2698"/>
                </a:cubicBezTo>
                <a:cubicBezTo>
                  <a:pt x="1536" y="2698"/>
                  <a:pt x="1536" y="2697"/>
                  <a:pt x="1536" y="2697"/>
                </a:cubicBezTo>
                <a:cubicBezTo>
                  <a:pt x="1536" y="2697"/>
                  <a:pt x="1536" y="2697"/>
                  <a:pt x="1536" y="2697"/>
                </a:cubicBezTo>
                <a:cubicBezTo>
                  <a:pt x="1536" y="2697"/>
                  <a:pt x="1536" y="2697"/>
                  <a:pt x="1536" y="2697"/>
                </a:cubicBezTo>
                <a:cubicBezTo>
                  <a:pt x="1535" y="2697"/>
                  <a:pt x="1535" y="2697"/>
                  <a:pt x="1535" y="2697"/>
                </a:cubicBezTo>
                <a:cubicBezTo>
                  <a:pt x="1535" y="2697"/>
                  <a:pt x="1535" y="2697"/>
                  <a:pt x="1535" y="2697"/>
                </a:cubicBezTo>
                <a:cubicBezTo>
                  <a:pt x="1535" y="2697"/>
                  <a:pt x="1535" y="2696"/>
                  <a:pt x="1535" y="2696"/>
                </a:cubicBezTo>
                <a:cubicBezTo>
                  <a:pt x="1535" y="2696"/>
                  <a:pt x="1535" y="2696"/>
                  <a:pt x="1535" y="2696"/>
                </a:cubicBezTo>
                <a:cubicBezTo>
                  <a:pt x="1535" y="2696"/>
                  <a:pt x="1534" y="2696"/>
                  <a:pt x="1534" y="2696"/>
                </a:cubicBezTo>
                <a:cubicBezTo>
                  <a:pt x="1534" y="2696"/>
                  <a:pt x="1534" y="2696"/>
                  <a:pt x="1534" y="2696"/>
                </a:cubicBezTo>
                <a:cubicBezTo>
                  <a:pt x="1534" y="2696"/>
                  <a:pt x="1534" y="2696"/>
                  <a:pt x="1534" y="2696"/>
                </a:cubicBezTo>
                <a:cubicBezTo>
                  <a:pt x="1534" y="2696"/>
                  <a:pt x="1534" y="2696"/>
                  <a:pt x="1534" y="2696"/>
                </a:cubicBezTo>
                <a:cubicBezTo>
                  <a:pt x="1534" y="2696"/>
                  <a:pt x="1534" y="2696"/>
                  <a:pt x="1534" y="2696"/>
                </a:cubicBezTo>
                <a:cubicBezTo>
                  <a:pt x="1533" y="2696"/>
                  <a:pt x="1533" y="2696"/>
                  <a:pt x="1533" y="2696"/>
                </a:cubicBezTo>
                <a:cubicBezTo>
                  <a:pt x="1480" y="2727"/>
                  <a:pt x="1480" y="2727"/>
                  <a:pt x="1480" y="2727"/>
                </a:cubicBezTo>
                <a:cubicBezTo>
                  <a:pt x="1535" y="2684"/>
                  <a:pt x="1535" y="2684"/>
                  <a:pt x="1535" y="2684"/>
                </a:cubicBezTo>
                <a:cubicBezTo>
                  <a:pt x="1535" y="2684"/>
                  <a:pt x="1535" y="2684"/>
                  <a:pt x="1535" y="2684"/>
                </a:cubicBezTo>
                <a:cubicBezTo>
                  <a:pt x="1535" y="2684"/>
                  <a:pt x="1535" y="2684"/>
                  <a:pt x="1535" y="2684"/>
                </a:cubicBezTo>
                <a:cubicBezTo>
                  <a:pt x="1535" y="2684"/>
                  <a:pt x="1535" y="2684"/>
                  <a:pt x="1535" y="2684"/>
                </a:cubicBezTo>
                <a:cubicBezTo>
                  <a:pt x="1536" y="2683"/>
                  <a:pt x="1536" y="2683"/>
                  <a:pt x="1536" y="2683"/>
                </a:cubicBezTo>
                <a:cubicBezTo>
                  <a:pt x="1536" y="2683"/>
                  <a:pt x="1536" y="2683"/>
                  <a:pt x="1536" y="2683"/>
                </a:cubicBezTo>
                <a:cubicBezTo>
                  <a:pt x="1536" y="2682"/>
                  <a:pt x="1536" y="2682"/>
                  <a:pt x="1536" y="2682"/>
                </a:cubicBezTo>
                <a:cubicBezTo>
                  <a:pt x="1495" y="2517"/>
                  <a:pt x="1495" y="2517"/>
                  <a:pt x="1495" y="2517"/>
                </a:cubicBezTo>
                <a:cubicBezTo>
                  <a:pt x="1495" y="2517"/>
                  <a:pt x="1495" y="2517"/>
                  <a:pt x="1495" y="2517"/>
                </a:cubicBezTo>
                <a:cubicBezTo>
                  <a:pt x="1495" y="2517"/>
                  <a:pt x="1495" y="2516"/>
                  <a:pt x="1495" y="2516"/>
                </a:cubicBezTo>
                <a:cubicBezTo>
                  <a:pt x="1495" y="2516"/>
                  <a:pt x="1495" y="2516"/>
                  <a:pt x="1495" y="2516"/>
                </a:cubicBezTo>
                <a:cubicBezTo>
                  <a:pt x="1495" y="2516"/>
                  <a:pt x="1495" y="2516"/>
                  <a:pt x="1495" y="2516"/>
                </a:cubicBezTo>
                <a:cubicBezTo>
                  <a:pt x="1494" y="2516"/>
                  <a:pt x="1494" y="2516"/>
                  <a:pt x="1494" y="2516"/>
                </a:cubicBezTo>
                <a:cubicBezTo>
                  <a:pt x="1494" y="2516"/>
                  <a:pt x="1494" y="2516"/>
                  <a:pt x="1494" y="2516"/>
                </a:cubicBezTo>
                <a:cubicBezTo>
                  <a:pt x="1494" y="2516"/>
                  <a:pt x="1494" y="2516"/>
                  <a:pt x="1494" y="2516"/>
                </a:cubicBezTo>
                <a:cubicBezTo>
                  <a:pt x="1494" y="2516"/>
                  <a:pt x="1494" y="2516"/>
                  <a:pt x="1494" y="2516"/>
                </a:cubicBezTo>
                <a:cubicBezTo>
                  <a:pt x="1494" y="2516"/>
                  <a:pt x="1494" y="2516"/>
                  <a:pt x="1494" y="2516"/>
                </a:cubicBezTo>
                <a:cubicBezTo>
                  <a:pt x="1493" y="2516"/>
                  <a:pt x="1493" y="2516"/>
                  <a:pt x="1493" y="2516"/>
                </a:cubicBezTo>
                <a:cubicBezTo>
                  <a:pt x="1493" y="2516"/>
                  <a:pt x="1493" y="2516"/>
                  <a:pt x="1493" y="2516"/>
                </a:cubicBezTo>
                <a:cubicBezTo>
                  <a:pt x="1493" y="2516"/>
                  <a:pt x="1493" y="2516"/>
                  <a:pt x="1493" y="2516"/>
                </a:cubicBezTo>
                <a:cubicBezTo>
                  <a:pt x="1493" y="2516"/>
                  <a:pt x="1493" y="2516"/>
                  <a:pt x="1493" y="2516"/>
                </a:cubicBezTo>
                <a:cubicBezTo>
                  <a:pt x="1493" y="2516"/>
                  <a:pt x="1493" y="2516"/>
                  <a:pt x="1493" y="2516"/>
                </a:cubicBezTo>
                <a:cubicBezTo>
                  <a:pt x="1493" y="2516"/>
                  <a:pt x="1492" y="2516"/>
                  <a:pt x="1492" y="2516"/>
                </a:cubicBezTo>
                <a:cubicBezTo>
                  <a:pt x="1492" y="2516"/>
                  <a:pt x="1492" y="2517"/>
                  <a:pt x="1492" y="2517"/>
                </a:cubicBezTo>
                <a:cubicBezTo>
                  <a:pt x="1492" y="2519"/>
                  <a:pt x="1492" y="2519"/>
                  <a:pt x="1492" y="2519"/>
                </a:cubicBezTo>
                <a:cubicBezTo>
                  <a:pt x="1489" y="2508"/>
                  <a:pt x="1489" y="2508"/>
                  <a:pt x="1489" y="2508"/>
                </a:cubicBezTo>
                <a:cubicBezTo>
                  <a:pt x="1489" y="2508"/>
                  <a:pt x="1489" y="2508"/>
                  <a:pt x="1489" y="2508"/>
                </a:cubicBezTo>
                <a:cubicBezTo>
                  <a:pt x="1489" y="2508"/>
                  <a:pt x="1489" y="2508"/>
                  <a:pt x="1489" y="2508"/>
                </a:cubicBezTo>
                <a:cubicBezTo>
                  <a:pt x="1489" y="2508"/>
                  <a:pt x="1489" y="2508"/>
                  <a:pt x="1489" y="2508"/>
                </a:cubicBezTo>
                <a:cubicBezTo>
                  <a:pt x="1489" y="2508"/>
                  <a:pt x="1489" y="2508"/>
                  <a:pt x="1489" y="2508"/>
                </a:cubicBezTo>
                <a:cubicBezTo>
                  <a:pt x="1489" y="2508"/>
                  <a:pt x="1489" y="2508"/>
                  <a:pt x="1489" y="2508"/>
                </a:cubicBezTo>
                <a:cubicBezTo>
                  <a:pt x="1489" y="2508"/>
                  <a:pt x="1488" y="2508"/>
                  <a:pt x="1488" y="2508"/>
                </a:cubicBezTo>
                <a:cubicBezTo>
                  <a:pt x="1488" y="2508"/>
                  <a:pt x="1488" y="2508"/>
                  <a:pt x="1488" y="2507"/>
                </a:cubicBezTo>
                <a:cubicBezTo>
                  <a:pt x="1488" y="2507"/>
                  <a:pt x="1488" y="2507"/>
                  <a:pt x="1488" y="2507"/>
                </a:cubicBezTo>
                <a:cubicBezTo>
                  <a:pt x="1488" y="2507"/>
                  <a:pt x="1488" y="2507"/>
                  <a:pt x="1488" y="2507"/>
                </a:cubicBezTo>
                <a:cubicBezTo>
                  <a:pt x="1488" y="2507"/>
                  <a:pt x="1487" y="2507"/>
                  <a:pt x="1487" y="2507"/>
                </a:cubicBezTo>
                <a:cubicBezTo>
                  <a:pt x="1487" y="2507"/>
                  <a:pt x="1487" y="2507"/>
                  <a:pt x="1487" y="2507"/>
                </a:cubicBezTo>
                <a:cubicBezTo>
                  <a:pt x="1487" y="2507"/>
                  <a:pt x="1487" y="2507"/>
                  <a:pt x="1487" y="2508"/>
                </a:cubicBezTo>
                <a:cubicBezTo>
                  <a:pt x="1470" y="2515"/>
                  <a:pt x="1470" y="2515"/>
                  <a:pt x="1470" y="2515"/>
                </a:cubicBezTo>
                <a:cubicBezTo>
                  <a:pt x="1489" y="2498"/>
                  <a:pt x="1489" y="2498"/>
                  <a:pt x="1489" y="2498"/>
                </a:cubicBezTo>
                <a:cubicBezTo>
                  <a:pt x="1489" y="2498"/>
                  <a:pt x="1489" y="2498"/>
                  <a:pt x="1489" y="2498"/>
                </a:cubicBezTo>
                <a:cubicBezTo>
                  <a:pt x="1490" y="2498"/>
                  <a:pt x="1490" y="2498"/>
                  <a:pt x="1490" y="2498"/>
                </a:cubicBezTo>
                <a:cubicBezTo>
                  <a:pt x="1494" y="2494"/>
                  <a:pt x="1494" y="2494"/>
                  <a:pt x="1494" y="2494"/>
                </a:cubicBezTo>
                <a:cubicBezTo>
                  <a:pt x="1692" y="3296"/>
                  <a:pt x="1692" y="3296"/>
                  <a:pt x="1692" y="3296"/>
                </a:cubicBezTo>
                <a:cubicBezTo>
                  <a:pt x="1695" y="3296"/>
                  <a:pt x="1695" y="3296"/>
                  <a:pt x="1695" y="3296"/>
                </a:cubicBezTo>
                <a:cubicBezTo>
                  <a:pt x="1695" y="3296"/>
                  <a:pt x="1695" y="3296"/>
                  <a:pt x="1695" y="3296"/>
                </a:cubicBezTo>
                <a:cubicBezTo>
                  <a:pt x="1496" y="2491"/>
                  <a:pt x="1496" y="2491"/>
                  <a:pt x="1496" y="2491"/>
                </a:cubicBezTo>
                <a:cubicBezTo>
                  <a:pt x="1496" y="2491"/>
                  <a:pt x="1496" y="2491"/>
                  <a:pt x="1496" y="2491"/>
                </a:cubicBezTo>
                <a:cubicBezTo>
                  <a:pt x="1496" y="2491"/>
                  <a:pt x="1496" y="2491"/>
                  <a:pt x="1496" y="2491"/>
                </a:cubicBezTo>
                <a:cubicBezTo>
                  <a:pt x="1237" y="1715"/>
                  <a:pt x="1237" y="1715"/>
                  <a:pt x="1237" y="1715"/>
                </a:cubicBezTo>
                <a:cubicBezTo>
                  <a:pt x="1237" y="1715"/>
                  <a:pt x="1237" y="1715"/>
                  <a:pt x="1237" y="1715"/>
                </a:cubicBezTo>
                <a:cubicBezTo>
                  <a:pt x="1237" y="1715"/>
                  <a:pt x="1237" y="1715"/>
                  <a:pt x="1237" y="1714"/>
                </a:cubicBezTo>
                <a:cubicBezTo>
                  <a:pt x="1237" y="1714"/>
                  <a:pt x="1237" y="1714"/>
                  <a:pt x="1237" y="1714"/>
                </a:cubicBezTo>
                <a:cubicBezTo>
                  <a:pt x="1237" y="1714"/>
                  <a:pt x="1237" y="1714"/>
                  <a:pt x="1237" y="1714"/>
                </a:cubicBezTo>
                <a:cubicBezTo>
                  <a:pt x="1237" y="1714"/>
                  <a:pt x="1237" y="1714"/>
                  <a:pt x="1237" y="1714"/>
                </a:cubicBezTo>
                <a:cubicBezTo>
                  <a:pt x="1484" y="959"/>
                  <a:pt x="1484" y="959"/>
                  <a:pt x="1484" y="959"/>
                </a:cubicBezTo>
                <a:cubicBezTo>
                  <a:pt x="1484" y="959"/>
                  <a:pt x="1484" y="959"/>
                  <a:pt x="1484" y="959"/>
                </a:cubicBezTo>
                <a:cubicBezTo>
                  <a:pt x="1484" y="959"/>
                  <a:pt x="1484" y="959"/>
                  <a:pt x="1484" y="959"/>
                </a:cubicBezTo>
                <a:cubicBezTo>
                  <a:pt x="1484" y="959"/>
                  <a:pt x="1484" y="959"/>
                  <a:pt x="1484" y="959"/>
                </a:cubicBezTo>
                <a:cubicBezTo>
                  <a:pt x="1484" y="959"/>
                  <a:pt x="1484" y="958"/>
                  <a:pt x="1484" y="958"/>
                </a:cubicBezTo>
                <a:cubicBezTo>
                  <a:pt x="1484" y="958"/>
                  <a:pt x="1484" y="958"/>
                  <a:pt x="1484" y="958"/>
                </a:cubicBezTo>
                <a:cubicBezTo>
                  <a:pt x="1484" y="958"/>
                  <a:pt x="1484" y="958"/>
                  <a:pt x="1483" y="958"/>
                </a:cubicBezTo>
                <a:cubicBezTo>
                  <a:pt x="1483" y="958"/>
                  <a:pt x="1483" y="958"/>
                  <a:pt x="1483" y="958"/>
                </a:cubicBezTo>
                <a:cubicBezTo>
                  <a:pt x="1483" y="958"/>
                  <a:pt x="1483" y="958"/>
                  <a:pt x="1483" y="958"/>
                </a:cubicBezTo>
                <a:cubicBezTo>
                  <a:pt x="1483" y="958"/>
                  <a:pt x="1483" y="958"/>
                  <a:pt x="1483" y="958"/>
                </a:cubicBezTo>
                <a:cubicBezTo>
                  <a:pt x="1483" y="958"/>
                  <a:pt x="1483" y="958"/>
                  <a:pt x="1483" y="958"/>
                </a:cubicBezTo>
                <a:cubicBezTo>
                  <a:pt x="1517" y="798"/>
                  <a:pt x="1517" y="798"/>
                  <a:pt x="1517" y="798"/>
                </a:cubicBezTo>
                <a:cubicBezTo>
                  <a:pt x="1993" y="882"/>
                  <a:pt x="1993" y="882"/>
                  <a:pt x="1993" y="882"/>
                </a:cubicBezTo>
                <a:cubicBezTo>
                  <a:pt x="1993" y="882"/>
                  <a:pt x="1993" y="882"/>
                  <a:pt x="1993" y="882"/>
                </a:cubicBezTo>
                <a:cubicBezTo>
                  <a:pt x="2014" y="886"/>
                  <a:pt x="2014" y="886"/>
                  <a:pt x="2014" y="886"/>
                </a:cubicBezTo>
                <a:cubicBezTo>
                  <a:pt x="2014" y="894"/>
                  <a:pt x="2014" y="894"/>
                  <a:pt x="2014" y="894"/>
                </a:cubicBezTo>
                <a:cubicBezTo>
                  <a:pt x="2010" y="895"/>
                  <a:pt x="2010" y="895"/>
                  <a:pt x="2010" y="895"/>
                </a:cubicBezTo>
                <a:cubicBezTo>
                  <a:pt x="2010" y="895"/>
                  <a:pt x="2010" y="895"/>
                  <a:pt x="2010" y="895"/>
                </a:cubicBezTo>
                <a:cubicBezTo>
                  <a:pt x="2010" y="895"/>
                  <a:pt x="2009" y="895"/>
                  <a:pt x="2009" y="896"/>
                </a:cubicBezTo>
                <a:cubicBezTo>
                  <a:pt x="2009" y="896"/>
                  <a:pt x="2009" y="896"/>
                  <a:pt x="2009" y="896"/>
                </a:cubicBezTo>
                <a:cubicBezTo>
                  <a:pt x="2009" y="896"/>
                  <a:pt x="2009" y="896"/>
                  <a:pt x="2009" y="896"/>
                </a:cubicBezTo>
                <a:cubicBezTo>
                  <a:pt x="2009" y="896"/>
                  <a:pt x="2009" y="896"/>
                  <a:pt x="2009" y="896"/>
                </a:cubicBezTo>
                <a:cubicBezTo>
                  <a:pt x="2009" y="896"/>
                  <a:pt x="2009" y="896"/>
                  <a:pt x="2009" y="896"/>
                </a:cubicBezTo>
                <a:cubicBezTo>
                  <a:pt x="2009" y="897"/>
                  <a:pt x="2009" y="897"/>
                  <a:pt x="2009" y="897"/>
                </a:cubicBezTo>
                <a:cubicBezTo>
                  <a:pt x="2009" y="897"/>
                  <a:pt x="2009" y="897"/>
                  <a:pt x="2009" y="897"/>
                </a:cubicBezTo>
                <a:cubicBezTo>
                  <a:pt x="2009" y="901"/>
                  <a:pt x="2009" y="901"/>
                  <a:pt x="2009" y="901"/>
                </a:cubicBezTo>
                <a:cubicBezTo>
                  <a:pt x="2009" y="901"/>
                  <a:pt x="2009" y="901"/>
                  <a:pt x="2009" y="901"/>
                </a:cubicBezTo>
                <a:cubicBezTo>
                  <a:pt x="2010" y="902"/>
                  <a:pt x="2010" y="902"/>
                  <a:pt x="2010" y="902"/>
                </a:cubicBezTo>
                <a:cubicBezTo>
                  <a:pt x="2010" y="902"/>
                  <a:pt x="2010" y="902"/>
                  <a:pt x="2010" y="902"/>
                </a:cubicBezTo>
                <a:cubicBezTo>
                  <a:pt x="2010" y="902"/>
                  <a:pt x="2010" y="902"/>
                  <a:pt x="2009" y="902"/>
                </a:cubicBezTo>
                <a:cubicBezTo>
                  <a:pt x="2009" y="903"/>
                  <a:pt x="2009" y="903"/>
                  <a:pt x="2009" y="903"/>
                </a:cubicBezTo>
                <a:cubicBezTo>
                  <a:pt x="2009" y="903"/>
                  <a:pt x="2009" y="903"/>
                  <a:pt x="2009" y="903"/>
                </a:cubicBezTo>
                <a:cubicBezTo>
                  <a:pt x="2009" y="903"/>
                  <a:pt x="2009" y="903"/>
                  <a:pt x="2009" y="903"/>
                </a:cubicBezTo>
                <a:cubicBezTo>
                  <a:pt x="2009" y="903"/>
                  <a:pt x="2009" y="903"/>
                  <a:pt x="2009" y="903"/>
                </a:cubicBezTo>
                <a:cubicBezTo>
                  <a:pt x="2009" y="903"/>
                  <a:pt x="2009" y="904"/>
                  <a:pt x="2009" y="904"/>
                </a:cubicBezTo>
                <a:cubicBezTo>
                  <a:pt x="2010" y="908"/>
                  <a:pt x="2010" y="908"/>
                  <a:pt x="2010" y="908"/>
                </a:cubicBezTo>
                <a:cubicBezTo>
                  <a:pt x="2010" y="908"/>
                  <a:pt x="2010" y="908"/>
                  <a:pt x="2010" y="908"/>
                </a:cubicBezTo>
                <a:cubicBezTo>
                  <a:pt x="2010" y="908"/>
                  <a:pt x="2010" y="909"/>
                  <a:pt x="2010" y="909"/>
                </a:cubicBezTo>
                <a:cubicBezTo>
                  <a:pt x="2010" y="909"/>
                  <a:pt x="2010" y="909"/>
                  <a:pt x="2010" y="909"/>
                </a:cubicBezTo>
                <a:cubicBezTo>
                  <a:pt x="2010" y="909"/>
                  <a:pt x="2010" y="909"/>
                  <a:pt x="2010" y="909"/>
                </a:cubicBezTo>
                <a:cubicBezTo>
                  <a:pt x="2010" y="909"/>
                  <a:pt x="2010" y="909"/>
                  <a:pt x="2010" y="909"/>
                </a:cubicBezTo>
                <a:cubicBezTo>
                  <a:pt x="2010" y="909"/>
                  <a:pt x="2009" y="910"/>
                  <a:pt x="2009" y="910"/>
                </a:cubicBezTo>
                <a:cubicBezTo>
                  <a:pt x="2009" y="910"/>
                  <a:pt x="2009" y="910"/>
                  <a:pt x="2009" y="910"/>
                </a:cubicBezTo>
                <a:cubicBezTo>
                  <a:pt x="2009" y="910"/>
                  <a:pt x="2009" y="910"/>
                  <a:pt x="2009" y="910"/>
                </a:cubicBezTo>
                <a:cubicBezTo>
                  <a:pt x="2009" y="910"/>
                  <a:pt x="2009" y="910"/>
                  <a:pt x="2009" y="910"/>
                </a:cubicBezTo>
                <a:cubicBezTo>
                  <a:pt x="2010" y="915"/>
                  <a:pt x="2010" y="915"/>
                  <a:pt x="2010" y="915"/>
                </a:cubicBezTo>
                <a:cubicBezTo>
                  <a:pt x="2010" y="915"/>
                  <a:pt x="2010" y="915"/>
                  <a:pt x="2010" y="915"/>
                </a:cubicBezTo>
                <a:cubicBezTo>
                  <a:pt x="2010" y="915"/>
                  <a:pt x="2010" y="915"/>
                  <a:pt x="2010" y="916"/>
                </a:cubicBezTo>
                <a:cubicBezTo>
                  <a:pt x="2010" y="916"/>
                  <a:pt x="2010" y="916"/>
                  <a:pt x="2010" y="916"/>
                </a:cubicBezTo>
                <a:cubicBezTo>
                  <a:pt x="2010" y="916"/>
                  <a:pt x="2010" y="916"/>
                  <a:pt x="2010" y="916"/>
                </a:cubicBezTo>
                <a:cubicBezTo>
                  <a:pt x="2010" y="916"/>
                  <a:pt x="2010" y="916"/>
                  <a:pt x="2010" y="916"/>
                </a:cubicBezTo>
                <a:cubicBezTo>
                  <a:pt x="2010" y="916"/>
                  <a:pt x="2010" y="916"/>
                  <a:pt x="2010" y="916"/>
                </a:cubicBezTo>
                <a:cubicBezTo>
                  <a:pt x="2010" y="916"/>
                  <a:pt x="2010" y="917"/>
                  <a:pt x="2010" y="917"/>
                </a:cubicBezTo>
                <a:cubicBezTo>
                  <a:pt x="2010" y="917"/>
                  <a:pt x="2010" y="917"/>
                  <a:pt x="2010" y="917"/>
                </a:cubicBezTo>
                <a:cubicBezTo>
                  <a:pt x="2010" y="917"/>
                  <a:pt x="2010" y="917"/>
                  <a:pt x="2010" y="917"/>
                </a:cubicBezTo>
                <a:cubicBezTo>
                  <a:pt x="2010" y="922"/>
                  <a:pt x="2010" y="922"/>
                  <a:pt x="2010" y="922"/>
                </a:cubicBezTo>
                <a:cubicBezTo>
                  <a:pt x="2010" y="922"/>
                  <a:pt x="2010" y="922"/>
                  <a:pt x="2010" y="922"/>
                </a:cubicBezTo>
                <a:cubicBezTo>
                  <a:pt x="2010" y="922"/>
                  <a:pt x="2010" y="922"/>
                  <a:pt x="2011" y="922"/>
                </a:cubicBezTo>
                <a:cubicBezTo>
                  <a:pt x="2011" y="922"/>
                  <a:pt x="2011" y="922"/>
                  <a:pt x="2011" y="923"/>
                </a:cubicBezTo>
                <a:cubicBezTo>
                  <a:pt x="2010" y="923"/>
                  <a:pt x="2010" y="923"/>
                  <a:pt x="2010" y="923"/>
                </a:cubicBezTo>
                <a:cubicBezTo>
                  <a:pt x="2010" y="923"/>
                  <a:pt x="2010" y="923"/>
                  <a:pt x="2010" y="923"/>
                </a:cubicBezTo>
                <a:cubicBezTo>
                  <a:pt x="2010" y="923"/>
                  <a:pt x="2010" y="923"/>
                  <a:pt x="2010" y="923"/>
                </a:cubicBezTo>
                <a:cubicBezTo>
                  <a:pt x="2010" y="923"/>
                  <a:pt x="2010" y="923"/>
                  <a:pt x="2010" y="923"/>
                </a:cubicBezTo>
                <a:cubicBezTo>
                  <a:pt x="2010" y="923"/>
                  <a:pt x="2010" y="924"/>
                  <a:pt x="2010" y="924"/>
                </a:cubicBezTo>
                <a:cubicBezTo>
                  <a:pt x="2010" y="924"/>
                  <a:pt x="2010" y="924"/>
                  <a:pt x="2010" y="924"/>
                </a:cubicBezTo>
                <a:cubicBezTo>
                  <a:pt x="2011" y="928"/>
                  <a:pt x="2011" y="928"/>
                  <a:pt x="2011" y="928"/>
                </a:cubicBezTo>
                <a:cubicBezTo>
                  <a:pt x="2011" y="928"/>
                  <a:pt x="2011" y="928"/>
                  <a:pt x="2011" y="928"/>
                </a:cubicBezTo>
                <a:cubicBezTo>
                  <a:pt x="2011" y="929"/>
                  <a:pt x="2011" y="929"/>
                  <a:pt x="2011" y="929"/>
                </a:cubicBezTo>
                <a:cubicBezTo>
                  <a:pt x="2011" y="929"/>
                  <a:pt x="2011" y="929"/>
                  <a:pt x="2011" y="929"/>
                </a:cubicBezTo>
                <a:cubicBezTo>
                  <a:pt x="2011" y="929"/>
                  <a:pt x="2011" y="929"/>
                  <a:pt x="2011" y="929"/>
                </a:cubicBezTo>
                <a:cubicBezTo>
                  <a:pt x="2011" y="929"/>
                  <a:pt x="2011" y="929"/>
                  <a:pt x="2011" y="929"/>
                </a:cubicBezTo>
                <a:cubicBezTo>
                  <a:pt x="2011" y="930"/>
                  <a:pt x="2010" y="930"/>
                  <a:pt x="2010" y="930"/>
                </a:cubicBezTo>
                <a:cubicBezTo>
                  <a:pt x="2010" y="930"/>
                  <a:pt x="2010" y="930"/>
                  <a:pt x="2010" y="930"/>
                </a:cubicBezTo>
                <a:cubicBezTo>
                  <a:pt x="2010" y="930"/>
                  <a:pt x="2010" y="930"/>
                  <a:pt x="2010" y="930"/>
                </a:cubicBezTo>
                <a:cubicBezTo>
                  <a:pt x="2010" y="930"/>
                  <a:pt x="2010" y="930"/>
                  <a:pt x="2010" y="930"/>
                </a:cubicBezTo>
                <a:cubicBezTo>
                  <a:pt x="2010" y="931"/>
                  <a:pt x="2010" y="931"/>
                  <a:pt x="2010" y="931"/>
                </a:cubicBezTo>
                <a:cubicBezTo>
                  <a:pt x="2011" y="935"/>
                  <a:pt x="2011" y="935"/>
                  <a:pt x="2011" y="935"/>
                </a:cubicBezTo>
                <a:cubicBezTo>
                  <a:pt x="2011" y="935"/>
                  <a:pt x="2011" y="935"/>
                  <a:pt x="2011" y="935"/>
                </a:cubicBezTo>
                <a:cubicBezTo>
                  <a:pt x="2011" y="935"/>
                  <a:pt x="2011" y="936"/>
                  <a:pt x="2011" y="936"/>
                </a:cubicBezTo>
                <a:cubicBezTo>
                  <a:pt x="2011" y="936"/>
                  <a:pt x="2011" y="936"/>
                  <a:pt x="2011" y="936"/>
                </a:cubicBezTo>
                <a:cubicBezTo>
                  <a:pt x="2011" y="936"/>
                  <a:pt x="2011" y="936"/>
                  <a:pt x="2011" y="936"/>
                </a:cubicBezTo>
                <a:cubicBezTo>
                  <a:pt x="2011" y="936"/>
                  <a:pt x="2011" y="936"/>
                  <a:pt x="2011" y="936"/>
                </a:cubicBezTo>
                <a:cubicBezTo>
                  <a:pt x="2011" y="936"/>
                  <a:pt x="2011" y="936"/>
                  <a:pt x="2011" y="936"/>
                </a:cubicBezTo>
                <a:cubicBezTo>
                  <a:pt x="2011" y="937"/>
                  <a:pt x="2011" y="937"/>
                  <a:pt x="2011" y="937"/>
                </a:cubicBezTo>
                <a:cubicBezTo>
                  <a:pt x="2011" y="937"/>
                  <a:pt x="2011" y="937"/>
                  <a:pt x="2010" y="937"/>
                </a:cubicBezTo>
                <a:cubicBezTo>
                  <a:pt x="2010" y="937"/>
                  <a:pt x="2010" y="937"/>
                  <a:pt x="2010" y="937"/>
                </a:cubicBezTo>
                <a:cubicBezTo>
                  <a:pt x="2010" y="937"/>
                  <a:pt x="2010" y="937"/>
                  <a:pt x="2010" y="937"/>
                </a:cubicBezTo>
                <a:cubicBezTo>
                  <a:pt x="2011" y="942"/>
                  <a:pt x="2011" y="942"/>
                  <a:pt x="2011" y="942"/>
                </a:cubicBezTo>
                <a:cubicBezTo>
                  <a:pt x="2011" y="942"/>
                  <a:pt x="2011" y="942"/>
                  <a:pt x="2011" y="942"/>
                </a:cubicBezTo>
                <a:cubicBezTo>
                  <a:pt x="2011" y="942"/>
                  <a:pt x="2011" y="943"/>
                  <a:pt x="2012" y="943"/>
                </a:cubicBezTo>
                <a:cubicBezTo>
                  <a:pt x="2012" y="943"/>
                  <a:pt x="2012" y="943"/>
                  <a:pt x="2012" y="943"/>
                </a:cubicBezTo>
                <a:cubicBezTo>
                  <a:pt x="2011" y="943"/>
                  <a:pt x="2011" y="943"/>
                  <a:pt x="2011" y="943"/>
                </a:cubicBezTo>
                <a:cubicBezTo>
                  <a:pt x="2011" y="943"/>
                  <a:pt x="2011" y="943"/>
                  <a:pt x="2011" y="943"/>
                </a:cubicBezTo>
                <a:cubicBezTo>
                  <a:pt x="2011" y="943"/>
                  <a:pt x="2011" y="943"/>
                  <a:pt x="2011" y="943"/>
                </a:cubicBezTo>
                <a:cubicBezTo>
                  <a:pt x="2011" y="943"/>
                  <a:pt x="2011" y="943"/>
                  <a:pt x="2011" y="943"/>
                </a:cubicBezTo>
                <a:cubicBezTo>
                  <a:pt x="2011" y="944"/>
                  <a:pt x="2011" y="944"/>
                  <a:pt x="2011" y="944"/>
                </a:cubicBezTo>
                <a:cubicBezTo>
                  <a:pt x="2011" y="944"/>
                  <a:pt x="2011" y="944"/>
                  <a:pt x="2011" y="944"/>
                </a:cubicBezTo>
                <a:cubicBezTo>
                  <a:pt x="2011" y="944"/>
                  <a:pt x="2011" y="944"/>
                  <a:pt x="2011" y="944"/>
                </a:cubicBezTo>
                <a:cubicBezTo>
                  <a:pt x="2011" y="949"/>
                  <a:pt x="2011" y="949"/>
                  <a:pt x="2011" y="949"/>
                </a:cubicBezTo>
                <a:cubicBezTo>
                  <a:pt x="2011" y="949"/>
                  <a:pt x="2011" y="949"/>
                  <a:pt x="2011" y="949"/>
                </a:cubicBezTo>
                <a:cubicBezTo>
                  <a:pt x="2011" y="949"/>
                  <a:pt x="2012" y="949"/>
                  <a:pt x="2012" y="949"/>
                </a:cubicBezTo>
                <a:cubicBezTo>
                  <a:pt x="2012" y="950"/>
                  <a:pt x="2012" y="950"/>
                  <a:pt x="2012" y="950"/>
                </a:cubicBezTo>
                <a:cubicBezTo>
                  <a:pt x="2012" y="950"/>
                  <a:pt x="2012" y="950"/>
                  <a:pt x="2012" y="950"/>
                </a:cubicBezTo>
                <a:cubicBezTo>
                  <a:pt x="2012" y="950"/>
                  <a:pt x="2011" y="950"/>
                  <a:pt x="2011" y="950"/>
                </a:cubicBezTo>
                <a:cubicBezTo>
                  <a:pt x="2011" y="950"/>
                  <a:pt x="2011" y="950"/>
                  <a:pt x="2011" y="950"/>
                </a:cubicBezTo>
                <a:cubicBezTo>
                  <a:pt x="2011" y="950"/>
                  <a:pt x="2011" y="950"/>
                  <a:pt x="2011" y="950"/>
                </a:cubicBezTo>
                <a:cubicBezTo>
                  <a:pt x="2011" y="950"/>
                  <a:pt x="2011" y="950"/>
                  <a:pt x="2011" y="951"/>
                </a:cubicBezTo>
                <a:cubicBezTo>
                  <a:pt x="2011" y="951"/>
                  <a:pt x="2011" y="951"/>
                  <a:pt x="2011" y="951"/>
                </a:cubicBezTo>
                <a:cubicBezTo>
                  <a:pt x="2011" y="951"/>
                  <a:pt x="2011" y="951"/>
                  <a:pt x="2011" y="951"/>
                </a:cubicBezTo>
                <a:cubicBezTo>
                  <a:pt x="2012" y="955"/>
                  <a:pt x="2012" y="955"/>
                  <a:pt x="2012" y="955"/>
                </a:cubicBezTo>
                <a:cubicBezTo>
                  <a:pt x="2012" y="956"/>
                  <a:pt x="2012" y="956"/>
                  <a:pt x="2012" y="956"/>
                </a:cubicBezTo>
                <a:cubicBezTo>
                  <a:pt x="2012" y="956"/>
                  <a:pt x="2012" y="956"/>
                  <a:pt x="2012" y="956"/>
                </a:cubicBezTo>
                <a:cubicBezTo>
                  <a:pt x="2012" y="956"/>
                  <a:pt x="2012" y="956"/>
                  <a:pt x="2012" y="956"/>
                </a:cubicBezTo>
                <a:cubicBezTo>
                  <a:pt x="2012" y="956"/>
                  <a:pt x="2012" y="956"/>
                  <a:pt x="2012" y="956"/>
                </a:cubicBezTo>
                <a:cubicBezTo>
                  <a:pt x="2012" y="956"/>
                  <a:pt x="2012" y="956"/>
                  <a:pt x="2012" y="956"/>
                </a:cubicBezTo>
                <a:cubicBezTo>
                  <a:pt x="2012" y="957"/>
                  <a:pt x="2012" y="957"/>
                  <a:pt x="2012" y="957"/>
                </a:cubicBezTo>
                <a:cubicBezTo>
                  <a:pt x="2012" y="957"/>
                  <a:pt x="2012" y="957"/>
                  <a:pt x="2012" y="957"/>
                </a:cubicBezTo>
                <a:cubicBezTo>
                  <a:pt x="2011" y="957"/>
                  <a:pt x="2011" y="957"/>
                  <a:pt x="2011" y="957"/>
                </a:cubicBezTo>
                <a:cubicBezTo>
                  <a:pt x="2011" y="957"/>
                  <a:pt x="2011" y="957"/>
                  <a:pt x="2011" y="957"/>
                </a:cubicBezTo>
                <a:cubicBezTo>
                  <a:pt x="2011" y="957"/>
                  <a:pt x="2011" y="958"/>
                  <a:pt x="2011" y="958"/>
                </a:cubicBezTo>
                <a:cubicBezTo>
                  <a:pt x="2011" y="958"/>
                  <a:pt x="2011" y="958"/>
                  <a:pt x="2011" y="958"/>
                </a:cubicBezTo>
                <a:cubicBezTo>
                  <a:pt x="2012" y="962"/>
                  <a:pt x="2012" y="962"/>
                  <a:pt x="2012" y="962"/>
                </a:cubicBezTo>
                <a:cubicBezTo>
                  <a:pt x="2012" y="962"/>
                  <a:pt x="2012" y="962"/>
                  <a:pt x="2012" y="962"/>
                </a:cubicBezTo>
                <a:cubicBezTo>
                  <a:pt x="2012" y="963"/>
                  <a:pt x="2012" y="963"/>
                  <a:pt x="2012" y="963"/>
                </a:cubicBezTo>
                <a:cubicBezTo>
                  <a:pt x="2012" y="963"/>
                  <a:pt x="2012" y="963"/>
                  <a:pt x="2012" y="963"/>
                </a:cubicBezTo>
                <a:cubicBezTo>
                  <a:pt x="2012" y="963"/>
                  <a:pt x="2012" y="963"/>
                  <a:pt x="2012" y="963"/>
                </a:cubicBezTo>
                <a:cubicBezTo>
                  <a:pt x="2012" y="963"/>
                  <a:pt x="2012" y="963"/>
                  <a:pt x="2012" y="963"/>
                </a:cubicBezTo>
                <a:cubicBezTo>
                  <a:pt x="2012" y="964"/>
                  <a:pt x="2012" y="964"/>
                  <a:pt x="2012" y="964"/>
                </a:cubicBezTo>
                <a:cubicBezTo>
                  <a:pt x="2012" y="964"/>
                  <a:pt x="2012" y="964"/>
                  <a:pt x="2012" y="964"/>
                </a:cubicBezTo>
                <a:cubicBezTo>
                  <a:pt x="2012" y="964"/>
                  <a:pt x="2012" y="964"/>
                  <a:pt x="2012" y="964"/>
                </a:cubicBezTo>
                <a:cubicBezTo>
                  <a:pt x="2012" y="964"/>
                  <a:pt x="2012" y="964"/>
                  <a:pt x="2012" y="964"/>
                </a:cubicBezTo>
                <a:cubicBezTo>
                  <a:pt x="2012" y="965"/>
                  <a:pt x="2012" y="965"/>
                  <a:pt x="2012" y="965"/>
                </a:cubicBezTo>
                <a:cubicBezTo>
                  <a:pt x="2012" y="969"/>
                  <a:pt x="2012" y="969"/>
                  <a:pt x="2012" y="969"/>
                </a:cubicBezTo>
                <a:cubicBezTo>
                  <a:pt x="2012" y="969"/>
                  <a:pt x="2012" y="969"/>
                  <a:pt x="2012" y="969"/>
                </a:cubicBezTo>
                <a:cubicBezTo>
                  <a:pt x="2012" y="969"/>
                  <a:pt x="2012" y="970"/>
                  <a:pt x="2013" y="970"/>
                </a:cubicBezTo>
                <a:cubicBezTo>
                  <a:pt x="2013" y="970"/>
                  <a:pt x="2013" y="970"/>
                  <a:pt x="2013" y="970"/>
                </a:cubicBezTo>
                <a:cubicBezTo>
                  <a:pt x="2013" y="970"/>
                  <a:pt x="2013" y="970"/>
                  <a:pt x="2013" y="970"/>
                </a:cubicBezTo>
                <a:cubicBezTo>
                  <a:pt x="2013" y="970"/>
                  <a:pt x="2013" y="970"/>
                  <a:pt x="2012" y="970"/>
                </a:cubicBezTo>
                <a:cubicBezTo>
                  <a:pt x="2012" y="970"/>
                  <a:pt x="2012" y="970"/>
                  <a:pt x="2012" y="970"/>
                </a:cubicBezTo>
                <a:cubicBezTo>
                  <a:pt x="2012" y="970"/>
                  <a:pt x="2012" y="970"/>
                  <a:pt x="2012" y="971"/>
                </a:cubicBezTo>
                <a:cubicBezTo>
                  <a:pt x="2012" y="971"/>
                  <a:pt x="2012" y="971"/>
                  <a:pt x="2012" y="971"/>
                </a:cubicBezTo>
                <a:cubicBezTo>
                  <a:pt x="2012" y="971"/>
                  <a:pt x="2012" y="971"/>
                  <a:pt x="2012" y="971"/>
                </a:cubicBezTo>
                <a:cubicBezTo>
                  <a:pt x="2012" y="971"/>
                  <a:pt x="2012" y="971"/>
                  <a:pt x="2012" y="971"/>
                </a:cubicBezTo>
                <a:cubicBezTo>
                  <a:pt x="2012" y="971"/>
                  <a:pt x="2012" y="971"/>
                  <a:pt x="2012" y="971"/>
                </a:cubicBezTo>
                <a:cubicBezTo>
                  <a:pt x="2012" y="976"/>
                  <a:pt x="2012" y="976"/>
                  <a:pt x="2012" y="976"/>
                </a:cubicBezTo>
                <a:cubicBezTo>
                  <a:pt x="2013" y="976"/>
                  <a:pt x="2013" y="976"/>
                  <a:pt x="2013" y="976"/>
                </a:cubicBezTo>
                <a:cubicBezTo>
                  <a:pt x="2013" y="976"/>
                  <a:pt x="2013" y="977"/>
                  <a:pt x="2013" y="977"/>
                </a:cubicBezTo>
                <a:cubicBezTo>
                  <a:pt x="2013" y="977"/>
                  <a:pt x="2013" y="977"/>
                  <a:pt x="2013" y="977"/>
                </a:cubicBezTo>
                <a:cubicBezTo>
                  <a:pt x="2013" y="977"/>
                  <a:pt x="2013" y="977"/>
                  <a:pt x="2013" y="977"/>
                </a:cubicBezTo>
                <a:cubicBezTo>
                  <a:pt x="2013" y="977"/>
                  <a:pt x="2013" y="977"/>
                  <a:pt x="2013" y="977"/>
                </a:cubicBezTo>
                <a:cubicBezTo>
                  <a:pt x="2013" y="977"/>
                  <a:pt x="2013" y="977"/>
                  <a:pt x="2013" y="977"/>
                </a:cubicBezTo>
                <a:cubicBezTo>
                  <a:pt x="2012" y="977"/>
                  <a:pt x="2012" y="977"/>
                  <a:pt x="2012" y="977"/>
                </a:cubicBezTo>
                <a:cubicBezTo>
                  <a:pt x="2012" y="977"/>
                  <a:pt x="2012" y="978"/>
                  <a:pt x="2012" y="978"/>
                </a:cubicBezTo>
                <a:cubicBezTo>
                  <a:pt x="2012" y="978"/>
                  <a:pt x="2012" y="978"/>
                  <a:pt x="2012" y="978"/>
                </a:cubicBezTo>
                <a:cubicBezTo>
                  <a:pt x="2012" y="978"/>
                  <a:pt x="2012" y="978"/>
                  <a:pt x="2012" y="978"/>
                </a:cubicBezTo>
                <a:cubicBezTo>
                  <a:pt x="2012" y="978"/>
                  <a:pt x="2012" y="978"/>
                  <a:pt x="2012" y="978"/>
                </a:cubicBezTo>
                <a:cubicBezTo>
                  <a:pt x="2013" y="983"/>
                  <a:pt x="2013" y="983"/>
                  <a:pt x="2013" y="983"/>
                </a:cubicBezTo>
                <a:cubicBezTo>
                  <a:pt x="2013" y="983"/>
                  <a:pt x="2013" y="983"/>
                  <a:pt x="2013" y="983"/>
                </a:cubicBezTo>
                <a:cubicBezTo>
                  <a:pt x="2013" y="983"/>
                  <a:pt x="2013" y="983"/>
                  <a:pt x="2013" y="984"/>
                </a:cubicBezTo>
                <a:cubicBezTo>
                  <a:pt x="2013" y="984"/>
                  <a:pt x="2013" y="984"/>
                  <a:pt x="2013" y="984"/>
                </a:cubicBezTo>
                <a:cubicBezTo>
                  <a:pt x="2013" y="984"/>
                  <a:pt x="2013" y="984"/>
                  <a:pt x="2013" y="984"/>
                </a:cubicBezTo>
                <a:cubicBezTo>
                  <a:pt x="2013" y="984"/>
                  <a:pt x="2013" y="984"/>
                  <a:pt x="2013" y="984"/>
                </a:cubicBezTo>
                <a:cubicBezTo>
                  <a:pt x="2013" y="984"/>
                  <a:pt x="2013" y="984"/>
                  <a:pt x="2013" y="984"/>
                </a:cubicBezTo>
                <a:cubicBezTo>
                  <a:pt x="2013" y="984"/>
                  <a:pt x="2013" y="984"/>
                  <a:pt x="2013" y="984"/>
                </a:cubicBezTo>
                <a:cubicBezTo>
                  <a:pt x="2013" y="984"/>
                  <a:pt x="2013" y="984"/>
                  <a:pt x="2013" y="984"/>
                </a:cubicBezTo>
                <a:cubicBezTo>
                  <a:pt x="2013" y="985"/>
                  <a:pt x="2012" y="985"/>
                  <a:pt x="2012" y="985"/>
                </a:cubicBezTo>
                <a:cubicBezTo>
                  <a:pt x="2012" y="985"/>
                  <a:pt x="2012" y="985"/>
                  <a:pt x="2012" y="985"/>
                </a:cubicBezTo>
                <a:cubicBezTo>
                  <a:pt x="2012" y="985"/>
                  <a:pt x="2012" y="985"/>
                  <a:pt x="2012" y="985"/>
                </a:cubicBezTo>
                <a:cubicBezTo>
                  <a:pt x="2013" y="990"/>
                  <a:pt x="2013" y="990"/>
                  <a:pt x="2013" y="990"/>
                </a:cubicBezTo>
                <a:cubicBezTo>
                  <a:pt x="2013" y="990"/>
                  <a:pt x="2013" y="990"/>
                  <a:pt x="2013" y="990"/>
                </a:cubicBezTo>
                <a:cubicBezTo>
                  <a:pt x="2013" y="990"/>
                  <a:pt x="2013" y="990"/>
                  <a:pt x="2014" y="990"/>
                </a:cubicBezTo>
                <a:cubicBezTo>
                  <a:pt x="2014" y="990"/>
                  <a:pt x="2014" y="991"/>
                  <a:pt x="2014" y="991"/>
                </a:cubicBezTo>
                <a:cubicBezTo>
                  <a:pt x="2014" y="991"/>
                  <a:pt x="2014" y="991"/>
                  <a:pt x="2014" y="991"/>
                </a:cubicBezTo>
                <a:cubicBezTo>
                  <a:pt x="2013" y="991"/>
                  <a:pt x="2013" y="991"/>
                  <a:pt x="2013" y="991"/>
                </a:cubicBezTo>
                <a:cubicBezTo>
                  <a:pt x="2013" y="991"/>
                  <a:pt x="2013" y="991"/>
                  <a:pt x="2013" y="991"/>
                </a:cubicBezTo>
                <a:cubicBezTo>
                  <a:pt x="2013" y="991"/>
                  <a:pt x="2013" y="991"/>
                  <a:pt x="2013" y="991"/>
                </a:cubicBezTo>
                <a:cubicBezTo>
                  <a:pt x="2013" y="991"/>
                  <a:pt x="2013" y="991"/>
                  <a:pt x="2013" y="991"/>
                </a:cubicBezTo>
                <a:cubicBezTo>
                  <a:pt x="2013" y="991"/>
                  <a:pt x="2013" y="991"/>
                  <a:pt x="2013" y="992"/>
                </a:cubicBezTo>
                <a:cubicBezTo>
                  <a:pt x="2013" y="992"/>
                  <a:pt x="2013" y="992"/>
                  <a:pt x="2013" y="992"/>
                </a:cubicBezTo>
                <a:cubicBezTo>
                  <a:pt x="2013" y="992"/>
                  <a:pt x="2013" y="992"/>
                  <a:pt x="2013" y="992"/>
                </a:cubicBezTo>
                <a:cubicBezTo>
                  <a:pt x="2013" y="997"/>
                  <a:pt x="2013" y="997"/>
                  <a:pt x="2013" y="997"/>
                </a:cubicBezTo>
                <a:cubicBezTo>
                  <a:pt x="2013" y="997"/>
                  <a:pt x="2013" y="997"/>
                  <a:pt x="2013" y="997"/>
                </a:cubicBezTo>
                <a:cubicBezTo>
                  <a:pt x="2013" y="997"/>
                  <a:pt x="2014" y="997"/>
                  <a:pt x="2014" y="997"/>
                </a:cubicBezTo>
                <a:cubicBezTo>
                  <a:pt x="2014" y="997"/>
                  <a:pt x="2014" y="997"/>
                  <a:pt x="2014" y="997"/>
                </a:cubicBezTo>
                <a:cubicBezTo>
                  <a:pt x="2014" y="997"/>
                  <a:pt x="2014" y="997"/>
                  <a:pt x="2014" y="997"/>
                </a:cubicBezTo>
                <a:cubicBezTo>
                  <a:pt x="2014" y="997"/>
                  <a:pt x="2014" y="998"/>
                  <a:pt x="2014" y="998"/>
                </a:cubicBezTo>
                <a:cubicBezTo>
                  <a:pt x="2014" y="998"/>
                  <a:pt x="2013" y="998"/>
                  <a:pt x="2013" y="998"/>
                </a:cubicBezTo>
                <a:cubicBezTo>
                  <a:pt x="2013" y="998"/>
                  <a:pt x="2013" y="998"/>
                  <a:pt x="2013" y="998"/>
                </a:cubicBezTo>
                <a:cubicBezTo>
                  <a:pt x="2013" y="998"/>
                  <a:pt x="2013" y="998"/>
                  <a:pt x="2013" y="998"/>
                </a:cubicBezTo>
                <a:cubicBezTo>
                  <a:pt x="2013" y="998"/>
                  <a:pt x="2013" y="998"/>
                  <a:pt x="2013" y="998"/>
                </a:cubicBezTo>
                <a:cubicBezTo>
                  <a:pt x="2013" y="999"/>
                  <a:pt x="2013" y="999"/>
                  <a:pt x="2013" y="999"/>
                </a:cubicBezTo>
                <a:cubicBezTo>
                  <a:pt x="2013" y="999"/>
                  <a:pt x="2013" y="999"/>
                  <a:pt x="2013" y="999"/>
                </a:cubicBezTo>
                <a:cubicBezTo>
                  <a:pt x="2014" y="1003"/>
                  <a:pt x="2014" y="1003"/>
                  <a:pt x="2014" y="1003"/>
                </a:cubicBezTo>
                <a:cubicBezTo>
                  <a:pt x="2014" y="1003"/>
                  <a:pt x="2014" y="1003"/>
                  <a:pt x="2014" y="1003"/>
                </a:cubicBezTo>
                <a:cubicBezTo>
                  <a:pt x="2014" y="1004"/>
                  <a:pt x="2014" y="1004"/>
                  <a:pt x="2014" y="1004"/>
                </a:cubicBezTo>
                <a:cubicBezTo>
                  <a:pt x="2014" y="1004"/>
                  <a:pt x="2014" y="1004"/>
                  <a:pt x="2014" y="1004"/>
                </a:cubicBezTo>
                <a:cubicBezTo>
                  <a:pt x="2014" y="1004"/>
                  <a:pt x="2014" y="1004"/>
                  <a:pt x="2014" y="1004"/>
                </a:cubicBezTo>
                <a:cubicBezTo>
                  <a:pt x="2014" y="1004"/>
                  <a:pt x="2014" y="1004"/>
                  <a:pt x="2014" y="1004"/>
                </a:cubicBezTo>
                <a:cubicBezTo>
                  <a:pt x="2014" y="1004"/>
                  <a:pt x="2014" y="1004"/>
                  <a:pt x="2014" y="1004"/>
                </a:cubicBezTo>
                <a:cubicBezTo>
                  <a:pt x="2014" y="1005"/>
                  <a:pt x="2014" y="1005"/>
                  <a:pt x="2014" y="1005"/>
                </a:cubicBezTo>
                <a:cubicBezTo>
                  <a:pt x="2014" y="1005"/>
                  <a:pt x="2014" y="1005"/>
                  <a:pt x="2013" y="1005"/>
                </a:cubicBezTo>
                <a:cubicBezTo>
                  <a:pt x="2013" y="1005"/>
                  <a:pt x="2013" y="1005"/>
                  <a:pt x="2013" y="1005"/>
                </a:cubicBezTo>
                <a:cubicBezTo>
                  <a:pt x="2013" y="1005"/>
                  <a:pt x="2013" y="1005"/>
                  <a:pt x="2013" y="1005"/>
                </a:cubicBezTo>
                <a:cubicBezTo>
                  <a:pt x="2013" y="1005"/>
                  <a:pt x="2013" y="1005"/>
                  <a:pt x="2013" y="1006"/>
                </a:cubicBezTo>
                <a:cubicBezTo>
                  <a:pt x="2013" y="1006"/>
                  <a:pt x="2013" y="1006"/>
                  <a:pt x="2013" y="1006"/>
                </a:cubicBezTo>
                <a:cubicBezTo>
                  <a:pt x="2014" y="1010"/>
                  <a:pt x="2014" y="1010"/>
                  <a:pt x="2014" y="1010"/>
                </a:cubicBezTo>
                <a:cubicBezTo>
                  <a:pt x="2014" y="1010"/>
                  <a:pt x="2014" y="1010"/>
                  <a:pt x="2014" y="1010"/>
                </a:cubicBezTo>
                <a:cubicBezTo>
                  <a:pt x="2014" y="1011"/>
                  <a:pt x="2014" y="1011"/>
                  <a:pt x="2014" y="1011"/>
                </a:cubicBezTo>
                <a:cubicBezTo>
                  <a:pt x="2014" y="1011"/>
                  <a:pt x="2014" y="1011"/>
                  <a:pt x="2014" y="1011"/>
                </a:cubicBezTo>
                <a:cubicBezTo>
                  <a:pt x="2014" y="1011"/>
                  <a:pt x="2014" y="1011"/>
                  <a:pt x="2014" y="1011"/>
                </a:cubicBezTo>
                <a:cubicBezTo>
                  <a:pt x="2014" y="1011"/>
                  <a:pt x="2014" y="1011"/>
                  <a:pt x="2014" y="1011"/>
                </a:cubicBezTo>
                <a:cubicBezTo>
                  <a:pt x="2014" y="1011"/>
                  <a:pt x="2014" y="1011"/>
                  <a:pt x="2014" y="1011"/>
                </a:cubicBezTo>
                <a:cubicBezTo>
                  <a:pt x="2014" y="1011"/>
                  <a:pt x="2014" y="1011"/>
                  <a:pt x="2014" y="1012"/>
                </a:cubicBezTo>
                <a:cubicBezTo>
                  <a:pt x="2014" y="1012"/>
                  <a:pt x="2014" y="1012"/>
                  <a:pt x="2014" y="1012"/>
                </a:cubicBezTo>
                <a:cubicBezTo>
                  <a:pt x="2014" y="1012"/>
                  <a:pt x="2014" y="1012"/>
                  <a:pt x="2014" y="1012"/>
                </a:cubicBezTo>
                <a:cubicBezTo>
                  <a:pt x="2014" y="1012"/>
                  <a:pt x="2014" y="1012"/>
                  <a:pt x="2014" y="1012"/>
                </a:cubicBezTo>
                <a:cubicBezTo>
                  <a:pt x="2014" y="1012"/>
                  <a:pt x="2014" y="1012"/>
                  <a:pt x="2014" y="1013"/>
                </a:cubicBezTo>
                <a:cubicBezTo>
                  <a:pt x="2014" y="1013"/>
                  <a:pt x="2014" y="1013"/>
                  <a:pt x="2014" y="1013"/>
                </a:cubicBezTo>
                <a:cubicBezTo>
                  <a:pt x="2014" y="1017"/>
                  <a:pt x="2014" y="1017"/>
                  <a:pt x="2014" y="1017"/>
                </a:cubicBezTo>
                <a:cubicBezTo>
                  <a:pt x="2014" y="1017"/>
                  <a:pt x="2014" y="1017"/>
                  <a:pt x="2014" y="1017"/>
                </a:cubicBezTo>
                <a:cubicBezTo>
                  <a:pt x="2014" y="1018"/>
                  <a:pt x="2014" y="1018"/>
                  <a:pt x="2015" y="1018"/>
                </a:cubicBezTo>
                <a:cubicBezTo>
                  <a:pt x="2015" y="1018"/>
                  <a:pt x="2015" y="1018"/>
                  <a:pt x="2015" y="1018"/>
                </a:cubicBezTo>
                <a:cubicBezTo>
                  <a:pt x="2015" y="1018"/>
                  <a:pt x="2015" y="1018"/>
                  <a:pt x="2015" y="1018"/>
                </a:cubicBezTo>
                <a:cubicBezTo>
                  <a:pt x="2015" y="1018"/>
                  <a:pt x="2015" y="1018"/>
                  <a:pt x="2015" y="1018"/>
                </a:cubicBezTo>
                <a:cubicBezTo>
                  <a:pt x="2015" y="1018"/>
                  <a:pt x="2015" y="1018"/>
                  <a:pt x="2014" y="1018"/>
                </a:cubicBezTo>
                <a:cubicBezTo>
                  <a:pt x="2014" y="1018"/>
                  <a:pt x="2014" y="1018"/>
                  <a:pt x="2014" y="1018"/>
                </a:cubicBezTo>
                <a:cubicBezTo>
                  <a:pt x="2014" y="1019"/>
                  <a:pt x="2014" y="1019"/>
                  <a:pt x="2014" y="1019"/>
                </a:cubicBezTo>
                <a:cubicBezTo>
                  <a:pt x="2014" y="1019"/>
                  <a:pt x="2014" y="1019"/>
                  <a:pt x="2014" y="1019"/>
                </a:cubicBezTo>
                <a:cubicBezTo>
                  <a:pt x="2014" y="1019"/>
                  <a:pt x="2014" y="1019"/>
                  <a:pt x="2014" y="1019"/>
                </a:cubicBezTo>
                <a:cubicBezTo>
                  <a:pt x="2014" y="1019"/>
                  <a:pt x="2014" y="1019"/>
                  <a:pt x="2014" y="1019"/>
                </a:cubicBezTo>
                <a:cubicBezTo>
                  <a:pt x="2014" y="1019"/>
                  <a:pt x="2014" y="1020"/>
                  <a:pt x="2014" y="1020"/>
                </a:cubicBezTo>
                <a:cubicBezTo>
                  <a:pt x="2014" y="1024"/>
                  <a:pt x="2014" y="1024"/>
                  <a:pt x="2014" y="1024"/>
                </a:cubicBezTo>
                <a:cubicBezTo>
                  <a:pt x="2014" y="1024"/>
                  <a:pt x="2014" y="1024"/>
                  <a:pt x="2015" y="1024"/>
                </a:cubicBezTo>
                <a:cubicBezTo>
                  <a:pt x="2015" y="1024"/>
                  <a:pt x="2015" y="1025"/>
                  <a:pt x="2015" y="1025"/>
                </a:cubicBezTo>
                <a:cubicBezTo>
                  <a:pt x="2015" y="1025"/>
                  <a:pt x="2015" y="1025"/>
                  <a:pt x="2015" y="1025"/>
                </a:cubicBezTo>
                <a:cubicBezTo>
                  <a:pt x="2015" y="1025"/>
                  <a:pt x="2015" y="1025"/>
                  <a:pt x="2015" y="1025"/>
                </a:cubicBezTo>
                <a:cubicBezTo>
                  <a:pt x="2015" y="1025"/>
                  <a:pt x="2015" y="1025"/>
                  <a:pt x="2015" y="1025"/>
                </a:cubicBezTo>
                <a:cubicBezTo>
                  <a:pt x="2015" y="1025"/>
                  <a:pt x="2015" y="1025"/>
                  <a:pt x="2015" y="1025"/>
                </a:cubicBezTo>
                <a:cubicBezTo>
                  <a:pt x="2015" y="1025"/>
                  <a:pt x="2015" y="1025"/>
                  <a:pt x="2014" y="1025"/>
                </a:cubicBezTo>
                <a:cubicBezTo>
                  <a:pt x="2014" y="1025"/>
                  <a:pt x="2014" y="1025"/>
                  <a:pt x="2014" y="1026"/>
                </a:cubicBezTo>
                <a:cubicBezTo>
                  <a:pt x="2014" y="1026"/>
                  <a:pt x="2014" y="1026"/>
                  <a:pt x="2014" y="1026"/>
                </a:cubicBezTo>
                <a:cubicBezTo>
                  <a:pt x="2014" y="1026"/>
                  <a:pt x="2014" y="1026"/>
                  <a:pt x="2014" y="1026"/>
                </a:cubicBezTo>
                <a:cubicBezTo>
                  <a:pt x="2014" y="1026"/>
                  <a:pt x="2014" y="1026"/>
                  <a:pt x="2014" y="1026"/>
                </a:cubicBezTo>
                <a:cubicBezTo>
                  <a:pt x="2014" y="1026"/>
                  <a:pt x="2014" y="1026"/>
                  <a:pt x="2014" y="1027"/>
                </a:cubicBezTo>
                <a:cubicBezTo>
                  <a:pt x="2015" y="1031"/>
                  <a:pt x="2015" y="1031"/>
                  <a:pt x="2015" y="1031"/>
                </a:cubicBezTo>
                <a:cubicBezTo>
                  <a:pt x="2015" y="1031"/>
                  <a:pt x="2015" y="1031"/>
                  <a:pt x="2015" y="1031"/>
                </a:cubicBezTo>
                <a:cubicBezTo>
                  <a:pt x="2015" y="1031"/>
                  <a:pt x="2015" y="1032"/>
                  <a:pt x="2015" y="1032"/>
                </a:cubicBezTo>
                <a:cubicBezTo>
                  <a:pt x="2015" y="1032"/>
                  <a:pt x="2015" y="1032"/>
                  <a:pt x="2015" y="1032"/>
                </a:cubicBezTo>
                <a:cubicBezTo>
                  <a:pt x="2015" y="1032"/>
                  <a:pt x="2015" y="1032"/>
                  <a:pt x="2015" y="1032"/>
                </a:cubicBezTo>
                <a:cubicBezTo>
                  <a:pt x="2015" y="1032"/>
                  <a:pt x="2015" y="1032"/>
                  <a:pt x="2015" y="1032"/>
                </a:cubicBezTo>
                <a:cubicBezTo>
                  <a:pt x="2015" y="1032"/>
                  <a:pt x="2015" y="1032"/>
                  <a:pt x="2015" y="1032"/>
                </a:cubicBezTo>
                <a:cubicBezTo>
                  <a:pt x="2015" y="1032"/>
                  <a:pt x="2015" y="1032"/>
                  <a:pt x="2015" y="1032"/>
                </a:cubicBezTo>
                <a:cubicBezTo>
                  <a:pt x="2015" y="1032"/>
                  <a:pt x="2015" y="1032"/>
                  <a:pt x="2015" y="1032"/>
                </a:cubicBezTo>
                <a:cubicBezTo>
                  <a:pt x="2015" y="1033"/>
                  <a:pt x="2015" y="1033"/>
                  <a:pt x="2015" y="1033"/>
                </a:cubicBezTo>
                <a:cubicBezTo>
                  <a:pt x="2014" y="1033"/>
                  <a:pt x="2014" y="1033"/>
                  <a:pt x="2014" y="1033"/>
                </a:cubicBezTo>
                <a:cubicBezTo>
                  <a:pt x="2014" y="1033"/>
                  <a:pt x="2014" y="1033"/>
                  <a:pt x="2014" y="1033"/>
                </a:cubicBezTo>
                <a:cubicBezTo>
                  <a:pt x="2014" y="1033"/>
                  <a:pt x="2014" y="1033"/>
                  <a:pt x="2014" y="1033"/>
                </a:cubicBezTo>
                <a:cubicBezTo>
                  <a:pt x="2015" y="1038"/>
                  <a:pt x="2015" y="1038"/>
                  <a:pt x="2015" y="1038"/>
                </a:cubicBezTo>
                <a:cubicBezTo>
                  <a:pt x="2015" y="1038"/>
                  <a:pt x="2015" y="1038"/>
                  <a:pt x="2015" y="1038"/>
                </a:cubicBezTo>
                <a:cubicBezTo>
                  <a:pt x="2015" y="1038"/>
                  <a:pt x="2015" y="1038"/>
                  <a:pt x="2015" y="1039"/>
                </a:cubicBezTo>
                <a:cubicBezTo>
                  <a:pt x="2016" y="1039"/>
                  <a:pt x="2016" y="1039"/>
                  <a:pt x="2016" y="1039"/>
                </a:cubicBezTo>
                <a:cubicBezTo>
                  <a:pt x="2016" y="1039"/>
                  <a:pt x="2016" y="1039"/>
                  <a:pt x="2016" y="1039"/>
                </a:cubicBezTo>
                <a:cubicBezTo>
                  <a:pt x="2016" y="1039"/>
                  <a:pt x="2016" y="1039"/>
                  <a:pt x="2016" y="1039"/>
                </a:cubicBezTo>
                <a:cubicBezTo>
                  <a:pt x="2015" y="1039"/>
                  <a:pt x="2015" y="1039"/>
                  <a:pt x="2015" y="1039"/>
                </a:cubicBezTo>
                <a:cubicBezTo>
                  <a:pt x="2015" y="1039"/>
                  <a:pt x="2015" y="1039"/>
                  <a:pt x="2015" y="1039"/>
                </a:cubicBezTo>
                <a:cubicBezTo>
                  <a:pt x="2015" y="1039"/>
                  <a:pt x="2015" y="1039"/>
                  <a:pt x="2015" y="1039"/>
                </a:cubicBezTo>
                <a:cubicBezTo>
                  <a:pt x="2015" y="1040"/>
                  <a:pt x="2015" y="1040"/>
                  <a:pt x="2015" y="1040"/>
                </a:cubicBezTo>
                <a:cubicBezTo>
                  <a:pt x="2015" y="1040"/>
                  <a:pt x="2015" y="1040"/>
                  <a:pt x="2015" y="1040"/>
                </a:cubicBezTo>
                <a:cubicBezTo>
                  <a:pt x="2015" y="1040"/>
                  <a:pt x="2015" y="1040"/>
                  <a:pt x="2015" y="1040"/>
                </a:cubicBezTo>
                <a:cubicBezTo>
                  <a:pt x="2015" y="1040"/>
                  <a:pt x="2015" y="1040"/>
                  <a:pt x="2015" y="1040"/>
                </a:cubicBezTo>
                <a:cubicBezTo>
                  <a:pt x="2015" y="1045"/>
                  <a:pt x="2015" y="1045"/>
                  <a:pt x="2015" y="1045"/>
                </a:cubicBezTo>
                <a:cubicBezTo>
                  <a:pt x="2015" y="1045"/>
                  <a:pt x="2015" y="1045"/>
                  <a:pt x="2015" y="1045"/>
                </a:cubicBezTo>
                <a:cubicBezTo>
                  <a:pt x="2015" y="1045"/>
                  <a:pt x="2016" y="1045"/>
                  <a:pt x="2016" y="1046"/>
                </a:cubicBezTo>
                <a:cubicBezTo>
                  <a:pt x="2016" y="1046"/>
                  <a:pt x="2016" y="1046"/>
                  <a:pt x="2016" y="1046"/>
                </a:cubicBezTo>
                <a:cubicBezTo>
                  <a:pt x="2016" y="1046"/>
                  <a:pt x="2016" y="1046"/>
                  <a:pt x="2016" y="1046"/>
                </a:cubicBezTo>
                <a:cubicBezTo>
                  <a:pt x="2016" y="1046"/>
                  <a:pt x="2016" y="1046"/>
                  <a:pt x="2016" y="1046"/>
                </a:cubicBezTo>
                <a:cubicBezTo>
                  <a:pt x="2016" y="1046"/>
                  <a:pt x="2016" y="1046"/>
                  <a:pt x="2016" y="1046"/>
                </a:cubicBezTo>
                <a:cubicBezTo>
                  <a:pt x="2015" y="1046"/>
                  <a:pt x="2015" y="1046"/>
                  <a:pt x="2015" y="1046"/>
                </a:cubicBezTo>
                <a:cubicBezTo>
                  <a:pt x="2015" y="1046"/>
                  <a:pt x="2015" y="1046"/>
                  <a:pt x="2015" y="1046"/>
                </a:cubicBezTo>
                <a:cubicBezTo>
                  <a:pt x="2015" y="1046"/>
                  <a:pt x="2015" y="1047"/>
                  <a:pt x="2015" y="1047"/>
                </a:cubicBezTo>
                <a:cubicBezTo>
                  <a:pt x="2015" y="1047"/>
                  <a:pt x="2015" y="1047"/>
                  <a:pt x="2015" y="1047"/>
                </a:cubicBezTo>
                <a:cubicBezTo>
                  <a:pt x="2015" y="1047"/>
                  <a:pt x="2015" y="1047"/>
                  <a:pt x="2015" y="1047"/>
                </a:cubicBezTo>
                <a:cubicBezTo>
                  <a:pt x="2015" y="1047"/>
                  <a:pt x="2015" y="1047"/>
                  <a:pt x="2015" y="1047"/>
                </a:cubicBezTo>
                <a:cubicBezTo>
                  <a:pt x="2016" y="1052"/>
                  <a:pt x="2016" y="1052"/>
                  <a:pt x="2016" y="1052"/>
                </a:cubicBezTo>
                <a:cubicBezTo>
                  <a:pt x="2016" y="1052"/>
                  <a:pt x="2016" y="1052"/>
                  <a:pt x="2016" y="1052"/>
                </a:cubicBezTo>
                <a:cubicBezTo>
                  <a:pt x="2016" y="1052"/>
                  <a:pt x="2016" y="1052"/>
                  <a:pt x="2016" y="1053"/>
                </a:cubicBezTo>
                <a:cubicBezTo>
                  <a:pt x="2016" y="1053"/>
                  <a:pt x="2016" y="1053"/>
                  <a:pt x="2016" y="1053"/>
                </a:cubicBezTo>
                <a:cubicBezTo>
                  <a:pt x="2016" y="1053"/>
                  <a:pt x="2016" y="1053"/>
                  <a:pt x="2016" y="1053"/>
                </a:cubicBezTo>
                <a:cubicBezTo>
                  <a:pt x="2016" y="1053"/>
                  <a:pt x="2016" y="1053"/>
                  <a:pt x="2016" y="1053"/>
                </a:cubicBezTo>
                <a:cubicBezTo>
                  <a:pt x="2016" y="1053"/>
                  <a:pt x="2016" y="1053"/>
                  <a:pt x="2016" y="1053"/>
                </a:cubicBezTo>
                <a:cubicBezTo>
                  <a:pt x="2016" y="1053"/>
                  <a:pt x="2016" y="1053"/>
                  <a:pt x="2016" y="1053"/>
                </a:cubicBezTo>
                <a:cubicBezTo>
                  <a:pt x="2016" y="1053"/>
                  <a:pt x="2016" y="1053"/>
                  <a:pt x="2015" y="1053"/>
                </a:cubicBezTo>
                <a:cubicBezTo>
                  <a:pt x="2015" y="1053"/>
                  <a:pt x="2015" y="1053"/>
                  <a:pt x="2015" y="1054"/>
                </a:cubicBezTo>
                <a:cubicBezTo>
                  <a:pt x="2015" y="1054"/>
                  <a:pt x="2015" y="1054"/>
                  <a:pt x="2015" y="1054"/>
                </a:cubicBezTo>
                <a:cubicBezTo>
                  <a:pt x="2015" y="1054"/>
                  <a:pt x="2015" y="1054"/>
                  <a:pt x="2015" y="1054"/>
                </a:cubicBezTo>
                <a:cubicBezTo>
                  <a:pt x="2015" y="1054"/>
                  <a:pt x="2015" y="1054"/>
                  <a:pt x="2015" y="1054"/>
                </a:cubicBezTo>
                <a:cubicBezTo>
                  <a:pt x="2016" y="1059"/>
                  <a:pt x="2016" y="1059"/>
                  <a:pt x="2016" y="1059"/>
                </a:cubicBezTo>
                <a:cubicBezTo>
                  <a:pt x="2016" y="1059"/>
                  <a:pt x="2016" y="1059"/>
                  <a:pt x="2016" y="1059"/>
                </a:cubicBezTo>
                <a:cubicBezTo>
                  <a:pt x="2016" y="1059"/>
                  <a:pt x="2016" y="1059"/>
                  <a:pt x="2016" y="1060"/>
                </a:cubicBezTo>
                <a:cubicBezTo>
                  <a:pt x="2016" y="1060"/>
                  <a:pt x="2016" y="1060"/>
                  <a:pt x="2016" y="1060"/>
                </a:cubicBezTo>
                <a:cubicBezTo>
                  <a:pt x="2016" y="1060"/>
                  <a:pt x="2017" y="1060"/>
                  <a:pt x="2017" y="1060"/>
                </a:cubicBezTo>
                <a:cubicBezTo>
                  <a:pt x="2016" y="1060"/>
                  <a:pt x="2016" y="1060"/>
                  <a:pt x="2016" y="1060"/>
                </a:cubicBezTo>
                <a:cubicBezTo>
                  <a:pt x="2016" y="1060"/>
                  <a:pt x="2016" y="1060"/>
                  <a:pt x="2016" y="1060"/>
                </a:cubicBezTo>
                <a:cubicBezTo>
                  <a:pt x="2016" y="1060"/>
                  <a:pt x="2016" y="1060"/>
                  <a:pt x="2016" y="1060"/>
                </a:cubicBezTo>
                <a:cubicBezTo>
                  <a:pt x="2016" y="1060"/>
                  <a:pt x="2016" y="1060"/>
                  <a:pt x="2016" y="1060"/>
                </a:cubicBezTo>
                <a:cubicBezTo>
                  <a:pt x="2016" y="1060"/>
                  <a:pt x="2016" y="1060"/>
                  <a:pt x="2016" y="1061"/>
                </a:cubicBezTo>
                <a:cubicBezTo>
                  <a:pt x="2016" y="1061"/>
                  <a:pt x="2016" y="1061"/>
                  <a:pt x="2016" y="1061"/>
                </a:cubicBezTo>
                <a:cubicBezTo>
                  <a:pt x="2016" y="1061"/>
                  <a:pt x="2016" y="1061"/>
                  <a:pt x="2016" y="1061"/>
                </a:cubicBezTo>
                <a:cubicBezTo>
                  <a:pt x="2016" y="1061"/>
                  <a:pt x="2016" y="1061"/>
                  <a:pt x="2016" y="1061"/>
                </a:cubicBezTo>
                <a:cubicBezTo>
                  <a:pt x="2016" y="1066"/>
                  <a:pt x="2016" y="1066"/>
                  <a:pt x="2016" y="1066"/>
                </a:cubicBezTo>
                <a:cubicBezTo>
                  <a:pt x="2016" y="1066"/>
                  <a:pt x="2016" y="1066"/>
                  <a:pt x="2016" y="1066"/>
                </a:cubicBezTo>
                <a:cubicBezTo>
                  <a:pt x="2016" y="1066"/>
                  <a:pt x="2016" y="1066"/>
                  <a:pt x="2017" y="1067"/>
                </a:cubicBezTo>
                <a:cubicBezTo>
                  <a:pt x="2017" y="1067"/>
                  <a:pt x="2017" y="1067"/>
                  <a:pt x="2017" y="1067"/>
                </a:cubicBezTo>
                <a:cubicBezTo>
                  <a:pt x="2017" y="1067"/>
                  <a:pt x="2017" y="1067"/>
                  <a:pt x="2017" y="1067"/>
                </a:cubicBezTo>
                <a:cubicBezTo>
                  <a:pt x="2017" y="1067"/>
                  <a:pt x="2017" y="1067"/>
                  <a:pt x="2017" y="1067"/>
                </a:cubicBezTo>
                <a:cubicBezTo>
                  <a:pt x="2017" y="1067"/>
                  <a:pt x="2017" y="1067"/>
                  <a:pt x="2016" y="1067"/>
                </a:cubicBezTo>
                <a:cubicBezTo>
                  <a:pt x="2016" y="1067"/>
                  <a:pt x="2016" y="1067"/>
                  <a:pt x="2016" y="1067"/>
                </a:cubicBezTo>
                <a:cubicBezTo>
                  <a:pt x="2016" y="1067"/>
                  <a:pt x="2016" y="1067"/>
                  <a:pt x="2016" y="1067"/>
                </a:cubicBezTo>
                <a:cubicBezTo>
                  <a:pt x="2016" y="1067"/>
                  <a:pt x="2016" y="1067"/>
                  <a:pt x="2016" y="1068"/>
                </a:cubicBezTo>
                <a:cubicBezTo>
                  <a:pt x="2016" y="1068"/>
                  <a:pt x="2016" y="1068"/>
                  <a:pt x="2016" y="1068"/>
                </a:cubicBezTo>
                <a:cubicBezTo>
                  <a:pt x="2016" y="1068"/>
                  <a:pt x="2016" y="1068"/>
                  <a:pt x="2016" y="1068"/>
                </a:cubicBezTo>
                <a:cubicBezTo>
                  <a:pt x="2016" y="1068"/>
                  <a:pt x="2016" y="1068"/>
                  <a:pt x="2016" y="1068"/>
                </a:cubicBezTo>
                <a:cubicBezTo>
                  <a:pt x="2016" y="1073"/>
                  <a:pt x="2016" y="1073"/>
                  <a:pt x="2016" y="1073"/>
                </a:cubicBezTo>
                <a:cubicBezTo>
                  <a:pt x="2016" y="1073"/>
                  <a:pt x="2016" y="1073"/>
                  <a:pt x="2016" y="1073"/>
                </a:cubicBezTo>
                <a:cubicBezTo>
                  <a:pt x="2017" y="1073"/>
                  <a:pt x="2017" y="1073"/>
                  <a:pt x="2017" y="1074"/>
                </a:cubicBezTo>
                <a:cubicBezTo>
                  <a:pt x="2017" y="1074"/>
                  <a:pt x="2017" y="1074"/>
                  <a:pt x="2017" y="1074"/>
                </a:cubicBezTo>
                <a:cubicBezTo>
                  <a:pt x="2017" y="1074"/>
                  <a:pt x="2017" y="1074"/>
                  <a:pt x="2018" y="1074"/>
                </a:cubicBezTo>
                <a:cubicBezTo>
                  <a:pt x="2021" y="1074"/>
                  <a:pt x="2021" y="1074"/>
                  <a:pt x="2021" y="1074"/>
                </a:cubicBezTo>
                <a:cubicBezTo>
                  <a:pt x="2022" y="1080"/>
                  <a:pt x="2022" y="1080"/>
                  <a:pt x="2022" y="1080"/>
                </a:cubicBezTo>
                <a:cubicBezTo>
                  <a:pt x="2017" y="1085"/>
                  <a:pt x="2017" y="1085"/>
                  <a:pt x="2017" y="1085"/>
                </a:cubicBezTo>
                <a:cubicBezTo>
                  <a:pt x="2017" y="1085"/>
                  <a:pt x="2017" y="1085"/>
                  <a:pt x="2017" y="1085"/>
                </a:cubicBezTo>
                <a:cubicBezTo>
                  <a:pt x="2016" y="1085"/>
                  <a:pt x="2016" y="1086"/>
                  <a:pt x="2016" y="1086"/>
                </a:cubicBezTo>
                <a:cubicBezTo>
                  <a:pt x="2016" y="1086"/>
                  <a:pt x="2016" y="1086"/>
                  <a:pt x="2016" y="1086"/>
                </a:cubicBezTo>
                <a:cubicBezTo>
                  <a:pt x="2016" y="1086"/>
                  <a:pt x="2016" y="1086"/>
                  <a:pt x="2016" y="1086"/>
                </a:cubicBezTo>
                <a:cubicBezTo>
                  <a:pt x="2016" y="1089"/>
                  <a:pt x="2016" y="1089"/>
                  <a:pt x="2016" y="1089"/>
                </a:cubicBezTo>
                <a:cubicBezTo>
                  <a:pt x="2016" y="1089"/>
                  <a:pt x="2016" y="1089"/>
                  <a:pt x="2016" y="1089"/>
                </a:cubicBezTo>
                <a:cubicBezTo>
                  <a:pt x="2016" y="1089"/>
                  <a:pt x="2016" y="1089"/>
                  <a:pt x="2016" y="1089"/>
                </a:cubicBezTo>
                <a:cubicBezTo>
                  <a:pt x="2016" y="1090"/>
                  <a:pt x="2017" y="1090"/>
                  <a:pt x="2017" y="1090"/>
                </a:cubicBezTo>
                <a:cubicBezTo>
                  <a:pt x="2017" y="1090"/>
                  <a:pt x="2017" y="1090"/>
                  <a:pt x="2017" y="1090"/>
                </a:cubicBezTo>
                <a:cubicBezTo>
                  <a:pt x="2017" y="1091"/>
                  <a:pt x="2017" y="1091"/>
                  <a:pt x="2018" y="1091"/>
                </a:cubicBezTo>
                <a:cubicBezTo>
                  <a:pt x="2018" y="1091"/>
                  <a:pt x="2018" y="1091"/>
                  <a:pt x="2018" y="1091"/>
                </a:cubicBezTo>
                <a:cubicBezTo>
                  <a:pt x="2018" y="1091"/>
                  <a:pt x="2019" y="1091"/>
                  <a:pt x="2019" y="1090"/>
                </a:cubicBezTo>
                <a:cubicBezTo>
                  <a:pt x="2019" y="1090"/>
                  <a:pt x="2019" y="1090"/>
                  <a:pt x="2019" y="1090"/>
                </a:cubicBezTo>
                <a:cubicBezTo>
                  <a:pt x="2030" y="1079"/>
                  <a:pt x="2030" y="1079"/>
                  <a:pt x="2030" y="1079"/>
                </a:cubicBezTo>
                <a:cubicBezTo>
                  <a:pt x="2030" y="1079"/>
                  <a:pt x="2030" y="1079"/>
                  <a:pt x="2030" y="1079"/>
                </a:cubicBezTo>
                <a:cubicBezTo>
                  <a:pt x="2030" y="1079"/>
                  <a:pt x="2030" y="1079"/>
                  <a:pt x="2030" y="1078"/>
                </a:cubicBezTo>
                <a:cubicBezTo>
                  <a:pt x="2030" y="1078"/>
                  <a:pt x="2030" y="1078"/>
                  <a:pt x="2030" y="1078"/>
                </a:cubicBezTo>
                <a:cubicBezTo>
                  <a:pt x="2030" y="1078"/>
                  <a:pt x="2030" y="1078"/>
                  <a:pt x="2030" y="1078"/>
                </a:cubicBezTo>
                <a:cubicBezTo>
                  <a:pt x="2030" y="1075"/>
                  <a:pt x="2030" y="1075"/>
                  <a:pt x="2030" y="1075"/>
                </a:cubicBezTo>
                <a:cubicBezTo>
                  <a:pt x="2030" y="1074"/>
                  <a:pt x="2030" y="1074"/>
                  <a:pt x="2029" y="1074"/>
                </a:cubicBezTo>
                <a:cubicBezTo>
                  <a:pt x="2029" y="1074"/>
                  <a:pt x="2029" y="1074"/>
                  <a:pt x="2029" y="1074"/>
                </a:cubicBezTo>
                <a:cubicBezTo>
                  <a:pt x="2029" y="1074"/>
                  <a:pt x="2029" y="1074"/>
                  <a:pt x="2029" y="1074"/>
                </a:cubicBezTo>
                <a:cubicBezTo>
                  <a:pt x="2029" y="1074"/>
                  <a:pt x="2029" y="1073"/>
                  <a:pt x="2028" y="1073"/>
                </a:cubicBezTo>
                <a:cubicBezTo>
                  <a:pt x="2028" y="1073"/>
                  <a:pt x="2028" y="1073"/>
                  <a:pt x="2028" y="1073"/>
                </a:cubicBezTo>
                <a:cubicBezTo>
                  <a:pt x="2028" y="1073"/>
                  <a:pt x="2028" y="1073"/>
                  <a:pt x="2028" y="1073"/>
                </a:cubicBezTo>
                <a:cubicBezTo>
                  <a:pt x="2028" y="1073"/>
                  <a:pt x="2028" y="1074"/>
                  <a:pt x="2027" y="1074"/>
                </a:cubicBezTo>
                <a:cubicBezTo>
                  <a:pt x="2027" y="1074"/>
                  <a:pt x="2027" y="1074"/>
                  <a:pt x="2027" y="1074"/>
                </a:cubicBezTo>
                <a:cubicBezTo>
                  <a:pt x="2024" y="1077"/>
                  <a:pt x="2024" y="1077"/>
                  <a:pt x="2024" y="1077"/>
                </a:cubicBezTo>
                <a:cubicBezTo>
                  <a:pt x="2024" y="1075"/>
                  <a:pt x="2024" y="1075"/>
                  <a:pt x="2024" y="1075"/>
                </a:cubicBezTo>
                <a:cubicBezTo>
                  <a:pt x="2025" y="1075"/>
                  <a:pt x="2025" y="1075"/>
                  <a:pt x="2025" y="1075"/>
                </a:cubicBezTo>
                <a:cubicBezTo>
                  <a:pt x="2025" y="1075"/>
                  <a:pt x="2025" y="1075"/>
                  <a:pt x="2025" y="1075"/>
                </a:cubicBezTo>
                <a:cubicBezTo>
                  <a:pt x="2025" y="1075"/>
                  <a:pt x="2026" y="1075"/>
                  <a:pt x="2026" y="1074"/>
                </a:cubicBezTo>
                <a:cubicBezTo>
                  <a:pt x="2026" y="1074"/>
                  <a:pt x="2026" y="1074"/>
                  <a:pt x="2026" y="1074"/>
                </a:cubicBezTo>
                <a:cubicBezTo>
                  <a:pt x="2030" y="1070"/>
                  <a:pt x="2030" y="1070"/>
                  <a:pt x="2030" y="1070"/>
                </a:cubicBezTo>
                <a:cubicBezTo>
                  <a:pt x="2030" y="1070"/>
                  <a:pt x="2030" y="1070"/>
                  <a:pt x="2030" y="1070"/>
                </a:cubicBezTo>
                <a:cubicBezTo>
                  <a:pt x="2030" y="1070"/>
                  <a:pt x="2030" y="1070"/>
                  <a:pt x="2030" y="1070"/>
                </a:cubicBezTo>
                <a:cubicBezTo>
                  <a:pt x="2030" y="1070"/>
                  <a:pt x="2030" y="1070"/>
                  <a:pt x="2030" y="1069"/>
                </a:cubicBezTo>
                <a:cubicBezTo>
                  <a:pt x="2030" y="1069"/>
                  <a:pt x="2030" y="1069"/>
                  <a:pt x="2030" y="1069"/>
                </a:cubicBezTo>
                <a:cubicBezTo>
                  <a:pt x="2030" y="1069"/>
                  <a:pt x="2030" y="1069"/>
                  <a:pt x="2030" y="1068"/>
                </a:cubicBezTo>
                <a:close/>
                <a:moveTo>
                  <a:pt x="41" y="204"/>
                </a:moveTo>
                <a:cubicBezTo>
                  <a:pt x="43" y="204"/>
                  <a:pt x="43" y="204"/>
                  <a:pt x="43" y="204"/>
                </a:cubicBezTo>
                <a:cubicBezTo>
                  <a:pt x="42" y="209"/>
                  <a:pt x="42" y="209"/>
                  <a:pt x="42" y="209"/>
                </a:cubicBezTo>
                <a:cubicBezTo>
                  <a:pt x="41" y="209"/>
                  <a:pt x="41" y="209"/>
                  <a:pt x="41" y="209"/>
                </a:cubicBezTo>
                <a:cubicBezTo>
                  <a:pt x="39" y="207"/>
                  <a:pt x="39" y="207"/>
                  <a:pt x="39" y="207"/>
                </a:cubicBezTo>
                <a:lnTo>
                  <a:pt x="41" y="204"/>
                </a:lnTo>
                <a:close/>
                <a:moveTo>
                  <a:pt x="39" y="211"/>
                </a:moveTo>
                <a:cubicBezTo>
                  <a:pt x="40" y="211"/>
                  <a:pt x="40" y="211"/>
                  <a:pt x="40" y="211"/>
                </a:cubicBezTo>
                <a:cubicBezTo>
                  <a:pt x="42" y="212"/>
                  <a:pt x="42" y="212"/>
                  <a:pt x="42" y="212"/>
                </a:cubicBezTo>
                <a:cubicBezTo>
                  <a:pt x="41" y="216"/>
                  <a:pt x="41" y="216"/>
                  <a:pt x="41" y="216"/>
                </a:cubicBezTo>
                <a:cubicBezTo>
                  <a:pt x="40" y="216"/>
                  <a:pt x="40" y="216"/>
                  <a:pt x="40" y="216"/>
                </a:cubicBezTo>
                <a:cubicBezTo>
                  <a:pt x="38" y="214"/>
                  <a:pt x="38" y="214"/>
                  <a:pt x="38" y="214"/>
                </a:cubicBezTo>
                <a:lnTo>
                  <a:pt x="39" y="211"/>
                </a:lnTo>
                <a:close/>
                <a:moveTo>
                  <a:pt x="38" y="218"/>
                </a:moveTo>
                <a:cubicBezTo>
                  <a:pt x="39" y="218"/>
                  <a:pt x="39" y="218"/>
                  <a:pt x="39" y="218"/>
                </a:cubicBezTo>
                <a:cubicBezTo>
                  <a:pt x="40" y="219"/>
                  <a:pt x="40" y="219"/>
                  <a:pt x="40" y="219"/>
                </a:cubicBezTo>
                <a:cubicBezTo>
                  <a:pt x="39" y="223"/>
                  <a:pt x="39" y="223"/>
                  <a:pt x="39" y="223"/>
                </a:cubicBezTo>
                <a:cubicBezTo>
                  <a:pt x="39" y="223"/>
                  <a:pt x="39" y="223"/>
                  <a:pt x="39" y="223"/>
                </a:cubicBezTo>
                <a:cubicBezTo>
                  <a:pt x="36" y="221"/>
                  <a:pt x="36" y="221"/>
                  <a:pt x="36" y="221"/>
                </a:cubicBezTo>
                <a:lnTo>
                  <a:pt x="38" y="218"/>
                </a:lnTo>
                <a:close/>
                <a:moveTo>
                  <a:pt x="36" y="225"/>
                </a:moveTo>
                <a:cubicBezTo>
                  <a:pt x="38" y="225"/>
                  <a:pt x="38" y="225"/>
                  <a:pt x="38" y="225"/>
                </a:cubicBezTo>
                <a:cubicBezTo>
                  <a:pt x="39" y="226"/>
                  <a:pt x="39" y="226"/>
                  <a:pt x="39" y="226"/>
                </a:cubicBezTo>
                <a:cubicBezTo>
                  <a:pt x="38" y="230"/>
                  <a:pt x="38" y="230"/>
                  <a:pt x="38" y="230"/>
                </a:cubicBezTo>
                <a:cubicBezTo>
                  <a:pt x="37" y="230"/>
                  <a:pt x="37" y="230"/>
                  <a:pt x="37" y="230"/>
                </a:cubicBezTo>
                <a:cubicBezTo>
                  <a:pt x="35" y="228"/>
                  <a:pt x="35" y="228"/>
                  <a:pt x="35" y="228"/>
                </a:cubicBezTo>
                <a:lnTo>
                  <a:pt x="36" y="225"/>
                </a:lnTo>
                <a:close/>
                <a:moveTo>
                  <a:pt x="35" y="232"/>
                </a:moveTo>
                <a:cubicBezTo>
                  <a:pt x="36" y="232"/>
                  <a:pt x="36" y="232"/>
                  <a:pt x="36" y="232"/>
                </a:cubicBezTo>
                <a:cubicBezTo>
                  <a:pt x="37" y="233"/>
                  <a:pt x="37" y="233"/>
                  <a:pt x="37" y="233"/>
                </a:cubicBezTo>
                <a:cubicBezTo>
                  <a:pt x="37" y="237"/>
                  <a:pt x="37" y="237"/>
                  <a:pt x="37" y="237"/>
                </a:cubicBezTo>
                <a:cubicBezTo>
                  <a:pt x="36" y="237"/>
                  <a:pt x="36" y="237"/>
                  <a:pt x="36" y="237"/>
                </a:cubicBezTo>
                <a:cubicBezTo>
                  <a:pt x="34" y="235"/>
                  <a:pt x="34" y="235"/>
                  <a:pt x="34" y="235"/>
                </a:cubicBezTo>
                <a:lnTo>
                  <a:pt x="35" y="232"/>
                </a:lnTo>
                <a:close/>
                <a:moveTo>
                  <a:pt x="34" y="239"/>
                </a:moveTo>
                <a:cubicBezTo>
                  <a:pt x="35" y="239"/>
                  <a:pt x="35" y="239"/>
                  <a:pt x="35" y="239"/>
                </a:cubicBezTo>
                <a:cubicBezTo>
                  <a:pt x="36" y="240"/>
                  <a:pt x="36" y="240"/>
                  <a:pt x="36" y="240"/>
                </a:cubicBezTo>
                <a:cubicBezTo>
                  <a:pt x="35" y="244"/>
                  <a:pt x="35" y="244"/>
                  <a:pt x="35" y="244"/>
                </a:cubicBezTo>
                <a:cubicBezTo>
                  <a:pt x="34" y="244"/>
                  <a:pt x="34" y="244"/>
                  <a:pt x="34" y="244"/>
                </a:cubicBezTo>
                <a:cubicBezTo>
                  <a:pt x="32" y="242"/>
                  <a:pt x="32" y="242"/>
                  <a:pt x="32" y="242"/>
                </a:cubicBezTo>
                <a:lnTo>
                  <a:pt x="34" y="239"/>
                </a:lnTo>
                <a:close/>
                <a:moveTo>
                  <a:pt x="32" y="246"/>
                </a:moveTo>
                <a:cubicBezTo>
                  <a:pt x="34" y="246"/>
                  <a:pt x="34" y="246"/>
                  <a:pt x="34" y="246"/>
                </a:cubicBezTo>
                <a:cubicBezTo>
                  <a:pt x="35" y="247"/>
                  <a:pt x="35" y="247"/>
                  <a:pt x="35" y="247"/>
                </a:cubicBezTo>
                <a:cubicBezTo>
                  <a:pt x="34" y="251"/>
                  <a:pt x="34" y="251"/>
                  <a:pt x="34" y="251"/>
                </a:cubicBezTo>
                <a:cubicBezTo>
                  <a:pt x="33" y="251"/>
                  <a:pt x="33" y="251"/>
                  <a:pt x="33" y="251"/>
                </a:cubicBezTo>
                <a:cubicBezTo>
                  <a:pt x="31" y="249"/>
                  <a:pt x="31" y="249"/>
                  <a:pt x="31" y="249"/>
                </a:cubicBezTo>
                <a:lnTo>
                  <a:pt x="32" y="246"/>
                </a:lnTo>
                <a:close/>
                <a:moveTo>
                  <a:pt x="31" y="253"/>
                </a:moveTo>
                <a:cubicBezTo>
                  <a:pt x="32" y="254"/>
                  <a:pt x="32" y="254"/>
                  <a:pt x="32" y="254"/>
                </a:cubicBezTo>
                <a:cubicBezTo>
                  <a:pt x="33" y="254"/>
                  <a:pt x="33" y="254"/>
                  <a:pt x="33" y="254"/>
                </a:cubicBezTo>
                <a:cubicBezTo>
                  <a:pt x="32" y="258"/>
                  <a:pt x="32" y="258"/>
                  <a:pt x="32" y="258"/>
                </a:cubicBezTo>
                <a:cubicBezTo>
                  <a:pt x="32" y="258"/>
                  <a:pt x="32" y="258"/>
                  <a:pt x="32" y="258"/>
                </a:cubicBezTo>
                <a:cubicBezTo>
                  <a:pt x="29" y="256"/>
                  <a:pt x="29" y="256"/>
                  <a:pt x="29" y="256"/>
                </a:cubicBezTo>
                <a:lnTo>
                  <a:pt x="31" y="253"/>
                </a:lnTo>
                <a:close/>
                <a:moveTo>
                  <a:pt x="29" y="260"/>
                </a:moveTo>
                <a:cubicBezTo>
                  <a:pt x="31" y="261"/>
                  <a:pt x="31" y="261"/>
                  <a:pt x="31" y="261"/>
                </a:cubicBezTo>
                <a:cubicBezTo>
                  <a:pt x="32" y="261"/>
                  <a:pt x="32" y="261"/>
                  <a:pt x="32" y="261"/>
                </a:cubicBezTo>
                <a:cubicBezTo>
                  <a:pt x="31" y="265"/>
                  <a:pt x="31" y="265"/>
                  <a:pt x="31" y="265"/>
                </a:cubicBezTo>
                <a:cubicBezTo>
                  <a:pt x="30" y="265"/>
                  <a:pt x="30" y="265"/>
                  <a:pt x="30" y="265"/>
                </a:cubicBezTo>
                <a:cubicBezTo>
                  <a:pt x="28" y="264"/>
                  <a:pt x="28" y="264"/>
                  <a:pt x="28" y="264"/>
                </a:cubicBezTo>
                <a:lnTo>
                  <a:pt x="29" y="260"/>
                </a:lnTo>
                <a:close/>
                <a:moveTo>
                  <a:pt x="28" y="268"/>
                </a:moveTo>
                <a:cubicBezTo>
                  <a:pt x="29" y="268"/>
                  <a:pt x="29" y="268"/>
                  <a:pt x="29" y="268"/>
                </a:cubicBezTo>
                <a:cubicBezTo>
                  <a:pt x="30" y="268"/>
                  <a:pt x="30" y="268"/>
                  <a:pt x="30" y="268"/>
                </a:cubicBezTo>
                <a:cubicBezTo>
                  <a:pt x="30" y="272"/>
                  <a:pt x="30" y="272"/>
                  <a:pt x="30" y="272"/>
                </a:cubicBezTo>
                <a:cubicBezTo>
                  <a:pt x="29" y="272"/>
                  <a:pt x="29" y="272"/>
                  <a:pt x="29" y="272"/>
                </a:cubicBezTo>
                <a:cubicBezTo>
                  <a:pt x="26" y="271"/>
                  <a:pt x="26" y="271"/>
                  <a:pt x="26" y="271"/>
                </a:cubicBezTo>
                <a:lnTo>
                  <a:pt x="28" y="268"/>
                </a:lnTo>
                <a:close/>
                <a:moveTo>
                  <a:pt x="27" y="275"/>
                </a:moveTo>
                <a:cubicBezTo>
                  <a:pt x="28" y="275"/>
                  <a:pt x="28" y="275"/>
                  <a:pt x="28" y="275"/>
                </a:cubicBezTo>
                <a:cubicBezTo>
                  <a:pt x="29" y="275"/>
                  <a:pt x="29" y="275"/>
                  <a:pt x="29" y="275"/>
                </a:cubicBezTo>
                <a:cubicBezTo>
                  <a:pt x="28" y="279"/>
                  <a:pt x="28" y="279"/>
                  <a:pt x="28" y="279"/>
                </a:cubicBezTo>
                <a:cubicBezTo>
                  <a:pt x="28" y="279"/>
                  <a:pt x="28" y="279"/>
                  <a:pt x="28" y="279"/>
                </a:cubicBezTo>
                <a:cubicBezTo>
                  <a:pt x="25" y="278"/>
                  <a:pt x="25" y="278"/>
                  <a:pt x="25" y="278"/>
                </a:cubicBezTo>
                <a:lnTo>
                  <a:pt x="27" y="275"/>
                </a:lnTo>
                <a:close/>
                <a:moveTo>
                  <a:pt x="25" y="282"/>
                </a:moveTo>
                <a:cubicBezTo>
                  <a:pt x="27" y="282"/>
                  <a:pt x="27" y="282"/>
                  <a:pt x="27" y="282"/>
                </a:cubicBezTo>
                <a:cubicBezTo>
                  <a:pt x="27" y="283"/>
                  <a:pt x="27" y="283"/>
                  <a:pt x="27" y="283"/>
                </a:cubicBezTo>
                <a:cubicBezTo>
                  <a:pt x="27" y="287"/>
                  <a:pt x="27" y="287"/>
                  <a:pt x="27" y="287"/>
                </a:cubicBezTo>
                <a:cubicBezTo>
                  <a:pt x="26" y="286"/>
                  <a:pt x="26" y="286"/>
                  <a:pt x="26" y="286"/>
                </a:cubicBezTo>
                <a:cubicBezTo>
                  <a:pt x="24" y="285"/>
                  <a:pt x="24" y="285"/>
                  <a:pt x="24" y="285"/>
                </a:cubicBezTo>
                <a:lnTo>
                  <a:pt x="25" y="282"/>
                </a:lnTo>
                <a:close/>
                <a:moveTo>
                  <a:pt x="24" y="289"/>
                </a:moveTo>
                <a:cubicBezTo>
                  <a:pt x="25" y="289"/>
                  <a:pt x="25" y="289"/>
                  <a:pt x="25" y="289"/>
                </a:cubicBezTo>
                <a:cubicBezTo>
                  <a:pt x="26" y="290"/>
                  <a:pt x="26" y="290"/>
                  <a:pt x="26" y="290"/>
                </a:cubicBezTo>
                <a:cubicBezTo>
                  <a:pt x="25" y="294"/>
                  <a:pt x="25" y="294"/>
                  <a:pt x="25" y="294"/>
                </a:cubicBezTo>
                <a:cubicBezTo>
                  <a:pt x="25" y="294"/>
                  <a:pt x="25" y="294"/>
                  <a:pt x="25" y="294"/>
                </a:cubicBezTo>
                <a:cubicBezTo>
                  <a:pt x="22" y="292"/>
                  <a:pt x="22" y="292"/>
                  <a:pt x="22" y="292"/>
                </a:cubicBezTo>
                <a:lnTo>
                  <a:pt x="24" y="289"/>
                </a:lnTo>
                <a:close/>
                <a:moveTo>
                  <a:pt x="22" y="296"/>
                </a:moveTo>
                <a:cubicBezTo>
                  <a:pt x="24" y="296"/>
                  <a:pt x="24" y="296"/>
                  <a:pt x="24" y="296"/>
                </a:cubicBezTo>
                <a:cubicBezTo>
                  <a:pt x="25" y="297"/>
                  <a:pt x="25" y="297"/>
                  <a:pt x="25" y="297"/>
                </a:cubicBezTo>
                <a:cubicBezTo>
                  <a:pt x="24" y="301"/>
                  <a:pt x="24" y="301"/>
                  <a:pt x="24" y="301"/>
                </a:cubicBezTo>
                <a:cubicBezTo>
                  <a:pt x="23" y="301"/>
                  <a:pt x="23" y="301"/>
                  <a:pt x="23" y="301"/>
                </a:cubicBezTo>
                <a:cubicBezTo>
                  <a:pt x="21" y="299"/>
                  <a:pt x="21" y="299"/>
                  <a:pt x="21" y="299"/>
                </a:cubicBezTo>
                <a:lnTo>
                  <a:pt x="22" y="296"/>
                </a:lnTo>
                <a:close/>
                <a:moveTo>
                  <a:pt x="21" y="303"/>
                </a:moveTo>
                <a:cubicBezTo>
                  <a:pt x="22" y="303"/>
                  <a:pt x="22" y="303"/>
                  <a:pt x="22" y="303"/>
                </a:cubicBezTo>
                <a:cubicBezTo>
                  <a:pt x="23" y="304"/>
                  <a:pt x="23" y="304"/>
                  <a:pt x="23" y="304"/>
                </a:cubicBezTo>
                <a:cubicBezTo>
                  <a:pt x="22" y="308"/>
                  <a:pt x="22" y="308"/>
                  <a:pt x="22" y="308"/>
                </a:cubicBezTo>
                <a:cubicBezTo>
                  <a:pt x="22" y="308"/>
                  <a:pt x="22" y="308"/>
                  <a:pt x="22" y="308"/>
                </a:cubicBezTo>
                <a:cubicBezTo>
                  <a:pt x="19" y="306"/>
                  <a:pt x="19" y="306"/>
                  <a:pt x="19" y="306"/>
                </a:cubicBezTo>
                <a:lnTo>
                  <a:pt x="21" y="303"/>
                </a:lnTo>
                <a:close/>
                <a:moveTo>
                  <a:pt x="19" y="310"/>
                </a:moveTo>
                <a:cubicBezTo>
                  <a:pt x="21" y="311"/>
                  <a:pt x="21" y="311"/>
                  <a:pt x="21" y="311"/>
                </a:cubicBezTo>
                <a:cubicBezTo>
                  <a:pt x="22" y="311"/>
                  <a:pt x="22" y="311"/>
                  <a:pt x="22" y="311"/>
                </a:cubicBezTo>
                <a:cubicBezTo>
                  <a:pt x="21" y="315"/>
                  <a:pt x="21" y="315"/>
                  <a:pt x="21" y="315"/>
                </a:cubicBezTo>
                <a:cubicBezTo>
                  <a:pt x="21" y="315"/>
                  <a:pt x="21" y="315"/>
                  <a:pt x="21" y="315"/>
                </a:cubicBezTo>
                <a:cubicBezTo>
                  <a:pt x="18" y="313"/>
                  <a:pt x="18" y="313"/>
                  <a:pt x="18" y="313"/>
                </a:cubicBezTo>
                <a:lnTo>
                  <a:pt x="19" y="310"/>
                </a:lnTo>
                <a:close/>
                <a:moveTo>
                  <a:pt x="18" y="318"/>
                </a:moveTo>
                <a:cubicBezTo>
                  <a:pt x="20" y="318"/>
                  <a:pt x="20" y="318"/>
                  <a:pt x="20" y="318"/>
                </a:cubicBezTo>
                <a:cubicBezTo>
                  <a:pt x="20" y="318"/>
                  <a:pt x="20" y="318"/>
                  <a:pt x="20" y="318"/>
                </a:cubicBezTo>
                <a:cubicBezTo>
                  <a:pt x="20" y="322"/>
                  <a:pt x="20" y="322"/>
                  <a:pt x="20" y="322"/>
                </a:cubicBezTo>
                <a:cubicBezTo>
                  <a:pt x="19" y="322"/>
                  <a:pt x="19" y="322"/>
                  <a:pt x="19" y="322"/>
                </a:cubicBezTo>
                <a:cubicBezTo>
                  <a:pt x="16" y="321"/>
                  <a:pt x="16" y="321"/>
                  <a:pt x="16" y="321"/>
                </a:cubicBezTo>
                <a:lnTo>
                  <a:pt x="18" y="318"/>
                </a:lnTo>
                <a:close/>
                <a:moveTo>
                  <a:pt x="16" y="325"/>
                </a:moveTo>
                <a:cubicBezTo>
                  <a:pt x="18" y="325"/>
                  <a:pt x="18" y="325"/>
                  <a:pt x="18" y="325"/>
                </a:cubicBezTo>
                <a:cubicBezTo>
                  <a:pt x="19" y="326"/>
                  <a:pt x="19" y="326"/>
                  <a:pt x="19" y="326"/>
                </a:cubicBezTo>
                <a:cubicBezTo>
                  <a:pt x="18" y="330"/>
                  <a:pt x="18" y="330"/>
                  <a:pt x="18" y="330"/>
                </a:cubicBezTo>
                <a:cubicBezTo>
                  <a:pt x="18" y="330"/>
                  <a:pt x="18" y="330"/>
                  <a:pt x="18" y="330"/>
                </a:cubicBezTo>
                <a:cubicBezTo>
                  <a:pt x="15" y="328"/>
                  <a:pt x="15" y="328"/>
                  <a:pt x="15" y="328"/>
                </a:cubicBezTo>
                <a:lnTo>
                  <a:pt x="16" y="325"/>
                </a:lnTo>
                <a:close/>
                <a:moveTo>
                  <a:pt x="15" y="332"/>
                </a:moveTo>
                <a:cubicBezTo>
                  <a:pt x="17" y="332"/>
                  <a:pt x="17" y="332"/>
                  <a:pt x="17" y="332"/>
                </a:cubicBezTo>
                <a:cubicBezTo>
                  <a:pt x="17" y="333"/>
                  <a:pt x="17" y="333"/>
                  <a:pt x="17" y="333"/>
                </a:cubicBezTo>
                <a:cubicBezTo>
                  <a:pt x="17" y="337"/>
                  <a:pt x="17" y="337"/>
                  <a:pt x="17" y="337"/>
                </a:cubicBezTo>
                <a:cubicBezTo>
                  <a:pt x="16" y="337"/>
                  <a:pt x="16" y="337"/>
                  <a:pt x="16" y="337"/>
                </a:cubicBezTo>
                <a:cubicBezTo>
                  <a:pt x="14" y="335"/>
                  <a:pt x="14" y="335"/>
                  <a:pt x="14" y="335"/>
                </a:cubicBezTo>
                <a:lnTo>
                  <a:pt x="15" y="332"/>
                </a:lnTo>
                <a:close/>
                <a:moveTo>
                  <a:pt x="14" y="339"/>
                </a:moveTo>
                <a:cubicBezTo>
                  <a:pt x="15" y="340"/>
                  <a:pt x="15" y="340"/>
                  <a:pt x="15" y="340"/>
                </a:cubicBezTo>
                <a:cubicBezTo>
                  <a:pt x="16" y="340"/>
                  <a:pt x="16" y="340"/>
                  <a:pt x="16" y="340"/>
                </a:cubicBezTo>
                <a:cubicBezTo>
                  <a:pt x="15" y="344"/>
                  <a:pt x="15" y="344"/>
                  <a:pt x="15" y="344"/>
                </a:cubicBezTo>
                <a:cubicBezTo>
                  <a:pt x="15" y="344"/>
                  <a:pt x="15" y="344"/>
                  <a:pt x="15" y="344"/>
                </a:cubicBezTo>
                <a:cubicBezTo>
                  <a:pt x="12" y="342"/>
                  <a:pt x="12" y="342"/>
                  <a:pt x="12" y="342"/>
                </a:cubicBezTo>
                <a:lnTo>
                  <a:pt x="14" y="339"/>
                </a:lnTo>
                <a:close/>
                <a:moveTo>
                  <a:pt x="12" y="347"/>
                </a:moveTo>
                <a:cubicBezTo>
                  <a:pt x="14" y="347"/>
                  <a:pt x="14" y="347"/>
                  <a:pt x="14" y="347"/>
                </a:cubicBezTo>
                <a:cubicBezTo>
                  <a:pt x="15" y="347"/>
                  <a:pt x="15" y="347"/>
                  <a:pt x="15" y="347"/>
                </a:cubicBezTo>
                <a:cubicBezTo>
                  <a:pt x="14" y="351"/>
                  <a:pt x="14" y="351"/>
                  <a:pt x="14" y="351"/>
                </a:cubicBezTo>
                <a:cubicBezTo>
                  <a:pt x="14" y="351"/>
                  <a:pt x="14" y="351"/>
                  <a:pt x="14" y="351"/>
                </a:cubicBezTo>
                <a:cubicBezTo>
                  <a:pt x="11" y="350"/>
                  <a:pt x="11" y="350"/>
                  <a:pt x="11" y="350"/>
                </a:cubicBezTo>
                <a:lnTo>
                  <a:pt x="12" y="347"/>
                </a:lnTo>
                <a:close/>
                <a:moveTo>
                  <a:pt x="11" y="354"/>
                </a:moveTo>
                <a:cubicBezTo>
                  <a:pt x="13" y="354"/>
                  <a:pt x="13" y="354"/>
                  <a:pt x="13" y="354"/>
                </a:cubicBezTo>
                <a:cubicBezTo>
                  <a:pt x="13" y="354"/>
                  <a:pt x="13" y="354"/>
                  <a:pt x="13" y="354"/>
                </a:cubicBezTo>
                <a:cubicBezTo>
                  <a:pt x="12" y="359"/>
                  <a:pt x="12" y="359"/>
                  <a:pt x="12" y="359"/>
                </a:cubicBezTo>
                <a:cubicBezTo>
                  <a:pt x="12" y="359"/>
                  <a:pt x="12" y="359"/>
                  <a:pt x="12" y="359"/>
                </a:cubicBezTo>
                <a:cubicBezTo>
                  <a:pt x="9" y="357"/>
                  <a:pt x="9" y="357"/>
                  <a:pt x="9" y="357"/>
                </a:cubicBezTo>
                <a:lnTo>
                  <a:pt x="11" y="354"/>
                </a:lnTo>
                <a:close/>
                <a:moveTo>
                  <a:pt x="9" y="361"/>
                </a:moveTo>
                <a:cubicBezTo>
                  <a:pt x="11" y="361"/>
                  <a:pt x="11" y="361"/>
                  <a:pt x="11" y="361"/>
                </a:cubicBezTo>
                <a:cubicBezTo>
                  <a:pt x="12" y="362"/>
                  <a:pt x="12" y="362"/>
                  <a:pt x="12" y="362"/>
                </a:cubicBezTo>
                <a:cubicBezTo>
                  <a:pt x="11" y="366"/>
                  <a:pt x="11" y="366"/>
                  <a:pt x="11" y="366"/>
                </a:cubicBezTo>
                <a:cubicBezTo>
                  <a:pt x="11" y="366"/>
                  <a:pt x="11" y="366"/>
                  <a:pt x="11" y="366"/>
                </a:cubicBezTo>
                <a:cubicBezTo>
                  <a:pt x="8" y="364"/>
                  <a:pt x="8" y="364"/>
                  <a:pt x="8" y="364"/>
                </a:cubicBezTo>
                <a:lnTo>
                  <a:pt x="9" y="361"/>
                </a:lnTo>
                <a:close/>
                <a:moveTo>
                  <a:pt x="6" y="388"/>
                </a:moveTo>
                <a:cubicBezTo>
                  <a:pt x="3" y="386"/>
                  <a:pt x="3" y="386"/>
                  <a:pt x="3" y="386"/>
                </a:cubicBezTo>
                <a:cubicBezTo>
                  <a:pt x="5" y="383"/>
                  <a:pt x="5" y="383"/>
                  <a:pt x="5" y="383"/>
                </a:cubicBezTo>
                <a:cubicBezTo>
                  <a:pt x="7" y="383"/>
                  <a:pt x="7" y="383"/>
                  <a:pt x="7" y="383"/>
                </a:cubicBezTo>
                <a:cubicBezTo>
                  <a:pt x="7" y="383"/>
                  <a:pt x="7" y="383"/>
                  <a:pt x="7" y="383"/>
                </a:cubicBezTo>
                <a:lnTo>
                  <a:pt x="6" y="388"/>
                </a:lnTo>
                <a:close/>
                <a:moveTo>
                  <a:pt x="8" y="380"/>
                </a:moveTo>
                <a:cubicBezTo>
                  <a:pt x="8" y="380"/>
                  <a:pt x="8" y="380"/>
                  <a:pt x="8" y="380"/>
                </a:cubicBezTo>
                <a:cubicBezTo>
                  <a:pt x="5" y="379"/>
                  <a:pt x="5" y="379"/>
                  <a:pt x="5" y="379"/>
                </a:cubicBezTo>
                <a:cubicBezTo>
                  <a:pt x="6" y="376"/>
                  <a:pt x="6" y="376"/>
                  <a:pt x="6" y="376"/>
                </a:cubicBezTo>
                <a:cubicBezTo>
                  <a:pt x="8" y="376"/>
                  <a:pt x="8" y="376"/>
                  <a:pt x="8" y="376"/>
                </a:cubicBezTo>
                <a:cubicBezTo>
                  <a:pt x="9" y="376"/>
                  <a:pt x="9" y="376"/>
                  <a:pt x="9" y="376"/>
                </a:cubicBezTo>
                <a:lnTo>
                  <a:pt x="8" y="380"/>
                </a:lnTo>
                <a:close/>
                <a:moveTo>
                  <a:pt x="6" y="371"/>
                </a:moveTo>
                <a:cubicBezTo>
                  <a:pt x="8" y="368"/>
                  <a:pt x="8" y="368"/>
                  <a:pt x="8" y="368"/>
                </a:cubicBezTo>
                <a:cubicBezTo>
                  <a:pt x="10" y="369"/>
                  <a:pt x="10" y="369"/>
                  <a:pt x="10" y="369"/>
                </a:cubicBezTo>
                <a:cubicBezTo>
                  <a:pt x="10" y="369"/>
                  <a:pt x="10" y="369"/>
                  <a:pt x="10" y="369"/>
                </a:cubicBezTo>
                <a:cubicBezTo>
                  <a:pt x="9" y="373"/>
                  <a:pt x="9" y="373"/>
                  <a:pt x="9" y="373"/>
                </a:cubicBezTo>
                <a:cubicBezTo>
                  <a:pt x="9" y="373"/>
                  <a:pt x="9" y="373"/>
                  <a:pt x="9" y="373"/>
                </a:cubicBezTo>
                <a:lnTo>
                  <a:pt x="6" y="371"/>
                </a:lnTo>
                <a:close/>
                <a:moveTo>
                  <a:pt x="10" y="388"/>
                </a:moveTo>
                <a:cubicBezTo>
                  <a:pt x="10" y="388"/>
                  <a:pt x="10" y="388"/>
                  <a:pt x="10" y="388"/>
                </a:cubicBezTo>
                <a:cubicBezTo>
                  <a:pt x="10" y="388"/>
                  <a:pt x="10" y="388"/>
                  <a:pt x="10" y="388"/>
                </a:cubicBezTo>
                <a:cubicBezTo>
                  <a:pt x="10" y="388"/>
                  <a:pt x="10" y="388"/>
                  <a:pt x="10" y="388"/>
                </a:cubicBezTo>
                <a:cubicBezTo>
                  <a:pt x="10" y="388"/>
                  <a:pt x="10" y="388"/>
                  <a:pt x="10" y="388"/>
                </a:cubicBezTo>
                <a:cubicBezTo>
                  <a:pt x="10" y="388"/>
                  <a:pt x="10" y="388"/>
                  <a:pt x="10" y="388"/>
                </a:cubicBezTo>
                <a:cubicBezTo>
                  <a:pt x="10" y="388"/>
                  <a:pt x="9" y="388"/>
                  <a:pt x="9" y="388"/>
                </a:cubicBezTo>
                <a:cubicBezTo>
                  <a:pt x="9" y="388"/>
                  <a:pt x="9" y="388"/>
                  <a:pt x="9" y="388"/>
                </a:cubicBezTo>
                <a:cubicBezTo>
                  <a:pt x="10" y="385"/>
                  <a:pt x="10" y="385"/>
                  <a:pt x="10" y="385"/>
                </a:cubicBezTo>
                <a:cubicBezTo>
                  <a:pt x="10" y="385"/>
                  <a:pt x="10" y="385"/>
                  <a:pt x="10" y="385"/>
                </a:cubicBezTo>
                <a:cubicBezTo>
                  <a:pt x="12" y="384"/>
                  <a:pt x="12" y="384"/>
                  <a:pt x="12" y="384"/>
                </a:cubicBezTo>
                <a:cubicBezTo>
                  <a:pt x="13" y="387"/>
                  <a:pt x="13" y="387"/>
                  <a:pt x="13" y="387"/>
                </a:cubicBezTo>
                <a:lnTo>
                  <a:pt x="10" y="388"/>
                </a:lnTo>
                <a:close/>
                <a:moveTo>
                  <a:pt x="12" y="381"/>
                </a:moveTo>
                <a:cubicBezTo>
                  <a:pt x="11" y="381"/>
                  <a:pt x="11" y="381"/>
                  <a:pt x="11" y="381"/>
                </a:cubicBezTo>
                <a:cubicBezTo>
                  <a:pt x="11" y="377"/>
                  <a:pt x="11" y="377"/>
                  <a:pt x="11" y="377"/>
                </a:cubicBezTo>
                <a:cubicBezTo>
                  <a:pt x="12" y="377"/>
                  <a:pt x="12" y="377"/>
                  <a:pt x="12" y="377"/>
                </a:cubicBezTo>
                <a:cubicBezTo>
                  <a:pt x="13" y="377"/>
                  <a:pt x="13" y="377"/>
                  <a:pt x="13" y="377"/>
                </a:cubicBezTo>
                <a:cubicBezTo>
                  <a:pt x="15" y="380"/>
                  <a:pt x="15" y="380"/>
                  <a:pt x="15" y="380"/>
                </a:cubicBezTo>
                <a:lnTo>
                  <a:pt x="12" y="381"/>
                </a:lnTo>
                <a:close/>
                <a:moveTo>
                  <a:pt x="14" y="374"/>
                </a:moveTo>
                <a:cubicBezTo>
                  <a:pt x="12" y="374"/>
                  <a:pt x="12" y="374"/>
                  <a:pt x="12" y="374"/>
                </a:cubicBezTo>
                <a:cubicBezTo>
                  <a:pt x="13" y="370"/>
                  <a:pt x="13" y="370"/>
                  <a:pt x="13" y="370"/>
                </a:cubicBezTo>
                <a:cubicBezTo>
                  <a:pt x="13" y="370"/>
                  <a:pt x="13" y="370"/>
                  <a:pt x="13" y="370"/>
                </a:cubicBezTo>
                <a:cubicBezTo>
                  <a:pt x="15" y="370"/>
                  <a:pt x="15" y="370"/>
                  <a:pt x="15" y="370"/>
                </a:cubicBezTo>
                <a:cubicBezTo>
                  <a:pt x="16" y="373"/>
                  <a:pt x="16" y="373"/>
                  <a:pt x="16" y="373"/>
                </a:cubicBezTo>
                <a:lnTo>
                  <a:pt x="14" y="374"/>
                </a:lnTo>
                <a:close/>
                <a:moveTo>
                  <a:pt x="15" y="366"/>
                </a:moveTo>
                <a:cubicBezTo>
                  <a:pt x="14" y="366"/>
                  <a:pt x="14" y="366"/>
                  <a:pt x="14" y="366"/>
                </a:cubicBezTo>
                <a:cubicBezTo>
                  <a:pt x="14" y="363"/>
                  <a:pt x="14" y="363"/>
                  <a:pt x="14" y="363"/>
                </a:cubicBezTo>
                <a:cubicBezTo>
                  <a:pt x="14" y="363"/>
                  <a:pt x="15" y="363"/>
                  <a:pt x="15" y="363"/>
                </a:cubicBezTo>
                <a:cubicBezTo>
                  <a:pt x="16" y="362"/>
                  <a:pt x="16" y="362"/>
                  <a:pt x="16" y="362"/>
                </a:cubicBezTo>
                <a:cubicBezTo>
                  <a:pt x="18" y="365"/>
                  <a:pt x="18" y="365"/>
                  <a:pt x="18" y="365"/>
                </a:cubicBezTo>
                <a:lnTo>
                  <a:pt x="15" y="366"/>
                </a:lnTo>
                <a:close/>
                <a:moveTo>
                  <a:pt x="17" y="359"/>
                </a:moveTo>
                <a:cubicBezTo>
                  <a:pt x="15" y="359"/>
                  <a:pt x="15" y="359"/>
                  <a:pt x="15" y="359"/>
                </a:cubicBezTo>
                <a:cubicBezTo>
                  <a:pt x="16" y="356"/>
                  <a:pt x="16" y="356"/>
                  <a:pt x="16" y="356"/>
                </a:cubicBezTo>
                <a:cubicBezTo>
                  <a:pt x="16" y="356"/>
                  <a:pt x="16" y="356"/>
                  <a:pt x="16" y="356"/>
                </a:cubicBezTo>
                <a:cubicBezTo>
                  <a:pt x="18" y="355"/>
                  <a:pt x="18" y="355"/>
                  <a:pt x="18" y="355"/>
                </a:cubicBezTo>
                <a:cubicBezTo>
                  <a:pt x="19" y="358"/>
                  <a:pt x="19" y="358"/>
                  <a:pt x="19" y="358"/>
                </a:cubicBezTo>
                <a:lnTo>
                  <a:pt x="17" y="359"/>
                </a:lnTo>
                <a:close/>
                <a:moveTo>
                  <a:pt x="18" y="352"/>
                </a:moveTo>
                <a:cubicBezTo>
                  <a:pt x="17" y="352"/>
                  <a:pt x="17" y="352"/>
                  <a:pt x="17" y="352"/>
                </a:cubicBezTo>
                <a:cubicBezTo>
                  <a:pt x="17" y="348"/>
                  <a:pt x="17" y="348"/>
                  <a:pt x="17" y="348"/>
                </a:cubicBezTo>
                <a:cubicBezTo>
                  <a:pt x="17" y="348"/>
                  <a:pt x="17" y="348"/>
                  <a:pt x="18" y="348"/>
                </a:cubicBezTo>
                <a:cubicBezTo>
                  <a:pt x="19" y="348"/>
                  <a:pt x="19" y="348"/>
                  <a:pt x="19" y="348"/>
                </a:cubicBezTo>
                <a:cubicBezTo>
                  <a:pt x="20" y="351"/>
                  <a:pt x="20" y="351"/>
                  <a:pt x="20" y="351"/>
                </a:cubicBezTo>
                <a:lnTo>
                  <a:pt x="18" y="352"/>
                </a:lnTo>
                <a:close/>
                <a:moveTo>
                  <a:pt x="20" y="345"/>
                </a:moveTo>
                <a:cubicBezTo>
                  <a:pt x="18" y="344"/>
                  <a:pt x="18" y="344"/>
                  <a:pt x="18" y="344"/>
                </a:cubicBezTo>
                <a:cubicBezTo>
                  <a:pt x="19" y="341"/>
                  <a:pt x="19" y="341"/>
                  <a:pt x="19" y="341"/>
                </a:cubicBezTo>
                <a:cubicBezTo>
                  <a:pt x="19" y="341"/>
                  <a:pt x="19" y="341"/>
                  <a:pt x="19" y="341"/>
                </a:cubicBezTo>
                <a:cubicBezTo>
                  <a:pt x="20" y="341"/>
                  <a:pt x="20" y="341"/>
                  <a:pt x="20" y="341"/>
                </a:cubicBezTo>
                <a:cubicBezTo>
                  <a:pt x="22" y="344"/>
                  <a:pt x="22" y="344"/>
                  <a:pt x="22" y="344"/>
                </a:cubicBezTo>
                <a:lnTo>
                  <a:pt x="20" y="345"/>
                </a:lnTo>
                <a:close/>
                <a:moveTo>
                  <a:pt x="21" y="337"/>
                </a:moveTo>
                <a:cubicBezTo>
                  <a:pt x="19" y="337"/>
                  <a:pt x="19" y="337"/>
                  <a:pt x="19" y="337"/>
                </a:cubicBezTo>
                <a:cubicBezTo>
                  <a:pt x="20" y="334"/>
                  <a:pt x="20" y="334"/>
                  <a:pt x="20" y="334"/>
                </a:cubicBezTo>
                <a:cubicBezTo>
                  <a:pt x="20" y="334"/>
                  <a:pt x="20" y="334"/>
                  <a:pt x="20" y="334"/>
                </a:cubicBezTo>
                <a:cubicBezTo>
                  <a:pt x="22" y="333"/>
                  <a:pt x="22" y="333"/>
                  <a:pt x="22" y="333"/>
                </a:cubicBezTo>
                <a:cubicBezTo>
                  <a:pt x="23" y="337"/>
                  <a:pt x="23" y="337"/>
                  <a:pt x="23" y="337"/>
                </a:cubicBezTo>
                <a:lnTo>
                  <a:pt x="21" y="337"/>
                </a:lnTo>
                <a:close/>
                <a:moveTo>
                  <a:pt x="22" y="330"/>
                </a:moveTo>
                <a:cubicBezTo>
                  <a:pt x="21" y="330"/>
                  <a:pt x="21" y="330"/>
                  <a:pt x="21" y="330"/>
                </a:cubicBezTo>
                <a:cubicBezTo>
                  <a:pt x="22" y="327"/>
                  <a:pt x="22" y="327"/>
                  <a:pt x="22" y="327"/>
                </a:cubicBezTo>
                <a:cubicBezTo>
                  <a:pt x="22" y="327"/>
                  <a:pt x="22" y="327"/>
                  <a:pt x="22" y="327"/>
                </a:cubicBezTo>
                <a:cubicBezTo>
                  <a:pt x="23" y="326"/>
                  <a:pt x="23" y="326"/>
                  <a:pt x="23" y="326"/>
                </a:cubicBezTo>
                <a:cubicBezTo>
                  <a:pt x="25" y="329"/>
                  <a:pt x="25" y="329"/>
                  <a:pt x="25" y="329"/>
                </a:cubicBezTo>
                <a:lnTo>
                  <a:pt x="22" y="330"/>
                </a:lnTo>
                <a:close/>
                <a:moveTo>
                  <a:pt x="24" y="323"/>
                </a:moveTo>
                <a:cubicBezTo>
                  <a:pt x="22" y="323"/>
                  <a:pt x="22" y="323"/>
                  <a:pt x="22" y="323"/>
                </a:cubicBezTo>
                <a:cubicBezTo>
                  <a:pt x="23" y="320"/>
                  <a:pt x="23" y="320"/>
                  <a:pt x="23" y="320"/>
                </a:cubicBezTo>
                <a:cubicBezTo>
                  <a:pt x="23" y="320"/>
                  <a:pt x="23" y="320"/>
                  <a:pt x="23" y="320"/>
                </a:cubicBezTo>
                <a:cubicBezTo>
                  <a:pt x="25" y="319"/>
                  <a:pt x="25" y="319"/>
                  <a:pt x="25" y="319"/>
                </a:cubicBezTo>
                <a:cubicBezTo>
                  <a:pt x="26" y="322"/>
                  <a:pt x="26" y="322"/>
                  <a:pt x="26" y="322"/>
                </a:cubicBezTo>
                <a:lnTo>
                  <a:pt x="24" y="323"/>
                </a:lnTo>
                <a:close/>
                <a:moveTo>
                  <a:pt x="25" y="316"/>
                </a:moveTo>
                <a:cubicBezTo>
                  <a:pt x="24" y="316"/>
                  <a:pt x="24" y="316"/>
                  <a:pt x="24" y="316"/>
                </a:cubicBezTo>
                <a:cubicBezTo>
                  <a:pt x="24" y="312"/>
                  <a:pt x="24" y="312"/>
                  <a:pt x="24" y="312"/>
                </a:cubicBezTo>
                <a:cubicBezTo>
                  <a:pt x="25" y="312"/>
                  <a:pt x="25" y="312"/>
                  <a:pt x="25" y="312"/>
                </a:cubicBezTo>
                <a:cubicBezTo>
                  <a:pt x="26" y="312"/>
                  <a:pt x="26" y="312"/>
                  <a:pt x="26" y="312"/>
                </a:cubicBezTo>
                <a:cubicBezTo>
                  <a:pt x="28" y="315"/>
                  <a:pt x="28" y="315"/>
                  <a:pt x="28" y="315"/>
                </a:cubicBezTo>
                <a:lnTo>
                  <a:pt x="25" y="316"/>
                </a:lnTo>
                <a:close/>
                <a:moveTo>
                  <a:pt x="27" y="309"/>
                </a:moveTo>
                <a:cubicBezTo>
                  <a:pt x="25" y="308"/>
                  <a:pt x="25" y="308"/>
                  <a:pt x="25" y="308"/>
                </a:cubicBezTo>
                <a:cubicBezTo>
                  <a:pt x="26" y="305"/>
                  <a:pt x="26" y="305"/>
                  <a:pt x="26" y="305"/>
                </a:cubicBezTo>
                <a:cubicBezTo>
                  <a:pt x="26" y="305"/>
                  <a:pt x="26" y="305"/>
                  <a:pt x="26" y="305"/>
                </a:cubicBezTo>
                <a:cubicBezTo>
                  <a:pt x="28" y="305"/>
                  <a:pt x="28" y="305"/>
                  <a:pt x="28" y="305"/>
                </a:cubicBezTo>
                <a:cubicBezTo>
                  <a:pt x="29" y="308"/>
                  <a:pt x="29" y="308"/>
                  <a:pt x="29" y="308"/>
                </a:cubicBezTo>
                <a:lnTo>
                  <a:pt x="27" y="309"/>
                </a:lnTo>
                <a:close/>
                <a:moveTo>
                  <a:pt x="28" y="301"/>
                </a:moveTo>
                <a:cubicBezTo>
                  <a:pt x="27" y="301"/>
                  <a:pt x="27" y="301"/>
                  <a:pt x="27" y="301"/>
                </a:cubicBezTo>
                <a:cubicBezTo>
                  <a:pt x="27" y="298"/>
                  <a:pt x="27" y="298"/>
                  <a:pt x="27" y="298"/>
                </a:cubicBezTo>
                <a:cubicBezTo>
                  <a:pt x="27" y="298"/>
                  <a:pt x="28" y="298"/>
                  <a:pt x="28" y="298"/>
                </a:cubicBezTo>
                <a:cubicBezTo>
                  <a:pt x="29" y="298"/>
                  <a:pt x="29" y="298"/>
                  <a:pt x="29" y="298"/>
                </a:cubicBezTo>
                <a:cubicBezTo>
                  <a:pt x="31" y="301"/>
                  <a:pt x="31" y="301"/>
                  <a:pt x="31" y="301"/>
                </a:cubicBezTo>
                <a:lnTo>
                  <a:pt x="28" y="301"/>
                </a:lnTo>
                <a:close/>
                <a:moveTo>
                  <a:pt x="30" y="294"/>
                </a:moveTo>
                <a:cubicBezTo>
                  <a:pt x="28" y="294"/>
                  <a:pt x="28" y="294"/>
                  <a:pt x="28" y="294"/>
                </a:cubicBezTo>
                <a:cubicBezTo>
                  <a:pt x="29" y="291"/>
                  <a:pt x="29" y="291"/>
                  <a:pt x="29" y="291"/>
                </a:cubicBezTo>
                <a:cubicBezTo>
                  <a:pt x="29" y="291"/>
                  <a:pt x="29" y="291"/>
                  <a:pt x="29" y="291"/>
                </a:cubicBezTo>
                <a:cubicBezTo>
                  <a:pt x="31" y="290"/>
                  <a:pt x="31" y="290"/>
                  <a:pt x="31" y="290"/>
                </a:cubicBezTo>
                <a:cubicBezTo>
                  <a:pt x="32" y="293"/>
                  <a:pt x="32" y="293"/>
                  <a:pt x="32" y="293"/>
                </a:cubicBezTo>
                <a:lnTo>
                  <a:pt x="30" y="294"/>
                </a:lnTo>
                <a:close/>
                <a:moveTo>
                  <a:pt x="31" y="287"/>
                </a:moveTo>
                <a:cubicBezTo>
                  <a:pt x="30" y="287"/>
                  <a:pt x="30" y="287"/>
                  <a:pt x="30" y="287"/>
                </a:cubicBezTo>
                <a:cubicBezTo>
                  <a:pt x="30" y="284"/>
                  <a:pt x="30" y="284"/>
                  <a:pt x="30" y="284"/>
                </a:cubicBezTo>
                <a:cubicBezTo>
                  <a:pt x="30" y="284"/>
                  <a:pt x="30" y="284"/>
                  <a:pt x="30" y="284"/>
                </a:cubicBezTo>
                <a:cubicBezTo>
                  <a:pt x="32" y="283"/>
                  <a:pt x="32" y="283"/>
                  <a:pt x="32" y="283"/>
                </a:cubicBezTo>
                <a:cubicBezTo>
                  <a:pt x="33" y="286"/>
                  <a:pt x="33" y="286"/>
                  <a:pt x="33" y="286"/>
                </a:cubicBezTo>
                <a:lnTo>
                  <a:pt x="31" y="287"/>
                </a:lnTo>
                <a:close/>
                <a:moveTo>
                  <a:pt x="33" y="280"/>
                </a:moveTo>
                <a:cubicBezTo>
                  <a:pt x="31" y="280"/>
                  <a:pt x="31" y="280"/>
                  <a:pt x="31" y="280"/>
                </a:cubicBezTo>
                <a:cubicBezTo>
                  <a:pt x="32" y="277"/>
                  <a:pt x="32" y="277"/>
                  <a:pt x="32" y="277"/>
                </a:cubicBezTo>
                <a:cubicBezTo>
                  <a:pt x="32" y="277"/>
                  <a:pt x="32" y="277"/>
                  <a:pt x="32" y="277"/>
                </a:cubicBezTo>
                <a:cubicBezTo>
                  <a:pt x="33" y="276"/>
                  <a:pt x="33" y="276"/>
                  <a:pt x="33" y="276"/>
                </a:cubicBezTo>
                <a:cubicBezTo>
                  <a:pt x="35" y="279"/>
                  <a:pt x="35" y="279"/>
                  <a:pt x="35" y="279"/>
                </a:cubicBezTo>
                <a:lnTo>
                  <a:pt x="33" y="280"/>
                </a:lnTo>
                <a:close/>
                <a:moveTo>
                  <a:pt x="34" y="273"/>
                </a:moveTo>
                <a:cubicBezTo>
                  <a:pt x="32" y="273"/>
                  <a:pt x="32" y="273"/>
                  <a:pt x="32" y="273"/>
                </a:cubicBezTo>
                <a:cubicBezTo>
                  <a:pt x="33" y="270"/>
                  <a:pt x="33" y="270"/>
                  <a:pt x="33" y="270"/>
                </a:cubicBezTo>
                <a:cubicBezTo>
                  <a:pt x="33" y="270"/>
                  <a:pt x="33" y="270"/>
                  <a:pt x="33" y="270"/>
                </a:cubicBezTo>
                <a:cubicBezTo>
                  <a:pt x="35" y="269"/>
                  <a:pt x="35" y="269"/>
                  <a:pt x="35" y="269"/>
                </a:cubicBezTo>
                <a:cubicBezTo>
                  <a:pt x="36" y="272"/>
                  <a:pt x="36" y="272"/>
                  <a:pt x="36" y="272"/>
                </a:cubicBezTo>
                <a:lnTo>
                  <a:pt x="34" y="273"/>
                </a:lnTo>
                <a:close/>
                <a:moveTo>
                  <a:pt x="36" y="266"/>
                </a:moveTo>
                <a:cubicBezTo>
                  <a:pt x="34" y="265"/>
                  <a:pt x="34" y="265"/>
                  <a:pt x="34" y="265"/>
                </a:cubicBezTo>
                <a:cubicBezTo>
                  <a:pt x="34" y="263"/>
                  <a:pt x="34" y="263"/>
                  <a:pt x="34" y="263"/>
                </a:cubicBezTo>
                <a:cubicBezTo>
                  <a:pt x="34" y="263"/>
                  <a:pt x="35" y="263"/>
                  <a:pt x="35" y="262"/>
                </a:cubicBezTo>
                <a:cubicBezTo>
                  <a:pt x="36" y="262"/>
                  <a:pt x="36" y="262"/>
                  <a:pt x="36" y="262"/>
                </a:cubicBezTo>
                <a:cubicBezTo>
                  <a:pt x="38" y="265"/>
                  <a:pt x="38" y="265"/>
                  <a:pt x="38" y="265"/>
                </a:cubicBezTo>
                <a:lnTo>
                  <a:pt x="36" y="266"/>
                </a:lnTo>
                <a:close/>
                <a:moveTo>
                  <a:pt x="37" y="259"/>
                </a:moveTo>
                <a:cubicBezTo>
                  <a:pt x="35" y="258"/>
                  <a:pt x="35" y="258"/>
                  <a:pt x="35" y="258"/>
                </a:cubicBezTo>
                <a:cubicBezTo>
                  <a:pt x="36" y="255"/>
                  <a:pt x="36" y="255"/>
                  <a:pt x="36" y="255"/>
                </a:cubicBezTo>
                <a:cubicBezTo>
                  <a:pt x="36" y="255"/>
                  <a:pt x="36" y="255"/>
                  <a:pt x="36" y="255"/>
                </a:cubicBezTo>
                <a:cubicBezTo>
                  <a:pt x="38" y="255"/>
                  <a:pt x="38" y="255"/>
                  <a:pt x="38" y="255"/>
                </a:cubicBezTo>
                <a:cubicBezTo>
                  <a:pt x="39" y="258"/>
                  <a:pt x="39" y="258"/>
                  <a:pt x="39" y="258"/>
                </a:cubicBezTo>
                <a:lnTo>
                  <a:pt x="37" y="259"/>
                </a:lnTo>
                <a:close/>
                <a:moveTo>
                  <a:pt x="38" y="252"/>
                </a:moveTo>
                <a:cubicBezTo>
                  <a:pt x="37" y="251"/>
                  <a:pt x="37" y="251"/>
                  <a:pt x="37" y="251"/>
                </a:cubicBezTo>
                <a:cubicBezTo>
                  <a:pt x="37" y="248"/>
                  <a:pt x="37" y="248"/>
                  <a:pt x="37" y="248"/>
                </a:cubicBezTo>
                <a:cubicBezTo>
                  <a:pt x="37" y="248"/>
                  <a:pt x="37" y="248"/>
                  <a:pt x="38" y="248"/>
                </a:cubicBezTo>
                <a:cubicBezTo>
                  <a:pt x="39" y="248"/>
                  <a:pt x="39" y="248"/>
                  <a:pt x="39" y="248"/>
                </a:cubicBezTo>
                <a:cubicBezTo>
                  <a:pt x="40" y="251"/>
                  <a:pt x="40" y="251"/>
                  <a:pt x="40" y="251"/>
                </a:cubicBezTo>
                <a:lnTo>
                  <a:pt x="38" y="252"/>
                </a:lnTo>
                <a:close/>
                <a:moveTo>
                  <a:pt x="40" y="244"/>
                </a:moveTo>
                <a:cubicBezTo>
                  <a:pt x="40" y="244"/>
                  <a:pt x="40" y="244"/>
                  <a:pt x="40" y="244"/>
                </a:cubicBezTo>
                <a:cubicBezTo>
                  <a:pt x="38" y="244"/>
                  <a:pt x="38" y="244"/>
                  <a:pt x="38" y="244"/>
                </a:cubicBezTo>
                <a:cubicBezTo>
                  <a:pt x="39" y="241"/>
                  <a:pt x="39" y="241"/>
                  <a:pt x="39" y="241"/>
                </a:cubicBezTo>
                <a:cubicBezTo>
                  <a:pt x="39" y="241"/>
                  <a:pt x="39" y="241"/>
                  <a:pt x="39" y="241"/>
                </a:cubicBezTo>
                <a:cubicBezTo>
                  <a:pt x="40" y="241"/>
                  <a:pt x="40" y="241"/>
                  <a:pt x="40" y="241"/>
                </a:cubicBezTo>
                <a:cubicBezTo>
                  <a:pt x="42" y="244"/>
                  <a:pt x="42" y="244"/>
                  <a:pt x="42" y="244"/>
                </a:cubicBezTo>
                <a:lnTo>
                  <a:pt x="40" y="244"/>
                </a:lnTo>
                <a:close/>
                <a:moveTo>
                  <a:pt x="41" y="237"/>
                </a:moveTo>
                <a:cubicBezTo>
                  <a:pt x="41" y="237"/>
                  <a:pt x="41" y="237"/>
                  <a:pt x="41" y="237"/>
                </a:cubicBezTo>
                <a:cubicBezTo>
                  <a:pt x="39" y="237"/>
                  <a:pt x="39" y="237"/>
                  <a:pt x="39" y="237"/>
                </a:cubicBezTo>
                <a:cubicBezTo>
                  <a:pt x="40" y="234"/>
                  <a:pt x="40" y="234"/>
                  <a:pt x="40" y="234"/>
                </a:cubicBezTo>
                <a:cubicBezTo>
                  <a:pt x="40" y="234"/>
                  <a:pt x="40" y="234"/>
                  <a:pt x="40" y="234"/>
                </a:cubicBezTo>
                <a:cubicBezTo>
                  <a:pt x="42" y="234"/>
                  <a:pt x="42" y="234"/>
                  <a:pt x="42" y="234"/>
                </a:cubicBezTo>
                <a:cubicBezTo>
                  <a:pt x="43" y="237"/>
                  <a:pt x="43" y="237"/>
                  <a:pt x="43" y="237"/>
                </a:cubicBezTo>
                <a:lnTo>
                  <a:pt x="41" y="237"/>
                </a:lnTo>
                <a:close/>
                <a:moveTo>
                  <a:pt x="43" y="230"/>
                </a:moveTo>
                <a:cubicBezTo>
                  <a:pt x="43" y="230"/>
                  <a:pt x="43" y="230"/>
                  <a:pt x="43" y="230"/>
                </a:cubicBezTo>
                <a:cubicBezTo>
                  <a:pt x="41" y="230"/>
                  <a:pt x="41" y="230"/>
                  <a:pt x="41" y="230"/>
                </a:cubicBezTo>
                <a:cubicBezTo>
                  <a:pt x="41" y="227"/>
                  <a:pt x="41" y="227"/>
                  <a:pt x="41" y="227"/>
                </a:cubicBezTo>
                <a:cubicBezTo>
                  <a:pt x="42" y="227"/>
                  <a:pt x="42" y="227"/>
                  <a:pt x="42" y="227"/>
                </a:cubicBezTo>
                <a:cubicBezTo>
                  <a:pt x="43" y="227"/>
                  <a:pt x="43" y="227"/>
                  <a:pt x="43" y="227"/>
                </a:cubicBezTo>
                <a:cubicBezTo>
                  <a:pt x="45" y="230"/>
                  <a:pt x="45" y="230"/>
                  <a:pt x="45" y="230"/>
                </a:cubicBezTo>
                <a:lnTo>
                  <a:pt x="43" y="230"/>
                </a:lnTo>
                <a:close/>
                <a:moveTo>
                  <a:pt x="44" y="223"/>
                </a:moveTo>
                <a:cubicBezTo>
                  <a:pt x="44" y="223"/>
                  <a:pt x="44" y="223"/>
                  <a:pt x="44" y="223"/>
                </a:cubicBezTo>
                <a:cubicBezTo>
                  <a:pt x="42" y="223"/>
                  <a:pt x="42" y="223"/>
                  <a:pt x="42" y="223"/>
                </a:cubicBezTo>
                <a:cubicBezTo>
                  <a:pt x="43" y="220"/>
                  <a:pt x="43" y="220"/>
                  <a:pt x="43" y="220"/>
                </a:cubicBezTo>
                <a:cubicBezTo>
                  <a:pt x="43" y="220"/>
                  <a:pt x="43" y="220"/>
                  <a:pt x="43" y="220"/>
                </a:cubicBezTo>
                <a:cubicBezTo>
                  <a:pt x="45" y="220"/>
                  <a:pt x="45" y="220"/>
                  <a:pt x="45" y="220"/>
                </a:cubicBezTo>
                <a:cubicBezTo>
                  <a:pt x="46" y="223"/>
                  <a:pt x="46" y="223"/>
                  <a:pt x="46" y="223"/>
                </a:cubicBezTo>
                <a:lnTo>
                  <a:pt x="44" y="223"/>
                </a:lnTo>
                <a:close/>
                <a:moveTo>
                  <a:pt x="46" y="216"/>
                </a:moveTo>
                <a:cubicBezTo>
                  <a:pt x="46" y="216"/>
                  <a:pt x="46" y="216"/>
                  <a:pt x="46" y="216"/>
                </a:cubicBezTo>
                <a:cubicBezTo>
                  <a:pt x="44" y="216"/>
                  <a:pt x="44" y="216"/>
                  <a:pt x="44" y="216"/>
                </a:cubicBezTo>
                <a:cubicBezTo>
                  <a:pt x="44" y="213"/>
                  <a:pt x="44" y="213"/>
                  <a:pt x="44" y="213"/>
                </a:cubicBezTo>
                <a:cubicBezTo>
                  <a:pt x="44" y="213"/>
                  <a:pt x="44" y="213"/>
                  <a:pt x="45" y="213"/>
                </a:cubicBezTo>
                <a:cubicBezTo>
                  <a:pt x="46" y="213"/>
                  <a:pt x="46" y="213"/>
                  <a:pt x="46" y="213"/>
                </a:cubicBezTo>
                <a:cubicBezTo>
                  <a:pt x="47" y="216"/>
                  <a:pt x="47" y="216"/>
                  <a:pt x="47" y="216"/>
                </a:cubicBezTo>
                <a:lnTo>
                  <a:pt x="46" y="216"/>
                </a:lnTo>
                <a:close/>
                <a:moveTo>
                  <a:pt x="47" y="205"/>
                </a:moveTo>
                <a:cubicBezTo>
                  <a:pt x="49" y="209"/>
                  <a:pt x="49" y="209"/>
                  <a:pt x="49" y="209"/>
                </a:cubicBezTo>
                <a:cubicBezTo>
                  <a:pt x="47" y="209"/>
                  <a:pt x="47" y="209"/>
                  <a:pt x="47" y="209"/>
                </a:cubicBezTo>
                <a:cubicBezTo>
                  <a:pt x="47" y="209"/>
                  <a:pt x="47" y="209"/>
                  <a:pt x="47" y="209"/>
                </a:cubicBezTo>
                <a:cubicBezTo>
                  <a:pt x="45" y="209"/>
                  <a:pt x="45" y="209"/>
                  <a:pt x="45" y="209"/>
                </a:cubicBezTo>
                <a:cubicBezTo>
                  <a:pt x="46" y="205"/>
                  <a:pt x="46" y="205"/>
                  <a:pt x="46" y="205"/>
                </a:cubicBezTo>
                <a:lnTo>
                  <a:pt x="47" y="205"/>
                </a:lnTo>
                <a:close/>
                <a:moveTo>
                  <a:pt x="2024" y="1000"/>
                </a:moveTo>
                <a:cubicBezTo>
                  <a:pt x="2022" y="1002"/>
                  <a:pt x="2022" y="1002"/>
                  <a:pt x="2022" y="1002"/>
                </a:cubicBezTo>
                <a:cubicBezTo>
                  <a:pt x="2022" y="1002"/>
                  <a:pt x="2021" y="1002"/>
                  <a:pt x="2021" y="1002"/>
                </a:cubicBezTo>
                <a:cubicBezTo>
                  <a:pt x="2021" y="998"/>
                  <a:pt x="2021" y="998"/>
                  <a:pt x="2021" y="998"/>
                </a:cubicBezTo>
                <a:cubicBezTo>
                  <a:pt x="2021" y="998"/>
                  <a:pt x="2021" y="998"/>
                  <a:pt x="2021" y="998"/>
                </a:cubicBezTo>
                <a:lnTo>
                  <a:pt x="2024" y="1000"/>
                </a:lnTo>
                <a:close/>
                <a:moveTo>
                  <a:pt x="2023" y="993"/>
                </a:moveTo>
                <a:cubicBezTo>
                  <a:pt x="2021" y="995"/>
                  <a:pt x="2021" y="995"/>
                  <a:pt x="2021" y="995"/>
                </a:cubicBezTo>
                <a:cubicBezTo>
                  <a:pt x="2021" y="995"/>
                  <a:pt x="2021" y="995"/>
                  <a:pt x="2021" y="995"/>
                </a:cubicBezTo>
                <a:cubicBezTo>
                  <a:pt x="2021" y="995"/>
                  <a:pt x="2021" y="995"/>
                  <a:pt x="2021" y="995"/>
                </a:cubicBezTo>
                <a:cubicBezTo>
                  <a:pt x="2021" y="995"/>
                  <a:pt x="2021" y="995"/>
                  <a:pt x="2021" y="995"/>
                </a:cubicBezTo>
                <a:cubicBezTo>
                  <a:pt x="2021" y="992"/>
                  <a:pt x="2021" y="992"/>
                  <a:pt x="2021" y="992"/>
                </a:cubicBezTo>
                <a:cubicBezTo>
                  <a:pt x="2021" y="992"/>
                  <a:pt x="2021" y="992"/>
                  <a:pt x="2021" y="992"/>
                </a:cubicBezTo>
                <a:lnTo>
                  <a:pt x="2023" y="993"/>
                </a:lnTo>
                <a:close/>
                <a:moveTo>
                  <a:pt x="2023" y="987"/>
                </a:moveTo>
                <a:cubicBezTo>
                  <a:pt x="2021" y="989"/>
                  <a:pt x="2021" y="989"/>
                  <a:pt x="2021" y="989"/>
                </a:cubicBezTo>
                <a:cubicBezTo>
                  <a:pt x="2021" y="988"/>
                  <a:pt x="2021" y="988"/>
                  <a:pt x="2021" y="989"/>
                </a:cubicBezTo>
                <a:cubicBezTo>
                  <a:pt x="2020" y="985"/>
                  <a:pt x="2020" y="985"/>
                  <a:pt x="2020" y="985"/>
                </a:cubicBezTo>
                <a:cubicBezTo>
                  <a:pt x="2021" y="985"/>
                  <a:pt x="2021" y="985"/>
                  <a:pt x="2021" y="985"/>
                </a:cubicBezTo>
                <a:lnTo>
                  <a:pt x="2023" y="987"/>
                </a:lnTo>
                <a:close/>
                <a:moveTo>
                  <a:pt x="2023" y="980"/>
                </a:moveTo>
                <a:cubicBezTo>
                  <a:pt x="2021" y="982"/>
                  <a:pt x="2021" y="982"/>
                  <a:pt x="2021" y="982"/>
                </a:cubicBezTo>
                <a:cubicBezTo>
                  <a:pt x="2021" y="982"/>
                  <a:pt x="2021" y="982"/>
                  <a:pt x="2020" y="982"/>
                </a:cubicBezTo>
                <a:cubicBezTo>
                  <a:pt x="2020" y="978"/>
                  <a:pt x="2020" y="978"/>
                  <a:pt x="2020" y="978"/>
                </a:cubicBezTo>
                <a:cubicBezTo>
                  <a:pt x="2020" y="978"/>
                  <a:pt x="2020" y="978"/>
                  <a:pt x="2020" y="978"/>
                </a:cubicBezTo>
                <a:lnTo>
                  <a:pt x="2023" y="980"/>
                </a:lnTo>
                <a:close/>
                <a:moveTo>
                  <a:pt x="2023" y="973"/>
                </a:moveTo>
                <a:cubicBezTo>
                  <a:pt x="2021" y="975"/>
                  <a:pt x="2021" y="975"/>
                  <a:pt x="2021" y="975"/>
                </a:cubicBezTo>
                <a:cubicBezTo>
                  <a:pt x="2021" y="975"/>
                  <a:pt x="2021" y="975"/>
                  <a:pt x="2020" y="975"/>
                </a:cubicBezTo>
                <a:cubicBezTo>
                  <a:pt x="2020" y="975"/>
                  <a:pt x="2020" y="975"/>
                  <a:pt x="2020" y="975"/>
                </a:cubicBezTo>
                <a:cubicBezTo>
                  <a:pt x="2020" y="975"/>
                  <a:pt x="2020" y="975"/>
                  <a:pt x="2020" y="975"/>
                </a:cubicBezTo>
                <a:cubicBezTo>
                  <a:pt x="2020" y="971"/>
                  <a:pt x="2020" y="971"/>
                  <a:pt x="2020" y="971"/>
                </a:cubicBezTo>
                <a:cubicBezTo>
                  <a:pt x="2020" y="971"/>
                  <a:pt x="2020" y="971"/>
                  <a:pt x="2020" y="971"/>
                </a:cubicBezTo>
                <a:lnTo>
                  <a:pt x="2023" y="973"/>
                </a:lnTo>
                <a:close/>
                <a:moveTo>
                  <a:pt x="2022" y="966"/>
                </a:moveTo>
                <a:cubicBezTo>
                  <a:pt x="2020" y="968"/>
                  <a:pt x="2020" y="968"/>
                  <a:pt x="2020" y="968"/>
                </a:cubicBezTo>
                <a:cubicBezTo>
                  <a:pt x="2020" y="968"/>
                  <a:pt x="2020" y="968"/>
                  <a:pt x="2020" y="968"/>
                </a:cubicBezTo>
                <a:cubicBezTo>
                  <a:pt x="2020" y="968"/>
                  <a:pt x="2020" y="968"/>
                  <a:pt x="2020" y="968"/>
                </a:cubicBezTo>
                <a:cubicBezTo>
                  <a:pt x="2020" y="968"/>
                  <a:pt x="2020" y="968"/>
                  <a:pt x="2020" y="968"/>
                </a:cubicBezTo>
                <a:cubicBezTo>
                  <a:pt x="2020" y="964"/>
                  <a:pt x="2020" y="964"/>
                  <a:pt x="2020" y="964"/>
                </a:cubicBezTo>
                <a:cubicBezTo>
                  <a:pt x="2020" y="964"/>
                  <a:pt x="2020" y="964"/>
                  <a:pt x="2020" y="964"/>
                </a:cubicBezTo>
                <a:lnTo>
                  <a:pt x="2022" y="966"/>
                </a:lnTo>
                <a:close/>
                <a:moveTo>
                  <a:pt x="2022" y="959"/>
                </a:moveTo>
                <a:cubicBezTo>
                  <a:pt x="2020" y="961"/>
                  <a:pt x="2020" y="961"/>
                  <a:pt x="2020" y="961"/>
                </a:cubicBezTo>
                <a:cubicBezTo>
                  <a:pt x="2020" y="961"/>
                  <a:pt x="2020" y="961"/>
                  <a:pt x="2019" y="961"/>
                </a:cubicBezTo>
                <a:cubicBezTo>
                  <a:pt x="2019" y="957"/>
                  <a:pt x="2019" y="957"/>
                  <a:pt x="2019" y="957"/>
                </a:cubicBezTo>
                <a:cubicBezTo>
                  <a:pt x="2019" y="957"/>
                  <a:pt x="2019" y="957"/>
                  <a:pt x="2019" y="957"/>
                </a:cubicBezTo>
                <a:lnTo>
                  <a:pt x="2022" y="959"/>
                </a:lnTo>
                <a:close/>
                <a:moveTo>
                  <a:pt x="2022" y="952"/>
                </a:moveTo>
                <a:cubicBezTo>
                  <a:pt x="2020" y="954"/>
                  <a:pt x="2020" y="954"/>
                  <a:pt x="2020" y="954"/>
                </a:cubicBezTo>
                <a:cubicBezTo>
                  <a:pt x="2020" y="954"/>
                  <a:pt x="2019" y="954"/>
                  <a:pt x="2019" y="954"/>
                </a:cubicBezTo>
                <a:cubicBezTo>
                  <a:pt x="2019" y="954"/>
                  <a:pt x="2019" y="954"/>
                  <a:pt x="2019" y="954"/>
                </a:cubicBezTo>
                <a:cubicBezTo>
                  <a:pt x="2019" y="951"/>
                  <a:pt x="2019" y="951"/>
                  <a:pt x="2019" y="951"/>
                </a:cubicBezTo>
                <a:cubicBezTo>
                  <a:pt x="2019" y="951"/>
                  <a:pt x="2019" y="951"/>
                  <a:pt x="2019" y="951"/>
                </a:cubicBezTo>
                <a:lnTo>
                  <a:pt x="2022" y="952"/>
                </a:lnTo>
                <a:close/>
                <a:moveTo>
                  <a:pt x="2021" y="946"/>
                </a:moveTo>
                <a:cubicBezTo>
                  <a:pt x="2020" y="948"/>
                  <a:pt x="2020" y="948"/>
                  <a:pt x="2020" y="948"/>
                </a:cubicBezTo>
                <a:cubicBezTo>
                  <a:pt x="2019" y="947"/>
                  <a:pt x="2019" y="947"/>
                  <a:pt x="2019" y="947"/>
                </a:cubicBezTo>
                <a:cubicBezTo>
                  <a:pt x="2019" y="944"/>
                  <a:pt x="2019" y="944"/>
                  <a:pt x="2019" y="944"/>
                </a:cubicBezTo>
                <a:cubicBezTo>
                  <a:pt x="2019" y="944"/>
                  <a:pt x="2019" y="944"/>
                  <a:pt x="2019" y="944"/>
                </a:cubicBezTo>
                <a:lnTo>
                  <a:pt x="2021" y="946"/>
                </a:lnTo>
                <a:close/>
                <a:moveTo>
                  <a:pt x="2021" y="939"/>
                </a:moveTo>
                <a:cubicBezTo>
                  <a:pt x="2019" y="941"/>
                  <a:pt x="2019" y="941"/>
                  <a:pt x="2019" y="941"/>
                </a:cubicBezTo>
                <a:cubicBezTo>
                  <a:pt x="2019" y="941"/>
                  <a:pt x="2019" y="941"/>
                  <a:pt x="2019" y="941"/>
                </a:cubicBezTo>
                <a:cubicBezTo>
                  <a:pt x="2018" y="937"/>
                  <a:pt x="2018" y="937"/>
                  <a:pt x="2018" y="937"/>
                </a:cubicBezTo>
                <a:cubicBezTo>
                  <a:pt x="2019" y="937"/>
                  <a:pt x="2019" y="937"/>
                  <a:pt x="2019" y="937"/>
                </a:cubicBezTo>
                <a:lnTo>
                  <a:pt x="2021" y="939"/>
                </a:lnTo>
                <a:close/>
                <a:moveTo>
                  <a:pt x="2021" y="932"/>
                </a:moveTo>
                <a:cubicBezTo>
                  <a:pt x="2019" y="934"/>
                  <a:pt x="2019" y="934"/>
                  <a:pt x="2019" y="934"/>
                </a:cubicBezTo>
                <a:cubicBezTo>
                  <a:pt x="2019" y="934"/>
                  <a:pt x="2019" y="934"/>
                  <a:pt x="2018" y="934"/>
                </a:cubicBezTo>
                <a:cubicBezTo>
                  <a:pt x="2018" y="930"/>
                  <a:pt x="2018" y="930"/>
                  <a:pt x="2018" y="930"/>
                </a:cubicBezTo>
                <a:cubicBezTo>
                  <a:pt x="2018" y="930"/>
                  <a:pt x="2018" y="930"/>
                  <a:pt x="2018" y="930"/>
                </a:cubicBezTo>
                <a:lnTo>
                  <a:pt x="2021" y="932"/>
                </a:lnTo>
                <a:close/>
                <a:moveTo>
                  <a:pt x="2021" y="925"/>
                </a:moveTo>
                <a:cubicBezTo>
                  <a:pt x="2019" y="927"/>
                  <a:pt x="2019" y="927"/>
                  <a:pt x="2019" y="927"/>
                </a:cubicBezTo>
                <a:cubicBezTo>
                  <a:pt x="2019" y="927"/>
                  <a:pt x="2019" y="927"/>
                  <a:pt x="2019" y="927"/>
                </a:cubicBezTo>
                <a:cubicBezTo>
                  <a:pt x="2019" y="927"/>
                  <a:pt x="2019" y="927"/>
                  <a:pt x="2018" y="927"/>
                </a:cubicBezTo>
                <a:cubicBezTo>
                  <a:pt x="2018" y="927"/>
                  <a:pt x="2018" y="927"/>
                  <a:pt x="2018" y="927"/>
                </a:cubicBezTo>
                <a:cubicBezTo>
                  <a:pt x="2018" y="927"/>
                  <a:pt x="2018" y="927"/>
                  <a:pt x="2018" y="927"/>
                </a:cubicBezTo>
                <a:cubicBezTo>
                  <a:pt x="2018" y="924"/>
                  <a:pt x="2018" y="924"/>
                  <a:pt x="2018" y="924"/>
                </a:cubicBezTo>
                <a:cubicBezTo>
                  <a:pt x="2018" y="924"/>
                  <a:pt x="2018" y="924"/>
                  <a:pt x="2018" y="924"/>
                </a:cubicBezTo>
                <a:lnTo>
                  <a:pt x="2021" y="925"/>
                </a:lnTo>
                <a:close/>
                <a:moveTo>
                  <a:pt x="2020" y="918"/>
                </a:moveTo>
                <a:cubicBezTo>
                  <a:pt x="2018" y="920"/>
                  <a:pt x="2018" y="920"/>
                  <a:pt x="2018" y="920"/>
                </a:cubicBezTo>
                <a:cubicBezTo>
                  <a:pt x="2018" y="920"/>
                  <a:pt x="2018" y="920"/>
                  <a:pt x="2018" y="920"/>
                </a:cubicBezTo>
                <a:cubicBezTo>
                  <a:pt x="2018" y="920"/>
                  <a:pt x="2018" y="920"/>
                  <a:pt x="2018" y="920"/>
                </a:cubicBezTo>
                <a:cubicBezTo>
                  <a:pt x="2018" y="920"/>
                  <a:pt x="2018" y="920"/>
                  <a:pt x="2018" y="920"/>
                </a:cubicBezTo>
                <a:cubicBezTo>
                  <a:pt x="2018" y="920"/>
                  <a:pt x="2018" y="920"/>
                  <a:pt x="2018" y="920"/>
                </a:cubicBezTo>
                <a:cubicBezTo>
                  <a:pt x="2018" y="917"/>
                  <a:pt x="2018" y="917"/>
                  <a:pt x="2018" y="917"/>
                </a:cubicBezTo>
                <a:cubicBezTo>
                  <a:pt x="2018" y="917"/>
                  <a:pt x="2018" y="917"/>
                  <a:pt x="2018" y="917"/>
                </a:cubicBezTo>
                <a:lnTo>
                  <a:pt x="2020" y="918"/>
                </a:lnTo>
                <a:close/>
                <a:moveTo>
                  <a:pt x="2018" y="914"/>
                </a:moveTo>
                <a:cubicBezTo>
                  <a:pt x="2018" y="914"/>
                  <a:pt x="2018" y="914"/>
                  <a:pt x="2018" y="914"/>
                </a:cubicBezTo>
                <a:cubicBezTo>
                  <a:pt x="2018" y="914"/>
                  <a:pt x="2018" y="914"/>
                  <a:pt x="2018" y="914"/>
                </a:cubicBezTo>
                <a:cubicBezTo>
                  <a:pt x="2018" y="914"/>
                  <a:pt x="2018" y="914"/>
                  <a:pt x="2018" y="914"/>
                </a:cubicBezTo>
                <a:cubicBezTo>
                  <a:pt x="2017" y="910"/>
                  <a:pt x="2017" y="910"/>
                  <a:pt x="2017" y="910"/>
                </a:cubicBezTo>
                <a:cubicBezTo>
                  <a:pt x="2018" y="910"/>
                  <a:pt x="2018" y="910"/>
                  <a:pt x="2018" y="910"/>
                </a:cubicBezTo>
                <a:cubicBezTo>
                  <a:pt x="2020" y="912"/>
                  <a:pt x="2020" y="912"/>
                  <a:pt x="2020" y="912"/>
                </a:cubicBezTo>
                <a:lnTo>
                  <a:pt x="2018" y="914"/>
                </a:lnTo>
                <a:close/>
                <a:moveTo>
                  <a:pt x="2018" y="907"/>
                </a:moveTo>
                <a:cubicBezTo>
                  <a:pt x="2018" y="907"/>
                  <a:pt x="2018" y="907"/>
                  <a:pt x="2018" y="907"/>
                </a:cubicBezTo>
                <a:cubicBezTo>
                  <a:pt x="2018" y="907"/>
                  <a:pt x="2018" y="907"/>
                  <a:pt x="2018" y="907"/>
                </a:cubicBezTo>
                <a:cubicBezTo>
                  <a:pt x="2018" y="907"/>
                  <a:pt x="2017" y="907"/>
                  <a:pt x="2017" y="907"/>
                </a:cubicBezTo>
                <a:cubicBezTo>
                  <a:pt x="2017" y="907"/>
                  <a:pt x="2017" y="907"/>
                  <a:pt x="2017" y="907"/>
                </a:cubicBezTo>
                <a:cubicBezTo>
                  <a:pt x="2017" y="903"/>
                  <a:pt x="2017" y="903"/>
                  <a:pt x="2017" y="903"/>
                </a:cubicBezTo>
                <a:cubicBezTo>
                  <a:pt x="2017" y="903"/>
                  <a:pt x="2017" y="903"/>
                  <a:pt x="2017" y="903"/>
                </a:cubicBezTo>
                <a:cubicBezTo>
                  <a:pt x="2020" y="905"/>
                  <a:pt x="2020" y="905"/>
                  <a:pt x="2020" y="905"/>
                </a:cubicBezTo>
                <a:lnTo>
                  <a:pt x="2018" y="907"/>
                </a:lnTo>
                <a:close/>
                <a:moveTo>
                  <a:pt x="2019" y="898"/>
                </a:moveTo>
                <a:cubicBezTo>
                  <a:pt x="2018" y="900"/>
                  <a:pt x="2018" y="900"/>
                  <a:pt x="2018" y="900"/>
                </a:cubicBezTo>
                <a:cubicBezTo>
                  <a:pt x="2017" y="900"/>
                  <a:pt x="2017" y="900"/>
                  <a:pt x="2017" y="900"/>
                </a:cubicBezTo>
                <a:cubicBezTo>
                  <a:pt x="2017" y="896"/>
                  <a:pt x="2017" y="896"/>
                  <a:pt x="2017" y="896"/>
                </a:cubicBezTo>
                <a:lnTo>
                  <a:pt x="2019" y="898"/>
                </a:lnTo>
                <a:close/>
                <a:moveTo>
                  <a:pt x="2010" y="873"/>
                </a:moveTo>
                <a:cubicBezTo>
                  <a:pt x="1977" y="861"/>
                  <a:pt x="1977" y="861"/>
                  <a:pt x="1977" y="861"/>
                </a:cubicBezTo>
                <a:cubicBezTo>
                  <a:pt x="1953" y="847"/>
                  <a:pt x="1953" y="847"/>
                  <a:pt x="1953" y="847"/>
                </a:cubicBezTo>
                <a:cubicBezTo>
                  <a:pt x="1979" y="857"/>
                  <a:pt x="1979" y="857"/>
                  <a:pt x="1979" y="857"/>
                </a:cubicBezTo>
                <a:cubicBezTo>
                  <a:pt x="1984" y="860"/>
                  <a:pt x="1984" y="860"/>
                  <a:pt x="1984" y="860"/>
                </a:cubicBezTo>
                <a:cubicBezTo>
                  <a:pt x="1985" y="860"/>
                  <a:pt x="1985" y="860"/>
                  <a:pt x="1985" y="860"/>
                </a:cubicBezTo>
                <a:cubicBezTo>
                  <a:pt x="1985" y="860"/>
                  <a:pt x="1985" y="860"/>
                  <a:pt x="1985" y="860"/>
                </a:cubicBezTo>
                <a:cubicBezTo>
                  <a:pt x="1985" y="860"/>
                  <a:pt x="1986" y="860"/>
                  <a:pt x="1986" y="860"/>
                </a:cubicBezTo>
                <a:cubicBezTo>
                  <a:pt x="1986" y="860"/>
                  <a:pt x="1986" y="860"/>
                  <a:pt x="1986" y="860"/>
                </a:cubicBezTo>
                <a:cubicBezTo>
                  <a:pt x="1986" y="860"/>
                  <a:pt x="1986" y="860"/>
                  <a:pt x="1986" y="860"/>
                </a:cubicBezTo>
                <a:cubicBezTo>
                  <a:pt x="1986" y="860"/>
                  <a:pt x="1986" y="860"/>
                  <a:pt x="1986" y="860"/>
                </a:cubicBezTo>
                <a:cubicBezTo>
                  <a:pt x="1986" y="859"/>
                  <a:pt x="1986" y="859"/>
                  <a:pt x="1986" y="859"/>
                </a:cubicBezTo>
                <a:cubicBezTo>
                  <a:pt x="1987" y="859"/>
                  <a:pt x="1987" y="859"/>
                  <a:pt x="1987" y="859"/>
                </a:cubicBezTo>
                <a:cubicBezTo>
                  <a:pt x="1987" y="859"/>
                  <a:pt x="1987" y="859"/>
                  <a:pt x="1987" y="859"/>
                </a:cubicBezTo>
                <a:cubicBezTo>
                  <a:pt x="1987" y="858"/>
                  <a:pt x="1986" y="858"/>
                  <a:pt x="1986" y="858"/>
                </a:cubicBezTo>
                <a:cubicBezTo>
                  <a:pt x="1986" y="858"/>
                  <a:pt x="1986" y="858"/>
                  <a:pt x="1986" y="858"/>
                </a:cubicBezTo>
                <a:cubicBezTo>
                  <a:pt x="1807" y="700"/>
                  <a:pt x="1807" y="700"/>
                  <a:pt x="1807" y="700"/>
                </a:cubicBezTo>
                <a:cubicBezTo>
                  <a:pt x="1807" y="700"/>
                  <a:pt x="1807" y="700"/>
                  <a:pt x="1807" y="700"/>
                </a:cubicBezTo>
                <a:cubicBezTo>
                  <a:pt x="1806" y="700"/>
                  <a:pt x="1806" y="700"/>
                  <a:pt x="1806" y="700"/>
                </a:cubicBezTo>
                <a:cubicBezTo>
                  <a:pt x="1806" y="700"/>
                  <a:pt x="1806" y="700"/>
                  <a:pt x="1805" y="700"/>
                </a:cubicBezTo>
                <a:cubicBezTo>
                  <a:pt x="1805" y="700"/>
                  <a:pt x="1805" y="700"/>
                  <a:pt x="1805" y="700"/>
                </a:cubicBezTo>
                <a:cubicBezTo>
                  <a:pt x="1805" y="700"/>
                  <a:pt x="1805" y="700"/>
                  <a:pt x="1805" y="700"/>
                </a:cubicBezTo>
                <a:cubicBezTo>
                  <a:pt x="1802" y="698"/>
                  <a:pt x="1802" y="698"/>
                  <a:pt x="1802" y="698"/>
                </a:cubicBezTo>
                <a:cubicBezTo>
                  <a:pt x="1802" y="698"/>
                  <a:pt x="1802" y="698"/>
                  <a:pt x="1802" y="698"/>
                </a:cubicBezTo>
                <a:cubicBezTo>
                  <a:pt x="1802" y="698"/>
                  <a:pt x="1802" y="698"/>
                  <a:pt x="1801" y="698"/>
                </a:cubicBezTo>
                <a:cubicBezTo>
                  <a:pt x="1801" y="698"/>
                  <a:pt x="1801" y="698"/>
                  <a:pt x="1801" y="698"/>
                </a:cubicBezTo>
                <a:cubicBezTo>
                  <a:pt x="1801" y="698"/>
                  <a:pt x="1801" y="698"/>
                  <a:pt x="1800" y="698"/>
                </a:cubicBezTo>
                <a:cubicBezTo>
                  <a:pt x="1800" y="698"/>
                  <a:pt x="1800" y="698"/>
                  <a:pt x="1800" y="698"/>
                </a:cubicBezTo>
                <a:cubicBezTo>
                  <a:pt x="1800" y="698"/>
                  <a:pt x="1800" y="698"/>
                  <a:pt x="1800" y="698"/>
                </a:cubicBezTo>
                <a:cubicBezTo>
                  <a:pt x="1800" y="698"/>
                  <a:pt x="1800" y="698"/>
                  <a:pt x="1800" y="698"/>
                </a:cubicBezTo>
                <a:cubicBezTo>
                  <a:pt x="1799" y="700"/>
                  <a:pt x="1799" y="700"/>
                  <a:pt x="1799" y="700"/>
                </a:cubicBezTo>
                <a:cubicBezTo>
                  <a:pt x="1796" y="696"/>
                  <a:pt x="1796" y="696"/>
                  <a:pt x="1796" y="696"/>
                </a:cubicBezTo>
                <a:cubicBezTo>
                  <a:pt x="1796" y="695"/>
                  <a:pt x="1796" y="695"/>
                  <a:pt x="1796" y="695"/>
                </a:cubicBezTo>
                <a:cubicBezTo>
                  <a:pt x="1796" y="695"/>
                  <a:pt x="1796" y="695"/>
                  <a:pt x="1796" y="695"/>
                </a:cubicBezTo>
                <a:cubicBezTo>
                  <a:pt x="1796" y="695"/>
                  <a:pt x="1796" y="695"/>
                  <a:pt x="1796" y="695"/>
                </a:cubicBezTo>
                <a:cubicBezTo>
                  <a:pt x="1795" y="695"/>
                  <a:pt x="1795" y="695"/>
                  <a:pt x="1795" y="695"/>
                </a:cubicBezTo>
                <a:cubicBezTo>
                  <a:pt x="1795" y="695"/>
                  <a:pt x="1795" y="695"/>
                  <a:pt x="1795" y="695"/>
                </a:cubicBezTo>
                <a:cubicBezTo>
                  <a:pt x="1795" y="695"/>
                  <a:pt x="1795" y="695"/>
                  <a:pt x="1795" y="695"/>
                </a:cubicBezTo>
                <a:cubicBezTo>
                  <a:pt x="1793" y="695"/>
                  <a:pt x="1793" y="695"/>
                  <a:pt x="1793" y="695"/>
                </a:cubicBezTo>
                <a:cubicBezTo>
                  <a:pt x="1794" y="693"/>
                  <a:pt x="1794" y="693"/>
                  <a:pt x="1794" y="693"/>
                </a:cubicBezTo>
                <a:cubicBezTo>
                  <a:pt x="1794" y="693"/>
                  <a:pt x="1794" y="693"/>
                  <a:pt x="1794" y="693"/>
                </a:cubicBezTo>
                <a:cubicBezTo>
                  <a:pt x="1794" y="693"/>
                  <a:pt x="1794" y="693"/>
                  <a:pt x="1794" y="693"/>
                </a:cubicBezTo>
                <a:cubicBezTo>
                  <a:pt x="1794" y="693"/>
                  <a:pt x="1794" y="693"/>
                  <a:pt x="1794" y="693"/>
                </a:cubicBezTo>
                <a:cubicBezTo>
                  <a:pt x="1795" y="693"/>
                  <a:pt x="1795" y="693"/>
                  <a:pt x="1795" y="693"/>
                </a:cubicBezTo>
                <a:cubicBezTo>
                  <a:pt x="1795" y="693"/>
                  <a:pt x="1795" y="692"/>
                  <a:pt x="1795" y="692"/>
                </a:cubicBezTo>
                <a:cubicBezTo>
                  <a:pt x="1795" y="692"/>
                  <a:pt x="1795" y="692"/>
                  <a:pt x="1795" y="692"/>
                </a:cubicBezTo>
                <a:cubicBezTo>
                  <a:pt x="1795" y="692"/>
                  <a:pt x="1795" y="692"/>
                  <a:pt x="1794" y="691"/>
                </a:cubicBezTo>
                <a:cubicBezTo>
                  <a:pt x="1790" y="688"/>
                  <a:pt x="1790" y="688"/>
                  <a:pt x="1790" y="688"/>
                </a:cubicBezTo>
                <a:cubicBezTo>
                  <a:pt x="1790" y="687"/>
                  <a:pt x="1790" y="687"/>
                  <a:pt x="1790" y="687"/>
                </a:cubicBezTo>
                <a:cubicBezTo>
                  <a:pt x="1790" y="687"/>
                  <a:pt x="1790" y="687"/>
                  <a:pt x="1790" y="687"/>
                </a:cubicBezTo>
                <a:cubicBezTo>
                  <a:pt x="1790" y="687"/>
                  <a:pt x="1790" y="687"/>
                  <a:pt x="1790" y="687"/>
                </a:cubicBezTo>
                <a:cubicBezTo>
                  <a:pt x="1790" y="686"/>
                  <a:pt x="1790" y="686"/>
                  <a:pt x="1790" y="686"/>
                </a:cubicBezTo>
                <a:cubicBezTo>
                  <a:pt x="1790" y="686"/>
                  <a:pt x="1790" y="686"/>
                  <a:pt x="1790" y="686"/>
                </a:cubicBezTo>
                <a:cubicBezTo>
                  <a:pt x="1790" y="686"/>
                  <a:pt x="1790" y="686"/>
                  <a:pt x="1790" y="686"/>
                </a:cubicBezTo>
                <a:cubicBezTo>
                  <a:pt x="1588" y="509"/>
                  <a:pt x="1588" y="509"/>
                  <a:pt x="1588" y="509"/>
                </a:cubicBezTo>
                <a:cubicBezTo>
                  <a:pt x="1589" y="505"/>
                  <a:pt x="1589" y="505"/>
                  <a:pt x="1589" y="505"/>
                </a:cubicBezTo>
                <a:lnTo>
                  <a:pt x="2010" y="873"/>
                </a:lnTo>
                <a:close/>
                <a:moveTo>
                  <a:pt x="1724" y="778"/>
                </a:moveTo>
                <a:cubicBezTo>
                  <a:pt x="1724" y="778"/>
                  <a:pt x="1724" y="778"/>
                  <a:pt x="1724" y="778"/>
                </a:cubicBezTo>
                <a:cubicBezTo>
                  <a:pt x="1724" y="778"/>
                  <a:pt x="1723" y="778"/>
                  <a:pt x="1723" y="778"/>
                </a:cubicBezTo>
                <a:cubicBezTo>
                  <a:pt x="1723" y="778"/>
                  <a:pt x="1723" y="778"/>
                  <a:pt x="1723" y="778"/>
                </a:cubicBezTo>
                <a:cubicBezTo>
                  <a:pt x="1723" y="778"/>
                  <a:pt x="1723" y="778"/>
                  <a:pt x="1723" y="778"/>
                </a:cubicBezTo>
                <a:cubicBezTo>
                  <a:pt x="1629" y="807"/>
                  <a:pt x="1629" y="807"/>
                  <a:pt x="1629" y="807"/>
                </a:cubicBezTo>
                <a:cubicBezTo>
                  <a:pt x="1629" y="807"/>
                  <a:pt x="1629" y="807"/>
                  <a:pt x="1629" y="807"/>
                </a:cubicBezTo>
                <a:cubicBezTo>
                  <a:pt x="1629" y="807"/>
                  <a:pt x="1629" y="807"/>
                  <a:pt x="1629" y="807"/>
                </a:cubicBezTo>
                <a:cubicBezTo>
                  <a:pt x="1629" y="808"/>
                  <a:pt x="1629" y="808"/>
                  <a:pt x="1629" y="808"/>
                </a:cubicBezTo>
                <a:cubicBezTo>
                  <a:pt x="1629" y="808"/>
                  <a:pt x="1629" y="808"/>
                  <a:pt x="1629" y="808"/>
                </a:cubicBezTo>
                <a:cubicBezTo>
                  <a:pt x="1629" y="808"/>
                  <a:pt x="1629" y="808"/>
                  <a:pt x="1629" y="808"/>
                </a:cubicBezTo>
                <a:cubicBezTo>
                  <a:pt x="1619" y="806"/>
                  <a:pt x="1619" y="806"/>
                  <a:pt x="1619" y="806"/>
                </a:cubicBezTo>
                <a:cubicBezTo>
                  <a:pt x="1622" y="803"/>
                  <a:pt x="1622" y="803"/>
                  <a:pt x="1622" y="803"/>
                </a:cubicBezTo>
                <a:cubicBezTo>
                  <a:pt x="1717" y="774"/>
                  <a:pt x="1717" y="774"/>
                  <a:pt x="1717" y="774"/>
                </a:cubicBezTo>
                <a:cubicBezTo>
                  <a:pt x="1717" y="774"/>
                  <a:pt x="1717" y="773"/>
                  <a:pt x="1717" y="773"/>
                </a:cubicBezTo>
                <a:cubicBezTo>
                  <a:pt x="1717" y="773"/>
                  <a:pt x="1717" y="773"/>
                  <a:pt x="1717" y="773"/>
                </a:cubicBezTo>
                <a:cubicBezTo>
                  <a:pt x="1717" y="773"/>
                  <a:pt x="1717" y="773"/>
                  <a:pt x="1717" y="773"/>
                </a:cubicBezTo>
                <a:cubicBezTo>
                  <a:pt x="1717" y="773"/>
                  <a:pt x="1717" y="773"/>
                  <a:pt x="1717" y="773"/>
                </a:cubicBezTo>
                <a:cubicBezTo>
                  <a:pt x="1718" y="773"/>
                  <a:pt x="1718" y="773"/>
                  <a:pt x="1718" y="773"/>
                </a:cubicBezTo>
                <a:cubicBezTo>
                  <a:pt x="1718" y="772"/>
                  <a:pt x="1718" y="772"/>
                  <a:pt x="1718" y="772"/>
                </a:cubicBezTo>
                <a:cubicBezTo>
                  <a:pt x="1718" y="772"/>
                  <a:pt x="1718" y="772"/>
                  <a:pt x="1718" y="772"/>
                </a:cubicBezTo>
                <a:cubicBezTo>
                  <a:pt x="1718" y="772"/>
                  <a:pt x="1718" y="772"/>
                  <a:pt x="1718" y="772"/>
                </a:cubicBezTo>
                <a:cubicBezTo>
                  <a:pt x="1718" y="772"/>
                  <a:pt x="1717" y="772"/>
                  <a:pt x="1717" y="772"/>
                </a:cubicBezTo>
                <a:cubicBezTo>
                  <a:pt x="1717" y="772"/>
                  <a:pt x="1717" y="772"/>
                  <a:pt x="1717" y="771"/>
                </a:cubicBezTo>
                <a:cubicBezTo>
                  <a:pt x="1717" y="771"/>
                  <a:pt x="1717" y="771"/>
                  <a:pt x="1717" y="771"/>
                </a:cubicBezTo>
                <a:cubicBezTo>
                  <a:pt x="1717" y="771"/>
                  <a:pt x="1717" y="771"/>
                  <a:pt x="1717" y="771"/>
                </a:cubicBezTo>
                <a:cubicBezTo>
                  <a:pt x="1717" y="771"/>
                  <a:pt x="1717" y="771"/>
                  <a:pt x="1717" y="771"/>
                </a:cubicBezTo>
                <a:cubicBezTo>
                  <a:pt x="1717" y="771"/>
                  <a:pt x="1717" y="771"/>
                  <a:pt x="1717" y="771"/>
                </a:cubicBezTo>
                <a:cubicBezTo>
                  <a:pt x="1665" y="752"/>
                  <a:pt x="1665" y="752"/>
                  <a:pt x="1665" y="752"/>
                </a:cubicBezTo>
                <a:cubicBezTo>
                  <a:pt x="1668" y="748"/>
                  <a:pt x="1668" y="748"/>
                  <a:pt x="1668" y="748"/>
                </a:cubicBezTo>
                <a:cubicBezTo>
                  <a:pt x="1824" y="806"/>
                  <a:pt x="1824" y="806"/>
                  <a:pt x="1824" y="806"/>
                </a:cubicBezTo>
                <a:cubicBezTo>
                  <a:pt x="1821" y="810"/>
                  <a:pt x="1821" y="810"/>
                  <a:pt x="1821" y="810"/>
                </a:cubicBezTo>
                <a:cubicBezTo>
                  <a:pt x="1738" y="779"/>
                  <a:pt x="1738" y="779"/>
                  <a:pt x="1738" y="779"/>
                </a:cubicBezTo>
                <a:cubicBezTo>
                  <a:pt x="1738" y="779"/>
                  <a:pt x="1738" y="779"/>
                  <a:pt x="1738" y="779"/>
                </a:cubicBezTo>
                <a:cubicBezTo>
                  <a:pt x="1738" y="779"/>
                  <a:pt x="1738" y="779"/>
                  <a:pt x="1738" y="779"/>
                </a:cubicBezTo>
                <a:cubicBezTo>
                  <a:pt x="1737" y="779"/>
                  <a:pt x="1737" y="779"/>
                  <a:pt x="1737" y="779"/>
                </a:cubicBezTo>
                <a:cubicBezTo>
                  <a:pt x="1737" y="779"/>
                  <a:pt x="1737" y="779"/>
                  <a:pt x="1737" y="779"/>
                </a:cubicBezTo>
                <a:cubicBezTo>
                  <a:pt x="1737" y="779"/>
                  <a:pt x="1737" y="779"/>
                  <a:pt x="1737" y="780"/>
                </a:cubicBezTo>
                <a:cubicBezTo>
                  <a:pt x="1737" y="780"/>
                  <a:pt x="1737" y="780"/>
                  <a:pt x="1737" y="780"/>
                </a:cubicBezTo>
                <a:cubicBezTo>
                  <a:pt x="1737" y="780"/>
                  <a:pt x="1737" y="780"/>
                  <a:pt x="1737" y="780"/>
                </a:cubicBezTo>
                <a:cubicBezTo>
                  <a:pt x="1737" y="781"/>
                  <a:pt x="1737" y="781"/>
                  <a:pt x="1737" y="781"/>
                </a:cubicBezTo>
                <a:cubicBezTo>
                  <a:pt x="1737" y="781"/>
                  <a:pt x="1737" y="781"/>
                  <a:pt x="1737" y="781"/>
                </a:cubicBezTo>
                <a:cubicBezTo>
                  <a:pt x="1737" y="781"/>
                  <a:pt x="1737" y="781"/>
                  <a:pt x="1737" y="781"/>
                </a:cubicBezTo>
                <a:cubicBezTo>
                  <a:pt x="1800" y="834"/>
                  <a:pt x="1800" y="834"/>
                  <a:pt x="1800" y="834"/>
                </a:cubicBezTo>
                <a:cubicBezTo>
                  <a:pt x="1798" y="837"/>
                  <a:pt x="1798" y="837"/>
                  <a:pt x="1798" y="837"/>
                </a:cubicBezTo>
                <a:cubicBezTo>
                  <a:pt x="1793" y="836"/>
                  <a:pt x="1793" y="836"/>
                  <a:pt x="1793" y="836"/>
                </a:cubicBezTo>
                <a:lnTo>
                  <a:pt x="1724" y="778"/>
                </a:lnTo>
                <a:close/>
                <a:moveTo>
                  <a:pt x="1787" y="835"/>
                </a:moveTo>
                <a:cubicBezTo>
                  <a:pt x="1636" y="808"/>
                  <a:pt x="1636" y="808"/>
                  <a:pt x="1636" y="808"/>
                </a:cubicBezTo>
                <a:cubicBezTo>
                  <a:pt x="1723" y="781"/>
                  <a:pt x="1723" y="781"/>
                  <a:pt x="1723" y="781"/>
                </a:cubicBezTo>
                <a:lnTo>
                  <a:pt x="1787" y="835"/>
                </a:lnTo>
                <a:close/>
                <a:moveTo>
                  <a:pt x="1597" y="802"/>
                </a:moveTo>
                <a:cubicBezTo>
                  <a:pt x="1596" y="802"/>
                  <a:pt x="1596" y="802"/>
                  <a:pt x="1596" y="801"/>
                </a:cubicBezTo>
                <a:cubicBezTo>
                  <a:pt x="1596" y="801"/>
                  <a:pt x="1596" y="801"/>
                  <a:pt x="1596" y="801"/>
                </a:cubicBezTo>
                <a:cubicBezTo>
                  <a:pt x="1528" y="744"/>
                  <a:pt x="1528" y="744"/>
                  <a:pt x="1528" y="744"/>
                </a:cubicBezTo>
                <a:cubicBezTo>
                  <a:pt x="1529" y="738"/>
                  <a:pt x="1529" y="738"/>
                  <a:pt x="1529" y="738"/>
                </a:cubicBezTo>
                <a:cubicBezTo>
                  <a:pt x="1606" y="803"/>
                  <a:pt x="1606" y="803"/>
                  <a:pt x="1606" y="803"/>
                </a:cubicBezTo>
                <a:cubicBezTo>
                  <a:pt x="1606" y="804"/>
                  <a:pt x="1606" y="804"/>
                  <a:pt x="1606" y="804"/>
                </a:cubicBezTo>
                <a:cubicBezTo>
                  <a:pt x="1597" y="802"/>
                  <a:pt x="1597" y="802"/>
                  <a:pt x="1597" y="802"/>
                </a:cubicBezTo>
                <a:cubicBezTo>
                  <a:pt x="1597" y="802"/>
                  <a:pt x="1597" y="802"/>
                  <a:pt x="1597" y="802"/>
                </a:cubicBezTo>
                <a:cubicBezTo>
                  <a:pt x="1597" y="802"/>
                  <a:pt x="1597" y="802"/>
                  <a:pt x="1597" y="802"/>
                </a:cubicBezTo>
                <a:close/>
                <a:moveTo>
                  <a:pt x="1526" y="737"/>
                </a:moveTo>
                <a:cubicBezTo>
                  <a:pt x="1526" y="737"/>
                  <a:pt x="1525" y="737"/>
                  <a:pt x="1525" y="737"/>
                </a:cubicBezTo>
                <a:cubicBezTo>
                  <a:pt x="1525" y="737"/>
                  <a:pt x="1525" y="737"/>
                  <a:pt x="1525" y="737"/>
                </a:cubicBezTo>
                <a:cubicBezTo>
                  <a:pt x="1525" y="737"/>
                  <a:pt x="1525" y="737"/>
                  <a:pt x="1525" y="737"/>
                </a:cubicBezTo>
                <a:cubicBezTo>
                  <a:pt x="1525" y="737"/>
                  <a:pt x="1525" y="736"/>
                  <a:pt x="1525" y="736"/>
                </a:cubicBezTo>
                <a:cubicBezTo>
                  <a:pt x="1525" y="736"/>
                  <a:pt x="1525" y="736"/>
                  <a:pt x="1525" y="736"/>
                </a:cubicBezTo>
                <a:cubicBezTo>
                  <a:pt x="1525" y="736"/>
                  <a:pt x="1525" y="736"/>
                  <a:pt x="1525" y="736"/>
                </a:cubicBezTo>
                <a:cubicBezTo>
                  <a:pt x="1525" y="736"/>
                  <a:pt x="1525" y="736"/>
                  <a:pt x="1524" y="736"/>
                </a:cubicBezTo>
                <a:cubicBezTo>
                  <a:pt x="1524" y="736"/>
                  <a:pt x="1524" y="736"/>
                  <a:pt x="1524" y="736"/>
                </a:cubicBezTo>
                <a:cubicBezTo>
                  <a:pt x="1524" y="736"/>
                  <a:pt x="1524" y="736"/>
                  <a:pt x="1524" y="736"/>
                </a:cubicBezTo>
                <a:cubicBezTo>
                  <a:pt x="1524" y="736"/>
                  <a:pt x="1524" y="736"/>
                  <a:pt x="1524" y="736"/>
                </a:cubicBezTo>
                <a:cubicBezTo>
                  <a:pt x="1524" y="736"/>
                  <a:pt x="1524" y="736"/>
                  <a:pt x="1524" y="736"/>
                </a:cubicBezTo>
                <a:cubicBezTo>
                  <a:pt x="1523" y="736"/>
                  <a:pt x="1523" y="736"/>
                  <a:pt x="1523" y="736"/>
                </a:cubicBezTo>
                <a:cubicBezTo>
                  <a:pt x="1523" y="736"/>
                  <a:pt x="1523" y="737"/>
                  <a:pt x="1523" y="737"/>
                </a:cubicBezTo>
                <a:cubicBezTo>
                  <a:pt x="1523" y="737"/>
                  <a:pt x="1523" y="737"/>
                  <a:pt x="1523" y="737"/>
                </a:cubicBezTo>
                <a:cubicBezTo>
                  <a:pt x="1523" y="737"/>
                  <a:pt x="1523" y="737"/>
                  <a:pt x="1523" y="737"/>
                </a:cubicBezTo>
                <a:cubicBezTo>
                  <a:pt x="1522" y="739"/>
                  <a:pt x="1522" y="739"/>
                  <a:pt x="1522" y="739"/>
                </a:cubicBezTo>
                <a:cubicBezTo>
                  <a:pt x="1519" y="736"/>
                  <a:pt x="1519" y="736"/>
                  <a:pt x="1519" y="736"/>
                </a:cubicBezTo>
                <a:cubicBezTo>
                  <a:pt x="1522" y="733"/>
                  <a:pt x="1522" y="733"/>
                  <a:pt x="1522" y="733"/>
                </a:cubicBezTo>
                <a:cubicBezTo>
                  <a:pt x="1522" y="733"/>
                  <a:pt x="1522" y="733"/>
                  <a:pt x="1522" y="733"/>
                </a:cubicBezTo>
                <a:cubicBezTo>
                  <a:pt x="1522" y="733"/>
                  <a:pt x="1522" y="733"/>
                  <a:pt x="1522" y="732"/>
                </a:cubicBezTo>
                <a:cubicBezTo>
                  <a:pt x="1527" y="736"/>
                  <a:pt x="1527" y="736"/>
                  <a:pt x="1527" y="736"/>
                </a:cubicBezTo>
                <a:cubicBezTo>
                  <a:pt x="1526" y="742"/>
                  <a:pt x="1526" y="742"/>
                  <a:pt x="1526" y="742"/>
                </a:cubicBezTo>
                <a:cubicBezTo>
                  <a:pt x="1525" y="741"/>
                  <a:pt x="1525" y="741"/>
                  <a:pt x="1525" y="741"/>
                </a:cubicBezTo>
                <a:cubicBezTo>
                  <a:pt x="1526" y="738"/>
                  <a:pt x="1526" y="738"/>
                  <a:pt x="1526" y="738"/>
                </a:cubicBezTo>
                <a:cubicBezTo>
                  <a:pt x="1526" y="738"/>
                  <a:pt x="1526" y="738"/>
                  <a:pt x="1526" y="738"/>
                </a:cubicBezTo>
                <a:cubicBezTo>
                  <a:pt x="1526" y="738"/>
                  <a:pt x="1526" y="738"/>
                  <a:pt x="1526" y="737"/>
                </a:cubicBezTo>
                <a:cubicBezTo>
                  <a:pt x="1526" y="737"/>
                  <a:pt x="1526" y="737"/>
                  <a:pt x="1526" y="737"/>
                </a:cubicBezTo>
                <a:close/>
                <a:moveTo>
                  <a:pt x="1328" y="1397"/>
                </a:moveTo>
                <a:cubicBezTo>
                  <a:pt x="1328" y="1397"/>
                  <a:pt x="1328" y="1397"/>
                  <a:pt x="1328" y="1397"/>
                </a:cubicBezTo>
                <a:cubicBezTo>
                  <a:pt x="1328" y="1397"/>
                  <a:pt x="1328" y="1397"/>
                  <a:pt x="1328" y="1397"/>
                </a:cubicBezTo>
                <a:cubicBezTo>
                  <a:pt x="1328" y="1397"/>
                  <a:pt x="1328" y="1397"/>
                  <a:pt x="1328" y="1397"/>
                </a:cubicBezTo>
                <a:cubicBezTo>
                  <a:pt x="1328" y="1396"/>
                  <a:pt x="1328" y="1396"/>
                  <a:pt x="1328" y="1396"/>
                </a:cubicBezTo>
                <a:cubicBezTo>
                  <a:pt x="1327" y="1396"/>
                  <a:pt x="1327" y="1396"/>
                  <a:pt x="1327" y="1396"/>
                </a:cubicBezTo>
                <a:cubicBezTo>
                  <a:pt x="1327" y="1396"/>
                  <a:pt x="1327" y="1396"/>
                  <a:pt x="1327" y="1396"/>
                </a:cubicBezTo>
                <a:cubicBezTo>
                  <a:pt x="1327" y="1396"/>
                  <a:pt x="1327" y="1396"/>
                  <a:pt x="1327" y="1396"/>
                </a:cubicBezTo>
                <a:cubicBezTo>
                  <a:pt x="1284" y="1383"/>
                  <a:pt x="1284" y="1383"/>
                  <a:pt x="1284" y="1383"/>
                </a:cubicBezTo>
                <a:cubicBezTo>
                  <a:pt x="1287" y="1376"/>
                  <a:pt x="1287" y="1376"/>
                  <a:pt x="1287" y="1376"/>
                </a:cubicBezTo>
                <a:cubicBezTo>
                  <a:pt x="1330" y="1389"/>
                  <a:pt x="1330" y="1389"/>
                  <a:pt x="1330" y="1389"/>
                </a:cubicBezTo>
                <a:cubicBezTo>
                  <a:pt x="1330" y="1389"/>
                  <a:pt x="1330" y="1389"/>
                  <a:pt x="1330" y="1389"/>
                </a:cubicBezTo>
                <a:cubicBezTo>
                  <a:pt x="1330" y="1389"/>
                  <a:pt x="1330" y="1389"/>
                  <a:pt x="1330" y="1389"/>
                </a:cubicBezTo>
                <a:cubicBezTo>
                  <a:pt x="1330" y="1389"/>
                  <a:pt x="1330" y="1389"/>
                  <a:pt x="1330" y="1389"/>
                </a:cubicBezTo>
                <a:cubicBezTo>
                  <a:pt x="1330" y="1389"/>
                  <a:pt x="1330" y="1389"/>
                  <a:pt x="1330" y="1389"/>
                </a:cubicBezTo>
                <a:cubicBezTo>
                  <a:pt x="1330" y="1389"/>
                  <a:pt x="1330" y="1389"/>
                  <a:pt x="1330" y="1389"/>
                </a:cubicBezTo>
                <a:cubicBezTo>
                  <a:pt x="1331" y="1389"/>
                  <a:pt x="1331" y="1389"/>
                  <a:pt x="1331" y="1389"/>
                </a:cubicBezTo>
                <a:cubicBezTo>
                  <a:pt x="1331" y="1389"/>
                  <a:pt x="1331" y="1389"/>
                  <a:pt x="1331" y="1389"/>
                </a:cubicBezTo>
                <a:cubicBezTo>
                  <a:pt x="1331" y="1389"/>
                  <a:pt x="1331" y="1389"/>
                  <a:pt x="1331" y="1389"/>
                </a:cubicBezTo>
                <a:cubicBezTo>
                  <a:pt x="1331" y="1388"/>
                  <a:pt x="1331" y="1388"/>
                  <a:pt x="1331" y="1388"/>
                </a:cubicBezTo>
                <a:cubicBezTo>
                  <a:pt x="1331" y="1388"/>
                  <a:pt x="1331" y="1388"/>
                  <a:pt x="1331" y="1388"/>
                </a:cubicBezTo>
                <a:cubicBezTo>
                  <a:pt x="1331" y="1388"/>
                  <a:pt x="1331" y="1388"/>
                  <a:pt x="1331" y="1388"/>
                </a:cubicBezTo>
                <a:cubicBezTo>
                  <a:pt x="1332" y="1388"/>
                  <a:pt x="1332" y="1388"/>
                  <a:pt x="1332" y="1388"/>
                </a:cubicBezTo>
                <a:cubicBezTo>
                  <a:pt x="1332" y="1388"/>
                  <a:pt x="1332" y="1388"/>
                  <a:pt x="1332" y="1387"/>
                </a:cubicBezTo>
                <a:cubicBezTo>
                  <a:pt x="1332" y="1387"/>
                  <a:pt x="1332" y="1387"/>
                  <a:pt x="1332" y="1387"/>
                </a:cubicBezTo>
                <a:cubicBezTo>
                  <a:pt x="1327" y="1290"/>
                  <a:pt x="1327" y="1290"/>
                  <a:pt x="1327" y="1290"/>
                </a:cubicBezTo>
                <a:cubicBezTo>
                  <a:pt x="1334" y="1275"/>
                  <a:pt x="1334" y="1275"/>
                  <a:pt x="1334" y="1275"/>
                </a:cubicBezTo>
                <a:cubicBezTo>
                  <a:pt x="1338" y="1359"/>
                  <a:pt x="1338" y="1359"/>
                  <a:pt x="1338" y="1359"/>
                </a:cubicBezTo>
                <a:cubicBezTo>
                  <a:pt x="1338" y="1359"/>
                  <a:pt x="1338" y="1359"/>
                  <a:pt x="1338" y="1359"/>
                </a:cubicBezTo>
                <a:cubicBezTo>
                  <a:pt x="1338" y="1359"/>
                  <a:pt x="1338" y="1360"/>
                  <a:pt x="1339" y="1360"/>
                </a:cubicBezTo>
                <a:cubicBezTo>
                  <a:pt x="1339" y="1360"/>
                  <a:pt x="1339" y="1360"/>
                  <a:pt x="1339" y="1360"/>
                </a:cubicBezTo>
                <a:cubicBezTo>
                  <a:pt x="1339" y="1360"/>
                  <a:pt x="1339" y="1360"/>
                  <a:pt x="1339" y="1360"/>
                </a:cubicBezTo>
                <a:cubicBezTo>
                  <a:pt x="1339" y="1360"/>
                  <a:pt x="1339" y="1360"/>
                  <a:pt x="1340" y="1360"/>
                </a:cubicBezTo>
                <a:cubicBezTo>
                  <a:pt x="1340" y="1360"/>
                  <a:pt x="1340" y="1360"/>
                  <a:pt x="1340" y="1360"/>
                </a:cubicBezTo>
                <a:cubicBezTo>
                  <a:pt x="1340" y="1360"/>
                  <a:pt x="1340" y="1360"/>
                  <a:pt x="1340" y="1360"/>
                </a:cubicBezTo>
                <a:cubicBezTo>
                  <a:pt x="1340" y="1360"/>
                  <a:pt x="1340" y="1360"/>
                  <a:pt x="1340" y="1360"/>
                </a:cubicBezTo>
                <a:cubicBezTo>
                  <a:pt x="1340" y="1360"/>
                  <a:pt x="1340" y="1360"/>
                  <a:pt x="1340" y="1360"/>
                </a:cubicBezTo>
                <a:cubicBezTo>
                  <a:pt x="1341" y="1360"/>
                  <a:pt x="1341" y="1360"/>
                  <a:pt x="1341" y="1359"/>
                </a:cubicBezTo>
                <a:cubicBezTo>
                  <a:pt x="1341" y="1359"/>
                  <a:pt x="1341" y="1359"/>
                  <a:pt x="1341" y="1359"/>
                </a:cubicBezTo>
                <a:cubicBezTo>
                  <a:pt x="1378" y="1248"/>
                  <a:pt x="1378" y="1248"/>
                  <a:pt x="1378" y="1248"/>
                </a:cubicBezTo>
                <a:cubicBezTo>
                  <a:pt x="1378" y="1248"/>
                  <a:pt x="1378" y="1248"/>
                  <a:pt x="1378" y="1248"/>
                </a:cubicBezTo>
                <a:cubicBezTo>
                  <a:pt x="1378" y="1248"/>
                  <a:pt x="1378" y="1248"/>
                  <a:pt x="1378" y="1248"/>
                </a:cubicBezTo>
                <a:cubicBezTo>
                  <a:pt x="1378" y="1247"/>
                  <a:pt x="1378" y="1247"/>
                  <a:pt x="1378" y="1247"/>
                </a:cubicBezTo>
                <a:cubicBezTo>
                  <a:pt x="1378" y="1247"/>
                  <a:pt x="1378" y="1247"/>
                  <a:pt x="1378" y="1247"/>
                </a:cubicBezTo>
                <a:cubicBezTo>
                  <a:pt x="1378" y="1247"/>
                  <a:pt x="1378" y="1247"/>
                  <a:pt x="1378" y="1247"/>
                </a:cubicBezTo>
                <a:cubicBezTo>
                  <a:pt x="1378" y="1247"/>
                  <a:pt x="1378" y="1247"/>
                  <a:pt x="1378" y="1246"/>
                </a:cubicBezTo>
                <a:cubicBezTo>
                  <a:pt x="1378" y="1246"/>
                  <a:pt x="1377" y="1246"/>
                  <a:pt x="1377" y="1246"/>
                </a:cubicBezTo>
                <a:cubicBezTo>
                  <a:pt x="1377" y="1246"/>
                  <a:pt x="1377" y="1246"/>
                  <a:pt x="1377" y="1246"/>
                </a:cubicBezTo>
                <a:cubicBezTo>
                  <a:pt x="1377" y="1246"/>
                  <a:pt x="1377" y="1246"/>
                  <a:pt x="1377" y="1246"/>
                </a:cubicBezTo>
                <a:cubicBezTo>
                  <a:pt x="1377" y="1246"/>
                  <a:pt x="1377" y="1246"/>
                  <a:pt x="1377" y="1246"/>
                </a:cubicBezTo>
                <a:cubicBezTo>
                  <a:pt x="1377" y="1246"/>
                  <a:pt x="1377" y="1246"/>
                  <a:pt x="1377" y="1246"/>
                </a:cubicBezTo>
                <a:cubicBezTo>
                  <a:pt x="1352" y="1238"/>
                  <a:pt x="1352" y="1238"/>
                  <a:pt x="1352" y="1238"/>
                </a:cubicBezTo>
                <a:cubicBezTo>
                  <a:pt x="1355" y="1232"/>
                  <a:pt x="1355" y="1232"/>
                  <a:pt x="1355" y="1232"/>
                </a:cubicBezTo>
                <a:cubicBezTo>
                  <a:pt x="1379" y="1239"/>
                  <a:pt x="1379" y="1239"/>
                  <a:pt x="1379" y="1239"/>
                </a:cubicBezTo>
                <a:cubicBezTo>
                  <a:pt x="1379" y="1239"/>
                  <a:pt x="1379" y="1239"/>
                  <a:pt x="1379" y="1239"/>
                </a:cubicBezTo>
                <a:cubicBezTo>
                  <a:pt x="1379" y="1239"/>
                  <a:pt x="1379" y="1239"/>
                  <a:pt x="1379" y="1239"/>
                </a:cubicBezTo>
                <a:cubicBezTo>
                  <a:pt x="1379" y="1239"/>
                  <a:pt x="1379" y="1239"/>
                  <a:pt x="1379" y="1239"/>
                </a:cubicBezTo>
                <a:cubicBezTo>
                  <a:pt x="1379" y="1239"/>
                  <a:pt x="1379" y="1239"/>
                  <a:pt x="1379" y="1239"/>
                </a:cubicBezTo>
                <a:cubicBezTo>
                  <a:pt x="1379" y="1239"/>
                  <a:pt x="1380" y="1239"/>
                  <a:pt x="1380" y="1239"/>
                </a:cubicBezTo>
                <a:cubicBezTo>
                  <a:pt x="1380" y="1239"/>
                  <a:pt x="1380" y="1239"/>
                  <a:pt x="1380" y="1239"/>
                </a:cubicBezTo>
                <a:cubicBezTo>
                  <a:pt x="1380" y="1239"/>
                  <a:pt x="1380" y="1239"/>
                  <a:pt x="1380" y="1239"/>
                </a:cubicBezTo>
                <a:cubicBezTo>
                  <a:pt x="1380" y="1239"/>
                  <a:pt x="1381" y="1239"/>
                  <a:pt x="1381" y="1238"/>
                </a:cubicBezTo>
                <a:cubicBezTo>
                  <a:pt x="1438" y="1064"/>
                  <a:pt x="1438" y="1064"/>
                  <a:pt x="1438" y="1064"/>
                </a:cubicBezTo>
                <a:cubicBezTo>
                  <a:pt x="1438" y="1064"/>
                  <a:pt x="1438" y="1064"/>
                  <a:pt x="1438" y="1063"/>
                </a:cubicBezTo>
                <a:cubicBezTo>
                  <a:pt x="1438" y="1063"/>
                  <a:pt x="1438" y="1063"/>
                  <a:pt x="1438" y="1063"/>
                </a:cubicBezTo>
                <a:cubicBezTo>
                  <a:pt x="1438" y="1063"/>
                  <a:pt x="1438" y="1063"/>
                  <a:pt x="1438" y="1063"/>
                </a:cubicBezTo>
                <a:cubicBezTo>
                  <a:pt x="1438" y="1063"/>
                  <a:pt x="1438" y="1063"/>
                  <a:pt x="1438" y="1063"/>
                </a:cubicBezTo>
                <a:cubicBezTo>
                  <a:pt x="1438" y="1063"/>
                  <a:pt x="1438" y="1063"/>
                  <a:pt x="1438" y="1062"/>
                </a:cubicBezTo>
                <a:cubicBezTo>
                  <a:pt x="1438" y="1062"/>
                  <a:pt x="1438" y="1062"/>
                  <a:pt x="1438" y="1062"/>
                </a:cubicBezTo>
                <a:cubicBezTo>
                  <a:pt x="1438" y="1062"/>
                  <a:pt x="1438" y="1062"/>
                  <a:pt x="1438" y="1062"/>
                </a:cubicBezTo>
                <a:cubicBezTo>
                  <a:pt x="1437" y="1062"/>
                  <a:pt x="1437" y="1062"/>
                  <a:pt x="1437" y="1062"/>
                </a:cubicBezTo>
                <a:cubicBezTo>
                  <a:pt x="1437" y="1062"/>
                  <a:pt x="1437" y="1062"/>
                  <a:pt x="1437" y="1062"/>
                </a:cubicBezTo>
                <a:cubicBezTo>
                  <a:pt x="1437" y="1062"/>
                  <a:pt x="1437" y="1062"/>
                  <a:pt x="1437" y="1062"/>
                </a:cubicBezTo>
                <a:cubicBezTo>
                  <a:pt x="1437" y="1062"/>
                  <a:pt x="1437" y="1062"/>
                  <a:pt x="1437" y="1062"/>
                </a:cubicBezTo>
                <a:cubicBezTo>
                  <a:pt x="1437" y="1062"/>
                  <a:pt x="1437" y="1062"/>
                  <a:pt x="1437" y="1062"/>
                </a:cubicBezTo>
                <a:cubicBezTo>
                  <a:pt x="1437" y="1062"/>
                  <a:pt x="1437" y="1062"/>
                  <a:pt x="1436" y="1062"/>
                </a:cubicBezTo>
                <a:cubicBezTo>
                  <a:pt x="1436" y="1062"/>
                  <a:pt x="1436" y="1062"/>
                  <a:pt x="1436" y="1062"/>
                </a:cubicBezTo>
                <a:cubicBezTo>
                  <a:pt x="1436" y="1062"/>
                  <a:pt x="1436" y="1062"/>
                  <a:pt x="1436" y="1062"/>
                </a:cubicBezTo>
                <a:cubicBezTo>
                  <a:pt x="1436" y="1062"/>
                  <a:pt x="1436" y="1062"/>
                  <a:pt x="1436" y="1062"/>
                </a:cubicBezTo>
                <a:cubicBezTo>
                  <a:pt x="1436" y="1062"/>
                  <a:pt x="1436" y="1062"/>
                  <a:pt x="1436" y="1062"/>
                </a:cubicBezTo>
                <a:cubicBezTo>
                  <a:pt x="1436" y="1062"/>
                  <a:pt x="1436" y="1062"/>
                  <a:pt x="1435" y="1063"/>
                </a:cubicBezTo>
                <a:cubicBezTo>
                  <a:pt x="1427" y="1078"/>
                  <a:pt x="1427" y="1078"/>
                  <a:pt x="1427" y="1078"/>
                </a:cubicBezTo>
                <a:cubicBezTo>
                  <a:pt x="1462" y="1004"/>
                  <a:pt x="1462" y="1004"/>
                  <a:pt x="1462" y="1004"/>
                </a:cubicBezTo>
                <a:cubicBezTo>
                  <a:pt x="1333" y="1395"/>
                  <a:pt x="1333" y="1395"/>
                  <a:pt x="1333" y="1395"/>
                </a:cubicBezTo>
                <a:cubicBezTo>
                  <a:pt x="1327" y="1403"/>
                  <a:pt x="1327" y="1403"/>
                  <a:pt x="1327" y="1403"/>
                </a:cubicBezTo>
                <a:cubicBezTo>
                  <a:pt x="1328" y="1398"/>
                  <a:pt x="1328" y="1398"/>
                  <a:pt x="1328" y="1398"/>
                </a:cubicBezTo>
                <a:cubicBezTo>
                  <a:pt x="1328" y="1398"/>
                  <a:pt x="1328" y="1398"/>
                  <a:pt x="1328" y="1398"/>
                </a:cubicBezTo>
                <a:cubicBezTo>
                  <a:pt x="1328" y="1398"/>
                  <a:pt x="1328" y="1398"/>
                  <a:pt x="1328" y="1398"/>
                </a:cubicBezTo>
                <a:cubicBezTo>
                  <a:pt x="1328" y="1398"/>
                  <a:pt x="1328" y="1398"/>
                  <a:pt x="1328" y="1398"/>
                </a:cubicBezTo>
                <a:cubicBezTo>
                  <a:pt x="1328" y="1398"/>
                  <a:pt x="1328" y="1398"/>
                  <a:pt x="1328" y="1397"/>
                </a:cubicBezTo>
                <a:cubicBezTo>
                  <a:pt x="1328" y="1397"/>
                  <a:pt x="1328" y="1397"/>
                  <a:pt x="1328" y="1397"/>
                </a:cubicBezTo>
                <a:close/>
                <a:moveTo>
                  <a:pt x="1273" y="1863"/>
                </a:moveTo>
                <a:cubicBezTo>
                  <a:pt x="1273" y="1863"/>
                  <a:pt x="1273" y="1863"/>
                  <a:pt x="1273" y="1863"/>
                </a:cubicBezTo>
                <a:cubicBezTo>
                  <a:pt x="1273" y="1863"/>
                  <a:pt x="1273" y="1863"/>
                  <a:pt x="1273" y="1863"/>
                </a:cubicBezTo>
                <a:cubicBezTo>
                  <a:pt x="1274" y="1863"/>
                  <a:pt x="1274" y="1863"/>
                  <a:pt x="1274" y="1863"/>
                </a:cubicBezTo>
                <a:cubicBezTo>
                  <a:pt x="1274" y="1863"/>
                  <a:pt x="1274" y="1863"/>
                  <a:pt x="1274" y="1863"/>
                </a:cubicBezTo>
                <a:cubicBezTo>
                  <a:pt x="1274" y="1863"/>
                  <a:pt x="1274" y="1863"/>
                  <a:pt x="1274" y="1863"/>
                </a:cubicBezTo>
                <a:cubicBezTo>
                  <a:pt x="1274" y="1863"/>
                  <a:pt x="1275" y="1863"/>
                  <a:pt x="1275" y="1862"/>
                </a:cubicBezTo>
                <a:cubicBezTo>
                  <a:pt x="1275" y="1862"/>
                  <a:pt x="1275" y="1862"/>
                  <a:pt x="1275" y="1862"/>
                </a:cubicBezTo>
                <a:cubicBezTo>
                  <a:pt x="1275" y="1862"/>
                  <a:pt x="1275" y="1862"/>
                  <a:pt x="1275" y="1862"/>
                </a:cubicBezTo>
                <a:cubicBezTo>
                  <a:pt x="1275" y="1862"/>
                  <a:pt x="1275" y="1862"/>
                  <a:pt x="1275" y="1862"/>
                </a:cubicBezTo>
                <a:cubicBezTo>
                  <a:pt x="1275" y="1862"/>
                  <a:pt x="1275" y="1862"/>
                  <a:pt x="1275" y="1862"/>
                </a:cubicBezTo>
                <a:cubicBezTo>
                  <a:pt x="1275" y="1862"/>
                  <a:pt x="1275" y="1862"/>
                  <a:pt x="1275" y="1861"/>
                </a:cubicBezTo>
                <a:cubicBezTo>
                  <a:pt x="1241" y="1760"/>
                  <a:pt x="1241" y="1760"/>
                  <a:pt x="1241" y="1760"/>
                </a:cubicBezTo>
                <a:cubicBezTo>
                  <a:pt x="1241" y="1760"/>
                  <a:pt x="1241" y="1760"/>
                  <a:pt x="1241" y="1760"/>
                </a:cubicBezTo>
                <a:cubicBezTo>
                  <a:pt x="1278" y="1871"/>
                  <a:pt x="1278" y="1871"/>
                  <a:pt x="1278" y="1871"/>
                </a:cubicBezTo>
                <a:cubicBezTo>
                  <a:pt x="1278" y="1871"/>
                  <a:pt x="1278" y="1871"/>
                  <a:pt x="1278" y="1871"/>
                </a:cubicBezTo>
                <a:cubicBezTo>
                  <a:pt x="1278" y="1871"/>
                  <a:pt x="1278" y="1871"/>
                  <a:pt x="1278" y="1871"/>
                </a:cubicBezTo>
                <a:cubicBezTo>
                  <a:pt x="1278" y="1871"/>
                  <a:pt x="1278" y="1871"/>
                  <a:pt x="1277" y="1871"/>
                </a:cubicBezTo>
                <a:cubicBezTo>
                  <a:pt x="1277" y="1871"/>
                  <a:pt x="1277" y="1871"/>
                  <a:pt x="1277" y="1871"/>
                </a:cubicBezTo>
                <a:cubicBezTo>
                  <a:pt x="1238" y="1861"/>
                  <a:pt x="1238" y="1861"/>
                  <a:pt x="1238" y="1861"/>
                </a:cubicBezTo>
                <a:cubicBezTo>
                  <a:pt x="1239" y="1854"/>
                  <a:pt x="1239" y="1854"/>
                  <a:pt x="1239" y="1854"/>
                </a:cubicBezTo>
                <a:lnTo>
                  <a:pt x="1273" y="1863"/>
                </a:lnTo>
                <a:close/>
                <a:moveTo>
                  <a:pt x="1239" y="1851"/>
                </a:moveTo>
                <a:cubicBezTo>
                  <a:pt x="1241" y="1768"/>
                  <a:pt x="1241" y="1768"/>
                  <a:pt x="1241" y="1768"/>
                </a:cubicBezTo>
                <a:cubicBezTo>
                  <a:pt x="1271" y="1860"/>
                  <a:pt x="1271" y="1860"/>
                  <a:pt x="1271" y="1860"/>
                </a:cubicBezTo>
                <a:lnTo>
                  <a:pt x="1239" y="1851"/>
                </a:lnTo>
                <a:close/>
                <a:moveTo>
                  <a:pt x="1322" y="2003"/>
                </a:moveTo>
                <a:cubicBezTo>
                  <a:pt x="1322" y="2003"/>
                  <a:pt x="1322" y="2003"/>
                  <a:pt x="1322" y="2003"/>
                </a:cubicBezTo>
                <a:cubicBezTo>
                  <a:pt x="1283" y="1885"/>
                  <a:pt x="1283" y="1885"/>
                  <a:pt x="1283" y="1885"/>
                </a:cubicBezTo>
                <a:cubicBezTo>
                  <a:pt x="1283" y="1885"/>
                  <a:pt x="1283" y="1885"/>
                  <a:pt x="1283" y="1885"/>
                </a:cubicBezTo>
                <a:cubicBezTo>
                  <a:pt x="1324" y="2008"/>
                  <a:pt x="1324" y="2008"/>
                  <a:pt x="1324" y="2008"/>
                </a:cubicBezTo>
                <a:cubicBezTo>
                  <a:pt x="1320" y="2004"/>
                  <a:pt x="1320" y="2004"/>
                  <a:pt x="1320" y="2004"/>
                </a:cubicBezTo>
                <a:cubicBezTo>
                  <a:pt x="1320" y="2005"/>
                  <a:pt x="1320" y="2005"/>
                  <a:pt x="1321" y="2005"/>
                </a:cubicBezTo>
                <a:cubicBezTo>
                  <a:pt x="1321" y="2005"/>
                  <a:pt x="1321" y="2005"/>
                  <a:pt x="1321" y="2005"/>
                </a:cubicBezTo>
                <a:cubicBezTo>
                  <a:pt x="1321" y="2005"/>
                  <a:pt x="1321" y="2005"/>
                  <a:pt x="1321" y="2005"/>
                </a:cubicBezTo>
                <a:cubicBezTo>
                  <a:pt x="1321" y="2005"/>
                  <a:pt x="1321" y="2005"/>
                  <a:pt x="1321" y="2005"/>
                </a:cubicBezTo>
                <a:cubicBezTo>
                  <a:pt x="1321" y="2005"/>
                  <a:pt x="1321" y="2005"/>
                  <a:pt x="1321" y="2004"/>
                </a:cubicBezTo>
                <a:cubicBezTo>
                  <a:pt x="1321" y="2004"/>
                  <a:pt x="1321" y="2004"/>
                  <a:pt x="1321" y="2004"/>
                </a:cubicBezTo>
                <a:cubicBezTo>
                  <a:pt x="1322" y="2004"/>
                  <a:pt x="1322" y="2004"/>
                  <a:pt x="1322" y="2003"/>
                </a:cubicBezTo>
                <a:cubicBezTo>
                  <a:pt x="1322" y="2003"/>
                  <a:pt x="1322" y="2003"/>
                  <a:pt x="1322" y="2003"/>
                </a:cubicBezTo>
                <a:close/>
                <a:moveTo>
                  <a:pt x="1315" y="2025"/>
                </a:moveTo>
                <a:cubicBezTo>
                  <a:pt x="1315" y="2025"/>
                  <a:pt x="1315" y="2025"/>
                  <a:pt x="1315" y="2025"/>
                </a:cubicBezTo>
                <a:cubicBezTo>
                  <a:pt x="1315" y="2025"/>
                  <a:pt x="1315" y="2025"/>
                  <a:pt x="1315" y="2025"/>
                </a:cubicBezTo>
                <a:cubicBezTo>
                  <a:pt x="1235" y="2004"/>
                  <a:pt x="1235" y="2004"/>
                  <a:pt x="1235" y="2004"/>
                </a:cubicBezTo>
                <a:cubicBezTo>
                  <a:pt x="1235" y="1997"/>
                  <a:pt x="1235" y="1997"/>
                  <a:pt x="1235" y="1997"/>
                </a:cubicBezTo>
                <a:cubicBezTo>
                  <a:pt x="1314" y="2018"/>
                  <a:pt x="1314" y="2018"/>
                  <a:pt x="1314" y="2018"/>
                </a:cubicBezTo>
                <a:cubicBezTo>
                  <a:pt x="1325" y="2028"/>
                  <a:pt x="1325" y="2028"/>
                  <a:pt x="1325" y="2028"/>
                </a:cubicBezTo>
                <a:lnTo>
                  <a:pt x="1315" y="2025"/>
                </a:lnTo>
                <a:close/>
                <a:moveTo>
                  <a:pt x="1327" y="2031"/>
                </a:moveTo>
                <a:cubicBezTo>
                  <a:pt x="1275" y="2083"/>
                  <a:pt x="1275" y="2083"/>
                  <a:pt x="1275" y="2083"/>
                </a:cubicBezTo>
                <a:cubicBezTo>
                  <a:pt x="1235" y="2123"/>
                  <a:pt x="1235" y="2123"/>
                  <a:pt x="1235" y="2123"/>
                </a:cubicBezTo>
                <a:cubicBezTo>
                  <a:pt x="1233" y="2120"/>
                  <a:pt x="1233" y="2120"/>
                  <a:pt x="1233" y="2120"/>
                </a:cubicBezTo>
                <a:cubicBezTo>
                  <a:pt x="1232" y="2114"/>
                  <a:pt x="1232" y="2114"/>
                  <a:pt x="1232" y="2114"/>
                </a:cubicBezTo>
                <a:cubicBezTo>
                  <a:pt x="1235" y="2007"/>
                  <a:pt x="1235" y="2007"/>
                  <a:pt x="1235" y="2007"/>
                </a:cubicBezTo>
                <a:cubicBezTo>
                  <a:pt x="1315" y="2028"/>
                  <a:pt x="1315" y="2028"/>
                  <a:pt x="1315" y="2028"/>
                </a:cubicBezTo>
                <a:lnTo>
                  <a:pt x="1327" y="2031"/>
                </a:lnTo>
                <a:close/>
                <a:moveTo>
                  <a:pt x="1235" y="1994"/>
                </a:moveTo>
                <a:cubicBezTo>
                  <a:pt x="1236" y="1946"/>
                  <a:pt x="1236" y="1946"/>
                  <a:pt x="1236" y="1946"/>
                </a:cubicBezTo>
                <a:cubicBezTo>
                  <a:pt x="1310" y="2014"/>
                  <a:pt x="1310" y="2014"/>
                  <a:pt x="1310" y="2014"/>
                </a:cubicBezTo>
                <a:lnTo>
                  <a:pt x="1235" y="1994"/>
                </a:lnTo>
                <a:close/>
                <a:moveTo>
                  <a:pt x="1316" y="2015"/>
                </a:moveTo>
                <a:cubicBezTo>
                  <a:pt x="1236" y="1942"/>
                  <a:pt x="1236" y="1942"/>
                  <a:pt x="1236" y="1942"/>
                </a:cubicBezTo>
                <a:cubicBezTo>
                  <a:pt x="1236" y="1942"/>
                  <a:pt x="1236" y="1942"/>
                  <a:pt x="1236" y="1942"/>
                </a:cubicBezTo>
                <a:cubicBezTo>
                  <a:pt x="1236" y="1941"/>
                  <a:pt x="1235" y="1941"/>
                  <a:pt x="1235" y="1941"/>
                </a:cubicBezTo>
                <a:cubicBezTo>
                  <a:pt x="1235" y="1941"/>
                  <a:pt x="1235" y="1941"/>
                  <a:pt x="1235" y="1941"/>
                </a:cubicBezTo>
                <a:cubicBezTo>
                  <a:pt x="1235" y="1941"/>
                  <a:pt x="1235" y="1941"/>
                  <a:pt x="1235" y="1941"/>
                </a:cubicBezTo>
                <a:cubicBezTo>
                  <a:pt x="1235" y="1941"/>
                  <a:pt x="1234" y="1941"/>
                  <a:pt x="1234" y="1942"/>
                </a:cubicBezTo>
                <a:cubicBezTo>
                  <a:pt x="1234" y="1942"/>
                  <a:pt x="1234" y="1942"/>
                  <a:pt x="1234" y="1942"/>
                </a:cubicBezTo>
                <a:cubicBezTo>
                  <a:pt x="1234" y="1942"/>
                  <a:pt x="1234" y="1942"/>
                  <a:pt x="1234" y="1942"/>
                </a:cubicBezTo>
                <a:cubicBezTo>
                  <a:pt x="1234" y="1942"/>
                  <a:pt x="1234" y="1942"/>
                  <a:pt x="1234" y="1943"/>
                </a:cubicBezTo>
                <a:cubicBezTo>
                  <a:pt x="1234" y="1943"/>
                  <a:pt x="1234" y="1943"/>
                  <a:pt x="1234" y="1943"/>
                </a:cubicBezTo>
                <a:cubicBezTo>
                  <a:pt x="1234" y="1943"/>
                  <a:pt x="1234" y="1943"/>
                  <a:pt x="1234" y="1943"/>
                </a:cubicBezTo>
                <a:cubicBezTo>
                  <a:pt x="1232" y="1993"/>
                  <a:pt x="1232" y="1993"/>
                  <a:pt x="1232" y="1993"/>
                </a:cubicBezTo>
                <a:cubicBezTo>
                  <a:pt x="1229" y="1992"/>
                  <a:pt x="1229" y="1992"/>
                  <a:pt x="1229" y="1992"/>
                </a:cubicBezTo>
                <a:cubicBezTo>
                  <a:pt x="1231" y="1919"/>
                  <a:pt x="1231" y="1919"/>
                  <a:pt x="1231" y="1919"/>
                </a:cubicBezTo>
                <a:cubicBezTo>
                  <a:pt x="1238" y="1927"/>
                  <a:pt x="1238" y="1927"/>
                  <a:pt x="1238" y="1927"/>
                </a:cubicBezTo>
                <a:cubicBezTo>
                  <a:pt x="1236" y="1929"/>
                  <a:pt x="1236" y="1929"/>
                  <a:pt x="1236" y="1929"/>
                </a:cubicBezTo>
                <a:cubicBezTo>
                  <a:pt x="1236" y="1929"/>
                  <a:pt x="1236" y="1929"/>
                  <a:pt x="1236" y="1929"/>
                </a:cubicBezTo>
                <a:cubicBezTo>
                  <a:pt x="1236" y="1929"/>
                  <a:pt x="1236" y="1929"/>
                  <a:pt x="1236" y="1929"/>
                </a:cubicBezTo>
                <a:cubicBezTo>
                  <a:pt x="1236" y="1929"/>
                  <a:pt x="1236" y="1929"/>
                  <a:pt x="1236" y="1929"/>
                </a:cubicBezTo>
                <a:cubicBezTo>
                  <a:pt x="1236" y="1930"/>
                  <a:pt x="1236" y="1930"/>
                  <a:pt x="1236" y="1930"/>
                </a:cubicBezTo>
                <a:cubicBezTo>
                  <a:pt x="1236" y="1930"/>
                  <a:pt x="1236" y="1930"/>
                  <a:pt x="1236" y="1930"/>
                </a:cubicBezTo>
                <a:cubicBezTo>
                  <a:pt x="1236" y="1931"/>
                  <a:pt x="1236" y="1931"/>
                  <a:pt x="1236" y="1931"/>
                </a:cubicBezTo>
                <a:cubicBezTo>
                  <a:pt x="1236" y="1931"/>
                  <a:pt x="1236" y="1931"/>
                  <a:pt x="1236" y="1931"/>
                </a:cubicBezTo>
                <a:cubicBezTo>
                  <a:pt x="1236" y="1931"/>
                  <a:pt x="1236" y="1931"/>
                  <a:pt x="1236" y="1931"/>
                </a:cubicBezTo>
                <a:cubicBezTo>
                  <a:pt x="1269" y="1961"/>
                  <a:pt x="1269" y="1961"/>
                  <a:pt x="1269" y="1961"/>
                </a:cubicBezTo>
                <a:cubicBezTo>
                  <a:pt x="1318" y="2016"/>
                  <a:pt x="1318" y="2016"/>
                  <a:pt x="1318" y="2016"/>
                </a:cubicBezTo>
                <a:lnTo>
                  <a:pt x="1316" y="2015"/>
                </a:lnTo>
                <a:close/>
                <a:moveTo>
                  <a:pt x="1230" y="2114"/>
                </a:moveTo>
                <a:cubicBezTo>
                  <a:pt x="1230" y="2114"/>
                  <a:pt x="1230" y="2114"/>
                  <a:pt x="1230" y="2114"/>
                </a:cubicBezTo>
                <a:cubicBezTo>
                  <a:pt x="1230" y="2116"/>
                  <a:pt x="1230" y="2116"/>
                  <a:pt x="1230" y="2116"/>
                </a:cubicBezTo>
                <a:cubicBezTo>
                  <a:pt x="1227" y="2112"/>
                  <a:pt x="1227" y="2112"/>
                  <a:pt x="1227" y="2112"/>
                </a:cubicBezTo>
                <a:cubicBezTo>
                  <a:pt x="1229" y="2005"/>
                  <a:pt x="1229" y="2005"/>
                  <a:pt x="1229" y="2005"/>
                </a:cubicBezTo>
                <a:cubicBezTo>
                  <a:pt x="1232" y="2006"/>
                  <a:pt x="1232" y="2006"/>
                  <a:pt x="1232" y="2006"/>
                </a:cubicBezTo>
                <a:cubicBezTo>
                  <a:pt x="1230" y="2114"/>
                  <a:pt x="1230" y="2114"/>
                  <a:pt x="1230" y="2114"/>
                </a:cubicBezTo>
                <a:cubicBezTo>
                  <a:pt x="1230" y="2114"/>
                  <a:pt x="1230" y="2114"/>
                  <a:pt x="1230" y="2114"/>
                </a:cubicBezTo>
                <a:close/>
                <a:moveTo>
                  <a:pt x="1480" y="2486"/>
                </a:moveTo>
                <a:cubicBezTo>
                  <a:pt x="1193" y="2418"/>
                  <a:pt x="1193" y="2418"/>
                  <a:pt x="1193" y="2418"/>
                </a:cubicBezTo>
                <a:cubicBezTo>
                  <a:pt x="1225" y="2137"/>
                  <a:pt x="1225" y="2137"/>
                  <a:pt x="1225" y="2137"/>
                </a:cubicBezTo>
                <a:cubicBezTo>
                  <a:pt x="1473" y="2465"/>
                  <a:pt x="1473" y="2465"/>
                  <a:pt x="1473" y="2465"/>
                </a:cubicBezTo>
                <a:lnTo>
                  <a:pt x="1480" y="2486"/>
                </a:lnTo>
                <a:close/>
                <a:moveTo>
                  <a:pt x="1479" y="2472"/>
                </a:moveTo>
                <a:cubicBezTo>
                  <a:pt x="1479" y="2473"/>
                  <a:pt x="1479" y="2473"/>
                  <a:pt x="1479" y="2473"/>
                </a:cubicBezTo>
                <a:cubicBezTo>
                  <a:pt x="1484" y="2487"/>
                  <a:pt x="1484" y="2487"/>
                  <a:pt x="1484" y="2487"/>
                </a:cubicBezTo>
                <a:cubicBezTo>
                  <a:pt x="1484" y="2487"/>
                  <a:pt x="1484" y="2487"/>
                  <a:pt x="1484" y="2487"/>
                </a:cubicBezTo>
                <a:lnTo>
                  <a:pt x="1479" y="2472"/>
                </a:lnTo>
                <a:close/>
                <a:moveTo>
                  <a:pt x="1397" y="2775"/>
                </a:moveTo>
                <a:cubicBezTo>
                  <a:pt x="1391" y="2779"/>
                  <a:pt x="1391" y="2779"/>
                  <a:pt x="1391" y="2779"/>
                </a:cubicBezTo>
                <a:cubicBezTo>
                  <a:pt x="1397" y="2762"/>
                  <a:pt x="1397" y="2762"/>
                  <a:pt x="1397" y="2762"/>
                </a:cubicBezTo>
                <a:cubicBezTo>
                  <a:pt x="1403" y="2758"/>
                  <a:pt x="1403" y="2758"/>
                  <a:pt x="1403" y="2758"/>
                </a:cubicBezTo>
                <a:lnTo>
                  <a:pt x="1397" y="2775"/>
                </a:lnTo>
                <a:close/>
                <a:moveTo>
                  <a:pt x="1399" y="2777"/>
                </a:moveTo>
                <a:cubicBezTo>
                  <a:pt x="1448" y="2749"/>
                  <a:pt x="1448" y="2749"/>
                  <a:pt x="1448" y="2749"/>
                </a:cubicBezTo>
                <a:cubicBezTo>
                  <a:pt x="1394" y="2792"/>
                  <a:pt x="1394" y="2792"/>
                  <a:pt x="1394" y="2792"/>
                </a:cubicBezTo>
                <a:lnTo>
                  <a:pt x="1399" y="2777"/>
                </a:lnTo>
                <a:close/>
                <a:moveTo>
                  <a:pt x="1382" y="2784"/>
                </a:moveTo>
                <a:cubicBezTo>
                  <a:pt x="1377" y="2773"/>
                  <a:pt x="1377" y="2773"/>
                  <a:pt x="1377" y="2773"/>
                </a:cubicBezTo>
                <a:cubicBezTo>
                  <a:pt x="1393" y="2764"/>
                  <a:pt x="1393" y="2764"/>
                  <a:pt x="1393" y="2764"/>
                </a:cubicBezTo>
                <a:cubicBezTo>
                  <a:pt x="1387" y="2781"/>
                  <a:pt x="1387" y="2781"/>
                  <a:pt x="1387" y="2781"/>
                </a:cubicBezTo>
                <a:lnTo>
                  <a:pt x="1382" y="2784"/>
                </a:lnTo>
                <a:close/>
                <a:moveTo>
                  <a:pt x="1385" y="2786"/>
                </a:moveTo>
                <a:cubicBezTo>
                  <a:pt x="1384" y="2790"/>
                  <a:pt x="1384" y="2790"/>
                  <a:pt x="1384" y="2790"/>
                </a:cubicBezTo>
                <a:cubicBezTo>
                  <a:pt x="1383" y="2787"/>
                  <a:pt x="1383" y="2787"/>
                  <a:pt x="1383" y="2787"/>
                </a:cubicBezTo>
                <a:lnTo>
                  <a:pt x="1385" y="2786"/>
                </a:lnTo>
                <a:close/>
                <a:moveTo>
                  <a:pt x="1376" y="2771"/>
                </a:moveTo>
                <a:cubicBezTo>
                  <a:pt x="1328" y="2649"/>
                  <a:pt x="1328" y="2649"/>
                  <a:pt x="1328" y="2649"/>
                </a:cubicBezTo>
                <a:cubicBezTo>
                  <a:pt x="1333" y="2644"/>
                  <a:pt x="1333" y="2644"/>
                  <a:pt x="1333" y="2644"/>
                </a:cubicBezTo>
                <a:cubicBezTo>
                  <a:pt x="1429" y="2666"/>
                  <a:pt x="1429" y="2666"/>
                  <a:pt x="1429" y="2666"/>
                </a:cubicBezTo>
                <a:cubicBezTo>
                  <a:pt x="1395" y="2760"/>
                  <a:pt x="1395" y="2760"/>
                  <a:pt x="1395" y="2760"/>
                </a:cubicBezTo>
                <a:lnTo>
                  <a:pt x="1376" y="2771"/>
                </a:lnTo>
                <a:close/>
                <a:moveTo>
                  <a:pt x="1399" y="2758"/>
                </a:moveTo>
                <a:cubicBezTo>
                  <a:pt x="1432" y="2666"/>
                  <a:pt x="1432" y="2666"/>
                  <a:pt x="1432" y="2666"/>
                </a:cubicBezTo>
                <a:cubicBezTo>
                  <a:pt x="1437" y="2667"/>
                  <a:pt x="1437" y="2667"/>
                  <a:pt x="1437" y="2667"/>
                </a:cubicBezTo>
                <a:cubicBezTo>
                  <a:pt x="1405" y="2754"/>
                  <a:pt x="1405" y="2754"/>
                  <a:pt x="1405" y="2754"/>
                </a:cubicBezTo>
                <a:lnTo>
                  <a:pt x="1399" y="2758"/>
                </a:lnTo>
                <a:close/>
                <a:moveTo>
                  <a:pt x="1440" y="2668"/>
                </a:moveTo>
                <a:cubicBezTo>
                  <a:pt x="1522" y="2687"/>
                  <a:pt x="1522" y="2687"/>
                  <a:pt x="1522" y="2687"/>
                </a:cubicBezTo>
                <a:cubicBezTo>
                  <a:pt x="1409" y="2752"/>
                  <a:pt x="1409" y="2752"/>
                  <a:pt x="1409" y="2752"/>
                </a:cubicBezTo>
                <a:lnTo>
                  <a:pt x="1440" y="2668"/>
                </a:lnTo>
                <a:close/>
                <a:moveTo>
                  <a:pt x="1438" y="2665"/>
                </a:moveTo>
                <a:cubicBezTo>
                  <a:pt x="1433" y="2664"/>
                  <a:pt x="1433" y="2664"/>
                  <a:pt x="1433" y="2664"/>
                </a:cubicBezTo>
                <a:cubicBezTo>
                  <a:pt x="1436" y="2655"/>
                  <a:pt x="1436" y="2655"/>
                  <a:pt x="1436" y="2655"/>
                </a:cubicBezTo>
                <a:cubicBezTo>
                  <a:pt x="1441" y="2656"/>
                  <a:pt x="1441" y="2656"/>
                  <a:pt x="1441" y="2656"/>
                </a:cubicBezTo>
                <a:lnTo>
                  <a:pt x="1438" y="2665"/>
                </a:lnTo>
                <a:close/>
                <a:moveTo>
                  <a:pt x="1435" y="2652"/>
                </a:moveTo>
                <a:cubicBezTo>
                  <a:pt x="1348" y="2632"/>
                  <a:pt x="1348" y="2632"/>
                  <a:pt x="1348" y="2632"/>
                </a:cubicBezTo>
                <a:cubicBezTo>
                  <a:pt x="1484" y="2518"/>
                  <a:pt x="1484" y="2518"/>
                  <a:pt x="1484" y="2518"/>
                </a:cubicBezTo>
                <a:lnTo>
                  <a:pt x="1435" y="2652"/>
                </a:lnTo>
                <a:close/>
                <a:moveTo>
                  <a:pt x="1434" y="2654"/>
                </a:moveTo>
                <a:cubicBezTo>
                  <a:pt x="1430" y="2663"/>
                  <a:pt x="1430" y="2663"/>
                  <a:pt x="1430" y="2663"/>
                </a:cubicBezTo>
                <a:cubicBezTo>
                  <a:pt x="1336" y="2642"/>
                  <a:pt x="1336" y="2642"/>
                  <a:pt x="1336" y="2642"/>
                </a:cubicBezTo>
                <a:cubicBezTo>
                  <a:pt x="1345" y="2634"/>
                  <a:pt x="1345" y="2634"/>
                  <a:pt x="1345" y="2634"/>
                </a:cubicBezTo>
                <a:lnTo>
                  <a:pt x="1434" y="2654"/>
                </a:lnTo>
                <a:close/>
                <a:moveTo>
                  <a:pt x="1332" y="2641"/>
                </a:moveTo>
                <a:cubicBezTo>
                  <a:pt x="1322" y="2639"/>
                  <a:pt x="1322" y="2639"/>
                  <a:pt x="1322" y="2639"/>
                </a:cubicBezTo>
                <a:cubicBezTo>
                  <a:pt x="1331" y="2631"/>
                  <a:pt x="1331" y="2631"/>
                  <a:pt x="1331" y="2631"/>
                </a:cubicBezTo>
                <a:cubicBezTo>
                  <a:pt x="1341" y="2634"/>
                  <a:pt x="1341" y="2634"/>
                  <a:pt x="1341" y="2634"/>
                </a:cubicBezTo>
                <a:lnTo>
                  <a:pt x="1332" y="2641"/>
                </a:lnTo>
                <a:close/>
                <a:moveTo>
                  <a:pt x="1308" y="2638"/>
                </a:moveTo>
                <a:cubicBezTo>
                  <a:pt x="1316" y="2640"/>
                  <a:pt x="1316" y="2640"/>
                  <a:pt x="1316" y="2640"/>
                </a:cubicBezTo>
                <a:cubicBezTo>
                  <a:pt x="1315" y="2642"/>
                  <a:pt x="1315" y="2642"/>
                  <a:pt x="1315" y="2642"/>
                </a:cubicBezTo>
                <a:cubicBezTo>
                  <a:pt x="1315" y="2642"/>
                  <a:pt x="1315" y="2642"/>
                  <a:pt x="1315" y="2642"/>
                </a:cubicBezTo>
                <a:cubicBezTo>
                  <a:pt x="1315" y="2642"/>
                  <a:pt x="1315" y="2642"/>
                  <a:pt x="1315" y="2642"/>
                </a:cubicBezTo>
                <a:cubicBezTo>
                  <a:pt x="1315" y="2642"/>
                  <a:pt x="1315" y="2642"/>
                  <a:pt x="1315" y="2642"/>
                </a:cubicBezTo>
                <a:cubicBezTo>
                  <a:pt x="1266" y="2683"/>
                  <a:pt x="1266" y="2683"/>
                  <a:pt x="1266" y="2683"/>
                </a:cubicBezTo>
                <a:cubicBezTo>
                  <a:pt x="1263" y="2676"/>
                  <a:pt x="1263" y="2676"/>
                  <a:pt x="1263" y="2676"/>
                </a:cubicBezTo>
                <a:lnTo>
                  <a:pt x="1308" y="2638"/>
                </a:lnTo>
                <a:close/>
                <a:moveTo>
                  <a:pt x="1262" y="2674"/>
                </a:moveTo>
                <a:cubicBezTo>
                  <a:pt x="1239" y="2623"/>
                  <a:pt x="1239" y="2623"/>
                  <a:pt x="1239" y="2623"/>
                </a:cubicBezTo>
                <a:cubicBezTo>
                  <a:pt x="1304" y="2638"/>
                  <a:pt x="1304" y="2638"/>
                  <a:pt x="1304" y="2638"/>
                </a:cubicBezTo>
                <a:lnTo>
                  <a:pt x="1262" y="2674"/>
                </a:lnTo>
                <a:close/>
                <a:moveTo>
                  <a:pt x="1311" y="2636"/>
                </a:moveTo>
                <a:cubicBezTo>
                  <a:pt x="1319" y="2629"/>
                  <a:pt x="1319" y="2629"/>
                  <a:pt x="1319" y="2629"/>
                </a:cubicBezTo>
                <a:cubicBezTo>
                  <a:pt x="1328" y="2631"/>
                  <a:pt x="1328" y="2631"/>
                  <a:pt x="1328" y="2631"/>
                </a:cubicBezTo>
                <a:cubicBezTo>
                  <a:pt x="1319" y="2638"/>
                  <a:pt x="1319" y="2638"/>
                  <a:pt x="1319" y="2638"/>
                </a:cubicBezTo>
                <a:lnTo>
                  <a:pt x="1311" y="2636"/>
                </a:lnTo>
                <a:close/>
                <a:moveTo>
                  <a:pt x="1319" y="2626"/>
                </a:moveTo>
                <a:cubicBezTo>
                  <a:pt x="1245" y="2609"/>
                  <a:pt x="1245" y="2609"/>
                  <a:pt x="1245" y="2609"/>
                </a:cubicBezTo>
                <a:cubicBezTo>
                  <a:pt x="1425" y="2536"/>
                  <a:pt x="1425" y="2536"/>
                  <a:pt x="1425" y="2536"/>
                </a:cubicBezTo>
                <a:lnTo>
                  <a:pt x="1319" y="2626"/>
                </a:lnTo>
                <a:close/>
                <a:moveTo>
                  <a:pt x="1330" y="2628"/>
                </a:moveTo>
                <a:cubicBezTo>
                  <a:pt x="1322" y="2626"/>
                  <a:pt x="1322" y="2626"/>
                  <a:pt x="1322" y="2626"/>
                </a:cubicBezTo>
                <a:cubicBezTo>
                  <a:pt x="1433" y="2532"/>
                  <a:pt x="1433" y="2532"/>
                  <a:pt x="1433" y="2532"/>
                </a:cubicBezTo>
                <a:cubicBezTo>
                  <a:pt x="1454" y="2524"/>
                  <a:pt x="1454" y="2524"/>
                  <a:pt x="1454" y="2524"/>
                </a:cubicBezTo>
                <a:lnTo>
                  <a:pt x="1330" y="2628"/>
                </a:lnTo>
                <a:close/>
                <a:moveTo>
                  <a:pt x="1432" y="2530"/>
                </a:moveTo>
                <a:cubicBezTo>
                  <a:pt x="1239" y="2608"/>
                  <a:pt x="1239" y="2608"/>
                  <a:pt x="1239" y="2608"/>
                </a:cubicBezTo>
                <a:cubicBezTo>
                  <a:pt x="1239" y="2608"/>
                  <a:pt x="1239" y="2608"/>
                  <a:pt x="1239" y="2608"/>
                </a:cubicBezTo>
                <a:cubicBezTo>
                  <a:pt x="1239" y="2608"/>
                  <a:pt x="1239" y="2608"/>
                  <a:pt x="1239" y="2608"/>
                </a:cubicBezTo>
                <a:cubicBezTo>
                  <a:pt x="1239" y="2608"/>
                  <a:pt x="1239" y="2608"/>
                  <a:pt x="1239" y="2608"/>
                </a:cubicBezTo>
                <a:cubicBezTo>
                  <a:pt x="1239" y="2608"/>
                  <a:pt x="1239" y="2608"/>
                  <a:pt x="1239" y="2609"/>
                </a:cubicBezTo>
                <a:cubicBezTo>
                  <a:pt x="1239" y="2609"/>
                  <a:pt x="1239" y="2609"/>
                  <a:pt x="1239" y="2609"/>
                </a:cubicBezTo>
                <a:cubicBezTo>
                  <a:pt x="1239" y="2609"/>
                  <a:pt x="1239" y="2609"/>
                  <a:pt x="1239" y="2609"/>
                </a:cubicBezTo>
                <a:cubicBezTo>
                  <a:pt x="1239" y="2609"/>
                  <a:pt x="1239" y="2609"/>
                  <a:pt x="1239" y="2609"/>
                </a:cubicBezTo>
                <a:cubicBezTo>
                  <a:pt x="1239" y="2609"/>
                  <a:pt x="1239" y="2609"/>
                  <a:pt x="1239" y="2609"/>
                </a:cubicBezTo>
                <a:cubicBezTo>
                  <a:pt x="1239" y="2609"/>
                  <a:pt x="1239" y="2610"/>
                  <a:pt x="1239" y="2610"/>
                </a:cubicBezTo>
                <a:cubicBezTo>
                  <a:pt x="1239" y="2610"/>
                  <a:pt x="1239" y="2610"/>
                  <a:pt x="1239" y="2610"/>
                </a:cubicBezTo>
                <a:cubicBezTo>
                  <a:pt x="1239" y="2610"/>
                  <a:pt x="1239" y="2610"/>
                  <a:pt x="1239" y="2610"/>
                </a:cubicBezTo>
                <a:cubicBezTo>
                  <a:pt x="1239" y="2610"/>
                  <a:pt x="1239" y="2610"/>
                  <a:pt x="1239" y="2610"/>
                </a:cubicBezTo>
                <a:cubicBezTo>
                  <a:pt x="1239" y="2610"/>
                  <a:pt x="1239" y="2610"/>
                  <a:pt x="1239" y="2610"/>
                </a:cubicBezTo>
                <a:cubicBezTo>
                  <a:pt x="1239" y="2610"/>
                  <a:pt x="1239" y="2611"/>
                  <a:pt x="1240" y="2611"/>
                </a:cubicBezTo>
                <a:cubicBezTo>
                  <a:pt x="1316" y="2628"/>
                  <a:pt x="1316" y="2628"/>
                  <a:pt x="1316" y="2628"/>
                </a:cubicBezTo>
                <a:cubicBezTo>
                  <a:pt x="1307" y="2635"/>
                  <a:pt x="1307" y="2635"/>
                  <a:pt x="1307" y="2635"/>
                </a:cubicBezTo>
                <a:cubicBezTo>
                  <a:pt x="1237" y="2619"/>
                  <a:pt x="1237" y="2619"/>
                  <a:pt x="1237" y="2619"/>
                </a:cubicBezTo>
                <a:cubicBezTo>
                  <a:pt x="1236" y="2619"/>
                  <a:pt x="1236" y="2619"/>
                  <a:pt x="1236" y="2619"/>
                </a:cubicBezTo>
                <a:cubicBezTo>
                  <a:pt x="1236" y="2619"/>
                  <a:pt x="1236" y="2619"/>
                  <a:pt x="1236" y="2619"/>
                </a:cubicBezTo>
                <a:cubicBezTo>
                  <a:pt x="1236" y="2619"/>
                  <a:pt x="1236" y="2619"/>
                  <a:pt x="1236" y="2619"/>
                </a:cubicBezTo>
                <a:cubicBezTo>
                  <a:pt x="1236" y="2620"/>
                  <a:pt x="1236" y="2619"/>
                  <a:pt x="1236" y="2620"/>
                </a:cubicBezTo>
                <a:cubicBezTo>
                  <a:pt x="1236" y="2620"/>
                  <a:pt x="1236" y="2620"/>
                  <a:pt x="1236" y="2620"/>
                </a:cubicBezTo>
                <a:cubicBezTo>
                  <a:pt x="1235" y="2620"/>
                  <a:pt x="1235" y="2620"/>
                  <a:pt x="1235" y="2620"/>
                </a:cubicBezTo>
                <a:cubicBezTo>
                  <a:pt x="1235" y="2620"/>
                  <a:pt x="1235" y="2620"/>
                  <a:pt x="1235" y="2620"/>
                </a:cubicBezTo>
                <a:cubicBezTo>
                  <a:pt x="1235" y="2620"/>
                  <a:pt x="1235" y="2620"/>
                  <a:pt x="1235" y="2620"/>
                </a:cubicBezTo>
                <a:cubicBezTo>
                  <a:pt x="1235" y="2620"/>
                  <a:pt x="1235" y="2620"/>
                  <a:pt x="1235" y="2620"/>
                </a:cubicBezTo>
                <a:cubicBezTo>
                  <a:pt x="1235" y="2620"/>
                  <a:pt x="1235" y="2620"/>
                  <a:pt x="1235" y="2621"/>
                </a:cubicBezTo>
                <a:cubicBezTo>
                  <a:pt x="1235" y="2621"/>
                  <a:pt x="1235" y="2621"/>
                  <a:pt x="1235" y="2621"/>
                </a:cubicBezTo>
                <a:cubicBezTo>
                  <a:pt x="1235" y="2621"/>
                  <a:pt x="1235" y="2621"/>
                  <a:pt x="1235" y="2621"/>
                </a:cubicBezTo>
                <a:cubicBezTo>
                  <a:pt x="1235" y="2621"/>
                  <a:pt x="1235" y="2621"/>
                  <a:pt x="1235" y="2621"/>
                </a:cubicBezTo>
                <a:cubicBezTo>
                  <a:pt x="1235" y="2621"/>
                  <a:pt x="1235" y="2621"/>
                  <a:pt x="1235" y="2621"/>
                </a:cubicBezTo>
                <a:cubicBezTo>
                  <a:pt x="1259" y="2676"/>
                  <a:pt x="1259" y="2676"/>
                  <a:pt x="1259" y="2676"/>
                </a:cubicBezTo>
                <a:cubicBezTo>
                  <a:pt x="1253" y="2682"/>
                  <a:pt x="1253" y="2682"/>
                  <a:pt x="1253" y="2682"/>
                </a:cubicBezTo>
                <a:cubicBezTo>
                  <a:pt x="1187" y="2536"/>
                  <a:pt x="1187" y="2536"/>
                  <a:pt x="1187" y="2536"/>
                </a:cubicBezTo>
                <a:cubicBezTo>
                  <a:pt x="1196" y="2535"/>
                  <a:pt x="1196" y="2535"/>
                  <a:pt x="1196" y="2535"/>
                </a:cubicBezTo>
                <a:cubicBezTo>
                  <a:pt x="1225" y="2600"/>
                  <a:pt x="1225" y="2600"/>
                  <a:pt x="1225" y="2600"/>
                </a:cubicBezTo>
                <a:cubicBezTo>
                  <a:pt x="1225" y="2600"/>
                  <a:pt x="1226" y="2600"/>
                  <a:pt x="1226" y="2601"/>
                </a:cubicBezTo>
                <a:cubicBezTo>
                  <a:pt x="1226" y="2601"/>
                  <a:pt x="1226" y="2601"/>
                  <a:pt x="1226" y="2601"/>
                </a:cubicBezTo>
                <a:cubicBezTo>
                  <a:pt x="1226" y="2601"/>
                  <a:pt x="1226" y="2601"/>
                  <a:pt x="1227" y="2601"/>
                </a:cubicBezTo>
                <a:cubicBezTo>
                  <a:pt x="1227" y="2601"/>
                  <a:pt x="1227" y="2601"/>
                  <a:pt x="1227" y="2601"/>
                </a:cubicBezTo>
                <a:cubicBezTo>
                  <a:pt x="1227" y="2601"/>
                  <a:pt x="1227" y="2601"/>
                  <a:pt x="1227" y="2601"/>
                </a:cubicBezTo>
                <a:cubicBezTo>
                  <a:pt x="1458" y="2508"/>
                  <a:pt x="1458" y="2508"/>
                  <a:pt x="1458" y="2508"/>
                </a:cubicBezTo>
                <a:lnTo>
                  <a:pt x="1432" y="2530"/>
                </a:lnTo>
                <a:close/>
                <a:moveTo>
                  <a:pt x="1166" y="2536"/>
                </a:moveTo>
                <a:cubicBezTo>
                  <a:pt x="1165" y="2533"/>
                  <a:pt x="1165" y="2533"/>
                  <a:pt x="1165" y="2533"/>
                </a:cubicBezTo>
                <a:cubicBezTo>
                  <a:pt x="1171" y="2532"/>
                  <a:pt x="1171" y="2532"/>
                  <a:pt x="1171" y="2532"/>
                </a:cubicBezTo>
                <a:cubicBezTo>
                  <a:pt x="1170" y="2536"/>
                  <a:pt x="1170" y="2536"/>
                  <a:pt x="1170" y="2536"/>
                </a:cubicBezTo>
                <a:lnTo>
                  <a:pt x="1166" y="2536"/>
                </a:lnTo>
                <a:close/>
                <a:moveTo>
                  <a:pt x="1170" y="2539"/>
                </a:moveTo>
                <a:cubicBezTo>
                  <a:pt x="1169" y="2546"/>
                  <a:pt x="1169" y="2546"/>
                  <a:pt x="1169" y="2546"/>
                </a:cubicBezTo>
                <a:cubicBezTo>
                  <a:pt x="1167" y="2539"/>
                  <a:pt x="1167" y="2539"/>
                  <a:pt x="1167" y="2539"/>
                </a:cubicBezTo>
                <a:lnTo>
                  <a:pt x="1170" y="2539"/>
                </a:lnTo>
                <a:close/>
                <a:moveTo>
                  <a:pt x="1164" y="2530"/>
                </a:moveTo>
                <a:cubicBezTo>
                  <a:pt x="1135" y="2440"/>
                  <a:pt x="1135" y="2440"/>
                  <a:pt x="1135" y="2440"/>
                </a:cubicBezTo>
                <a:cubicBezTo>
                  <a:pt x="1135" y="2427"/>
                  <a:pt x="1135" y="2427"/>
                  <a:pt x="1135" y="2427"/>
                </a:cubicBezTo>
                <a:cubicBezTo>
                  <a:pt x="1135" y="2427"/>
                  <a:pt x="1135" y="2427"/>
                  <a:pt x="1135" y="2427"/>
                </a:cubicBezTo>
                <a:cubicBezTo>
                  <a:pt x="1173" y="2512"/>
                  <a:pt x="1173" y="2512"/>
                  <a:pt x="1173" y="2512"/>
                </a:cubicBezTo>
                <a:cubicBezTo>
                  <a:pt x="1171" y="2530"/>
                  <a:pt x="1171" y="2530"/>
                  <a:pt x="1171" y="2530"/>
                </a:cubicBezTo>
                <a:lnTo>
                  <a:pt x="1164" y="2530"/>
                </a:lnTo>
                <a:close/>
                <a:moveTo>
                  <a:pt x="1062" y="2550"/>
                </a:moveTo>
                <a:cubicBezTo>
                  <a:pt x="1061" y="2547"/>
                  <a:pt x="1061" y="2547"/>
                  <a:pt x="1061" y="2547"/>
                </a:cubicBezTo>
                <a:cubicBezTo>
                  <a:pt x="1075" y="2545"/>
                  <a:pt x="1075" y="2545"/>
                  <a:pt x="1075" y="2545"/>
                </a:cubicBezTo>
                <a:cubicBezTo>
                  <a:pt x="1073" y="2549"/>
                  <a:pt x="1073" y="2549"/>
                  <a:pt x="1073" y="2549"/>
                </a:cubicBezTo>
                <a:lnTo>
                  <a:pt x="1062" y="2550"/>
                </a:lnTo>
                <a:close/>
                <a:moveTo>
                  <a:pt x="1072" y="2552"/>
                </a:moveTo>
                <a:cubicBezTo>
                  <a:pt x="1068" y="2562"/>
                  <a:pt x="1068" y="2562"/>
                  <a:pt x="1068" y="2562"/>
                </a:cubicBezTo>
                <a:cubicBezTo>
                  <a:pt x="1064" y="2553"/>
                  <a:pt x="1064" y="2553"/>
                  <a:pt x="1064" y="2553"/>
                </a:cubicBezTo>
                <a:lnTo>
                  <a:pt x="1072" y="2552"/>
                </a:lnTo>
                <a:close/>
                <a:moveTo>
                  <a:pt x="1060" y="2544"/>
                </a:moveTo>
                <a:cubicBezTo>
                  <a:pt x="1059" y="2542"/>
                  <a:pt x="1059" y="2542"/>
                  <a:pt x="1059" y="2542"/>
                </a:cubicBezTo>
                <a:cubicBezTo>
                  <a:pt x="1115" y="2429"/>
                  <a:pt x="1115" y="2429"/>
                  <a:pt x="1115" y="2429"/>
                </a:cubicBezTo>
                <a:cubicBezTo>
                  <a:pt x="1115" y="2430"/>
                  <a:pt x="1115" y="2430"/>
                  <a:pt x="1115" y="2430"/>
                </a:cubicBezTo>
                <a:cubicBezTo>
                  <a:pt x="1116" y="2442"/>
                  <a:pt x="1116" y="2442"/>
                  <a:pt x="1116" y="2442"/>
                </a:cubicBezTo>
                <a:cubicBezTo>
                  <a:pt x="1076" y="2542"/>
                  <a:pt x="1076" y="2542"/>
                  <a:pt x="1076" y="2542"/>
                </a:cubicBezTo>
                <a:lnTo>
                  <a:pt x="1060" y="2544"/>
                </a:lnTo>
                <a:close/>
                <a:moveTo>
                  <a:pt x="955" y="2565"/>
                </a:moveTo>
                <a:cubicBezTo>
                  <a:pt x="955" y="2565"/>
                  <a:pt x="955" y="2565"/>
                  <a:pt x="955" y="2565"/>
                </a:cubicBezTo>
                <a:cubicBezTo>
                  <a:pt x="955" y="2565"/>
                  <a:pt x="954" y="2564"/>
                  <a:pt x="954" y="2564"/>
                </a:cubicBezTo>
                <a:cubicBezTo>
                  <a:pt x="954" y="2564"/>
                  <a:pt x="954" y="2564"/>
                  <a:pt x="954" y="2564"/>
                </a:cubicBezTo>
                <a:cubicBezTo>
                  <a:pt x="954" y="2564"/>
                  <a:pt x="954" y="2564"/>
                  <a:pt x="954" y="2564"/>
                </a:cubicBezTo>
                <a:cubicBezTo>
                  <a:pt x="804" y="2584"/>
                  <a:pt x="804" y="2584"/>
                  <a:pt x="804" y="2584"/>
                </a:cubicBezTo>
                <a:cubicBezTo>
                  <a:pt x="801" y="2581"/>
                  <a:pt x="801" y="2581"/>
                  <a:pt x="801" y="2581"/>
                </a:cubicBezTo>
                <a:cubicBezTo>
                  <a:pt x="949" y="2562"/>
                  <a:pt x="949" y="2562"/>
                  <a:pt x="949" y="2562"/>
                </a:cubicBezTo>
                <a:cubicBezTo>
                  <a:pt x="949" y="2562"/>
                  <a:pt x="950" y="2561"/>
                  <a:pt x="950" y="2561"/>
                </a:cubicBezTo>
                <a:cubicBezTo>
                  <a:pt x="950" y="2561"/>
                  <a:pt x="950" y="2561"/>
                  <a:pt x="950" y="2561"/>
                </a:cubicBezTo>
                <a:cubicBezTo>
                  <a:pt x="950" y="2561"/>
                  <a:pt x="950" y="2561"/>
                  <a:pt x="950" y="2561"/>
                </a:cubicBezTo>
                <a:cubicBezTo>
                  <a:pt x="950" y="2561"/>
                  <a:pt x="950" y="2561"/>
                  <a:pt x="950" y="2560"/>
                </a:cubicBezTo>
                <a:cubicBezTo>
                  <a:pt x="950" y="2560"/>
                  <a:pt x="950" y="2560"/>
                  <a:pt x="950" y="2560"/>
                </a:cubicBezTo>
                <a:cubicBezTo>
                  <a:pt x="950" y="2560"/>
                  <a:pt x="950" y="2560"/>
                  <a:pt x="950" y="2560"/>
                </a:cubicBezTo>
                <a:cubicBezTo>
                  <a:pt x="950" y="2560"/>
                  <a:pt x="950" y="2560"/>
                  <a:pt x="950" y="2559"/>
                </a:cubicBezTo>
                <a:cubicBezTo>
                  <a:pt x="950" y="2559"/>
                  <a:pt x="950" y="2559"/>
                  <a:pt x="950" y="2559"/>
                </a:cubicBezTo>
                <a:cubicBezTo>
                  <a:pt x="948" y="2557"/>
                  <a:pt x="948" y="2557"/>
                  <a:pt x="948" y="2557"/>
                </a:cubicBezTo>
                <a:cubicBezTo>
                  <a:pt x="970" y="2562"/>
                  <a:pt x="970" y="2562"/>
                  <a:pt x="970" y="2562"/>
                </a:cubicBezTo>
                <a:cubicBezTo>
                  <a:pt x="966" y="2563"/>
                  <a:pt x="966" y="2563"/>
                  <a:pt x="966" y="2563"/>
                </a:cubicBezTo>
                <a:cubicBezTo>
                  <a:pt x="966" y="2563"/>
                  <a:pt x="966" y="2563"/>
                  <a:pt x="966" y="2563"/>
                </a:cubicBezTo>
                <a:cubicBezTo>
                  <a:pt x="965" y="2563"/>
                  <a:pt x="965" y="2563"/>
                  <a:pt x="965" y="2563"/>
                </a:cubicBezTo>
                <a:cubicBezTo>
                  <a:pt x="965" y="2563"/>
                  <a:pt x="965" y="2563"/>
                  <a:pt x="965" y="2563"/>
                </a:cubicBezTo>
                <a:cubicBezTo>
                  <a:pt x="965" y="2563"/>
                  <a:pt x="965" y="2564"/>
                  <a:pt x="965" y="2564"/>
                </a:cubicBezTo>
                <a:cubicBezTo>
                  <a:pt x="965" y="2564"/>
                  <a:pt x="965" y="2564"/>
                  <a:pt x="965" y="2564"/>
                </a:cubicBezTo>
                <a:cubicBezTo>
                  <a:pt x="965" y="2564"/>
                  <a:pt x="965" y="2564"/>
                  <a:pt x="965" y="2564"/>
                </a:cubicBezTo>
                <a:cubicBezTo>
                  <a:pt x="965" y="2564"/>
                  <a:pt x="965" y="2565"/>
                  <a:pt x="965" y="2565"/>
                </a:cubicBezTo>
                <a:cubicBezTo>
                  <a:pt x="965" y="2565"/>
                  <a:pt x="965" y="2565"/>
                  <a:pt x="965" y="2565"/>
                </a:cubicBezTo>
                <a:cubicBezTo>
                  <a:pt x="1006" y="2611"/>
                  <a:pt x="1006" y="2611"/>
                  <a:pt x="1006" y="2611"/>
                </a:cubicBezTo>
                <a:cubicBezTo>
                  <a:pt x="1002" y="2619"/>
                  <a:pt x="1002" y="2619"/>
                  <a:pt x="1002" y="2619"/>
                </a:cubicBezTo>
                <a:lnTo>
                  <a:pt x="955" y="2565"/>
                </a:lnTo>
                <a:close/>
                <a:moveTo>
                  <a:pt x="1001" y="2621"/>
                </a:moveTo>
                <a:cubicBezTo>
                  <a:pt x="950" y="2724"/>
                  <a:pt x="950" y="2724"/>
                  <a:pt x="950" y="2724"/>
                </a:cubicBezTo>
                <a:cubicBezTo>
                  <a:pt x="806" y="2587"/>
                  <a:pt x="806" y="2587"/>
                  <a:pt x="806" y="2587"/>
                </a:cubicBezTo>
                <a:cubicBezTo>
                  <a:pt x="953" y="2567"/>
                  <a:pt x="953" y="2567"/>
                  <a:pt x="953" y="2567"/>
                </a:cubicBezTo>
                <a:lnTo>
                  <a:pt x="1001" y="2621"/>
                </a:lnTo>
                <a:close/>
                <a:moveTo>
                  <a:pt x="804" y="2717"/>
                </a:moveTo>
                <a:cubicBezTo>
                  <a:pt x="843" y="2882"/>
                  <a:pt x="843" y="2882"/>
                  <a:pt x="843" y="2882"/>
                </a:cubicBezTo>
                <a:cubicBezTo>
                  <a:pt x="759" y="2785"/>
                  <a:pt x="759" y="2785"/>
                  <a:pt x="759" y="2785"/>
                </a:cubicBezTo>
                <a:cubicBezTo>
                  <a:pt x="799" y="2717"/>
                  <a:pt x="799" y="2717"/>
                  <a:pt x="799" y="2717"/>
                </a:cubicBezTo>
                <a:lnTo>
                  <a:pt x="804" y="2717"/>
                </a:lnTo>
                <a:close/>
                <a:moveTo>
                  <a:pt x="801" y="2714"/>
                </a:moveTo>
                <a:cubicBezTo>
                  <a:pt x="802" y="2712"/>
                  <a:pt x="802" y="2712"/>
                  <a:pt x="802" y="2712"/>
                </a:cubicBezTo>
                <a:cubicBezTo>
                  <a:pt x="803" y="2714"/>
                  <a:pt x="803" y="2714"/>
                  <a:pt x="803" y="2714"/>
                </a:cubicBezTo>
                <a:lnTo>
                  <a:pt x="801" y="2714"/>
                </a:lnTo>
                <a:close/>
                <a:moveTo>
                  <a:pt x="820" y="2724"/>
                </a:moveTo>
                <a:cubicBezTo>
                  <a:pt x="820" y="2724"/>
                  <a:pt x="820" y="2724"/>
                  <a:pt x="820" y="2724"/>
                </a:cubicBezTo>
                <a:cubicBezTo>
                  <a:pt x="820" y="2724"/>
                  <a:pt x="819" y="2724"/>
                  <a:pt x="819" y="2724"/>
                </a:cubicBezTo>
                <a:cubicBezTo>
                  <a:pt x="819" y="2724"/>
                  <a:pt x="819" y="2724"/>
                  <a:pt x="819" y="2724"/>
                </a:cubicBezTo>
                <a:cubicBezTo>
                  <a:pt x="819" y="2724"/>
                  <a:pt x="819" y="2724"/>
                  <a:pt x="819" y="2724"/>
                </a:cubicBezTo>
                <a:cubicBezTo>
                  <a:pt x="819" y="2724"/>
                  <a:pt x="819" y="2724"/>
                  <a:pt x="819" y="2724"/>
                </a:cubicBezTo>
                <a:cubicBezTo>
                  <a:pt x="819" y="2724"/>
                  <a:pt x="819" y="2724"/>
                  <a:pt x="819" y="2724"/>
                </a:cubicBezTo>
                <a:cubicBezTo>
                  <a:pt x="818" y="2724"/>
                  <a:pt x="818" y="2724"/>
                  <a:pt x="818" y="2724"/>
                </a:cubicBezTo>
                <a:cubicBezTo>
                  <a:pt x="818" y="2724"/>
                  <a:pt x="818" y="2724"/>
                  <a:pt x="818" y="2724"/>
                </a:cubicBezTo>
                <a:cubicBezTo>
                  <a:pt x="818" y="2724"/>
                  <a:pt x="818" y="2724"/>
                  <a:pt x="818" y="2725"/>
                </a:cubicBezTo>
                <a:cubicBezTo>
                  <a:pt x="818" y="2725"/>
                  <a:pt x="818" y="2725"/>
                  <a:pt x="818" y="2725"/>
                </a:cubicBezTo>
                <a:cubicBezTo>
                  <a:pt x="818" y="2725"/>
                  <a:pt x="818" y="2725"/>
                  <a:pt x="818" y="2725"/>
                </a:cubicBezTo>
                <a:cubicBezTo>
                  <a:pt x="818" y="2725"/>
                  <a:pt x="818" y="2725"/>
                  <a:pt x="818" y="2725"/>
                </a:cubicBezTo>
                <a:cubicBezTo>
                  <a:pt x="818" y="2725"/>
                  <a:pt x="818" y="2725"/>
                  <a:pt x="818" y="2725"/>
                </a:cubicBezTo>
                <a:cubicBezTo>
                  <a:pt x="818" y="2725"/>
                  <a:pt x="818" y="2725"/>
                  <a:pt x="818" y="2725"/>
                </a:cubicBezTo>
                <a:cubicBezTo>
                  <a:pt x="861" y="2902"/>
                  <a:pt x="861" y="2902"/>
                  <a:pt x="861" y="2902"/>
                </a:cubicBezTo>
                <a:cubicBezTo>
                  <a:pt x="847" y="2887"/>
                  <a:pt x="847" y="2887"/>
                  <a:pt x="847" y="2887"/>
                </a:cubicBezTo>
                <a:cubicBezTo>
                  <a:pt x="807" y="2718"/>
                  <a:pt x="807" y="2718"/>
                  <a:pt x="807" y="2718"/>
                </a:cubicBezTo>
                <a:cubicBezTo>
                  <a:pt x="939" y="2746"/>
                  <a:pt x="939" y="2746"/>
                  <a:pt x="939" y="2746"/>
                </a:cubicBezTo>
                <a:cubicBezTo>
                  <a:pt x="938" y="2749"/>
                  <a:pt x="938" y="2749"/>
                  <a:pt x="938" y="2749"/>
                </a:cubicBezTo>
                <a:lnTo>
                  <a:pt x="820" y="2724"/>
                </a:lnTo>
                <a:close/>
                <a:moveTo>
                  <a:pt x="936" y="2751"/>
                </a:moveTo>
                <a:cubicBezTo>
                  <a:pt x="863" y="2900"/>
                  <a:pt x="863" y="2900"/>
                  <a:pt x="863" y="2900"/>
                </a:cubicBezTo>
                <a:cubicBezTo>
                  <a:pt x="821" y="2727"/>
                  <a:pt x="821" y="2727"/>
                  <a:pt x="821" y="2727"/>
                </a:cubicBezTo>
                <a:lnTo>
                  <a:pt x="936" y="2751"/>
                </a:lnTo>
                <a:close/>
                <a:moveTo>
                  <a:pt x="655" y="2928"/>
                </a:moveTo>
                <a:cubicBezTo>
                  <a:pt x="649" y="2938"/>
                  <a:pt x="649" y="2938"/>
                  <a:pt x="649" y="2938"/>
                </a:cubicBezTo>
                <a:cubicBezTo>
                  <a:pt x="625" y="2901"/>
                  <a:pt x="625" y="2901"/>
                  <a:pt x="625" y="2901"/>
                </a:cubicBezTo>
                <a:cubicBezTo>
                  <a:pt x="625" y="2901"/>
                  <a:pt x="625" y="2901"/>
                  <a:pt x="625" y="2901"/>
                </a:cubicBezTo>
                <a:cubicBezTo>
                  <a:pt x="625" y="2901"/>
                  <a:pt x="625" y="2901"/>
                  <a:pt x="625" y="2901"/>
                </a:cubicBezTo>
                <a:cubicBezTo>
                  <a:pt x="625" y="2901"/>
                  <a:pt x="625" y="2901"/>
                  <a:pt x="625" y="2901"/>
                </a:cubicBezTo>
                <a:cubicBezTo>
                  <a:pt x="625" y="2901"/>
                  <a:pt x="624" y="2901"/>
                  <a:pt x="624" y="2900"/>
                </a:cubicBezTo>
                <a:cubicBezTo>
                  <a:pt x="624" y="2900"/>
                  <a:pt x="623" y="2900"/>
                  <a:pt x="623" y="2900"/>
                </a:cubicBezTo>
                <a:cubicBezTo>
                  <a:pt x="623" y="2900"/>
                  <a:pt x="623" y="2900"/>
                  <a:pt x="623" y="2900"/>
                </a:cubicBezTo>
                <a:cubicBezTo>
                  <a:pt x="623" y="2900"/>
                  <a:pt x="623" y="2900"/>
                  <a:pt x="623" y="2900"/>
                </a:cubicBezTo>
                <a:cubicBezTo>
                  <a:pt x="623" y="2901"/>
                  <a:pt x="623" y="2901"/>
                  <a:pt x="622" y="2901"/>
                </a:cubicBezTo>
                <a:cubicBezTo>
                  <a:pt x="622" y="2901"/>
                  <a:pt x="622" y="2901"/>
                  <a:pt x="622" y="2901"/>
                </a:cubicBezTo>
                <a:cubicBezTo>
                  <a:pt x="622" y="2901"/>
                  <a:pt x="622" y="2901"/>
                  <a:pt x="622" y="2901"/>
                </a:cubicBezTo>
                <a:cubicBezTo>
                  <a:pt x="622" y="2901"/>
                  <a:pt x="622" y="2901"/>
                  <a:pt x="622" y="2901"/>
                </a:cubicBezTo>
                <a:cubicBezTo>
                  <a:pt x="594" y="3030"/>
                  <a:pt x="594" y="3030"/>
                  <a:pt x="594" y="3030"/>
                </a:cubicBezTo>
                <a:cubicBezTo>
                  <a:pt x="575" y="3062"/>
                  <a:pt x="575" y="3062"/>
                  <a:pt x="575" y="3062"/>
                </a:cubicBezTo>
                <a:cubicBezTo>
                  <a:pt x="574" y="3061"/>
                  <a:pt x="574" y="3061"/>
                  <a:pt x="574" y="3061"/>
                </a:cubicBezTo>
                <a:cubicBezTo>
                  <a:pt x="613" y="2887"/>
                  <a:pt x="613" y="2887"/>
                  <a:pt x="613" y="2887"/>
                </a:cubicBezTo>
                <a:cubicBezTo>
                  <a:pt x="630" y="2890"/>
                  <a:pt x="630" y="2890"/>
                  <a:pt x="630" y="2890"/>
                </a:cubicBezTo>
                <a:lnTo>
                  <a:pt x="655" y="2928"/>
                </a:lnTo>
                <a:close/>
                <a:moveTo>
                  <a:pt x="634" y="2891"/>
                </a:moveTo>
                <a:cubicBezTo>
                  <a:pt x="672" y="2899"/>
                  <a:pt x="672" y="2899"/>
                  <a:pt x="672" y="2899"/>
                </a:cubicBezTo>
                <a:cubicBezTo>
                  <a:pt x="657" y="2925"/>
                  <a:pt x="657" y="2925"/>
                  <a:pt x="657" y="2925"/>
                </a:cubicBezTo>
                <a:lnTo>
                  <a:pt x="634" y="2891"/>
                </a:lnTo>
                <a:close/>
                <a:moveTo>
                  <a:pt x="649" y="2943"/>
                </a:moveTo>
                <a:cubicBezTo>
                  <a:pt x="655" y="2953"/>
                  <a:pt x="655" y="2953"/>
                  <a:pt x="655" y="2953"/>
                </a:cubicBezTo>
                <a:cubicBezTo>
                  <a:pt x="590" y="3063"/>
                  <a:pt x="590" y="3063"/>
                  <a:pt x="590" y="3063"/>
                </a:cubicBezTo>
                <a:cubicBezTo>
                  <a:pt x="596" y="3031"/>
                  <a:pt x="596" y="3031"/>
                  <a:pt x="596" y="3031"/>
                </a:cubicBezTo>
                <a:lnTo>
                  <a:pt x="649" y="2943"/>
                </a:lnTo>
                <a:close/>
                <a:moveTo>
                  <a:pt x="598" y="3022"/>
                </a:moveTo>
                <a:cubicBezTo>
                  <a:pt x="624" y="2905"/>
                  <a:pt x="624" y="2905"/>
                  <a:pt x="624" y="2905"/>
                </a:cubicBezTo>
                <a:cubicBezTo>
                  <a:pt x="647" y="2941"/>
                  <a:pt x="647" y="2941"/>
                  <a:pt x="647" y="2941"/>
                </a:cubicBezTo>
                <a:lnTo>
                  <a:pt x="598" y="3022"/>
                </a:lnTo>
                <a:close/>
                <a:moveTo>
                  <a:pt x="495" y="3149"/>
                </a:moveTo>
                <a:cubicBezTo>
                  <a:pt x="495" y="3149"/>
                  <a:pt x="495" y="3149"/>
                  <a:pt x="495" y="3149"/>
                </a:cubicBezTo>
                <a:cubicBezTo>
                  <a:pt x="494" y="3149"/>
                  <a:pt x="494" y="3150"/>
                  <a:pt x="494" y="3150"/>
                </a:cubicBezTo>
                <a:cubicBezTo>
                  <a:pt x="486" y="3211"/>
                  <a:pt x="486" y="3211"/>
                  <a:pt x="486" y="3211"/>
                </a:cubicBezTo>
                <a:cubicBezTo>
                  <a:pt x="483" y="3216"/>
                  <a:pt x="483" y="3216"/>
                  <a:pt x="483" y="3216"/>
                </a:cubicBezTo>
                <a:cubicBezTo>
                  <a:pt x="502" y="3075"/>
                  <a:pt x="502" y="3075"/>
                  <a:pt x="502" y="3075"/>
                </a:cubicBezTo>
                <a:cubicBezTo>
                  <a:pt x="504" y="3076"/>
                  <a:pt x="504" y="3076"/>
                  <a:pt x="504" y="3076"/>
                </a:cubicBezTo>
                <a:cubicBezTo>
                  <a:pt x="497" y="3126"/>
                  <a:pt x="497" y="3126"/>
                  <a:pt x="497" y="3126"/>
                </a:cubicBezTo>
                <a:cubicBezTo>
                  <a:pt x="497" y="3126"/>
                  <a:pt x="497" y="3126"/>
                  <a:pt x="497" y="3126"/>
                </a:cubicBezTo>
                <a:cubicBezTo>
                  <a:pt x="497" y="3126"/>
                  <a:pt x="497" y="3126"/>
                  <a:pt x="497" y="3126"/>
                </a:cubicBezTo>
                <a:cubicBezTo>
                  <a:pt x="498" y="3126"/>
                  <a:pt x="498" y="3126"/>
                  <a:pt x="498" y="3126"/>
                </a:cubicBezTo>
                <a:cubicBezTo>
                  <a:pt x="498" y="3126"/>
                  <a:pt x="498" y="3126"/>
                  <a:pt x="498" y="3127"/>
                </a:cubicBezTo>
                <a:cubicBezTo>
                  <a:pt x="498" y="3127"/>
                  <a:pt x="498" y="3127"/>
                  <a:pt x="498" y="3127"/>
                </a:cubicBezTo>
                <a:cubicBezTo>
                  <a:pt x="498" y="3127"/>
                  <a:pt x="498" y="3127"/>
                  <a:pt x="498" y="3127"/>
                </a:cubicBezTo>
                <a:cubicBezTo>
                  <a:pt x="498" y="3127"/>
                  <a:pt x="498" y="3127"/>
                  <a:pt x="498" y="3127"/>
                </a:cubicBezTo>
                <a:cubicBezTo>
                  <a:pt x="498" y="3127"/>
                  <a:pt x="498" y="3127"/>
                  <a:pt x="498" y="3127"/>
                </a:cubicBezTo>
                <a:cubicBezTo>
                  <a:pt x="498" y="3127"/>
                  <a:pt x="498" y="3127"/>
                  <a:pt x="498" y="3127"/>
                </a:cubicBezTo>
                <a:cubicBezTo>
                  <a:pt x="499" y="3127"/>
                  <a:pt x="499" y="3127"/>
                  <a:pt x="499" y="3127"/>
                </a:cubicBezTo>
                <a:cubicBezTo>
                  <a:pt x="499" y="3127"/>
                  <a:pt x="499" y="3127"/>
                  <a:pt x="499" y="3127"/>
                </a:cubicBezTo>
                <a:cubicBezTo>
                  <a:pt x="499" y="3127"/>
                  <a:pt x="499" y="3127"/>
                  <a:pt x="499" y="3127"/>
                </a:cubicBezTo>
                <a:cubicBezTo>
                  <a:pt x="499" y="3127"/>
                  <a:pt x="499" y="3127"/>
                  <a:pt x="500" y="3127"/>
                </a:cubicBezTo>
                <a:cubicBezTo>
                  <a:pt x="500" y="3127"/>
                  <a:pt x="500" y="3127"/>
                  <a:pt x="500" y="3127"/>
                </a:cubicBezTo>
                <a:cubicBezTo>
                  <a:pt x="500" y="3127"/>
                  <a:pt x="500" y="3127"/>
                  <a:pt x="500" y="3126"/>
                </a:cubicBezTo>
                <a:cubicBezTo>
                  <a:pt x="521" y="3079"/>
                  <a:pt x="521" y="3079"/>
                  <a:pt x="521" y="3079"/>
                </a:cubicBezTo>
                <a:cubicBezTo>
                  <a:pt x="522" y="3079"/>
                  <a:pt x="522" y="3079"/>
                  <a:pt x="522" y="3079"/>
                </a:cubicBezTo>
                <a:cubicBezTo>
                  <a:pt x="497" y="3136"/>
                  <a:pt x="497" y="3136"/>
                  <a:pt x="497" y="3136"/>
                </a:cubicBezTo>
                <a:cubicBezTo>
                  <a:pt x="496" y="3136"/>
                  <a:pt x="496" y="3136"/>
                  <a:pt x="496" y="3136"/>
                </a:cubicBezTo>
                <a:cubicBezTo>
                  <a:pt x="496" y="3137"/>
                  <a:pt x="496" y="3138"/>
                  <a:pt x="496" y="3138"/>
                </a:cubicBezTo>
                <a:cubicBezTo>
                  <a:pt x="497" y="3139"/>
                  <a:pt x="497" y="3139"/>
                  <a:pt x="497" y="3139"/>
                </a:cubicBezTo>
                <a:cubicBezTo>
                  <a:pt x="498" y="3139"/>
                  <a:pt x="498" y="3139"/>
                  <a:pt x="498" y="3138"/>
                </a:cubicBezTo>
                <a:cubicBezTo>
                  <a:pt x="499" y="3138"/>
                  <a:pt x="499" y="3138"/>
                  <a:pt x="499" y="3138"/>
                </a:cubicBezTo>
                <a:cubicBezTo>
                  <a:pt x="499" y="3137"/>
                  <a:pt x="499" y="3137"/>
                  <a:pt x="499" y="3137"/>
                </a:cubicBezTo>
                <a:cubicBezTo>
                  <a:pt x="557" y="3086"/>
                  <a:pt x="557" y="3086"/>
                  <a:pt x="557" y="3086"/>
                </a:cubicBezTo>
                <a:cubicBezTo>
                  <a:pt x="560" y="3086"/>
                  <a:pt x="560" y="3086"/>
                  <a:pt x="560" y="3086"/>
                </a:cubicBezTo>
                <a:cubicBezTo>
                  <a:pt x="555" y="3095"/>
                  <a:pt x="555" y="3095"/>
                  <a:pt x="555" y="3095"/>
                </a:cubicBezTo>
                <a:lnTo>
                  <a:pt x="495" y="3149"/>
                </a:lnTo>
                <a:close/>
                <a:moveTo>
                  <a:pt x="550" y="3103"/>
                </a:moveTo>
                <a:cubicBezTo>
                  <a:pt x="490" y="3204"/>
                  <a:pt x="490" y="3204"/>
                  <a:pt x="490" y="3204"/>
                </a:cubicBezTo>
                <a:cubicBezTo>
                  <a:pt x="497" y="3151"/>
                  <a:pt x="497" y="3151"/>
                  <a:pt x="497" y="3151"/>
                </a:cubicBezTo>
                <a:lnTo>
                  <a:pt x="550" y="3103"/>
                </a:lnTo>
                <a:close/>
                <a:moveTo>
                  <a:pt x="364" y="3035"/>
                </a:moveTo>
                <a:cubicBezTo>
                  <a:pt x="501" y="3061"/>
                  <a:pt x="501" y="3061"/>
                  <a:pt x="501" y="3061"/>
                </a:cubicBezTo>
                <a:cubicBezTo>
                  <a:pt x="500" y="3072"/>
                  <a:pt x="500" y="3072"/>
                  <a:pt x="500" y="3072"/>
                </a:cubicBezTo>
                <a:cubicBezTo>
                  <a:pt x="360" y="3046"/>
                  <a:pt x="360" y="3046"/>
                  <a:pt x="360" y="3046"/>
                </a:cubicBezTo>
                <a:lnTo>
                  <a:pt x="364" y="3035"/>
                </a:lnTo>
                <a:close/>
                <a:moveTo>
                  <a:pt x="357" y="3045"/>
                </a:moveTo>
                <a:cubicBezTo>
                  <a:pt x="357" y="3045"/>
                  <a:pt x="357" y="3045"/>
                  <a:pt x="357" y="3045"/>
                </a:cubicBezTo>
                <a:cubicBezTo>
                  <a:pt x="361" y="3034"/>
                  <a:pt x="361" y="3034"/>
                  <a:pt x="361" y="3034"/>
                </a:cubicBezTo>
                <a:cubicBezTo>
                  <a:pt x="361" y="3034"/>
                  <a:pt x="361" y="3034"/>
                  <a:pt x="361" y="3034"/>
                </a:cubicBezTo>
                <a:lnTo>
                  <a:pt x="357" y="3045"/>
                </a:lnTo>
                <a:close/>
                <a:moveTo>
                  <a:pt x="398" y="2940"/>
                </a:moveTo>
                <a:cubicBezTo>
                  <a:pt x="398" y="2940"/>
                  <a:pt x="398" y="2940"/>
                  <a:pt x="398" y="2940"/>
                </a:cubicBezTo>
                <a:cubicBezTo>
                  <a:pt x="398" y="2940"/>
                  <a:pt x="398" y="2940"/>
                  <a:pt x="398" y="2940"/>
                </a:cubicBezTo>
                <a:cubicBezTo>
                  <a:pt x="397" y="2940"/>
                  <a:pt x="397" y="2940"/>
                  <a:pt x="397" y="2940"/>
                </a:cubicBezTo>
                <a:cubicBezTo>
                  <a:pt x="397" y="2939"/>
                  <a:pt x="397" y="2939"/>
                  <a:pt x="397" y="2939"/>
                </a:cubicBezTo>
                <a:cubicBezTo>
                  <a:pt x="397" y="2939"/>
                  <a:pt x="397" y="2939"/>
                  <a:pt x="397" y="2939"/>
                </a:cubicBezTo>
                <a:cubicBezTo>
                  <a:pt x="396" y="2939"/>
                  <a:pt x="396" y="2940"/>
                  <a:pt x="396" y="2940"/>
                </a:cubicBezTo>
                <a:cubicBezTo>
                  <a:pt x="396" y="2940"/>
                  <a:pt x="396" y="2940"/>
                  <a:pt x="396" y="2940"/>
                </a:cubicBezTo>
                <a:cubicBezTo>
                  <a:pt x="325" y="3010"/>
                  <a:pt x="325" y="3010"/>
                  <a:pt x="325" y="3010"/>
                </a:cubicBezTo>
                <a:cubicBezTo>
                  <a:pt x="327" y="3002"/>
                  <a:pt x="327" y="3002"/>
                  <a:pt x="327" y="3002"/>
                </a:cubicBezTo>
                <a:cubicBezTo>
                  <a:pt x="401" y="2929"/>
                  <a:pt x="401" y="2929"/>
                  <a:pt x="401" y="2929"/>
                </a:cubicBezTo>
                <a:cubicBezTo>
                  <a:pt x="401" y="2929"/>
                  <a:pt x="401" y="2929"/>
                  <a:pt x="401" y="2929"/>
                </a:cubicBezTo>
                <a:cubicBezTo>
                  <a:pt x="401" y="2929"/>
                  <a:pt x="401" y="2929"/>
                  <a:pt x="401" y="2929"/>
                </a:cubicBezTo>
                <a:cubicBezTo>
                  <a:pt x="401" y="2929"/>
                  <a:pt x="401" y="2929"/>
                  <a:pt x="401" y="2929"/>
                </a:cubicBezTo>
                <a:cubicBezTo>
                  <a:pt x="401" y="2929"/>
                  <a:pt x="401" y="2929"/>
                  <a:pt x="401" y="2928"/>
                </a:cubicBezTo>
                <a:cubicBezTo>
                  <a:pt x="401" y="2928"/>
                  <a:pt x="401" y="2928"/>
                  <a:pt x="401" y="2928"/>
                </a:cubicBezTo>
                <a:cubicBezTo>
                  <a:pt x="401" y="2928"/>
                  <a:pt x="401" y="2928"/>
                  <a:pt x="401" y="2928"/>
                </a:cubicBezTo>
                <a:cubicBezTo>
                  <a:pt x="377" y="2858"/>
                  <a:pt x="377" y="2858"/>
                  <a:pt x="377" y="2858"/>
                </a:cubicBezTo>
                <a:cubicBezTo>
                  <a:pt x="379" y="2852"/>
                  <a:pt x="379" y="2852"/>
                  <a:pt x="379" y="2852"/>
                </a:cubicBezTo>
                <a:cubicBezTo>
                  <a:pt x="385" y="2860"/>
                  <a:pt x="385" y="2860"/>
                  <a:pt x="385" y="2860"/>
                </a:cubicBezTo>
                <a:cubicBezTo>
                  <a:pt x="405" y="2916"/>
                  <a:pt x="405" y="2916"/>
                  <a:pt x="405" y="2916"/>
                </a:cubicBezTo>
                <a:cubicBezTo>
                  <a:pt x="405" y="2916"/>
                  <a:pt x="405" y="2916"/>
                  <a:pt x="405" y="2916"/>
                </a:cubicBezTo>
                <a:cubicBezTo>
                  <a:pt x="405" y="2917"/>
                  <a:pt x="405" y="2917"/>
                  <a:pt x="406" y="2917"/>
                </a:cubicBezTo>
                <a:cubicBezTo>
                  <a:pt x="406" y="2917"/>
                  <a:pt x="406" y="2917"/>
                  <a:pt x="406" y="2917"/>
                </a:cubicBezTo>
                <a:cubicBezTo>
                  <a:pt x="406" y="2917"/>
                  <a:pt x="406" y="2917"/>
                  <a:pt x="406" y="2917"/>
                </a:cubicBezTo>
                <a:cubicBezTo>
                  <a:pt x="406" y="2917"/>
                  <a:pt x="406" y="2917"/>
                  <a:pt x="406" y="2917"/>
                </a:cubicBezTo>
                <a:cubicBezTo>
                  <a:pt x="406" y="2917"/>
                  <a:pt x="406" y="2917"/>
                  <a:pt x="406" y="2917"/>
                </a:cubicBezTo>
                <a:cubicBezTo>
                  <a:pt x="406" y="2917"/>
                  <a:pt x="406" y="2917"/>
                  <a:pt x="406" y="2917"/>
                </a:cubicBezTo>
                <a:cubicBezTo>
                  <a:pt x="406" y="2917"/>
                  <a:pt x="406" y="2917"/>
                  <a:pt x="406" y="2917"/>
                </a:cubicBezTo>
                <a:cubicBezTo>
                  <a:pt x="407" y="2917"/>
                  <a:pt x="407" y="2917"/>
                  <a:pt x="407" y="2917"/>
                </a:cubicBezTo>
                <a:cubicBezTo>
                  <a:pt x="407" y="2917"/>
                  <a:pt x="407" y="2917"/>
                  <a:pt x="407" y="2917"/>
                </a:cubicBezTo>
                <a:cubicBezTo>
                  <a:pt x="407" y="2917"/>
                  <a:pt x="407" y="2917"/>
                  <a:pt x="407" y="2917"/>
                </a:cubicBezTo>
                <a:cubicBezTo>
                  <a:pt x="407" y="2917"/>
                  <a:pt x="408" y="2917"/>
                  <a:pt x="408" y="2916"/>
                </a:cubicBezTo>
                <a:cubicBezTo>
                  <a:pt x="408" y="2916"/>
                  <a:pt x="408" y="2916"/>
                  <a:pt x="408" y="2916"/>
                </a:cubicBezTo>
                <a:cubicBezTo>
                  <a:pt x="416" y="2896"/>
                  <a:pt x="416" y="2896"/>
                  <a:pt x="416" y="2896"/>
                </a:cubicBezTo>
                <a:cubicBezTo>
                  <a:pt x="416" y="2897"/>
                  <a:pt x="416" y="2897"/>
                  <a:pt x="416" y="2897"/>
                </a:cubicBezTo>
                <a:cubicBezTo>
                  <a:pt x="362" y="3032"/>
                  <a:pt x="362" y="3032"/>
                  <a:pt x="362" y="3032"/>
                </a:cubicBezTo>
                <a:cubicBezTo>
                  <a:pt x="362" y="3032"/>
                  <a:pt x="362" y="3032"/>
                  <a:pt x="362" y="3032"/>
                </a:cubicBezTo>
                <a:cubicBezTo>
                  <a:pt x="398" y="2941"/>
                  <a:pt x="398" y="2941"/>
                  <a:pt x="398" y="2941"/>
                </a:cubicBezTo>
                <a:cubicBezTo>
                  <a:pt x="398" y="2941"/>
                  <a:pt x="398" y="2941"/>
                  <a:pt x="398" y="2941"/>
                </a:cubicBezTo>
                <a:cubicBezTo>
                  <a:pt x="398" y="2941"/>
                  <a:pt x="398" y="2941"/>
                  <a:pt x="398" y="2941"/>
                </a:cubicBezTo>
                <a:cubicBezTo>
                  <a:pt x="398" y="2940"/>
                  <a:pt x="398" y="2940"/>
                  <a:pt x="398" y="2940"/>
                </a:cubicBezTo>
                <a:close/>
                <a:moveTo>
                  <a:pt x="329" y="2996"/>
                </a:moveTo>
                <a:cubicBezTo>
                  <a:pt x="376" y="2862"/>
                  <a:pt x="376" y="2862"/>
                  <a:pt x="376" y="2862"/>
                </a:cubicBezTo>
                <a:cubicBezTo>
                  <a:pt x="398" y="2928"/>
                  <a:pt x="398" y="2928"/>
                  <a:pt x="398" y="2928"/>
                </a:cubicBezTo>
                <a:lnTo>
                  <a:pt x="329" y="2996"/>
                </a:lnTo>
                <a:close/>
                <a:moveTo>
                  <a:pt x="385" y="2826"/>
                </a:moveTo>
                <a:cubicBezTo>
                  <a:pt x="385" y="2826"/>
                  <a:pt x="385" y="2826"/>
                  <a:pt x="385" y="2826"/>
                </a:cubicBezTo>
                <a:cubicBezTo>
                  <a:pt x="385" y="2826"/>
                  <a:pt x="385" y="2827"/>
                  <a:pt x="386" y="2827"/>
                </a:cubicBezTo>
                <a:cubicBezTo>
                  <a:pt x="386" y="2827"/>
                  <a:pt x="386" y="2827"/>
                  <a:pt x="386" y="2827"/>
                </a:cubicBezTo>
                <a:cubicBezTo>
                  <a:pt x="386" y="2827"/>
                  <a:pt x="386" y="2827"/>
                  <a:pt x="386" y="2827"/>
                </a:cubicBezTo>
                <a:cubicBezTo>
                  <a:pt x="386" y="2827"/>
                  <a:pt x="386" y="2827"/>
                  <a:pt x="386" y="2827"/>
                </a:cubicBezTo>
                <a:cubicBezTo>
                  <a:pt x="386" y="2827"/>
                  <a:pt x="386" y="2827"/>
                  <a:pt x="386" y="2827"/>
                </a:cubicBezTo>
                <a:cubicBezTo>
                  <a:pt x="386" y="2827"/>
                  <a:pt x="386" y="2827"/>
                  <a:pt x="386" y="2827"/>
                </a:cubicBezTo>
                <a:cubicBezTo>
                  <a:pt x="436" y="2837"/>
                  <a:pt x="436" y="2837"/>
                  <a:pt x="436" y="2837"/>
                </a:cubicBezTo>
                <a:cubicBezTo>
                  <a:pt x="432" y="2848"/>
                  <a:pt x="432" y="2848"/>
                  <a:pt x="432" y="2848"/>
                </a:cubicBezTo>
                <a:cubicBezTo>
                  <a:pt x="388" y="2839"/>
                  <a:pt x="388" y="2839"/>
                  <a:pt x="388" y="2839"/>
                </a:cubicBezTo>
                <a:cubicBezTo>
                  <a:pt x="388" y="2839"/>
                  <a:pt x="388" y="2839"/>
                  <a:pt x="388" y="2839"/>
                </a:cubicBezTo>
                <a:cubicBezTo>
                  <a:pt x="388" y="2839"/>
                  <a:pt x="388" y="2839"/>
                  <a:pt x="388" y="2839"/>
                </a:cubicBezTo>
                <a:cubicBezTo>
                  <a:pt x="388" y="2839"/>
                  <a:pt x="387" y="2839"/>
                  <a:pt x="387" y="2839"/>
                </a:cubicBezTo>
                <a:cubicBezTo>
                  <a:pt x="387" y="2839"/>
                  <a:pt x="387" y="2839"/>
                  <a:pt x="387" y="2839"/>
                </a:cubicBezTo>
                <a:cubicBezTo>
                  <a:pt x="387" y="2839"/>
                  <a:pt x="387" y="2839"/>
                  <a:pt x="387" y="2839"/>
                </a:cubicBezTo>
                <a:cubicBezTo>
                  <a:pt x="387" y="2839"/>
                  <a:pt x="387" y="2840"/>
                  <a:pt x="387" y="2840"/>
                </a:cubicBezTo>
                <a:cubicBezTo>
                  <a:pt x="387" y="2840"/>
                  <a:pt x="387" y="2840"/>
                  <a:pt x="387" y="2840"/>
                </a:cubicBezTo>
                <a:cubicBezTo>
                  <a:pt x="387" y="2840"/>
                  <a:pt x="387" y="2840"/>
                  <a:pt x="387" y="2840"/>
                </a:cubicBezTo>
                <a:cubicBezTo>
                  <a:pt x="387" y="2841"/>
                  <a:pt x="387" y="2841"/>
                  <a:pt x="387" y="2841"/>
                </a:cubicBezTo>
                <a:cubicBezTo>
                  <a:pt x="387" y="2841"/>
                  <a:pt x="387" y="2841"/>
                  <a:pt x="387" y="2841"/>
                </a:cubicBezTo>
                <a:cubicBezTo>
                  <a:pt x="419" y="2880"/>
                  <a:pt x="419" y="2880"/>
                  <a:pt x="419" y="2880"/>
                </a:cubicBezTo>
                <a:cubicBezTo>
                  <a:pt x="415" y="2891"/>
                  <a:pt x="415" y="2891"/>
                  <a:pt x="415" y="2891"/>
                </a:cubicBezTo>
                <a:cubicBezTo>
                  <a:pt x="388" y="2858"/>
                  <a:pt x="388" y="2858"/>
                  <a:pt x="388" y="2858"/>
                </a:cubicBezTo>
                <a:cubicBezTo>
                  <a:pt x="378" y="2830"/>
                  <a:pt x="378" y="2830"/>
                  <a:pt x="378" y="2830"/>
                </a:cubicBezTo>
                <a:cubicBezTo>
                  <a:pt x="387" y="2820"/>
                  <a:pt x="387" y="2820"/>
                  <a:pt x="387" y="2820"/>
                </a:cubicBezTo>
                <a:cubicBezTo>
                  <a:pt x="385" y="2825"/>
                  <a:pt x="385" y="2825"/>
                  <a:pt x="385" y="2825"/>
                </a:cubicBezTo>
                <a:cubicBezTo>
                  <a:pt x="385" y="2825"/>
                  <a:pt x="385" y="2825"/>
                  <a:pt x="385" y="2825"/>
                </a:cubicBezTo>
                <a:cubicBezTo>
                  <a:pt x="385" y="2825"/>
                  <a:pt x="385" y="2825"/>
                  <a:pt x="385" y="2825"/>
                </a:cubicBezTo>
                <a:cubicBezTo>
                  <a:pt x="385" y="2825"/>
                  <a:pt x="385" y="2825"/>
                  <a:pt x="385" y="2826"/>
                </a:cubicBezTo>
                <a:cubicBezTo>
                  <a:pt x="385" y="2826"/>
                  <a:pt x="385" y="2826"/>
                  <a:pt x="385" y="2826"/>
                </a:cubicBezTo>
                <a:cubicBezTo>
                  <a:pt x="385" y="2826"/>
                  <a:pt x="385" y="2826"/>
                  <a:pt x="385" y="2826"/>
                </a:cubicBezTo>
                <a:close/>
                <a:moveTo>
                  <a:pt x="488" y="2707"/>
                </a:moveTo>
                <a:cubicBezTo>
                  <a:pt x="489" y="2707"/>
                  <a:pt x="489" y="2707"/>
                  <a:pt x="489" y="2707"/>
                </a:cubicBezTo>
                <a:cubicBezTo>
                  <a:pt x="489" y="2706"/>
                  <a:pt x="489" y="2706"/>
                  <a:pt x="489" y="2706"/>
                </a:cubicBezTo>
                <a:cubicBezTo>
                  <a:pt x="489" y="2706"/>
                  <a:pt x="489" y="2706"/>
                  <a:pt x="489" y="2706"/>
                </a:cubicBezTo>
                <a:cubicBezTo>
                  <a:pt x="489" y="2705"/>
                  <a:pt x="489" y="2705"/>
                  <a:pt x="488" y="2705"/>
                </a:cubicBezTo>
                <a:cubicBezTo>
                  <a:pt x="458" y="2669"/>
                  <a:pt x="458" y="2669"/>
                  <a:pt x="458" y="2669"/>
                </a:cubicBezTo>
                <a:cubicBezTo>
                  <a:pt x="492" y="2703"/>
                  <a:pt x="492" y="2703"/>
                  <a:pt x="492" y="2703"/>
                </a:cubicBezTo>
                <a:cubicBezTo>
                  <a:pt x="440" y="2835"/>
                  <a:pt x="440" y="2835"/>
                  <a:pt x="440" y="2835"/>
                </a:cubicBezTo>
                <a:cubicBezTo>
                  <a:pt x="440" y="2835"/>
                  <a:pt x="440" y="2835"/>
                  <a:pt x="440" y="2835"/>
                </a:cubicBezTo>
                <a:cubicBezTo>
                  <a:pt x="487" y="2718"/>
                  <a:pt x="487" y="2718"/>
                  <a:pt x="487" y="2718"/>
                </a:cubicBezTo>
                <a:cubicBezTo>
                  <a:pt x="487" y="2717"/>
                  <a:pt x="486" y="2716"/>
                  <a:pt x="486" y="2716"/>
                </a:cubicBezTo>
                <a:cubicBezTo>
                  <a:pt x="486" y="2716"/>
                  <a:pt x="485" y="2716"/>
                  <a:pt x="485" y="2716"/>
                </a:cubicBezTo>
                <a:cubicBezTo>
                  <a:pt x="485" y="2716"/>
                  <a:pt x="485" y="2716"/>
                  <a:pt x="485" y="2716"/>
                </a:cubicBezTo>
                <a:cubicBezTo>
                  <a:pt x="485" y="2716"/>
                  <a:pt x="484" y="2716"/>
                  <a:pt x="484" y="2716"/>
                </a:cubicBezTo>
                <a:cubicBezTo>
                  <a:pt x="484" y="2716"/>
                  <a:pt x="484" y="2716"/>
                  <a:pt x="484" y="2716"/>
                </a:cubicBezTo>
                <a:cubicBezTo>
                  <a:pt x="394" y="2809"/>
                  <a:pt x="394" y="2809"/>
                  <a:pt x="394" y="2809"/>
                </a:cubicBezTo>
                <a:cubicBezTo>
                  <a:pt x="396" y="2802"/>
                  <a:pt x="396" y="2802"/>
                  <a:pt x="396" y="2802"/>
                </a:cubicBezTo>
                <a:lnTo>
                  <a:pt x="488" y="2707"/>
                </a:lnTo>
                <a:close/>
                <a:moveTo>
                  <a:pt x="398" y="2796"/>
                </a:moveTo>
                <a:cubicBezTo>
                  <a:pt x="446" y="2658"/>
                  <a:pt x="446" y="2658"/>
                  <a:pt x="446" y="2658"/>
                </a:cubicBezTo>
                <a:cubicBezTo>
                  <a:pt x="485" y="2706"/>
                  <a:pt x="485" y="2706"/>
                  <a:pt x="485" y="2706"/>
                </a:cubicBezTo>
                <a:lnTo>
                  <a:pt x="398" y="2796"/>
                </a:lnTo>
                <a:close/>
                <a:moveTo>
                  <a:pt x="462" y="2650"/>
                </a:moveTo>
                <a:cubicBezTo>
                  <a:pt x="507" y="2660"/>
                  <a:pt x="507" y="2660"/>
                  <a:pt x="507" y="2660"/>
                </a:cubicBezTo>
                <a:cubicBezTo>
                  <a:pt x="497" y="2685"/>
                  <a:pt x="497" y="2685"/>
                  <a:pt x="497" y="2685"/>
                </a:cubicBezTo>
                <a:lnTo>
                  <a:pt x="462" y="2650"/>
                </a:lnTo>
                <a:close/>
                <a:moveTo>
                  <a:pt x="495" y="2688"/>
                </a:moveTo>
                <a:cubicBezTo>
                  <a:pt x="494" y="2691"/>
                  <a:pt x="494" y="2691"/>
                  <a:pt x="494" y="2691"/>
                </a:cubicBezTo>
                <a:cubicBezTo>
                  <a:pt x="465" y="2657"/>
                  <a:pt x="465" y="2657"/>
                  <a:pt x="465" y="2657"/>
                </a:cubicBezTo>
                <a:lnTo>
                  <a:pt x="495" y="2688"/>
                </a:lnTo>
                <a:close/>
                <a:moveTo>
                  <a:pt x="512" y="2647"/>
                </a:moveTo>
                <a:cubicBezTo>
                  <a:pt x="508" y="2657"/>
                  <a:pt x="508" y="2657"/>
                  <a:pt x="508" y="2657"/>
                </a:cubicBezTo>
                <a:cubicBezTo>
                  <a:pt x="458" y="2646"/>
                  <a:pt x="458" y="2646"/>
                  <a:pt x="458" y="2646"/>
                </a:cubicBezTo>
                <a:cubicBezTo>
                  <a:pt x="458" y="2646"/>
                  <a:pt x="458" y="2646"/>
                  <a:pt x="458" y="2646"/>
                </a:cubicBezTo>
                <a:cubicBezTo>
                  <a:pt x="458" y="2646"/>
                  <a:pt x="458" y="2646"/>
                  <a:pt x="458" y="2646"/>
                </a:cubicBezTo>
                <a:cubicBezTo>
                  <a:pt x="457" y="2647"/>
                  <a:pt x="457" y="2647"/>
                  <a:pt x="457" y="2647"/>
                </a:cubicBezTo>
                <a:cubicBezTo>
                  <a:pt x="457" y="2647"/>
                  <a:pt x="457" y="2647"/>
                  <a:pt x="457" y="2647"/>
                </a:cubicBezTo>
                <a:cubicBezTo>
                  <a:pt x="457" y="2647"/>
                  <a:pt x="457" y="2647"/>
                  <a:pt x="457" y="2647"/>
                </a:cubicBezTo>
                <a:cubicBezTo>
                  <a:pt x="457" y="2647"/>
                  <a:pt x="457" y="2647"/>
                  <a:pt x="457" y="2647"/>
                </a:cubicBezTo>
                <a:cubicBezTo>
                  <a:pt x="446" y="2635"/>
                  <a:pt x="446" y="2635"/>
                  <a:pt x="446" y="2635"/>
                </a:cubicBezTo>
                <a:cubicBezTo>
                  <a:pt x="447" y="2633"/>
                  <a:pt x="447" y="2633"/>
                  <a:pt x="447" y="2633"/>
                </a:cubicBezTo>
                <a:lnTo>
                  <a:pt x="512" y="2647"/>
                </a:lnTo>
                <a:close/>
                <a:moveTo>
                  <a:pt x="450" y="2631"/>
                </a:moveTo>
                <a:cubicBezTo>
                  <a:pt x="455" y="2625"/>
                  <a:pt x="455" y="2625"/>
                  <a:pt x="455" y="2625"/>
                </a:cubicBezTo>
                <a:cubicBezTo>
                  <a:pt x="452" y="2631"/>
                  <a:pt x="452" y="2631"/>
                  <a:pt x="452" y="2631"/>
                </a:cubicBezTo>
                <a:lnTo>
                  <a:pt x="450" y="2631"/>
                </a:lnTo>
                <a:close/>
                <a:moveTo>
                  <a:pt x="736" y="1971"/>
                </a:moveTo>
                <a:cubicBezTo>
                  <a:pt x="750" y="1974"/>
                  <a:pt x="750" y="1974"/>
                  <a:pt x="750" y="1974"/>
                </a:cubicBezTo>
                <a:cubicBezTo>
                  <a:pt x="743" y="2011"/>
                  <a:pt x="743" y="2011"/>
                  <a:pt x="743" y="2011"/>
                </a:cubicBezTo>
                <a:cubicBezTo>
                  <a:pt x="743" y="2011"/>
                  <a:pt x="743" y="2011"/>
                  <a:pt x="743" y="2011"/>
                </a:cubicBezTo>
                <a:cubicBezTo>
                  <a:pt x="741" y="2019"/>
                  <a:pt x="741" y="2019"/>
                  <a:pt x="741" y="2019"/>
                </a:cubicBezTo>
                <a:cubicBezTo>
                  <a:pt x="682" y="2087"/>
                  <a:pt x="682" y="2087"/>
                  <a:pt x="682" y="2087"/>
                </a:cubicBezTo>
                <a:cubicBezTo>
                  <a:pt x="709" y="2023"/>
                  <a:pt x="709" y="2023"/>
                  <a:pt x="709" y="2023"/>
                </a:cubicBezTo>
                <a:lnTo>
                  <a:pt x="736" y="1971"/>
                </a:lnTo>
                <a:close/>
                <a:moveTo>
                  <a:pt x="731" y="1970"/>
                </a:moveTo>
                <a:cubicBezTo>
                  <a:pt x="731" y="1969"/>
                  <a:pt x="731" y="1969"/>
                  <a:pt x="731" y="1969"/>
                </a:cubicBezTo>
                <a:cubicBezTo>
                  <a:pt x="731" y="1969"/>
                  <a:pt x="731" y="1969"/>
                  <a:pt x="731" y="1969"/>
                </a:cubicBezTo>
                <a:lnTo>
                  <a:pt x="731" y="1970"/>
                </a:lnTo>
                <a:close/>
                <a:moveTo>
                  <a:pt x="767" y="1903"/>
                </a:moveTo>
                <a:cubicBezTo>
                  <a:pt x="767" y="1903"/>
                  <a:pt x="767" y="1903"/>
                  <a:pt x="767" y="1902"/>
                </a:cubicBezTo>
                <a:cubicBezTo>
                  <a:pt x="767" y="1902"/>
                  <a:pt x="767" y="1902"/>
                  <a:pt x="767" y="1902"/>
                </a:cubicBezTo>
                <a:cubicBezTo>
                  <a:pt x="775" y="1864"/>
                  <a:pt x="775" y="1864"/>
                  <a:pt x="775" y="1864"/>
                </a:cubicBezTo>
                <a:cubicBezTo>
                  <a:pt x="777" y="1859"/>
                  <a:pt x="777" y="1859"/>
                  <a:pt x="777" y="1859"/>
                </a:cubicBezTo>
                <a:cubicBezTo>
                  <a:pt x="757" y="1960"/>
                  <a:pt x="757" y="1960"/>
                  <a:pt x="757" y="1960"/>
                </a:cubicBezTo>
                <a:cubicBezTo>
                  <a:pt x="756" y="1960"/>
                  <a:pt x="756" y="1960"/>
                  <a:pt x="756" y="1960"/>
                </a:cubicBezTo>
                <a:cubicBezTo>
                  <a:pt x="765" y="1916"/>
                  <a:pt x="765" y="1916"/>
                  <a:pt x="765" y="1916"/>
                </a:cubicBezTo>
                <a:cubicBezTo>
                  <a:pt x="765" y="1916"/>
                  <a:pt x="765" y="1916"/>
                  <a:pt x="765" y="1916"/>
                </a:cubicBezTo>
                <a:cubicBezTo>
                  <a:pt x="765" y="1916"/>
                  <a:pt x="765" y="1916"/>
                  <a:pt x="765" y="1916"/>
                </a:cubicBezTo>
                <a:cubicBezTo>
                  <a:pt x="765" y="1916"/>
                  <a:pt x="765" y="1915"/>
                  <a:pt x="765" y="1915"/>
                </a:cubicBezTo>
                <a:cubicBezTo>
                  <a:pt x="765" y="1915"/>
                  <a:pt x="765" y="1915"/>
                  <a:pt x="764" y="1915"/>
                </a:cubicBezTo>
                <a:cubicBezTo>
                  <a:pt x="764" y="1915"/>
                  <a:pt x="764" y="1915"/>
                  <a:pt x="764" y="1915"/>
                </a:cubicBezTo>
                <a:cubicBezTo>
                  <a:pt x="764" y="1915"/>
                  <a:pt x="764" y="1915"/>
                  <a:pt x="764" y="1915"/>
                </a:cubicBezTo>
                <a:cubicBezTo>
                  <a:pt x="764" y="1915"/>
                  <a:pt x="764" y="1915"/>
                  <a:pt x="764" y="1915"/>
                </a:cubicBezTo>
                <a:cubicBezTo>
                  <a:pt x="764" y="1915"/>
                  <a:pt x="764" y="1915"/>
                  <a:pt x="764" y="1915"/>
                </a:cubicBezTo>
                <a:cubicBezTo>
                  <a:pt x="764" y="1914"/>
                  <a:pt x="764" y="1914"/>
                  <a:pt x="764" y="1914"/>
                </a:cubicBezTo>
                <a:cubicBezTo>
                  <a:pt x="764" y="1914"/>
                  <a:pt x="764" y="1914"/>
                  <a:pt x="764" y="1914"/>
                </a:cubicBezTo>
                <a:cubicBezTo>
                  <a:pt x="763" y="1914"/>
                  <a:pt x="763" y="1914"/>
                  <a:pt x="763" y="1914"/>
                </a:cubicBezTo>
                <a:cubicBezTo>
                  <a:pt x="763" y="1914"/>
                  <a:pt x="763" y="1914"/>
                  <a:pt x="763" y="1914"/>
                </a:cubicBezTo>
                <a:cubicBezTo>
                  <a:pt x="763" y="1914"/>
                  <a:pt x="763" y="1914"/>
                  <a:pt x="763" y="1914"/>
                </a:cubicBezTo>
                <a:cubicBezTo>
                  <a:pt x="764" y="1912"/>
                  <a:pt x="764" y="1912"/>
                  <a:pt x="764" y="1912"/>
                </a:cubicBezTo>
                <a:cubicBezTo>
                  <a:pt x="764" y="1912"/>
                  <a:pt x="764" y="1912"/>
                  <a:pt x="764" y="1911"/>
                </a:cubicBezTo>
                <a:cubicBezTo>
                  <a:pt x="764" y="1911"/>
                  <a:pt x="764" y="1911"/>
                  <a:pt x="764" y="1911"/>
                </a:cubicBezTo>
                <a:cubicBezTo>
                  <a:pt x="764" y="1911"/>
                  <a:pt x="764" y="1911"/>
                  <a:pt x="764" y="1910"/>
                </a:cubicBezTo>
                <a:cubicBezTo>
                  <a:pt x="764" y="1910"/>
                  <a:pt x="764" y="1910"/>
                  <a:pt x="764" y="1910"/>
                </a:cubicBezTo>
                <a:cubicBezTo>
                  <a:pt x="764" y="1910"/>
                  <a:pt x="764" y="1910"/>
                  <a:pt x="764" y="1910"/>
                </a:cubicBezTo>
                <a:cubicBezTo>
                  <a:pt x="764" y="1910"/>
                  <a:pt x="764" y="1910"/>
                  <a:pt x="764" y="1910"/>
                </a:cubicBezTo>
                <a:cubicBezTo>
                  <a:pt x="763" y="1910"/>
                  <a:pt x="763" y="1910"/>
                  <a:pt x="763" y="1910"/>
                </a:cubicBezTo>
                <a:cubicBezTo>
                  <a:pt x="763" y="1910"/>
                  <a:pt x="763" y="1910"/>
                  <a:pt x="763" y="1910"/>
                </a:cubicBezTo>
                <a:cubicBezTo>
                  <a:pt x="762" y="1910"/>
                  <a:pt x="762" y="1910"/>
                  <a:pt x="762" y="1910"/>
                </a:cubicBezTo>
                <a:cubicBezTo>
                  <a:pt x="762" y="1910"/>
                  <a:pt x="762" y="1910"/>
                  <a:pt x="762" y="1910"/>
                </a:cubicBezTo>
                <a:cubicBezTo>
                  <a:pt x="749" y="1925"/>
                  <a:pt x="749" y="1925"/>
                  <a:pt x="749" y="1925"/>
                </a:cubicBezTo>
                <a:cubicBezTo>
                  <a:pt x="751" y="1922"/>
                  <a:pt x="751" y="1922"/>
                  <a:pt x="751" y="1922"/>
                </a:cubicBezTo>
                <a:lnTo>
                  <a:pt x="767" y="1903"/>
                </a:lnTo>
                <a:close/>
                <a:moveTo>
                  <a:pt x="754" y="1913"/>
                </a:moveTo>
                <a:cubicBezTo>
                  <a:pt x="769" y="1877"/>
                  <a:pt x="769" y="1877"/>
                  <a:pt x="769" y="1877"/>
                </a:cubicBezTo>
                <a:cubicBezTo>
                  <a:pt x="765" y="1901"/>
                  <a:pt x="765" y="1901"/>
                  <a:pt x="765" y="1901"/>
                </a:cubicBezTo>
                <a:lnTo>
                  <a:pt x="754" y="1913"/>
                </a:lnTo>
                <a:close/>
                <a:moveTo>
                  <a:pt x="802" y="1777"/>
                </a:moveTo>
                <a:cubicBezTo>
                  <a:pt x="802" y="1777"/>
                  <a:pt x="802" y="1777"/>
                  <a:pt x="802" y="1777"/>
                </a:cubicBezTo>
                <a:cubicBezTo>
                  <a:pt x="802" y="1777"/>
                  <a:pt x="802" y="1777"/>
                  <a:pt x="802" y="1777"/>
                </a:cubicBezTo>
                <a:cubicBezTo>
                  <a:pt x="802" y="1777"/>
                  <a:pt x="802" y="1777"/>
                  <a:pt x="802" y="1777"/>
                </a:cubicBezTo>
                <a:cubicBezTo>
                  <a:pt x="802" y="1777"/>
                  <a:pt x="802" y="1777"/>
                  <a:pt x="802" y="1778"/>
                </a:cubicBezTo>
                <a:cubicBezTo>
                  <a:pt x="802" y="1778"/>
                  <a:pt x="802" y="1778"/>
                  <a:pt x="803" y="1778"/>
                </a:cubicBezTo>
                <a:cubicBezTo>
                  <a:pt x="803" y="1778"/>
                  <a:pt x="803" y="1778"/>
                  <a:pt x="803" y="1778"/>
                </a:cubicBezTo>
                <a:cubicBezTo>
                  <a:pt x="803" y="1778"/>
                  <a:pt x="803" y="1778"/>
                  <a:pt x="803" y="1778"/>
                </a:cubicBezTo>
                <a:cubicBezTo>
                  <a:pt x="849" y="1790"/>
                  <a:pt x="849" y="1790"/>
                  <a:pt x="849" y="1790"/>
                </a:cubicBezTo>
                <a:cubicBezTo>
                  <a:pt x="845" y="1798"/>
                  <a:pt x="845" y="1798"/>
                  <a:pt x="845" y="1798"/>
                </a:cubicBezTo>
                <a:cubicBezTo>
                  <a:pt x="795" y="1784"/>
                  <a:pt x="795" y="1784"/>
                  <a:pt x="795" y="1784"/>
                </a:cubicBezTo>
                <a:cubicBezTo>
                  <a:pt x="802" y="1776"/>
                  <a:pt x="802" y="1776"/>
                  <a:pt x="802" y="1776"/>
                </a:cubicBezTo>
                <a:cubicBezTo>
                  <a:pt x="802" y="1776"/>
                  <a:pt x="802" y="1776"/>
                  <a:pt x="802" y="1776"/>
                </a:cubicBezTo>
                <a:cubicBezTo>
                  <a:pt x="802" y="1776"/>
                  <a:pt x="802" y="1777"/>
                  <a:pt x="802" y="1777"/>
                </a:cubicBezTo>
                <a:close/>
                <a:moveTo>
                  <a:pt x="820" y="1447"/>
                </a:moveTo>
                <a:cubicBezTo>
                  <a:pt x="820" y="1447"/>
                  <a:pt x="820" y="1447"/>
                  <a:pt x="820" y="1447"/>
                </a:cubicBezTo>
                <a:cubicBezTo>
                  <a:pt x="820" y="1447"/>
                  <a:pt x="820" y="1447"/>
                  <a:pt x="820" y="1447"/>
                </a:cubicBezTo>
                <a:cubicBezTo>
                  <a:pt x="820" y="1446"/>
                  <a:pt x="820" y="1446"/>
                  <a:pt x="820" y="1446"/>
                </a:cubicBezTo>
                <a:cubicBezTo>
                  <a:pt x="820" y="1446"/>
                  <a:pt x="820" y="1446"/>
                  <a:pt x="820" y="1446"/>
                </a:cubicBezTo>
                <a:cubicBezTo>
                  <a:pt x="819" y="1446"/>
                  <a:pt x="819" y="1446"/>
                  <a:pt x="819" y="1446"/>
                </a:cubicBezTo>
                <a:cubicBezTo>
                  <a:pt x="819" y="1446"/>
                  <a:pt x="819" y="1446"/>
                  <a:pt x="819" y="1446"/>
                </a:cubicBezTo>
                <a:cubicBezTo>
                  <a:pt x="819" y="1446"/>
                  <a:pt x="819" y="1446"/>
                  <a:pt x="819" y="1446"/>
                </a:cubicBezTo>
                <a:cubicBezTo>
                  <a:pt x="819" y="1446"/>
                  <a:pt x="819" y="1445"/>
                  <a:pt x="819" y="1445"/>
                </a:cubicBezTo>
                <a:cubicBezTo>
                  <a:pt x="744" y="1424"/>
                  <a:pt x="744" y="1424"/>
                  <a:pt x="744" y="1424"/>
                </a:cubicBezTo>
                <a:cubicBezTo>
                  <a:pt x="743" y="1424"/>
                  <a:pt x="743" y="1424"/>
                  <a:pt x="743" y="1424"/>
                </a:cubicBezTo>
                <a:cubicBezTo>
                  <a:pt x="743" y="1424"/>
                  <a:pt x="743" y="1424"/>
                  <a:pt x="743" y="1424"/>
                </a:cubicBezTo>
                <a:cubicBezTo>
                  <a:pt x="743" y="1424"/>
                  <a:pt x="743" y="1423"/>
                  <a:pt x="743" y="1423"/>
                </a:cubicBezTo>
                <a:cubicBezTo>
                  <a:pt x="743" y="1423"/>
                  <a:pt x="743" y="1423"/>
                  <a:pt x="743" y="1423"/>
                </a:cubicBezTo>
                <a:cubicBezTo>
                  <a:pt x="743" y="1424"/>
                  <a:pt x="743" y="1424"/>
                  <a:pt x="743" y="1424"/>
                </a:cubicBezTo>
                <a:cubicBezTo>
                  <a:pt x="743" y="1424"/>
                  <a:pt x="742" y="1424"/>
                  <a:pt x="742" y="1424"/>
                </a:cubicBezTo>
                <a:cubicBezTo>
                  <a:pt x="742" y="1424"/>
                  <a:pt x="742" y="1424"/>
                  <a:pt x="742" y="1424"/>
                </a:cubicBezTo>
                <a:cubicBezTo>
                  <a:pt x="742" y="1424"/>
                  <a:pt x="742" y="1424"/>
                  <a:pt x="742" y="1424"/>
                </a:cubicBezTo>
                <a:cubicBezTo>
                  <a:pt x="742" y="1424"/>
                  <a:pt x="742" y="1424"/>
                  <a:pt x="742" y="1424"/>
                </a:cubicBezTo>
                <a:cubicBezTo>
                  <a:pt x="742" y="1424"/>
                  <a:pt x="742" y="1424"/>
                  <a:pt x="742" y="1425"/>
                </a:cubicBezTo>
                <a:cubicBezTo>
                  <a:pt x="742" y="1425"/>
                  <a:pt x="742" y="1425"/>
                  <a:pt x="742" y="1425"/>
                </a:cubicBezTo>
                <a:cubicBezTo>
                  <a:pt x="742" y="1425"/>
                  <a:pt x="742" y="1425"/>
                  <a:pt x="742" y="1425"/>
                </a:cubicBezTo>
                <a:cubicBezTo>
                  <a:pt x="742" y="1425"/>
                  <a:pt x="742" y="1425"/>
                  <a:pt x="742" y="1425"/>
                </a:cubicBezTo>
                <a:cubicBezTo>
                  <a:pt x="742" y="1425"/>
                  <a:pt x="742" y="1425"/>
                  <a:pt x="742" y="1425"/>
                </a:cubicBezTo>
                <a:cubicBezTo>
                  <a:pt x="793" y="1739"/>
                  <a:pt x="793" y="1739"/>
                  <a:pt x="793" y="1739"/>
                </a:cubicBezTo>
                <a:cubicBezTo>
                  <a:pt x="793" y="1739"/>
                  <a:pt x="793" y="1739"/>
                  <a:pt x="793" y="1739"/>
                </a:cubicBezTo>
                <a:cubicBezTo>
                  <a:pt x="793" y="1740"/>
                  <a:pt x="794" y="1740"/>
                  <a:pt x="794" y="1740"/>
                </a:cubicBezTo>
                <a:cubicBezTo>
                  <a:pt x="794" y="1740"/>
                  <a:pt x="794" y="1740"/>
                  <a:pt x="794" y="1740"/>
                </a:cubicBezTo>
                <a:cubicBezTo>
                  <a:pt x="794" y="1740"/>
                  <a:pt x="794" y="1740"/>
                  <a:pt x="794" y="1740"/>
                </a:cubicBezTo>
                <a:cubicBezTo>
                  <a:pt x="793" y="1748"/>
                  <a:pt x="793" y="1748"/>
                  <a:pt x="793" y="1748"/>
                </a:cubicBezTo>
                <a:cubicBezTo>
                  <a:pt x="739" y="1415"/>
                  <a:pt x="739" y="1415"/>
                  <a:pt x="739" y="1415"/>
                </a:cubicBezTo>
                <a:cubicBezTo>
                  <a:pt x="740" y="1413"/>
                  <a:pt x="740" y="1413"/>
                  <a:pt x="740" y="1413"/>
                </a:cubicBezTo>
                <a:cubicBezTo>
                  <a:pt x="740" y="1414"/>
                  <a:pt x="740" y="1414"/>
                  <a:pt x="740" y="1414"/>
                </a:cubicBezTo>
                <a:cubicBezTo>
                  <a:pt x="740" y="1414"/>
                  <a:pt x="740" y="1414"/>
                  <a:pt x="740" y="1414"/>
                </a:cubicBezTo>
                <a:cubicBezTo>
                  <a:pt x="740" y="1414"/>
                  <a:pt x="740" y="1414"/>
                  <a:pt x="740" y="1414"/>
                </a:cubicBezTo>
                <a:cubicBezTo>
                  <a:pt x="740" y="1414"/>
                  <a:pt x="740" y="1414"/>
                  <a:pt x="740" y="1414"/>
                </a:cubicBezTo>
                <a:cubicBezTo>
                  <a:pt x="740" y="1414"/>
                  <a:pt x="740" y="1415"/>
                  <a:pt x="740" y="1415"/>
                </a:cubicBezTo>
                <a:cubicBezTo>
                  <a:pt x="740" y="1415"/>
                  <a:pt x="740" y="1415"/>
                  <a:pt x="740" y="1415"/>
                </a:cubicBezTo>
                <a:cubicBezTo>
                  <a:pt x="741" y="1415"/>
                  <a:pt x="741" y="1415"/>
                  <a:pt x="741" y="1415"/>
                </a:cubicBezTo>
                <a:cubicBezTo>
                  <a:pt x="807" y="1434"/>
                  <a:pt x="807" y="1434"/>
                  <a:pt x="807" y="1434"/>
                </a:cubicBezTo>
                <a:cubicBezTo>
                  <a:pt x="807" y="1434"/>
                  <a:pt x="807" y="1434"/>
                  <a:pt x="807" y="1434"/>
                </a:cubicBezTo>
                <a:cubicBezTo>
                  <a:pt x="807" y="1434"/>
                  <a:pt x="807" y="1434"/>
                  <a:pt x="807" y="1434"/>
                </a:cubicBezTo>
                <a:cubicBezTo>
                  <a:pt x="807" y="1434"/>
                  <a:pt x="807" y="1434"/>
                  <a:pt x="807" y="1434"/>
                </a:cubicBezTo>
                <a:cubicBezTo>
                  <a:pt x="807" y="1434"/>
                  <a:pt x="808" y="1434"/>
                  <a:pt x="808" y="1434"/>
                </a:cubicBezTo>
                <a:cubicBezTo>
                  <a:pt x="808" y="1434"/>
                  <a:pt x="808" y="1434"/>
                  <a:pt x="808" y="1434"/>
                </a:cubicBezTo>
                <a:cubicBezTo>
                  <a:pt x="808" y="1434"/>
                  <a:pt x="808" y="1434"/>
                  <a:pt x="808" y="1434"/>
                </a:cubicBezTo>
                <a:cubicBezTo>
                  <a:pt x="808" y="1434"/>
                  <a:pt x="809" y="1434"/>
                  <a:pt x="809" y="1433"/>
                </a:cubicBezTo>
                <a:cubicBezTo>
                  <a:pt x="809" y="1433"/>
                  <a:pt x="809" y="1433"/>
                  <a:pt x="809" y="1433"/>
                </a:cubicBezTo>
                <a:cubicBezTo>
                  <a:pt x="809" y="1433"/>
                  <a:pt x="809" y="1433"/>
                  <a:pt x="809" y="1433"/>
                </a:cubicBezTo>
                <a:cubicBezTo>
                  <a:pt x="809" y="1433"/>
                  <a:pt x="809" y="1433"/>
                  <a:pt x="809" y="1433"/>
                </a:cubicBezTo>
                <a:cubicBezTo>
                  <a:pt x="809" y="1433"/>
                  <a:pt x="809" y="1433"/>
                  <a:pt x="809" y="1433"/>
                </a:cubicBezTo>
                <a:cubicBezTo>
                  <a:pt x="809" y="1433"/>
                  <a:pt x="809" y="1433"/>
                  <a:pt x="809" y="1433"/>
                </a:cubicBezTo>
                <a:cubicBezTo>
                  <a:pt x="784" y="1355"/>
                  <a:pt x="784" y="1355"/>
                  <a:pt x="784" y="1355"/>
                </a:cubicBezTo>
                <a:cubicBezTo>
                  <a:pt x="789" y="1348"/>
                  <a:pt x="789" y="1348"/>
                  <a:pt x="789" y="1348"/>
                </a:cubicBezTo>
                <a:cubicBezTo>
                  <a:pt x="818" y="1437"/>
                  <a:pt x="818" y="1437"/>
                  <a:pt x="818" y="1437"/>
                </a:cubicBezTo>
                <a:cubicBezTo>
                  <a:pt x="818" y="1437"/>
                  <a:pt x="818" y="1437"/>
                  <a:pt x="818" y="1437"/>
                </a:cubicBezTo>
                <a:cubicBezTo>
                  <a:pt x="818" y="1437"/>
                  <a:pt x="818" y="1437"/>
                  <a:pt x="818" y="1438"/>
                </a:cubicBezTo>
                <a:cubicBezTo>
                  <a:pt x="818" y="1438"/>
                  <a:pt x="818" y="1438"/>
                  <a:pt x="818" y="1438"/>
                </a:cubicBezTo>
                <a:cubicBezTo>
                  <a:pt x="819" y="1438"/>
                  <a:pt x="819" y="1438"/>
                  <a:pt x="819" y="1438"/>
                </a:cubicBezTo>
                <a:cubicBezTo>
                  <a:pt x="829" y="1441"/>
                  <a:pt x="829" y="1441"/>
                  <a:pt x="829" y="1441"/>
                </a:cubicBezTo>
                <a:cubicBezTo>
                  <a:pt x="800" y="1692"/>
                  <a:pt x="800" y="1692"/>
                  <a:pt x="800" y="1692"/>
                </a:cubicBezTo>
                <a:lnTo>
                  <a:pt x="820" y="1447"/>
                </a:lnTo>
                <a:close/>
                <a:moveTo>
                  <a:pt x="794" y="1727"/>
                </a:moveTo>
                <a:cubicBezTo>
                  <a:pt x="745" y="1427"/>
                  <a:pt x="745" y="1427"/>
                  <a:pt x="745" y="1427"/>
                </a:cubicBezTo>
                <a:cubicBezTo>
                  <a:pt x="817" y="1448"/>
                  <a:pt x="817" y="1448"/>
                  <a:pt x="817" y="1448"/>
                </a:cubicBezTo>
                <a:lnTo>
                  <a:pt x="794" y="1727"/>
                </a:lnTo>
                <a:close/>
                <a:moveTo>
                  <a:pt x="787" y="1332"/>
                </a:moveTo>
                <a:cubicBezTo>
                  <a:pt x="660" y="935"/>
                  <a:pt x="660" y="935"/>
                  <a:pt x="660" y="935"/>
                </a:cubicBezTo>
                <a:cubicBezTo>
                  <a:pt x="657" y="917"/>
                  <a:pt x="657" y="917"/>
                  <a:pt x="657" y="917"/>
                </a:cubicBezTo>
                <a:cubicBezTo>
                  <a:pt x="848" y="1253"/>
                  <a:pt x="848" y="1253"/>
                  <a:pt x="848" y="1253"/>
                </a:cubicBezTo>
                <a:lnTo>
                  <a:pt x="787" y="1332"/>
                </a:lnTo>
                <a:close/>
                <a:moveTo>
                  <a:pt x="788" y="1345"/>
                </a:moveTo>
                <a:cubicBezTo>
                  <a:pt x="783" y="1352"/>
                  <a:pt x="783" y="1352"/>
                  <a:pt x="783" y="1352"/>
                </a:cubicBezTo>
                <a:cubicBezTo>
                  <a:pt x="781" y="1346"/>
                  <a:pt x="781" y="1346"/>
                  <a:pt x="781" y="1346"/>
                </a:cubicBezTo>
                <a:cubicBezTo>
                  <a:pt x="786" y="1339"/>
                  <a:pt x="786" y="1339"/>
                  <a:pt x="786" y="1339"/>
                </a:cubicBezTo>
                <a:lnTo>
                  <a:pt x="788" y="1345"/>
                </a:lnTo>
                <a:close/>
                <a:moveTo>
                  <a:pt x="785" y="1335"/>
                </a:moveTo>
                <a:cubicBezTo>
                  <a:pt x="780" y="1342"/>
                  <a:pt x="780" y="1342"/>
                  <a:pt x="780" y="1342"/>
                </a:cubicBezTo>
                <a:cubicBezTo>
                  <a:pt x="764" y="1294"/>
                  <a:pt x="764" y="1294"/>
                  <a:pt x="764" y="1294"/>
                </a:cubicBezTo>
                <a:cubicBezTo>
                  <a:pt x="764" y="1294"/>
                  <a:pt x="764" y="1294"/>
                  <a:pt x="764" y="1294"/>
                </a:cubicBezTo>
                <a:cubicBezTo>
                  <a:pt x="764" y="1294"/>
                  <a:pt x="764" y="1294"/>
                  <a:pt x="764" y="1294"/>
                </a:cubicBezTo>
                <a:cubicBezTo>
                  <a:pt x="764" y="1294"/>
                  <a:pt x="764" y="1294"/>
                  <a:pt x="764" y="1294"/>
                </a:cubicBezTo>
                <a:cubicBezTo>
                  <a:pt x="764" y="1294"/>
                  <a:pt x="764" y="1293"/>
                  <a:pt x="764" y="1293"/>
                </a:cubicBezTo>
                <a:cubicBezTo>
                  <a:pt x="764" y="1293"/>
                  <a:pt x="764" y="1293"/>
                  <a:pt x="764" y="1293"/>
                </a:cubicBezTo>
                <a:cubicBezTo>
                  <a:pt x="763" y="1293"/>
                  <a:pt x="763" y="1293"/>
                  <a:pt x="763" y="1293"/>
                </a:cubicBezTo>
                <a:cubicBezTo>
                  <a:pt x="763" y="1293"/>
                  <a:pt x="763" y="1293"/>
                  <a:pt x="763" y="1293"/>
                </a:cubicBezTo>
                <a:cubicBezTo>
                  <a:pt x="763" y="1293"/>
                  <a:pt x="763" y="1293"/>
                  <a:pt x="763" y="1293"/>
                </a:cubicBezTo>
                <a:cubicBezTo>
                  <a:pt x="763" y="1293"/>
                  <a:pt x="763" y="1293"/>
                  <a:pt x="763" y="1293"/>
                </a:cubicBezTo>
                <a:cubicBezTo>
                  <a:pt x="763" y="1293"/>
                  <a:pt x="763" y="1293"/>
                  <a:pt x="763" y="1293"/>
                </a:cubicBezTo>
                <a:cubicBezTo>
                  <a:pt x="763" y="1293"/>
                  <a:pt x="763" y="1293"/>
                  <a:pt x="762" y="1293"/>
                </a:cubicBezTo>
                <a:cubicBezTo>
                  <a:pt x="762" y="1293"/>
                  <a:pt x="762" y="1293"/>
                  <a:pt x="762" y="1294"/>
                </a:cubicBezTo>
                <a:cubicBezTo>
                  <a:pt x="762" y="1294"/>
                  <a:pt x="762" y="1294"/>
                  <a:pt x="762" y="1294"/>
                </a:cubicBezTo>
                <a:cubicBezTo>
                  <a:pt x="762" y="1294"/>
                  <a:pt x="762" y="1294"/>
                  <a:pt x="762" y="1294"/>
                </a:cubicBezTo>
                <a:cubicBezTo>
                  <a:pt x="762" y="1294"/>
                  <a:pt x="762" y="1294"/>
                  <a:pt x="762" y="1294"/>
                </a:cubicBezTo>
                <a:cubicBezTo>
                  <a:pt x="762" y="1294"/>
                  <a:pt x="762" y="1294"/>
                  <a:pt x="762" y="1294"/>
                </a:cubicBezTo>
                <a:cubicBezTo>
                  <a:pt x="744" y="1390"/>
                  <a:pt x="744" y="1390"/>
                  <a:pt x="744" y="1390"/>
                </a:cubicBezTo>
                <a:cubicBezTo>
                  <a:pt x="736" y="1400"/>
                  <a:pt x="736" y="1400"/>
                  <a:pt x="736" y="1400"/>
                </a:cubicBezTo>
                <a:cubicBezTo>
                  <a:pt x="663" y="954"/>
                  <a:pt x="663" y="954"/>
                  <a:pt x="663" y="954"/>
                </a:cubicBezTo>
                <a:lnTo>
                  <a:pt x="785" y="1335"/>
                </a:lnTo>
                <a:close/>
                <a:moveTo>
                  <a:pt x="779" y="1348"/>
                </a:moveTo>
                <a:cubicBezTo>
                  <a:pt x="781" y="1355"/>
                  <a:pt x="781" y="1355"/>
                  <a:pt x="781" y="1355"/>
                </a:cubicBezTo>
                <a:cubicBezTo>
                  <a:pt x="745" y="1402"/>
                  <a:pt x="745" y="1402"/>
                  <a:pt x="745" y="1402"/>
                </a:cubicBezTo>
                <a:cubicBezTo>
                  <a:pt x="747" y="1391"/>
                  <a:pt x="747" y="1391"/>
                  <a:pt x="747" y="1391"/>
                </a:cubicBezTo>
                <a:lnTo>
                  <a:pt x="779" y="1348"/>
                </a:lnTo>
                <a:close/>
                <a:moveTo>
                  <a:pt x="748" y="1385"/>
                </a:moveTo>
                <a:cubicBezTo>
                  <a:pt x="763" y="1300"/>
                  <a:pt x="763" y="1300"/>
                  <a:pt x="763" y="1300"/>
                </a:cubicBezTo>
                <a:cubicBezTo>
                  <a:pt x="778" y="1345"/>
                  <a:pt x="778" y="1345"/>
                  <a:pt x="778" y="1345"/>
                </a:cubicBezTo>
                <a:lnTo>
                  <a:pt x="748" y="1385"/>
                </a:lnTo>
                <a:close/>
                <a:moveTo>
                  <a:pt x="782" y="1358"/>
                </a:moveTo>
                <a:cubicBezTo>
                  <a:pt x="805" y="1431"/>
                  <a:pt x="805" y="1431"/>
                  <a:pt x="805" y="1431"/>
                </a:cubicBezTo>
                <a:cubicBezTo>
                  <a:pt x="743" y="1413"/>
                  <a:pt x="743" y="1413"/>
                  <a:pt x="743" y="1413"/>
                </a:cubicBezTo>
                <a:cubicBezTo>
                  <a:pt x="743" y="1408"/>
                  <a:pt x="743" y="1408"/>
                  <a:pt x="743" y="1408"/>
                </a:cubicBezTo>
                <a:lnTo>
                  <a:pt x="782" y="1358"/>
                </a:lnTo>
                <a:close/>
                <a:moveTo>
                  <a:pt x="888" y="1458"/>
                </a:moveTo>
                <a:cubicBezTo>
                  <a:pt x="889" y="1466"/>
                  <a:pt x="889" y="1466"/>
                  <a:pt x="889" y="1466"/>
                </a:cubicBezTo>
                <a:cubicBezTo>
                  <a:pt x="836" y="1451"/>
                  <a:pt x="836" y="1451"/>
                  <a:pt x="836" y="1451"/>
                </a:cubicBezTo>
                <a:cubicBezTo>
                  <a:pt x="837" y="1443"/>
                  <a:pt x="837" y="1443"/>
                  <a:pt x="837" y="1443"/>
                </a:cubicBezTo>
                <a:lnTo>
                  <a:pt x="888" y="1458"/>
                </a:lnTo>
                <a:close/>
                <a:moveTo>
                  <a:pt x="837" y="1440"/>
                </a:moveTo>
                <a:cubicBezTo>
                  <a:pt x="856" y="1279"/>
                  <a:pt x="856" y="1279"/>
                  <a:pt x="856" y="1279"/>
                </a:cubicBezTo>
                <a:cubicBezTo>
                  <a:pt x="887" y="1455"/>
                  <a:pt x="887" y="1455"/>
                  <a:pt x="887" y="1455"/>
                </a:cubicBezTo>
                <a:lnTo>
                  <a:pt x="837" y="1440"/>
                </a:lnTo>
                <a:close/>
                <a:moveTo>
                  <a:pt x="462" y="407"/>
                </a:moveTo>
                <a:cubicBezTo>
                  <a:pt x="461" y="406"/>
                  <a:pt x="461" y="406"/>
                  <a:pt x="461" y="406"/>
                </a:cubicBezTo>
                <a:cubicBezTo>
                  <a:pt x="465" y="399"/>
                  <a:pt x="465" y="399"/>
                  <a:pt x="465" y="399"/>
                </a:cubicBezTo>
                <a:cubicBezTo>
                  <a:pt x="598" y="374"/>
                  <a:pt x="598" y="374"/>
                  <a:pt x="598" y="374"/>
                </a:cubicBezTo>
                <a:cubicBezTo>
                  <a:pt x="599" y="381"/>
                  <a:pt x="599" y="381"/>
                  <a:pt x="599" y="381"/>
                </a:cubicBezTo>
                <a:lnTo>
                  <a:pt x="462" y="407"/>
                </a:lnTo>
                <a:close/>
                <a:moveTo>
                  <a:pt x="600" y="384"/>
                </a:moveTo>
                <a:cubicBezTo>
                  <a:pt x="615" y="486"/>
                  <a:pt x="615" y="486"/>
                  <a:pt x="615" y="486"/>
                </a:cubicBezTo>
                <a:cubicBezTo>
                  <a:pt x="613" y="489"/>
                  <a:pt x="613" y="489"/>
                  <a:pt x="613" y="489"/>
                </a:cubicBezTo>
                <a:cubicBezTo>
                  <a:pt x="466" y="409"/>
                  <a:pt x="466" y="409"/>
                  <a:pt x="466" y="409"/>
                </a:cubicBezTo>
                <a:lnTo>
                  <a:pt x="600" y="384"/>
                </a:lnTo>
                <a:close/>
                <a:moveTo>
                  <a:pt x="345" y="292"/>
                </a:moveTo>
                <a:cubicBezTo>
                  <a:pt x="345" y="292"/>
                  <a:pt x="345" y="292"/>
                  <a:pt x="344" y="292"/>
                </a:cubicBezTo>
                <a:cubicBezTo>
                  <a:pt x="344" y="292"/>
                  <a:pt x="344" y="292"/>
                  <a:pt x="344" y="292"/>
                </a:cubicBezTo>
                <a:cubicBezTo>
                  <a:pt x="344" y="292"/>
                  <a:pt x="344" y="292"/>
                  <a:pt x="344" y="292"/>
                </a:cubicBezTo>
                <a:cubicBezTo>
                  <a:pt x="343" y="292"/>
                  <a:pt x="343" y="292"/>
                  <a:pt x="343" y="292"/>
                </a:cubicBezTo>
                <a:cubicBezTo>
                  <a:pt x="280" y="302"/>
                  <a:pt x="280" y="302"/>
                  <a:pt x="280" y="302"/>
                </a:cubicBezTo>
                <a:cubicBezTo>
                  <a:pt x="285" y="294"/>
                  <a:pt x="285" y="294"/>
                  <a:pt x="285" y="294"/>
                </a:cubicBezTo>
                <a:cubicBezTo>
                  <a:pt x="331" y="286"/>
                  <a:pt x="331" y="286"/>
                  <a:pt x="331" y="286"/>
                </a:cubicBezTo>
                <a:cubicBezTo>
                  <a:pt x="331" y="286"/>
                  <a:pt x="331" y="286"/>
                  <a:pt x="331" y="286"/>
                </a:cubicBezTo>
                <a:cubicBezTo>
                  <a:pt x="331" y="286"/>
                  <a:pt x="331" y="286"/>
                  <a:pt x="331" y="286"/>
                </a:cubicBezTo>
                <a:cubicBezTo>
                  <a:pt x="331" y="286"/>
                  <a:pt x="332" y="286"/>
                  <a:pt x="332" y="285"/>
                </a:cubicBezTo>
                <a:cubicBezTo>
                  <a:pt x="332" y="285"/>
                  <a:pt x="332" y="285"/>
                  <a:pt x="332" y="285"/>
                </a:cubicBezTo>
                <a:cubicBezTo>
                  <a:pt x="332" y="285"/>
                  <a:pt x="332" y="285"/>
                  <a:pt x="332" y="285"/>
                </a:cubicBezTo>
                <a:cubicBezTo>
                  <a:pt x="332" y="285"/>
                  <a:pt x="332" y="285"/>
                  <a:pt x="332" y="285"/>
                </a:cubicBezTo>
                <a:cubicBezTo>
                  <a:pt x="332" y="285"/>
                  <a:pt x="332" y="285"/>
                  <a:pt x="332" y="285"/>
                </a:cubicBezTo>
                <a:cubicBezTo>
                  <a:pt x="332" y="285"/>
                  <a:pt x="332" y="285"/>
                  <a:pt x="332" y="285"/>
                </a:cubicBezTo>
                <a:cubicBezTo>
                  <a:pt x="332" y="284"/>
                  <a:pt x="332" y="284"/>
                  <a:pt x="332" y="284"/>
                </a:cubicBezTo>
                <a:cubicBezTo>
                  <a:pt x="332" y="284"/>
                  <a:pt x="332" y="284"/>
                  <a:pt x="332" y="284"/>
                </a:cubicBezTo>
                <a:cubicBezTo>
                  <a:pt x="332" y="284"/>
                  <a:pt x="331" y="284"/>
                  <a:pt x="331" y="284"/>
                </a:cubicBezTo>
                <a:cubicBezTo>
                  <a:pt x="331" y="284"/>
                  <a:pt x="331" y="284"/>
                  <a:pt x="331" y="284"/>
                </a:cubicBezTo>
                <a:cubicBezTo>
                  <a:pt x="331" y="284"/>
                  <a:pt x="331" y="284"/>
                  <a:pt x="331" y="284"/>
                </a:cubicBezTo>
                <a:cubicBezTo>
                  <a:pt x="331" y="284"/>
                  <a:pt x="331" y="283"/>
                  <a:pt x="331" y="283"/>
                </a:cubicBezTo>
                <a:cubicBezTo>
                  <a:pt x="296" y="272"/>
                  <a:pt x="296" y="272"/>
                  <a:pt x="296" y="272"/>
                </a:cubicBezTo>
                <a:cubicBezTo>
                  <a:pt x="299" y="267"/>
                  <a:pt x="299" y="267"/>
                  <a:pt x="299" y="267"/>
                </a:cubicBezTo>
                <a:cubicBezTo>
                  <a:pt x="489" y="329"/>
                  <a:pt x="489" y="329"/>
                  <a:pt x="489" y="329"/>
                </a:cubicBezTo>
                <a:cubicBezTo>
                  <a:pt x="487" y="334"/>
                  <a:pt x="487" y="334"/>
                  <a:pt x="487" y="334"/>
                </a:cubicBezTo>
                <a:cubicBezTo>
                  <a:pt x="352" y="290"/>
                  <a:pt x="352" y="290"/>
                  <a:pt x="352" y="290"/>
                </a:cubicBezTo>
                <a:cubicBezTo>
                  <a:pt x="352" y="290"/>
                  <a:pt x="352" y="290"/>
                  <a:pt x="352" y="290"/>
                </a:cubicBezTo>
                <a:cubicBezTo>
                  <a:pt x="352" y="290"/>
                  <a:pt x="352" y="290"/>
                  <a:pt x="352" y="290"/>
                </a:cubicBezTo>
                <a:cubicBezTo>
                  <a:pt x="352" y="290"/>
                  <a:pt x="351" y="290"/>
                  <a:pt x="351" y="291"/>
                </a:cubicBezTo>
                <a:cubicBezTo>
                  <a:pt x="351" y="291"/>
                  <a:pt x="351" y="291"/>
                  <a:pt x="351" y="291"/>
                </a:cubicBezTo>
                <a:cubicBezTo>
                  <a:pt x="351" y="291"/>
                  <a:pt x="351" y="291"/>
                  <a:pt x="351" y="291"/>
                </a:cubicBezTo>
                <a:cubicBezTo>
                  <a:pt x="351" y="291"/>
                  <a:pt x="351" y="291"/>
                  <a:pt x="350" y="291"/>
                </a:cubicBezTo>
                <a:cubicBezTo>
                  <a:pt x="350" y="291"/>
                  <a:pt x="350" y="292"/>
                  <a:pt x="350" y="292"/>
                </a:cubicBezTo>
                <a:cubicBezTo>
                  <a:pt x="350" y="292"/>
                  <a:pt x="350" y="292"/>
                  <a:pt x="350" y="292"/>
                </a:cubicBezTo>
                <a:cubicBezTo>
                  <a:pt x="350" y="292"/>
                  <a:pt x="351" y="292"/>
                  <a:pt x="351" y="293"/>
                </a:cubicBezTo>
                <a:cubicBezTo>
                  <a:pt x="351" y="293"/>
                  <a:pt x="351" y="293"/>
                  <a:pt x="351" y="293"/>
                </a:cubicBezTo>
                <a:cubicBezTo>
                  <a:pt x="440" y="395"/>
                  <a:pt x="440" y="395"/>
                  <a:pt x="440" y="395"/>
                </a:cubicBezTo>
                <a:cubicBezTo>
                  <a:pt x="429" y="389"/>
                  <a:pt x="429" y="389"/>
                  <a:pt x="429" y="389"/>
                </a:cubicBezTo>
                <a:lnTo>
                  <a:pt x="345" y="292"/>
                </a:lnTo>
                <a:close/>
                <a:moveTo>
                  <a:pt x="422" y="385"/>
                </a:moveTo>
                <a:cubicBezTo>
                  <a:pt x="277" y="307"/>
                  <a:pt x="277" y="307"/>
                  <a:pt x="277" y="307"/>
                </a:cubicBezTo>
                <a:cubicBezTo>
                  <a:pt x="278" y="305"/>
                  <a:pt x="278" y="305"/>
                  <a:pt x="278" y="305"/>
                </a:cubicBezTo>
                <a:cubicBezTo>
                  <a:pt x="343" y="295"/>
                  <a:pt x="343" y="295"/>
                  <a:pt x="343" y="295"/>
                </a:cubicBezTo>
                <a:lnTo>
                  <a:pt x="422" y="385"/>
                </a:lnTo>
                <a:close/>
                <a:moveTo>
                  <a:pt x="256" y="295"/>
                </a:moveTo>
                <a:cubicBezTo>
                  <a:pt x="105" y="213"/>
                  <a:pt x="105" y="213"/>
                  <a:pt x="105" y="213"/>
                </a:cubicBezTo>
                <a:cubicBezTo>
                  <a:pt x="105" y="213"/>
                  <a:pt x="105" y="213"/>
                  <a:pt x="105" y="213"/>
                </a:cubicBezTo>
                <a:cubicBezTo>
                  <a:pt x="281" y="270"/>
                  <a:pt x="281" y="270"/>
                  <a:pt x="281" y="270"/>
                </a:cubicBezTo>
                <a:cubicBezTo>
                  <a:pt x="269" y="293"/>
                  <a:pt x="269" y="293"/>
                  <a:pt x="269" y="293"/>
                </a:cubicBezTo>
                <a:lnTo>
                  <a:pt x="256" y="295"/>
                </a:lnTo>
                <a:close/>
                <a:moveTo>
                  <a:pt x="267" y="297"/>
                </a:moveTo>
                <a:cubicBezTo>
                  <a:pt x="265" y="300"/>
                  <a:pt x="265" y="300"/>
                  <a:pt x="265" y="300"/>
                </a:cubicBezTo>
                <a:cubicBezTo>
                  <a:pt x="260" y="298"/>
                  <a:pt x="260" y="298"/>
                  <a:pt x="260" y="298"/>
                </a:cubicBezTo>
                <a:lnTo>
                  <a:pt x="267" y="297"/>
                </a:lnTo>
                <a:close/>
                <a:moveTo>
                  <a:pt x="389" y="201"/>
                </a:moveTo>
                <a:cubicBezTo>
                  <a:pt x="457" y="259"/>
                  <a:pt x="457" y="259"/>
                  <a:pt x="457" y="259"/>
                </a:cubicBezTo>
                <a:cubicBezTo>
                  <a:pt x="363" y="241"/>
                  <a:pt x="363" y="241"/>
                  <a:pt x="363" y="241"/>
                </a:cubicBezTo>
                <a:cubicBezTo>
                  <a:pt x="384" y="204"/>
                  <a:pt x="384" y="204"/>
                  <a:pt x="384" y="204"/>
                </a:cubicBezTo>
                <a:lnTo>
                  <a:pt x="389" y="201"/>
                </a:lnTo>
                <a:close/>
                <a:moveTo>
                  <a:pt x="386" y="200"/>
                </a:moveTo>
                <a:cubicBezTo>
                  <a:pt x="386" y="199"/>
                  <a:pt x="386" y="199"/>
                  <a:pt x="386" y="199"/>
                </a:cubicBezTo>
                <a:cubicBezTo>
                  <a:pt x="387" y="199"/>
                  <a:pt x="387" y="199"/>
                  <a:pt x="387" y="199"/>
                </a:cubicBezTo>
                <a:lnTo>
                  <a:pt x="386" y="200"/>
                </a:lnTo>
                <a:close/>
                <a:moveTo>
                  <a:pt x="406" y="191"/>
                </a:moveTo>
                <a:cubicBezTo>
                  <a:pt x="406" y="191"/>
                  <a:pt x="406" y="191"/>
                  <a:pt x="406" y="191"/>
                </a:cubicBezTo>
                <a:cubicBezTo>
                  <a:pt x="406" y="191"/>
                  <a:pt x="407" y="191"/>
                  <a:pt x="407" y="192"/>
                </a:cubicBezTo>
                <a:cubicBezTo>
                  <a:pt x="407" y="192"/>
                  <a:pt x="407" y="192"/>
                  <a:pt x="407" y="192"/>
                </a:cubicBezTo>
                <a:cubicBezTo>
                  <a:pt x="520" y="273"/>
                  <a:pt x="520" y="273"/>
                  <a:pt x="520" y="273"/>
                </a:cubicBezTo>
                <a:cubicBezTo>
                  <a:pt x="520" y="273"/>
                  <a:pt x="520" y="273"/>
                  <a:pt x="520" y="273"/>
                </a:cubicBezTo>
                <a:cubicBezTo>
                  <a:pt x="521" y="273"/>
                  <a:pt x="521" y="274"/>
                  <a:pt x="521" y="274"/>
                </a:cubicBezTo>
                <a:cubicBezTo>
                  <a:pt x="521" y="274"/>
                  <a:pt x="521" y="274"/>
                  <a:pt x="521" y="274"/>
                </a:cubicBezTo>
                <a:cubicBezTo>
                  <a:pt x="521" y="274"/>
                  <a:pt x="521" y="274"/>
                  <a:pt x="521" y="274"/>
                </a:cubicBezTo>
                <a:cubicBezTo>
                  <a:pt x="521" y="274"/>
                  <a:pt x="521" y="274"/>
                  <a:pt x="521" y="274"/>
                </a:cubicBezTo>
                <a:cubicBezTo>
                  <a:pt x="521" y="274"/>
                  <a:pt x="522" y="274"/>
                  <a:pt x="522" y="273"/>
                </a:cubicBezTo>
                <a:cubicBezTo>
                  <a:pt x="582" y="247"/>
                  <a:pt x="582" y="247"/>
                  <a:pt x="582" y="247"/>
                </a:cubicBezTo>
                <a:cubicBezTo>
                  <a:pt x="583" y="255"/>
                  <a:pt x="583" y="255"/>
                  <a:pt x="583" y="255"/>
                </a:cubicBezTo>
                <a:cubicBezTo>
                  <a:pt x="538" y="274"/>
                  <a:pt x="538" y="274"/>
                  <a:pt x="538" y="274"/>
                </a:cubicBezTo>
                <a:cubicBezTo>
                  <a:pt x="538" y="274"/>
                  <a:pt x="538" y="274"/>
                  <a:pt x="538" y="274"/>
                </a:cubicBezTo>
                <a:cubicBezTo>
                  <a:pt x="538" y="274"/>
                  <a:pt x="538" y="274"/>
                  <a:pt x="538" y="274"/>
                </a:cubicBezTo>
                <a:cubicBezTo>
                  <a:pt x="538" y="274"/>
                  <a:pt x="538" y="275"/>
                  <a:pt x="538" y="275"/>
                </a:cubicBezTo>
                <a:cubicBezTo>
                  <a:pt x="538" y="275"/>
                  <a:pt x="538" y="275"/>
                  <a:pt x="538" y="275"/>
                </a:cubicBezTo>
                <a:cubicBezTo>
                  <a:pt x="538" y="275"/>
                  <a:pt x="537" y="275"/>
                  <a:pt x="537" y="275"/>
                </a:cubicBezTo>
                <a:cubicBezTo>
                  <a:pt x="537" y="275"/>
                  <a:pt x="537" y="275"/>
                  <a:pt x="537" y="275"/>
                </a:cubicBezTo>
                <a:cubicBezTo>
                  <a:pt x="537" y="275"/>
                  <a:pt x="537" y="275"/>
                  <a:pt x="537" y="275"/>
                </a:cubicBezTo>
                <a:cubicBezTo>
                  <a:pt x="537" y="275"/>
                  <a:pt x="537" y="276"/>
                  <a:pt x="537" y="276"/>
                </a:cubicBezTo>
                <a:cubicBezTo>
                  <a:pt x="537" y="276"/>
                  <a:pt x="537" y="276"/>
                  <a:pt x="537" y="276"/>
                </a:cubicBezTo>
                <a:cubicBezTo>
                  <a:pt x="537" y="276"/>
                  <a:pt x="537" y="276"/>
                  <a:pt x="538" y="276"/>
                </a:cubicBezTo>
                <a:cubicBezTo>
                  <a:pt x="538" y="276"/>
                  <a:pt x="538" y="276"/>
                  <a:pt x="538" y="276"/>
                </a:cubicBezTo>
                <a:cubicBezTo>
                  <a:pt x="538" y="276"/>
                  <a:pt x="538" y="277"/>
                  <a:pt x="538" y="277"/>
                </a:cubicBezTo>
                <a:cubicBezTo>
                  <a:pt x="538" y="277"/>
                  <a:pt x="538" y="277"/>
                  <a:pt x="538" y="277"/>
                </a:cubicBezTo>
                <a:cubicBezTo>
                  <a:pt x="538" y="277"/>
                  <a:pt x="538" y="277"/>
                  <a:pt x="539" y="277"/>
                </a:cubicBezTo>
                <a:cubicBezTo>
                  <a:pt x="587" y="286"/>
                  <a:pt x="587" y="286"/>
                  <a:pt x="587" y="286"/>
                </a:cubicBezTo>
                <a:cubicBezTo>
                  <a:pt x="588" y="292"/>
                  <a:pt x="588" y="292"/>
                  <a:pt x="588" y="292"/>
                </a:cubicBezTo>
                <a:cubicBezTo>
                  <a:pt x="496" y="275"/>
                  <a:pt x="496" y="275"/>
                  <a:pt x="496" y="275"/>
                </a:cubicBezTo>
                <a:cubicBezTo>
                  <a:pt x="486" y="267"/>
                  <a:pt x="486" y="267"/>
                  <a:pt x="486" y="267"/>
                </a:cubicBezTo>
                <a:cubicBezTo>
                  <a:pt x="499" y="269"/>
                  <a:pt x="499" y="269"/>
                  <a:pt x="499" y="269"/>
                </a:cubicBezTo>
                <a:cubicBezTo>
                  <a:pt x="499" y="269"/>
                  <a:pt x="499" y="269"/>
                  <a:pt x="499" y="269"/>
                </a:cubicBezTo>
                <a:cubicBezTo>
                  <a:pt x="499" y="269"/>
                  <a:pt x="499" y="269"/>
                  <a:pt x="499" y="269"/>
                </a:cubicBezTo>
                <a:cubicBezTo>
                  <a:pt x="499" y="269"/>
                  <a:pt x="499" y="269"/>
                  <a:pt x="499" y="269"/>
                </a:cubicBezTo>
                <a:cubicBezTo>
                  <a:pt x="499" y="269"/>
                  <a:pt x="499" y="269"/>
                  <a:pt x="499" y="269"/>
                </a:cubicBezTo>
                <a:cubicBezTo>
                  <a:pt x="500" y="269"/>
                  <a:pt x="500" y="269"/>
                  <a:pt x="500" y="269"/>
                </a:cubicBezTo>
                <a:cubicBezTo>
                  <a:pt x="500" y="269"/>
                  <a:pt x="500" y="269"/>
                  <a:pt x="500" y="269"/>
                </a:cubicBezTo>
                <a:cubicBezTo>
                  <a:pt x="500" y="269"/>
                  <a:pt x="500" y="269"/>
                  <a:pt x="500" y="269"/>
                </a:cubicBezTo>
                <a:cubicBezTo>
                  <a:pt x="500" y="269"/>
                  <a:pt x="500" y="269"/>
                  <a:pt x="500" y="269"/>
                </a:cubicBezTo>
                <a:cubicBezTo>
                  <a:pt x="501" y="268"/>
                  <a:pt x="501" y="268"/>
                  <a:pt x="501" y="268"/>
                </a:cubicBezTo>
                <a:cubicBezTo>
                  <a:pt x="501" y="268"/>
                  <a:pt x="501" y="268"/>
                  <a:pt x="501" y="268"/>
                </a:cubicBezTo>
                <a:cubicBezTo>
                  <a:pt x="501" y="268"/>
                  <a:pt x="501" y="268"/>
                  <a:pt x="501" y="268"/>
                </a:cubicBezTo>
                <a:cubicBezTo>
                  <a:pt x="501" y="267"/>
                  <a:pt x="500" y="267"/>
                  <a:pt x="500" y="267"/>
                </a:cubicBezTo>
                <a:cubicBezTo>
                  <a:pt x="500" y="267"/>
                  <a:pt x="500" y="267"/>
                  <a:pt x="500" y="267"/>
                </a:cubicBezTo>
                <a:cubicBezTo>
                  <a:pt x="500" y="267"/>
                  <a:pt x="500" y="267"/>
                  <a:pt x="500" y="267"/>
                </a:cubicBezTo>
                <a:cubicBezTo>
                  <a:pt x="500" y="267"/>
                  <a:pt x="500" y="267"/>
                  <a:pt x="500" y="267"/>
                </a:cubicBezTo>
                <a:cubicBezTo>
                  <a:pt x="406" y="199"/>
                  <a:pt x="406" y="199"/>
                  <a:pt x="406" y="199"/>
                </a:cubicBezTo>
                <a:cubicBezTo>
                  <a:pt x="395" y="190"/>
                  <a:pt x="395" y="190"/>
                  <a:pt x="395" y="190"/>
                </a:cubicBezTo>
                <a:cubicBezTo>
                  <a:pt x="406" y="190"/>
                  <a:pt x="406" y="190"/>
                  <a:pt x="406" y="190"/>
                </a:cubicBezTo>
                <a:cubicBezTo>
                  <a:pt x="406" y="190"/>
                  <a:pt x="406" y="190"/>
                  <a:pt x="406" y="190"/>
                </a:cubicBezTo>
                <a:cubicBezTo>
                  <a:pt x="406" y="191"/>
                  <a:pt x="406" y="191"/>
                  <a:pt x="406" y="191"/>
                </a:cubicBezTo>
                <a:close/>
                <a:moveTo>
                  <a:pt x="1319" y="524"/>
                </a:moveTo>
                <a:cubicBezTo>
                  <a:pt x="1319" y="524"/>
                  <a:pt x="1319" y="524"/>
                  <a:pt x="1319" y="524"/>
                </a:cubicBezTo>
                <a:cubicBezTo>
                  <a:pt x="1319" y="524"/>
                  <a:pt x="1319" y="524"/>
                  <a:pt x="1320" y="524"/>
                </a:cubicBezTo>
                <a:cubicBezTo>
                  <a:pt x="1320" y="525"/>
                  <a:pt x="1320" y="525"/>
                  <a:pt x="1320" y="525"/>
                </a:cubicBezTo>
                <a:cubicBezTo>
                  <a:pt x="1320" y="525"/>
                  <a:pt x="1320" y="525"/>
                  <a:pt x="1320" y="525"/>
                </a:cubicBezTo>
                <a:cubicBezTo>
                  <a:pt x="1334" y="530"/>
                  <a:pt x="1334" y="530"/>
                  <a:pt x="1334" y="530"/>
                </a:cubicBezTo>
                <a:cubicBezTo>
                  <a:pt x="1334" y="530"/>
                  <a:pt x="1334" y="530"/>
                  <a:pt x="1334" y="530"/>
                </a:cubicBezTo>
                <a:cubicBezTo>
                  <a:pt x="1334" y="530"/>
                  <a:pt x="1334" y="530"/>
                  <a:pt x="1334" y="530"/>
                </a:cubicBezTo>
                <a:cubicBezTo>
                  <a:pt x="1335" y="530"/>
                  <a:pt x="1335" y="530"/>
                  <a:pt x="1335" y="530"/>
                </a:cubicBezTo>
                <a:cubicBezTo>
                  <a:pt x="1450" y="473"/>
                  <a:pt x="1450" y="473"/>
                  <a:pt x="1450" y="473"/>
                </a:cubicBezTo>
                <a:cubicBezTo>
                  <a:pt x="1440" y="487"/>
                  <a:pt x="1440" y="487"/>
                  <a:pt x="1440" y="487"/>
                </a:cubicBezTo>
                <a:cubicBezTo>
                  <a:pt x="1348" y="532"/>
                  <a:pt x="1348" y="532"/>
                  <a:pt x="1348" y="532"/>
                </a:cubicBezTo>
                <a:cubicBezTo>
                  <a:pt x="1348" y="532"/>
                  <a:pt x="1348" y="532"/>
                  <a:pt x="1348" y="532"/>
                </a:cubicBezTo>
                <a:cubicBezTo>
                  <a:pt x="1347" y="532"/>
                  <a:pt x="1347" y="532"/>
                  <a:pt x="1347" y="532"/>
                </a:cubicBezTo>
                <a:cubicBezTo>
                  <a:pt x="1347" y="532"/>
                  <a:pt x="1347" y="532"/>
                  <a:pt x="1347" y="532"/>
                </a:cubicBezTo>
                <a:cubicBezTo>
                  <a:pt x="1347" y="533"/>
                  <a:pt x="1347" y="533"/>
                  <a:pt x="1347" y="533"/>
                </a:cubicBezTo>
                <a:cubicBezTo>
                  <a:pt x="1347" y="533"/>
                  <a:pt x="1347" y="533"/>
                  <a:pt x="1347" y="533"/>
                </a:cubicBezTo>
                <a:cubicBezTo>
                  <a:pt x="1347" y="533"/>
                  <a:pt x="1347" y="533"/>
                  <a:pt x="1347" y="533"/>
                </a:cubicBezTo>
                <a:cubicBezTo>
                  <a:pt x="1347" y="533"/>
                  <a:pt x="1347" y="534"/>
                  <a:pt x="1347" y="534"/>
                </a:cubicBezTo>
                <a:cubicBezTo>
                  <a:pt x="1347" y="534"/>
                  <a:pt x="1347" y="534"/>
                  <a:pt x="1347" y="534"/>
                </a:cubicBezTo>
                <a:cubicBezTo>
                  <a:pt x="1347" y="534"/>
                  <a:pt x="1347" y="534"/>
                  <a:pt x="1347" y="534"/>
                </a:cubicBezTo>
                <a:cubicBezTo>
                  <a:pt x="1347" y="534"/>
                  <a:pt x="1347" y="534"/>
                  <a:pt x="1347" y="534"/>
                </a:cubicBezTo>
                <a:cubicBezTo>
                  <a:pt x="1347" y="534"/>
                  <a:pt x="1347" y="534"/>
                  <a:pt x="1347" y="534"/>
                </a:cubicBezTo>
                <a:cubicBezTo>
                  <a:pt x="1347" y="535"/>
                  <a:pt x="1347" y="535"/>
                  <a:pt x="1348" y="535"/>
                </a:cubicBezTo>
                <a:cubicBezTo>
                  <a:pt x="1348" y="535"/>
                  <a:pt x="1348" y="535"/>
                  <a:pt x="1348" y="535"/>
                </a:cubicBezTo>
                <a:cubicBezTo>
                  <a:pt x="1392" y="551"/>
                  <a:pt x="1392" y="551"/>
                  <a:pt x="1392" y="551"/>
                </a:cubicBezTo>
                <a:cubicBezTo>
                  <a:pt x="1388" y="555"/>
                  <a:pt x="1388" y="555"/>
                  <a:pt x="1388" y="555"/>
                </a:cubicBezTo>
                <a:cubicBezTo>
                  <a:pt x="1335" y="536"/>
                  <a:pt x="1335" y="536"/>
                  <a:pt x="1335" y="536"/>
                </a:cubicBezTo>
                <a:cubicBezTo>
                  <a:pt x="1335" y="536"/>
                  <a:pt x="1335" y="536"/>
                  <a:pt x="1335" y="536"/>
                </a:cubicBezTo>
                <a:cubicBezTo>
                  <a:pt x="1325" y="532"/>
                  <a:pt x="1325" y="532"/>
                  <a:pt x="1325" y="532"/>
                </a:cubicBezTo>
                <a:cubicBezTo>
                  <a:pt x="1325" y="532"/>
                  <a:pt x="1325" y="532"/>
                  <a:pt x="1325" y="532"/>
                </a:cubicBezTo>
                <a:cubicBezTo>
                  <a:pt x="1317" y="529"/>
                  <a:pt x="1317" y="529"/>
                  <a:pt x="1317" y="529"/>
                </a:cubicBezTo>
                <a:cubicBezTo>
                  <a:pt x="1268" y="394"/>
                  <a:pt x="1268" y="394"/>
                  <a:pt x="1268" y="394"/>
                </a:cubicBezTo>
                <a:cubicBezTo>
                  <a:pt x="1272" y="396"/>
                  <a:pt x="1272" y="396"/>
                  <a:pt x="1272" y="396"/>
                </a:cubicBezTo>
                <a:lnTo>
                  <a:pt x="1319" y="524"/>
                </a:lnTo>
                <a:close/>
                <a:moveTo>
                  <a:pt x="1275" y="397"/>
                </a:moveTo>
                <a:cubicBezTo>
                  <a:pt x="1458" y="464"/>
                  <a:pt x="1458" y="464"/>
                  <a:pt x="1458" y="464"/>
                </a:cubicBezTo>
                <a:cubicBezTo>
                  <a:pt x="1454" y="468"/>
                  <a:pt x="1454" y="468"/>
                  <a:pt x="1454" y="468"/>
                </a:cubicBezTo>
                <a:cubicBezTo>
                  <a:pt x="1334" y="527"/>
                  <a:pt x="1334" y="527"/>
                  <a:pt x="1334" y="527"/>
                </a:cubicBezTo>
                <a:cubicBezTo>
                  <a:pt x="1321" y="522"/>
                  <a:pt x="1321" y="522"/>
                  <a:pt x="1321" y="522"/>
                </a:cubicBezTo>
                <a:lnTo>
                  <a:pt x="1275" y="397"/>
                </a:lnTo>
                <a:close/>
                <a:moveTo>
                  <a:pt x="1584" y="514"/>
                </a:moveTo>
                <a:cubicBezTo>
                  <a:pt x="1583" y="514"/>
                  <a:pt x="1583" y="514"/>
                  <a:pt x="1583" y="513"/>
                </a:cubicBezTo>
                <a:cubicBezTo>
                  <a:pt x="1583" y="513"/>
                  <a:pt x="1583" y="513"/>
                  <a:pt x="1583" y="513"/>
                </a:cubicBezTo>
                <a:cubicBezTo>
                  <a:pt x="1583" y="513"/>
                  <a:pt x="1583" y="513"/>
                  <a:pt x="1583" y="513"/>
                </a:cubicBezTo>
                <a:cubicBezTo>
                  <a:pt x="1583" y="513"/>
                  <a:pt x="1583" y="513"/>
                  <a:pt x="1583" y="513"/>
                </a:cubicBezTo>
                <a:cubicBezTo>
                  <a:pt x="1582" y="513"/>
                  <a:pt x="1582" y="513"/>
                  <a:pt x="1582" y="513"/>
                </a:cubicBezTo>
                <a:cubicBezTo>
                  <a:pt x="1582" y="513"/>
                  <a:pt x="1582" y="513"/>
                  <a:pt x="1582" y="513"/>
                </a:cubicBezTo>
                <a:cubicBezTo>
                  <a:pt x="1582" y="513"/>
                  <a:pt x="1582" y="513"/>
                  <a:pt x="1582" y="513"/>
                </a:cubicBezTo>
                <a:cubicBezTo>
                  <a:pt x="1585" y="509"/>
                  <a:pt x="1585" y="509"/>
                  <a:pt x="1585" y="509"/>
                </a:cubicBezTo>
                <a:cubicBezTo>
                  <a:pt x="1585" y="509"/>
                  <a:pt x="1585" y="509"/>
                  <a:pt x="1585" y="509"/>
                </a:cubicBezTo>
                <a:cubicBezTo>
                  <a:pt x="1585" y="509"/>
                  <a:pt x="1585" y="509"/>
                  <a:pt x="1585" y="509"/>
                </a:cubicBezTo>
                <a:lnTo>
                  <a:pt x="1584" y="514"/>
                </a:lnTo>
                <a:close/>
                <a:moveTo>
                  <a:pt x="1585" y="522"/>
                </a:moveTo>
                <a:cubicBezTo>
                  <a:pt x="1584" y="523"/>
                  <a:pt x="1584" y="523"/>
                  <a:pt x="1584" y="523"/>
                </a:cubicBezTo>
                <a:cubicBezTo>
                  <a:pt x="1584" y="521"/>
                  <a:pt x="1584" y="521"/>
                  <a:pt x="1584" y="521"/>
                </a:cubicBezTo>
                <a:lnTo>
                  <a:pt x="1585" y="522"/>
                </a:lnTo>
                <a:close/>
                <a:moveTo>
                  <a:pt x="1586" y="524"/>
                </a:moveTo>
                <a:cubicBezTo>
                  <a:pt x="1686" y="682"/>
                  <a:pt x="1686" y="682"/>
                  <a:pt x="1686" y="682"/>
                </a:cubicBezTo>
                <a:cubicBezTo>
                  <a:pt x="1687" y="683"/>
                  <a:pt x="1687" y="683"/>
                  <a:pt x="1687" y="683"/>
                </a:cubicBezTo>
                <a:cubicBezTo>
                  <a:pt x="1558" y="607"/>
                  <a:pt x="1558" y="607"/>
                  <a:pt x="1558" y="607"/>
                </a:cubicBezTo>
                <a:cubicBezTo>
                  <a:pt x="1582" y="530"/>
                  <a:pt x="1582" y="530"/>
                  <a:pt x="1582" y="530"/>
                </a:cubicBezTo>
                <a:lnTo>
                  <a:pt x="1586" y="524"/>
                </a:lnTo>
                <a:close/>
                <a:moveTo>
                  <a:pt x="1619" y="542"/>
                </a:moveTo>
                <a:cubicBezTo>
                  <a:pt x="1690" y="671"/>
                  <a:pt x="1690" y="671"/>
                  <a:pt x="1690" y="671"/>
                </a:cubicBezTo>
                <a:cubicBezTo>
                  <a:pt x="1636" y="586"/>
                  <a:pt x="1636" y="586"/>
                  <a:pt x="1636" y="586"/>
                </a:cubicBezTo>
                <a:cubicBezTo>
                  <a:pt x="1604" y="527"/>
                  <a:pt x="1604" y="527"/>
                  <a:pt x="1604" y="527"/>
                </a:cubicBezTo>
                <a:cubicBezTo>
                  <a:pt x="1619" y="540"/>
                  <a:pt x="1619" y="540"/>
                  <a:pt x="1619" y="540"/>
                </a:cubicBezTo>
                <a:cubicBezTo>
                  <a:pt x="1619" y="540"/>
                  <a:pt x="1619" y="541"/>
                  <a:pt x="1619" y="541"/>
                </a:cubicBezTo>
                <a:cubicBezTo>
                  <a:pt x="1619" y="541"/>
                  <a:pt x="1619" y="541"/>
                  <a:pt x="1619" y="541"/>
                </a:cubicBezTo>
                <a:cubicBezTo>
                  <a:pt x="1619" y="541"/>
                  <a:pt x="1619" y="541"/>
                  <a:pt x="1619" y="542"/>
                </a:cubicBezTo>
                <a:close/>
                <a:moveTo>
                  <a:pt x="1662" y="750"/>
                </a:moveTo>
                <a:cubicBezTo>
                  <a:pt x="1656" y="748"/>
                  <a:pt x="1656" y="748"/>
                  <a:pt x="1656" y="748"/>
                </a:cubicBezTo>
                <a:cubicBezTo>
                  <a:pt x="1659" y="744"/>
                  <a:pt x="1659" y="744"/>
                  <a:pt x="1659" y="744"/>
                </a:cubicBezTo>
                <a:cubicBezTo>
                  <a:pt x="1666" y="747"/>
                  <a:pt x="1666" y="747"/>
                  <a:pt x="1666" y="747"/>
                </a:cubicBezTo>
                <a:lnTo>
                  <a:pt x="1662" y="750"/>
                </a:lnTo>
                <a:close/>
                <a:moveTo>
                  <a:pt x="1663" y="754"/>
                </a:moveTo>
                <a:cubicBezTo>
                  <a:pt x="1712" y="772"/>
                  <a:pt x="1712" y="772"/>
                  <a:pt x="1712" y="772"/>
                </a:cubicBezTo>
                <a:cubicBezTo>
                  <a:pt x="1625" y="799"/>
                  <a:pt x="1625" y="799"/>
                  <a:pt x="1625" y="799"/>
                </a:cubicBezTo>
                <a:lnTo>
                  <a:pt x="1663" y="754"/>
                </a:lnTo>
                <a:close/>
                <a:moveTo>
                  <a:pt x="1510" y="718"/>
                </a:moveTo>
                <a:cubicBezTo>
                  <a:pt x="1498" y="708"/>
                  <a:pt x="1498" y="708"/>
                  <a:pt x="1498" y="708"/>
                </a:cubicBezTo>
                <a:cubicBezTo>
                  <a:pt x="1522" y="716"/>
                  <a:pt x="1522" y="716"/>
                  <a:pt x="1522" y="716"/>
                </a:cubicBezTo>
                <a:cubicBezTo>
                  <a:pt x="1522" y="716"/>
                  <a:pt x="1522" y="716"/>
                  <a:pt x="1522" y="716"/>
                </a:cubicBezTo>
                <a:cubicBezTo>
                  <a:pt x="1522" y="716"/>
                  <a:pt x="1522" y="716"/>
                  <a:pt x="1522" y="716"/>
                </a:cubicBezTo>
                <a:cubicBezTo>
                  <a:pt x="1522" y="716"/>
                  <a:pt x="1522" y="716"/>
                  <a:pt x="1522" y="716"/>
                </a:cubicBezTo>
                <a:cubicBezTo>
                  <a:pt x="1522" y="716"/>
                  <a:pt x="1522" y="716"/>
                  <a:pt x="1522" y="716"/>
                </a:cubicBezTo>
                <a:cubicBezTo>
                  <a:pt x="1523" y="716"/>
                  <a:pt x="1523" y="716"/>
                  <a:pt x="1523" y="716"/>
                </a:cubicBezTo>
                <a:cubicBezTo>
                  <a:pt x="1523" y="716"/>
                  <a:pt x="1523" y="716"/>
                  <a:pt x="1523" y="716"/>
                </a:cubicBezTo>
                <a:cubicBezTo>
                  <a:pt x="1524" y="716"/>
                  <a:pt x="1524" y="715"/>
                  <a:pt x="1524" y="715"/>
                </a:cubicBezTo>
                <a:cubicBezTo>
                  <a:pt x="1524" y="715"/>
                  <a:pt x="1524" y="715"/>
                  <a:pt x="1524" y="715"/>
                </a:cubicBezTo>
                <a:cubicBezTo>
                  <a:pt x="1524" y="715"/>
                  <a:pt x="1524" y="715"/>
                  <a:pt x="1524" y="715"/>
                </a:cubicBezTo>
                <a:cubicBezTo>
                  <a:pt x="1526" y="702"/>
                  <a:pt x="1526" y="702"/>
                  <a:pt x="1526" y="702"/>
                </a:cubicBezTo>
                <a:cubicBezTo>
                  <a:pt x="1530" y="704"/>
                  <a:pt x="1530" y="704"/>
                  <a:pt x="1530" y="704"/>
                </a:cubicBezTo>
                <a:cubicBezTo>
                  <a:pt x="1527" y="719"/>
                  <a:pt x="1527" y="719"/>
                  <a:pt x="1527" y="719"/>
                </a:cubicBezTo>
                <a:cubicBezTo>
                  <a:pt x="1522" y="722"/>
                  <a:pt x="1522" y="722"/>
                  <a:pt x="1522" y="722"/>
                </a:cubicBezTo>
                <a:cubicBezTo>
                  <a:pt x="1522" y="722"/>
                  <a:pt x="1522" y="722"/>
                  <a:pt x="1522" y="722"/>
                </a:cubicBezTo>
                <a:cubicBezTo>
                  <a:pt x="1522" y="722"/>
                  <a:pt x="1522" y="722"/>
                  <a:pt x="1522" y="722"/>
                </a:cubicBezTo>
                <a:cubicBezTo>
                  <a:pt x="1521" y="722"/>
                  <a:pt x="1521" y="722"/>
                  <a:pt x="1521" y="722"/>
                </a:cubicBezTo>
                <a:cubicBezTo>
                  <a:pt x="1521" y="722"/>
                  <a:pt x="1521" y="722"/>
                  <a:pt x="1521" y="722"/>
                </a:cubicBezTo>
                <a:lnTo>
                  <a:pt x="1510" y="718"/>
                </a:lnTo>
                <a:close/>
                <a:moveTo>
                  <a:pt x="1521" y="731"/>
                </a:moveTo>
                <a:cubicBezTo>
                  <a:pt x="1521" y="731"/>
                  <a:pt x="1520" y="731"/>
                  <a:pt x="1520" y="731"/>
                </a:cubicBezTo>
                <a:cubicBezTo>
                  <a:pt x="1520" y="731"/>
                  <a:pt x="1520" y="731"/>
                  <a:pt x="1520" y="731"/>
                </a:cubicBezTo>
                <a:lnTo>
                  <a:pt x="1521" y="731"/>
                </a:lnTo>
                <a:close/>
                <a:moveTo>
                  <a:pt x="1443" y="826"/>
                </a:moveTo>
                <a:cubicBezTo>
                  <a:pt x="1441" y="820"/>
                  <a:pt x="1441" y="820"/>
                  <a:pt x="1441" y="820"/>
                </a:cubicBezTo>
                <a:cubicBezTo>
                  <a:pt x="1447" y="822"/>
                  <a:pt x="1447" y="822"/>
                  <a:pt x="1447" y="822"/>
                </a:cubicBezTo>
                <a:lnTo>
                  <a:pt x="1443" y="826"/>
                </a:lnTo>
                <a:close/>
                <a:moveTo>
                  <a:pt x="1449" y="823"/>
                </a:moveTo>
                <a:cubicBezTo>
                  <a:pt x="1450" y="823"/>
                  <a:pt x="1450" y="823"/>
                  <a:pt x="1450" y="823"/>
                </a:cubicBezTo>
                <a:cubicBezTo>
                  <a:pt x="1445" y="830"/>
                  <a:pt x="1445" y="830"/>
                  <a:pt x="1445" y="830"/>
                </a:cubicBezTo>
                <a:cubicBezTo>
                  <a:pt x="1444" y="829"/>
                  <a:pt x="1444" y="829"/>
                  <a:pt x="1444" y="829"/>
                </a:cubicBezTo>
                <a:lnTo>
                  <a:pt x="1449" y="823"/>
                </a:lnTo>
                <a:close/>
                <a:moveTo>
                  <a:pt x="1443" y="833"/>
                </a:moveTo>
                <a:cubicBezTo>
                  <a:pt x="1438" y="838"/>
                  <a:pt x="1438" y="838"/>
                  <a:pt x="1438" y="838"/>
                </a:cubicBezTo>
                <a:cubicBezTo>
                  <a:pt x="1438" y="837"/>
                  <a:pt x="1438" y="837"/>
                  <a:pt x="1438" y="837"/>
                </a:cubicBezTo>
                <a:cubicBezTo>
                  <a:pt x="1442" y="832"/>
                  <a:pt x="1442" y="832"/>
                  <a:pt x="1442" y="832"/>
                </a:cubicBezTo>
                <a:lnTo>
                  <a:pt x="1443" y="833"/>
                </a:lnTo>
                <a:close/>
                <a:moveTo>
                  <a:pt x="1444" y="836"/>
                </a:moveTo>
                <a:cubicBezTo>
                  <a:pt x="1452" y="858"/>
                  <a:pt x="1452" y="858"/>
                  <a:pt x="1452" y="858"/>
                </a:cubicBezTo>
                <a:cubicBezTo>
                  <a:pt x="1448" y="865"/>
                  <a:pt x="1448" y="865"/>
                  <a:pt x="1448" y="865"/>
                </a:cubicBezTo>
                <a:cubicBezTo>
                  <a:pt x="1439" y="841"/>
                  <a:pt x="1439" y="841"/>
                  <a:pt x="1439" y="841"/>
                </a:cubicBezTo>
                <a:lnTo>
                  <a:pt x="1444" y="836"/>
                </a:lnTo>
                <a:close/>
                <a:moveTo>
                  <a:pt x="1446" y="833"/>
                </a:moveTo>
                <a:cubicBezTo>
                  <a:pt x="1453" y="824"/>
                  <a:pt x="1453" y="824"/>
                  <a:pt x="1453" y="824"/>
                </a:cubicBezTo>
                <a:cubicBezTo>
                  <a:pt x="1468" y="829"/>
                  <a:pt x="1468" y="829"/>
                  <a:pt x="1468" y="829"/>
                </a:cubicBezTo>
                <a:cubicBezTo>
                  <a:pt x="1454" y="855"/>
                  <a:pt x="1454" y="855"/>
                  <a:pt x="1454" y="855"/>
                </a:cubicBezTo>
                <a:lnTo>
                  <a:pt x="1446" y="833"/>
                </a:lnTo>
                <a:close/>
                <a:moveTo>
                  <a:pt x="1209" y="705"/>
                </a:moveTo>
                <a:cubicBezTo>
                  <a:pt x="1209" y="705"/>
                  <a:pt x="1209" y="705"/>
                  <a:pt x="1209" y="705"/>
                </a:cubicBezTo>
                <a:cubicBezTo>
                  <a:pt x="1198" y="701"/>
                  <a:pt x="1198" y="701"/>
                  <a:pt x="1198" y="701"/>
                </a:cubicBezTo>
                <a:cubicBezTo>
                  <a:pt x="1198" y="701"/>
                  <a:pt x="1198" y="701"/>
                  <a:pt x="1198" y="701"/>
                </a:cubicBezTo>
                <a:cubicBezTo>
                  <a:pt x="1093" y="665"/>
                  <a:pt x="1093" y="665"/>
                  <a:pt x="1093" y="665"/>
                </a:cubicBezTo>
                <a:cubicBezTo>
                  <a:pt x="1093" y="665"/>
                  <a:pt x="1093" y="664"/>
                  <a:pt x="1093" y="664"/>
                </a:cubicBezTo>
                <a:cubicBezTo>
                  <a:pt x="1093" y="664"/>
                  <a:pt x="1093" y="664"/>
                  <a:pt x="1093" y="664"/>
                </a:cubicBezTo>
                <a:cubicBezTo>
                  <a:pt x="1093" y="664"/>
                  <a:pt x="1093" y="663"/>
                  <a:pt x="1093" y="663"/>
                </a:cubicBezTo>
                <a:cubicBezTo>
                  <a:pt x="1093" y="663"/>
                  <a:pt x="1093" y="663"/>
                  <a:pt x="1093" y="663"/>
                </a:cubicBezTo>
                <a:cubicBezTo>
                  <a:pt x="1093" y="663"/>
                  <a:pt x="1093" y="663"/>
                  <a:pt x="1093" y="663"/>
                </a:cubicBezTo>
                <a:cubicBezTo>
                  <a:pt x="1093" y="663"/>
                  <a:pt x="1093" y="663"/>
                  <a:pt x="1093" y="663"/>
                </a:cubicBezTo>
                <a:cubicBezTo>
                  <a:pt x="1091" y="662"/>
                  <a:pt x="1091" y="662"/>
                  <a:pt x="1091" y="662"/>
                </a:cubicBezTo>
                <a:cubicBezTo>
                  <a:pt x="1092" y="660"/>
                  <a:pt x="1092" y="660"/>
                  <a:pt x="1092" y="660"/>
                </a:cubicBezTo>
                <a:cubicBezTo>
                  <a:pt x="1231" y="708"/>
                  <a:pt x="1231" y="708"/>
                  <a:pt x="1231" y="708"/>
                </a:cubicBezTo>
                <a:cubicBezTo>
                  <a:pt x="1231" y="708"/>
                  <a:pt x="1231" y="708"/>
                  <a:pt x="1231" y="708"/>
                </a:cubicBezTo>
                <a:cubicBezTo>
                  <a:pt x="1231" y="708"/>
                  <a:pt x="1231" y="708"/>
                  <a:pt x="1231" y="708"/>
                </a:cubicBezTo>
                <a:cubicBezTo>
                  <a:pt x="1231" y="708"/>
                  <a:pt x="1231" y="708"/>
                  <a:pt x="1231" y="708"/>
                </a:cubicBezTo>
                <a:cubicBezTo>
                  <a:pt x="1231" y="708"/>
                  <a:pt x="1232" y="708"/>
                  <a:pt x="1232" y="707"/>
                </a:cubicBezTo>
                <a:cubicBezTo>
                  <a:pt x="1232" y="707"/>
                  <a:pt x="1232" y="707"/>
                  <a:pt x="1232" y="707"/>
                </a:cubicBezTo>
                <a:cubicBezTo>
                  <a:pt x="1232" y="707"/>
                  <a:pt x="1232" y="707"/>
                  <a:pt x="1232" y="707"/>
                </a:cubicBezTo>
                <a:cubicBezTo>
                  <a:pt x="1236" y="709"/>
                  <a:pt x="1236" y="709"/>
                  <a:pt x="1236" y="709"/>
                </a:cubicBezTo>
                <a:cubicBezTo>
                  <a:pt x="1236" y="709"/>
                  <a:pt x="1236" y="709"/>
                  <a:pt x="1236" y="709"/>
                </a:cubicBezTo>
                <a:cubicBezTo>
                  <a:pt x="1236" y="709"/>
                  <a:pt x="1236" y="709"/>
                  <a:pt x="1236" y="709"/>
                </a:cubicBezTo>
                <a:cubicBezTo>
                  <a:pt x="1237" y="709"/>
                  <a:pt x="1237" y="709"/>
                  <a:pt x="1237" y="709"/>
                </a:cubicBezTo>
                <a:cubicBezTo>
                  <a:pt x="1237" y="710"/>
                  <a:pt x="1237" y="710"/>
                  <a:pt x="1237" y="710"/>
                </a:cubicBezTo>
                <a:cubicBezTo>
                  <a:pt x="1237" y="710"/>
                  <a:pt x="1237" y="710"/>
                  <a:pt x="1237" y="710"/>
                </a:cubicBezTo>
                <a:cubicBezTo>
                  <a:pt x="1237" y="710"/>
                  <a:pt x="1237" y="710"/>
                  <a:pt x="1237" y="710"/>
                </a:cubicBezTo>
                <a:cubicBezTo>
                  <a:pt x="1410" y="770"/>
                  <a:pt x="1410" y="770"/>
                  <a:pt x="1410" y="770"/>
                </a:cubicBezTo>
                <a:cubicBezTo>
                  <a:pt x="1412" y="775"/>
                  <a:pt x="1412" y="775"/>
                  <a:pt x="1412" y="775"/>
                </a:cubicBezTo>
                <a:lnTo>
                  <a:pt x="1209" y="705"/>
                </a:lnTo>
                <a:close/>
                <a:moveTo>
                  <a:pt x="1412" y="778"/>
                </a:moveTo>
                <a:cubicBezTo>
                  <a:pt x="1410" y="783"/>
                  <a:pt x="1410" y="783"/>
                  <a:pt x="1410" y="783"/>
                </a:cubicBezTo>
                <a:cubicBezTo>
                  <a:pt x="1255" y="834"/>
                  <a:pt x="1255" y="834"/>
                  <a:pt x="1255" y="834"/>
                </a:cubicBezTo>
                <a:cubicBezTo>
                  <a:pt x="1210" y="708"/>
                  <a:pt x="1210" y="708"/>
                  <a:pt x="1210" y="708"/>
                </a:cubicBezTo>
                <a:lnTo>
                  <a:pt x="1412" y="778"/>
                </a:lnTo>
                <a:close/>
                <a:moveTo>
                  <a:pt x="1077" y="744"/>
                </a:moveTo>
                <a:cubicBezTo>
                  <a:pt x="1076" y="741"/>
                  <a:pt x="1076" y="741"/>
                  <a:pt x="1076" y="741"/>
                </a:cubicBezTo>
                <a:cubicBezTo>
                  <a:pt x="1079" y="741"/>
                  <a:pt x="1079" y="741"/>
                  <a:pt x="1079" y="741"/>
                </a:cubicBezTo>
                <a:cubicBezTo>
                  <a:pt x="1079" y="744"/>
                  <a:pt x="1079" y="744"/>
                  <a:pt x="1079" y="744"/>
                </a:cubicBezTo>
                <a:lnTo>
                  <a:pt x="1077" y="744"/>
                </a:lnTo>
                <a:close/>
                <a:moveTo>
                  <a:pt x="1079" y="748"/>
                </a:moveTo>
                <a:cubicBezTo>
                  <a:pt x="1078" y="752"/>
                  <a:pt x="1078" y="752"/>
                  <a:pt x="1078" y="752"/>
                </a:cubicBezTo>
                <a:cubicBezTo>
                  <a:pt x="1076" y="751"/>
                  <a:pt x="1076" y="751"/>
                  <a:pt x="1076" y="751"/>
                </a:cubicBezTo>
                <a:cubicBezTo>
                  <a:pt x="1076" y="749"/>
                  <a:pt x="1076" y="749"/>
                  <a:pt x="1076" y="749"/>
                </a:cubicBezTo>
                <a:lnTo>
                  <a:pt x="1079" y="748"/>
                </a:lnTo>
                <a:close/>
                <a:moveTo>
                  <a:pt x="1077" y="737"/>
                </a:moveTo>
                <a:cubicBezTo>
                  <a:pt x="1077" y="734"/>
                  <a:pt x="1077" y="734"/>
                  <a:pt x="1077" y="734"/>
                </a:cubicBezTo>
                <a:cubicBezTo>
                  <a:pt x="1080" y="733"/>
                  <a:pt x="1080" y="733"/>
                  <a:pt x="1080" y="733"/>
                </a:cubicBezTo>
                <a:cubicBezTo>
                  <a:pt x="1079" y="737"/>
                  <a:pt x="1079" y="737"/>
                  <a:pt x="1079" y="737"/>
                </a:cubicBezTo>
                <a:lnTo>
                  <a:pt x="1077" y="737"/>
                </a:lnTo>
                <a:close/>
                <a:moveTo>
                  <a:pt x="1078" y="730"/>
                </a:moveTo>
                <a:cubicBezTo>
                  <a:pt x="1077" y="727"/>
                  <a:pt x="1077" y="727"/>
                  <a:pt x="1077" y="727"/>
                </a:cubicBezTo>
                <a:cubicBezTo>
                  <a:pt x="1080" y="726"/>
                  <a:pt x="1080" y="726"/>
                  <a:pt x="1080" y="726"/>
                </a:cubicBezTo>
                <a:cubicBezTo>
                  <a:pt x="1080" y="730"/>
                  <a:pt x="1080" y="730"/>
                  <a:pt x="1080" y="730"/>
                </a:cubicBezTo>
                <a:lnTo>
                  <a:pt x="1078" y="730"/>
                </a:lnTo>
                <a:close/>
                <a:moveTo>
                  <a:pt x="1078" y="723"/>
                </a:moveTo>
                <a:cubicBezTo>
                  <a:pt x="1078" y="720"/>
                  <a:pt x="1078" y="720"/>
                  <a:pt x="1078" y="720"/>
                </a:cubicBezTo>
                <a:cubicBezTo>
                  <a:pt x="1081" y="719"/>
                  <a:pt x="1081" y="719"/>
                  <a:pt x="1081" y="719"/>
                </a:cubicBezTo>
                <a:cubicBezTo>
                  <a:pt x="1080" y="723"/>
                  <a:pt x="1080" y="723"/>
                  <a:pt x="1080" y="723"/>
                </a:cubicBezTo>
                <a:lnTo>
                  <a:pt x="1078" y="723"/>
                </a:lnTo>
                <a:close/>
                <a:moveTo>
                  <a:pt x="1079" y="716"/>
                </a:moveTo>
                <a:cubicBezTo>
                  <a:pt x="1078" y="713"/>
                  <a:pt x="1078" y="713"/>
                  <a:pt x="1078" y="713"/>
                </a:cubicBezTo>
                <a:cubicBezTo>
                  <a:pt x="1081" y="712"/>
                  <a:pt x="1081" y="712"/>
                  <a:pt x="1081" y="712"/>
                </a:cubicBezTo>
                <a:cubicBezTo>
                  <a:pt x="1081" y="716"/>
                  <a:pt x="1081" y="716"/>
                  <a:pt x="1081" y="716"/>
                </a:cubicBezTo>
                <a:lnTo>
                  <a:pt x="1079" y="716"/>
                </a:lnTo>
                <a:close/>
                <a:moveTo>
                  <a:pt x="773" y="678"/>
                </a:moveTo>
                <a:cubicBezTo>
                  <a:pt x="773" y="667"/>
                  <a:pt x="773" y="667"/>
                  <a:pt x="773" y="667"/>
                </a:cubicBezTo>
                <a:cubicBezTo>
                  <a:pt x="779" y="674"/>
                  <a:pt x="779" y="674"/>
                  <a:pt x="779" y="674"/>
                </a:cubicBezTo>
                <a:cubicBezTo>
                  <a:pt x="776" y="679"/>
                  <a:pt x="776" y="679"/>
                  <a:pt x="776" y="679"/>
                </a:cubicBezTo>
                <a:lnTo>
                  <a:pt x="773" y="678"/>
                </a:lnTo>
                <a:close/>
                <a:moveTo>
                  <a:pt x="775" y="681"/>
                </a:moveTo>
                <a:cubicBezTo>
                  <a:pt x="774" y="682"/>
                  <a:pt x="774" y="682"/>
                  <a:pt x="774" y="682"/>
                </a:cubicBezTo>
                <a:cubicBezTo>
                  <a:pt x="774" y="681"/>
                  <a:pt x="774" y="681"/>
                  <a:pt x="774" y="681"/>
                </a:cubicBezTo>
                <a:lnTo>
                  <a:pt x="775" y="681"/>
                </a:lnTo>
                <a:close/>
                <a:moveTo>
                  <a:pt x="772" y="663"/>
                </a:moveTo>
                <a:cubicBezTo>
                  <a:pt x="767" y="598"/>
                  <a:pt x="767" y="598"/>
                  <a:pt x="767" y="598"/>
                </a:cubicBezTo>
                <a:cubicBezTo>
                  <a:pt x="820" y="616"/>
                  <a:pt x="820" y="616"/>
                  <a:pt x="820" y="616"/>
                </a:cubicBezTo>
                <a:cubicBezTo>
                  <a:pt x="781" y="672"/>
                  <a:pt x="781" y="672"/>
                  <a:pt x="781" y="672"/>
                </a:cubicBezTo>
                <a:lnTo>
                  <a:pt x="772" y="663"/>
                </a:lnTo>
                <a:close/>
                <a:moveTo>
                  <a:pt x="762" y="674"/>
                </a:moveTo>
                <a:cubicBezTo>
                  <a:pt x="762" y="667"/>
                  <a:pt x="762" y="667"/>
                  <a:pt x="762" y="667"/>
                </a:cubicBezTo>
                <a:cubicBezTo>
                  <a:pt x="762" y="667"/>
                  <a:pt x="763" y="667"/>
                  <a:pt x="763" y="667"/>
                </a:cubicBezTo>
                <a:cubicBezTo>
                  <a:pt x="763" y="667"/>
                  <a:pt x="763" y="667"/>
                  <a:pt x="763" y="667"/>
                </a:cubicBezTo>
                <a:cubicBezTo>
                  <a:pt x="763" y="667"/>
                  <a:pt x="763" y="667"/>
                  <a:pt x="763" y="667"/>
                </a:cubicBezTo>
                <a:cubicBezTo>
                  <a:pt x="763" y="667"/>
                  <a:pt x="763" y="667"/>
                  <a:pt x="763" y="667"/>
                </a:cubicBezTo>
                <a:cubicBezTo>
                  <a:pt x="763" y="666"/>
                  <a:pt x="763" y="666"/>
                  <a:pt x="763" y="666"/>
                </a:cubicBezTo>
                <a:cubicBezTo>
                  <a:pt x="763" y="666"/>
                  <a:pt x="763" y="666"/>
                  <a:pt x="763" y="666"/>
                </a:cubicBezTo>
                <a:cubicBezTo>
                  <a:pt x="763" y="666"/>
                  <a:pt x="763" y="665"/>
                  <a:pt x="763" y="665"/>
                </a:cubicBezTo>
                <a:cubicBezTo>
                  <a:pt x="763" y="665"/>
                  <a:pt x="763" y="665"/>
                  <a:pt x="763" y="665"/>
                </a:cubicBezTo>
                <a:cubicBezTo>
                  <a:pt x="762" y="664"/>
                  <a:pt x="762" y="664"/>
                  <a:pt x="762" y="664"/>
                </a:cubicBezTo>
                <a:cubicBezTo>
                  <a:pt x="761" y="655"/>
                  <a:pt x="761" y="655"/>
                  <a:pt x="761" y="655"/>
                </a:cubicBezTo>
                <a:cubicBezTo>
                  <a:pt x="769" y="664"/>
                  <a:pt x="769" y="664"/>
                  <a:pt x="769" y="664"/>
                </a:cubicBezTo>
                <a:cubicBezTo>
                  <a:pt x="770" y="677"/>
                  <a:pt x="770" y="677"/>
                  <a:pt x="770" y="677"/>
                </a:cubicBezTo>
                <a:lnTo>
                  <a:pt x="762" y="674"/>
                </a:lnTo>
                <a:close/>
                <a:moveTo>
                  <a:pt x="763" y="710"/>
                </a:moveTo>
                <a:cubicBezTo>
                  <a:pt x="763" y="718"/>
                  <a:pt x="763" y="718"/>
                  <a:pt x="763" y="718"/>
                </a:cubicBezTo>
                <a:cubicBezTo>
                  <a:pt x="761" y="721"/>
                  <a:pt x="761" y="721"/>
                  <a:pt x="761" y="721"/>
                </a:cubicBezTo>
                <a:cubicBezTo>
                  <a:pt x="761" y="715"/>
                  <a:pt x="761" y="715"/>
                  <a:pt x="761" y="715"/>
                </a:cubicBezTo>
                <a:cubicBezTo>
                  <a:pt x="761" y="713"/>
                  <a:pt x="761" y="713"/>
                  <a:pt x="761" y="713"/>
                </a:cubicBezTo>
                <a:lnTo>
                  <a:pt x="763" y="710"/>
                </a:lnTo>
                <a:close/>
                <a:moveTo>
                  <a:pt x="823" y="616"/>
                </a:moveTo>
                <a:cubicBezTo>
                  <a:pt x="823" y="616"/>
                  <a:pt x="823" y="616"/>
                  <a:pt x="823" y="616"/>
                </a:cubicBezTo>
                <a:cubicBezTo>
                  <a:pt x="823" y="616"/>
                  <a:pt x="823" y="616"/>
                  <a:pt x="823" y="616"/>
                </a:cubicBezTo>
                <a:cubicBezTo>
                  <a:pt x="823" y="616"/>
                  <a:pt x="823" y="616"/>
                  <a:pt x="823" y="616"/>
                </a:cubicBezTo>
                <a:cubicBezTo>
                  <a:pt x="823" y="616"/>
                  <a:pt x="823" y="616"/>
                  <a:pt x="823" y="615"/>
                </a:cubicBezTo>
                <a:cubicBezTo>
                  <a:pt x="823" y="615"/>
                  <a:pt x="823" y="615"/>
                  <a:pt x="823" y="615"/>
                </a:cubicBezTo>
                <a:cubicBezTo>
                  <a:pt x="823" y="615"/>
                  <a:pt x="823" y="615"/>
                  <a:pt x="823" y="615"/>
                </a:cubicBezTo>
                <a:cubicBezTo>
                  <a:pt x="823" y="615"/>
                  <a:pt x="823" y="615"/>
                  <a:pt x="823" y="615"/>
                </a:cubicBezTo>
                <a:cubicBezTo>
                  <a:pt x="823" y="615"/>
                  <a:pt x="823" y="615"/>
                  <a:pt x="823" y="614"/>
                </a:cubicBezTo>
                <a:cubicBezTo>
                  <a:pt x="823" y="614"/>
                  <a:pt x="823" y="614"/>
                  <a:pt x="823" y="614"/>
                </a:cubicBezTo>
                <a:cubicBezTo>
                  <a:pt x="823" y="614"/>
                  <a:pt x="823" y="614"/>
                  <a:pt x="823" y="614"/>
                </a:cubicBezTo>
                <a:cubicBezTo>
                  <a:pt x="823" y="614"/>
                  <a:pt x="823" y="614"/>
                  <a:pt x="823" y="614"/>
                </a:cubicBezTo>
                <a:cubicBezTo>
                  <a:pt x="822" y="614"/>
                  <a:pt x="822" y="614"/>
                  <a:pt x="822" y="614"/>
                </a:cubicBezTo>
                <a:cubicBezTo>
                  <a:pt x="765" y="595"/>
                  <a:pt x="765" y="595"/>
                  <a:pt x="765" y="595"/>
                </a:cubicBezTo>
                <a:cubicBezTo>
                  <a:pt x="765" y="594"/>
                  <a:pt x="765" y="594"/>
                  <a:pt x="764" y="595"/>
                </a:cubicBezTo>
                <a:cubicBezTo>
                  <a:pt x="764" y="595"/>
                  <a:pt x="764" y="595"/>
                  <a:pt x="764" y="595"/>
                </a:cubicBezTo>
                <a:cubicBezTo>
                  <a:pt x="764" y="595"/>
                  <a:pt x="764" y="595"/>
                  <a:pt x="764" y="595"/>
                </a:cubicBezTo>
                <a:cubicBezTo>
                  <a:pt x="764" y="595"/>
                  <a:pt x="764" y="595"/>
                  <a:pt x="764" y="595"/>
                </a:cubicBezTo>
                <a:cubicBezTo>
                  <a:pt x="764" y="595"/>
                  <a:pt x="764" y="595"/>
                  <a:pt x="764" y="595"/>
                </a:cubicBezTo>
                <a:cubicBezTo>
                  <a:pt x="764" y="595"/>
                  <a:pt x="764" y="595"/>
                  <a:pt x="764" y="595"/>
                </a:cubicBezTo>
                <a:cubicBezTo>
                  <a:pt x="764" y="596"/>
                  <a:pt x="764" y="596"/>
                  <a:pt x="764" y="596"/>
                </a:cubicBezTo>
                <a:cubicBezTo>
                  <a:pt x="764" y="596"/>
                  <a:pt x="764" y="596"/>
                  <a:pt x="764" y="596"/>
                </a:cubicBezTo>
                <a:cubicBezTo>
                  <a:pt x="764" y="596"/>
                  <a:pt x="764" y="596"/>
                  <a:pt x="764" y="596"/>
                </a:cubicBezTo>
                <a:cubicBezTo>
                  <a:pt x="769" y="659"/>
                  <a:pt x="769" y="659"/>
                  <a:pt x="769" y="659"/>
                </a:cubicBezTo>
                <a:cubicBezTo>
                  <a:pt x="760" y="650"/>
                  <a:pt x="760" y="650"/>
                  <a:pt x="760" y="650"/>
                </a:cubicBezTo>
                <a:cubicBezTo>
                  <a:pt x="752" y="550"/>
                  <a:pt x="752" y="550"/>
                  <a:pt x="752" y="550"/>
                </a:cubicBezTo>
                <a:cubicBezTo>
                  <a:pt x="760" y="553"/>
                  <a:pt x="760" y="553"/>
                  <a:pt x="760" y="553"/>
                </a:cubicBezTo>
                <a:cubicBezTo>
                  <a:pt x="763" y="586"/>
                  <a:pt x="763" y="586"/>
                  <a:pt x="763" y="586"/>
                </a:cubicBezTo>
                <a:cubicBezTo>
                  <a:pt x="763" y="587"/>
                  <a:pt x="763" y="587"/>
                  <a:pt x="764" y="587"/>
                </a:cubicBezTo>
                <a:cubicBezTo>
                  <a:pt x="825" y="608"/>
                  <a:pt x="825" y="608"/>
                  <a:pt x="825" y="608"/>
                </a:cubicBezTo>
                <a:cubicBezTo>
                  <a:pt x="825" y="608"/>
                  <a:pt x="825" y="609"/>
                  <a:pt x="825" y="609"/>
                </a:cubicBezTo>
                <a:cubicBezTo>
                  <a:pt x="825" y="609"/>
                  <a:pt x="825" y="608"/>
                  <a:pt x="826" y="608"/>
                </a:cubicBezTo>
                <a:cubicBezTo>
                  <a:pt x="826" y="608"/>
                  <a:pt x="826" y="608"/>
                  <a:pt x="826" y="608"/>
                </a:cubicBezTo>
                <a:cubicBezTo>
                  <a:pt x="826" y="608"/>
                  <a:pt x="826" y="608"/>
                  <a:pt x="826" y="608"/>
                </a:cubicBezTo>
                <a:cubicBezTo>
                  <a:pt x="826" y="608"/>
                  <a:pt x="826" y="608"/>
                  <a:pt x="826" y="608"/>
                </a:cubicBezTo>
                <a:cubicBezTo>
                  <a:pt x="826" y="608"/>
                  <a:pt x="827" y="608"/>
                  <a:pt x="827" y="608"/>
                </a:cubicBezTo>
                <a:cubicBezTo>
                  <a:pt x="827" y="608"/>
                  <a:pt x="827" y="608"/>
                  <a:pt x="827" y="608"/>
                </a:cubicBezTo>
                <a:cubicBezTo>
                  <a:pt x="827" y="608"/>
                  <a:pt x="827" y="607"/>
                  <a:pt x="827" y="607"/>
                </a:cubicBezTo>
                <a:cubicBezTo>
                  <a:pt x="827" y="607"/>
                  <a:pt x="827" y="607"/>
                  <a:pt x="827" y="607"/>
                </a:cubicBezTo>
                <a:cubicBezTo>
                  <a:pt x="827" y="607"/>
                  <a:pt x="827" y="607"/>
                  <a:pt x="827" y="607"/>
                </a:cubicBezTo>
                <a:cubicBezTo>
                  <a:pt x="827" y="607"/>
                  <a:pt x="827" y="607"/>
                  <a:pt x="827" y="607"/>
                </a:cubicBezTo>
                <a:cubicBezTo>
                  <a:pt x="827" y="607"/>
                  <a:pt x="827" y="607"/>
                  <a:pt x="827" y="606"/>
                </a:cubicBezTo>
                <a:cubicBezTo>
                  <a:pt x="827" y="606"/>
                  <a:pt x="827" y="606"/>
                  <a:pt x="827" y="606"/>
                </a:cubicBezTo>
                <a:cubicBezTo>
                  <a:pt x="804" y="568"/>
                  <a:pt x="804" y="568"/>
                  <a:pt x="804" y="568"/>
                </a:cubicBezTo>
                <a:cubicBezTo>
                  <a:pt x="813" y="571"/>
                  <a:pt x="813" y="571"/>
                  <a:pt x="813" y="571"/>
                </a:cubicBezTo>
                <a:cubicBezTo>
                  <a:pt x="831" y="601"/>
                  <a:pt x="831" y="601"/>
                  <a:pt x="831" y="601"/>
                </a:cubicBezTo>
                <a:cubicBezTo>
                  <a:pt x="831" y="601"/>
                  <a:pt x="831" y="601"/>
                  <a:pt x="831" y="601"/>
                </a:cubicBezTo>
                <a:cubicBezTo>
                  <a:pt x="831" y="601"/>
                  <a:pt x="831" y="602"/>
                  <a:pt x="831" y="602"/>
                </a:cubicBezTo>
                <a:cubicBezTo>
                  <a:pt x="831" y="602"/>
                  <a:pt x="831" y="602"/>
                  <a:pt x="831" y="602"/>
                </a:cubicBezTo>
                <a:cubicBezTo>
                  <a:pt x="832" y="602"/>
                  <a:pt x="832" y="602"/>
                  <a:pt x="832" y="602"/>
                </a:cubicBezTo>
                <a:cubicBezTo>
                  <a:pt x="832" y="602"/>
                  <a:pt x="832" y="602"/>
                  <a:pt x="832" y="602"/>
                </a:cubicBezTo>
                <a:cubicBezTo>
                  <a:pt x="832" y="602"/>
                  <a:pt x="832" y="602"/>
                  <a:pt x="832" y="602"/>
                </a:cubicBezTo>
                <a:cubicBezTo>
                  <a:pt x="832" y="602"/>
                  <a:pt x="832" y="602"/>
                  <a:pt x="832" y="602"/>
                </a:cubicBezTo>
                <a:cubicBezTo>
                  <a:pt x="832" y="602"/>
                  <a:pt x="832" y="602"/>
                  <a:pt x="832" y="602"/>
                </a:cubicBezTo>
                <a:cubicBezTo>
                  <a:pt x="832" y="602"/>
                  <a:pt x="833" y="602"/>
                  <a:pt x="833" y="602"/>
                </a:cubicBezTo>
                <a:cubicBezTo>
                  <a:pt x="833" y="602"/>
                  <a:pt x="833" y="602"/>
                  <a:pt x="833" y="602"/>
                </a:cubicBezTo>
                <a:cubicBezTo>
                  <a:pt x="833" y="602"/>
                  <a:pt x="833" y="602"/>
                  <a:pt x="833" y="601"/>
                </a:cubicBezTo>
                <a:cubicBezTo>
                  <a:pt x="833" y="601"/>
                  <a:pt x="833" y="601"/>
                  <a:pt x="833" y="601"/>
                </a:cubicBezTo>
                <a:cubicBezTo>
                  <a:pt x="846" y="583"/>
                  <a:pt x="846" y="583"/>
                  <a:pt x="846" y="583"/>
                </a:cubicBezTo>
                <a:cubicBezTo>
                  <a:pt x="847" y="583"/>
                  <a:pt x="847" y="583"/>
                  <a:pt x="847" y="583"/>
                </a:cubicBezTo>
                <a:cubicBezTo>
                  <a:pt x="783" y="675"/>
                  <a:pt x="783" y="675"/>
                  <a:pt x="783" y="675"/>
                </a:cubicBezTo>
                <a:cubicBezTo>
                  <a:pt x="783" y="674"/>
                  <a:pt x="783" y="674"/>
                  <a:pt x="783" y="674"/>
                </a:cubicBezTo>
                <a:lnTo>
                  <a:pt x="823" y="616"/>
                </a:lnTo>
                <a:close/>
                <a:moveTo>
                  <a:pt x="684" y="784"/>
                </a:moveTo>
                <a:cubicBezTo>
                  <a:pt x="683" y="784"/>
                  <a:pt x="683" y="784"/>
                  <a:pt x="683" y="784"/>
                </a:cubicBezTo>
                <a:cubicBezTo>
                  <a:pt x="685" y="778"/>
                  <a:pt x="685" y="778"/>
                  <a:pt x="685" y="778"/>
                </a:cubicBezTo>
                <a:cubicBezTo>
                  <a:pt x="686" y="778"/>
                  <a:pt x="686" y="778"/>
                  <a:pt x="686" y="778"/>
                </a:cubicBezTo>
                <a:lnTo>
                  <a:pt x="684" y="784"/>
                </a:lnTo>
                <a:close/>
                <a:moveTo>
                  <a:pt x="702" y="793"/>
                </a:moveTo>
                <a:cubicBezTo>
                  <a:pt x="666" y="844"/>
                  <a:pt x="666" y="844"/>
                  <a:pt x="666" y="844"/>
                </a:cubicBezTo>
                <a:cubicBezTo>
                  <a:pt x="686" y="788"/>
                  <a:pt x="686" y="788"/>
                  <a:pt x="686" y="788"/>
                </a:cubicBezTo>
                <a:lnTo>
                  <a:pt x="702" y="793"/>
                </a:lnTo>
                <a:close/>
                <a:moveTo>
                  <a:pt x="670" y="723"/>
                </a:moveTo>
                <a:cubicBezTo>
                  <a:pt x="690" y="757"/>
                  <a:pt x="690" y="757"/>
                  <a:pt x="690" y="757"/>
                </a:cubicBezTo>
                <a:cubicBezTo>
                  <a:pt x="684" y="774"/>
                  <a:pt x="684" y="774"/>
                  <a:pt x="684" y="774"/>
                </a:cubicBezTo>
                <a:cubicBezTo>
                  <a:pt x="649" y="763"/>
                  <a:pt x="649" y="763"/>
                  <a:pt x="649" y="763"/>
                </a:cubicBezTo>
                <a:cubicBezTo>
                  <a:pt x="649" y="756"/>
                  <a:pt x="649" y="756"/>
                  <a:pt x="649" y="756"/>
                </a:cubicBezTo>
                <a:lnTo>
                  <a:pt x="670" y="723"/>
                </a:lnTo>
                <a:close/>
                <a:moveTo>
                  <a:pt x="648" y="752"/>
                </a:moveTo>
                <a:cubicBezTo>
                  <a:pt x="648" y="747"/>
                  <a:pt x="648" y="747"/>
                  <a:pt x="648" y="747"/>
                </a:cubicBezTo>
                <a:cubicBezTo>
                  <a:pt x="667" y="717"/>
                  <a:pt x="667" y="717"/>
                  <a:pt x="667" y="717"/>
                </a:cubicBezTo>
                <a:cubicBezTo>
                  <a:pt x="669" y="720"/>
                  <a:pt x="669" y="720"/>
                  <a:pt x="669" y="720"/>
                </a:cubicBezTo>
                <a:lnTo>
                  <a:pt x="648" y="752"/>
                </a:lnTo>
                <a:close/>
                <a:moveTo>
                  <a:pt x="293" y="271"/>
                </a:moveTo>
                <a:cubicBezTo>
                  <a:pt x="285" y="269"/>
                  <a:pt x="285" y="269"/>
                  <a:pt x="285" y="269"/>
                </a:cubicBezTo>
                <a:cubicBezTo>
                  <a:pt x="288" y="264"/>
                  <a:pt x="288" y="264"/>
                  <a:pt x="288" y="264"/>
                </a:cubicBezTo>
                <a:cubicBezTo>
                  <a:pt x="296" y="266"/>
                  <a:pt x="296" y="266"/>
                  <a:pt x="296" y="266"/>
                </a:cubicBezTo>
                <a:lnTo>
                  <a:pt x="293" y="271"/>
                </a:lnTo>
                <a:close/>
                <a:moveTo>
                  <a:pt x="324" y="284"/>
                </a:moveTo>
                <a:cubicBezTo>
                  <a:pt x="286" y="291"/>
                  <a:pt x="286" y="291"/>
                  <a:pt x="286" y="291"/>
                </a:cubicBezTo>
                <a:cubicBezTo>
                  <a:pt x="295" y="275"/>
                  <a:pt x="295" y="275"/>
                  <a:pt x="295" y="275"/>
                </a:cubicBezTo>
                <a:lnTo>
                  <a:pt x="324" y="284"/>
                </a:lnTo>
                <a:close/>
                <a:moveTo>
                  <a:pt x="289" y="256"/>
                </a:moveTo>
                <a:cubicBezTo>
                  <a:pt x="286" y="260"/>
                  <a:pt x="286" y="260"/>
                  <a:pt x="286" y="260"/>
                </a:cubicBezTo>
                <a:cubicBezTo>
                  <a:pt x="191" y="229"/>
                  <a:pt x="191" y="229"/>
                  <a:pt x="191" y="229"/>
                </a:cubicBezTo>
                <a:cubicBezTo>
                  <a:pt x="231" y="237"/>
                  <a:pt x="231" y="237"/>
                  <a:pt x="231" y="237"/>
                </a:cubicBezTo>
                <a:lnTo>
                  <a:pt x="289" y="256"/>
                </a:lnTo>
                <a:close/>
                <a:moveTo>
                  <a:pt x="252" y="241"/>
                </a:moveTo>
                <a:cubicBezTo>
                  <a:pt x="293" y="248"/>
                  <a:pt x="293" y="248"/>
                  <a:pt x="293" y="248"/>
                </a:cubicBezTo>
                <a:cubicBezTo>
                  <a:pt x="290" y="253"/>
                  <a:pt x="290" y="253"/>
                  <a:pt x="290" y="253"/>
                </a:cubicBezTo>
                <a:lnTo>
                  <a:pt x="252" y="241"/>
                </a:lnTo>
                <a:close/>
                <a:moveTo>
                  <a:pt x="289" y="261"/>
                </a:moveTo>
                <a:cubicBezTo>
                  <a:pt x="292" y="256"/>
                  <a:pt x="292" y="256"/>
                  <a:pt x="292" y="256"/>
                </a:cubicBezTo>
                <a:cubicBezTo>
                  <a:pt x="300" y="259"/>
                  <a:pt x="300" y="259"/>
                  <a:pt x="300" y="259"/>
                </a:cubicBezTo>
                <a:cubicBezTo>
                  <a:pt x="297" y="264"/>
                  <a:pt x="297" y="264"/>
                  <a:pt x="297" y="264"/>
                </a:cubicBezTo>
                <a:lnTo>
                  <a:pt x="289" y="261"/>
                </a:lnTo>
                <a:close/>
                <a:moveTo>
                  <a:pt x="293" y="254"/>
                </a:moveTo>
                <a:cubicBezTo>
                  <a:pt x="296" y="248"/>
                  <a:pt x="296" y="248"/>
                  <a:pt x="296" y="248"/>
                </a:cubicBezTo>
                <a:cubicBezTo>
                  <a:pt x="296" y="248"/>
                  <a:pt x="296" y="248"/>
                  <a:pt x="296" y="247"/>
                </a:cubicBezTo>
                <a:cubicBezTo>
                  <a:pt x="296" y="247"/>
                  <a:pt x="296" y="247"/>
                  <a:pt x="296" y="247"/>
                </a:cubicBezTo>
                <a:cubicBezTo>
                  <a:pt x="296" y="247"/>
                  <a:pt x="296" y="247"/>
                  <a:pt x="296" y="247"/>
                </a:cubicBezTo>
                <a:cubicBezTo>
                  <a:pt x="296" y="247"/>
                  <a:pt x="296" y="247"/>
                  <a:pt x="296" y="247"/>
                </a:cubicBezTo>
                <a:cubicBezTo>
                  <a:pt x="296" y="247"/>
                  <a:pt x="296" y="247"/>
                  <a:pt x="296" y="247"/>
                </a:cubicBezTo>
                <a:cubicBezTo>
                  <a:pt x="296" y="247"/>
                  <a:pt x="296" y="247"/>
                  <a:pt x="296" y="247"/>
                </a:cubicBezTo>
                <a:cubicBezTo>
                  <a:pt x="296" y="246"/>
                  <a:pt x="296" y="246"/>
                  <a:pt x="296" y="246"/>
                </a:cubicBezTo>
                <a:cubicBezTo>
                  <a:pt x="296" y="246"/>
                  <a:pt x="296" y="246"/>
                  <a:pt x="296" y="246"/>
                </a:cubicBezTo>
                <a:cubicBezTo>
                  <a:pt x="296" y="246"/>
                  <a:pt x="296" y="246"/>
                  <a:pt x="296" y="246"/>
                </a:cubicBezTo>
                <a:cubicBezTo>
                  <a:pt x="296" y="246"/>
                  <a:pt x="296" y="246"/>
                  <a:pt x="296" y="246"/>
                </a:cubicBezTo>
                <a:cubicBezTo>
                  <a:pt x="296" y="246"/>
                  <a:pt x="296" y="246"/>
                  <a:pt x="296" y="246"/>
                </a:cubicBezTo>
                <a:cubicBezTo>
                  <a:pt x="295" y="246"/>
                  <a:pt x="295" y="246"/>
                  <a:pt x="295" y="246"/>
                </a:cubicBezTo>
                <a:cubicBezTo>
                  <a:pt x="232" y="234"/>
                  <a:pt x="232" y="234"/>
                  <a:pt x="232" y="234"/>
                </a:cubicBezTo>
                <a:cubicBezTo>
                  <a:pt x="223" y="231"/>
                  <a:pt x="223" y="231"/>
                  <a:pt x="223" y="231"/>
                </a:cubicBezTo>
                <a:cubicBezTo>
                  <a:pt x="233" y="229"/>
                  <a:pt x="233" y="229"/>
                  <a:pt x="233" y="229"/>
                </a:cubicBezTo>
                <a:cubicBezTo>
                  <a:pt x="344" y="250"/>
                  <a:pt x="344" y="250"/>
                  <a:pt x="344" y="250"/>
                </a:cubicBezTo>
                <a:cubicBezTo>
                  <a:pt x="341" y="254"/>
                  <a:pt x="341" y="254"/>
                  <a:pt x="341" y="254"/>
                </a:cubicBezTo>
                <a:cubicBezTo>
                  <a:pt x="307" y="248"/>
                  <a:pt x="307" y="248"/>
                  <a:pt x="307" y="248"/>
                </a:cubicBezTo>
                <a:cubicBezTo>
                  <a:pt x="307" y="248"/>
                  <a:pt x="307" y="248"/>
                  <a:pt x="307" y="248"/>
                </a:cubicBezTo>
                <a:cubicBezTo>
                  <a:pt x="307" y="248"/>
                  <a:pt x="307" y="248"/>
                  <a:pt x="307" y="248"/>
                </a:cubicBezTo>
                <a:cubicBezTo>
                  <a:pt x="307" y="248"/>
                  <a:pt x="307" y="248"/>
                  <a:pt x="307" y="248"/>
                </a:cubicBezTo>
                <a:cubicBezTo>
                  <a:pt x="306" y="248"/>
                  <a:pt x="306" y="248"/>
                  <a:pt x="306" y="248"/>
                </a:cubicBezTo>
                <a:cubicBezTo>
                  <a:pt x="306" y="248"/>
                  <a:pt x="306" y="248"/>
                  <a:pt x="306" y="248"/>
                </a:cubicBezTo>
                <a:cubicBezTo>
                  <a:pt x="306" y="248"/>
                  <a:pt x="306" y="248"/>
                  <a:pt x="306" y="248"/>
                </a:cubicBezTo>
                <a:cubicBezTo>
                  <a:pt x="306" y="248"/>
                  <a:pt x="306" y="249"/>
                  <a:pt x="306" y="249"/>
                </a:cubicBezTo>
                <a:cubicBezTo>
                  <a:pt x="306" y="249"/>
                  <a:pt x="306" y="249"/>
                  <a:pt x="306" y="249"/>
                </a:cubicBezTo>
                <a:cubicBezTo>
                  <a:pt x="301" y="257"/>
                  <a:pt x="301" y="257"/>
                  <a:pt x="301" y="257"/>
                </a:cubicBezTo>
                <a:lnTo>
                  <a:pt x="293" y="254"/>
                </a:lnTo>
                <a:close/>
                <a:moveTo>
                  <a:pt x="208" y="224"/>
                </a:moveTo>
                <a:cubicBezTo>
                  <a:pt x="209" y="224"/>
                  <a:pt x="209" y="224"/>
                  <a:pt x="209" y="224"/>
                </a:cubicBezTo>
                <a:cubicBezTo>
                  <a:pt x="207" y="225"/>
                  <a:pt x="207" y="225"/>
                  <a:pt x="207" y="225"/>
                </a:cubicBezTo>
                <a:lnTo>
                  <a:pt x="208" y="224"/>
                </a:lnTo>
                <a:close/>
                <a:moveTo>
                  <a:pt x="206" y="221"/>
                </a:moveTo>
                <a:cubicBezTo>
                  <a:pt x="198" y="219"/>
                  <a:pt x="198" y="219"/>
                  <a:pt x="198" y="219"/>
                </a:cubicBezTo>
                <a:cubicBezTo>
                  <a:pt x="201" y="214"/>
                  <a:pt x="201" y="214"/>
                  <a:pt x="201" y="214"/>
                </a:cubicBezTo>
                <a:cubicBezTo>
                  <a:pt x="209" y="215"/>
                  <a:pt x="209" y="215"/>
                  <a:pt x="209" y="215"/>
                </a:cubicBezTo>
                <a:lnTo>
                  <a:pt x="206" y="221"/>
                </a:lnTo>
                <a:close/>
                <a:moveTo>
                  <a:pt x="209" y="221"/>
                </a:moveTo>
                <a:cubicBezTo>
                  <a:pt x="212" y="216"/>
                  <a:pt x="212" y="216"/>
                  <a:pt x="212" y="216"/>
                </a:cubicBezTo>
                <a:cubicBezTo>
                  <a:pt x="230" y="219"/>
                  <a:pt x="230" y="219"/>
                  <a:pt x="230" y="219"/>
                </a:cubicBezTo>
                <a:cubicBezTo>
                  <a:pt x="215" y="223"/>
                  <a:pt x="215" y="223"/>
                  <a:pt x="215" y="223"/>
                </a:cubicBezTo>
                <a:lnTo>
                  <a:pt x="209" y="221"/>
                </a:lnTo>
                <a:close/>
                <a:moveTo>
                  <a:pt x="237" y="220"/>
                </a:moveTo>
                <a:cubicBezTo>
                  <a:pt x="247" y="222"/>
                  <a:pt x="247" y="222"/>
                  <a:pt x="247" y="222"/>
                </a:cubicBezTo>
                <a:cubicBezTo>
                  <a:pt x="232" y="226"/>
                  <a:pt x="232" y="226"/>
                  <a:pt x="232" y="226"/>
                </a:cubicBezTo>
                <a:cubicBezTo>
                  <a:pt x="222" y="224"/>
                  <a:pt x="222" y="224"/>
                  <a:pt x="222" y="224"/>
                </a:cubicBezTo>
                <a:lnTo>
                  <a:pt x="237" y="220"/>
                </a:lnTo>
                <a:close/>
                <a:moveTo>
                  <a:pt x="491" y="274"/>
                </a:moveTo>
                <a:cubicBezTo>
                  <a:pt x="477" y="272"/>
                  <a:pt x="477" y="272"/>
                  <a:pt x="477" y="272"/>
                </a:cubicBezTo>
                <a:cubicBezTo>
                  <a:pt x="467" y="263"/>
                  <a:pt x="467" y="263"/>
                  <a:pt x="467" y="263"/>
                </a:cubicBezTo>
                <a:cubicBezTo>
                  <a:pt x="481" y="266"/>
                  <a:pt x="481" y="266"/>
                  <a:pt x="481" y="266"/>
                </a:cubicBezTo>
                <a:lnTo>
                  <a:pt x="491" y="274"/>
                </a:lnTo>
                <a:close/>
                <a:moveTo>
                  <a:pt x="434" y="223"/>
                </a:moveTo>
                <a:cubicBezTo>
                  <a:pt x="493" y="265"/>
                  <a:pt x="493" y="265"/>
                  <a:pt x="493" y="265"/>
                </a:cubicBezTo>
                <a:cubicBezTo>
                  <a:pt x="482" y="263"/>
                  <a:pt x="482" y="263"/>
                  <a:pt x="482" y="263"/>
                </a:cubicBezTo>
                <a:lnTo>
                  <a:pt x="434" y="223"/>
                </a:lnTo>
                <a:close/>
                <a:moveTo>
                  <a:pt x="729" y="419"/>
                </a:moveTo>
                <a:cubicBezTo>
                  <a:pt x="729" y="419"/>
                  <a:pt x="729" y="419"/>
                  <a:pt x="729" y="419"/>
                </a:cubicBezTo>
                <a:cubicBezTo>
                  <a:pt x="734" y="425"/>
                  <a:pt x="734" y="425"/>
                  <a:pt x="734" y="425"/>
                </a:cubicBezTo>
                <a:cubicBezTo>
                  <a:pt x="735" y="435"/>
                  <a:pt x="735" y="435"/>
                  <a:pt x="735" y="435"/>
                </a:cubicBezTo>
                <a:cubicBezTo>
                  <a:pt x="716" y="411"/>
                  <a:pt x="716" y="411"/>
                  <a:pt x="716" y="411"/>
                </a:cubicBezTo>
                <a:cubicBezTo>
                  <a:pt x="716" y="411"/>
                  <a:pt x="716" y="411"/>
                  <a:pt x="716" y="411"/>
                </a:cubicBezTo>
                <a:cubicBezTo>
                  <a:pt x="716" y="411"/>
                  <a:pt x="716" y="411"/>
                  <a:pt x="716" y="411"/>
                </a:cubicBezTo>
                <a:cubicBezTo>
                  <a:pt x="716" y="411"/>
                  <a:pt x="716" y="411"/>
                  <a:pt x="716" y="411"/>
                </a:cubicBezTo>
                <a:cubicBezTo>
                  <a:pt x="715" y="411"/>
                  <a:pt x="715" y="411"/>
                  <a:pt x="715" y="411"/>
                </a:cubicBezTo>
                <a:cubicBezTo>
                  <a:pt x="715" y="411"/>
                  <a:pt x="715" y="411"/>
                  <a:pt x="715" y="411"/>
                </a:cubicBezTo>
                <a:cubicBezTo>
                  <a:pt x="714" y="411"/>
                  <a:pt x="714" y="411"/>
                  <a:pt x="714" y="411"/>
                </a:cubicBezTo>
                <a:cubicBezTo>
                  <a:pt x="714" y="411"/>
                  <a:pt x="714" y="411"/>
                  <a:pt x="714" y="411"/>
                </a:cubicBezTo>
                <a:cubicBezTo>
                  <a:pt x="714" y="411"/>
                  <a:pt x="714" y="411"/>
                  <a:pt x="714" y="411"/>
                </a:cubicBezTo>
                <a:cubicBezTo>
                  <a:pt x="702" y="423"/>
                  <a:pt x="702" y="423"/>
                  <a:pt x="702" y="423"/>
                </a:cubicBezTo>
                <a:cubicBezTo>
                  <a:pt x="707" y="406"/>
                  <a:pt x="707" y="406"/>
                  <a:pt x="707" y="406"/>
                </a:cubicBezTo>
                <a:cubicBezTo>
                  <a:pt x="708" y="405"/>
                  <a:pt x="708" y="405"/>
                  <a:pt x="708" y="405"/>
                </a:cubicBezTo>
                <a:cubicBezTo>
                  <a:pt x="708" y="405"/>
                  <a:pt x="708" y="405"/>
                  <a:pt x="708" y="405"/>
                </a:cubicBezTo>
                <a:cubicBezTo>
                  <a:pt x="708" y="405"/>
                  <a:pt x="708" y="405"/>
                  <a:pt x="708" y="405"/>
                </a:cubicBezTo>
                <a:cubicBezTo>
                  <a:pt x="709" y="405"/>
                  <a:pt x="709" y="405"/>
                  <a:pt x="709" y="405"/>
                </a:cubicBezTo>
                <a:cubicBezTo>
                  <a:pt x="709" y="405"/>
                  <a:pt x="709" y="405"/>
                  <a:pt x="709" y="404"/>
                </a:cubicBezTo>
                <a:cubicBezTo>
                  <a:pt x="709" y="404"/>
                  <a:pt x="709" y="404"/>
                  <a:pt x="709" y="404"/>
                </a:cubicBezTo>
                <a:cubicBezTo>
                  <a:pt x="709" y="404"/>
                  <a:pt x="709" y="404"/>
                  <a:pt x="708" y="403"/>
                </a:cubicBezTo>
                <a:cubicBezTo>
                  <a:pt x="708" y="403"/>
                  <a:pt x="708" y="403"/>
                  <a:pt x="708" y="403"/>
                </a:cubicBezTo>
                <a:cubicBezTo>
                  <a:pt x="708" y="403"/>
                  <a:pt x="708" y="403"/>
                  <a:pt x="708" y="403"/>
                </a:cubicBezTo>
                <a:cubicBezTo>
                  <a:pt x="708" y="403"/>
                  <a:pt x="708" y="403"/>
                  <a:pt x="708" y="403"/>
                </a:cubicBezTo>
                <a:cubicBezTo>
                  <a:pt x="713" y="391"/>
                  <a:pt x="713" y="391"/>
                  <a:pt x="713" y="391"/>
                </a:cubicBezTo>
                <a:cubicBezTo>
                  <a:pt x="720" y="407"/>
                  <a:pt x="720" y="407"/>
                  <a:pt x="720" y="407"/>
                </a:cubicBezTo>
                <a:cubicBezTo>
                  <a:pt x="720" y="407"/>
                  <a:pt x="720" y="407"/>
                  <a:pt x="720" y="407"/>
                </a:cubicBezTo>
                <a:cubicBezTo>
                  <a:pt x="720" y="407"/>
                  <a:pt x="720" y="407"/>
                  <a:pt x="720" y="407"/>
                </a:cubicBezTo>
                <a:cubicBezTo>
                  <a:pt x="720" y="407"/>
                  <a:pt x="720" y="407"/>
                  <a:pt x="720" y="407"/>
                </a:cubicBezTo>
                <a:cubicBezTo>
                  <a:pt x="720" y="407"/>
                  <a:pt x="720" y="408"/>
                  <a:pt x="720" y="408"/>
                </a:cubicBezTo>
                <a:cubicBezTo>
                  <a:pt x="720" y="408"/>
                  <a:pt x="720" y="408"/>
                  <a:pt x="720" y="408"/>
                </a:cubicBezTo>
                <a:cubicBezTo>
                  <a:pt x="720" y="408"/>
                  <a:pt x="720" y="408"/>
                  <a:pt x="720" y="408"/>
                </a:cubicBezTo>
                <a:cubicBezTo>
                  <a:pt x="720" y="408"/>
                  <a:pt x="720" y="408"/>
                  <a:pt x="720" y="408"/>
                </a:cubicBezTo>
                <a:cubicBezTo>
                  <a:pt x="720" y="408"/>
                  <a:pt x="720" y="408"/>
                  <a:pt x="720" y="408"/>
                </a:cubicBezTo>
                <a:cubicBezTo>
                  <a:pt x="720" y="408"/>
                  <a:pt x="720" y="408"/>
                  <a:pt x="720" y="408"/>
                </a:cubicBezTo>
                <a:cubicBezTo>
                  <a:pt x="733" y="412"/>
                  <a:pt x="733" y="412"/>
                  <a:pt x="733" y="412"/>
                </a:cubicBezTo>
                <a:cubicBezTo>
                  <a:pt x="733" y="418"/>
                  <a:pt x="733" y="418"/>
                  <a:pt x="733" y="418"/>
                </a:cubicBezTo>
                <a:cubicBezTo>
                  <a:pt x="731" y="417"/>
                  <a:pt x="731" y="417"/>
                  <a:pt x="731" y="417"/>
                </a:cubicBezTo>
                <a:cubicBezTo>
                  <a:pt x="731" y="417"/>
                  <a:pt x="730" y="417"/>
                  <a:pt x="730" y="417"/>
                </a:cubicBezTo>
                <a:cubicBezTo>
                  <a:pt x="730" y="417"/>
                  <a:pt x="730" y="417"/>
                  <a:pt x="730" y="417"/>
                </a:cubicBezTo>
                <a:cubicBezTo>
                  <a:pt x="730" y="417"/>
                  <a:pt x="730" y="417"/>
                  <a:pt x="729" y="417"/>
                </a:cubicBezTo>
                <a:cubicBezTo>
                  <a:pt x="729" y="417"/>
                  <a:pt x="729" y="417"/>
                  <a:pt x="729" y="417"/>
                </a:cubicBezTo>
                <a:cubicBezTo>
                  <a:pt x="729" y="417"/>
                  <a:pt x="729" y="417"/>
                  <a:pt x="729" y="417"/>
                </a:cubicBezTo>
                <a:cubicBezTo>
                  <a:pt x="729" y="417"/>
                  <a:pt x="729" y="418"/>
                  <a:pt x="729" y="418"/>
                </a:cubicBezTo>
                <a:cubicBezTo>
                  <a:pt x="729" y="418"/>
                  <a:pt x="729" y="418"/>
                  <a:pt x="729" y="418"/>
                </a:cubicBezTo>
                <a:cubicBezTo>
                  <a:pt x="729" y="418"/>
                  <a:pt x="729" y="418"/>
                  <a:pt x="729" y="418"/>
                </a:cubicBezTo>
                <a:cubicBezTo>
                  <a:pt x="729" y="419"/>
                  <a:pt x="729" y="419"/>
                  <a:pt x="729" y="419"/>
                </a:cubicBezTo>
                <a:close/>
                <a:moveTo>
                  <a:pt x="968" y="398"/>
                </a:moveTo>
                <a:cubicBezTo>
                  <a:pt x="968" y="398"/>
                  <a:pt x="968" y="398"/>
                  <a:pt x="968" y="398"/>
                </a:cubicBezTo>
                <a:cubicBezTo>
                  <a:pt x="968" y="398"/>
                  <a:pt x="968" y="398"/>
                  <a:pt x="968" y="398"/>
                </a:cubicBezTo>
                <a:cubicBezTo>
                  <a:pt x="968" y="398"/>
                  <a:pt x="968" y="398"/>
                  <a:pt x="968" y="398"/>
                </a:cubicBezTo>
                <a:cubicBezTo>
                  <a:pt x="968" y="398"/>
                  <a:pt x="968" y="398"/>
                  <a:pt x="968" y="398"/>
                </a:cubicBezTo>
                <a:cubicBezTo>
                  <a:pt x="983" y="404"/>
                  <a:pt x="983" y="404"/>
                  <a:pt x="983" y="404"/>
                </a:cubicBezTo>
                <a:cubicBezTo>
                  <a:pt x="983" y="404"/>
                  <a:pt x="983" y="404"/>
                  <a:pt x="983" y="404"/>
                </a:cubicBezTo>
                <a:cubicBezTo>
                  <a:pt x="983" y="404"/>
                  <a:pt x="983" y="404"/>
                  <a:pt x="983" y="404"/>
                </a:cubicBezTo>
                <a:cubicBezTo>
                  <a:pt x="984" y="404"/>
                  <a:pt x="984" y="404"/>
                  <a:pt x="984" y="404"/>
                </a:cubicBezTo>
                <a:cubicBezTo>
                  <a:pt x="984" y="404"/>
                  <a:pt x="984" y="403"/>
                  <a:pt x="984" y="403"/>
                </a:cubicBezTo>
                <a:cubicBezTo>
                  <a:pt x="984" y="403"/>
                  <a:pt x="984" y="403"/>
                  <a:pt x="985" y="403"/>
                </a:cubicBezTo>
                <a:cubicBezTo>
                  <a:pt x="1040" y="323"/>
                  <a:pt x="1040" y="323"/>
                  <a:pt x="1040" y="323"/>
                </a:cubicBezTo>
                <a:cubicBezTo>
                  <a:pt x="1045" y="321"/>
                  <a:pt x="1045" y="321"/>
                  <a:pt x="1045" y="321"/>
                </a:cubicBezTo>
                <a:cubicBezTo>
                  <a:pt x="1045" y="331"/>
                  <a:pt x="1045" y="331"/>
                  <a:pt x="1045" y="331"/>
                </a:cubicBezTo>
                <a:cubicBezTo>
                  <a:pt x="993" y="406"/>
                  <a:pt x="993" y="406"/>
                  <a:pt x="993" y="406"/>
                </a:cubicBezTo>
                <a:cubicBezTo>
                  <a:pt x="993" y="406"/>
                  <a:pt x="993" y="406"/>
                  <a:pt x="993" y="406"/>
                </a:cubicBezTo>
                <a:cubicBezTo>
                  <a:pt x="993" y="406"/>
                  <a:pt x="993" y="406"/>
                  <a:pt x="993" y="406"/>
                </a:cubicBezTo>
                <a:cubicBezTo>
                  <a:pt x="993" y="406"/>
                  <a:pt x="993" y="406"/>
                  <a:pt x="993" y="407"/>
                </a:cubicBezTo>
                <a:cubicBezTo>
                  <a:pt x="993" y="407"/>
                  <a:pt x="993" y="407"/>
                  <a:pt x="993" y="407"/>
                </a:cubicBezTo>
                <a:cubicBezTo>
                  <a:pt x="993" y="407"/>
                  <a:pt x="993" y="407"/>
                  <a:pt x="994" y="407"/>
                </a:cubicBezTo>
                <a:cubicBezTo>
                  <a:pt x="994" y="407"/>
                  <a:pt x="994" y="407"/>
                  <a:pt x="994" y="407"/>
                </a:cubicBezTo>
                <a:cubicBezTo>
                  <a:pt x="994" y="408"/>
                  <a:pt x="994" y="408"/>
                  <a:pt x="994" y="408"/>
                </a:cubicBezTo>
                <a:cubicBezTo>
                  <a:pt x="994" y="408"/>
                  <a:pt x="994" y="408"/>
                  <a:pt x="994" y="408"/>
                </a:cubicBezTo>
                <a:cubicBezTo>
                  <a:pt x="1041" y="425"/>
                  <a:pt x="1041" y="425"/>
                  <a:pt x="1041" y="425"/>
                </a:cubicBezTo>
                <a:cubicBezTo>
                  <a:pt x="1041" y="430"/>
                  <a:pt x="1041" y="430"/>
                  <a:pt x="1041" y="430"/>
                </a:cubicBezTo>
                <a:cubicBezTo>
                  <a:pt x="979" y="408"/>
                  <a:pt x="979" y="408"/>
                  <a:pt x="979" y="408"/>
                </a:cubicBezTo>
                <a:cubicBezTo>
                  <a:pt x="979" y="408"/>
                  <a:pt x="979" y="408"/>
                  <a:pt x="979" y="408"/>
                </a:cubicBezTo>
                <a:cubicBezTo>
                  <a:pt x="968" y="404"/>
                  <a:pt x="968" y="404"/>
                  <a:pt x="968" y="404"/>
                </a:cubicBezTo>
                <a:cubicBezTo>
                  <a:pt x="968" y="404"/>
                  <a:pt x="968" y="404"/>
                  <a:pt x="968" y="404"/>
                </a:cubicBezTo>
                <a:cubicBezTo>
                  <a:pt x="873" y="370"/>
                  <a:pt x="873" y="370"/>
                  <a:pt x="873" y="370"/>
                </a:cubicBezTo>
                <a:cubicBezTo>
                  <a:pt x="882" y="368"/>
                  <a:pt x="882" y="368"/>
                  <a:pt x="882" y="368"/>
                </a:cubicBezTo>
                <a:cubicBezTo>
                  <a:pt x="954" y="393"/>
                  <a:pt x="954" y="393"/>
                  <a:pt x="954" y="393"/>
                </a:cubicBezTo>
                <a:cubicBezTo>
                  <a:pt x="954" y="393"/>
                  <a:pt x="954" y="393"/>
                  <a:pt x="954" y="393"/>
                </a:cubicBezTo>
                <a:cubicBezTo>
                  <a:pt x="954" y="393"/>
                  <a:pt x="954" y="393"/>
                  <a:pt x="954" y="393"/>
                </a:cubicBezTo>
                <a:cubicBezTo>
                  <a:pt x="954" y="393"/>
                  <a:pt x="954" y="393"/>
                  <a:pt x="954" y="393"/>
                </a:cubicBezTo>
                <a:cubicBezTo>
                  <a:pt x="955" y="393"/>
                  <a:pt x="955" y="393"/>
                  <a:pt x="955" y="393"/>
                </a:cubicBezTo>
                <a:cubicBezTo>
                  <a:pt x="955" y="393"/>
                  <a:pt x="955" y="393"/>
                  <a:pt x="955" y="393"/>
                </a:cubicBezTo>
                <a:cubicBezTo>
                  <a:pt x="955" y="393"/>
                  <a:pt x="955" y="393"/>
                  <a:pt x="955" y="393"/>
                </a:cubicBezTo>
                <a:cubicBezTo>
                  <a:pt x="955" y="393"/>
                  <a:pt x="956" y="393"/>
                  <a:pt x="956" y="392"/>
                </a:cubicBezTo>
                <a:cubicBezTo>
                  <a:pt x="956" y="392"/>
                  <a:pt x="956" y="392"/>
                  <a:pt x="956" y="392"/>
                </a:cubicBezTo>
                <a:cubicBezTo>
                  <a:pt x="956" y="392"/>
                  <a:pt x="956" y="392"/>
                  <a:pt x="956" y="392"/>
                </a:cubicBezTo>
                <a:cubicBezTo>
                  <a:pt x="956" y="392"/>
                  <a:pt x="956" y="391"/>
                  <a:pt x="955" y="391"/>
                </a:cubicBezTo>
                <a:cubicBezTo>
                  <a:pt x="955" y="391"/>
                  <a:pt x="955" y="391"/>
                  <a:pt x="955" y="391"/>
                </a:cubicBezTo>
                <a:cubicBezTo>
                  <a:pt x="927" y="355"/>
                  <a:pt x="927" y="355"/>
                  <a:pt x="927" y="355"/>
                </a:cubicBezTo>
                <a:cubicBezTo>
                  <a:pt x="933" y="353"/>
                  <a:pt x="933" y="353"/>
                  <a:pt x="933" y="353"/>
                </a:cubicBezTo>
                <a:lnTo>
                  <a:pt x="968" y="398"/>
                </a:lnTo>
                <a:close/>
                <a:moveTo>
                  <a:pt x="936" y="352"/>
                </a:moveTo>
                <a:cubicBezTo>
                  <a:pt x="1036" y="324"/>
                  <a:pt x="1036" y="324"/>
                  <a:pt x="1036" y="324"/>
                </a:cubicBezTo>
                <a:cubicBezTo>
                  <a:pt x="983" y="401"/>
                  <a:pt x="983" y="401"/>
                  <a:pt x="983" y="401"/>
                </a:cubicBezTo>
                <a:cubicBezTo>
                  <a:pt x="970" y="396"/>
                  <a:pt x="970" y="396"/>
                  <a:pt x="970" y="396"/>
                </a:cubicBezTo>
                <a:lnTo>
                  <a:pt x="936" y="352"/>
                </a:lnTo>
                <a:close/>
                <a:moveTo>
                  <a:pt x="1161" y="467"/>
                </a:moveTo>
                <a:cubicBezTo>
                  <a:pt x="1161" y="468"/>
                  <a:pt x="1161" y="468"/>
                  <a:pt x="1161" y="468"/>
                </a:cubicBezTo>
                <a:cubicBezTo>
                  <a:pt x="1161" y="468"/>
                  <a:pt x="1162" y="467"/>
                  <a:pt x="1162" y="467"/>
                </a:cubicBezTo>
                <a:cubicBezTo>
                  <a:pt x="1162" y="467"/>
                  <a:pt x="1162" y="467"/>
                  <a:pt x="1162" y="467"/>
                </a:cubicBezTo>
                <a:cubicBezTo>
                  <a:pt x="1251" y="400"/>
                  <a:pt x="1251" y="400"/>
                  <a:pt x="1251" y="400"/>
                </a:cubicBezTo>
                <a:cubicBezTo>
                  <a:pt x="1255" y="398"/>
                  <a:pt x="1255" y="398"/>
                  <a:pt x="1255" y="398"/>
                </a:cubicBezTo>
                <a:cubicBezTo>
                  <a:pt x="1258" y="405"/>
                  <a:pt x="1258" y="405"/>
                  <a:pt x="1258" y="405"/>
                </a:cubicBezTo>
                <a:cubicBezTo>
                  <a:pt x="1173" y="469"/>
                  <a:pt x="1173" y="469"/>
                  <a:pt x="1173" y="469"/>
                </a:cubicBezTo>
                <a:cubicBezTo>
                  <a:pt x="1173" y="469"/>
                  <a:pt x="1173" y="470"/>
                  <a:pt x="1173" y="470"/>
                </a:cubicBezTo>
                <a:cubicBezTo>
                  <a:pt x="1172" y="470"/>
                  <a:pt x="1172" y="470"/>
                  <a:pt x="1172" y="470"/>
                </a:cubicBezTo>
                <a:cubicBezTo>
                  <a:pt x="1172" y="470"/>
                  <a:pt x="1172" y="470"/>
                  <a:pt x="1172" y="470"/>
                </a:cubicBezTo>
                <a:cubicBezTo>
                  <a:pt x="1172" y="470"/>
                  <a:pt x="1172" y="470"/>
                  <a:pt x="1172" y="470"/>
                </a:cubicBezTo>
                <a:cubicBezTo>
                  <a:pt x="1172" y="471"/>
                  <a:pt x="1172" y="471"/>
                  <a:pt x="1172" y="471"/>
                </a:cubicBezTo>
                <a:cubicBezTo>
                  <a:pt x="1172" y="471"/>
                  <a:pt x="1172" y="471"/>
                  <a:pt x="1172" y="471"/>
                </a:cubicBezTo>
                <a:cubicBezTo>
                  <a:pt x="1172" y="471"/>
                  <a:pt x="1172" y="471"/>
                  <a:pt x="1172" y="472"/>
                </a:cubicBezTo>
                <a:cubicBezTo>
                  <a:pt x="1172" y="472"/>
                  <a:pt x="1173" y="472"/>
                  <a:pt x="1173" y="472"/>
                </a:cubicBezTo>
                <a:cubicBezTo>
                  <a:pt x="1173" y="472"/>
                  <a:pt x="1173" y="472"/>
                  <a:pt x="1173" y="472"/>
                </a:cubicBezTo>
                <a:cubicBezTo>
                  <a:pt x="1173" y="472"/>
                  <a:pt x="1173" y="472"/>
                  <a:pt x="1173" y="472"/>
                </a:cubicBezTo>
                <a:cubicBezTo>
                  <a:pt x="1298" y="517"/>
                  <a:pt x="1298" y="517"/>
                  <a:pt x="1298" y="517"/>
                </a:cubicBezTo>
                <a:cubicBezTo>
                  <a:pt x="1301" y="524"/>
                  <a:pt x="1301" y="524"/>
                  <a:pt x="1301" y="524"/>
                </a:cubicBezTo>
                <a:cubicBezTo>
                  <a:pt x="1155" y="471"/>
                  <a:pt x="1155" y="471"/>
                  <a:pt x="1155" y="471"/>
                </a:cubicBezTo>
                <a:cubicBezTo>
                  <a:pt x="1155" y="471"/>
                  <a:pt x="1155" y="471"/>
                  <a:pt x="1155" y="471"/>
                </a:cubicBezTo>
                <a:cubicBezTo>
                  <a:pt x="1152" y="470"/>
                  <a:pt x="1152" y="470"/>
                  <a:pt x="1152" y="470"/>
                </a:cubicBezTo>
                <a:cubicBezTo>
                  <a:pt x="1152" y="470"/>
                  <a:pt x="1152" y="470"/>
                  <a:pt x="1152" y="470"/>
                </a:cubicBezTo>
                <a:cubicBezTo>
                  <a:pt x="1138" y="465"/>
                  <a:pt x="1138" y="465"/>
                  <a:pt x="1138" y="465"/>
                </a:cubicBezTo>
                <a:cubicBezTo>
                  <a:pt x="1145" y="461"/>
                  <a:pt x="1145" y="461"/>
                  <a:pt x="1145" y="461"/>
                </a:cubicBezTo>
                <a:cubicBezTo>
                  <a:pt x="1145" y="462"/>
                  <a:pt x="1145" y="462"/>
                  <a:pt x="1145" y="462"/>
                </a:cubicBezTo>
                <a:cubicBezTo>
                  <a:pt x="1145" y="462"/>
                  <a:pt x="1145" y="462"/>
                  <a:pt x="1145" y="462"/>
                </a:cubicBezTo>
                <a:cubicBezTo>
                  <a:pt x="1145" y="462"/>
                  <a:pt x="1145" y="462"/>
                  <a:pt x="1145" y="462"/>
                </a:cubicBezTo>
                <a:cubicBezTo>
                  <a:pt x="1146" y="462"/>
                  <a:pt x="1146" y="462"/>
                  <a:pt x="1146" y="462"/>
                </a:cubicBezTo>
                <a:cubicBezTo>
                  <a:pt x="1146" y="462"/>
                  <a:pt x="1146" y="462"/>
                  <a:pt x="1146" y="462"/>
                </a:cubicBezTo>
                <a:lnTo>
                  <a:pt x="1161" y="467"/>
                </a:lnTo>
                <a:close/>
                <a:moveTo>
                  <a:pt x="1148" y="460"/>
                </a:moveTo>
                <a:cubicBezTo>
                  <a:pt x="1231" y="412"/>
                  <a:pt x="1231" y="412"/>
                  <a:pt x="1231" y="412"/>
                </a:cubicBezTo>
                <a:cubicBezTo>
                  <a:pt x="1161" y="465"/>
                  <a:pt x="1161" y="465"/>
                  <a:pt x="1161" y="465"/>
                </a:cubicBezTo>
                <a:lnTo>
                  <a:pt x="1148" y="460"/>
                </a:lnTo>
                <a:close/>
                <a:moveTo>
                  <a:pt x="1259" y="408"/>
                </a:moveTo>
                <a:cubicBezTo>
                  <a:pt x="1297" y="514"/>
                  <a:pt x="1297" y="514"/>
                  <a:pt x="1297" y="514"/>
                </a:cubicBezTo>
                <a:cubicBezTo>
                  <a:pt x="1176" y="470"/>
                  <a:pt x="1176" y="470"/>
                  <a:pt x="1176" y="470"/>
                </a:cubicBezTo>
                <a:lnTo>
                  <a:pt x="1259" y="408"/>
                </a:lnTo>
                <a:close/>
                <a:moveTo>
                  <a:pt x="1395" y="552"/>
                </a:moveTo>
                <a:cubicBezTo>
                  <a:pt x="1401" y="554"/>
                  <a:pt x="1401" y="554"/>
                  <a:pt x="1401" y="554"/>
                </a:cubicBezTo>
                <a:cubicBezTo>
                  <a:pt x="1398" y="558"/>
                  <a:pt x="1398" y="558"/>
                  <a:pt x="1398" y="558"/>
                </a:cubicBezTo>
                <a:cubicBezTo>
                  <a:pt x="1391" y="556"/>
                  <a:pt x="1391" y="556"/>
                  <a:pt x="1391" y="556"/>
                </a:cubicBezTo>
                <a:lnTo>
                  <a:pt x="1395" y="552"/>
                </a:lnTo>
                <a:close/>
                <a:moveTo>
                  <a:pt x="1394" y="548"/>
                </a:moveTo>
                <a:cubicBezTo>
                  <a:pt x="1352" y="533"/>
                  <a:pt x="1352" y="533"/>
                  <a:pt x="1352" y="533"/>
                </a:cubicBezTo>
                <a:cubicBezTo>
                  <a:pt x="1436" y="492"/>
                  <a:pt x="1436" y="492"/>
                  <a:pt x="1436" y="492"/>
                </a:cubicBezTo>
                <a:lnTo>
                  <a:pt x="1394" y="548"/>
                </a:lnTo>
                <a:close/>
                <a:moveTo>
                  <a:pt x="1548" y="607"/>
                </a:moveTo>
                <a:cubicBezTo>
                  <a:pt x="1548" y="607"/>
                  <a:pt x="1548" y="607"/>
                  <a:pt x="1548" y="607"/>
                </a:cubicBezTo>
                <a:cubicBezTo>
                  <a:pt x="1548" y="607"/>
                  <a:pt x="1548" y="607"/>
                  <a:pt x="1548" y="607"/>
                </a:cubicBezTo>
                <a:cubicBezTo>
                  <a:pt x="1548" y="607"/>
                  <a:pt x="1548" y="607"/>
                  <a:pt x="1548" y="607"/>
                </a:cubicBezTo>
                <a:cubicBezTo>
                  <a:pt x="1549" y="607"/>
                  <a:pt x="1549" y="607"/>
                  <a:pt x="1549" y="607"/>
                </a:cubicBezTo>
                <a:cubicBezTo>
                  <a:pt x="1549" y="607"/>
                  <a:pt x="1549" y="606"/>
                  <a:pt x="1549" y="606"/>
                </a:cubicBezTo>
                <a:cubicBezTo>
                  <a:pt x="1549" y="606"/>
                  <a:pt x="1549" y="606"/>
                  <a:pt x="1549" y="606"/>
                </a:cubicBezTo>
                <a:cubicBezTo>
                  <a:pt x="1550" y="606"/>
                  <a:pt x="1550" y="606"/>
                  <a:pt x="1550" y="606"/>
                </a:cubicBezTo>
                <a:cubicBezTo>
                  <a:pt x="1550" y="606"/>
                  <a:pt x="1550" y="606"/>
                  <a:pt x="1550" y="606"/>
                </a:cubicBezTo>
                <a:cubicBezTo>
                  <a:pt x="1550" y="606"/>
                  <a:pt x="1550" y="606"/>
                  <a:pt x="1550" y="606"/>
                </a:cubicBezTo>
                <a:cubicBezTo>
                  <a:pt x="1550" y="606"/>
                  <a:pt x="1550" y="606"/>
                  <a:pt x="1550" y="605"/>
                </a:cubicBezTo>
                <a:cubicBezTo>
                  <a:pt x="1550" y="605"/>
                  <a:pt x="1550" y="605"/>
                  <a:pt x="1550" y="605"/>
                </a:cubicBezTo>
                <a:cubicBezTo>
                  <a:pt x="1550" y="605"/>
                  <a:pt x="1550" y="605"/>
                  <a:pt x="1550" y="605"/>
                </a:cubicBezTo>
                <a:cubicBezTo>
                  <a:pt x="1550" y="605"/>
                  <a:pt x="1550" y="605"/>
                  <a:pt x="1550" y="605"/>
                </a:cubicBezTo>
                <a:cubicBezTo>
                  <a:pt x="1550" y="605"/>
                  <a:pt x="1550" y="605"/>
                  <a:pt x="1550" y="605"/>
                </a:cubicBezTo>
                <a:cubicBezTo>
                  <a:pt x="1539" y="584"/>
                  <a:pt x="1539" y="584"/>
                  <a:pt x="1539" y="584"/>
                </a:cubicBezTo>
                <a:cubicBezTo>
                  <a:pt x="1543" y="579"/>
                  <a:pt x="1543" y="579"/>
                  <a:pt x="1543" y="579"/>
                </a:cubicBezTo>
                <a:cubicBezTo>
                  <a:pt x="1549" y="592"/>
                  <a:pt x="1549" y="592"/>
                  <a:pt x="1549" y="592"/>
                </a:cubicBezTo>
                <a:cubicBezTo>
                  <a:pt x="1549" y="592"/>
                  <a:pt x="1549" y="592"/>
                  <a:pt x="1549" y="592"/>
                </a:cubicBezTo>
                <a:cubicBezTo>
                  <a:pt x="1549" y="593"/>
                  <a:pt x="1549" y="593"/>
                  <a:pt x="1550" y="593"/>
                </a:cubicBezTo>
                <a:cubicBezTo>
                  <a:pt x="1550" y="593"/>
                  <a:pt x="1550" y="593"/>
                  <a:pt x="1550" y="593"/>
                </a:cubicBezTo>
                <a:cubicBezTo>
                  <a:pt x="1550" y="593"/>
                  <a:pt x="1550" y="593"/>
                  <a:pt x="1550" y="593"/>
                </a:cubicBezTo>
                <a:cubicBezTo>
                  <a:pt x="1550" y="593"/>
                  <a:pt x="1550" y="593"/>
                  <a:pt x="1550" y="593"/>
                </a:cubicBezTo>
                <a:cubicBezTo>
                  <a:pt x="1551" y="593"/>
                  <a:pt x="1551" y="593"/>
                  <a:pt x="1551" y="593"/>
                </a:cubicBezTo>
                <a:cubicBezTo>
                  <a:pt x="1551" y="593"/>
                  <a:pt x="1551" y="593"/>
                  <a:pt x="1551" y="593"/>
                </a:cubicBezTo>
                <a:cubicBezTo>
                  <a:pt x="1551" y="593"/>
                  <a:pt x="1551" y="593"/>
                  <a:pt x="1551" y="593"/>
                </a:cubicBezTo>
                <a:cubicBezTo>
                  <a:pt x="1552" y="593"/>
                  <a:pt x="1552" y="592"/>
                  <a:pt x="1552" y="592"/>
                </a:cubicBezTo>
                <a:cubicBezTo>
                  <a:pt x="1564" y="552"/>
                  <a:pt x="1564" y="552"/>
                  <a:pt x="1564" y="552"/>
                </a:cubicBezTo>
                <a:cubicBezTo>
                  <a:pt x="1572" y="542"/>
                  <a:pt x="1572" y="542"/>
                  <a:pt x="1572" y="542"/>
                </a:cubicBezTo>
                <a:cubicBezTo>
                  <a:pt x="1552" y="609"/>
                  <a:pt x="1552" y="609"/>
                  <a:pt x="1552" y="609"/>
                </a:cubicBezTo>
                <a:cubicBezTo>
                  <a:pt x="1547" y="612"/>
                  <a:pt x="1547" y="612"/>
                  <a:pt x="1547" y="612"/>
                </a:cubicBezTo>
                <a:cubicBezTo>
                  <a:pt x="1545" y="611"/>
                  <a:pt x="1545" y="611"/>
                  <a:pt x="1545" y="611"/>
                </a:cubicBezTo>
                <a:cubicBezTo>
                  <a:pt x="1524" y="603"/>
                  <a:pt x="1524" y="603"/>
                  <a:pt x="1524" y="603"/>
                </a:cubicBezTo>
                <a:cubicBezTo>
                  <a:pt x="1527" y="599"/>
                  <a:pt x="1527" y="599"/>
                  <a:pt x="1527" y="599"/>
                </a:cubicBezTo>
                <a:lnTo>
                  <a:pt x="1548" y="607"/>
                </a:lnTo>
                <a:close/>
                <a:moveTo>
                  <a:pt x="1529" y="597"/>
                </a:moveTo>
                <a:cubicBezTo>
                  <a:pt x="1537" y="586"/>
                  <a:pt x="1537" y="586"/>
                  <a:pt x="1537" y="586"/>
                </a:cubicBezTo>
                <a:cubicBezTo>
                  <a:pt x="1546" y="603"/>
                  <a:pt x="1546" y="603"/>
                  <a:pt x="1546" y="603"/>
                </a:cubicBezTo>
                <a:lnTo>
                  <a:pt x="1529" y="597"/>
                </a:lnTo>
                <a:close/>
                <a:moveTo>
                  <a:pt x="1543" y="574"/>
                </a:moveTo>
                <a:cubicBezTo>
                  <a:pt x="1541" y="569"/>
                  <a:pt x="1541" y="569"/>
                  <a:pt x="1541" y="569"/>
                </a:cubicBezTo>
                <a:cubicBezTo>
                  <a:pt x="1566" y="538"/>
                  <a:pt x="1566" y="538"/>
                  <a:pt x="1566" y="538"/>
                </a:cubicBezTo>
                <a:cubicBezTo>
                  <a:pt x="1562" y="551"/>
                  <a:pt x="1562" y="551"/>
                  <a:pt x="1562" y="551"/>
                </a:cubicBezTo>
                <a:lnTo>
                  <a:pt x="1543" y="574"/>
                </a:lnTo>
                <a:close/>
                <a:moveTo>
                  <a:pt x="1559" y="558"/>
                </a:moveTo>
                <a:cubicBezTo>
                  <a:pt x="1550" y="588"/>
                  <a:pt x="1550" y="588"/>
                  <a:pt x="1550" y="588"/>
                </a:cubicBezTo>
                <a:cubicBezTo>
                  <a:pt x="1545" y="577"/>
                  <a:pt x="1545" y="577"/>
                  <a:pt x="1545" y="577"/>
                </a:cubicBezTo>
                <a:lnTo>
                  <a:pt x="1559" y="558"/>
                </a:lnTo>
                <a:close/>
                <a:moveTo>
                  <a:pt x="1763" y="730"/>
                </a:moveTo>
                <a:cubicBezTo>
                  <a:pt x="1769" y="734"/>
                  <a:pt x="1769" y="734"/>
                  <a:pt x="1769" y="734"/>
                </a:cubicBezTo>
                <a:cubicBezTo>
                  <a:pt x="1766" y="738"/>
                  <a:pt x="1766" y="738"/>
                  <a:pt x="1766" y="738"/>
                </a:cubicBezTo>
                <a:cubicBezTo>
                  <a:pt x="1760" y="734"/>
                  <a:pt x="1760" y="734"/>
                  <a:pt x="1760" y="734"/>
                </a:cubicBezTo>
                <a:lnTo>
                  <a:pt x="1763" y="730"/>
                </a:lnTo>
                <a:close/>
                <a:moveTo>
                  <a:pt x="1762" y="727"/>
                </a:moveTo>
                <a:cubicBezTo>
                  <a:pt x="1723" y="704"/>
                  <a:pt x="1723" y="704"/>
                  <a:pt x="1723" y="704"/>
                </a:cubicBezTo>
                <a:cubicBezTo>
                  <a:pt x="1786" y="698"/>
                  <a:pt x="1786" y="698"/>
                  <a:pt x="1786" y="698"/>
                </a:cubicBezTo>
                <a:lnTo>
                  <a:pt x="1762" y="727"/>
                </a:lnTo>
                <a:close/>
                <a:moveTo>
                  <a:pt x="1848" y="777"/>
                </a:moveTo>
                <a:cubicBezTo>
                  <a:pt x="1848" y="777"/>
                  <a:pt x="1848" y="777"/>
                  <a:pt x="1848" y="777"/>
                </a:cubicBezTo>
                <a:cubicBezTo>
                  <a:pt x="1848" y="777"/>
                  <a:pt x="1848" y="777"/>
                  <a:pt x="1848" y="777"/>
                </a:cubicBezTo>
                <a:cubicBezTo>
                  <a:pt x="1846" y="775"/>
                  <a:pt x="1846" y="775"/>
                  <a:pt x="1846" y="775"/>
                </a:cubicBezTo>
                <a:cubicBezTo>
                  <a:pt x="1851" y="775"/>
                  <a:pt x="1851" y="775"/>
                  <a:pt x="1851" y="775"/>
                </a:cubicBezTo>
                <a:cubicBezTo>
                  <a:pt x="1854" y="780"/>
                  <a:pt x="1854" y="780"/>
                  <a:pt x="1854" y="780"/>
                </a:cubicBezTo>
                <a:cubicBezTo>
                  <a:pt x="1836" y="778"/>
                  <a:pt x="1836" y="778"/>
                  <a:pt x="1836" y="778"/>
                </a:cubicBezTo>
                <a:cubicBezTo>
                  <a:pt x="1826" y="773"/>
                  <a:pt x="1826" y="773"/>
                  <a:pt x="1826" y="773"/>
                </a:cubicBezTo>
                <a:cubicBezTo>
                  <a:pt x="1837" y="774"/>
                  <a:pt x="1837" y="774"/>
                  <a:pt x="1837" y="774"/>
                </a:cubicBezTo>
                <a:cubicBezTo>
                  <a:pt x="1846" y="779"/>
                  <a:pt x="1846" y="779"/>
                  <a:pt x="1846" y="779"/>
                </a:cubicBezTo>
                <a:cubicBezTo>
                  <a:pt x="1846" y="779"/>
                  <a:pt x="1846" y="779"/>
                  <a:pt x="1846" y="779"/>
                </a:cubicBezTo>
                <a:cubicBezTo>
                  <a:pt x="1846" y="779"/>
                  <a:pt x="1846" y="779"/>
                  <a:pt x="1846" y="779"/>
                </a:cubicBezTo>
                <a:cubicBezTo>
                  <a:pt x="1846" y="779"/>
                  <a:pt x="1847" y="779"/>
                  <a:pt x="1847" y="779"/>
                </a:cubicBezTo>
                <a:cubicBezTo>
                  <a:pt x="1847" y="779"/>
                  <a:pt x="1847" y="779"/>
                  <a:pt x="1847" y="779"/>
                </a:cubicBezTo>
                <a:cubicBezTo>
                  <a:pt x="1847" y="779"/>
                  <a:pt x="1847" y="779"/>
                  <a:pt x="1847" y="779"/>
                </a:cubicBezTo>
                <a:cubicBezTo>
                  <a:pt x="1847" y="779"/>
                  <a:pt x="1847" y="779"/>
                  <a:pt x="1847" y="779"/>
                </a:cubicBezTo>
                <a:cubicBezTo>
                  <a:pt x="1847" y="779"/>
                  <a:pt x="1847" y="779"/>
                  <a:pt x="1847" y="779"/>
                </a:cubicBezTo>
                <a:cubicBezTo>
                  <a:pt x="1847" y="779"/>
                  <a:pt x="1848" y="779"/>
                  <a:pt x="1848" y="778"/>
                </a:cubicBezTo>
                <a:cubicBezTo>
                  <a:pt x="1848" y="778"/>
                  <a:pt x="1848" y="778"/>
                  <a:pt x="1848" y="778"/>
                </a:cubicBezTo>
                <a:cubicBezTo>
                  <a:pt x="1848" y="778"/>
                  <a:pt x="1848" y="778"/>
                  <a:pt x="1848" y="778"/>
                </a:cubicBezTo>
                <a:cubicBezTo>
                  <a:pt x="1848" y="778"/>
                  <a:pt x="1848" y="778"/>
                  <a:pt x="1848" y="778"/>
                </a:cubicBezTo>
                <a:cubicBezTo>
                  <a:pt x="1848" y="778"/>
                  <a:pt x="1848" y="778"/>
                  <a:pt x="1848" y="778"/>
                </a:cubicBezTo>
                <a:cubicBezTo>
                  <a:pt x="1848" y="778"/>
                  <a:pt x="1848" y="777"/>
                  <a:pt x="1848" y="777"/>
                </a:cubicBezTo>
                <a:close/>
                <a:moveTo>
                  <a:pt x="1848" y="795"/>
                </a:moveTo>
                <a:cubicBezTo>
                  <a:pt x="1848" y="795"/>
                  <a:pt x="1847" y="795"/>
                  <a:pt x="1847" y="795"/>
                </a:cubicBezTo>
                <a:cubicBezTo>
                  <a:pt x="1847" y="795"/>
                  <a:pt x="1847" y="795"/>
                  <a:pt x="1847" y="795"/>
                </a:cubicBezTo>
                <a:cubicBezTo>
                  <a:pt x="1847" y="795"/>
                  <a:pt x="1847" y="795"/>
                  <a:pt x="1846" y="795"/>
                </a:cubicBezTo>
                <a:cubicBezTo>
                  <a:pt x="1846" y="795"/>
                  <a:pt x="1846" y="795"/>
                  <a:pt x="1846" y="795"/>
                </a:cubicBezTo>
                <a:cubicBezTo>
                  <a:pt x="1840" y="802"/>
                  <a:pt x="1840" y="802"/>
                  <a:pt x="1840" y="802"/>
                </a:cubicBezTo>
                <a:cubicBezTo>
                  <a:pt x="1834" y="799"/>
                  <a:pt x="1834" y="799"/>
                  <a:pt x="1834" y="799"/>
                </a:cubicBezTo>
                <a:cubicBezTo>
                  <a:pt x="1841" y="792"/>
                  <a:pt x="1841" y="792"/>
                  <a:pt x="1841" y="792"/>
                </a:cubicBezTo>
                <a:cubicBezTo>
                  <a:pt x="1841" y="792"/>
                  <a:pt x="1841" y="792"/>
                  <a:pt x="1841" y="792"/>
                </a:cubicBezTo>
                <a:cubicBezTo>
                  <a:pt x="1841" y="792"/>
                  <a:pt x="1841" y="792"/>
                  <a:pt x="1841" y="792"/>
                </a:cubicBezTo>
                <a:cubicBezTo>
                  <a:pt x="1841" y="792"/>
                  <a:pt x="1841" y="792"/>
                  <a:pt x="1841" y="791"/>
                </a:cubicBezTo>
                <a:cubicBezTo>
                  <a:pt x="1841" y="791"/>
                  <a:pt x="1841" y="791"/>
                  <a:pt x="1841" y="791"/>
                </a:cubicBezTo>
                <a:cubicBezTo>
                  <a:pt x="1841" y="791"/>
                  <a:pt x="1841" y="791"/>
                  <a:pt x="1840" y="790"/>
                </a:cubicBezTo>
                <a:cubicBezTo>
                  <a:pt x="1840" y="790"/>
                  <a:pt x="1840" y="790"/>
                  <a:pt x="1840" y="790"/>
                </a:cubicBezTo>
                <a:cubicBezTo>
                  <a:pt x="1840" y="790"/>
                  <a:pt x="1840" y="790"/>
                  <a:pt x="1840" y="790"/>
                </a:cubicBezTo>
                <a:cubicBezTo>
                  <a:pt x="1840" y="790"/>
                  <a:pt x="1840" y="790"/>
                  <a:pt x="1840" y="790"/>
                </a:cubicBezTo>
                <a:cubicBezTo>
                  <a:pt x="1823" y="780"/>
                  <a:pt x="1823" y="780"/>
                  <a:pt x="1823" y="780"/>
                </a:cubicBezTo>
                <a:cubicBezTo>
                  <a:pt x="1835" y="781"/>
                  <a:pt x="1835" y="781"/>
                  <a:pt x="1835" y="781"/>
                </a:cubicBezTo>
                <a:cubicBezTo>
                  <a:pt x="1879" y="807"/>
                  <a:pt x="1879" y="807"/>
                  <a:pt x="1879" y="807"/>
                </a:cubicBezTo>
                <a:cubicBezTo>
                  <a:pt x="1875" y="811"/>
                  <a:pt x="1875" y="811"/>
                  <a:pt x="1875" y="811"/>
                </a:cubicBezTo>
                <a:lnTo>
                  <a:pt x="1848" y="795"/>
                </a:lnTo>
                <a:close/>
                <a:moveTo>
                  <a:pt x="1873" y="813"/>
                </a:moveTo>
                <a:cubicBezTo>
                  <a:pt x="1873" y="814"/>
                  <a:pt x="1873" y="814"/>
                  <a:pt x="1873" y="814"/>
                </a:cubicBezTo>
                <a:cubicBezTo>
                  <a:pt x="1843" y="803"/>
                  <a:pt x="1843" y="803"/>
                  <a:pt x="1843" y="803"/>
                </a:cubicBezTo>
                <a:cubicBezTo>
                  <a:pt x="1848" y="798"/>
                  <a:pt x="1848" y="798"/>
                  <a:pt x="1848" y="798"/>
                </a:cubicBezTo>
                <a:lnTo>
                  <a:pt x="1873" y="813"/>
                </a:lnTo>
                <a:close/>
                <a:moveTo>
                  <a:pt x="1763" y="745"/>
                </a:moveTo>
                <a:cubicBezTo>
                  <a:pt x="1767" y="741"/>
                  <a:pt x="1767" y="741"/>
                  <a:pt x="1767" y="741"/>
                </a:cubicBezTo>
                <a:cubicBezTo>
                  <a:pt x="1814" y="769"/>
                  <a:pt x="1814" y="769"/>
                  <a:pt x="1814" y="769"/>
                </a:cubicBezTo>
                <a:cubicBezTo>
                  <a:pt x="1803" y="768"/>
                  <a:pt x="1803" y="768"/>
                  <a:pt x="1803" y="768"/>
                </a:cubicBezTo>
                <a:lnTo>
                  <a:pt x="1763" y="745"/>
                </a:lnTo>
                <a:close/>
                <a:moveTo>
                  <a:pt x="1796" y="768"/>
                </a:moveTo>
                <a:cubicBezTo>
                  <a:pt x="1747" y="764"/>
                  <a:pt x="1747" y="764"/>
                  <a:pt x="1747" y="764"/>
                </a:cubicBezTo>
                <a:cubicBezTo>
                  <a:pt x="1761" y="748"/>
                  <a:pt x="1761" y="748"/>
                  <a:pt x="1761" y="748"/>
                </a:cubicBezTo>
                <a:lnTo>
                  <a:pt x="1796" y="768"/>
                </a:lnTo>
                <a:close/>
                <a:moveTo>
                  <a:pt x="1820" y="772"/>
                </a:moveTo>
                <a:cubicBezTo>
                  <a:pt x="1829" y="778"/>
                  <a:pt x="1829" y="778"/>
                  <a:pt x="1829" y="778"/>
                </a:cubicBezTo>
                <a:cubicBezTo>
                  <a:pt x="1818" y="777"/>
                  <a:pt x="1818" y="777"/>
                  <a:pt x="1818" y="777"/>
                </a:cubicBezTo>
                <a:cubicBezTo>
                  <a:pt x="1808" y="772"/>
                  <a:pt x="1808" y="772"/>
                  <a:pt x="1808" y="772"/>
                </a:cubicBezTo>
                <a:lnTo>
                  <a:pt x="1820" y="772"/>
                </a:lnTo>
                <a:close/>
                <a:moveTo>
                  <a:pt x="1837" y="792"/>
                </a:moveTo>
                <a:cubicBezTo>
                  <a:pt x="1832" y="798"/>
                  <a:pt x="1832" y="798"/>
                  <a:pt x="1832" y="798"/>
                </a:cubicBezTo>
                <a:cubicBezTo>
                  <a:pt x="1774" y="777"/>
                  <a:pt x="1774" y="777"/>
                  <a:pt x="1774" y="777"/>
                </a:cubicBezTo>
                <a:cubicBezTo>
                  <a:pt x="1817" y="780"/>
                  <a:pt x="1817" y="780"/>
                  <a:pt x="1817" y="780"/>
                </a:cubicBezTo>
                <a:lnTo>
                  <a:pt x="1837" y="792"/>
                </a:lnTo>
                <a:close/>
                <a:moveTo>
                  <a:pt x="1881" y="808"/>
                </a:moveTo>
                <a:cubicBezTo>
                  <a:pt x="1887" y="812"/>
                  <a:pt x="1887" y="812"/>
                  <a:pt x="1887" y="812"/>
                </a:cubicBezTo>
                <a:cubicBezTo>
                  <a:pt x="1884" y="816"/>
                  <a:pt x="1884" y="816"/>
                  <a:pt x="1884" y="816"/>
                </a:cubicBezTo>
                <a:cubicBezTo>
                  <a:pt x="1878" y="812"/>
                  <a:pt x="1878" y="812"/>
                  <a:pt x="1878" y="812"/>
                </a:cubicBezTo>
                <a:lnTo>
                  <a:pt x="1881" y="808"/>
                </a:lnTo>
                <a:close/>
                <a:moveTo>
                  <a:pt x="1883" y="806"/>
                </a:moveTo>
                <a:cubicBezTo>
                  <a:pt x="1886" y="802"/>
                  <a:pt x="1886" y="802"/>
                  <a:pt x="1886" y="802"/>
                </a:cubicBezTo>
                <a:cubicBezTo>
                  <a:pt x="1892" y="806"/>
                  <a:pt x="1892" y="806"/>
                  <a:pt x="1892" y="806"/>
                </a:cubicBezTo>
                <a:cubicBezTo>
                  <a:pt x="1889" y="810"/>
                  <a:pt x="1889" y="810"/>
                  <a:pt x="1889" y="810"/>
                </a:cubicBezTo>
                <a:lnTo>
                  <a:pt x="1883" y="806"/>
                </a:lnTo>
                <a:close/>
                <a:moveTo>
                  <a:pt x="1880" y="805"/>
                </a:moveTo>
                <a:cubicBezTo>
                  <a:pt x="1841" y="782"/>
                  <a:pt x="1841" y="782"/>
                  <a:pt x="1841" y="782"/>
                </a:cubicBezTo>
                <a:cubicBezTo>
                  <a:pt x="1856" y="783"/>
                  <a:pt x="1856" y="783"/>
                  <a:pt x="1856" y="783"/>
                </a:cubicBezTo>
                <a:cubicBezTo>
                  <a:pt x="1857" y="785"/>
                  <a:pt x="1857" y="785"/>
                  <a:pt x="1857" y="785"/>
                </a:cubicBezTo>
                <a:cubicBezTo>
                  <a:pt x="1857" y="785"/>
                  <a:pt x="1857" y="785"/>
                  <a:pt x="1857" y="785"/>
                </a:cubicBezTo>
                <a:cubicBezTo>
                  <a:pt x="1857" y="785"/>
                  <a:pt x="1857" y="786"/>
                  <a:pt x="1858" y="786"/>
                </a:cubicBezTo>
                <a:cubicBezTo>
                  <a:pt x="1858" y="786"/>
                  <a:pt x="1858" y="786"/>
                  <a:pt x="1858" y="786"/>
                </a:cubicBezTo>
                <a:cubicBezTo>
                  <a:pt x="1884" y="801"/>
                  <a:pt x="1884" y="801"/>
                  <a:pt x="1884" y="801"/>
                </a:cubicBezTo>
                <a:lnTo>
                  <a:pt x="1880" y="805"/>
                </a:lnTo>
                <a:close/>
                <a:moveTo>
                  <a:pt x="1821" y="770"/>
                </a:moveTo>
                <a:cubicBezTo>
                  <a:pt x="1768" y="739"/>
                  <a:pt x="1768" y="739"/>
                  <a:pt x="1768" y="739"/>
                </a:cubicBezTo>
                <a:cubicBezTo>
                  <a:pt x="1772" y="736"/>
                  <a:pt x="1772" y="736"/>
                  <a:pt x="1772" y="736"/>
                </a:cubicBezTo>
                <a:cubicBezTo>
                  <a:pt x="1832" y="771"/>
                  <a:pt x="1832" y="771"/>
                  <a:pt x="1832" y="771"/>
                </a:cubicBezTo>
                <a:lnTo>
                  <a:pt x="1821" y="770"/>
                </a:lnTo>
                <a:close/>
                <a:moveTo>
                  <a:pt x="1764" y="740"/>
                </a:moveTo>
                <a:cubicBezTo>
                  <a:pt x="1761" y="744"/>
                  <a:pt x="1761" y="744"/>
                  <a:pt x="1761" y="744"/>
                </a:cubicBezTo>
                <a:cubicBezTo>
                  <a:pt x="1754" y="740"/>
                  <a:pt x="1754" y="740"/>
                  <a:pt x="1754" y="740"/>
                </a:cubicBezTo>
                <a:cubicBezTo>
                  <a:pt x="1758" y="736"/>
                  <a:pt x="1758" y="736"/>
                  <a:pt x="1758" y="736"/>
                </a:cubicBezTo>
                <a:lnTo>
                  <a:pt x="1764" y="740"/>
                </a:lnTo>
                <a:close/>
                <a:moveTo>
                  <a:pt x="1752" y="739"/>
                </a:moveTo>
                <a:cubicBezTo>
                  <a:pt x="1721" y="721"/>
                  <a:pt x="1721" y="721"/>
                  <a:pt x="1721" y="721"/>
                </a:cubicBezTo>
                <a:cubicBezTo>
                  <a:pt x="1717" y="712"/>
                  <a:pt x="1717" y="712"/>
                  <a:pt x="1717" y="712"/>
                </a:cubicBezTo>
                <a:cubicBezTo>
                  <a:pt x="1755" y="735"/>
                  <a:pt x="1755" y="735"/>
                  <a:pt x="1755" y="735"/>
                </a:cubicBezTo>
                <a:lnTo>
                  <a:pt x="1752" y="739"/>
                </a:lnTo>
                <a:close/>
                <a:moveTo>
                  <a:pt x="1750" y="741"/>
                </a:moveTo>
                <a:cubicBezTo>
                  <a:pt x="1739" y="754"/>
                  <a:pt x="1739" y="754"/>
                  <a:pt x="1739" y="754"/>
                </a:cubicBezTo>
                <a:cubicBezTo>
                  <a:pt x="1724" y="726"/>
                  <a:pt x="1724" y="726"/>
                  <a:pt x="1724" y="726"/>
                </a:cubicBezTo>
                <a:lnTo>
                  <a:pt x="1750" y="741"/>
                </a:lnTo>
                <a:close/>
                <a:moveTo>
                  <a:pt x="1717" y="718"/>
                </a:moveTo>
                <a:cubicBezTo>
                  <a:pt x="1707" y="712"/>
                  <a:pt x="1707" y="712"/>
                  <a:pt x="1707" y="712"/>
                </a:cubicBezTo>
                <a:cubicBezTo>
                  <a:pt x="1702" y="704"/>
                  <a:pt x="1702" y="704"/>
                  <a:pt x="1702" y="704"/>
                </a:cubicBezTo>
                <a:cubicBezTo>
                  <a:pt x="1712" y="710"/>
                  <a:pt x="1712" y="710"/>
                  <a:pt x="1712" y="710"/>
                </a:cubicBezTo>
                <a:lnTo>
                  <a:pt x="1717" y="718"/>
                </a:lnTo>
                <a:close/>
                <a:moveTo>
                  <a:pt x="1540" y="688"/>
                </a:moveTo>
                <a:cubicBezTo>
                  <a:pt x="1551" y="637"/>
                  <a:pt x="1551" y="637"/>
                  <a:pt x="1551" y="637"/>
                </a:cubicBezTo>
                <a:cubicBezTo>
                  <a:pt x="1557" y="629"/>
                  <a:pt x="1557" y="629"/>
                  <a:pt x="1557" y="629"/>
                </a:cubicBezTo>
                <a:cubicBezTo>
                  <a:pt x="1688" y="705"/>
                  <a:pt x="1688" y="705"/>
                  <a:pt x="1688" y="705"/>
                </a:cubicBezTo>
                <a:cubicBezTo>
                  <a:pt x="1664" y="735"/>
                  <a:pt x="1664" y="735"/>
                  <a:pt x="1664" y="735"/>
                </a:cubicBezTo>
                <a:lnTo>
                  <a:pt x="1540" y="688"/>
                </a:lnTo>
                <a:close/>
                <a:moveTo>
                  <a:pt x="1662" y="737"/>
                </a:moveTo>
                <a:cubicBezTo>
                  <a:pt x="1659" y="741"/>
                  <a:pt x="1659" y="741"/>
                  <a:pt x="1659" y="741"/>
                </a:cubicBezTo>
                <a:cubicBezTo>
                  <a:pt x="1538" y="696"/>
                  <a:pt x="1538" y="696"/>
                  <a:pt x="1538" y="696"/>
                </a:cubicBezTo>
                <a:cubicBezTo>
                  <a:pt x="1539" y="691"/>
                  <a:pt x="1539" y="691"/>
                  <a:pt x="1539" y="691"/>
                </a:cubicBezTo>
                <a:lnTo>
                  <a:pt x="1662" y="737"/>
                </a:lnTo>
                <a:close/>
                <a:moveTo>
                  <a:pt x="1487" y="782"/>
                </a:moveTo>
                <a:cubicBezTo>
                  <a:pt x="1493" y="774"/>
                  <a:pt x="1493" y="774"/>
                  <a:pt x="1493" y="774"/>
                </a:cubicBezTo>
                <a:cubicBezTo>
                  <a:pt x="1504" y="766"/>
                  <a:pt x="1504" y="766"/>
                  <a:pt x="1504" y="766"/>
                </a:cubicBezTo>
                <a:cubicBezTo>
                  <a:pt x="1494" y="783"/>
                  <a:pt x="1494" y="783"/>
                  <a:pt x="1494" y="783"/>
                </a:cubicBezTo>
                <a:lnTo>
                  <a:pt x="1487" y="782"/>
                </a:lnTo>
                <a:close/>
                <a:moveTo>
                  <a:pt x="1492" y="787"/>
                </a:moveTo>
                <a:cubicBezTo>
                  <a:pt x="1490" y="790"/>
                  <a:pt x="1490" y="790"/>
                  <a:pt x="1490" y="790"/>
                </a:cubicBezTo>
                <a:cubicBezTo>
                  <a:pt x="1482" y="789"/>
                  <a:pt x="1482" y="789"/>
                  <a:pt x="1482" y="789"/>
                </a:cubicBezTo>
                <a:cubicBezTo>
                  <a:pt x="1484" y="785"/>
                  <a:pt x="1484" y="785"/>
                  <a:pt x="1484" y="785"/>
                </a:cubicBezTo>
                <a:lnTo>
                  <a:pt x="1492" y="787"/>
                </a:lnTo>
                <a:close/>
                <a:moveTo>
                  <a:pt x="1480" y="781"/>
                </a:moveTo>
                <a:cubicBezTo>
                  <a:pt x="1471" y="779"/>
                  <a:pt x="1471" y="779"/>
                  <a:pt x="1471" y="779"/>
                </a:cubicBezTo>
                <a:cubicBezTo>
                  <a:pt x="1504" y="750"/>
                  <a:pt x="1504" y="750"/>
                  <a:pt x="1504" y="750"/>
                </a:cubicBezTo>
                <a:lnTo>
                  <a:pt x="1480" y="781"/>
                </a:lnTo>
                <a:close/>
                <a:moveTo>
                  <a:pt x="1481" y="785"/>
                </a:moveTo>
                <a:cubicBezTo>
                  <a:pt x="1478" y="788"/>
                  <a:pt x="1478" y="788"/>
                  <a:pt x="1478" y="788"/>
                </a:cubicBezTo>
                <a:cubicBezTo>
                  <a:pt x="1477" y="788"/>
                  <a:pt x="1477" y="788"/>
                  <a:pt x="1477" y="788"/>
                </a:cubicBezTo>
                <a:cubicBezTo>
                  <a:pt x="1478" y="787"/>
                  <a:pt x="1478" y="787"/>
                  <a:pt x="1478" y="787"/>
                </a:cubicBezTo>
                <a:cubicBezTo>
                  <a:pt x="1481" y="785"/>
                  <a:pt x="1481" y="785"/>
                  <a:pt x="1481" y="785"/>
                </a:cubicBezTo>
                <a:close/>
                <a:moveTo>
                  <a:pt x="1467" y="778"/>
                </a:moveTo>
                <a:cubicBezTo>
                  <a:pt x="1448" y="775"/>
                  <a:pt x="1448" y="775"/>
                  <a:pt x="1448" y="775"/>
                </a:cubicBezTo>
                <a:cubicBezTo>
                  <a:pt x="1515" y="737"/>
                  <a:pt x="1515" y="737"/>
                  <a:pt x="1515" y="737"/>
                </a:cubicBezTo>
                <a:cubicBezTo>
                  <a:pt x="1514" y="739"/>
                  <a:pt x="1514" y="739"/>
                  <a:pt x="1514" y="739"/>
                </a:cubicBezTo>
                <a:lnTo>
                  <a:pt x="1467" y="778"/>
                </a:lnTo>
                <a:close/>
                <a:moveTo>
                  <a:pt x="1444" y="774"/>
                </a:moveTo>
                <a:cubicBezTo>
                  <a:pt x="1441" y="774"/>
                  <a:pt x="1441" y="774"/>
                  <a:pt x="1441" y="774"/>
                </a:cubicBezTo>
                <a:cubicBezTo>
                  <a:pt x="1445" y="769"/>
                  <a:pt x="1445" y="769"/>
                  <a:pt x="1445" y="769"/>
                </a:cubicBezTo>
                <a:cubicBezTo>
                  <a:pt x="1510" y="732"/>
                  <a:pt x="1510" y="732"/>
                  <a:pt x="1510" y="732"/>
                </a:cubicBezTo>
                <a:cubicBezTo>
                  <a:pt x="1513" y="735"/>
                  <a:pt x="1513" y="735"/>
                  <a:pt x="1513" y="735"/>
                </a:cubicBezTo>
                <a:lnTo>
                  <a:pt x="1444" y="774"/>
                </a:lnTo>
                <a:close/>
                <a:moveTo>
                  <a:pt x="1437" y="771"/>
                </a:moveTo>
                <a:cubicBezTo>
                  <a:pt x="1484" y="712"/>
                  <a:pt x="1484" y="712"/>
                  <a:pt x="1484" y="712"/>
                </a:cubicBezTo>
                <a:cubicBezTo>
                  <a:pt x="1487" y="713"/>
                  <a:pt x="1487" y="713"/>
                  <a:pt x="1487" y="713"/>
                </a:cubicBezTo>
                <a:cubicBezTo>
                  <a:pt x="1443" y="767"/>
                  <a:pt x="1443" y="767"/>
                  <a:pt x="1443" y="767"/>
                </a:cubicBezTo>
                <a:lnTo>
                  <a:pt x="1437" y="771"/>
                </a:lnTo>
                <a:close/>
                <a:moveTo>
                  <a:pt x="1438" y="773"/>
                </a:moveTo>
                <a:cubicBezTo>
                  <a:pt x="1438" y="773"/>
                  <a:pt x="1438" y="773"/>
                  <a:pt x="1438" y="773"/>
                </a:cubicBezTo>
                <a:cubicBezTo>
                  <a:pt x="1438" y="773"/>
                  <a:pt x="1438" y="773"/>
                  <a:pt x="1438" y="773"/>
                </a:cubicBezTo>
                <a:close/>
                <a:moveTo>
                  <a:pt x="1427" y="763"/>
                </a:moveTo>
                <a:cubicBezTo>
                  <a:pt x="1426" y="741"/>
                  <a:pt x="1426" y="741"/>
                  <a:pt x="1426" y="741"/>
                </a:cubicBezTo>
                <a:cubicBezTo>
                  <a:pt x="1440" y="696"/>
                  <a:pt x="1440" y="696"/>
                  <a:pt x="1440" y="696"/>
                </a:cubicBezTo>
                <a:cubicBezTo>
                  <a:pt x="1447" y="699"/>
                  <a:pt x="1447" y="699"/>
                  <a:pt x="1447" y="699"/>
                </a:cubicBezTo>
                <a:lnTo>
                  <a:pt x="1427" y="763"/>
                </a:lnTo>
                <a:close/>
                <a:moveTo>
                  <a:pt x="1429" y="769"/>
                </a:moveTo>
                <a:cubicBezTo>
                  <a:pt x="1428" y="771"/>
                  <a:pt x="1428" y="771"/>
                  <a:pt x="1428" y="771"/>
                </a:cubicBezTo>
                <a:cubicBezTo>
                  <a:pt x="1427" y="771"/>
                  <a:pt x="1427" y="771"/>
                  <a:pt x="1427" y="771"/>
                </a:cubicBezTo>
                <a:cubicBezTo>
                  <a:pt x="1428" y="769"/>
                  <a:pt x="1428" y="769"/>
                  <a:pt x="1428" y="769"/>
                </a:cubicBezTo>
                <a:cubicBezTo>
                  <a:pt x="1428" y="769"/>
                  <a:pt x="1428" y="769"/>
                  <a:pt x="1428" y="769"/>
                </a:cubicBezTo>
                <a:cubicBezTo>
                  <a:pt x="1428" y="769"/>
                  <a:pt x="1428" y="769"/>
                  <a:pt x="1428" y="769"/>
                </a:cubicBezTo>
                <a:cubicBezTo>
                  <a:pt x="1428" y="769"/>
                  <a:pt x="1428" y="769"/>
                  <a:pt x="1428" y="769"/>
                </a:cubicBezTo>
                <a:cubicBezTo>
                  <a:pt x="1428" y="769"/>
                  <a:pt x="1428" y="769"/>
                  <a:pt x="1429" y="769"/>
                </a:cubicBezTo>
                <a:cubicBezTo>
                  <a:pt x="1429" y="769"/>
                  <a:pt x="1429" y="769"/>
                  <a:pt x="1429" y="769"/>
                </a:cubicBezTo>
                <a:cubicBezTo>
                  <a:pt x="1429" y="769"/>
                  <a:pt x="1429" y="769"/>
                  <a:pt x="1429" y="769"/>
                </a:cubicBezTo>
                <a:cubicBezTo>
                  <a:pt x="1429" y="769"/>
                  <a:pt x="1429" y="769"/>
                  <a:pt x="1429" y="769"/>
                </a:cubicBezTo>
                <a:cubicBezTo>
                  <a:pt x="1429" y="769"/>
                  <a:pt x="1429" y="769"/>
                  <a:pt x="1429" y="769"/>
                </a:cubicBezTo>
                <a:cubicBezTo>
                  <a:pt x="1429" y="769"/>
                  <a:pt x="1429" y="769"/>
                  <a:pt x="1429" y="769"/>
                </a:cubicBezTo>
                <a:close/>
                <a:moveTo>
                  <a:pt x="1221" y="701"/>
                </a:moveTo>
                <a:cubicBezTo>
                  <a:pt x="1221" y="701"/>
                  <a:pt x="1221" y="701"/>
                  <a:pt x="1220" y="701"/>
                </a:cubicBezTo>
                <a:cubicBezTo>
                  <a:pt x="1220" y="701"/>
                  <a:pt x="1220" y="701"/>
                  <a:pt x="1220" y="701"/>
                </a:cubicBezTo>
                <a:cubicBezTo>
                  <a:pt x="1210" y="698"/>
                  <a:pt x="1210" y="698"/>
                  <a:pt x="1210" y="698"/>
                </a:cubicBezTo>
                <a:cubicBezTo>
                  <a:pt x="1236" y="685"/>
                  <a:pt x="1236" y="685"/>
                  <a:pt x="1236" y="685"/>
                </a:cubicBezTo>
                <a:cubicBezTo>
                  <a:pt x="1233" y="695"/>
                  <a:pt x="1233" y="695"/>
                  <a:pt x="1233" y="695"/>
                </a:cubicBezTo>
                <a:lnTo>
                  <a:pt x="1221" y="701"/>
                </a:lnTo>
                <a:close/>
                <a:moveTo>
                  <a:pt x="1232" y="698"/>
                </a:moveTo>
                <a:cubicBezTo>
                  <a:pt x="1230" y="704"/>
                  <a:pt x="1230" y="704"/>
                  <a:pt x="1230" y="704"/>
                </a:cubicBezTo>
                <a:cubicBezTo>
                  <a:pt x="1225" y="702"/>
                  <a:pt x="1225" y="702"/>
                  <a:pt x="1225" y="702"/>
                </a:cubicBezTo>
                <a:lnTo>
                  <a:pt x="1232" y="698"/>
                </a:lnTo>
                <a:close/>
                <a:moveTo>
                  <a:pt x="1079" y="649"/>
                </a:moveTo>
                <a:cubicBezTo>
                  <a:pt x="1079" y="649"/>
                  <a:pt x="1079" y="649"/>
                  <a:pt x="1079" y="649"/>
                </a:cubicBezTo>
                <a:cubicBezTo>
                  <a:pt x="1079" y="649"/>
                  <a:pt x="1079" y="649"/>
                  <a:pt x="1079" y="649"/>
                </a:cubicBezTo>
                <a:cubicBezTo>
                  <a:pt x="1079" y="649"/>
                  <a:pt x="1079" y="649"/>
                  <a:pt x="1079" y="649"/>
                </a:cubicBezTo>
                <a:cubicBezTo>
                  <a:pt x="1079" y="649"/>
                  <a:pt x="1079" y="649"/>
                  <a:pt x="1079" y="649"/>
                </a:cubicBezTo>
                <a:cubicBezTo>
                  <a:pt x="1080" y="652"/>
                  <a:pt x="1080" y="652"/>
                  <a:pt x="1080" y="652"/>
                </a:cubicBezTo>
                <a:cubicBezTo>
                  <a:pt x="1054" y="642"/>
                  <a:pt x="1054" y="642"/>
                  <a:pt x="1054" y="642"/>
                </a:cubicBezTo>
                <a:cubicBezTo>
                  <a:pt x="1058" y="639"/>
                  <a:pt x="1058" y="639"/>
                  <a:pt x="1058" y="639"/>
                </a:cubicBezTo>
                <a:cubicBezTo>
                  <a:pt x="1081" y="629"/>
                  <a:pt x="1081" y="629"/>
                  <a:pt x="1081" y="629"/>
                </a:cubicBezTo>
                <a:cubicBezTo>
                  <a:pt x="1082" y="633"/>
                  <a:pt x="1082" y="633"/>
                  <a:pt x="1082" y="633"/>
                </a:cubicBezTo>
                <a:cubicBezTo>
                  <a:pt x="1081" y="633"/>
                  <a:pt x="1081" y="633"/>
                  <a:pt x="1081" y="633"/>
                </a:cubicBezTo>
                <a:cubicBezTo>
                  <a:pt x="1081" y="633"/>
                  <a:pt x="1081" y="633"/>
                  <a:pt x="1081" y="633"/>
                </a:cubicBezTo>
                <a:cubicBezTo>
                  <a:pt x="1081" y="633"/>
                  <a:pt x="1081" y="633"/>
                  <a:pt x="1081" y="633"/>
                </a:cubicBezTo>
                <a:cubicBezTo>
                  <a:pt x="1081" y="633"/>
                  <a:pt x="1081" y="633"/>
                  <a:pt x="1081" y="633"/>
                </a:cubicBezTo>
                <a:cubicBezTo>
                  <a:pt x="1081" y="633"/>
                  <a:pt x="1081" y="633"/>
                  <a:pt x="1081" y="633"/>
                </a:cubicBezTo>
                <a:cubicBezTo>
                  <a:pt x="1081" y="633"/>
                  <a:pt x="1081" y="634"/>
                  <a:pt x="1081" y="634"/>
                </a:cubicBezTo>
                <a:cubicBezTo>
                  <a:pt x="1080" y="634"/>
                  <a:pt x="1080" y="634"/>
                  <a:pt x="1080" y="634"/>
                </a:cubicBezTo>
                <a:cubicBezTo>
                  <a:pt x="1080" y="634"/>
                  <a:pt x="1080" y="634"/>
                  <a:pt x="1080" y="634"/>
                </a:cubicBezTo>
                <a:cubicBezTo>
                  <a:pt x="1080" y="634"/>
                  <a:pt x="1080" y="634"/>
                  <a:pt x="1080" y="634"/>
                </a:cubicBezTo>
                <a:cubicBezTo>
                  <a:pt x="1080" y="634"/>
                  <a:pt x="1080" y="635"/>
                  <a:pt x="1080" y="635"/>
                </a:cubicBezTo>
                <a:cubicBezTo>
                  <a:pt x="1080" y="635"/>
                  <a:pt x="1080" y="635"/>
                  <a:pt x="1080" y="635"/>
                </a:cubicBezTo>
                <a:cubicBezTo>
                  <a:pt x="1080" y="635"/>
                  <a:pt x="1080" y="635"/>
                  <a:pt x="1080" y="635"/>
                </a:cubicBezTo>
                <a:cubicBezTo>
                  <a:pt x="1082" y="640"/>
                  <a:pt x="1082" y="640"/>
                  <a:pt x="1082" y="640"/>
                </a:cubicBezTo>
                <a:cubicBezTo>
                  <a:pt x="1081" y="640"/>
                  <a:pt x="1081" y="640"/>
                  <a:pt x="1081" y="640"/>
                </a:cubicBezTo>
                <a:cubicBezTo>
                  <a:pt x="1081" y="640"/>
                  <a:pt x="1081" y="640"/>
                  <a:pt x="1081" y="640"/>
                </a:cubicBezTo>
                <a:cubicBezTo>
                  <a:pt x="1081" y="640"/>
                  <a:pt x="1081" y="640"/>
                  <a:pt x="1081" y="640"/>
                </a:cubicBezTo>
                <a:cubicBezTo>
                  <a:pt x="1081" y="640"/>
                  <a:pt x="1081" y="640"/>
                  <a:pt x="1081" y="640"/>
                </a:cubicBezTo>
                <a:cubicBezTo>
                  <a:pt x="1080" y="640"/>
                  <a:pt x="1080" y="640"/>
                  <a:pt x="1080" y="640"/>
                </a:cubicBezTo>
                <a:cubicBezTo>
                  <a:pt x="1080" y="640"/>
                  <a:pt x="1080" y="641"/>
                  <a:pt x="1080" y="641"/>
                </a:cubicBezTo>
                <a:cubicBezTo>
                  <a:pt x="1080" y="641"/>
                  <a:pt x="1080" y="641"/>
                  <a:pt x="1080" y="641"/>
                </a:cubicBezTo>
                <a:cubicBezTo>
                  <a:pt x="1080" y="641"/>
                  <a:pt x="1080" y="641"/>
                  <a:pt x="1080" y="641"/>
                </a:cubicBezTo>
                <a:cubicBezTo>
                  <a:pt x="1080" y="641"/>
                  <a:pt x="1080" y="641"/>
                  <a:pt x="1080" y="641"/>
                </a:cubicBezTo>
                <a:cubicBezTo>
                  <a:pt x="1080" y="641"/>
                  <a:pt x="1080" y="641"/>
                  <a:pt x="1080" y="642"/>
                </a:cubicBezTo>
                <a:cubicBezTo>
                  <a:pt x="1080" y="642"/>
                  <a:pt x="1080" y="642"/>
                  <a:pt x="1080" y="642"/>
                </a:cubicBezTo>
                <a:cubicBezTo>
                  <a:pt x="1080" y="642"/>
                  <a:pt x="1080" y="642"/>
                  <a:pt x="1080" y="642"/>
                </a:cubicBezTo>
                <a:cubicBezTo>
                  <a:pt x="1080" y="642"/>
                  <a:pt x="1080" y="642"/>
                  <a:pt x="1080" y="642"/>
                </a:cubicBezTo>
                <a:cubicBezTo>
                  <a:pt x="1080" y="642"/>
                  <a:pt x="1080" y="642"/>
                  <a:pt x="1080" y="642"/>
                </a:cubicBezTo>
                <a:cubicBezTo>
                  <a:pt x="1080" y="642"/>
                  <a:pt x="1080" y="642"/>
                  <a:pt x="1080" y="642"/>
                </a:cubicBezTo>
                <a:cubicBezTo>
                  <a:pt x="1081" y="647"/>
                  <a:pt x="1081" y="647"/>
                  <a:pt x="1081" y="647"/>
                </a:cubicBezTo>
                <a:cubicBezTo>
                  <a:pt x="1080" y="647"/>
                  <a:pt x="1080" y="647"/>
                  <a:pt x="1080" y="647"/>
                </a:cubicBezTo>
                <a:cubicBezTo>
                  <a:pt x="1080" y="647"/>
                  <a:pt x="1080" y="647"/>
                  <a:pt x="1080" y="647"/>
                </a:cubicBezTo>
                <a:cubicBezTo>
                  <a:pt x="1080" y="647"/>
                  <a:pt x="1080" y="647"/>
                  <a:pt x="1080" y="648"/>
                </a:cubicBezTo>
                <a:cubicBezTo>
                  <a:pt x="1080" y="648"/>
                  <a:pt x="1080" y="648"/>
                  <a:pt x="1079" y="648"/>
                </a:cubicBezTo>
                <a:cubicBezTo>
                  <a:pt x="1079" y="648"/>
                  <a:pt x="1079" y="648"/>
                  <a:pt x="1079" y="648"/>
                </a:cubicBezTo>
                <a:cubicBezTo>
                  <a:pt x="1079" y="648"/>
                  <a:pt x="1079" y="648"/>
                  <a:pt x="1079" y="648"/>
                </a:cubicBezTo>
                <a:cubicBezTo>
                  <a:pt x="1079" y="648"/>
                  <a:pt x="1079" y="648"/>
                  <a:pt x="1079" y="649"/>
                </a:cubicBezTo>
                <a:cubicBezTo>
                  <a:pt x="1079" y="649"/>
                  <a:pt x="1079" y="649"/>
                  <a:pt x="1079" y="649"/>
                </a:cubicBezTo>
                <a:close/>
                <a:moveTo>
                  <a:pt x="1013" y="629"/>
                </a:moveTo>
                <a:cubicBezTo>
                  <a:pt x="1013" y="629"/>
                  <a:pt x="1013" y="629"/>
                  <a:pt x="1013" y="629"/>
                </a:cubicBezTo>
                <a:cubicBezTo>
                  <a:pt x="1013" y="629"/>
                  <a:pt x="1013" y="629"/>
                  <a:pt x="1013" y="629"/>
                </a:cubicBezTo>
                <a:cubicBezTo>
                  <a:pt x="935" y="498"/>
                  <a:pt x="935" y="498"/>
                  <a:pt x="935" y="498"/>
                </a:cubicBezTo>
                <a:cubicBezTo>
                  <a:pt x="935" y="498"/>
                  <a:pt x="935" y="498"/>
                  <a:pt x="935" y="498"/>
                </a:cubicBezTo>
                <a:cubicBezTo>
                  <a:pt x="935" y="498"/>
                  <a:pt x="935" y="498"/>
                  <a:pt x="935" y="498"/>
                </a:cubicBezTo>
                <a:cubicBezTo>
                  <a:pt x="934" y="498"/>
                  <a:pt x="934" y="498"/>
                  <a:pt x="934" y="498"/>
                </a:cubicBezTo>
                <a:cubicBezTo>
                  <a:pt x="934" y="498"/>
                  <a:pt x="934" y="498"/>
                  <a:pt x="934" y="498"/>
                </a:cubicBezTo>
                <a:cubicBezTo>
                  <a:pt x="934" y="497"/>
                  <a:pt x="934" y="497"/>
                  <a:pt x="934" y="497"/>
                </a:cubicBezTo>
                <a:cubicBezTo>
                  <a:pt x="934" y="497"/>
                  <a:pt x="934" y="497"/>
                  <a:pt x="934" y="497"/>
                </a:cubicBezTo>
                <a:cubicBezTo>
                  <a:pt x="934" y="497"/>
                  <a:pt x="934" y="497"/>
                  <a:pt x="934" y="497"/>
                </a:cubicBezTo>
                <a:cubicBezTo>
                  <a:pt x="933" y="497"/>
                  <a:pt x="933" y="497"/>
                  <a:pt x="933" y="497"/>
                </a:cubicBezTo>
                <a:cubicBezTo>
                  <a:pt x="933" y="497"/>
                  <a:pt x="933" y="497"/>
                  <a:pt x="933" y="497"/>
                </a:cubicBezTo>
                <a:cubicBezTo>
                  <a:pt x="933" y="497"/>
                  <a:pt x="933" y="497"/>
                  <a:pt x="933" y="497"/>
                </a:cubicBezTo>
                <a:cubicBezTo>
                  <a:pt x="933" y="497"/>
                  <a:pt x="933" y="497"/>
                  <a:pt x="933" y="497"/>
                </a:cubicBezTo>
                <a:cubicBezTo>
                  <a:pt x="933" y="498"/>
                  <a:pt x="933" y="498"/>
                  <a:pt x="933" y="498"/>
                </a:cubicBezTo>
                <a:cubicBezTo>
                  <a:pt x="932" y="498"/>
                  <a:pt x="932" y="498"/>
                  <a:pt x="932" y="498"/>
                </a:cubicBezTo>
                <a:cubicBezTo>
                  <a:pt x="932" y="498"/>
                  <a:pt x="932" y="498"/>
                  <a:pt x="932" y="498"/>
                </a:cubicBezTo>
                <a:cubicBezTo>
                  <a:pt x="875" y="582"/>
                  <a:pt x="875" y="582"/>
                  <a:pt x="875" y="582"/>
                </a:cubicBezTo>
                <a:cubicBezTo>
                  <a:pt x="867" y="579"/>
                  <a:pt x="867" y="579"/>
                  <a:pt x="867" y="579"/>
                </a:cubicBezTo>
                <a:cubicBezTo>
                  <a:pt x="918" y="505"/>
                  <a:pt x="918" y="505"/>
                  <a:pt x="918" y="505"/>
                </a:cubicBezTo>
                <a:cubicBezTo>
                  <a:pt x="934" y="492"/>
                  <a:pt x="934" y="492"/>
                  <a:pt x="934" y="492"/>
                </a:cubicBezTo>
                <a:cubicBezTo>
                  <a:pt x="938" y="493"/>
                  <a:pt x="938" y="493"/>
                  <a:pt x="938" y="493"/>
                </a:cubicBezTo>
                <a:cubicBezTo>
                  <a:pt x="1022" y="632"/>
                  <a:pt x="1022" y="632"/>
                  <a:pt x="1022" y="632"/>
                </a:cubicBezTo>
                <a:cubicBezTo>
                  <a:pt x="1013" y="630"/>
                  <a:pt x="1013" y="630"/>
                  <a:pt x="1013" y="630"/>
                </a:cubicBezTo>
                <a:cubicBezTo>
                  <a:pt x="1013" y="630"/>
                  <a:pt x="1013" y="629"/>
                  <a:pt x="1013" y="629"/>
                </a:cubicBezTo>
                <a:cubicBezTo>
                  <a:pt x="1013" y="629"/>
                  <a:pt x="1013" y="629"/>
                  <a:pt x="1013" y="629"/>
                </a:cubicBezTo>
                <a:close/>
                <a:moveTo>
                  <a:pt x="1009" y="627"/>
                </a:moveTo>
                <a:cubicBezTo>
                  <a:pt x="878" y="582"/>
                  <a:pt x="878" y="582"/>
                  <a:pt x="878" y="582"/>
                </a:cubicBezTo>
                <a:cubicBezTo>
                  <a:pt x="933" y="501"/>
                  <a:pt x="933" y="501"/>
                  <a:pt x="933" y="501"/>
                </a:cubicBezTo>
                <a:lnTo>
                  <a:pt x="1009" y="627"/>
                </a:lnTo>
                <a:close/>
                <a:moveTo>
                  <a:pt x="752" y="646"/>
                </a:moveTo>
                <a:cubicBezTo>
                  <a:pt x="753" y="655"/>
                  <a:pt x="753" y="655"/>
                  <a:pt x="753" y="655"/>
                </a:cubicBezTo>
                <a:cubicBezTo>
                  <a:pt x="739" y="640"/>
                  <a:pt x="739" y="640"/>
                  <a:pt x="739" y="640"/>
                </a:cubicBezTo>
                <a:cubicBezTo>
                  <a:pt x="741" y="634"/>
                  <a:pt x="741" y="634"/>
                  <a:pt x="741" y="634"/>
                </a:cubicBezTo>
                <a:lnTo>
                  <a:pt x="752" y="646"/>
                </a:lnTo>
                <a:close/>
                <a:moveTo>
                  <a:pt x="742" y="631"/>
                </a:moveTo>
                <a:cubicBezTo>
                  <a:pt x="749" y="610"/>
                  <a:pt x="749" y="610"/>
                  <a:pt x="749" y="610"/>
                </a:cubicBezTo>
                <a:cubicBezTo>
                  <a:pt x="752" y="641"/>
                  <a:pt x="752" y="641"/>
                  <a:pt x="752" y="641"/>
                </a:cubicBezTo>
                <a:lnTo>
                  <a:pt x="742" y="631"/>
                </a:lnTo>
                <a:close/>
                <a:moveTo>
                  <a:pt x="738" y="643"/>
                </a:moveTo>
                <a:cubicBezTo>
                  <a:pt x="753" y="659"/>
                  <a:pt x="753" y="659"/>
                  <a:pt x="753" y="659"/>
                </a:cubicBezTo>
                <a:cubicBezTo>
                  <a:pt x="754" y="662"/>
                  <a:pt x="754" y="662"/>
                  <a:pt x="754" y="662"/>
                </a:cubicBezTo>
                <a:cubicBezTo>
                  <a:pt x="733" y="655"/>
                  <a:pt x="733" y="655"/>
                  <a:pt x="733" y="655"/>
                </a:cubicBezTo>
                <a:lnTo>
                  <a:pt x="738" y="643"/>
                </a:lnTo>
                <a:close/>
                <a:moveTo>
                  <a:pt x="736" y="636"/>
                </a:moveTo>
                <a:cubicBezTo>
                  <a:pt x="738" y="631"/>
                  <a:pt x="738" y="631"/>
                  <a:pt x="738" y="631"/>
                </a:cubicBezTo>
                <a:cubicBezTo>
                  <a:pt x="739" y="631"/>
                  <a:pt x="739" y="631"/>
                  <a:pt x="739" y="631"/>
                </a:cubicBezTo>
                <a:cubicBezTo>
                  <a:pt x="737" y="637"/>
                  <a:pt x="737" y="637"/>
                  <a:pt x="737" y="637"/>
                </a:cubicBezTo>
                <a:lnTo>
                  <a:pt x="736" y="636"/>
                </a:lnTo>
                <a:close/>
                <a:moveTo>
                  <a:pt x="737" y="625"/>
                </a:moveTo>
                <a:cubicBezTo>
                  <a:pt x="735" y="624"/>
                  <a:pt x="735" y="624"/>
                  <a:pt x="735" y="624"/>
                </a:cubicBezTo>
                <a:cubicBezTo>
                  <a:pt x="740" y="617"/>
                  <a:pt x="740" y="617"/>
                  <a:pt x="740" y="617"/>
                </a:cubicBezTo>
                <a:lnTo>
                  <a:pt x="737" y="625"/>
                </a:lnTo>
                <a:close/>
                <a:moveTo>
                  <a:pt x="736" y="628"/>
                </a:moveTo>
                <a:cubicBezTo>
                  <a:pt x="734" y="634"/>
                  <a:pt x="734" y="634"/>
                  <a:pt x="734" y="634"/>
                </a:cubicBezTo>
                <a:cubicBezTo>
                  <a:pt x="730" y="631"/>
                  <a:pt x="730" y="631"/>
                  <a:pt x="730" y="631"/>
                </a:cubicBezTo>
                <a:cubicBezTo>
                  <a:pt x="734" y="626"/>
                  <a:pt x="734" y="626"/>
                  <a:pt x="734" y="626"/>
                </a:cubicBezTo>
                <a:lnTo>
                  <a:pt x="736" y="628"/>
                </a:lnTo>
                <a:close/>
                <a:moveTo>
                  <a:pt x="716" y="652"/>
                </a:moveTo>
                <a:cubicBezTo>
                  <a:pt x="726" y="655"/>
                  <a:pt x="726" y="655"/>
                  <a:pt x="726" y="655"/>
                </a:cubicBezTo>
                <a:cubicBezTo>
                  <a:pt x="724" y="661"/>
                  <a:pt x="724" y="661"/>
                  <a:pt x="724" y="661"/>
                </a:cubicBezTo>
                <a:cubicBezTo>
                  <a:pt x="713" y="657"/>
                  <a:pt x="713" y="657"/>
                  <a:pt x="713" y="657"/>
                </a:cubicBezTo>
                <a:lnTo>
                  <a:pt x="716" y="652"/>
                </a:lnTo>
                <a:close/>
                <a:moveTo>
                  <a:pt x="715" y="649"/>
                </a:moveTo>
                <a:cubicBezTo>
                  <a:pt x="712" y="648"/>
                  <a:pt x="712" y="648"/>
                  <a:pt x="712" y="648"/>
                </a:cubicBezTo>
                <a:cubicBezTo>
                  <a:pt x="725" y="629"/>
                  <a:pt x="725" y="629"/>
                  <a:pt x="725" y="629"/>
                </a:cubicBezTo>
                <a:cubicBezTo>
                  <a:pt x="727" y="631"/>
                  <a:pt x="727" y="631"/>
                  <a:pt x="727" y="631"/>
                </a:cubicBezTo>
                <a:lnTo>
                  <a:pt x="715" y="649"/>
                </a:lnTo>
                <a:close/>
                <a:moveTo>
                  <a:pt x="718" y="650"/>
                </a:moveTo>
                <a:cubicBezTo>
                  <a:pt x="729" y="633"/>
                  <a:pt x="729" y="633"/>
                  <a:pt x="729" y="633"/>
                </a:cubicBezTo>
                <a:cubicBezTo>
                  <a:pt x="732" y="637"/>
                  <a:pt x="732" y="637"/>
                  <a:pt x="732" y="637"/>
                </a:cubicBezTo>
                <a:cubicBezTo>
                  <a:pt x="727" y="653"/>
                  <a:pt x="727" y="653"/>
                  <a:pt x="727" y="653"/>
                </a:cubicBezTo>
                <a:lnTo>
                  <a:pt x="718" y="650"/>
                </a:lnTo>
                <a:close/>
                <a:moveTo>
                  <a:pt x="728" y="629"/>
                </a:moveTo>
                <a:cubicBezTo>
                  <a:pt x="726" y="626"/>
                  <a:pt x="726" y="626"/>
                  <a:pt x="726" y="626"/>
                </a:cubicBezTo>
                <a:cubicBezTo>
                  <a:pt x="729" y="622"/>
                  <a:pt x="729" y="622"/>
                  <a:pt x="729" y="622"/>
                </a:cubicBezTo>
                <a:cubicBezTo>
                  <a:pt x="732" y="624"/>
                  <a:pt x="732" y="624"/>
                  <a:pt x="732" y="624"/>
                </a:cubicBezTo>
                <a:lnTo>
                  <a:pt x="728" y="629"/>
                </a:lnTo>
                <a:close/>
                <a:moveTo>
                  <a:pt x="729" y="617"/>
                </a:moveTo>
                <a:cubicBezTo>
                  <a:pt x="718" y="605"/>
                  <a:pt x="718" y="605"/>
                  <a:pt x="718" y="605"/>
                </a:cubicBezTo>
                <a:cubicBezTo>
                  <a:pt x="741" y="599"/>
                  <a:pt x="741" y="599"/>
                  <a:pt x="741" y="599"/>
                </a:cubicBezTo>
                <a:lnTo>
                  <a:pt x="729" y="617"/>
                </a:lnTo>
                <a:close/>
                <a:moveTo>
                  <a:pt x="727" y="620"/>
                </a:moveTo>
                <a:cubicBezTo>
                  <a:pt x="724" y="624"/>
                  <a:pt x="724" y="624"/>
                  <a:pt x="724" y="624"/>
                </a:cubicBezTo>
                <a:cubicBezTo>
                  <a:pt x="709" y="608"/>
                  <a:pt x="709" y="608"/>
                  <a:pt x="709" y="608"/>
                </a:cubicBezTo>
                <a:cubicBezTo>
                  <a:pt x="715" y="606"/>
                  <a:pt x="715" y="606"/>
                  <a:pt x="715" y="606"/>
                </a:cubicBezTo>
                <a:lnTo>
                  <a:pt x="727" y="620"/>
                </a:lnTo>
                <a:close/>
                <a:moveTo>
                  <a:pt x="707" y="606"/>
                </a:moveTo>
                <a:cubicBezTo>
                  <a:pt x="701" y="599"/>
                  <a:pt x="701" y="599"/>
                  <a:pt x="701" y="599"/>
                </a:cubicBezTo>
                <a:cubicBezTo>
                  <a:pt x="707" y="597"/>
                  <a:pt x="707" y="597"/>
                  <a:pt x="707" y="597"/>
                </a:cubicBezTo>
                <a:cubicBezTo>
                  <a:pt x="713" y="604"/>
                  <a:pt x="713" y="604"/>
                  <a:pt x="713" y="604"/>
                </a:cubicBezTo>
                <a:lnTo>
                  <a:pt x="707" y="606"/>
                </a:lnTo>
                <a:close/>
                <a:moveTo>
                  <a:pt x="623" y="307"/>
                </a:moveTo>
                <a:cubicBezTo>
                  <a:pt x="625" y="302"/>
                  <a:pt x="625" y="302"/>
                  <a:pt x="625" y="302"/>
                </a:cubicBezTo>
                <a:cubicBezTo>
                  <a:pt x="632" y="304"/>
                  <a:pt x="632" y="304"/>
                  <a:pt x="632" y="304"/>
                </a:cubicBezTo>
                <a:cubicBezTo>
                  <a:pt x="630" y="308"/>
                  <a:pt x="630" y="308"/>
                  <a:pt x="630" y="308"/>
                </a:cubicBezTo>
                <a:lnTo>
                  <a:pt x="623" y="307"/>
                </a:lnTo>
                <a:close/>
                <a:moveTo>
                  <a:pt x="628" y="311"/>
                </a:moveTo>
                <a:cubicBezTo>
                  <a:pt x="627" y="312"/>
                  <a:pt x="627" y="312"/>
                  <a:pt x="627" y="312"/>
                </a:cubicBezTo>
                <a:cubicBezTo>
                  <a:pt x="625" y="310"/>
                  <a:pt x="625" y="310"/>
                  <a:pt x="625" y="310"/>
                </a:cubicBezTo>
                <a:lnTo>
                  <a:pt x="628" y="311"/>
                </a:lnTo>
                <a:close/>
                <a:moveTo>
                  <a:pt x="353" y="259"/>
                </a:moveTo>
                <a:cubicBezTo>
                  <a:pt x="488" y="285"/>
                  <a:pt x="488" y="285"/>
                  <a:pt x="488" y="285"/>
                </a:cubicBezTo>
                <a:cubicBezTo>
                  <a:pt x="506" y="300"/>
                  <a:pt x="506" y="300"/>
                  <a:pt x="506" y="300"/>
                </a:cubicBezTo>
                <a:cubicBezTo>
                  <a:pt x="495" y="320"/>
                  <a:pt x="495" y="320"/>
                  <a:pt x="495" y="320"/>
                </a:cubicBezTo>
                <a:cubicBezTo>
                  <a:pt x="347" y="271"/>
                  <a:pt x="347" y="271"/>
                  <a:pt x="347" y="271"/>
                </a:cubicBezTo>
                <a:lnTo>
                  <a:pt x="353" y="259"/>
                </a:lnTo>
                <a:close/>
                <a:moveTo>
                  <a:pt x="352" y="256"/>
                </a:moveTo>
                <a:cubicBezTo>
                  <a:pt x="344" y="255"/>
                  <a:pt x="344" y="255"/>
                  <a:pt x="344" y="255"/>
                </a:cubicBezTo>
                <a:cubicBezTo>
                  <a:pt x="347" y="250"/>
                  <a:pt x="347" y="250"/>
                  <a:pt x="347" y="250"/>
                </a:cubicBezTo>
                <a:cubicBezTo>
                  <a:pt x="354" y="252"/>
                  <a:pt x="354" y="252"/>
                  <a:pt x="354" y="252"/>
                </a:cubicBezTo>
                <a:lnTo>
                  <a:pt x="352" y="256"/>
                </a:lnTo>
                <a:close/>
                <a:moveTo>
                  <a:pt x="355" y="257"/>
                </a:moveTo>
                <a:cubicBezTo>
                  <a:pt x="357" y="252"/>
                  <a:pt x="357" y="252"/>
                  <a:pt x="357" y="252"/>
                </a:cubicBezTo>
                <a:cubicBezTo>
                  <a:pt x="476" y="274"/>
                  <a:pt x="476" y="274"/>
                  <a:pt x="476" y="274"/>
                </a:cubicBezTo>
                <a:cubicBezTo>
                  <a:pt x="484" y="281"/>
                  <a:pt x="484" y="281"/>
                  <a:pt x="484" y="281"/>
                </a:cubicBezTo>
                <a:lnTo>
                  <a:pt x="355" y="257"/>
                </a:lnTo>
                <a:close/>
                <a:moveTo>
                  <a:pt x="516" y="305"/>
                </a:moveTo>
                <a:cubicBezTo>
                  <a:pt x="510" y="299"/>
                  <a:pt x="510" y="299"/>
                  <a:pt x="510" y="299"/>
                </a:cubicBezTo>
                <a:cubicBezTo>
                  <a:pt x="513" y="294"/>
                  <a:pt x="513" y="294"/>
                  <a:pt x="513" y="294"/>
                </a:cubicBezTo>
                <a:cubicBezTo>
                  <a:pt x="520" y="299"/>
                  <a:pt x="520" y="299"/>
                  <a:pt x="520" y="299"/>
                </a:cubicBezTo>
                <a:lnTo>
                  <a:pt x="516" y="305"/>
                </a:lnTo>
                <a:close/>
                <a:moveTo>
                  <a:pt x="517" y="309"/>
                </a:moveTo>
                <a:cubicBezTo>
                  <a:pt x="552" y="339"/>
                  <a:pt x="552" y="339"/>
                  <a:pt x="552" y="339"/>
                </a:cubicBezTo>
                <a:cubicBezTo>
                  <a:pt x="508" y="324"/>
                  <a:pt x="508" y="324"/>
                  <a:pt x="508" y="324"/>
                </a:cubicBezTo>
                <a:lnTo>
                  <a:pt x="517" y="309"/>
                </a:lnTo>
                <a:close/>
                <a:moveTo>
                  <a:pt x="508" y="298"/>
                </a:moveTo>
                <a:cubicBezTo>
                  <a:pt x="494" y="286"/>
                  <a:pt x="494" y="286"/>
                  <a:pt x="494" y="286"/>
                </a:cubicBezTo>
                <a:cubicBezTo>
                  <a:pt x="507" y="288"/>
                  <a:pt x="507" y="288"/>
                  <a:pt x="507" y="288"/>
                </a:cubicBezTo>
                <a:cubicBezTo>
                  <a:pt x="511" y="292"/>
                  <a:pt x="511" y="292"/>
                  <a:pt x="511" y="292"/>
                </a:cubicBezTo>
                <a:lnTo>
                  <a:pt x="508" y="298"/>
                </a:lnTo>
                <a:close/>
                <a:moveTo>
                  <a:pt x="496" y="323"/>
                </a:moveTo>
                <a:cubicBezTo>
                  <a:pt x="504" y="326"/>
                  <a:pt x="504" y="326"/>
                  <a:pt x="504" y="326"/>
                </a:cubicBezTo>
                <a:cubicBezTo>
                  <a:pt x="502" y="330"/>
                  <a:pt x="502" y="330"/>
                  <a:pt x="502" y="330"/>
                </a:cubicBezTo>
                <a:cubicBezTo>
                  <a:pt x="494" y="328"/>
                  <a:pt x="494" y="328"/>
                  <a:pt x="494" y="328"/>
                </a:cubicBezTo>
                <a:lnTo>
                  <a:pt x="496" y="323"/>
                </a:lnTo>
                <a:close/>
                <a:moveTo>
                  <a:pt x="498" y="321"/>
                </a:moveTo>
                <a:cubicBezTo>
                  <a:pt x="509" y="302"/>
                  <a:pt x="509" y="302"/>
                  <a:pt x="509" y="302"/>
                </a:cubicBezTo>
                <a:cubicBezTo>
                  <a:pt x="515" y="307"/>
                  <a:pt x="515" y="307"/>
                  <a:pt x="515" y="307"/>
                </a:cubicBezTo>
                <a:cubicBezTo>
                  <a:pt x="506" y="323"/>
                  <a:pt x="506" y="323"/>
                  <a:pt x="506" y="323"/>
                </a:cubicBezTo>
                <a:lnTo>
                  <a:pt x="498" y="321"/>
                </a:lnTo>
                <a:close/>
                <a:moveTo>
                  <a:pt x="507" y="327"/>
                </a:moveTo>
                <a:cubicBezTo>
                  <a:pt x="558" y="344"/>
                  <a:pt x="558" y="344"/>
                  <a:pt x="558" y="344"/>
                </a:cubicBezTo>
                <a:cubicBezTo>
                  <a:pt x="558" y="344"/>
                  <a:pt x="559" y="344"/>
                  <a:pt x="559" y="344"/>
                </a:cubicBezTo>
                <a:cubicBezTo>
                  <a:pt x="559" y="344"/>
                  <a:pt x="559" y="344"/>
                  <a:pt x="560" y="344"/>
                </a:cubicBezTo>
                <a:cubicBezTo>
                  <a:pt x="560" y="344"/>
                  <a:pt x="560" y="343"/>
                  <a:pt x="560" y="343"/>
                </a:cubicBezTo>
                <a:cubicBezTo>
                  <a:pt x="560" y="343"/>
                  <a:pt x="560" y="343"/>
                  <a:pt x="560" y="343"/>
                </a:cubicBezTo>
                <a:cubicBezTo>
                  <a:pt x="560" y="343"/>
                  <a:pt x="560" y="343"/>
                  <a:pt x="560" y="343"/>
                </a:cubicBezTo>
                <a:cubicBezTo>
                  <a:pt x="560" y="343"/>
                  <a:pt x="560" y="343"/>
                  <a:pt x="560" y="343"/>
                </a:cubicBezTo>
                <a:cubicBezTo>
                  <a:pt x="560" y="343"/>
                  <a:pt x="560" y="342"/>
                  <a:pt x="560" y="342"/>
                </a:cubicBezTo>
                <a:cubicBezTo>
                  <a:pt x="560" y="342"/>
                  <a:pt x="560" y="342"/>
                  <a:pt x="560" y="342"/>
                </a:cubicBezTo>
                <a:cubicBezTo>
                  <a:pt x="560" y="342"/>
                  <a:pt x="560" y="342"/>
                  <a:pt x="560" y="341"/>
                </a:cubicBezTo>
                <a:cubicBezTo>
                  <a:pt x="560" y="341"/>
                  <a:pt x="560" y="341"/>
                  <a:pt x="560" y="341"/>
                </a:cubicBezTo>
                <a:cubicBezTo>
                  <a:pt x="519" y="307"/>
                  <a:pt x="519" y="307"/>
                  <a:pt x="519" y="307"/>
                </a:cubicBezTo>
                <a:cubicBezTo>
                  <a:pt x="522" y="301"/>
                  <a:pt x="522" y="301"/>
                  <a:pt x="522" y="301"/>
                </a:cubicBezTo>
                <a:cubicBezTo>
                  <a:pt x="582" y="351"/>
                  <a:pt x="582" y="351"/>
                  <a:pt x="582" y="351"/>
                </a:cubicBezTo>
                <a:cubicBezTo>
                  <a:pt x="582" y="351"/>
                  <a:pt x="582" y="351"/>
                  <a:pt x="582" y="351"/>
                </a:cubicBezTo>
                <a:cubicBezTo>
                  <a:pt x="582" y="351"/>
                  <a:pt x="582" y="351"/>
                  <a:pt x="582" y="351"/>
                </a:cubicBezTo>
                <a:cubicBezTo>
                  <a:pt x="593" y="355"/>
                  <a:pt x="593" y="355"/>
                  <a:pt x="593" y="355"/>
                </a:cubicBezTo>
                <a:cubicBezTo>
                  <a:pt x="593" y="355"/>
                  <a:pt x="593" y="355"/>
                  <a:pt x="593" y="355"/>
                </a:cubicBezTo>
                <a:cubicBezTo>
                  <a:pt x="593" y="355"/>
                  <a:pt x="593" y="355"/>
                  <a:pt x="593" y="355"/>
                </a:cubicBezTo>
                <a:cubicBezTo>
                  <a:pt x="593" y="355"/>
                  <a:pt x="594" y="355"/>
                  <a:pt x="594" y="355"/>
                </a:cubicBezTo>
                <a:cubicBezTo>
                  <a:pt x="594" y="355"/>
                  <a:pt x="594" y="355"/>
                  <a:pt x="594" y="355"/>
                </a:cubicBezTo>
                <a:cubicBezTo>
                  <a:pt x="594" y="354"/>
                  <a:pt x="594" y="354"/>
                  <a:pt x="594" y="354"/>
                </a:cubicBezTo>
                <a:cubicBezTo>
                  <a:pt x="595" y="353"/>
                  <a:pt x="595" y="353"/>
                  <a:pt x="595" y="353"/>
                </a:cubicBezTo>
                <a:cubicBezTo>
                  <a:pt x="596" y="361"/>
                  <a:pt x="596" y="361"/>
                  <a:pt x="596" y="361"/>
                </a:cubicBezTo>
                <a:cubicBezTo>
                  <a:pt x="504" y="331"/>
                  <a:pt x="504" y="331"/>
                  <a:pt x="504" y="331"/>
                </a:cubicBezTo>
                <a:lnTo>
                  <a:pt x="507" y="327"/>
                </a:lnTo>
                <a:close/>
                <a:moveTo>
                  <a:pt x="592" y="352"/>
                </a:moveTo>
                <a:cubicBezTo>
                  <a:pt x="583" y="349"/>
                  <a:pt x="583" y="349"/>
                  <a:pt x="583" y="349"/>
                </a:cubicBezTo>
                <a:cubicBezTo>
                  <a:pt x="523" y="298"/>
                  <a:pt x="523" y="298"/>
                  <a:pt x="523" y="298"/>
                </a:cubicBezTo>
                <a:cubicBezTo>
                  <a:pt x="527" y="292"/>
                  <a:pt x="527" y="292"/>
                  <a:pt x="527" y="292"/>
                </a:cubicBezTo>
                <a:cubicBezTo>
                  <a:pt x="589" y="304"/>
                  <a:pt x="589" y="304"/>
                  <a:pt x="589" y="304"/>
                </a:cubicBezTo>
                <a:cubicBezTo>
                  <a:pt x="595" y="348"/>
                  <a:pt x="595" y="348"/>
                  <a:pt x="595" y="348"/>
                </a:cubicBezTo>
                <a:lnTo>
                  <a:pt x="592" y="352"/>
                </a:lnTo>
                <a:close/>
                <a:moveTo>
                  <a:pt x="591" y="296"/>
                </a:moveTo>
                <a:cubicBezTo>
                  <a:pt x="598" y="297"/>
                  <a:pt x="598" y="297"/>
                  <a:pt x="598" y="297"/>
                </a:cubicBezTo>
                <a:cubicBezTo>
                  <a:pt x="598" y="298"/>
                  <a:pt x="598" y="298"/>
                  <a:pt x="598" y="298"/>
                </a:cubicBezTo>
                <a:cubicBezTo>
                  <a:pt x="598" y="298"/>
                  <a:pt x="598" y="298"/>
                  <a:pt x="598" y="298"/>
                </a:cubicBezTo>
                <a:cubicBezTo>
                  <a:pt x="598" y="298"/>
                  <a:pt x="598" y="298"/>
                  <a:pt x="598" y="298"/>
                </a:cubicBezTo>
                <a:cubicBezTo>
                  <a:pt x="599" y="303"/>
                  <a:pt x="599" y="303"/>
                  <a:pt x="599" y="303"/>
                </a:cubicBezTo>
                <a:cubicBezTo>
                  <a:pt x="591" y="301"/>
                  <a:pt x="591" y="301"/>
                  <a:pt x="591" y="301"/>
                </a:cubicBezTo>
                <a:lnTo>
                  <a:pt x="591" y="296"/>
                </a:lnTo>
                <a:close/>
                <a:moveTo>
                  <a:pt x="590" y="293"/>
                </a:moveTo>
                <a:cubicBezTo>
                  <a:pt x="590" y="286"/>
                  <a:pt x="590" y="286"/>
                  <a:pt x="590" y="286"/>
                </a:cubicBezTo>
                <a:cubicBezTo>
                  <a:pt x="599" y="288"/>
                  <a:pt x="599" y="288"/>
                  <a:pt x="599" y="288"/>
                </a:cubicBezTo>
                <a:cubicBezTo>
                  <a:pt x="607" y="296"/>
                  <a:pt x="607" y="296"/>
                  <a:pt x="607" y="296"/>
                </a:cubicBezTo>
                <a:lnTo>
                  <a:pt x="590" y="293"/>
                </a:lnTo>
                <a:close/>
                <a:moveTo>
                  <a:pt x="679" y="313"/>
                </a:moveTo>
                <a:cubicBezTo>
                  <a:pt x="681" y="318"/>
                  <a:pt x="681" y="318"/>
                  <a:pt x="681" y="318"/>
                </a:cubicBezTo>
                <a:cubicBezTo>
                  <a:pt x="674" y="317"/>
                  <a:pt x="674" y="317"/>
                  <a:pt x="674" y="317"/>
                </a:cubicBezTo>
                <a:cubicBezTo>
                  <a:pt x="676" y="312"/>
                  <a:pt x="676" y="312"/>
                  <a:pt x="676" y="312"/>
                </a:cubicBezTo>
                <a:lnTo>
                  <a:pt x="679" y="313"/>
                </a:lnTo>
                <a:close/>
                <a:moveTo>
                  <a:pt x="677" y="309"/>
                </a:moveTo>
                <a:cubicBezTo>
                  <a:pt x="677" y="308"/>
                  <a:pt x="677" y="308"/>
                  <a:pt x="677" y="308"/>
                </a:cubicBezTo>
                <a:cubicBezTo>
                  <a:pt x="678" y="309"/>
                  <a:pt x="678" y="309"/>
                  <a:pt x="678" y="309"/>
                </a:cubicBezTo>
                <a:lnTo>
                  <a:pt x="677" y="309"/>
                </a:lnTo>
                <a:close/>
                <a:moveTo>
                  <a:pt x="703" y="398"/>
                </a:moveTo>
                <a:cubicBezTo>
                  <a:pt x="697" y="392"/>
                  <a:pt x="697" y="392"/>
                  <a:pt x="697" y="392"/>
                </a:cubicBezTo>
                <a:cubicBezTo>
                  <a:pt x="700" y="388"/>
                  <a:pt x="700" y="388"/>
                  <a:pt x="700" y="388"/>
                </a:cubicBezTo>
                <a:cubicBezTo>
                  <a:pt x="703" y="391"/>
                  <a:pt x="703" y="391"/>
                  <a:pt x="703" y="391"/>
                </a:cubicBezTo>
                <a:cubicBezTo>
                  <a:pt x="703" y="391"/>
                  <a:pt x="703" y="391"/>
                  <a:pt x="703" y="391"/>
                </a:cubicBezTo>
                <a:cubicBezTo>
                  <a:pt x="704" y="391"/>
                  <a:pt x="704" y="392"/>
                  <a:pt x="704" y="392"/>
                </a:cubicBezTo>
                <a:cubicBezTo>
                  <a:pt x="704" y="392"/>
                  <a:pt x="704" y="392"/>
                  <a:pt x="704" y="392"/>
                </a:cubicBezTo>
                <a:cubicBezTo>
                  <a:pt x="704" y="392"/>
                  <a:pt x="704" y="392"/>
                  <a:pt x="704" y="392"/>
                </a:cubicBezTo>
                <a:cubicBezTo>
                  <a:pt x="705" y="392"/>
                  <a:pt x="705" y="392"/>
                  <a:pt x="705" y="391"/>
                </a:cubicBezTo>
                <a:cubicBezTo>
                  <a:pt x="705" y="391"/>
                  <a:pt x="705" y="391"/>
                  <a:pt x="705" y="391"/>
                </a:cubicBezTo>
                <a:lnTo>
                  <a:pt x="703" y="398"/>
                </a:lnTo>
                <a:close/>
                <a:moveTo>
                  <a:pt x="710" y="385"/>
                </a:moveTo>
                <a:cubicBezTo>
                  <a:pt x="711" y="387"/>
                  <a:pt x="711" y="387"/>
                  <a:pt x="711" y="387"/>
                </a:cubicBezTo>
                <a:cubicBezTo>
                  <a:pt x="706" y="401"/>
                  <a:pt x="706" y="401"/>
                  <a:pt x="706" y="401"/>
                </a:cubicBezTo>
                <a:cubicBezTo>
                  <a:pt x="705" y="400"/>
                  <a:pt x="705" y="400"/>
                  <a:pt x="705" y="400"/>
                </a:cubicBezTo>
                <a:lnTo>
                  <a:pt x="710" y="385"/>
                </a:lnTo>
                <a:close/>
                <a:moveTo>
                  <a:pt x="705" y="404"/>
                </a:moveTo>
                <a:cubicBezTo>
                  <a:pt x="705" y="405"/>
                  <a:pt x="705" y="405"/>
                  <a:pt x="705" y="405"/>
                </a:cubicBezTo>
                <a:cubicBezTo>
                  <a:pt x="703" y="407"/>
                  <a:pt x="703" y="407"/>
                  <a:pt x="703" y="407"/>
                </a:cubicBezTo>
                <a:cubicBezTo>
                  <a:pt x="704" y="403"/>
                  <a:pt x="704" y="403"/>
                  <a:pt x="704" y="403"/>
                </a:cubicBezTo>
                <a:lnTo>
                  <a:pt x="705" y="404"/>
                </a:lnTo>
                <a:close/>
                <a:moveTo>
                  <a:pt x="698" y="382"/>
                </a:moveTo>
                <a:cubicBezTo>
                  <a:pt x="696" y="380"/>
                  <a:pt x="696" y="380"/>
                  <a:pt x="696" y="380"/>
                </a:cubicBezTo>
                <a:cubicBezTo>
                  <a:pt x="698" y="378"/>
                  <a:pt x="698" y="378"/>
                  <a:pt x="698" y="378"/>
                </a:cubicBezTo>
                <a:cubicBezTo>
                  <a:pt x="699" y="381"/>
                  <a:pt x="699" y="381"/>
                  <a:pt x="699" y="381"/>
                </a:cubicBezTo>
                <a:lnTo>
                  <a:pt x="698" y="382"/>
                </a:lnTo>
                <a:close/>
                <a:moveTo>
                  <a:pt x="699" y="359"/>
                </a:moveTo>
                <a:cubicBezTo>
                  <a:pt x="695" y="366"/>
                  <a:pt x="695" y="366"/>
                  <a:pt x="695" y="366"/>
                </a:cubicBezTo>
                <a:cubicBezTo>
                  <a:pt x="694" y="363"/>
                  <a:pt x="694" y="363"/>
                  <a:pt x="694" y="363"/>
                </a:cubicBezTo>
                <a:cubicBezTo>
                  <a:pt x="698" y="357"/>
                  <a:pt x="698" y="357"/>
                  <a:pt x="698" y="357"/>
                </a:cubicBezTo>
                <a:lnTo>
                  <a:pt x="699" y="359"/>
                </a:lnTo>
                <a:close/>
                <a:moveTo>
                  <a:pt x="686" y="322"/>
                </a:moveTo>
                <a:cubicBezTo>
                  <a:pt x="713" y="327"/>
                  <a:pt x="713" y="327"/>
                  <a:pt x="713" y="327"/>
                </a:cubicBezTo>
                <a:cubicBezTo>
                  <a:pt x="698" y="350"/>
                  <a:pt x="698" y="350"/>
                  <a:pt x="698" y="350"/>
                </a:cubicBezTo>
                <a:lnTo>
                  <a:pt x="686" y="322"/>
                </a:lnTo>
                <a:close/>
                <a:moveTo>
                  <a:pt x="698" y="372"/>
                </a:moveTo>
                <a:cubicBezTo>
                  <a:pt x="697" y="369"/>
                  <a:pt x="697" y="369"/>
                  <a:pt x="697" y="369"/>
                </a:cubicBezTo>
                <a:cubicBezTo>
                  <a:pt x="701" y="363"/>
                  <a:pt x="701" y="363"/>
                  <a:pt x="701" y="363"/>
                </a:cubicBezTo>
                <a:cubicBezTo>
                  <a:pt x="702" y="366"/>
                  <a:pt x="702" y="366"/>
                  <a:pt x="702" y="366"/>
                </a:cubicBezTo>
                <a:lnTo>
                  <a:pt x="698" y="372"/>
                </a:lnTo>
                <a:close/>
                <a:moveTo>
                  <a:pt x="701" y="356"/>
                </a:moveTo>
                <a:cubicBezTo>
                  <a:pt x="700" y="354"/>
                  <a:pt x="700" y="354"/>
                  <a:pt x="700" y="354"/>
                </a:cubicBezTo>
                <a:cubicBezTo>
                  <a:pt x="717" y="327"/>
                  <a:pt x="717" y="327"/>
                  <a:pt x="717" y="327"/>
                </a:cubicBezTo>
                <a:cubicBezTo>
                  <a:pt x="717" y="326"/>
                  <a:pt x="717" y="326"/>
                  <a:pt x="717" y="326"/>
                </a:cubicBezTo>
                <a:cubicBezTo>
                  <a:pt x="717" y="326"/>
                  <a:pt x="717" y="326"/>
                  <a:pt x="717" y="326"/>
                </a:cubicBezTo>
                <a:cubicBezTo>
                  <a:pt x="717" y="326"/>
                  <a:pt x="717" y="326"/>
                  <a:pt x="717" y="326"/>
                </a:cubicBezTo>
                <a:cubicBezTo>
                  <a:pt x="717" y="326"/>
                  <a:pt x="717" y="326"/>
                  <a:pt x="717" y="326"/>
                </a:cubicBezTo>
                <a:cubicBezTo>
                  <a:pt x="717" y="326"/>
                  <a:pt x="717" y="326"/>
                  <a:pt x="717" y="325"/>
                </a:cubicBezTo>
                <a:cubicBezTo>
                  <a:pt x="717" y="325"/>
                  <a:pt x="717" y="325"/>
                  <a:pt x="717" y="325"/>
                </a:cubicBezTo>
                <a:cubicBezTo>
                  <a:pt x="717" y="325"/>
                  <a:pt x="717" y="325"/>
                  <a:pt x="717" y="325"/>
                </a:cubicBezTo>
                <a:cubicBezTo>
                  <a:pt x="716" y="325"/>
                  <a:pt x="716" y="325"/>
                  <a:pt x="716" y="325"/>
                </a:cubicBezTo>
                <a:cubicBezTo>
                  <a:pt x="716" y="325"/>
                  <a:pt x="716" y="325"/>
                  <a:pt x="716" y="325"/>
                </a:cubicBezTo>
                <a:cubicBezTo>
                  <a:pt x="716" y="325"/>
                  <a:pt x="716" y="325"/>
                  <a:pt x="716" y="325"/>
                </a:cubicBezTo>
                <a:cubicBezTo>
                  <a:pt x="716" y="325"/>
                  <a:pt x="716" y="325"/>
                  <a:pt x="716" y="324"/>
                </a:cubicBezTo>
                <a:cubicBezTo>
                  <a:pt x="716" y="324"/>
                  <a:pt x="716" y="324"/>
                  <a:pt x="716" y="324"/>
                </a:cubicBezTo>
                <a:cubicBezTo>
                  <a:pt x="716" y="324"/>
                  <a:pt x="716" y="324"/>
                  <a:pt x="716" y="324"/>
                </a:cubicBezTo>
                <a:cubicBezTo>
                  <a:pt x="716" y="324"/>
                  <a:pt x="716" y="324"/>
                  <a:pt x="716" y="324"/>
                </a:cubicBezTo>
                <a:cubicBezTo>
                  <a:pt x="685" y="319"/>
                  <a:pt x="685" y="319"/>
                  <a:pt x="685" y="319"/>
                </a:cubicBezTo>
                <a:cubicBezTo>
                  <a:pt x="682" y="313"/>
                  <a:pt x="682" y="313"/>
                  <a:pt x="682" y="313"/>
                </a:cubicBezTo>
                <a:cubicBezTo>
                  <a:pt x="723" y="321"/>
                  <a:pt x="723" y="321"/>
                  <a:pt x="723" y="321"/>
                </a:cubicBezTo>
                <a:lnTo>
                  <a:pt x="701" y="356"/>
                </a:lnTo>
                <a:close/>
                <a:moveTo>
                  <a:pt x="683" y="321"/>
                </a:moveTo>
                <a:cubicBezTo>
                  <a:pt x="697" y="353"/>
                  <a:pt x="697" y="353"/>
                  <a:pt x="697" y="353"/>
                </a:cubicBezTo>
                <a:cubicBezTo>
                  <a:pt x="693" y="360"/>
                  <a:pt x="693" y="360"/>
                  <a:pt x="693" y="360"/>
                </a:cubicBezTo>
                <a:cubicBezTo>
                  <a:pt x="676" y="320"/>
                  <a:pt x="676" y="320"/>
                  <a:pt x="676" y="320"/>
                </a:cubicBezTo>
                <a:lnTo>
                  <a:pt x="683" y="321"/>
                </a:lnTo>
                <a:close/>
                <a:moveTo>
                  <a:pt x="674" y="309"/>
                </a:moveTo>
                <a:cubicBezTo>
                  <a:pt x="672" y="308"/>
                  <a:pt x="672" y="308"/>
                  <a:pt x="672" y="308"/>
                </a:cubicBezTo>
                <a:cubicBezTo>
                  <a:pt x="674" y="302"/>
                  <a:pt x="674" y="302"/>
                  <a:pt x="674" y="302"/>
                </a:cubicBezTo>
                <a:cubicBezTo>
                  <a:pt x="675" y="302"/>
                  <a:pt x="675" y="302"/>
                  <a:pt x="675" y="302"/>
                </a:cubicBezTo>
                <a:cubicBezTo>
                  <a:pt x="675" y="304"/>
                  <a:pt x="675" y="304"/>
                  <a:pt x="675" y="304"/>
                </a:cubicBezTo>
                <a:lnTo>
                  <a:pt x="674" y="309"/>
                </a:lnTo>
                <a:close/>
                <a:moveTo>
                  <a:pt x="673" y="311"/>
                </a:moveTo>
                <a:cubicBezTo>
                  <a:pt x="673" y="313"/>
                  <a:pt x="673" y="313"/>
                  <a:pt x="673" y="313"/>
                </a:cubicBezTo>
                <a:cubicBezTo>
                  <a:pt x="672" y="311"/>
                  <a:pt x="672" y="311"/>
                  <a:pt x="672" y="311"/>
                </a:cubicBezTo>
                <a:lnTo>
                  <a:pt x="673" y="311"/>
                </a:lnTo>
                <a:close/>
                <a:moveTo>
                  <a:pt x="672" y="299"/>
                </a:moveTo>
                <a:cubicBezTo>
                  <a:pt x="647" y="294"/>
                  <a:pt x="647" y="294"/>
                  <a:pt x="647" y="294"/>
                </a:cubicBezTo>
                <a:cubicBezTo>
                  <a:pt x="650" y="290"/>
                  <a:pt x="650" y="290"/>
                  <a:pt x="650" y="290"/>
                </a:cubicBezTo>
                <a:cubicBezTo>
                  <a:pt x="652" y="291"/>
                  <a:pt x="652" y="291"/>
                  <a:pt x="652" y="291"/>
                </a:cubicBezTo>
                <a:cubicBezTo>
                  <a:pt x="652" y="291"/>
                  <a:pt x="652" y="291"/>
                  <a:pt x="653" y="291"/>
                </a:cubicBezTo>
                <a:cubicBezTo>
                  <a:pt x="653" y="291"/>
                  <a:pt x="653" y="291"/>
                  <a:pt x="653" y="291"/>
                </a:cubicBezTo>
                <a:cubicBezTo>
                  <a:pt x="653" y="291"/>
                  <a:pt x="653" y="291"/>
                  <a:pt x="653" y="291"/>
                </a:cubicBezTo>
                <a:cubicBezTo>
                  <a:pt x="654" y="291"/>
                  <a:pt x="654" y="290"/>
                  <a:pt x="654" y="290"/>
                </a:cubicBezTo>
                <a:cubicBezTo>
                  <a:pt x="654" y="290"/>
                  <a:pt x="654" y="290"/>
                  <a:pt x="654" y="290"/>
                </a:cubicBezTo>
                <a:cubicBezTo>
                  <a:pt x="654" y="290"/>
                  <a:pt x="654" y="290"/>
                  <a:pt x="654" y="290"/>
                </a:cubicBezTo>
                <a:cubicBezTo>
                  <a:pt x="654" y="290"/>
                  <a:pt x="654" y="290"/>
                  <a:pt x="654" y="290"/>
                </a:cubicBezTo>
                <a:cubicBezTo>
                  <a:pt x="654" y="289"/>
                  <a:pt x="654" y="289"/>
                  <a:pt x="654" y="289"/>
                </a:cubicBezTo>
                <a:cubicBezTo>
                  <a:pt x="654" y="289"/>
                  <a:pt x="654" y="289"/>
                  <a:pt x="654" y="289"/>
                </a:cubicBezTo>
                <a:cubicBezTo>
                  <a:pt x="652" y="287"/>
                  <a:pt x="652" y="287"/>
                  <a:pt x="652" y="287"/>
                </a:cubicBezTo>
                <a:cubicBezTo>
                  <a:pt x="655" y="282"/>
                  <a:pt x="655" y="282"/>
                  <a:pt x="655" y="282"/>
                </a:cubicBezTo>
                <a:cubicBezTo>
                  <a:pt x="658" y="286"/>
                  <a:pt x="658" y="286"/>
                  <a:pt x="658" y="286"/>
                </a:cubicBezTo>
                <a:cubicBezTo>
                  <a:pt x="658" y="286"/>
                  <a:pt x="658" y="286"/>
                  <a:pt x="658" y="286"/>
                </a:cubicBezTo>
                <a:cubicBezTo>
                  <a:pt x="658" y="286"/>
                  <a:pt x="659" y="286"/>
                  <a:pt x="659" y="286"/>
                </a:cubicBezTo>
                <a:cubicBezTo>
                  <a:pt x="659" y="286"/>
                  <a:pt x="659" y="286"/>
                  <a:pt x="659" y="286"/>
                </a:cubicBezTo>
                <a:cubicBezTo>
                  <a:pt x="659" y="286"/>
                  <a:pt x="659" y="286"/>
                  <a:pt x="659" y="286"/>
                </a:cubicBezTo>
                <a:cubicBezTo>
                  <a:pt x="659" y="286"/>
                  <a:pt x="659" y="286"/>
                  <a:pt x="659" y="286"/>
                </a:cubicBezTo>
                <a:cubicBezTo>
                  <a:pt x="659" y="286"/>
                  <a:pt x="659" y="286"/>
                  <a:pt x="659" y="286"/>
                </a:cubicBezTo>
                <a:cubicBezTo>
                  <a:pt x="659" y="286"/>
                  <a:pt x="660" y="286"/>
                  <a:pt x="660" y="286"/>
                </a:cubicBezTo>
                <a:cubicBezTo>
                  <a:pt x="660" y="286"/>
                  <a:pt x="660" y="286"/>
                  <a:pt x="660" y="286"/>
                </a:cubicBezTo>
                <a:cubicBezTo>
                  <a:pt x="660" y="286"/>
                  <a:pt x="660" y="286"/>
                  <a:pt x="660" y="286"/>
                </a:cubicBezTo>
                <a:cubicBezTo>
                  <a:pt x="660" y="286"/>
                  <a:pt x="660" y="286"/>
                  <a:pt x="660" y="286"/>
                </a:cubicBezTo>
                <a:cubicBezTo>
                  <a:pt x="660" y="286"/>
                  <a:pt x="661" y="286"/>
                  <a:pt x="661" y="285"/>
                </a:cubicBezTo>
                <a:cubicBezTo>
                  <a:pt x="661" y="285"/>
                  <a:pt x="661" y="285"/>
                  <a:pt x="661" y="285"/>
                </a:cubicBezTo>
                <a:cubicBezTo>
                  <a:pt x="661" y="285"/>
                  <a:pt x="661" y="285"/>
                  <a:pt x="661" y="284"/>
                </a:cubicBezTo>
                <a:cubicBezTo>
                  <a:pt x="658" y="277"/>
                  <a:pt x="658" y="277"/>
                  <a:pt x="658" y="277"/>
                </a:cubicBezTo>
                <a:cubicBezTo>
                  <a:pt x="661" y="271"/>
                  <a:pt x="661" y="271"/>
                  <a:pt x="661" y="271"/>
                </a:cubicBezTo>
                <a:cubicBezTo>
                  <a:pt x="673" y="297"/>
                  <a:pt x="673" y="297"/>
                  <a:pt x="673" y="297"/>
                </a:cubicBezTo>
                <a:lnTo>
                  <a:pt x="672" y="299"/>
                </a:lnTo>
                <a:close/>
                <a:moveTo>
                  <a:pt x="670" y="306"/>
                </a:moveTo>
                <a:cubicBezTo>
                  <a:pt x="668" y="303"/>
                  <a:pt x="668" y="303"/>
                  <a:pt x="668" y="303"/>
                </a:cubicBezTo>
                <a:cubicBezTo>
                  <a:pt x="668" y="303"/>
                  <a:pt x="668" y="303"/>
                  <a:pt x="668" y="303"/>
                </a:cubicBezTo>
                <a:cubicBezTo>
                  <a:pt x="668" y="303"/>
                  <a:pt x="668" y="302"/>
                  <a:pt x="668" y="302"/>
                </a:cubicBezTo>
                <a:cubicBezTo>
                  <a:pt x="668" y="302"/>
                  <a:pt x="668" y="302"/>
                  <a:pt x="668" y="302"/>
                </a:cubicBezTo>
                <a:cubicBezTo>
                  <a:pt x="668" y="302"/>
                  <a:pt x="668" y="302"/>
                  <a:pt x="668" y="302"/>
                </a:cubicBezTo>
                <a:cubicBezTo>
                  <a:pt x="668" y="302"/>
                  <a:pt x="668" y="302"/>
                  <a:pt x="668" y="302"/>
                </a:cubicBezTo>
                <a:cubicBezTo>
                  <a:pt x="668" y="302"/>
                  <a:pt x="668" y="302"/>
                  <a:pt x="668" y="302"/>
                </a:cubicBezTo>
                <a:cubicBezTo>
                  <a:pt x="663" y="300"/>
                  <a:pt x="663" y="300"/>
                  <a:pt x="663" y="300"/>
                </a:cubicBezTo>
                <a:cubicBezTo>
                  <a:pt x="671" y="302"/>
                  <a:pt x="671" y="302"/>
                  <a:pt x="671" y="302"/>
                </a:cubicBezTo>
                <a:lnTo>
                  <a:pt x="670" y="306"/>
                </a:lnTo>
                <a:close/>
                <a:moveTo>
                  <a:pt x="671" y="316"/>
                </a:moveTo>
                <a:cubicBezTo>
                  <a:pt x="670" y="316"/>
                  <a:pt x="670" y="316"/>
                  <a:pt x="670" y="316"/>
                </a:cubicBezTo>
                <a:cubicBezTo>
                  <a:pt x="670" y="315"/>
                  <a:pt x="670" y="315"/>
                  <a:pt x="670" y="315"/>
                </a:cubicBezTo>
                <a:lnTo>
                  <a:pt x="671" y="316"/>
                </a:lnTo>
                <a:close/>
                <a:moveTo>
                  <a:pt x="653" y="275"/>
                </a:moveTo>
                <a:cubicBezTo>
                  <a:pt x="653" y="274"/>
                  <a:pt x="653" y="274"/>
                  <a:pt x="653" y="274"/>
                </a:cubicBezTo>
                <a:cubicBezTo>
                  <a:pt x="654" y="277"/>
                  <a:pt x="654" y="277"/>
                  <a:pt x="654" y="277"/>
                </a:cubicBezTo>
                <a:lnTo>
                  <a:pt x="653" y="275"/>
                </a:lnTo>
                <a:close/>
                <a:moveTo>
                  <a:pt x="653" y="280"/>
                </a:moveTo>
                <a:cubicBezTo>
                  <a:pt x="650" y="284"/>
                  <a:pt x="650" y="284"/>
                  <a:pt x="650" y="284"/>
                </a:cubicBezTo>
                <a:cubicBezTo>
                  <a:pt x="648" y="282"/>
                  <a:pt x="648" y="282"/>
                  <a:pt x="648" y="282"/>
                </a:cubicBezTo>
                <a:cubicBezTo>
                  <a:pt x="651" y="278"/>
                  <a:pt x="651" y="278"/>
                  <a:pt x="651" y="278"/>
                </a:cubicBezTo>
                <a:lnTo>
                  <a:pt x="653" y="280"/>
                </a:lnTo>
                <a:close/>
                <a:moveTo>
                  <a:pt x="654" y="268"/>
                </a:moveTo>
                <a:cubicBezTo>
                  <a:pt x="650" y="261"/>
                  <a:pt x="650" y="261"/>
                  <a:pt x="650" y="261"/>
                </a:cubicBezTo>
                <a:cubicBezTo>
                  <a:pt x="654" y="254"/>
                  <a:pt x="654" y="254"/>
                  <a:pt x="654" y="254"/>
                </a:cubicBezTo>
                <a:cubicBezTo>
                  <a:pt x="657" y="262"/>
                  <a:pt x="657" y="262"/>
                  <a:pt x="657" y="262"/>
                </a:cubicBezTo>
                <a:lnTo>
                  <a:pt x="654" y="268"/>
                </a:lnTo>
                <a:close/>
                <a:moveTo>
                  <a:pt x="652" y="271"/>
                </a:moveTo>
                <a:cubicBezTo>
                  <a:pt x="651" y="273"/>
                  <a:pt x="651" y="273"/>
                  <a:pt x="651" y="273"/>
                </a:cubicBezTo>
                <a:cubicBezTo>
                  <a:pt x="646" y="268"/>
                  <a:pt x="646" y="268"/>
                  <a:pt x="646" y="268"/>
                </a:cubicBezTo>
                <a:cubicBezTo>
                  <a:pt x="649" y="264"/>
                  <a:pt x="649" y="264"/>
                  <a:pt x="649" y="264"/>
                </a:cubicBezTo>
                <a:lnTo>
                  <a:pt x="652" y="271"/>
                </a:lnTo>
                <a:close/>
                <a:moveTo>
                  <a:pt x="649" y="276"/>
                </a:moveTo>
                <a:cubicBezTo>
                  <a:pt x="646" y="280"/>
                  <a:pt x="646" y="280"/>
                  <a:pt x="646" y="280"/>
                </a:cubicBezTo>
                <a:cubicBezTo>
                  <a:pt x="642" y="275"/>
                  <a:pt x="642" y="275"/>
                  <a:pt x="642" y="275"/>
                </a:cubicBezTo>
                <a:cubicBezTo>
                  <a:pt x="645" y="270"/>
                  <a:pt x="645" y="270"/>
                  <a:pt x="645" y="270"/>
                </a:cubicBezTo>
                <a:lnTo>
                  <a:pt x="649" y="276"/>
                </a:lnTo>
                <a:close/>
                <a:moveTo>
                  <a:pt x="648" y="286"/>
                </a:moveTo>
                <a:cubicBezTo>
                  <a:pt x="646" y="286"/>
                  <a:pt x="646" y="286"/>
                  <a:pt x="646" y="286"/>
                </a:cubicBezTo>
                <a:cubicBezTo>
                  <a:pt x="647" y="285"/>
                  <a:pt x="647" y="285"/>
                  <a:pt x="647" y="285"/>
                </a:cubicBezTo>
                <a:lnTo>
                  <a:pt x="648" y="286"/>
                </a:lnTo>
                <a:close/>
                <a:moveTo>
                  <a:pt x="645" y="283"/>
                </a:moveTo>
                <a:cubicBezTo>
                  <a:pt x="644" y="285"/>
                  <a:pt x="644" y="285"/>
                  <a:pt x="644" y="285"/>
                </a:cubicBezTo>
                <a:cubicBezTo>
                  <a:pt x="637" y="282"/>
                  <a:pt x="637" y="282"/>
                  <a:pt x="637" y="282"/>
                </a:cubicBezTo>
                <a:cubicBezTo>
                  <a:pt x="640" y="277"/>
                  <a:pt x="640" y="277"/>
                  <a:pt x="640" y="277"/>
                </a:cubicBezTo>
                <a:lnTo>
                  <a:pt x="645" y="283"/>
                </a:lnTo>
                <a:close/>
                <a:moveTo>
                  <a:pt x="645" y="288"/>
                </a:moveTo>
                <a:cubicBezTo>
                  <a:pt x="647" y="289"/>
                  <a:pt x="647" y="289"/>
                  <a:pt x="647" y="289"/>
                </a:cubicBezTo>
                <a:cubicBezTo>
                  <a:pt x="645" y="294"/>
                  <a:pt x="645" y="294"/>
                  <a:pt x="645" y="294"/>
                </a:cubicBezTo>
                <a:cubicBezTo>
                  <a:pt x="642" y="293"/>
                  <a:pt x="642" y="293"/>
                  <a:pt x="642" y="293"/>
                </a:cubicBezTo>
                <a:lnTo>
                  <a:pt x="645" y="288"/>
                </a:lnTo>
                <a:close/>
                <a:moveTo>
                  <a:pt x="646" y="297"/>
                </a:moveTo>
                <a:cubicBezTo>
                  <a:pt x="666" y="304"/>
                  <a:pt x="666" y="304"/>
                  <a:pt x="666" y="304"/>
                </a:cubicBezTo>
                <a:cubicBezTo>
                  <a:pt x="667" y="307"/>
                  <a:pt x="667" y="307"/>
                  <a:pt x="667" y="307"/>
                </a:cubicBezTo>
                <a:cubicBezTo>
                  <a:pt x="642" y="303"/>
                  <a:pt x="642" y="303"/>
                  <a:pt x="642" y="303"/>
                </a:cubicBezTo>
                <a:lnTo>
                  <a:pt x="646" y="297"/>
                </a:lnTo>
                <a:close/>
                <a:moveTo>
                  <a:pt x="656" y="274"/>
                </a:moveTo>
                <a:cubicBezTo>
                  <a:pt x="655" y="271"/>
                  <a:pt x="655" y="271"/>
                  <a:pt x="655" y="271"/>
                </a:cubicBezTo>
                <a:cubicBezTo>
                  <a:pt x="659" y="265"/>
                  <a:pt x="659" y="265"/>
                  <a:pt x="659" y="265"/>
                </a:cubicBezTo>
                <a:cubicBezTo>
                  <a:pt x="660" y="268"/>
                  <a:pt x="660" y="268"/>
                  <a:pt x="660" y="268"/>
                </a:cubicBezTo>
                <a:lnTo>
                  <a:pt x="656" y="274"/>
                </a:lnTo>
                <a:close/>
                <a:moveTo>
                  <a:pt x="659" y="259"/>
                </a:moveTo>
                <a:cubicBezTo>
                  <a:pt x="656" y="251"/>
                  <a:pt x="656" y="251"/>
                  <a:pt x="656" y="251"/>
                </a:cubicBezTo>
                <a:cubicBezTo>
                  <a:pt x="677" y="216"/>
                  <a:pt x="677" y="216"/>
                  <a:pt x="677" y="216"/>
                </a:cubicBezTo>
                <a:cubicBezTo>
                  <a:pt x="688" y="211"/>
                  <a:pt x="688" y="211"/>
                  <a:pt x="688" y="211"/>
                </a:cubicBezTo>
                <a:lnTo>
                  <a:pt x="659" y="259"/>
                </a:lnTo>
                <a:close/>
                <a:moveTo>
                  <a:pt x="655" y="248"/>
                </a:moveTo>
                <a:cubicBezTo>
                  <a:pt x="646" y="229"/>
                  <a:pt x="646" y="229"/>
                  <a:pt x="646" y="229"/>
                </a:cubicBezTo>
                <a:cubicBezTo>
                  <a:pt x="673" y="218"/>
                  <a:pt x="673" y="218"/>
                  <a:pt x="673" y="218"/>
                </a:cubicBezTo>
                <a:lnTo>
                  <a:pt x="655" y="248"/>
                </a:lnTo>
                <a:close/>
                <a:moveTo>
                  <a:pt x="653" y="251"/>
                </a:moveTo>
                <a:cubicBezTo>
                  <a:pt x="649" y="257"/>
                  <a:pt x="649" y="257"/>
                  <a:pt x="649" y="257"/>
                </a:cubicBezTo>
                <a:cubicBezTo>
                  <a:pt x="638" y="233"/>
                  <a:pt x="638" y="233"/>
                  <a:pt x="638" y="233"/>
                </a:cubicBezTo>
                <a:cubicBezTo>
                  <a:pt x="644" y="230"/>
                  <a:pt x="644" y="230"/>
                  <a:pt x="644" y="230"/>
                </a:cubicBezTo>
                <a:lnTo>
                  <a:pt x="653" y="251"/>
                </a:lnTo>
                <a:close/>
                <a:moveTo>
                  <a:pt x="647" y="260"/>
                </a:moveTo>
                <a:cubicBezTo>
                  <a:pt x="644" y="265"/>
                  <a:pt x="644" y="265"/>
                  <a:pt x="644" y="265"/>
                </a:cubicBezTo>
                <a:cubicBezTo>
                  <a:pt x="622" y="240"/>
                  <a:pt x="622" y="240"/>
                  <a:pt x="622" y="240"/>
                </a:cubicBezTo>
                <a:cubicBezTo>
                  <a:pt x="636" y="234"/>
                  <a:pt x="636" y="234"/>
                  <a:pt x="636" y="234"/>
                </a:cubicBezTo>
                <a:lnTo>
                  <a:pt x="647" y="260"/>
                </a:lnTo>
                <a:close/>
                <a:moveTo>
                  <a:pt x="643" y="268"/>
                </a:moveTo>
                <a:cubicBezTo>
                  <a:pt x="640" y="273"/>
                  <a:pt x="640" y="273"/>
                  <a:pt x="640" y="273"/>
                </a:cubicBezTo>
                <a:cubicBezTo>
                  <a:pt x="615" y="243"/>
                  <a:pt x="615" y="243"/>
                  <a:pt x="615" y="243"/>
                </a:cubicBezTo>
                <a:cubicBezTo>
                  <a:pt x="620" y="241"/>
                  <a:pt x="620" y="241"/>
                  <a:pt x="620" y="241"/>
                </a:cubicBezTo>
                <a:lnTo>
                  <a:pt x="643" y="268"/>
                </a:lnTo>
                <a:close/>
                <a:moveTo>
                  <a:pt x="638" y="275"/>
                </a:moveTo>
                <a:cubicBezTo>
                  <a:pt x="635" y="282"/>
                  <a:pt x="635" y="282"/>
                  <a:pt x="635" y="282"/>
                </a:cubicBezTo>
                <a:cubicBezTo>
                  <a:pt x="597" y="268"/>
                  <a:pt x="597" y="268"/>
                  <a:pt x="597" y="268"/>
                </a:cubicBezTo>
                <a:cubicBezTo>
                  <a:pt x="595" y="252"/>
                  <a:pt x="595" y="252"/>
                  <a:pt x="595" y="252"/>
                </a:cubicBezTo>
                <a:cubicBezTo>
                  <a:pt x="612" y="245"/>
                  <a:pt x="612" y="245"/>
                  <a:pt x="612" y="245"/>
                </a:cubicBezTo>
                <a:lnTo>
                  <a:pt x="638" y="275"/>
                </a:lnTo>
                <a:close/>
                <a:moveTo>
                  <a:pt x="636" y="285"/>
                </a:moveTo>
                <a:cubicBezTo>
                  <a:pt x="642" y="287"/>
                  <a:pt x="642" y="287"/>
                  <a:pt x="642" y="287"/>
                </a:cubicBezTo>
                <a:cubicBezTo>
                  <a:pt x="639" y="292"/>
                  <a:pt x="639" y="292"/>
                  <a:pt x="639" y="292"/>
                </a:cubicBezTo>
                <a:cubicBezTo>
                  <a:pt x="633" y="290"/>
                  <a:pt x="633" y="290"/>
                  <a:pt x="633" y="290"/>
                </a:cubicBezTo>
                <a:lnTo>
                  <a:pt x="636" y="285"/>
                </a:lnTo>
                <a:close/>
                <a:moveTo>
                  <a:pt x="637" y="295"/>
                </a:moveTo>
                <a:cubicBezTo>
                  <a:pt x="634" y="301"/>
                  <a:pt x="634" y="301"/>
                  <a:pt x="634" y="301"/>
                </a:cubicBezTo>
                <a:cubicBezTo>
                  <a:pt x="627" y="300"/>
                  <a:pt x="627" y="300"/>
                  <a:pt x="627" y="300"/>
                </a:cubicBezTo>
                <a:cubicBezTo>
                  <a:pt x="630" y="294"/>
                  <a:pt x="630" y="294"/>
                  <a:pt x="630" y="294"/>
                </a:cubicBezTo>
                <a:lnTo>
                  <a:pt x="637" y="295"/>
                </a:lnTo>
                <a:close/>
                <a:moveTo>
                  <a:pt x="599" y="280"/>
                </a:moveTo>
                <a:cubicBezTo>
                  <a:pt x="628" y="291"/>
                  <a:pt x="628" y="291"/>
                  <a:pt x="628" y="291"/>
                </a:cubicBezTo>
                <a:cubicBezTo>
                  <a:pt x="600" y="285"/>
                  <a:pt x="600" y="285"/>
                  <a:pt x="600" y="285"/>
                </a:cubicBezTo>
                <a:cubicBezTo>
                  <a:pt x="599" y="285"/>
                  <a:pt x="599" y="285"/>
                  <a:pt x="599" y="285"/>
                </a:cubicBezTo>
                <a:lnTo>
                  <a:pt x="599" y="280"/>
                </a:lnTo>
                <a:close/>
                <a:moveTo>
                  <a:pt x="604" y="289"/>
                </a:moveTo>
                <a:cubicBezTo>
                  <a:pt x="627" y="294"/>
                  <a:pt x="627" y="294"/>
                  <a:pt x="627" y="294"/>
                </a:cubicBezTo>
                <a:cubicBezTo>
                  <a:pt x="624" y="299"/>
                  <a:pt x="624" y="299"/>
                  <a:pt x="624" y="299"/>
                </a:cubicBezTo>
                <a:cubicBezTo>
                  <a:pt x="612" y="297"/>
                  <a:pt x="612" y="297"/>
                  <a:pt x="612" y="297"/>
                </a:cubicBezTo>
                <a:lnTo>
                  <a:pt x="604" y="289"/>
                </a:lnTo>
                <a:close/>
                <a:moveTo>
                  <a:pt x="631" y="311"/>
                </a:moveTo>
                <a:cubicBezTo>
                  <a:pt x="633" y="312"/>
                  <a:pt x="633" y="312"/>
                  <a:pt x="633" y="312"/>
                </a:cubicBezTo>
                <a:cubicBezTo>
                  <a:pt x="631" y="316"/>
                  <a:pt x="631" y="316"/>
                  <a:pt x="631" y="316"/>
                </a:cubicBezTo>
                <a:cubicBezTo>
                  <a:pt x="629" y="314"/>
                  <a:pt x="629" y="314"/>
                  <a:pt x="629" y="314"/>
                </a:cubicBezTo>
                <a:lnTo>
                  <a:pt x="631" y="311"/>
                </a:lnTo>
                <a:close/>
                <a:moveTo>
                  <a:pt x="633" y="309"/>
                </a:moveTo>
                <a:cubicBezTo>
                  <a:pt x="635" y="304"/>
                  <a:pt x="635" y="304"/>
                  <a:pt x="635" y="304"/>
                </a:cubicBezTo>
                <a:cubicBezTo>
                  <a:pt x="638" y="305"/>
                  <a:pt x="638" y="305"/>
                  <a:pt x="638" y="305"/>
                </a:cubicBezTo>
                <a:cubicBezTo>
                  <a:pt x="635" y="309"/>
                  <a:pt x="635" y="309"/>
                  <a:pt x="635" y="309"/>
                </a:cubicBezTo>
                <a:lnTo>
                  <a:pt x="633" y="309"/>
                </a:lnTo>
                <a:close/>
                <a:moveTo>
                  <a:pt x="637" y="302"/>
                </a:moveTo>
                <a:cubicBezTo>
                  <a:pt x="640" y="296"/>
                  <a:pt x="640" y="296"/>
                  <a:pt x="640" y="296"/>
                </a:cubicBezTo>
                <a:cubicBezTo>
                  <a:pt x="643" y="296"/>
                  <a:pt x="643" y="296"/>
                  <a:pt x="643" y="296"/>
                </a:cubicBezTo>
                <a:cubicBezTo>
                  <a:pt x="639" y="302"/>
                  <a:pt x="639" y="302"/>
                  <a:pt x="639" y="302"/>
                </a:cubicBezTo>
                <a:lnTo>
                  <a:pt x="637" y="302"/>
                </a:lnTo>
                <a:close/>
                <a:moveTo>
                  <a:pt x="641" y="305"/>
                </a:moveTo>
                <a:cubicBezTo>
                  <a:pt x="669" y="311"/>
                  <a:pt x="669" y="311"/>
                  <a:pt x="669" y="311"/>
                </a:cubicBezTo>
                <a:cubicBezTo>
                  <a:pt x="667" y="315"/>
                  <a:pt x="667" y="315"/>
                  <a:pt x="667" y="315"/>
                </a:cubicBezTo>
                <a:cubicBezTo>
                  <a:pt x="638" y="310"/>
                  <a:pt x="638" y="310"/>
                  <a:pt x="638" y="310"/>
                </a:cubicBezTo>
                <a:lnTo>
                  <a:pt x="641" y="305"/>
                </a:lnTo>
                <a:close/>
                <a:moveTo>
                  <a:pt x="669" y="319"/>
                </a:moveTo>
                <a:cubicBezTo>
                  <a:pt x="671" y="319"/>
                  <a:pt x="671" y="319"/>
                  <a:pt x="671" y="319"/>
                </a:cubicBezTo>
                <a:cubicBezTo>
                  <a:pt x="663" y="347"/>
                  <a:pt x="663" y="347"/>
                  <a:pt x="663" y="347"/>
                </a:cubicBezTo>
                <a:cubicBezTo>
                  <a:pt x="661" y="346"/>
                  <a:pt x="661" y="346"/>
                  <a:pt x="661" y="346"/>
                </a:cubicBezTo>
                <a:lnTo>
                  <a:pt x="669" y="319"/>
                </a:lnTo>
                <a:close/>
                <a:moveTo>
                  <a:pt x="673" y="321"/>
                </a:moveTo>
                <a:cubicBezTo>
                  <a:pt x="691" y="363"/>
                  <a:pt x="691" y="363"/>
                  <a:pt x="691" y="363"/>
                </a:cubicBezTo>
                <a:cubicBezTo>
                  <a:pt x="686" y="370"/>
                  <a:pt x="686" y="370"/>
                  <a:pt x="686" y="370"/>
                </a:cubicBezTo>
                <a:cubicBezTo>
                  <a:pt x="665" y="349"/>
                  <a:pt x="665" y="349"/>
                  <a:pt x="665" y="349"/>
                </a:cubicBezTo>
                <a:lnTo>
                  <a:pt x="673" y="321"/>
                </a:lnTo>
                <a:close/>
                <a:moveTo>
                  <a:pt x="692" y="366"/>
                </a:moveTo>
                <a:cubicBezTo>
                  <a:pt x="694" y="369"/>
                  <a:pt x="694" y="369"/>
                  <a:pt x="694" y="369"/>
                </a:cubicBezTo>
                <a:cubicBezTo>
                  <a:pt x="690" y="374"/>
                  <a:pt x="690" y="374"/>
                  <a:pt x="690" y="374"/>
                </a:cubicBezTo>
                <a:cubicBezTo>
                  <a:pt x="688" y="372"/>
                  <a:pt x="688" y="372"/>
                  <a:pt x="688" y="372"/>
                </a:cubicBezTo>
                <a:lnTo>
                  <a:pt x="692" y="366"/>
                </a:lnTo>
                <a:close/>
                <a:moveTo>
                  <a:pt x="695" y="372"/>
                </a:moveTo>
                <a:cubicBezTo>
                  <a:pt x="696" y="375"/>
                  <a:pt x="696" y="375"/>
                  <a:pt x="696" y="375"/>
                </a:cubicBezTo>
                <a:cubicBezTo>
                  <a:pt x="694" y="378"/>
                  <a:pt x="694" y="378"/>
                  <a:pt x="694" y="378"/>
                </a:cubicBezTo>
                <a:cubicBezTo>
                  <a:pt x="692" y="376"/>
                  <a:pt x="692" y="376"/>
                  <a:pt x="692" y="376"/>
                </a:cubicBezTo>
                <a:lnTo>
                  <a:pt x="695" y="372"/>
                </a:lnTo>
                <a:close/>
                <a:moveTo>
                  <a:pt x="695" y="383"/>
                </a:moveTo>
                <a:cubicBezTo>
                  <a:pt x="697" y="385"/>
                  <a:pt x="697" y="385"/>
                  <a:pt x="697" y="385"/>
                </a:cubicBezTo>
                <a:cubicBezTo>
                  <a:pt x="694" y="389"/>
                  <a:pt x="694" y="389"/>
                  <a:pt x="694" y="389"/>
                </a:cubicBezTo>
                <a:cubicBezTo>
                  <a:pt x="692" y="387"/>
                  <a:pt x="692" y="387"/>
                  <a:pt x="692" y="387"/>
                </a:cubicBezTo>
                <a:lnTo>
                  <a:pt x="695" y="383"/>
                </a:lnTo>
                <a:close/>
                <a:moveTo>
                  <a:pt x="695" y="394"/>
                </a:moveTo>
                <a:cubicBezTo>
                  <a:pt x="702" y="401"/>
                  <a:pt x="702" y="401"/>
                  <a:pt x="702" y="401"/>
                </a:cubicBezTo>
                <a:cubicBezTo>
                  <a:pt x="698" y="411"/>
                  <a:pt x="698" y="411"/>
                  <a:pt x="698" y="411"/>
                </a:cubicBezTo>
                <a:cubicBezTo>
                  <a:pt x="667" y="440"/>
                  <a:pt x="667" y="440"/>
                  <a:pt x="667" y="440"/>
                </a:cubicBezTo>
                <a:lnTo>
                  <a:pt x="695" y="394"/>
                </a:lnTo>
                <a:close/>
                <a:moveTo>
                  <a:pt x="701" y="412"/>
                </a:moveTo>
                <a:cubicBezTo>
                  <a:pt x="703" y="411"/>
                  <a:pt x="703" y="411"/>
                  <a:pt x="703" y="411"/>
                </a:cubicBezTo>
                <a:cubicBezTo>
                  <a:pt x="697" y="427"/>
                  <a:pt x="697" y="427"/>
                  <a:pt x="697" y="427"/>
                </a:cubicBezTo>
                <a:cubicBezTo>
                  <a:pt x="695" y="429"/>
                  <a:pt x="695" y="429"/>
                  <a:pt x="695" y="429"/>
                </a:cubicBezTo>
                <a:lnTo>
                  <a:pt x="701" y="412"/>
                </a:lnTo>
                <a:close/>
                <a:moveTo>
                  <a:pt x="747" y="397"/>
                </a:moveTo>
                <a:cubicBezTo>
                  <a:pt x="747" y="403"/>
                  <a:pt x="747" y="403"/>
                  <a:pt x="747" y="403"/>
                </a:cubicBezTo>
                <a:cubicBezTo>
                  <a:pt x="741" y="404"/>
                  <a:pt x="741" y="404"/>
                  <a:pt x="741" y="404"/>
                </a:cubicBezTo>
                <a:cubicBezTo>
                  <a:pt x="741" y="404"/>
                  <a:pt x="741" y="404"/>
                  <a:pt x="741" y="404"/>
                </a:cubicBezTo>
                <a:cubicBezTo>
                  <a:pt x="741" y="405"/>
                  <a:pt x="741" y="405"/>
                  <a:pt x="741" y="405"/>
                </a:cubicBezTo>
                <a:cubicBezTo>
                  <a:pt x="741" y="405"/>
                  <a:pt x="741" y="405"/>
                  <a:pt x="740" y="405"/>
                </a:cubicBezTo>
                <a:cubicBezTo>
                  <a:pt x="740" y="405"/>
                  <a:pt x="740" y="405"/>
                  <a:pt x="740" y="405"/>
                </a:cubicBezTo>
                <a:cubicBezTo>
                  <a:pt x="740" y="405"/>
                  <a:pt x="740" y="405"/>
                  <a:pt x="740" y="405"/>
                </a:cubicBezTo>
                <a:cubicBezTo>
                  <a:pt x="740" y="405"/>
                  <a:pt x="740" y="405"/>
                  <a:pt x="740" y="405"/>
                </a:cubicBezTo>
                <a:cubicBezTo>
                  <a:pt x="740" y="405"/>
                  <a:pt x="740" y="405"/>
                  <a:pt x="740" y="405"/>
                </a:cubicBezTo>
                <a:cubicBezTo>
                  <a:pt x="740" y="406"/>
                  <a:pt x="740" y="406"/>
                  <a:pt x="740" y="406"/>
                </a:cubicBezTo>
                <a:cubicBezTo>
                  <a:pt x="740" y="406"/>
                  <a:pt x="740" y="406"/>
                  <a:pt x="740" y="406"/>
                </a:cubicBezTo>
                <a:cubicBezTo>
                  <a:pt x="740" y="406"/>
                  <a:pt x="740" y="406"/>
                  <a:pt x="740" y="406"/>
                </a:cubicBezTo>
                <a:cubicBezTo>
                  <a:pt x="740" y="406"/>
                  <a:pt x="740" y="406"/>
                  <a:pt x="740" y="406"/>
                </a:cubicBezTo>
                <a:cubicBezTo>
                  <a:pt x="740" y="406"/>
                  <a:pt x="740" y="407"/>
                  <a:pt x="741" y="407"/>
                </a:cubicBezTo>
                <a:cubicBezTo>
                  <a:pt x="741" y="407"/>
                  <a:pt x="741" y="407"/>
                  <a:pt x="741" y="407"/>
                </a:cubicBezTo>
                <a:cubicBezTo>
                  <a:pt x="741" y="407"/>
                  <a:pt x="741" y="407"/>
                  <a:pt x="741" y="407"/>
                </a:cubicBezTo>
                <a:cubicBezTo>
                  <a:pt x="748" y="410"/>
                  <a:pt x="748" y="410"/>
                  <a:pt x="748" y="410"/>
                </a:cubicBezTo>
                <a:cubicBezTo>
                  <a:pt x="748" y="415"/>
                  <a:pt x="748" y="415"/>
                  <a:pt x="748" y="415"/>
                </a:cubicBezTo>
                <a:cubicBezTo>
                  <a:pt x="740" y="412"/>
                  <a:pt x="740" y="412"/>
                  <a:pt x="740" y="412"/>
                </a:cubicBezTo>
                <a:cubicBezTo>
                  <a:pt x="739" y="400"/>
                  <a:pt x="739" y="400"/>
                  <a:pt x="739" y="400"/>
                </a:cubicBezTo>
                <a:lnTo>
                  <a:pt x="747" y="397"/>
                </a:lnTo>
                <a:close/>
                <a:moveTo>
                  <a:pt x="741" y="396"/>
                </a:moveTo>
                <a:cubicBezTo>
                  <a:pt x="746" y="389"/>
                  <a:pt x="746" y="389"/>
                  <a:pt x="746" y="389"/>
                </a:cubicBezTo>
                <a:cubicBezTo>
                  <a:pt x="746" y="395"/>
                  <a:pt x="746" y="395"/>
                  <a:pt x="746" y="395"/>
                </a:cubicBezTo>
                <a:lnTo>
                  <a:pt x="741" y="396"/>
                </a:lnTo>
                <a:close/>
                <a:moveTo>
                  <a:pt x="747" y="406"/>
                </a:moveTo>
                <a:cubicBezTo>
                  <a:pt x="747" y="406"/>
                  <a:pt x="747" y="406"/>
                  <a:pt x="747" y="406"/>
                </a:cubicBezTo>
                <a:cubicBezTo>
                  <a:pt x="746" y="406"/>
                  <a:pt x="746" y="406"/>
                  <a:pt x="746" y="406"/>
                </a:cubicBezTo>
                <a:lnTo>
                  <a:pt x="747" y="406"/>
                </a:lnTo>
                <a:close/>
                <a:moveTo>
                  <a:pt x="1414" y="573"/>
                </a:moveTo>
                <a:cubicBezTo>
                  <a:pt x="1414" y="573"/>
                  <a:pt x="1414" y="572"/>
                  <a:pt x="1414" y="572"/>
                </a:cubicBezTo>
                <a:cubicBezTo>
                  <a:pt x="1414" y="572"/>
                  <a:pt x="1414" y="572"/>
                  <a:pt x="1414" y="572"/>
                </a:cubicBezTo>
                <a:cubicBezTo>
                  <a:pt x="1414" y="572"/>
                  <a:pt x="1414" y="572"/>
                  <a:pt x="1414" y="572"/>
                </a:cubicBezTo>
                <a:cubicBezTo>
                  <a:pt x="1420" y="575"/>
                  <a:pt x="1420" y="575"/>
                  <a:pt x="1420" y="575"/>
                </a:cubicBezTo>
                <a:cubicBezTo>
                  <a:pt x="1420" y="575"/>
                  <a:pt x="1420" y="575"/>
                  <a:pt x="1420" y="575"/>
                </a:cubicBezTo>
                <a:cubicBezTo>
                  <a:pt x="1420" y="575"/>
                  <a:pt x="1420" y="574"/>
                  <a:pt x="1420" y="574"/>
                </a:cubicBezTo>
                <a:cubicBezTo>
                  <a:pt x="1420" y="574"/>
                  <a:pt x="1420" y="574"/>
                  <a:pt x="1420" y="574"/>
                </a:cubicBezTo>
                <a:cubicBezTo>
                  <a:pt x="1420" y="574"/>
                  <a:pt x="1420" y="575"/>
                  <a:pt x="1420" y="575"/>
                </a:cubicBezTo>
                <a:cubicBezTo>
                  <a:pt x="1420" y="575"/>
                  <a:pt x="1420" y="575"/>
                  <a:pt x="1420" y="575"/>
                </a:cubicBezTo>
                <a:cubicBezTo>
                  <a:pt x="1419" y="575"/>
                  <a:pt x="1419" y="575"/>
                  <a:pt x="1419" y="575"/>
                </a:cubicBezTo>
                <a:cubicBezTo>
                  <a:pt x="1419" y="575"/>
                  <a:pt x="1419" y="575"/>
                  <a:pt x="1419" y="575"/>
                </a:cubicBezTo>
                <a:cubicBezTo>
                  <a:pt x="1419" y="575"/>
                  <a:pt x="1419" y="575"/>
                  <a:pt x="1419" y="575"/>
                </a:cubicBezTo>
                <a:cubicBezTo>
                  <a:pt x="1419" y="575"/>
                  <a:pt x="1419" y="575"/>
                  <a:pt x="1419" y="575"/>
                </a:cubicBezTo>
                <a:cubicBezTo>
                  <a:pt x="1419" y="575"/>
                  <a:pt x="1419" y="575"/>
                  <a:pt x="1419" y="575"/>
                </a:cubicBezTo>
                <a:cubicBezTo>
                  <a:pt x="1419" y="576"/>
                  <a:pt x="1419" y="576"/>
                  <a:pt x="1419" y="576"/>
                </a:cubicBezTo>
                <a:cubicBezTo>
                  <a:pt x="1419" y="576"/>
                  <a:pt x="1419" y="576"/>
                  <a:pt x="1419" y="576"/>
                </a:cubicBezTo>
                <a:cubicBezTo>
                  <a:pt x="1420" y="608"/>
                  <a:pt x="1420" y="608"/>
                  <a:pt x="1420" y="608"/>
                </a:cubicBezTo>
                <a:cubicBezTo>
                  <a:pt x="1415" y="609"/>
                  <a:pt x="1415" y="609"/>
                  <a:pt x="1415" y="609"/>
                </a:cubicBezTo>
                <a:cubicBezTo>
                  <a:pt x="1414" y="581"/>
                  <a:pt x="1414" y="581"/>
                  <a:pt x="1414" y="581"/>
                </a:cubicBezTo>
                <a:cubicBezTo>
                  <a:pt x="1414" y="580"/>
                  <a:pt x="1414" y="580"/>
                  <a:pt x="1414" y="580"/>
                </a:cubicBezTo>
                <a:cubicBezTo>
                  <a:pt x="1414" y="580"/>
                  <a:pt x="1414" y="580"/>
                  <a:pt x="1414" y="580"/>
                </a:cubicBezTo>
                <a:cubicBezTo>
                  <a:pt x="1414" y="580"/>
                  <a:pt x="1414" y="580"/>
                  <a:pt x="1414" y="580"/>
                </a:cubicBezTo>
                <a:cubicBezTo>
                  <a:pt x="1413" y="580"/>
                  <a:pt x="1413" y="580"/>
                  <a:pt x="1413" y="579"/>
                </a:cubicBezTo>
                <a:cubicBezTo>
                  <a:pt x="1413" y="579"/>
                  <a:pt x="1413" y="579"/>
                  <a:pt x="1413" y="579"/>
                </a:cubicBezTo>
                <a:cubicBezTo>
                  <a:pt x="1413" y="579"/>
                  <a:pt x="1412" y="579"/>
                  <a:pt x="1412" y="579"/>
                </a:cubicBezTo>
                <a:cubicBezTo>
                  <a:pt x="1412" y="579"/>
                  <a:pt x="1412" y="580"/>
                  <a:pt x="1412" y="580"/>
                </a:cubicBezTo>
                <a:cubicBezTo>
                  <a:pt x="1412" y="580"/>
                  <a:pt x="1412" y="580"/>
                  <a:pt x="1412" y="580"/>
                </a:cubicBezTo>
                <a:cubicBezTo>
                  <a:pt x="1384" y="600"/>
                  <a:pt x="1384" y="600"/>
                  <a:pt x="1384" y="600"/>
                </a:cubicBezTo>
                <a:cubicBezTo>
                  <a:pt x="1391" y="591"/>
                  <a:pt x="1391" y="591"/>
                  <a:pt x="1391" y="591"/>
                </a:cubicBezTo>
                <a:cubicBezTo>
                  <a:pt x="1414" y="574"/>
                  <a:pt x="1414" y="574"/>
                  <a:pt x="1414" y="574"/>
                </a:cubicBezTo>
                <a:cubicBezTo>
                  <a:pt x="1414" y="574"/>
                  <a:pt x="1414" y="574"/>
                  <a:pt x="1414" y="574"/>
                </a:cubicBezTo>
                <a:cubicBezTo>
                  <a:pt x="1414" y="574"/>
                  <a:pt x="1414" y="574"/>
                  <a:pt x="1414" y="574"/>
                </a:cubicBezTo>
                <a:cubicBezTo>
                  <a:pt x="1414" y="574"/>
                  <a:pt x="1414" y="574"/>
                  <a:pt x="1414" y="574"/>
                </a:cubicBezTo>
                <a:cubicBezTo>
                  <a:pt x="1414" y="574"/>
                  <a:pt x="1414" y="574"/>
                  <a:pt x="1414" y="573"/>
                </a:cubicBezTo>
                <a:cubicBezTo>
                  <a:pt x="1414" y="573"/>
                  <a:pt x="1414" y="573"/>
                  <a:pt x="1414" y="573"/>
                </a:cubicBezTo>
                <a:close/>
                <a:moveTo>
                  <a:pt x="1363" y="619"/>
                </a:moveTo>
                <a:cubicBezTo>
                  <a:pt x="1364" y="620"/>
                  <a:pt x="1364" y="620"/>
                  <a:pt x="1364" y="620"/>
                </a:cubicBezTo>
                <a:cubicBezTo>
                  <a:pt x="1362" y="622"/>
                  <a:pt x="1362" y="622"/>
                  <a:pt x="1362" y="622"/>
                </a:cubicBezTo>
                <a:cubicBezTo>
                  <a:pt x="1362" y="622"/>
                  <a:pt x="1362" y="622"/>
                  <a:pt x="1362" y="622"/>
                </a:cubicBezTo>
                <a:cubicBezTo>
                  <a:pt x="1362" y="623"/>
                  <a:pt x="1362" y="623"/>
                  <a:pt x="1362" y="623"/>
                </a:cubicBezTo>
                <a:cubicBezTo>
                  <a:pt x="1362" y="623"/>
                  <a:pt x="1362" y="623"/>
                  <a:pt x="1362" y="623"/>
                </a:cubicBezTo>
                <a:cubicBezTo>
                  <a:pt x="1362" y="624"/>
                  <a:pt x="1362" y="624"/>
                  <a:pt x="1362" y="624"/>
                </a:cubicBezTo>
                <a:cubicBezTo>
                  <a:pt x="1362" y="624"/>
                  <a:pt x="1362" y="624"/>
                  <a:pt x="1362" y="624"/>
                </a:cubicBezTo>
                <a:cubicBezTo>
                  <a:pt x="1362" y="624"/>
                  <a:pt x="1362" y="624"/>
                  <a:pt x="1363" y="624"/>
                </a:cubicBezTo>
                <a:cubicBezTo>
                  <a:pt x="1363" y="624"/>
                  <a:pt x="1363" y="624"/>
                  <a:pt x="1363" y="624"/>
                </a:cubicBezTo>
                <a:cubicBezTo>
                  <a:pt x="1363" y="624"/>
                  <a:pt x="1363" y="625"/>
                  <a:pt x="1363" y="625"/>
                </a:cubicBezTo>
                <a:cubicBezTo>
                  <a:pt x="1363" y="625"/>
                  <a:pt x="1363" y="625"/>
                  <a:pt x="1363" y="625"/>
                </a:cubicBezTo>
                <a:cubicBezTo>
                  <a:pt x="1363" y="625"/>
                  <a:pt x="1363" y="625"/>
                  <a:pt x="1363" y="625"/>
                </a:cubicBezTo>
                <a:cubicBezTo>
                  <a:pt x="1364" y="625"/>
                  <a:pt x="1364" y="625"/>
                  <a:pt x="1364" y="625"/>
                </a:cubicBezTo>
                <a:cubicBezTo>
                  <a:pt x="1365" y="624"/>
                  <a:pt x="1365" y="624"/>
                  <a:pt x="1365" y="624"/>
                </a:cubicBezTo>
                <a:cubicBezTo>
                  <a:pt x="1368" y="631"/>
                  <a:pt x="1368" y="631"/>
                  <a:pt x="1368" y="631"/>
                </a:cubicBezTo>
                <a:cubicBezTo>
                  <a:pt x="1362" y="632"/>
                  <a:pt x="1362" y="632"/>
                  <a:pt x="1362" y="632"/>
                </a:cubicBezTo>
                <a:cubicBezTo>
                  <a:pt x="1358" y="622"/>
                  <a:pt x="1358" y="622"/>
                  <a:pt x="1358" y="622"/>
                </a:cubicBezTo>
                <a:lnTo>
                  <a:pt x="1363" y="619"/>
                </a:lnTo>
                <a:close/>
                <a:moveTo>
                  <a:pt x="1357" y="619"/>
                </a:moveTo>
                <a:cubicBezTo>
                  <a:pt x="1357" y="617"/>
                  <a:pt x="1357" y="617"/>
                  <a:pt x="1357" y="617"/>
                </a:cubicBezTo>
                <a:cubicBezTo>
                  <a:pt x="1359" y="615"/>
                  <a:pt x="1359" y="615"/>
                  <a:pt x="1359" y="615"/>
                </a:cubicBezTo>
                <a:cubicBezTo>
                  <a:pt x="1361" y="613"/>
                  <a:pt x="1361" y="613"/>
                  <a:pt x="1361" y="613"/>
                </a:cubicBezTo>
                <a:cubicBezTo>
                  <a:pt x="1362" y="616"/>
                  <a:pt x="1362" y="616"/>
                  <a:pt x="1362" y="616"/>
                </a:cubicBezTo>
                <a:lnTo>
                  <a:pt x="1357" y="619"/>
                </a:lnTo>
                <a:close/>
                <a:moveTo>
                  <a:pt x="1370" y="630"/>
                </a:moveTo>
                <a:cubicBezTo>
                  <a:pt x="1368" y="624"/>
                  <a:pt x="1368" y="624"/>
                  <a:pt x="1368" y="624"/>
                </a:cubicBezTo>
                <a:cubicBezTo>
                  <a:pt x="1412" y="613"/>
                  <a:pt x="1412" y="613"/>
                  <a:pt x="1412" y="613"/>
                </a:cubicBezTo>
                <a:cubicBezTo>
                  <a:pt x="1412" y="620"/>
                  <a:pt x="1412" y="620"/>
                  <a:pt x="1412" y="620"/>
                </a:cubicBezTo>
                <a:lnTo>
                  <a:pt x="1370" y="630"/>
                </a:lnTo>
                <a:close/>
                <a:moveTo>
                  <a:pt x="1412" y="622"/>
                </a:moveTo>
                <a:cubicBezTo>
                  <a:pt x="1413" y="659"/>
                  <a:pt x="1413" y="659"/>
                  <a:pt x="1413" y="659"/>
                </a:cubicBezTo>
                <a:cubicBezTo>
                  <a:pt x="1384" y="668"/>
                  <a:pt x="1384" y="668"/>
                  <a:pt x="1384" y="668"/>
                </a:cubicBezTo>
                <a:cubicBezTo>
                  <a:pt x="1371" y="633"/>
                  <a:pt x="1371" y="633"/>
                  <a:pt x="1371" y="633"/>
                </a:cubicBezTo>
                <a:lnTo>
                  <a:pt x="1412" y="622"/>
                </a:lnTo>
                <a:close/>
                <a:moveTo>
                  <a:pt x="1367" y="621"/>
                </a:moveTo>
                <a:cubicBezTo>
                  <a:pt x="1377" y="608"/>
                  <a:pt x="1377" y="608"/>
                  <a:pt x="1377" y="608"/>
                </a:cubicBezTo>
                <a:cubicBezTo>
                  <a:pt x="1411" y="584"/>
                  <a:pt x="1411" y="584"/>
                  <a:pt x="1411" y="584"/>
                </a:cubicBezTo>
                <a:cubicBezTo>
                  <a:pt x="1412" y="610"/>
                  <a:pt x="1412" y="610"/>
                  <a:pt x="1412" y="610"/>
                </a:cubicBezTo>
                <a:lnTo>
                  <a:pt x="1367" y="621"/>
                </a:lnTo>
                <a:close/>
                <a:moveTo>
                  <a:pt x="1366" y="618"/>
                </a:moveTo>
                <a:cubicBezTo>
                  <a:pt x="1366" y="617"/>
                  <a:pt x="1366" y="617"/>
                  <a:pt x="1366" y="617"/>
                </a:cubicBezTo>
                <a:cubicBezTo>
                  <a:pt x="1368" y="615"/>
                  <a:pt x="1368" y="615"/>
                  <a:pt x="1368" y="615"/>
                </a:cubicBezTo>
                <a:lnTo>
                  <a:pt x="1366" y="618"/>
                </a:lnTo>
                <a:close/>
                <a:moveTo>
                  <a:pt x="1375" y="606"/>
                </a:moveTo>
                <a:cubicBezTo>
                  <a:pt x="1365" y="614"/>
                  <a:pt x="1365" y="614"/>
                  <a:pt x="1365" y="614"/>
                </a:cubicBezTo>
                <a:cubicBezTo>
                  <a:pt x="1364" y="611"/>
                  <a:pt x="1364" y="611"/>
                  <a:pt x="1364" y="611"/>
                </a:cubicBezTo>
                <a:cubicBezTo>
                  <a:pt x="1382" y="597"/>
                  <a:pt x="1382" y="597"/>
                  <a:pt x="1382" y="597"/>
                </a:cubicBezTo>
                <a:lnTo>
                  <a:pt x="1375" y="606"/>
                </a:lnTo>
                <a:close/>
                <a:moveTo>
                  <a:pt x="1369" y="633"/>
                </a:moveTo>
                <a:cubicBezTo>
                  <a:pt x="1382" y="670"/>
                  <a:pt x="1382" y="670"/>
                  <a:pt x="1382" y="670"/>
                </a:cubicBezTo>
                <a:cubicBezTo>
                  <a:pt x="1382" y="670"/>
                  <a:pt x="1382" y="670"/>
                  <a:pt x="1383" y="670"/>
                </a:cubicBezTo>
                <a:cubicBezTo>
                  <a:pt x="1383" y="670"/>
                  <a:pt x="1383" y="671"/>
                  <a:pt x="1383" y="671"/>
                </a:cubicBezTo>
                <a:cubicBezTo>
                  <a:pt x="1383" y="671"/>
                  <a:pt x="1383" y="671"/>
                  <a:pt x="1384" y="671"/>
                </a:cubicBezTo>
                <a:cubicBezTo>
                  <a:pt x="1384" y="671"/>
                  <a:pt x="1384" y="671"/>
                  <a:pt x="1384" y="671"/>
                </a:cubicBezTo>
                <a:cubicBezTo>
                  <a:pt x="1384" y="671"/>
                  <a:pt x="1384" y="671"/>
                  <a:pt x="1384" y="671"/>
                </a:cubicBezTo>
                <a:cubicBezTo>
                  <a:pt x="1384" y="671"/>
                  <a:pt x="1384" y="671"/>
                  <a:pt x="1384" y="671"/>
                </a:cubicBezTo>
                <a:cubicBezTo>
                  <a:pt x="1413" y="662"/>
                  <a:pt x="1413" y="662"/>
                  <a:pt x="1413" y="662"/>
                </a:cubicBezTo>
                <a:cubicBezTo>
                  <a:pt x="1413" y="669"/>
                  <a:pt x="1413" y="669"/>
                  <a:pt x="1413" y="669"/>
                </a:cubicBezTo>
                <a:cubicBezTo>
                  <a:pt x="1405" y="672"/>
                  <a:pt x="1405" y="672"/>
                  <a:pt x="1405" y="672"/>
                </a:cubicBezTo>
                <a:cubicBezTo>
                  <a:pt x="1404" y="672"/>
                  <a:pt x="1404" y="672"/>
                  <a:pt x="1404" y="672"/>
                </a:cubicBezTo>
                <a:cubicBezTo>
                  <a:pt x="1404" y="672"/>
                  <a:pt x="1404" y="672"/>
                  <a:pt x="1404" y="672"/>
                </a:cubicBezTo>
                <a:cubicBezTo>
                  <a:pt x="1404" y="672"/>
                  <a:pt x="1404" y="673"/>
                  <a:pt x="1404" y="673"/>
                </a:cubicBezTo>
                <a:cubicBezTo>
                  <a:pt x="1404" y="673"/>
                  <a:pt x="1404" y="673"/>
                  <a:pt x="1404" y="673"/>
                </a:cubicBezTo>
                <a:cubicBezTo>
                  <a:pt x="1404" y="673"/>
                  <a:pt x="1404" y="673"/>
                  <a:pt x="1404" y="673"/>
                </a:cubicBezTo>
                <a:cubicBezTo>
                  <a:pt x="1404" y="673"/>
                  <a:pt x="1404" y="673"/>
                  <a:pt x="1404" y="673"/>
                </a:cubicBezTo>
                <a:cubicBezTo>
                  <a:pt x="1404" y="673"/>
                  <a:pt x="1404" y="673"/>
                  <a:pt x="1404" y="673"/>
                </a:cubicBezTo>
                <a:cubicBezTo>
                  <a:pt x="1404" y="673"/>
                  <a:pt x="1404" y="673"/>
                  <a:pt x="1404" y="674"/>
                </a:cubicBezTo>
                <a:cubicBezTo>
                  <a:pt x="1404" y="674"/>
                  <a:pt x="1404" y="674"/>
                  <a:pt x="1404" y="674"/>
                </a:cubicBezTo>
                <a:cubicBezTo>
                  <a:pt x="1404" y="674"/>
                  <a:pt x="1404" y="674"/>
                  <a:pt x="1404" y="674"/>
                </a:cubicBezTo>
                <a:cubicBezTo>
                  <a:pt x="1404" y="674"/>
                  <a:pt x="1404" y="674"/>
                  <a:pt x="1404" y="674"/>
                </a:cubicBezTo>
                <a:cubicBezTo>
                  <a:pt x="1404" y="674"/>
                  <a:pt x="1404" y="675"/>
                  <a:pt x="1404" y="675"/>
                </a:cubicBezTo>
                <a:cubicBezTo>
                  <a:pt x="1404" y="675"/>
                  <a:pt x="1404" y="675"/>
                  <a:pt x="1404" y="675"/>
                </a:cubicBezTo>
                <a:cubicBezTo>
                  <a:pt x="1404" y="675"/>
                  <a:pt x="1404" y="675"/>
                  <a:pt x="1404" y="675"/>
                </a:cubicBezTo>
                <a:cubicBezTo>
                  <a:pt x="1414" y="678"/>
                  <a:pt x="1414" y="678"/>
                  <a:pt x="1414" y="678"/>
                </a:cubicBezTo>
                <a:cubicBezTo>
                  <a:pt x="1414" y="684"/>
                  <a:pt x="1414" y="684"/>
                  <a:pt x="1414" y="684"/>
                </a:cubicBezTo>
                <a:cubicBezTo>
                  <a:pt x="1386" y="674"/>
                  <a:pt x="1386" y="674"/>
                  <a:pt x="1386" y="674"/>
                </a:cubicBezTo>
                <a:cubicBezTo>
                  <a:pt x="1386" y="674"/>
                  <a:pt x="1386" y="674"/>
                  <a:pt x="1386" y="674"/>
                </a:cubicBezTo>
                <a:cubicBezTo>
                  <a:pt x="1386" y="674"/>
                  <a:pt x="1386" y="674"/>
                  <a:pt x="1386" y="674"/>
                </a:cubicBezTo>
                <a:cubicBezTo>
                  <a:pt x="1386" y="674"/>
                  <a:pt x="1386" y="674"/>
                  <a:pt x="1386" y="674"/>
                </a:cubicBezTo>
                <a:cubicBezTo>
                  <a:pt x="1386" y="674"/>
                  <a:pt x="1386" y="674"/>
                  <a:pt x="1385" y="674"/>
                </a:cubicBezTo>
                <a:cubicBezTo>
                  <a:pt x="1385" y="674"/>
                  <a:pt x="1385" y="674"/>
                  <a:pt x="1385" y="674"/>
                </a:cubicBezTo>
                <a:cubicBezTo>
                  <a:pt x="1385" y="675"/>
                  <a:pt x="1385" y="675"/>
                  <a:pt x="1385" y="675"/>
                </a:cubicBezTo>
                <a:cubicBezTo>
                  <a:pt x="1385" y="675"/>
                  <a:pt x="1385" y="675"/>
                  <a:pt x="1385" y="675"/>
                </a:cubicBezTo>
                <a:cubicBezTo>
                  <a:pt x="1385" y="675"/>
                  <a:pt x="1385" y="675"/>
                  <a:pt x="1385" y="675"/>
                </a:cubicBezTo>
                <a:cubicBezTo>
                  <a:pt x="1385" y="675"/>
                  <a:pt x="1385" y="675"/>
                  <a:pt x="1385" y="675"/>
                </a:cubicBezTo>
                <a:cubicBezTo>
                  <a:pt x="1385" y="675"/>
                  <a:pt x="1385" y="675"/>
                  <a:pt x="1385" y="675"/>
                </a:cubicBezTo>
                <a:cubicBezTo>
                  <a:pt x="1385" y="675"/>
                  <a:pt x="1385" y="675"/>
                  <a:pt x="1385" y="675"/>
                </a:cubicBezTo>
                <a:cubicBezTo>
                  <a:pt x="1385" y="676"/>
                  <a:pt x="1385" y="676"/>
                  <a:pt x="1385" y="676"/>
                </a:cubicBezTo>
                <a:cubicBezTo>
                  <a:pt x="1385" y="676"/>
                  <a:pt x="1385" y="676"/>
                  <a:pt x="1385" y="676"/>
                </a:cubicBezTo>
                <a:cubicBezTo>
                  <a:pt x="1385" y="676"/>
                  <a:pt x="1385" y="676"/>
                  <a:pt x="1385" y="676"/>
                </a:cubicBezTo>
                <a:cubicBezTo>
                  <a:pt x="1394" y="702"/>
                  <a:pt x="1394" y="702"/>
                  <a:pt x="1394" y="702"/>
                </a:cubicBezTo>
                <a:cubicBezTo>
                  <a:pt x="1370" y="653"/>
                  <a:pt x="1370" y="653"/>
                  <a:pt x="1370" y="653"/>
                </a:cubicBezTo>
                <a:cubicBezTo>
                  <a:pt x="1363" y="635"/>
                  <a:pt x="1363" y="635"/>
                  <a:pt x="1363" y="635"/>
                </a:cubicBezTo>
                <a:lnTo>
                  <a:pt x="1369" y="633"/>
                </a:lnTo>
                <a:close/>
                <a:moveTo>
                  <a:pt x="1414" y="672"/>
                </a:moveTo>
                <a:cubicBezTo>
                  <a:pt x="1414" y="675"/>
                  <a:pt x="1414" y="675"/>
                  <a:pt x="1414" y="675"/>
                </a:cubicBezTo>
                <a:cubicBezTo>
                  <a:pt x="1409" y="674"/>
                  <a:pt x="1409" y="674"/>
                  <a:pt x="1409" y="674"/>
                </a:cubicBezTo>
                <a:lnTo>
                  <a:pt x="1414" y="672"/>
                </a:lnTo>
                <a:close/>
                <a:moveTo>
                  <a:pt x="1388" y="678"/>
                </a:moveTo>
                <a:cubicBezTo>
                  <a:pt x="1414" y="687"/>
                  <a:pt x="1414" y="687"/>
                  <a:pt x="1414" y="687"/>
                </a:cubicBezTo>
                <a:cubicBezTo>
                  <a:pt x="1416" y="745"/>
                  <a:pt x="1416" y="745"/>
                  <a:pt x="1416" y="745"/>
                </a:cubicBezTo>
                <a:cubicBezTo>
                  <a:pt x="1406" y="725"/>
                  <a:pt x="1406" y="725"/>
                  <a:pt x="1406" y="725"/>
                </a:cubicBezTo>
                <a:lnTo>
                  <a:pt x="1388" y="678"/>
                </a:lnTo>
                <a:close/>
                <a:moveTo>
                  <a:pt x="1415" y="612"/>
                </a:moveTo>
                <a:cubicBezTo>
                  <a:pt x="1420" y="611"/>
                  <a:pt x="1420" y="611"/>
                  <a:pt x="1420" y="611"/>
                </a:cubicBezTo>
                <a:cubicBezTo>
                  <a:pt x="1420" y="618"/>
                  <a:pt x="1420" y="618"/>
                  <a:pt x="1420" y="618"/>
                </a:cubicBezTo>
                <a:cubicBezTo>
                  <a:pt x="1415" y="619"/>
                  <a:pt x="1415" y="619"/>
                  <a:pt x="1415" y="619"/>
                </a:cubicBezTo>
                <a:lnTo>
                  <a:pt x="1415" y="612"/>
                </a:lnTo>
                <a:close/>
                <a:moveTo>
                  <a:pt x="1416" y="752"/>
                </a:moveTo>
                <a:cubicBezTo>
                  <a:pt x="1416" y="752"/>
                  <a:pt x="1416" y="752"/>
                  <a:pt x="1416" y="752"/>
                </a:cubicBezTo>
                <a:cubicBezTo>
                  <a:pt x="1415" y="750"/>
                  <a:pt x="1415" y="750"/>
                  <a:pt x="1415" y="750"/>
                </a:cubicBezTo>
                <a:lnTo>
                  <a:pt x="1416" y="752"/>
                </a:lnTo>
                <a:close/>
                <a:moveTo>
                  <a:pt x="1415" y="622"/>
                </a:moveTo>
                <a:cubicBezTo>
                  <a:pt x="1420" y="621"/>
                  <a:pt x="1420" y="621"/>
                  <a:pt x="1420" y="621"/>
                </a:cubicBezTo>
                <a:cubicBezTo>
                  <a:pt x="1421" y="656"/>
                  <a:pt x="1421" y="656"/>
                  <a:pt x="1421" y="656"/>
                </a:cubicBezTo>
                <a:cubicBezTo>
                  <a:pt x="1416" y="658"/>
                  <a:pt x="1416" y="658"/>
                  <a:pt x="1416" y="658"/>
                </a:cubicBezTo>
                <a:lnTo>
                  <a:pt x="1415" y="622"/>
                </a:lnTo>
                <a:close/>
                <a:moveTo>
                  <a:pt x="1398" y="583"/>
                </a:moveTo>
                <a:cubicBezTo>
                  <a:pt x="1406" y="572"/>
                  <a:pt x="1406" y="572"/>
                  <a:pt x="1406" y="572"/>
                </a:cubicBezTo>
                <a:cubicBezTo>
                  <a:pt x="1410" y="574"/>
                  <a:pt x="1410" y="574"/>
                  <a:pt x="1410" y="574"/>
                </a:cubicBezTo>
                <a:lnTo>
                  <a:pt x="1398" y="583"/>
                </a:lnTo>
                <a:close/>
                <a:moveTo>
                  <a:pt x="1389" y="589"/>
                </a:moveTo>
                <a:cubicBezTo>
                  <a:pt x="1366" y="606"/>
                  <a:pt x="1366" y="606"/>
                  <a:pt x="1366" y="606"/>
                </a:cubicBezTo>
                <a:cubicBezTo>
                  <a:pt x="1396" y="569"/>
                  <a:pt x="1396" y="569"/>
                  <a:pt x="1396" y="569"/>
                </a:cubicBezTo>
                <a:cubicBezTo>
                  <a:pt x="1403" y="571"/>
                  <a:pt x="1403" y="571"/>
                  <a:pt x="1403" y="571"/>
                </a:cubicBezTo>
                <a:lnTo>
                  <a:pt x="1389" y="589"/>
                </a:lnTo>
                <a:close/>
                <a:moveTo>
                  <a:pt x="1361" y="606"/>
                </a:moveTo>
                <a:cubicBezTo>
                  <a:pt x="1359" y="598"/>
                  <a:pt x="1359" y="598"/>
                  <a:pt x="1359" y="598"/>
                </a:cubicBezTo>
                <a:cubicBezTo>
                  <a:pt x="1385" y="565"/>
                  <a:pt x="1385" y="565"/>
                  <a:pt x="1385" y="565"/>
                </a:cubicBezTo>
                <a:cubicBezTo>
                  <a:pt x="1391" y="567"/>
                  <a:pt x="1391" y="567"/>
                  <a:pt x="1391" y="567"/>
                </a:cubicBezTo>
                <a:lnTo>
                  <a:pt x="1361" y="606"/>
                </a:lnTo>
                <a:close/>
                <a:moveTo>
                  <a:pt x="1358" y="595"/>
                </a:moveTo>
                <a:cubicBezTo>
                  <a:pt x="1340" y="549"/>
                  <a:pt x="1340" y="549"/>
                  <a:pt x="1340" y="549"/>
                </a:cubicBezTo>
                <a:cubicBezTo>
                  <a:pt x="1382" y="564"/>
                  <a:pt x="1382" y="564"/>
                  <a:pt x="1382" y="564"/>
                </a:cubicBezTo>
                <a:lnTo>
                  <a:pt x="1358" y="595"/>
                </a:lnTo>
                <a:close/>
                <a:moveTo>
                  <a:pt x="1359" y="608"/>
                </a:moveTo>
                <a:cubicBezTo>
                  <a:pt x="1355" y="614"/>
                  <a:pt x="1355" y="614"/>
                  <a:pt x="1355" y="614"/>
                </a:cubicBezTo>
                <a:cubicBezTo>
                  <a:pt x="1355" y="614"/>
                  <a:pt x="1355" y="614"/>
                  <a:pt x="1355" y="614"/>
                </a:cubicBezTo>
                <a:cubicBezTo>
                  <a:pt x="1353" y="607"/>
                  <a:pt x="1353" y="607"/>
                  <a:pt x="1353" y="607"/>
                </a:cubicBezTo>
                <a:cubicBezTo>
                  <a:pt x="1357" y="601"/>
                  <a:pt x="1357" y="601"/>
                  <a:pt x="1357" y="601"/>
                </a:cubicBezTo>
                <a:lnTo>
                  <a:pt x="1359" y="608"/>
                </a:lnTo>
                <a:close/>
                <a:moveTo>
                  <a:pt x="1355" y="621"/>
                </a:moveTo>
                <a:cubicBezTo>
                  <a:pt x="1352" y="623"/>
                  <a:pt x="1352" y="623"/>
                  <a:pt x="1352" y="623"/>
                </a:cubicBezTo>
                <a:cubicBezTo>
                  <a:pt x="1355" y="620"/>
                  <a:pt x="1355" y="620"/>
                  <a:pt x="1355" y="620"/>
                </a:cubicBezTo>
                <a:lnTo>
                  <a:pt x="1355" y="621"/>
                </a:lnTo>
                <a:close/>
                <a:moveTo>
                  <a:pt x="1356" y="624"/>
                </a:moveTo>
                <a:cubicBezTo>
                  <a:pt x="1359" y="633"/>
                  <a:pt x="1359" y="633"/>
                  <a:pt x="1359" y="633"/>
                </a:cubicBezTo>
                <a:cubicBezTo>
                  <a:pt x="1359" y="633"/>
                  <a:pt x="1359" y="633"/>
                  <a:pt x="1359" y="633"/>
                </a:cubicBezTo>
                <a:cubicBezTo>
                  <a:pt x="1358" y="633"/>
                  <a:pt x="1358" y="633"/>
                  <a:pt x="1358" y="633"/>
                </a:cubicBezTo>
                <a:cubicBezTo>
                  <a:pt x="1358" y="633"/>
                  <a:pt x="1358" y="633"/>
                  <a:pt x="1358" y="633"/>
                </a:cubicBezTo>
                <a:cubicBezTo>
                  <a:pt x="1358" y="633"/>
                  <a:pt x="1358" y="633"/>
                  <a:pt x="1358" y="633"/>
                </a:cubicBezTo>
                <a:cubicBezTo>
                  <a:pt x="1358" y="633"/>
                  <a:pt x="1358" y="633"/>
                  <a:pt x="1358" y="633"/>
                </a:cubicBezTo>
                <a:cubicBezTo>
                  <a:pt x="1358" y="633"/>
                  <a:pt x="1358" y="633"/>
                  <a:pt x="1358" y="633"/>
                </a:cubicBezTo>
                <a:cubicBezTo>
                  <a:pt x="1358" y="633"/>
                  <a:pt x="1358" y="634"/>
                  <a:pt x="1358" y="634"/>
                </a:cubicBezTo>
                <a:cubicBezTo>
                  <a:pt x="1358" y="634"/>
                  <a:pt x="1358" y="634"/>
                  <a:pt x="1357" y="634"/>
                </a:cubicBezTo>
                <a:cubicBezTo>
                  <a:pt x="1357" y="634"/>
                  <a:pt x="1357" y="634"/>
                  <a:pt x="1357" y="634"/>
                </a:cubicBezTo>
                <a:cubicBezTo>
                  <a:pt x="1357" y="634"/>
                  <a:pt x="1357" y="634"/>
                  <a:pt x="1357" y="634"/>
                </a:cubicBezTo>
                <a:cubicBezTo>
                  <a:pt x="1357" y="634"/>
                  <a:pt x="1357" y="635"/>
                  <a:pt x="1357" y="635"/>
                </a:cubicBezTo>
                <a:cubicBezTo>
                  <a:pt x="1357" y="635"/>
                  <a:pt x="1358" y="635"/>
                  <a:pt x="1358" y="635"/>
                </a:cubicBezTo>
                <a:cubicBezTo>
                  <a:pt x="1358" y="635"/>
                  <a:pt x="1358" y="635"/>
                  <a:pt x="1358" y="635"/>
                </a:cubicBezTo>
                <a:cubicBezTo>
                  <a:pt x="1367" y="654"/>
                  <a:pt x="1367" y="654"/>
                  <a:pt x="1367" y="654"/>
                </a:cubicBezTo>
                <a:cubicBezTo>
                  <a:pt x="1383" y="698"/>
                  <a:pt x="1383" y="698"/>
                  <a:pt x="1383" y="698"/>
                </a:cubicBezTo>
                <a:cubicBezTo>
                  <a:pt x="1352" y="636"/>
                  <a:pt x="1352" y="636"/>
                  <a:pt x="1352" y="636"/>
                </a:cubicBezTo>
                <a:cubicBezTo>
                  <a:pt x="1352" y="635"/>
                  <a:pt x="1352" y="635"/>
                  <a:pt x="1351" y="635"/>
                </a:cubicBezTo>
                <a:cubicBezTo>
                  <a:pt x="1351" y="635"/>
                  <a:pt x="1351" y="635"/>
                  <a:pt x="1351" y="635"/>
                </a:cubicBezTo>
                <a:cubicBezTo>
                  <a:pt x="1318" y="652"/>
                  <a:pt x="1318" y="652"/>
                  <a:pt x="1318" y="652"/>
                </a:cubicBezTo>
                <a:lnTo>
                  <a:pt x="1356" y="624"/>
                </a:lnTo>
                <a:close/>
                <a:moveTo>
                  <a:pt x="1346" y="626"/>
                </a:moveTo>
                <a:cubicBezTo>
                  <a:pt x="1345" y="625"/>
                  <a:pt x="1345" y="625"/>
                  <a:pt x="1345" y="625"/>
                </a:cubicBezTo>
                <a:cubicBezTo>
                  <a:pt x="1349" y="622"/>
                  <a:pt x="1349" y="622"/>
                  <a:pt x="1349" y="622"/>
                </a:cubicBezTo>
                <a:lnTo>
                  <a:pt x="1346" y="626"/>
                </a:lnTo>
                <a:close/>
                <a:moveTo>
                  <a:pt x="1345" y="628"/>
                </a:moveTo>
                <a:cubicBezTo>
                  <a:pt x="1302" y="660"/>
                  <a:pt x="1302" y="660"/>
                  <a:pt x="1302" y="660"/>
                </a:cubicBezTo>
                <a:cubicBezTo>
                  <a:pt x="1287" y="667"/>
                  <a:pt x="1287" y="667"/>
                  <a:pt x="1287" y="667"/>
                </a:cubicBezTo>
                <a:cubicBezTo>
                  <a:pt x="1323" y="641"/>
                  <a:pt x="1323" y="641"/>
                  <a:pt x="1323" y="641"/>
                </a:cubicBezTo>
                <a:cubicBezTo>
                  <a:pt x="1338" y="634"/>
                  <a:pt x="1338" y="634"/>
                  <a:pt x="1338" y="634"/>
                </a:cubicBezTo>
                <a:cubicBezTo>
                  <a:pt x="1338" y="634"/>
                  <a:pt x="1338" y="633"/>
                  <a:pt x="1338" y="633"/>
                </a:cubicBezTo>
                <a:cubicBezTo>
                  <a:pt x="1338" y="633"/>
                  <a:pt x="1338" y="633"/>
                  <a:pt x="1338" y="633"/>
                </a:cubicBezTo>
                <a:cubicBezTo>
                  <a:pt x="1338" y="633"/>
                  <a:pt x="1338" y="633"/>
                  <a:pt x="1338" y="633"/>
                </a:cubicBezTo>
                <a:cubicBezTo>
                  <a:pt x="1338" y="633"/>
                  <a:pt x="1338" y="633"/>
                  <a:pt x="1338" y="633"/>
                </a:cubicBezTo>
                <a:cubicBezTo>
                  <a:pt x="1338" y="633"/>
                  <a:pt x="1338" y="633"/>
                  <a:pt x="1338" y="633"/>
                </a:cubicBezTo>
                <a:cubicBezTo>
                  <a:pt x="1338" y="632"/>
                  <a:pt x="1338" y="632"/>
                  <a:pt x="1338" y="632"/>
                </a:cubicBezTo>
                <a:cubicBezTo>
                  <a:pt x="1338" y="632"/>
                  <a:pt x="1338" y="632"/>
                  <a:pt x="1338" y="632"/>
                </a:cubicBezTo>
                <a:cubicBezTo>
                  <a:pt x="1338" y="632"/>
                  <a:pt x="1338" y="632"/>
                  <a:pt x="1338" y="632"/>
                </a:cubicBezTo>
                <a:cubicBezTo>
                  <a:pt x="1338" y="632"/>
                  <a:pt x="1338" y="632"/>
                  <a:pt x="1338" y="631"/>
                </a:cubicBezTo>
                <a:cubicBezTo>
                  <a:pt x="1338" y="631"/>
                  <a:pt x="1338" y="631"/>
                  <a:pt x="1338" y="631"/>
                </a:cubicBezTo>
                <a:cubicBezTo>
                  <a:pt x="1338" y="631"/>
                  <a:pt x="1338" y="631"/>
                  <a:pt x="1338" y="631"/>
                </a:cubicBezTo>
                <a:cubicBezTo>
                  <a:pt x="1338" y="631"/>
                  <a:pt x="1337" y="631"/>
                  <a:pt x="1337" y="631"/>
                </a:cubicBezTo>
                <a:cubicBezTo>
                  <a:pt x="1337" y="631"/>
                  <a:pt x="1337" y="631"/>
                  <a:pt x="1337" y="631"/>
                </a:cubicBezTo>
                <a:cubicBezTo>
                  <a:pt x="1337" y="631"/>
                  <a:pt x="1337" y="631"/>
                  <a:pt x="1337" y="631"/>
                </a:cubicBezTo>
                <a:cubicBezTo>
                  <a:pt x="1337" y="631"/>
                  <a:pt x="1337" y="631"/>
                  <a:pt x="1337" y="631"/>
                </a:cubicBezTo>
                <a:cubicBezTo>
                  <a:pt x="1342" y="627"/>
                  <a:pt x="1342" y="627"/>
                  <a:pt x="1342" y="627"/>
                </a:cubicBezTo>
                <a:lnTo>
                  <a:pt x="1345" y="628"/>
                </a:lnTo>
                <a:close/>
                <a:moveTo>
                  <a:pt x="1087" y="570"/>
                </a:moveTo>
                <a:cubicBezTo>
                  <a:pt x="1091" y="565"/>
                  <a:pt x="1091" y="565"/>
                  <a:pt x="1091" y="565"/>
                </a:cubicBezTo>
                <a:cubicBezTo>
                  <a:pt x="1090" y="569"/>
                  <a:pt x="1090" y="569"/>
                  <a:pt x="1090" y="569"/>
                </a:cubicBezTo>
                <a:lnTo>
                  <a:pt x="1087" y="570"/>
                </a:lnTo>
                <a:close/>
                <a:moveTo>
                  <a:pt x="1091" y="614"/>
                </a:moveTo>
                <a:cubicBezTo>
                  <a:pt x="1091" y="614"/>
                  <a:pt x="1091" y="614"/>
                  <a:pt x="1091" y="614"/>
                </a:cubicBezTo>
                <a:cubicBezTo>
                  <a:pt x="1090" y="614"/>
                  <a:pt x="1090" y="614"/>
                  <a:pt x="1090" y="614"/>
                </a:cubicBezTo>
                <a:cubicBezTo>
                  <a:pt x="1090" y="614"/>
                  <a:pt x="1090" y="614"/>
                  <a:pt x="1090" y="614"/>
                </a:cubicBezTo>
                <a:cubicBezTo>
                  <a:pt x="1090" y="614"/>
                  <a:pt x="1090" y="614"/>
                  <a:pt x="1090" y="614"/>
                </a:cubicBezTo>
                <a:lnTo>
                  <a:pt x="1091" y="614"/>
                </a:lnTo>
                <a:close/>
                <a:moveTo>
                  <a:pt x="1090" y="621"/>
                </a:moveTo>
                <a:cubicBezTo>
                  <a:pt x="1090" y="621"/>
                  <a:pt x="1090" y="621"/>
                  <a:pt x="1090" y="621"/>
                </a:cubicBezTo>
                <a:cubicBezTo>
                  <a:pt x="1090" y="621"/>
                  <a:pt x="1090" y="621"/>
                  <a:pt x="1090" y="621"/>
                </a:cubicBezTo>
                <a:close/>
                <a:moveTo>
                  <a:pt x="1088" y="580"/>
                </a:moveTo>
                <a:cubicBezTo>
                  <a:pt x="1090" y="579"/>
                  <a:pt x="1090" y="579"/>
                  <a:pt x="1090" y="579"/>
                </a:cubicBezTo>
                <a:cubicBezTo>
                  <a:pt x="1090" y="583"/>
                  <a:pt x="1090" y="583"/>
                  <a:pt x="1090" y="583"/>
                </a:cubicBezTo>
                <a:cubicBezTo>
                  <a:pt x="1089" y="583"/>
                  <a:pt x="1089" y="583"/>
                  <a:pt x="1089" y="583"/>
                </a:cubicBezTo>
                <a:cubicBezTo>
                  <a:pt x="1088" y="583"/>
                  <a:pt x="1088" y="583"/>
                  <a:pt x="1088" y="583"/>
                </a:cubicBezTo>
                <a:cubicBezTo>
                  <a:pt x="1087" y="581"/>
                  <a:pt x="1087" y="581"/>
                  <a:pt x="1087" y="581"/>
                </a:cubicBezTo>
                <a:lnTo>
                  <a:pt x="1088" y="580"/>
                </a:lnTo>
                <a:close/>
                <a:moveTo>
                  <a:pt x="1087" y="573"/>
                </a:moveTo>
                <a:cubicBezTo>
                  <a:pt x="1090" y="573"/>
                  <a:pt x="1090" y="573"/>
                  <a:pt x="1090" y="573"/>
                </a:cubicBezTo>
                <a:cubicBezTo>
                  <a:pt x="1088" y="575"/>
                  <a:pt x="1088" y="575"/>
                  <a:pt x="1088" y="575"/>
                </a:cubicBezTo>
                <a:lnTo>
                  <a:pt x="1087" y="573"/>
                </a:lnTo>
                <a:close/>
                <a:moveTo>
                  <a:pt x="1089" y="586"/>
                </a:moveTo>
                <a:cubicBezTo>
                  <a:pt x="1089" y="590"/>
                  <a:pt x="1089" y="590"/>
                  <a:pt x="1089" y="590"/>
                </a:cubicBezTo>
                <a:cubicBezTo>
                  <a:pt x="1089" y="590"/>
                  <a:pt x="1089" y="590"/>
                  <a:pt x="1089" y="590"/>
                </a:cubicBezTo>
                <a:cubicBezTo>
                  <a:pt x="1087" y="590"/>
                  <a:pt x="1087" y="590"/>
                  <a:pt x="1087" y="590"/>
                </a:cubicBezTo>
                <a:cubicBezTo>
                  <a:pt x="1086" y="587"/>
                  <a:pt x="1086" y="587"/>
                  <a:pt x="1086" y="587"/>
                </a:cubicBezTo>
                <a:lnTo>
                  <a:pt x="1089" y="586"/>
                </a:lnTo>
                <a:close/>
                <a:moveTo>
                  <a:pt x="1089" y="593"/>
                </a:moveTo>
                <a:cubicBezTo>
                  <a:pt x="1089" y="597"/>
                  <a:pt x="1089" y="597"/>
                  <a:pt x="1089" y="597"/>
                </a:cubicBezTo>
                <a:cubicBezTo>
                  <a:pt x="1088" y="597"/>
                  <a:pt x="1088" y="597"/>
                  <a:pt x="1088" y="597"/>
                </a:cubicBezTo>
                <a:cubicBezTo>
                  <a:pt x="1087" y="597"/>
                  <a:pt x="1087" y="597"/>
                  <a:pt x="1087" y="597"/>
                </a:cubicBezTo>
                <a:cubicBezTo>
                  <a:pt x="1086" y="594"/>
                  <a:pt x="1086" y="594"/>
                  <a:pt x="1086" y="594"/>
                </a:cubicBezTo>
                <a:lnTo>
                  <a:pt x="1089" y="593"/>
                </a:lnTo>
                <a:close/>
                <a:moveTo>
                  <a:pt x="1089" y="635"/>
                </a:moveTo>
                <a:cubicBezTo>
                  <a:pt x="1089" y="635"/>
                  <a:pt x="1089" y="635"/>
                  <a:pt x="1089" y="635"/>
                </a:cubicBezTo>
                <a:cubicBezTo>
                  <a:pt x="1092" y="637"/>
                  <a:pt x="1092" y="637"/>
                  <a:pt x="1092" y="637"/>
                </a:cubicBezTo>
                <a:cubicBezTo>
                  <a:pt x="1090" y="639"/>
                  <a:pt x="1090" y="639"/>
                  <a:pt x="1090" y="639"/>
                </a:cubicBezTo>
                <a:cubicBezTo>
                  <a:pt x="1090" y="639"/>
                  <a:pt x="1090" y="639"/>
                  <a:pt x="1090" y="639"/>
                </a:cubicBezTo>
                <a:cubicBezTo>
                  <a:pt x="1089" y="638"/>
                  <a:pt x="1089" y="638"/>
                  <a:pt x="1089" y="638"/>
                </a:cubicBezTo>
                <a:lnTo>
                  <a:pt x="1089" y="635"/>
                </a:lnTo>
                <a:close/>
                <a:moveTo>
                  <a:pt x="1090" y="632"/>
                </a:moveTo>
                <a:cubicBezTo>
                  <a:pt x="1090" y="632"/>
                  <a:pt x="1090" y="632"/>
                  <a:pt x="1090" y="632"/>
                </a:cubicBezTo>
                <a:cubicBezTo>
                  <a:pt x="1089" y="631"/>
                  <a:pt x="1089" y="631"/>
                  <a:pt x="1089" y="631"/>
                </a:cubicBezTo>
                <a:cubicBezTo>
                  <a:pt x="1089" y="628"/>
                  <a:pt x="1089" y="628"/>
                  <a:pt x="1089" y="628"/>
                </a:cubicBezTo>
                <a:cubicBezTo>
                  <a:pt x="1090" y="628"/>
                  <a:pt x="1090" y="628"/>
                  <a:pt x="1090" y="628"/>
                </a:cubicBezTo>
                <a:cubicBezTo>
                  <a:pt x="1092" y="630"/>
                  <a:pt x="1092" y="630"/>
                  <a:pt x="1092" y="630"/>
                </a:cubicBezTo>
                <a:lnTo>
                  <a:pt x="1090" y="632"/>
                </a:lnTo>
                <a:close/>
                <a:moveTo>
                  <a:pt x="1091" y="625"/>
                </a:moveTo>
                <a:cubicBezTo>
                  <a:pt x="1091" y="625"/>
                  <a:pt x="1091" y="625"/>
                  <a:pt x="1091" y="625"/>
                </a:cubicBezTo>
                <a:cubicBezTo>
                  <a:pt x="1090" y="625"/>
                  <a:pt x="1090" y="625"/>
                  <a:pt x="1090" y="625"/>
                </a:cubicBezTo>
                <a:cubicBezTo>
                  <a:pt x="1090" y="624"/>
                  <a:pt x="1090" y="624"/>
                  <a:pt x="1090" y="624"/>
                </a:cubicBezTo>
                <a:cubicBezTo>
                  <a:pt x="1092" y="623"/>
                  <a:pt x="1092" y="623"/>
                  <a:pt x="1092" y="623"/>
                </a:cubicBezTo>
                <a:lnTo>
                  <a:pt x="1091" y="625"/>
                </a:lnTo>
                <a:close/>
                <a:moveTo>
                  <a:pt x="1091" y="618"/>
                </a:moveTo>
                <a:cubicBezTo>
                  <a:pt x="1091" y="618"/>
                  <a:pt x="1091" y="618"/>
                  <a:pt x="1091" y="618"/>
                </a:cubicBezTo>
                <a:cubicBezTo>
                  <a:pt x="1090" y="618"/>
                  <a:pt x="1090" y="618"/>
                  <a:pt x="1090" y="618"/>
                </a:cubicBezTo>
                <a:cubicBezTo>
                  <a:pt x="1093" y="617"/>
                  <a:pt x="1093" y="617"/>
                  <a:pt x="1093" y="617"/>
                </a:cubicBezTo>
                <a:lnTo>
                  <a:pt x="1091" y="618"/>
                </a:lnTo>
                <a:close/>
                <a:moveTo>
                  <a:pt x="1091" y="610"/>
                </a:moveTo>
                <a:cubicBezTo>
                  <a:pt x="1091" y="607"/>
                  <a:pt x="1091" y="607"/>
                  <a:pt x="1091" y="607"/>
                </a:cubicBezTo>
                <a:cubicBezTo>
                  <a:pt x="1091" y="607"/>
                  <a:pt x="1091" y="607"/>
                  <a:pt x="1091" y="607"/>
                </a:cubicBezTo>
                <a:cubicBezTo>
                  <a:pt x="1093" y="608"/>
                  <a:pt x="1093" y="608"/>
                  <a:pt x="1093" y="608"/>
                </a:cubicBezTo>
                <a:lnTo>
                  <a:pt x="1091" y="610"/>
                </a:lnTo>
                <a:close/>
                <a:moveTo>
                  <a:pt x="1092" y="604"/>
                </a:moveTo>
                <a:cubicBezTo>
                  <a:pt x="1092" y="604"/>
                  <a:pt x="1092" y="604"/>
                  <a:pt x="1092" y="604"/>
                </a:cubicBezTo>
                <a:cubicBezTo>
                  <a:pt x="1091" y="604"/>
                  <a:pt x="1091" y="604"/>
                  <a:pt x="1091" y="604"/>
                </a:cubicBezTo>
                <a:cubicBezTo>
                  <a:pt x="1091" y="600"/>
                  <a:pt x="1091" y="600"/>
                  <a:pt x="1091" y="600"/>
                </a:cubicBezTo>
                <a:cubicBezTo>
                  <a:pt x="1092" y="600"/>
                  <a:pt x="1092" y="600"/>
                  <a:pt x="1092" y="600"/>
                </a:cubicBezTo>
                <a:cubicBezTo>
                  <a:pt x="1094" y="602"/>
                  <a:pt x="1094" y="602"/>
                  <a:pt x="1094" y="602"/>
                </a:cubicBezTo>
                <a:lnTo>
                  <a:pt x="1092" y="604"/>
                </a:lnTo>
                <a:close/>
                <a:moveTo>
                  <a:pt x="1092" y="596"/>
                </a:moveTo>
                <a:cubicBezTo>
                  <a:pt x="1092" y="593"/>
                  <a:pt x="1092" y="593"/>
                  <a:pt x="1092" y="593"/>
                </a:cubicBezTo>
                <a:cubicBezTo>
                  <a:pt x="1092" y="593"/>
                  <a:pt x="1092" y="593"/>
                  <a:pt x="1092" y="593"/>
                </a:cubicBezTo>
                <a:cubicBezTo>
                  <a:pt x="1094" y="595"/>
                  <a:pt x="1094" y="595"/>
                  <a:pt x="1094" y="595"/>
                </a:cubicBezTo>
                <a:lnTo>
                  <a:pt x="1092" y="596"/>
                </a:lnTo>
                <a:close/>
                <a:moveTo>
                  <a:pt x="1093" y="591"/>
                </a:moveTo>
                <a:cubicBezTo>
                  <a:pt x="1092" y="590"/>
                  <a:pt x="1092" y="590"/>
                  <a:pt x="1092" y="590"/>
                </a:cubicBezTo>
                <a:cubicBezTo>
                  <a:pt x="1092" y="586"/>
                  <a:pt x="1092" y="586"/>
                  <a:pt x="1092" y="586"/>
                </a:cubicBezTo>
                <a:cubicBezTo>
                  <a:pt x="1093" y="587"/>
                  <a:pt x="1093" y="587"/>
                  <a:pt x="1093" y="587"/>
                </a:cubicBezTo>
                <a:cubicBezTo>
                  <a:pt x="1095" y="588"/>
                  <a:pt x="1095" y="588"/>
                  <a:pt x="1095" y="588"/>
                </a:cubicBezTo>
                <a:lnTo>
                  <a:pt x="1093" y="591"/>
                </a:lnTo>
                <a:close/>
                <a:moveTo>
                  <a:pt x="1022" y="520"/>
                </a:moveTo>
                <a:cubicBezTo>
                  <a:pt x="1021" y="514"/>
                  <a:pt x="1021" y="514"/>
                  <a:pt x="1021" y="514"/>
                </a:cubicBezTo>
                <a:cubicBezTo>
                  <a:pt x="1094" y="540"/>
                  <a:pt x="1094" y="540"/>
                  <a:pt x="1094" y="540"/>
                </a:cubicBezTo>
                <a:cubicBezTo>
                  <a:pt x="1091" y="544"/>
                  <a:pt x="1091" y="544"/>
                  <a:pt x="1091" y="544"/>
                </a:cubicBezTo>
                <a:lnTo>
                  <a:pt x="1022" y="520"/>
                </a:lnTo>
                <a:close/>
                <a:moveTo>
                  <a:pt x="1089" y="546"/>
                </a:moveTo>
                <a:cubicBezTo>
                  <a:pt x="1032" y="627"/>
                  <a:pt x="1032" y="627"/>
                  <a:pt x="1032" y="627"/>
                </a:cubicBezTo>
                <a:cubicBezTo>
                  <a:pt x="1022" y="523"/>
                  <a:pt x="1022" y="523"/>
                  <a:pt x="1022" y="523"/>
                </a:cubicBezTo>
                <a:lnTo>
                  <a:pt x="1089" y="546"/>
                </a:lnTo>
                <a:close/>
                <a:moveTo>
                  <a:pt x="1097" y="541"/>
                </a:moveTo>
                <a:cubicBezTo>
                  <a:pt x="1100" y="542"/>
                  <a:pt x="1100" y="542"/>
                  <a:pt x="1100" y="542"/>
                </a:cubicBezTo>
                <a:cubicBezTo>
                  <a:pt x="1097" y="546"/>
                  <a:pt x="1097" y="546"/>
                  <a:pt x="1097" y="546"/>
                </a:cubicBezTo>
                <a:cubicBezTo>
                  <a:pt x="1094" y="545"/>
                  <a:pt x="1094" y="545"/>
                  <a:pt x="1094" y="545"/>
                </a:cubicBezTo>
                <a:lnTo>
                  <a:pt x="1097" y="541"/>
                </a:lnTo>
                <a:close/>
                <a:moveTo>
                  <a:pt x="1101" y="534"/>
                </a:moveTo>
                <a:cubicBezTo>
                  <a:pt x="1104" y="536"/>
                  <a:pt x="1104" y="536"/>
                  <a:pt x="1104" y="536"/>
                </a:cubicBezTo>
                <a:cubicBezTo>
                  <a:pt x="1102" y="539"/>
                  <a:pt x="1102" y="539"/>
                  <a:pt x="1102" y="539"/>
                </a:cubicBezTo>
                <a:cubicBezTo>
                  <a:pt x="1098" y="538"/>
                  <a:pt x="1098" y="538"/>
                  <a:pt x="1098" y="538"/>
                </a:cubicBezTo>
                <a:lnTo>
                  <a:pt x="1101" y="534"/>
                </a:lnTo>
                <a:close/>
                <a:moveTo>
                  <a:pt x="1053" y="514"/>
                </a:moveTo>
                <a:cubicBezTo>
                  <a:pt x="1126" y="472"/>
                  <a:pt x="1126" y="472"/>
                  <a:pt x="1126" y="472"/>
                </a:cubicBezTo>
                <a:cubicBezTo>
                  <a:pt x="1138" y="477"/>
                  <a:pt x="1138" y="477"/>
                  <a:pt x="1138" y="477"/>
                </a:cubicBezTo>
                <a:cubicBezTo>
                  <a:pt x="1100" y="531"/>
                  <a:pt x="1100" y="531"/>
                  <a:pt x="1100" y="531"/>
                </a:cubicBezTo>
                <a:lnTo>
                  <a:pt x="1053" y="514"/>
                </a:lnTo>
                <a:close/>
                <a:moveTo>
                  <a:pt x="1106" y="544"/>
                </a:moveTo>
                <a:cubicBezTo>
                  <a:pt x="1109" y="545"/>
                  <a:pt x="1109" y="545"/>
                  <a:pt x="1109" y="545"/>
                </a:cubicBezTo>
                <a:cubicBezTo>
                  <a:pt x="1106" y="549"/>
                  <a:pt x="1106" y="549"/>
                  <a:pt x="1106" y="549"/>
                </a:cubicBezTo>
                <a:cubicBezTo>
                  <a:pt x="1103" y="548"/>
                  <a:pt x="1103" y="548"/>
                  <a:pt x="1103" y="548"/>
                </a:cubicBezTo>
                <a:lnTo>
                  <a:pt x="1106" y="544"/>
                </a:lnTo>
                <a:close/>
                <a:moveTo>
                  <a:pt x="1105" y="540"/>
                </a:moveTo>
                <a:cubicBezTo>
                  <a:pt x="1107" y="537"/>
                  <a:pt x="1107" y="537"/>
                  <a:pt x="1107" y="537"/>
                </a:cubicBezTo>
                <a:cubicBezTo>
                  <a:pt x="1108" y="537"/>
                  <a:pt x="1108" y="537"/>
                  <a:pt x="1108" y="537"/>
                </a:cubicBezTo>
                <a:cubicBezTo>
                  <a:pt x="1105" y="540"/>
                  <a:pt x="1105" y="540"/>
                  <a:pt x="1105" y="540"/>
                </a:cubicBezTo>
                <a:close/>
                <a:moveTo>
                  <a:pt x="1098" y="587"/>
                </a:moveTo>
                <a:cubicBezTo>
                  <a:pt x="1098" y="587"/>
                  <a:pt x="1098" y="587"/>
                  <a:pt x="1098" y="587"/>
                </a:cubicBezTo>
                <a:cubicBezTo>
                  <a:pt x="1098" y="587"/>
                  <a:pt x="1098" y="587"/>
                  <a:pt x="1098" y="587"/>
                </a:cubicBezTo>
                <a:cubicBezTo>
                  <a:pt x="1098" y="587"/>
                  <a:pt x="1098" y="587"/>
                  <a:pt x="1098" y="587"/>
                </a:cubicBezTo>
                <a:cubicBezTo>
                  <a:pt x="1096" y="585"/>
                  <a:pt x="1096" y="585"/>
                  <a:pt x="1096" y="585"/>
                </a:cubicBezTo>
                <a:cubicBezTo>
                  <a:pt x="1099" y="582"/>
                  <a:pt x="1099" y="582"/>
                  <a:pt x="1099" y="582"/>
                </a:cubicBezTo>
                <a:cubicBezTo>
                  <a:pt x="1099" y="582"/>
                  <a:pt x="1099" y="582"/>
                  <a:pt x="1099" y="582"/>
                </a:cubicBezTo>
                <a:cubicBezTo>
                  <a:pt x="1099" y="582"/>
                  <a:pt x="1099" y="582"/>
                  <a:pt x="1099" y="582"/>
                </a:cubicBezTo>
                <a:cubicBezTo>
                  <a:pt x="1099" y="581"/>
                  <a:pt x="1099" y="581"/>
                  <a:pt x="1099" y="581"/>
                </a:cubicBezTo>
                <a:cubicBezTo>
                  <a:pt x="1099" y="581"/>
                  <a:pt x="1099" y="581"/>
                  <a:pt x="1099" y="581"/>
                </a:cubicBezTo>
                <a:cubicBezTo>
                  <a:pt x="1099" y="581"/>
                  <a:pt x="1099" y="581"/>
                  <a:pt x="1099" y="581"/>
                </a:cubicBezTo>
                <a:cubicBezTo>
                  <a:pt x="1099" y="581"/>
                  <a:pt x="1099" y="581"/>
                  <a:pt x="1099" y="581"/>
                </a:cubicBezTo>
                <a:cubicBezTo>
                  <a:pt x="1099" y="580"/>
                  <a:pt x="1099" y="580"/>
                  <a:pt x="1099" y="580"/>
                </a:cubicBezTo>
                <a:cubicBezTo>
                  <a:pt x="1099" y="580"/>
                  <a:pt x="1099" y="580"/>
                  <a:pt x="1099" y="580"/>
                </a:cubicBezTo>
                <a:cubicBezTo>
                  <a:pt x="1099" y="580"/>
                  <a:pt x="1099" y="580"/>
                  <a:pt x="1098" y="580"/>
                </a:cubicBezTo>
                <a:cubicBezTo>
                  <a:pt x="1098" y="580"/>
                  <a:pt x="1098" y="580"/>
                  <a:pt x="1098" y="580"/>
                </a:cubicBezTo>
                <a:cubicBezTo>
                  <a:pt x="1098" y="580"/>
                  <a:pt x="1098" y="580"/>
                  <a:pt x="1098" y="580"/>
                </a:cubicBezTo>
                <a:cubicBezTo>
                  <a:pt x="1098" y="580"/>
                  <a:pt x="1098" y="580"/>
                  <a:pt x="1098" y="580"/>
                </a:cubicBezTo>
                <a:cubicBezTo>
                  <a:pt x="1096" y="578"/>
                  <a:pt x="1096" y="578"/>
                  <a:pt x="1096" y="578"/>
                </a:cubicBezTo>
                <a:cubicBezTo>
                  <a:pt x="1099" y="575"/>
                  <a:pt x="1099" y="575"/>
                  <a:pt x="1099" y="575"/>
                </a:cubicBezTo>
                <a:cubicBezTo>
                  <a:pt x="1099" y="575"/>
                  <a:pt x="1099" y="575"/>
                  <a:pt x="1099" y="575"/>
                </a:cubicBezTo>
                <a:cubicBezTo>
                  <a:pt x="1099" y="575"/>
                  <a:pt x="1099" y="575"/>
                  <a:pt x="1099" y="575"/>
                </a:cubicBezTo>
                <a:cubicBezTo>
                  <a:pt x="1099" y="574"/>
                  <a:pt x="1099" y="574"/>
                  <a:pt x="1099" y="574"/>
                </a:cubicBezTo>
                <a:cubicBezTo>
                  <a:pt x="1099" y="574"/>
                  <a:pt x="1099" y="574"/>
                  <a:pt x="1099" y="574"/>
                </a:cubicBezTo>
                <a:cubicBezTo>
                  <a:pt x="1099" y="573"/>
                  <a:pt x="1099" y="573"/>
                  <a:pt x="1099" y="573"/>
                </a:cubicBezTo>
                <a:cubicBezTo>
                  <a:pt x="1099" y="573"/>
                  <a:pt x="1099" y="573"/>
                  <a:pt x="1099" y="573"/>
                </a:cubicBezTo>
                <a:cubicBezTo>
                  <a:pt x="1099" y="573"/>
                  <a:pt x="1099" y="573"/>
                  <a:pt x="1099" y="573"/>
                </a:cubicBezTo>
                <a:cubicBezTo>
                  <a:pt x="1099" y="573"/>
                  <a:pt x="1099" y="573"/>
                  <a:pt x="1099" y="573"/>
                </a:cubicBezTo>
                <a:cubicBezTo>
                  <a:pt x="1095" y="570"/>
                  <a:pt x="1095" y="570"/>
                  <a:pt x="1095" y="570"/>
                </a:cubicBezTo>
                <a:cubicBezTo>
                  <a:pt x="1107" y="553"/>
                  <a:pt x="1107" y="553"/>
                  <a:pt x="1107" y="553"/>
                </a:cubicBezTo>
                <a:cubicBezTo>
                  <a:pt x="1135" y="563"/>
                  <a:pt x="1135" y="563"/>
                  <a:pt x="1135" y="563"/>
                </a:cubicBezTo>
                <a:cubicBezTo>
                  <a:pt x="1096" y="593"/>
                  <a:pt x="1096" y="593"/>
                  <a:pt x="1096" y="593"/>
                </a:cubicBezTo>
                <a:cubicBezTo>
                  <a:pt x="1096" y="592"/>
                  <a:pt x="1096" y="592"/>
                  <a:pt x="1096" y="592"/>
                </a:cubicBezTo>
                <a:cubicBezTo>
                  <a:pt x="1098" y="589"/>
                  <a:pt x="1098" y="589"/>
                  <a:pt x="1098" y="589"/>
                </a:cubicBezTo>
                <a:cubicBezTo>
                  <a:pt x="1098" y="588"/>
                  <a:pt x="1098" y="588"/>
                  <a:pt x="1098" y="588"/>
                </a:cubicBezTo>
                <a:cubicBezTo>
                  <a:pt x="1098" y="588"/>
                  <a:pt x="1098" y="588"/>
                  <a:pt x="1098" y="588"/>
                </a:cubicBezTo>
                <a:cubicBezTo>
                  <a:pt x="1098" y="588"/>
                  <a:pt x="1098" y="588"/>
                  <a:pt x="1098" y="587"/>
                </a:cubicBezTo>
                <a:cubicBezTo>
                  <a:pt x="1098" y="587"/>
                  <a:pt x="1098" y="587"/>
                  <a:pt x="1098" y="587"/>
                </a:cubicBezTo>
                <a:cubicBezTo>
                  <a:pt x="1098" y="587"/>
                  <a:pt x="1098" y="587"/>
                  <a:pt x="1098" y="587"/>
                </a:cubicBezTo>
                <a:close/>
                <a:moveTo>
                  <a:pt x="1103" y="543"/>
                </a:moveTo>
                <a:cubicBezTo>
                  <a:pt x="1103" y="543"/>
                  <a:pt x="1103" y="543"/>
                  <a:pt x="1103" y="543"/>
                </a:cubicBezTo>
                <a:cubicBezTo>
                  <a:pt x="1100" y="547"/>
                  <a:pt x="1100" y="547"/>
                  <a:pt x="1100" y="547"/>
                </a:cubicBezTo>
                <a:cubicBezTo>
                  <a:pt x="1100" y="547"/>
                  <a:pt x="1100" y="547"/>
                  <a:pt x="1100" y="547"/>
                </a:cubicBezTo>
                <a:lnTo>
                  <a:pt x="1103" y="543"/>
                </a:lnTo>
                <a:close/>
                <a:moveTo>
                  <a:pt x="1101" y="551"/>
                </a:moveTo>
                <a:cubicBezTo>
                  <a:pt x="1105" y="552"/>
                  <a:pt x="1105" y="552"/>
                  <a:pt x="1105" y="552"/>
                </a:cubicBezTo>
                <a:cubicBezTo>
                  <a:pt x="1093" y="567"/>
                  <a:pt x="1093" y="567"/>
                  <a:pt x="1093" y="567"/>
                </a:cubicBezTo>
                <a:cubicBezTo>
                  <a:pt x="1094" y="561"/>
                  <a:pt x="1094" y="561"/>
                  <a:pt x="1094" y="561"/>
                </a:cubicBezTo>
                <a:lnTo>
                  <a:pt x="1101" y="551"/>
                </a:lnTo>
                <a:close/>
                <a:moveTo>
                  <a:pt x="1096" y="574"/>
                </a:moveTo>
                <a:cubicBezTo>
                  <a:pt x="1094" y="577"/>
                  <a:pt x="1094" y="577"/>
                  <a:pt x="1094" y="577"/>
                </a:cubicBezTo>
                <a:cubicBezTo>
                  <a:pt x="1093" y="576"/>
                  <a:pt x="1093" y="576"/>
                  <a:pt x="1093" y="576"/>
                </a:cubicBezTo>
                <a:cubicBezTo>
                  <a:pt x="1093" y="573"/>
                  <a:pt x="1093" y="573"/>
                  <a:pt x="1093" y="573"/>
                </a:cubicBezTo>
                <a:cubicBezTo>
                  <a:pt x="1093" y="573"/>
                  <a:pt x="1093" y="573"/>
                  <a:pt x="1093" y="573"/>
                </a:cubicBezTo>
                <a:lnTo>
                  <a:pt x="1096" y="574"/>
                </a:lnTo>
                <a:close/>
                <a:moveTo>
                  <a:pt x="1093" y="580"/>
                </a:moveTo>
                <a:cubicBezTo>
                  <a:pt x="1095" y="581"/>
                  <a:pt x="1095" y="581"/>
                  <a:pt x="1095" y="581"/>
                </a:cubicBezTo>
                <a:cubicBezTo>
                  <a:pt x="1094" y="584"/>
                  <a:pt x="1094" y="584"/>
                  <a:pt x="1094" y="584"/>
                </a:cubicBezTo>
                <a:cubicBezTo>
                  <a:pt x="1092" y="583"/>
                  <a:pt x="1092" y="583"/>
                  <a:pt x="1092" y="583"/>
                </a:cubicBezTo>
                <a:cubicBezTo>
                  <a:pt x="1093" y="580"/>
                  <a:pt x="1093" y="580"/>
                  <a:pt x="1093" y="580"/>
                </a:cubicBezTo>
                <a:close/>
                <a:moveTo>
                  <a:pt x="1096" y="616"/>
                </a:moveTo>
                <a:cubicBezTo>
                  <a:pt x="1096" y="616"/>
                  <a:pt x="1096" y="616"/>
                  <a:pt x="1096" y="616"/>
                </a:cubicBezTo>
                <a:cubicBezTo>
                  <a:pt x="1096" y="616"/>
                  <a:pt x="1096" y="616"/>
                  <a:pt x="1096" y="616"/>
                </a:cubicBezTo>
                <a:cubicBezTo>
                  <a:pt x="1097" y="616"/>
                  <a:pt x="1097" y="615"/>
                  <a:pt x="1097" y="615"/>
                </a:cubicBezTo>
                <a:cubicBezTo>
                  <a:pt x="1097" y="615"/>
                  <a:pt x="1097" y="615"/>
                  <a:pt x="1097" y="615"/>
                </a:cubicBezTo>
                <a:cubicBezTo>
                  <a:pt x="1097" y="615"/>
                  <a:pt x="1097" y="615"/>
                  <a:pt x="1096" y="615"/>
                </a:cubicBezTo>
                <a:cubicBezTo>
                  <a:pt x="1148" y="591"/>
                  <a:pt x="1148" y="591"/>
                  <a:pt x="1148" y="591"/>
                </a:cubicBezTo>
                <a:cubicBezTo>
                  <a:pt x="1149" y="594"/>
                  <a:pt x="1149" y="594"/>
                  <a:pt x="1149" y="594"/>
                </a:cubicBezTo>
                <a:cubicBezTo>
                  <a:pt x="1094" y="619"/>
                  <a:pt x="1094" y="619"/>
                  <a:pt x="1094" y="619"/>
                </a:cubicBezTo>
                <a:lnTo>
                  <a:pt x="1096" y="616"/>
                </a:lnTo>
                <a:close/>
                <a:moveTo>
                  <a:pt x="1094" y="613"/>
                </a:moveTo>
                <a:cubicBezTo>
                  <a:pt x="1097" y="609"/>
                  <a:pt x="1097" y="609"/>
                  <a:pt x="1097" y="609"/>
                </a:cubicBezTo>
                <a:cubicBezTo>
                  <a:pt x="1097" y="609"/>
                  <a:pt x="1097" y="609"/>
                  <a:pt x="1097" y="609"/>
                </a:cubicBezTo>
                <a:cubicBezTo>
                  <a:pt x="1097" y="609"/>
                  <a:pt x="1097" y="609"/>
                  <a:pt x="1097" y="609"/>
                </a:cubicBezTo>
                <a:cubicBezTo>
                  <a:pt x="1097" y="609"/>
                  <a:pt x="1097" y="609"/>
                  <a:pt x="1097" y="609"/>
                </a:cubicBezTo>
                <a:cubicBezTo>
                  <a:pt x="1142" y="575"/>
                  <a:pt x="1142" y="575"/>
                  <a:pt x="1142" y="575"/>
                </a:cubicBezTo>
                <a:cubicBezTo>
                  <a:pt x="1147" y="588"/>
                  <a:pt x="1147" y="588"/>
                  <a:pt x="1147" y="588"/>
                </a:cubicBezTo>
                <a:lnTo>
                  <a:pt x="1094" y="613"/>
                </a:lnTo>
                <a:close/>
                <a:moveTo>
                  <a:pt x="1144" y="572"/>
                </a:moveTo>
                <a:cubicBezTo>
                  <a:pt x="1144" y="572"/>
                  <a:pt x="1144" y="572"/>
                  <a:pt x="1144" y="571"/>
                </a:cubicBezTo>
                <a:cubicBezTo>
                  <a:pt x="1144" y="571"/>
                  <a:pt x="1144" y="571"/>
                  <a:pt x="1144" y="571"/>
                </a:cubicBezTo>
                <a:cubicBezTo>
                  <a:pt x="1144" y="571"/>
                  <a:pt x="1144" y="571"/>
                  <a:pt x="1144" y="571"/>
                </a:cubicBezTo>
                <a:cubicBezTo>
                  <a:pt x="1143" y="571"/>
                  <a:pt x="1143" y="571"/>
                  <a:pt x="1143" y="571"/>
                </a:cubicBezTo>
                <a:cubicBezTo>
                  <a:pt x="1143" y="571"/>
                  <a:pt x="1143" y="571"/>
                  <a:pt x="1143" y="571"/>
                </a:cubicBezTo>
                <a:cubicBezTo>
                  <a:pt x="1143" y="571"/>
                  <a:pt x="1142" y="571"/>
                  <a:pt x="1142" y="571"/>
                </a:cubicBezTo>
                <a:cubicBezTo>
                  <a:pt x="1142" y="571"/>
                  <a:pt x="1142" y="571"/>
                  <a:pt x="1142" y="571"/>
                </a:cubicBezTo>
                <a:cubicBezTo>
                  <a:pt x="1142" y="571"/>
                  <a:pt x="1142" y="571"/>
                  <a:pt x="1142" y="571"/>
                </a:cubicBezTo>
                <a:cubicBezTo>
                  <a:pt x="1096" y="607"/>
                  <a:pt x="1096" y="607"/>
                  <a:pt x="1096" y="607"/>
                </a:cubicBezTo>
                <a:cubicBezTo>
                  <a:pt x="1095" y="606"/>
                  <a:pt x="1095" y="606"/>
                  <a:pt x="1095" y="606"/>
                </a:cubicBezTo>
                <a:cubicBezTo>
                  <a:pt x="1097" y="602"/>
                  <a:pt x="1097" y="602"/>
                  <a:pt x="1097" y="602"/>
                </a:cubicBezTo>
                <a:cubicBezTo>
                  <a:pt x="1097" y="602"/>
                  <a:pt x="1097" y="602"/>
                  <a:pt x="1097" y="602"/>
                </a:cubicBezTo>
                <a:cubicBezTo>
                  <a:pt x="1097" y="602"/>
                  <a:pt x="1097" y="602"/>
                  <a:pt x="1097" y="602"/>
                </a:cubicBezTo>
                <a:cubicBezTo>
                  <a:pt x="1097" y="602"/>
                  <a:pt x="1097" y="602"/>
                  <a:pt x="1097" y="602"/>
                </a:cubicBezTo>
                <a:cubicBezTo>
                  <a:pt x="1097" y="602"/>
                  <a:pt x="1098" y="601"/>
                  <a:pt x="1098" y="601"/>
                </a:cubicBezTo>
                <a:cubicBezTo>
                  <a:pt x="1097" y="601"/>
                  <a:pt x="1097" y="601"/>
                  <a:pt x="1097" y="601"/>
                </a:cubicBezTo>
                <a:cubicBezTo>
                  <a:pt x="1097" y="601"/>
                  <a:pt x="1097" y="600"/>
                  <a:pt x="1097" y="600"/>
                </a:cubicBezTo>
                <a:cubicBezTo>
                  <a:pt x="1097" y="600"/>
                  <a:pt x="1097" y="600"/>
                  <a:pt x="1097" y="600"/>
                </a:cubicBezTo>
                <a:cubicBezTo>
                  <a:pt x="1097" y="600"/>
                  <a:pt x="1097" y="600"/>
                  <a:pt x="1097" y="600"/>
                </a:cubicBezTo>
                <a:cubicBezTo>
                  <a:pt x="1095" y="599"/>
                  <a:pt x="1095" y="599"/>
                  <a:pt x="1095" y="599"/>
                </a:cubicBezTo>
                <a:cubicBezTo>
                  <a:pt x="1098" y="595"/>
                  <a:pt x="1098" y="595"/>
                  <a:pt x="1098" y="595"/>
                </a:cubicBezTo>
                <a:cubicBezTo>
                  <a:pt x="1098" y="595"/>
                  <a:pt x="1098" y="595"/>
                  <a:pt x="1098" y="595"/>
                </a:cubicBezTo>
                <a:cubicBezTo>
                  <a:pt x="1098" y="595"/>
                  <a:pt x="1098" y="595"/>
                  <a:pt x="1098" y="595"/>
                </a:cubicBezTo>
                <a:cubicBezTo>
                  <a:pt x="1098" y="595"/>
                  <a:pt x="1098" y="595"/>
                  <a:pt x="1098" y="595"/>
                </a:cubicBezTo>
                <a:cubicBezTo>
                  <a:pt x="1139" y="564"/>
                  <a:pt x="1139" y="564"/>
                  <a:pt x="1139" y="564"/>
                </a:cubicBezTo>
                <a:cubicBezTo>
                  <a:pt x="1148" y="567"/>
                  <a:pt x="1148" y="567"/>
                  <a:pt x="1148" y="567"/>
                </a:cubicBezTo>
                <a:cubicBezTo>
                  <a:pt x="1154" y="585"/>
                  <a:pt x="1154" y="585"/>
                  <a:pt x="1154" y="585"/>
                </a:cubicBezTo>
                <a:cubicBezTo>
                  <a:pt x="1149" y="587"/>
                  <a:pt x="1149" y="587"/>
                  <a:pt x="1149" y="587"/>
                </a:cubicBezTo>
                <a:lnTo>
                  <a:pt x="1144" y="572"/>
                </a:lnTo>
                <a:close/>
                <a:moveTo>
                  <a:pt x="1155" y="588"/>
                </a:moveTo>
                <a:cubicBezTo>
                  <a:pt x="1156" y="590"/>
                  <a:pt x="1156" y="590"/>
                  <a:pt x="1156" y="590"/>
                </a:cubicBezTo>
                <a:cubicBezTo>
                  <a:pt x="1151" y="593"/>
                  <a:pt x="1151" y="593"/>
                  <a:pt x="1151" y="593"/>
                </a:cubicBezTo>
                <a:cubicBezTo>
                  <a:pt x="1150" y="590"/>
                  <a:pt x="1150" y="590"/>
                  <a:pt x="1150" y="590"/>
                </a:cubicBezTo>
                <a:lnTo>
                  <a:pt x="1155" y="588"/>
                </a:lnTo>
                <a:close/>
                <a:moveTo>
                  <a:pt x="1152" y="568"/>
                </a:moveTo>
                <a:cubicBezTo>
                  <a:pt x="1173" y="576"/>
                  <a:pt x="1173" y="576"/>
                  <a:pt x="1173" y="576"/>
                </a:cubicBezTo>
                <a:cubicBezTo>
                  <a:pt x="1157" y="584"/>
                  <a:pt x="1157" y="584"/>
                  <a:pt x="1157" y="584"/>
                </a:cubicBezTo>
                <a:lnTo>
                  <a:pt x="1152" y="568"/>
                </a:lnTo>
                <a:close/>
                <a:moveTo>
                  <a:pt x="1177" y="577"/>
                </a:moveTo>
                <a:cubicBezTo>
                  <a:pt x="1181" y="579"/>
                  <a:pt x="1181" y="579"/>
                  <a:pt x="1181" y="579"/>
                </a:cubicBezTo>
                <a:cubicBezTo>
                  <a:pt x="1159" y="589"/>
                  <a:pt x="1159" y="589"/>
                  <a:pt x="1159" y="589"/>
                </a:cubicBezTo>
                <a:cubicBezTo>
                  <a:pt x="1158" y="586"/>
                  <a:pt x="1158" y="586"/>
                  <a:pt x="1158" y="586"/>
                </a:cubicBezTo>
                <a:lnTo>
                  <a:pt x="1177" y="577"/>
                </a:lnTo>
                <a:close/>
                <a:moveTo>
                  <a:pt x="1181" y="576"/>
                </a:moveTo>
                <a:cubicBezTo>
                  <a:pt x="1188" y="573"/>
                  <a:pt x="1188" y="573"/>
                  <a:pt x="1188" y="573"/>
                </a:cubicBezTo>
                <a:cubicBezTo>
                  <a:pt x="1192" y="574"/>
                  <a:pt x="1192" y="574"/>
                  <a:pt x="1192" y="574"/>
                </a:cubicBezTo>
                <a:cubicBezTo>
                  <a:pt x="1185" y="577"/>
                  <a:pt x="1185" y="577"/>
                  <a:pt x="1185" y="577"/>
                </a:cubicBezTo>
                <a:lnTo>
                  <a:pt x="1181" y="576"/>
                </a:lnTo>
                <a:close/>
                <a:moveTo>
                  <a:pt x="1196" y="576"/>
                </a:moveTo>
                <a:cubicBezTo>
                  <a:pt x="1261" y="599"/>
                  <a:pt x="1261" y="599"/>
                  <a:pt x="1261" y="599"/>
                </a:cubicBezTo>
                <a:cubicBezTo>
                  <a:pt x="1260" y="604"/>
                  <a:pt x="1260" y="604"/>
                  <a:pt x="1260" y="604"/>
                </a:cubicBezTo>
                <a:cubicBezTo>
                  <a:pt x="1189" y="579"/>
                  <a:pt x="1189" y="579"/>
                  <a:pt x="1189" y="579"/>
                </a:cubicBezTo>
                <a:lnTo>
                  <a:pt x="1196" y="576"/>
                </a:lnTo>
                <a:close/>
                <a:moveTo>
                  <a:pt x="1262" y="607"/>
                </a:moveTo>
                <a:cubicBezTo>
                  <a:pt x="1266" y="609"/>
                  <a:pt x="1266" y="609"/>
                  <a:pt x="1266" y="609"/>
                </a:cubicBezTo>
                <a:cubicBezTo>
                  <a:pt x="1246" y="677"/>
                  <a:pt x="1246" y="677"/>
                  <a:pt x="1246" y="677"/>
                </a:cubicBezTo>
                <a:cubicBezTo>
                  <a:pt x="1241" y="679"/>
                  <a:pt x="1241" y="679"/>
                  <a:pt x="1241" y="679"/>
                </a:cubicBezTo>
                <a:lnTo>
                  <a:pt x="1262" y="607"/>
                </a:lnTo>
                <a:close/>
                <a:moveTo>
                  <a:pt x="1267" y="606"/>
                </a:moveTo>
                <a:cubicBezTo>
                  <a:pt x="1263" y="605"/>
                  <a:pt x="1263" y="605"/>
                  <a:pt x="1263" y="605"/>
                </a:cubicBezTo>
                <a:cubicBezTo>
                  <a:pt x="1264" y="600"/>
                  <a:pt x="1264" y="600"/>
                  <a:pt x="1264" y="600"/>
                </a:cubicBezTo>
                <a:cubicBezTo>
                  <a:pt x="1268" y="601"/>
                  <a:pt x="1268" y="601"/>
                  <a:pt x="1268" y="601"/>
                </a:cubicBezTo>
                <a:lnTo>
                  <a:pt x="1267" y="606"/>
                </a:lnTo>
                <a:close/>
                <a:moveTo>
                  <a:pt x="1268" y="610"/>
                </a:moveTo>
                <a:cubicBezTo>
                  <a:pt x="1331" y="632"/>
                  <a:pt x="1331" y="632"/>
                  <a:pt x="1331" y="632"/>
                </a:cubicBezTo>
                <a:cubicBezTo>
                  <a:pt x="1321" y="639"/>
                  <a:pt x="1321" y="639"/>
                  <a:pt x="1321" y="639"/>
                </a:cubicBezTo>
                <a:cubicBezTo>
                  <a:pt x="1249" y="675"/>
                  <a:pt x="1249" y="675"/>
                  <a:pt x="1249" y="675"/>
                </a:cubicBezTo>
                <a:lnTo>
                  <a:pt x="1268" y="610"/>
                </a:lnTo>
                <a:close/>
                <a:moveTo>
                  <a:pt x="1244" y="680"/>
                </a:moveTo>
                <a:cubicBezTo>
                  <a:pt x="1242" y="690"/>
                  <a:pt x="1242" y="690"/>
                  <a:pt x="1242" y="690"/>
                </a:cubicBezTo>
                <a:cubicBezTo>
                  <a:pt x="1237" y="693"/>
                  <a:pt x="1237" y="693"/>
                  <a:pt x="1237" y="693"/>
                </a:cubicBezTo>
                <a:cubicBezTo>
                  <a:pt x="1240" y="683"/>
                  <a:pt x="1240" y="683"/>
                  <a:pt x="1240" y="683"/>
                </a:cubicBezTo>
                <a:lnTo>
                  <a:pt x="1244" y="680"/>
                </a:lnTo>
                <a:close/>
                <a:moveTo>
                  <a:pt x="1244" y="692"/>
                </a:moveTo>
                <a:cubicBezTo>
                  <a:pt x="1257" y="686"/>
                  <a:pt x="1257" y="686"/>
                  <a:pt x="1257" y="686"/>
                </a:cubicBezTo>
                <a:cubicBezTo>
                  <a:pt x="1243" y="696"/>
                  <a:pt x="1243" y="696"/>
                  <a:pt x="1243" y="696"/>
                </a:cubicBezTo>
                <a:lnTo>
                  <a:pt x="1244" y="692"/>
                </a:lnTo>
                <a:close/>
                <a:moveTo>
                  <a:pt x="1245" y="689"/>
                </a:moveTo>
                <a:cubicBezTo>
                  <a:pt x="1248" y="679"/>
                  <a:pt x="1248" y="679"/>
                  <a:pt x="1248" y="679"/>
                </a:cubicBezTo>
                <a:cubicBezTo>
                  <a:pt x="1307" y="649"/>
                  <a:pt x="1307" y="649"/>
                  <a:pt x="1307" y="649"/>
                </a:cubicBezTo>
                <a:cubicBezTo>
                  <a:pt x="1271" y="675"/>
                  <a:pt x="1271" y="675"/>
                  <a:pt x="1271" y="675"/>
                </a:cubicBezTo>
                <a:lnTo>
                  <a:pt x="1245" y="689"/>
                </a:lnTo>
                <a:close/>
                <a:moveTo>
                  <a:pt x="1334" y="630"/>
                </a:moveTo>
                <a:cubicBezTo>
                  <a:pt x="1269" y="607"/>
                  <a:pt x="1269" y="607"/>
                  <a:pt x="1269" y="607"/>
                </a:cubicBezTo>
                <a:cubicBezTo>
                  <a:pt x="1271" y="602"/>
                  <a:pt x="1271" y="602"/>
                  <a:pt x="1271" y="602"/>
                </a:cubicBezTo>
                <a:cubicBezTo>
                  <a:pt x="1339" y="626"/>
                  <a:pt x="1339" y="626"/>
                  <a:pt x="1339" y="626"/>
                </a:cubicBezTo>
                <a:lnTo>
                  <a:pt x="1334" y="630"/>
                </a:lnTo>
                <a:close/>
                <a:moveTo>
                  <a:pt x="1269" y="598"/>
                </a:moveTo>
                <a:cubicBezTo>
                  <a:pt x="1265" y="597"/>
                  <a:pt x="1265" y="597"/>
                  <a:pt x="1265" y="597"/>
                </a:cubicBezTo>
                <a:cubicBezTo>
                  <a:pt x="1266" y="593"/>
                  <a:pt x="1266" y="593"/>
                  <a:pt x="1266" y="593"/>
                </a:cubicBezTo>
                <a:cubicBezTo>
                  <a:pt x="1270" y="594"/>
                  <a:pt x="1270" y="594"/>
                  <a:pt x="1270" y="594"/>
                </a:cubicBezTo>
                <a:lnTo>
                  <a:pt x="1269" y="598"/>
                </a:lnTo>
                <a:close/>
                <a:moveTo>
                  <a:pt x="1264" y="589"/>
                </a:moveTo>
                <a:cubicBezTo>
                  <a:pt x="1209" y="569"/>
                  <a:pt x="1209" y="569"/>
                  <a:pt x="1209" y="569"/>
                </a:cubicBezTo>
                <a:cubicBezTo>
                  <a:pt x="1280" y="537"/>
                  <a:pt x="1280" y="537"/>
                  <a:pt x="1280" y="537"/>
                </a:cubicBezTo>
                <a:lnTo>
                  <a:pt x="1264" y="589"/>
                </a:lnTo>
                <a:close/>
                <a:moveTo>
                  <a:pt x="1263" y="592"/>
                </a:moveTo>
                <a:cubicBezTo>
                  <a:pt x="1262" y="596"/>
                  <a:pt x="1262" y="596"/>
                  <a:pt x="1262" y="596"/>
                </a:cubicBezTo>
                <a:cubicBezTo>
                  <a:pt x="1199" y="574"/>
                  <a:pt x="1199" y="574"/>
                  <a:pt x="1199" y="574"/>
                </a:cubicBezTo>
                <a:cubicBezTo>
                  <a:pt x="1205" y="571"/>
                  <a:pt x="1205" y="571"/>
                  <a:pt x="1205" y="571"/>
                </a:cubicBezTo>
                <a:lnTo>
                  <a:pt x="1263" y="592"/>
                </a:lnTo>
                <a:close/>
                <a:moveTo>
                  <a:pt x="1195" y="572"/>
                </a:moveTo>
                <a:cubicBezTo>
                  <a:pt x="1191" y="571"/>
                  <a:pt x="1191" y="571"/>
                  <a:pt x="1191" y="571"/>
                </a:cubicBezTo>
                <a:cubicBezTo>
                  <a:pt x="1197" y="568"/>
                  <a:pt x="1197" y="568"/>
                  <a:pt x="1197" y="568"/>
                </a:cubicBezTo>
                <a:cubicBezTo>
                  <a:pt x="1201" y="570"/>
                  <a:pt x="1201" y="570"/>
                  <a:pt x="1201" y="570"/>
                </a:cubicBezTo>
                <a:lnTo>
                  <a:pt x="1195" y="572"/>
                </a:lnTo>
                <a:close/>
                <a:moveTo>
                  <a:pt x="1197" y="565"/>
                </a:moveTo>
                <a:cubicBezTo>
                  <a:pt x="1118" y="537"/>
                  <a:pt x="1118" y="537"/>
                  <a:pt x="1118" y="537"/>
                </a:cubicBezTo>
                <a:cubicBezTo>
                  <a:pt x="1157" y="483"/>
                  <a:pt x="1157" y="483"/>
                  <a:pt x="1157" y="483"/>
                </a:cubicBezTo>
                <a:cubicBezTo>
                  <a:pt x="1280" y="527"/>
                  <a:pt x="1280" y="527"/>
                  <a:pt x="1280" y="527"/>
                </a:cubicBezTo>
                <a:lnTo>
                  <a:pt x="1197" y="565"/>
                </a:lnTo>
                <a:close/>
                <a:moveTo>
                  <a:pt x="1193" y="567"/>
                </a:moveTo>
                <a:cubicBezTo>
                  <a:pt x="1187" y="570"/>
                  <a:pt x="1187" y="570"/>
                  <a:pt x="1187" y="570"/>
                </a:cubicBezTo>
                <a:cubicBezTo>
                  <a:pt x="1114" y="544"/>
                  <a:pt x="1114" y="544"/>
                  <a:pt x="1114" y="544"/>
                </a:cubicBezTo>
                <a:cubicBezTo>
                  <a:pt x="1117" y="540"/>
                  <a:pt x="1117" y="540"/>
                  <a:pt x="1117" y="540"/>
                </a:cubicBezTo>
                <a:lnTo>
                  <a:pt x="1193" y="567"/>
                </a:lnTo>
                <a:close/>
                <a:moveTo>
                  <a:pt x="1184" y="571"/>
                </a:moveTo>
                <a:cubicBezTo>
                  <a:pt x="1177" y="574"/>
                  <a:pt x="1177" y="574"/>
                  <a:pt x="1177" y="574"/>
                </a:cubicBezTo>
                <a:cubicBezTo>
                  <a:pt x="1150" y="565"/>
                  <a:pt x="1150" y="565"/>
                  <a:pt x="1150" y="565"/>
                </a:cubicBezTo>
                <a:cubicBezTo>
                  <a:pt x="1150" y="565"/>
                  <a:pt x="1150" y="565"/>
                  <a:pt x="1150" y="565"/>
                </a:cubicBezTo>
                <a:cubicBezTo>
                  <a:pt x="1139" y="561"/>
                  <a:pt x="1139" y="561"/>
                  <a:pt x="1139" y="561"/>
                </a:cubicBezTo>
                <a:cubicBezTo>
                  <a:pt x="1139" y="561"/>
                  <a:pt x="1139" y="561"/>
                  <a:pt x="1139" y="561"/>
                </a:cubicBezTo>
                <a:cubicBezTo>
                  <a:pt x="1109" y="550"/>
                  <a:pt x="1109" y="550"/>
                  <a:pt x="1109" y="550"/>
                </a:cubicBezTo>
                <a:cubicBezTo>
                  <a:pt x="1112" y="546"/>
                  <a:pt x="1112" y="546"/>
                  <a:pt x="1112" y="546"/>
                </a:cubicBezTo>
                <a:lnTo>
                  <a:pt x="1184" y="571"/>
                </a:lnTo>
                <a:close/>
                <a:moveTo>
                  <a:pt x="1111" y="543"/>
                </a:moveTo>
                <a:cubicBezTo>
                  <a:pt x="1108" y="541"/>
                  <a:pt x="1108" y="541"/>
                  <a:pt x="1108" y="541"/>
                </a:cubicBezTo>
                <a:cubicBezTo>
                  <a:pt x="1110" y="538"/>
                  <a:pt x="1110" y="538"/>
                  <a:pt x="1110" y="538"/>
                </a:cubicBezTo>
                <a:cubicBezTo>
                  <a:pt x="1114" y="539"/>
                  <a:pt x="1114" y="539"/>
                  <a:pt x="1114" y="539"/>
                </a:cubicBezTo>
                <a:lnTo>
                  <a:pt x="1111" y="543"/>
                </a:lnTo>
                <a:close/>
                <a:moveTo>
                  <a:pt x="1109" y="534"/>
                </a:moveTo>
                <a:cubicBezTo>
                  <a:pt x="1109" y="534"/>
                  <a:pt x="1109" y="534"/>
                  <a:pt x="1109" y="534"/>
                </a:cubicBezTo>
                <a:cubicBezTo>
                  <a:pt x="1152" y="473"/>
                  <a:pt x="1152" y="473"/>
                  <a:pt x="1152" y="473"/>
                </a:cubicBezTo>
                <a:cubicBezTo>
                  <a:pt x="1152" y="473"/>
                  <a:pt x="1152" y="473"/>
                  <a:pt x="1152" y="473"/>
                </a:cubicBezTo>
                <a:lnTo>
                  <a:pt x="1109" y="534"/>
                </a:lnTo>
                <a:close/>
                <a:moveTo>
                  <a:pt x="1106" y="533"/>
                </a:moveTo>
                <a:cubicBezTo>
                  <a:pt x="1103" y="532"/>
                  <a:pt x="1103" y="532"/>
                  <a:pt x="1103" y="532"/>
                </a:cubicBezTo>
                <a:cubicBezTo>
                  <a:pt x="1142" y="477"/>
                  <a:pt x="1142" y="477"/>
                  <a:pt x="1142" y="477"/>
                </a:cubicBezTo>
                <a:cubicBezTo>
                  <a:pt x="1142" y="477"/>
                  <a:pt x="1142" y="477"/>
                  <a:pt x="1142" y="477"/>
                </a:cubicBezTo>
                <a:cubicBezTo>
                  <a:pt x="1142" y="476"/>
                  <a:pt x="1142" y="476"/>
                  <a:pt x="1142" y="476"/>
                </a:cubicBezTo>
                <a:cubicBezTo>
                  <a:pt x="1142" y="476"/>
                  <a:pt x="1142" y="476"/>
                  <a:pt x="1142" y="476"/>
                </a:cubicBezTo>
                <a:cubicBezTo>
                  <a:pt x="1142" y="476"/>
                  <a:pt x="1142" y="476"/>
                  <a:pt x="1142" y="476"/>
                </a:cubicBezTo>
                <a:cubicBezTo>
                  <a:pt x="1142" y="475"/>
                  <a:pt x="1142" y="475"/>
                  <a:pt x="1142" y="475"/>
                </a:cubicBezTo>
                <a:cubicBezTo>
                  <a:pt x="1142" y="475"/>
                  <a:pt x="1142" y="475"/>
                  <a:pt x="1142" y="475"/>
                </a:cubicBezTo>
                <a:cubicBezTo>
                  <a:pt x="1142" y="475"/>
                  <a:pt x="1141" y="475"/>
                  <a:pt x="1141" y="475"/>
                </a:cubicBezTo>
                <a:cubicBezTo>
                  <a:pt x="1141" y="475"/>
                  <a:pt x="1141" y="475"/>
                  <a:pt x="1141" y="475"/>
                </a:cubicBezTo>
                <a:cubicBezTo>
                  <a:pt x="1129" y="470"/>
                  <a:pt x="1129" y="470"/>
                  <a:pt x="1129" y="470"/>
                </a:cubicBezTo>
                <a:cubicBezTo>
                  <a:pt x="1135" y="467"/>
                  <a:pt x="1135" y="467"/>
                  <a:pt x="1135" y="467"/>
                </a:cubicBezTo>
                <a:cubicBezTo>
                  <a:pt x="1149" y="472"/>
                  <a:pt x="1149" y="472"/>
                  <a:pt x="1149" y="472"/>
                </a:cubicBezTo>
                <a:lnTo>
                  <a:pt x="1106" y="533"/>
                </a:lnTo>
                <a:close/>
                <a:moveTo>
                  <a:pt x="1126" y="469"/>
                </a:moveTo>
                <a:cubicBezTo>
                  <a:pt x="1119" y="467"/>
                  <a:pt x="1119" y="467"/>
                  <a:pt x="1119" y="467"/>
                </a:cubicBezTo>
                <a:cubicBezTo>
                  <a:pt x="1125" y="463"/>
                  <a:pt x="1125" y="463"/>
                  <a:pt x="1125" y="463"/>
                </a:cubicBezTo>
                <a:cubicBezTo>
                  <a:pt x="1131" y="466"/>
                  <a:pt x="1131" y="466"/>
                  <a:pt x="1131" y="466"/>
                </a:cubicBezTo>
                <a:lnTo>
                  <a:pt x="1126" y="469"/>
                </a:lnTo>
                <a:close/>
                <a:moveTo>
                  <a:pt x="1115" y="465"/>
                </a:moveTo>
                <a:cubicBezTo>
                  <a:pt x="1054" y="443"/>
                  <a:pt x="1054" y="443"/>
                  <a:pt x="1054" y="443"/>
                </a:cubicBezTo>
                <a:cubicBezTo>
                  <a:pt x="1054" y="438"/>
                  <a:pt x="1054" y="438"/>
                  <a:pt x="1054" y="438"/>
                </a:cubicBezTo>
                <a:cubicBezTo>
                  <a:pt x="1121" y="462"/>
                  <a:pt x="1121" y="462"/>
                  <a:pt x="1121" y="462"/>
                </a:cubicBezTo>
                <a:lnTo>
                  <a:pt x="1115" y="465"/>
                </a:lnTo>
                <a:close/>
                <a:moveTo>
                  <a:pt x="1112" y="467"/>
                </a:moveTo>
                <a:cubicBezTo>
                  <a:pt x="1051" y="502"/>
                  <a:pt x="1051" y="502"/>
                  <a:pt x="1051" y="502"/>
                </a:cubicBezTo>
                <a:cubicBezTo>
                  <a:pt x="1054" y="446"/>
                  <a:pt x="1054" y="446"/>
                  <a:pt x="1054" y="446"/>
                </a:cubicBezTo>
                <a:lnTo>
                  <a:pt x="1112" y="467"/>
                </a:lnTo>
                <a:close/>
                <a:moveTo>
                  <a:pt x="1051" y="434"/>
                </a:moveTo>
                <a:cubicBezTo>
                  <a:pt x="1044" y="431"/>
                  <a:pt x="1044" y="431"/>
                  <a:pt x="1044" y="431"/>
                </a:cubicBezTo>
                <a:cubicBezTo>
                  <a:pt x="1044" y="426"/>
                  <a:pt x="1044" y="426"/>
                  <a:pt x="1044" y="426"/>
                </a:cubicBezTo>
                <a:cubicBezTo>
                  <a:pt x="1052" y="428"/>
                  <a:pt x="1052" y="428"/>
                  <a:pt x="1052" y="428"/>
                </a:cubicBezTo>
                <a:lnTo>
                  <a:pt x="1051" y="434"/>
                </a:lnTo>
                <a:close/>
                <a:moveTo>
                  <a:pt x="1051" y="437"/>
                </a:moveTo>
                <a:cubicBezTo>
                  <a:pt x="1051" y="442"/>
                  <a:pt x="1051" y="442"/>
                  <a:pt x="1051" y="442"/>
                </a:cubicBezTo>
                <a:cubicBezTo>
                  <a:pt x="1043" y="439"/>
                  <a:pt x="1043" y="439"/>
                  <a:pt x="1043" y="439"/>
                </a:cubicBezTo>
                <a:cubicBezTo>
                  <a:pt x="1043" y="434"/>
                  <a:pt x="1043" y="434"/>
                  <a:pt x="1043" y="434"/>
                </a:cubicBezTo>
                <a:lnTo>
                  <a:pt x="1051" y="437"/>
                </a:lnTo>
                <a:close/>
                <a:moveTo>
                  <a:pt x="1041" y="422"/>
                </a:moveTo>
                <a:cubicBezTo>
                  <a:pt x="997" y="406"/>
                  <a:pt x="997" y="406"/>
                  <a:pt x="997" y="406"/>
                </a:cubicBezTo>
                <a:cubicBezTo>
                  <a:pt x="1044" y="336"/>
                  <a:pt x="1044" y="336"/>
                  <a:pt x="1044" y="336"/>
                </a:cubicBezTo>
                <a:lnTo>
                  <a:pt x="1041" y="422"/>
                </a:lnTo>
                <a:close/>
                <a:moveTo>
                  <a:pt x="1043" y="442"/>
                </a:moveTo>
                <a:cubicBezTo>
                  <a:pt x="1051" y="445"/>
                  <a:pt x="1051" y="445"/>
                  <a:pt x="1051" y="445"/>
                </a:cubicBezTo>
                <a:cubicBezTo>
                  <a:pt x="1048" y="505"/>
                  <a:pt x="1048" y="505"/>
                  <a:pt x="1048" y="505"/>
                </a:cubicBezTo>
                <a:cubicBezTo>
                  <a:pt x="1048" y="505"/>
                  <a:pt x="1048" y="505"/>
                  <a:pt x="1048" y="505"/>
                </a:cubicBezTo>
                <a:cubicBezTo>
                  <a:pt x="1048" y="505"/>
                  <a:pt x="1048" y="505"/>
                  <a:pt x="1048" y="505"/>
                </a:cubicBezTo>
                <a:cubicBezTo>
                  <a:pt x="1048" y="505"/>
                  <a:pt x="1049" y="505"/>
                  <a:pt x="1049" y="505"/>
                </a:cubicBezTo>
                <a:cubicBezTo>
                  <a:pt x="1049" y="505"/>
                  <a:pt x="1049" y="505"/>
                  <a:pt x="1049" y="505"/>
                </a:cubicBezTo>
                <a:cubicBezTo>
                  <a:pt x="1049" y="506"/>
                  <a:pt x="1049" y="506"/>
                  <a:pt x="1049" y="506"/>
                </a:cubicBezTo>
                <a:cubicBezTo>
                  <a:pt x="1049" y="506"/>
                  <a:pt x="1049" y="506"/>
                  <a:pt x="1049" y="506"/>
                </a:cubicBezTo>
                <a:cubicBezTo>
                  <a:pt x="1049" y="506"/>
                  <a:pt x="1049" y="506"/>
                  <a:pt x="1049" y="506"/>
                </a:cubicBezTo>
                <a:cubicBezTo>
                  <a:pt x="1049" y="506"/>
                  <a:pt x="1050" y="506"/>
                  <a:pt x="1050" y="506"/>
                </a:cubicBezTo>
                <a:cubicBezTo>
                  <a:pt x="1050" y="506"/>
                  <a:pt x="1050" y="506"/>
                  <a:pt x="1050" y="506"/>
                </a:cubicBezTo>
                <a:cubicBezTo>
                  <a:pt x="1050" y="506"/>
                  <a:pt x="1050" y="506"/>
                  <a:pt x="1050" y="506"/>
                </a:cubicBezTo>
                <a:cubicBezTo>
                  <a:pt x="1050" y="506"/>
                  <a:pt x="1050" y="506"/>
                  <a:pt x="1051" y="506"/>
                </a:cubicBezTo>
                <a:cubicBezTo>
                  <a:pt x="1116" y="468"/>
                  <a:pt x="1116" y="468"/>
                  <a:pt x="1116" y="468"/>
                </a:cubicBezTo>
                <a:cubicBezTo>
                  <a:pt x="1123" y="471"/>
                  <a:pt x="1123" y="471"/>
                  <a:pt x="1123" y="471"/>
                </a:cubicBezTo>
                <a:cubicBezTo>
                  <a:pt x="1049" y="513"/>
                  <a:pt x="1049" y="513"/>
                  <a:pt x="1049" y="513"/>
                </a:cubicBezTo>
                <a:cubicBezTo>
                  <a:pt x="1049" y="513"/>
                  <a:pt x="1049" y="514"/>
                  <a:pt x="1049" y="514"/>
                </a:cubicBezTo>
                <a:cubicBezTo>
                  <a:pt x="1048" y="514"/>
                  <a:pt x="1048" y="514"/>
                  <a:pt x="1048" y="514"/>
                </a:cubicBezTo>
                <a:cubicBezTo>
                  <a:pt x="1048" y="514"/>
                  <a:pt x="1048" y="514"/>
                  <a:pt x="1048" y="514"/>
                </a:cubicBezTo>
                <a:cubicBezTo>
                  <a:pt x="1048" y="514"/>
                  <a:pt x="1048" y="514"/>
                  <a:pt x="1048" y="514"/>
                </a:cubicBezTo>
                <a:cubicBezTo>
                  <a:pt x="1048" y="514"/>
                  <a:pt x="1048" y="514"/>
                  <a:pt x="1048" y="514"/>
                </a:cubicBezTo>
                <a:cubicBezTo>
                  <a:pt x="1048" y="514"/>
                  <a:pt x="1048" y="514"/>
                  <a:pt x="1048" y="515"/>
                </a:cubicBezTo>
                <a:cubicBezTo>
                  <a:pt x="1048" y="515"/>
                  <a:pt x="1048" y="515"/>
                  <a:pt x="1048" y="515"/>
                </a:cubicBezTo>
                <a:cubicBezTo>
                  <a:pt x="1048" y="515"/>
                  <a:pt x="1048" y="515"/>
                  <a:pt x="1048" y="515"/>
                </a:cubicBezTo>
                <a:cubicBezTo>
                  <a:pt x="1048" y="515"/>
                  <a:pt x="1048" y="515"/>
                  <a:pt x="1048" y="515"/>
                </a:cubicBezTo>
                <a:cubicBezTo>
                  <a:pt x="1048" y="515"/>
                  <a:pt x="1048" y="515"/>
                  <a:pt x="1048" y="515"/>
                </a:cubicBezTo>
                <a:cubicBezTo>
                  <a:pt x="1048" y="515"/>
                  <a:pt x="1048" y="515"/>
                  <a:pt x="1048" y="515"/>
                </a:cubicBezTo>
                <a:cubicBezTo>
                  <a:pt x="1048" y="516"/>
                  <a:pt x="1048" y="516"/>
                  <a:pt x="1049" y="516"/>
                </a:cubicBezTo>
                <a:cubicBezTo>
                  <a:pt x="1049" y="516"/>
                  <a:pt x="1049" y="516"/>
                  <a:pt x="1049" y="516"/>
                </a:cubicBezTo>
                <a:cubicBezTo>
                  <a:pt x="1049" y="516"/>
                  <a:pt x="1049" y="516"/>
                  <a:pt x="1049" y="516"/>
                </a:cubicBezTo>
                <a:cubicBezTo>
                  <a:pt x="1098" y="533"/>
                  <a:pt x="1098" y="533"/>
                  <a:pt x="1098" y="533"/>
                </a:cubicBezTo>
                <a:cubicBezTo>
                  <a:pt x="1096" y="537"/>
                  <a:pt x="1096" y="537"/>
                  <a:pt x="1096" y="537"/>
                </a:cubicBezTo>
                <a:cubicBezTo>
                  <a:pt x="1021" y="511"/>
                  <a:pt x="1021" y="511"/>
                  <a:pt x="1021" y="511"/>
                </a:cubicBezTo>
                <a:cubicBezTo>
                  <a:pt x="1020" y="506"/>
                  <a:pt x="1020" y="506"/>
                  <a:pt x="1020" y="506"/>
                </a:cubicBezTo>
                <a:cubicBezTo>
                  <a:pt x="1039" y="512"/>
                  <a:pt x="1039" y="512"/>
                  <a:pt x="1039" y="512"/>
                </a:cubicBezTo>
                <a:cubicBezTo>
                  <a:pt x="1039" y="512"/>
                  <a:pt x="1039" y="512"/>
                  <a:pt x="1039" y="512"/>
                </a:cubicBezTo>
                <a:cubicBezTo>
                  <a:pt x="1039" y="512"/>
                  <a:pt x="1039" y="512"/>
                  <a:pt x="1039" y="512"/>
                </a:cubicBezTo>
                <a:cubicBezTo>
                  <a:pt x="1039" y="512"/>
                  <a:pt x="1039" y="512"/>
                  <a:pt x="1039" y="512"/>
                </a:cubicBezTo>
                <a:cubicBezTo>
                  <a:pt x="1039" y="512"/>
                  <a:pt x="1040" y="512"/>
                  <a:pt x="1040" y="512"/>
                </a:cubicBezTo>
                <a:cubicBezTo>
                  <a:pt x="1040" y="512"/>
                  <a:pt x="1040" y="512"/>
                  <a:pt x="1040" y="512"/>
                </a:cubicBezTo>
                <a:cubicBezTo>
                  <a:pt x="1040" y="512"/>
                  <a:pt x="1040" y="512"/>
                  <a:pt x="1040" y="511"/>
                </a:cubicBezTo>
                <a:cubicBezTo>
                  <a:pt x="1040" y="511"/>
                  <a:pt x="1040" y="511"/>
                  <a:pt x="1040" y="511"/>
                </a:cubicBezTo>
                <a:cubicBezTo>
                  <a:pt x="1040" y="511"/>
                  <a:pt x="1040" y="511"/>
                  <a:pt x="1040" y="511"/>
                </a:cubicBezTo>
                <a:cubicBezTo>
                  <a:pt x="1040" y="511"/>
                  <a:pt x="1040" y="511"/>
                  <a:pt x="1040" y="511"/>
                </a:cubicBezTo>
                <a:lnTo>
                  <a:pt x="1043" y="442"/>
                </a:lnTo>
                <a:close/>
                <a:moveTo>
                  <a:pt x="920" y="492"/>
                </a:moveTo>
                <a:cubicBezTo>
                  <a:pt x="897" y="510"/>
                  <a:pt x="897" y="510"/>
                  <a:pt x="897" y="510"/>
                </a:cubicBezTo>
                <a:cubicBezTo>
                  <a:pt x="900" y="506"/>
                  <a:pt x="900" y="506"/>
                  <a:pt x="900" y="506"/>
                </a:cubicBezTo>
                <a:cubicBezTo>
                  <a:pt x="900" y="506"/>
                  <a:pt x="900" y="505"/>
                  <a:pt x="900" y="505"/>
                </a:cubicBezTo>
                <a:cubicBezTo>
                  <a:pt x="900" y="505"/>
                  <a:pt x="900" y="505"/>
                  <a:pt x="900" y="505"/>
                </a:cubicBezTo>
                <a:cubicBezTo>
                  <a:pt x="900" y="505"/>
                  <a:pt x="900" y="505"/>
                  <a:pt x="900" y="505"/>
                </a:cubicBezTo>
                <a:cubicBezTo>
                  <a:pt x="900" y="505"/>
                  <a:pt x="900" y="505"/>
                  <a:pt x="900" y="505"/>
                </a:cubicBezTo>
                <a:cubicBezTo>
                  <a:pt x="900" y="505"/>
                  <a:pt x="900" y="505"/>
                  <a:pt x="900" y="505"/>
                </a:cubicBezTo>
                <a:cubicBezTo>
                  <a:pt x="900" y="505"/>
                  <a:pt x="900" y="504"/>
                  <a:pt x="900" y="504"/>
                </a:cubicBezTo>
                <a:cubicBezTo>
                  <a:pt x="900" y="504"/>
                  <a:pt x="900" y="504"/>
                  <a:pt x="900" y="504"/>
                </a:cubicBezTo>
                <a:cubicBezTo>
                  <a:pt x="900" y="504"/>
                  <a:pt x="900" y="504"/>
                  <a:pt x="900" y="504"/>
                </a:cubicBezTo>
                <a:cubicBezTo>
                  <a:pt x="900" y="504"/>
                  <a:pt x="900" y="504"/>
                  <a:pt x="899" y="504"/>
                </a:cubicBezTo>
                <a:cubicBezTo>
                  <a:pt x="899" y="504"/>
                  <a:pt x="899" y="504"/>
                  <a:pt x="899" y="504"/>
                </a:cubicBezTo>
                <a:cubicBezTo>
                  <a:pt x="899" y="504"/>
                  <a:pt x="899" y="504"/>
                  <a:pt x="899" y="504"/>
                </a:cubicBezTo>
                <a:cubicBezTo>
                  <a:pt x="899" y="504"/>
                  <a:pt x="899" y="503"/>
                  <a:pt x="899" y="503"/>
                </a:cubicBezTo>
                <a:cubicBezTo>
                  <a:pt x="853" y="487"/>
                  <a:pt x="853" y="487"/>
                  <a:pt x="853" y="487"/>
                </a:cubicBezTo>
                <a:cubicBezTo>
                  <a:pt x="855" y="482"/>
                  <a:pt x="855" y="482"/>
                  <a:pt x="855" y="482"/>
                </a:cubicBezTo>
                <a:cubicBezTo>
                  <a:pt x="879" y="490"/>
                  <a:pt x="879" y="490"/>
                  <a:pt x="879" y="490"/>
                </a:cubicBezTo>
                <a:cubicBezTo>
                  <a:pt x="879" y="490"/>
                  <a:pt x="879" y="490"/>
                  <a:pt x="879" y="490"/>
                </a:cubicBezTo>
                <a:cubicBezTo>
                  <a:pt x="880" y="490"/>
                  <a:pt x="880" y="490"/>
                  <a:pt x="880" y="490"/>
                </a:cubicBezTo>
                <a:cubicBezTo>
                  <a:pt x="880" y="490"/>
                  <a:pt x="880" y="490"/>
                  <a:pt x="880" y="490"/>
                </a:cubicBezTo>
                <a:cubicBezTo>
                  <a:pt x="880" y="490"/>
                  <a:pt x="880" y="490"/>
                  <a:pt x="880" y="490"/>
                </a:cubicBezTo>
                <a:cubicBezTo>
                  <a:pt x="881" y="490"/>
                  <a:pt x="881" y="489"/>
                  <a:pt x="881" y="489"/>
                </a:cubicBezTo>
                <a:cubicBezTo>
                  <a:pt x="881" y="489"/>
                  <a:pt x="881" y="489"/>
                  <a:pt x="881" y="489"/>
                </a:cubicBezTo>
                <a:cubicBezTo>
                  <a:pt x="881" y="489"/>
                  <a:pt x="881" y="489"/>
                  <a:pt x="881" y="489"/>
                </a:cubicBezTo>
                <a:cubicBezTo>
                  <a:pt x="881" y="489"/>
                  <a:pt x="881" y="488"/>
                  <a:pt x="880" y="488"/>
                </a:cubicBezTo>
                <a:cubicBezTo>
                  <a:pt x="880" y="488"/>
                  <a:pt x="880" y="488"/>
                  <a:pt x="880" y="488"/>
                </a:cubicBezTo>
                <a:cubicBezTo>
                  <a:pt x="859" y="465"/>
                  <a:pt x="859" y="465"/>
                  <a:pt x="859" y="465"/>
                </a:cubicBezTo>
                <a:cubicBezTo>
                  <a:pt x="870" y="469"/>
                  <a:pt x="870" y="469"/>
                  <a:pt x="870" y="469"/>
                </a:cubicBezTo>
                <a:cubicBezTo>
                  <a:pt x="901" y="501"/>
                  <a:pt x="901" y="501"/>
                  <a:pt x="901" y="501"/>
                </a:cubicBezTo>
                <a:cubicBezTo>
                  <a:pt x="901" y="501"/>
                  <a:pt x="901" y="501"/>
                  <a:pt x="901" y="501"/>
                </a:cubicBezTo>
                <a:cubicBezTo>
                  <a:pt x="901" y="501"/>
                  <a:pt x="901" y="501"/>
                  <a:pt x="901" y="501"/>
                </a:cubicBezTo>
                <a:cubicBezTo>
                  <a:pt x="901" y="502"/>
                  <a:pt x="901" y="502"/>
                  <a:pt x="902" y="502"/>
                </a:cubicBezTo>
                <a:cubicBezTo>
                  <a:pt x="902" y="502"/>
                  <a:pt x="902" y="502"/>
                  <a:pt x="902" y="502"/>
                </a:cubicBezTo>
                <a:cubicBezTo>
                  <a:pt x="902" y="502"/>
                  <a:pt x="902" y="502"/>
                  <a:pt x="902" y="502"/>
                </a:cubicBezTo>
                <a:cubicBezTo>
                  <a:pt x="902" y="502"/>
                  <a:pt x="902" y="501"/>
                  <a:pt x="903" y="501"/>
                </a:cubicBezTo>
                <a:cubicBezTo>
                  <a:pt x="903" y="501"/>
                  <a:pt x="903" y="501"/>
                  <a:pt x="903" y="501"/>
                </a:cubicBezTo>
                <a:cubicBezTo>
                  <a:pt x="903" y="501"/>
                  <a:pt x="903" y="501"/>
                  <a:pt x="903" y="501"/>
                </a:cubicBezTo>
                <a:cubicBezTo>
                  <a:pt x="903" y="501"/>
                  <a:pt x="903" y="501"/>
                  <a:pt x="903" y="501"/>
                </a:cubicBezTo>
                <a:cubicBezTo>
                  <a:pt x="914" y="485"/>
                  <a:pt x="914" y="485"/>
                  <a:pt x="914" y="485"/>
                </a:cubicBezTo>
                <a:cubicBezTo>
                  <a:pt x="923" y="488"/>
                  <a:pt x="923" y="488"/>
                  <a:pt x="923" y="488"/>
                </a:cubicBezTo>
                <a:lnTo>
                  <a:pt x="920" y="492"/>
                </a:lnTo>
                <a:close/>
                <a:moveTo>
                  <a:pt x="922" y="493"/>
                </a:moveTo>
                <a:cubicBezTo>
                  <a:pt x="916" y="503"/>
                  <a:pt x="916" y="503"/>
                  <a:pt x="916" y="503"/>
                </a:cubicBezTo>
                <a:cubicBezTo>
                  <a:pt x="916" y="503"/>
                  <a:pt x="916" y="503"/>
                  <a:pt x="916" y="503"/>
                </a:cubicBezTo>
                <a:cubicBezTo>
                  <a:pt x="922" y="493"/>
                  <a:pt x="922" y="493"/>
                  <a:pt x="922" y="493"/>
                </a:cubicBezTo>
                <a:close/>
                <a:moveTo>
                  <a:pt x="752" y="457"/>
                </a:moveTo>
                <a:cubicBezTo>
                  <a:pt x="744" y="447"/>
                  <a:pt x="744" y="447"/>
                  <a:pt x="744" y="447"/>
                </a:cubicBezTo>
                <a:cubicBezTo>
                  <a:pt x="749" y="445"/>
                  <a:pt x="749" y="445"/>
                  <a:pt x="749" y="445"/>
                </a:cubicBezTo>
                <a:cubicBezTo>
                  <a:pt x="755" y="453"/>
                  <a:pt x="755" y="453"/>
                  <a:pt x="755" y="453"/>
                </a:cubicBezTo>
                <a:cubicBezTo>
                  <a:pt x="753" y="452"/>
                  <a:pt x="753" y="452"/>
                  <a:pt x="753" y="452"/>
                </a:cubicBezTo>
                <a:cubicBezTo>
                  <a:pt x="753" y="452"/>
                  <a:pt x="753" y="452"/>
                  <a:pt x="753" y="452"/>
                </a:cubicBezTo>
                <a:cubicBezTo>
                  <a:pt x="753" y="452"/>
                  <a:pt x="753" y="452"/>
                  <a:pt x="753" y="452"/>
                </a:cubicBezTo>
                <a:cubicBezTo>
                  <a:pt x="753" y="452"/>
                  <a:pt x="753" y="452"/>
                  <a:pt x="753" y="452"/>
                </a:cubicBezTo>
                <a:cubicBezTo>
                  <a:pt x="753" y="452"/>
                  <a:pt x="753" y="452"/>
                  <a:pt x="753" y="452"/>
                </a:cubicBezTo>
                <a:cubicBezTo>
                  <a:pt x="753" y="452"/>
                  <a:pt x="753" y="452"/>
                  <a:pt x="753" y="452"/>
                </a:cubicBezTo>
                <a:cubicBezTo>
                  <a:pt x="753" y="452"/>
                  <a:pt x="752" y="452"/>
                  <a:pt x="752" y="452"/>
                </a:cubicBezTo>
                <a:cubicBezTo>
                  <a:pt x="752" y="452"/>
                  <a:pt x="752" y="452"/>
                  <a:pt x="752" y="453"/>
                </a:cubicBezTo>
                <a:cubicBezTo>
                  <a:pt x="752" y="453"/>
                  <a:pt x="752" y="453"/>
                  <a:pt x="752" y="453"/>
                </a:cubicBezTo>
                <a:cubicBezTo>
                  <a:pt x="752" y="453"/>
                  <a:pt x="752" y="453"/>
                  <a:pt x="752" y="453"/>
                </a:cubicBezTo>
                <a:cubicBezTo>
                  <a:pt x="752" y="453"/>
                  <a:pt x="752" y="453"/>
                  <a:pt x="752" y="453"/>
                </a:cubicBezTo>
                <a:cubicBezTo>
                  <a:pt x="752" y="453"/>
                  <a:pt x="752" y="453"/>
                  <a:pt x="752" y="453"/>
                </a:cubicBezTo>
                <a:cubicBezTo>
                  <a:pt x="752" y="453"/>
                  <a:pt x="752" y="453"/>
                  <a:pt x="752" y="453"/>
                </a:cubicBezTo>
                <a:cubicBezTo>
                  <a:pt x="752" y="454"/>
                  <a:pt x="751" y="454"/>
                  <a:pt x="751" y="454"/>
                </a:cubicBezTo>
                <a:cubicBezTo>
                  <a:pt x="751" y="454"/>
                  <a:pt x="751" y="454"/>
                  <a:pt x="751" y="454"/>
                </a:cubicBezTo>
                <a:lnTo>
                  <a:pt x="752" y="457"/>
                </a:lnTo>
                <a:close/>
                <a:moveTo>
                  <a:pt x="1009" y="502"/>
                </a:moveTo>
                <a:cubicBezTo>
                  <a:pt x="1010" y="507"/>
                  <a:pt x="1010" y="507"/>
                  <a:pt x="1010" y="507"/>
                </a:cubicBezTo>
                <a:cubicBezTo>
                  <a:pt x="944" y="484"/>
                  <a:pt x="944" y="484"/>
                  <a:pt x="944" y="484"/>
                </a:cubicBezTo>
                <a:cubicBezTo>
                  <a:pt x="948" y="480"/>
                  <a:pt x="948" y="480"/>
                  <a:pt x="948" y="480"/>
                </a:cubicBezTo>
                <a:lnTo>
                  <a:pt x="1009" y="502"/>
                </a:lnTo>
                <a:close/>
                <a:moveTo>
                  <a:pt x="951" y="478"/>
                </a:moveTo>
                <a:cubicBezTo>
                  <a:pt x="1003" y="437"/>
                  <a:pt x="1003" y="437"/>
                  <a:pt x="1003" y="437"/>
                </a:cubicBezTo>
                <a:cubicBezTo>
                  <a:pt x="1009" y="499"/>
                  <a:pt x="1009" y="499"/>
                  <a:pt x="1009" y="499"/>
                </a:cubicBezTo>
                <a:lnTo>
                  <a:pt x="951" y="478"/>
                </a:lnTo>
                <a:close/>
                <a:moveTo>
                  <a:pt x="941" y="483"/>
                </a:moveTo>
                <a:cubicBezTo>
                  <a:pt x="937" y="481"/>
                  <a:pt x="937" y="481"/>
                  <a:pt x="937" y="481"/>
                </a:cubicBezTo>
                <a:cubicBezTo>
                  <a:pt x="942" y="478"/>
                  <a:pt x="942" y="478"/>
                  <a:pt x="942" y="478"/>
                </a:cubicBezTo>
                <a:cubicBezTo>
                  <a:pt x="945" y="479"/>
                  <a:pt x="945" y="479"/>
                  <a:pt x="945" y="479"/>
                </a:cubicBezTo>
                <a:lnTo>
                  <a:pt x="941" y="483"/>
                </a:lnTo>
                <a:close/>
                <a:moveTo>
                  <a:pt x="934" y="480"/>
                </a:moveTo>
                <a:cubicBezTo>
                  <a:pt x="932" y="479"/>
                  <a:pt x="932" y="479"/>
                  <a:pt x="932" y="479"/>
                </a:cubicBezTo>
                <a:cubicBezTo>
                  <a:pt x="935" y="476"/>
                  <a:pt x="935" y="476"/>
                  <a:pt x="935" y="476"/>
                </a:cubicBezTo>
                <a:cubicBezTo>
                  <a:pt x="938" y="477"/>
                  <a:pt x="938" y="477"/>
                  <a:pt x="938" y="477"/>
                </a:cubicBezTo>
                <a:lnTo>
                  <a:pt x="934" y="480"/>
                </a:lnTo>
                <a:close/>
                <a:moveTo>
                  <a:pt x="941" y="475"/>
                </a:moveTo>
                <a:cubicBezTo>
                  <a:pt x="936" y="473"/>
                  <a:pt x="936" y="473"/>
                  <a:pt x="936" y="473"/>
                </a:cubicBezTo>
                <a:cubicBezTo>
                  <a:pt x="974" y="418"/>
                  <a:pt x="974" y="418"/>
                  <a:pt x="974" y="418"/>
                </a:cubicBezTo>
                <a:cubicBezTo>
                  <a:pt x="1001" y="427"/>
                  <a:pt x="1001" y="427"/>
                  <a:pt x="1001" y="427"/>
                </a:cubicBezTo>
                <a:lnTo>
                  <a:pt x="941" y="475"/>
                </a:lnTo>
                <a:close/>
                <a:moveTo>
                  <a:pt x="933" y="472"/>
                </a:moveTo>
                <a:cubicBezTo>
                  <a:pt x="925" y="469"/>
                  <a:pt x="925" y="469"/>
                  <a:pt x="925" y="469"/>
                </a:cubicBezTo>
                <a:cubicBezTo>
                  <a:pt x="963" y="414"/>
                  <a:pt x="963" y="414"/>
                  <a:pt x="963" y="414"/>
                </a:cubicBezTo>
                <a:cubicBezTo>
                  <a:pt x="972" y="417"/>
                  <a:pt x="972" y="417"/>
                  <a:pt x="972" y="417"/>
                </a:cubicBezTo>
                <a:lnTo>
                  <a:pt x="933" y="472"/>
                </a:lnTo>
                <a:close/>
                <a:moveTo>
                  <a:pt x="929" y="478"/>
                </a:moveTo>
                <a:cubicBezTo>
                  <a:pt x="921" y="475"/>
                  <a:pt x="921" y="475"/>
                  <a:pt x="921" y="475"/>
                </a:cubicBezTo>
                <a:cubicBezTo>
                  <a:pt x="923" y="472"/>
                  <a:pt x="923" y="472"/>
                  <a:pt x="923" y="472"/>
                </a:cubicBezTo>
                <a:cubicBezTo>
                  <a:pt x="932" y="475"/>
                  <a:pt x="932" y="475"/>
                  <a:pt x="932" y="475"/>
                </a:cubicBezTo>
                <a:lnTo>
                  <a:pt x="929" y="478"/>
                </a:lnTo>
                <a:close/>
                <a:moveTo>
                  <a:pt x="932" y="482"/>
                </a:moveTo>
                <a:cubicBezTo>
                  <a:pt x="928" y="485"/>
                  <a:pt x="928" y="485"/>
                  <a:pt x="928" y="485"/>
                </a:cubicBezTo>
                <a:cubicBezTo>
                  <a:pt x="930" y="482"/>
                  <a:pt x="930" y="482"/>
                  <a:pt x="930" y="482"/>
                </a:cubicBezTo>
                <a:lnTo>
                  <a:pt x="932" y="482"/>
                </a:lnTo>
                <a:close/>
                <a:moveTo>
                  <a:pt x="922" y="468"/>
                </a:moveTo>
                <a:cubicBezTo>
                  <a:pt x="862" y="447"/>
                  <a:pt x="862" y="447"/>
                  <a:pt x="862" y="447"/>
                </a:cubicBezTo>
                <a:cubicBezTo>
                  <a:pt x="876" y="383"/>
                  <a:pt x="876" y="383"/>
                  <a:pt x="876" y="383"/>
                </a:cubicBezTo>
                <a:cubicBezTo>
                  <a:pt x="961" y="413"/>
                  <a:pt x="961" y="413"/>
                  <a:pt x="961" y="413"/>
                </a:cubicBezTo>
                <a:lnTo>
                  <a:pt x="922" y="468"/>
                </a:lnTo>
                <a:close/>
                <a:moveTo>
                  <a:pt x="921" y="471"/>
                </a:moveTo>
                <a:cubicBezTo>
                  <a:pt x="918" y="474"/>
                  <a:pt x="918" y="474"/>
                  <a:pt x="918" y="474"/>
                </a:cubicBezTo>
                <a:cubicBezTo>
                  <a:pt x="861" y="454"/>
                  <a:pt x="861" y="454"/>
                  <a:pt x="861" y="454"/>
                </a:cubicBezTo>
                <a:cubicBezTo>
                  <a:pt x="862" y="450"/>
                  <a:pt x="862" y="450"/>
                  <a:pt x="862" y="450"/>
                </a:cubicBezTo>
                <a:lnTo>
                  <a:pt x="921" y="471"/>
                </a:lnTo>
                <a:close/>
                <a:moveTo>
                  <a:pt x="872" y="467"/>
                </a:moveTo>
                <a:cubicBezTo>
                  <a:pt x="864" y="458"/>
                  <a:pt x="864" y="458"/>
                  <a:pt x="864" y="458"/>
                </a:cubicBezTo>
                <a:cubicBezTo>
                  <a:pt x="916" y="477"/>
                  <a:pt x="916" y="477"/>
                  <a:pt x="916" y="477"/>
                </a:cubicBezTo>
                <a:cubicBezTo>
                  <a:pt x="913" y="481"/>
                  <a:pt x="913" y="481"/>
                  <a:pt x="913" y="481"/>
                </a:cubicBezTo>
                <a:lnTo>
                  <a:pt x="872" y="467"/>
                </a:lnTo>
                <a:close/>
                <a:moveTo>
                  <a:pt x="911" y="484"/>
                </a:moveTo>
                <a:cubicBezTo>
                  <a:pt x="902" y="498"/>
                  <a:pt x="902" y="498"/>
                  <a:pt x="902" y="498"/>
                </a:cubicBezTo>
                <a:cubicBezTo>
                  <a:pt x="876" y="471"/>
                  <a:pt x="876" y="471"/>
                  <a:pt x="876" y="471"/>
                </a:cubicBezTo>
                <a:lnTo>
                  <a:pt x="911" y="484"/>
                </a:lnTo>
                <a:close/>
                <a:moveTo>
                  <a:pt x="866" y="465"/>
                </a:moveTo>
                <a:cubicBezTo>
                  <a:pt x="859" y="462"/>
                  <a:pt x="859" y="462"/>
                  <a:pt x="859" y="462"/>
                </a:cubicBezTo>
                <a:cubicBezTo>
                  <a:pt x="860" y="458"/>
                  <a:pt x="860" y="458"/>
                  <a:pt x="860" y="458"/>
                </a:cubicBezTo>
                <a:lnTo>
                  <a:pt x="866" y="465"/>
                </a:lnTo>
                <a:close/>
                <a:moveTo>
                  <a:pt x="857" y="456"/>
                </a:moveTo>
                <a:cubicBezTo>
                  <a:pt x="856" y="461"/>
                  <a:pt x="856" y="461"/>
                  <a:pt x="856" y="461"/>
                </a:cubicBezTo>
                <a:cubicBezTo>
                  <a:pt x="855" y="461"/>
                  <a:pt x="855" y="461"/>
                  <a:pt x="855" y="461"/>
                </a:cubicBezTo>
                <a:cubicBezTo>
                  <a:pt x="852" y="458"/>
                  <a:pt x="852" y="458"/>
                  <a:pt x="852" y="458"/>
                </a:cubicBezTo>
                <a:cubicBezTo>
                  <a:pt x="853" y="455"/>
                  <a:pt x="853" y="455"/>
                  <a:pt x="853" y="455"/>
                </a:cubicBezTo>
                <a:lnTo>
                  <a:pt x="857" y="456"/>
                </a:lnTo>
                <a:close/>
                <a:moveTo>
                  <a:pt x="854" y="452"/>
                </a:moveTo>
                <a:cubicBezTo>
                  <a:pt x="854" y="452"/>
                  <a:pt x="854" y="452"/>
                  <a:pt x="854" y="452"/>
                </a:cubicBezTo>
                <a:cubicBezTo>
                  <a:pt x="854" y="452"/>
                  <a:pt x="854" y="452"/>
                  <a:pt x="854" y="452"/>
                </a:cubicBezTo>
                <a:close/>
                <a:moveTo>
                  <a:pt x="858" y="468"/>
                </a:moveTo>
                <a:cubicBezTo>
                  <a:pt x="874" y="486"/>
                  <a:pt x="874" y="486"/>
                  <a:pt x="874" y="486"/>
                </a:cubicBezTo>
                <a:cubicBezTo>
                  <a:pt x="855" y="479"/>
                  <a:pt x="855" y="479"/>
                  <a:pt x="855" y="479"/>
                </a:cubicBezTo>
                <a:lnTo>
                  <a:pt x="858" y="468"/>
                </a:lnTo>
                <a:close/>
                <a:moveTo>
                  <a:pt x="858" y="452"/>
                </a:moveTo>
                <a:cubicBezTo>
                  <a:pt x="854" y="448"/>
                  <a:pt x="854" y="448"/>
                  <a:pt x="854" y="448"/>
                </a:cubicBezTo>
                <a:cubicBezTo>
                  <a:pt x="855" y="447"/>
                  <a:pt x="855" y="447"/>
                  <a:pt x="855" y="447"/>
                </a:cubicBezTo>
                <a:cubicBezTo>
                  <a:pt x="859" y="449"/>
                  <a:pt x="859" y="449"/>
                  <a:pt x="859" y="449"/>
                </a:cubicBezTo>
                <a:lnTo>
                  <a:pt x="858" y="452"/>
                </a:lnTo>
                <a:close/>
                <a:moveTo>
                  <a:pt x="853" y="444"/>
                </a:moveTo>
                <a:cubicBezTo>
                  <a:pt x="849" y="442"/>
                  <a:pt x="849" y="442"/>
                  <a:pt x="849" y="442"/>
                </a:cubicBezTo>
                <a:cubicBezTo>
                  <a:pt x="819" y="411"/>
                  <a:pt x="819" y="411"/>
                  <a:pt x="819" y="411"/>
                </a:cubicBezTo>
                <a:cubicBezTo>
                  <a:pt x="864" y="388"/>
                  <a:pt x="864" y="388"/>
                  <a:pt x="864" y="388"/>
                </a:cubicBezTo>
                <a:lnTo>
                  <a:pt x="853" y="444"/>
                </a:lnTo>
                <a:close/>
                <a:moveTo>
                  <a:pt x="794" y="423"/>
                </a:moveTo>
                <a:cubicBezTo>
                  <a:pt x="808" y="416"/>
                  <a:pt x="808" y="416"/>
                  <a:pt x="808" y="416"/>
                </a:cubicBezTo>
                <a:cubicBezTo>
                  <a:pt x="825" y="434"/>
                  <a:pt x="825" y="434"/>
                  <a:pt x="825" y="434"/>
                </a:cubicBezTo>
                <a:lnTo>
                  <a:pt x="794" y="423"/>
                </a:lnTo>
                <a:close/>
                <a:moveTo>
                  <a:pt x="830" y="438"/>
                </a:moveTo>
                <a:cubicBezTo>
                  <a:pt x="836" y="446"/>
                  <a:pt x="836" y="446"/>
                  <a:pt x="836" y="446"/>
                </a:cubicBezTo>
                <a:cubicBezTo>
                  <a:pt x="784" y="427"/>
                  <a:pt x="784" y="427"/>
                  <a:pt x="784" y="427"/>
                </a:cubicBezTo>
                <a:cubicBezTo>
                  <a:pt x="790" y="425"/>
                  <a:pt x="790" y="425"/>
                  <a:pt x="790" y="425"/>
                </a:cubicBezTo>
                <a:lnTo>
                  <a:pt x="830" y="438"/>
                </a:lnTo>
                <a:close/>
                <a:moveTo>
                  <a:pt x="790" y="421"/>
                </a:moveTo>
                <a:cubicBezTo>
                  <a:pt x="785" y="420"/>
                  <a:pt x="785" y="420"/>
                  <a:pt x="785" y="420"/>
                </a:cubicBezTo>
                <a:cubicBezTo>
                  <a:pt x="803" y="411"/>
                  <a:pt x="803" y="411"/>
                  <a:pt x="803" y="411"/>
                </a:cubicBezTo>
                <a:cubicBezTo>
                  <a:pt x="806" y="414"/>
                  <a:pt x="806" y="414"/>
                  <a:pt x="806" y="414"/>
                </a:cubicBezTo>
                <a:lnTo>
                  <a:pt x="790" y="421"/>
                </a:lnTo>
                <a:close/>
                <a:moveTo>
                  <a:pt x="787" y="423"/>
                </a:moveTo>
                <a:cubicBezTo>
                  <a:pt x="781" y="426"/>
                  <a:pt x="781" y="426"/>
                  <a:pt x="781" y="426"/>
                </a:cubicBezTo>
                <a:cubicBezTo>
                  <a:pt x="776" y="424"/>
                  <a:pt x="776" y="424"/>
                  <a:pt x="776" y="424"/>
                </a:cubicBezTo>
                <a:cubicBezTo>
                  <a:pt x="782" y="422"/>
                  <a:pt x="782" y="422"/>
                  <a:pt x="782" y="422"/>
                </a:cubicBezTo>
                <a:lnTo>
                  <a:pt x="787" y="423"/>
                </a:lnTo>
                <a:close/>
                <a:moveTo>
                  <a:pt x="777" y="428"/>
                </a:moveTo>
                <a:cubicBezTo>
                  <a:pt x="770" y="431"/>
                  <a:pt x="770" y="431"/>
                  <a:pt x="770" y="431"/>
                </a:cubicBezTo>
                <a:cubicBezTo>
                  <a:pt x="766" y="429"/>
                  <a:pt x="766" y="429"/>
                  <a:pt x="766" y="429"/>
                </a:cubicBezTo>
                <a:cubicBezTo>
                  <a:pt x="772" y="426"/>
                  <a:pt x="772" y="426"/>
                  <a:pt x="772" y="426"/>
                </a:cubicBezTo>
                <a:lnTo>
                  <a:pt x="777" y="428"/>
                </a:lnTo>
                <a:close/>
                <a:moveTo>
                  <a:pt x="772" y="423"/>
                </a:moveTo>
                <a:cubicBezTo>
                  <a:pt x="751" y="416"/>
                  <a:pt x="751" y="416"/>
                  <a:pt x="751" y="416"/>
                </a:cubicBezTo>
                <a:cubicBezTo>
                  <a:pt x="751" y="411"/>
                  <a:pt x="751" y="411"/>
                  <a:pt x="751" y="411"/>
                </a:cubicBezTo>
                <a:cubicBezTo>
                  <a:pt x="778" y="420"/>
                  <a:pt x="778" y="420"/>
                  <a:pt x="778" y="420"/>
                </a:cubicBezTo>
                <a:lnTo>
                  <a:pt x="772" y="423"/>
                </a:lnTo>
                <a:close/>
                <a:moveTo>
                  <a:pt x="769" y="425"/>
                </a:moveTo>
                <a:cubicBezTo>
                  <a:pt x="762" y="428"/>
                  <a:pt x="762" y="428"/>
                  <a:pt x="762" y="428"/>
                </a:cubicBezTo>
                <a:cubicBezTo>
                  <a:pt x="752" y="425"/>
                  <a:pt x="752" y="425"/>
                  <a:pt x="752" y="425"/>
                </a:cubicBezTo>
                <a:cubicBezTo>
                  <a:pt x="751" y="419"/>
                  <a:pt x="751" y="419"/>
                  <a:pt x="751" y="419"/>
                </a:cubicBezTo>
                <a:lnTo>
                  <a:pt x="769" y="425"/>
                </a:lnTo>
                <a:close/>
                <a:moveTo>
                  <a:pt x="758" y="430"/>
                </a:moveTo>
                <a:cubicBezTo>
                  <a:pt x="753" y="433"/>
                  <a:pt x="753" y="433"/>
                  <a:pt x="753" y="433"/>
                </a:cubicBezTo>
                <a:cubicBezTo>
                  <a:pt x="752" y="428"/>
                  <a:pt x="752" y="428"/>
                  <a:pt x="752" y="428"/>
                </a:cubicBezTo>
                <a:lnTo>
                  <a:pt x="758" y="430"/>
                </a:lnTo>
                <a:close/>
                <a:moveTo>
                  <a:pt x="762" y="431"/>
                </a:moveTo>
                <a:cubicBezTo>
                  <a:pt x="767" y="433"/>
                  <a:pt x="767" y="433"/>
                  <a:pt x="767" y="433"/>
                </a:cubicBezTo>
                <a:cubicBezTo>
                  <a:pt x="753" y="440"/>
                  <a:pt x="753" y="440"/>
                  <a:pt x="753" y="440"/>
                </a:cubicBezTo>
                <a:cubicBezTo>
                  <a:pt x="753" y="436"/>
                  <a:pt x="753" y="436"/>
                  <a:pt x="753" y="436"/>
                </a:cubicBezTo>
                <a:lnTo>
                  <a:pt x="762" y="431"/>
                </a:lnTo>
                <a:close/>
                <a:moveTo>
                  <a:pt x="771" y="434"/>
                </a:moveTo>
                <a:cubicBezTo>
                  <a:pt x="849" y="462"/>
                  <a:pt x="849" y="462"/>
                  <a:pt x="849" y="462"/>
                </a:cubicBezTo>
                <a:cubicBezTo>
                  <a:pt x="846" y="476"/>
                  <a:pt x="846" y="476"/>
                  <a:pt x="846" y="476"/>
                </a:cubicBezTo>
                <a:cubicBezTo>
                  <a:pt x="753" y="443"/>
                  <a:pt x="753" y="443"/>
                  <a:pt x="753" y="443"/>
                </a:cubicBezTo>
                <a:cubicBezTo>
                  <a:pt x="753" y="443"/>
                  <a:pt x="753" y="443"/>
                  <a:pt x="753" y="443"/>
                </a:cubicBezTo>
                <a:lnTo>
                  <a:pt x="771" y="434"/>
                </a:lnTo>
                <a:close/>
                <a:moveTo>
                  <a:pt x="774" y="432"/>
                </a:moveTo>
                <a:cubicBezTo>
                  <a:pt x="781" y="429"/>
                  <a:pt x="781" y="429"/>
                  <a:pt x="781" y="429"/>
                </a:cubicBezTo>
                <a:cubicBezTo>
                  <a:pt x="841" y="450"/>
                  <a:pt x="841" y="450"/>
                  <a:pt x="841" y="450"/>
                </a:cubicBezTo>
                <a:cubicBezTo>
                  <a:pt x="849" y="459"/>
                  <a:pt x="849" y="459"/>
                  <a:pt x="849" y="459"/>
                </a:cubicBezTo>
                <a:lnTo>
                  <a:pt x="774" y="432"/>
                </a:lnTo>
                <a:close/>
                <a:moveTo>
                  <a:pt x="847" y="452"/>
                </a:moveTo>
                <a:cubicBezTo>
                  <a:pt x="850" y="454"/>
                  <a:pt x="850" y="454"/>
                  <a:pt x="850" y="454"/>
                </a:cubicBezTo>
                <a:cubicBezTo>
                  <a:pt x="850" y="456"/>
                  <a:pt x="850" y="456"/>
                  <a:pt x="850" y="456"/>
                </a:cubicBezTo>
                <a:lnTo>
                  <a:pt x="847" y="452"/>
                </a:lnTo>
                <a:close/>
                <a:moveTo>
                  <a:pt x="842" y="448"/>
                </a:moveTo>
                <a:cubicBezTo>
                  <a:pt x="835" y="441"/>
                  <a:pt x="835" y="441"/>
                  <a:pt x="835" y="441"/>
                </a:cubicBezTo>
                <a:cubicBezTo>
                  <a:pt x="847" y="445"/>
                  <a:pt x="847" y="445"/>
                  <a:pt x="847" y="445"/>
                </a:cubicBezTo>
                <a:cubicBezTo>
                  <a:pt x="851" y="449"/>
                  <a:pt x="851" y="449"/>
                  <a:pt x="851" y="449"/>
                </a:cubicBezTo>
                <a:cubicBezTo>
                  <a:pt x="851" y="451"/>
                  <a:pt x="851" y="451"/>
                  <a:pt x="851" y="451"/>
                </a:cubicBezTo>
                <a:lnTo>
                  <a:pt x="842" y="448"/>
                </a:lnTo>
                <a:close/>
                <a:moveTo>
                  <a:pt x="843" y="440"/>
                </a:moveTo>
                <a:cubicBezTo>
                  <a:pt x="831" y="436"/>
                  <a:pt x="831" y="436"/>
                  <a:pt x="831" y="436"/>
                </a:cubicBezTo>
                <a:cubicBezTo>
                  <a:pt x="811" y="415"/>
                  <a:pt x="811" y="415"/>
                  <a:pt x="811" y="415"/>
                </a:cubicBezTo>
                <a:cubicBezTo>
                  <a:pt x="816" y="412"/>
                  <a:pt x="816" y="412"/>
                  <a:pt x="816" y="412"/>
                </a:cubicBezTo>
                <a:lnTo>
                  <a:pt x="843" y="440"/>
                </a:lnTo>
                <a:close/>
                <a:moveTo>
                  <a:pt x="809" y="412"/>
                </a:moveTo>
                <a:cubicBezTo>
                  <a:pt x="806" y="410"/>
                  <a:pt x="806" y="410"/>
                  <a:pt x="806" y="410"/>
                </a:cubicBezTo>
                <a:cubicBezTo>
                  <a:pt x="811" y="407"/>
                  <a:pt x="811" y="407"/>
                  <a:pt x="811" y="407"/>
                </a:cubicBezTo>
                <a:cubicBezTo>
                  <a:pt x="814" y="410"/>
                  <a:pt x="814" y="410"/>
                  <a:pt x="814" y="410"/>
                </a:cubicBezTo>
                <a:lnTo>
                  <a:pt x="809" y="412"/>
                </a:lnTo>
                <a:close/>
                <a:moveTo>
                  <a:pt x="812" y="404"/>
                </a:moveTo>
                <a:cubicBezTo>
                  <a:pt x="800" y="391"/>
                  <a:pt x="800" y="391"/>
                  <a:pt x="800" y="391"/>
                </a:cubicBezTo>
                <a:cubicBezTo>
                  <a:pt x="855" y="375"/>
                  <a:pt x="855" y="375"/>
                  <a:pt x="855" y="375"/>
                </a:cubicBezTo>
                <a:cubicBezTo>
                  <a:pt x="864" y="378"/>
                  <a:pt x="864" y="378"/>
                  <a:pt x="864" y="378"/>
                </a:cubicBezTo>
                <a:lnTo>
                  <a:pt x="812" y="404"/>
                </a:lnTo>
                <a:close/>
                <a:moveTo>
                  <a:pt x="809" y="405"/>
                </a:moveTo>
                <a:cubicBezTo>
                  <a:pt x="804" y="407"/>
                  <a:pt x="804" y="407"/>
                  <a:pt x="804" y="407"/>
                </a:cubicBezTo>
                <a:cubicBezTo>
                  <a:pt x="791" y="393"/>
                  <a:pt x="791" y="393"/>
                  <a:pt x="791" y="393"/>
                </a:cubicBezTo>
                <a:cubicBezTo>
                  <a:pt x="797" y="392"/>
                  <a:pt x="797" y="392"/>
                  <a:pt x="797" y="392"/>
                </a:cubicBezTo>
                <a:lnTo>
                  <a:pt x="809" y="405"/>
                </a:lnTo>
                <a:close/>
                <a:moveTo>
                  <a:pt x="801" y="409"/>
                </a:moveTo>
                <a:cubicBezTo>
                  <a:pt x="782" y="418"/>
                  <a:pt x="782" y="418"/>
                  <a:pt x="782" y="418"/>
                </a:cubicBezTo>
                <a:cubicBezTo>
                  <a:pt x="750" y="407"/>
                  <a:pt x="750" y="407"/>
                  <a:pt x="750" y="407"/>
                </a:cubicBezTo>
                <a:cubicBezTo>
                  <a:pt x="750" y="405"/>
                  <a:pt x="750" y="405"/>
                  <a:pt x="750" y="405"/>
                </a:cubicBezTo>
                <a:cubicBezTo>
                  <a:pt x="788" y="394"/>
                  <a:pt x="788" y="394"/>
                  <a:pt x="788" y="394"/>
                </a:cubicBezTo>
                <a:lnTo>
                  <a:pt x="801" y="409"/>
                </a:lnTo>
                <a:close/>
                <a:moveTo>
                  <a:pt x="750" y="441"/>
                </a:moveTo>
                <a:cubicBezTo>
                  <a:pt x="750" y="441"/>
                  <a:pt x="750" y="441"/>
                  <a:pt x="750" y="441"/>
                </a:cubicBezTo>
                <a:cubicBezTo>
                  <a:pt x="747" y="438"/>
                  <a:pt x="747" y="438"/>
                  <a:pt x="747" y="438"/>
                </a:cubicBezTo>
                <a:cubicBezTo>
                  <a:pt x="750" y="437"/>
                  <a:pt x="750" y="437"/>
                  <a:pt x="750" y="437"/>
                </a:cubicBezTo>
                <a:lnTo>
                  <a:pt x="750" y="441"/>
                </a:lnTo>
                <a:close/>
                <a:moveTo>
                  <a:pt x="750" y="402"/>
                </a:moveTo>
                <a:cubicBezTo>
                  <a:pt x="749" y="397"/>
                  <a:pt x="749" y="397"/>
                  <a:pt x="749" y="397"/>
                </a:cubicBezTo>
                <a:cubicBezTo>
                  <a:pt x="781" y="388"/>
                  <a:pt x="781" y="388"/>
                  <a:pt x="781" y="388"/>
                </a:cubicBezTo>
                <a:cubicBezTo>
                  <a:pt x="785" y="392"/>
                  <a:pt x="785" y="392"/>
                  <a:pt x="785" y="392"/>
                </a:cubicBezTo>
                <a:lnTo>
                  <a:pt x="750" y="402"/>
                </a:lnTo>
                <a:close/>
                <a:moveTo>
                  <a:pt x="750" y="434"/>
                </a:moveTo>
                <a:cubicBezTo>
                  <a:pt x="746" y="436"/>
                  <a:pt x="746" y="436"/>
                  <a:pt x="746" y="436"/>
                </a:cubicBezTo>
                <a:cubicBezTo>
                  <a:pt x="742" y="431"/>
                  <a:pt x="742" y="431"/>
                  <a:pt x="742" y="431"/>
                </a:cubicBezTo>
                <a:cubicBezTo>
                  <a:pt x="741" y="424"/>
                  <a:pt x="741" y="424"/>
                  <a:pt x="741" y="424"/>
                </a:cubicBezTo>
                <a:cubicBezTo>
                  <a:pt x="749" y="427"/>
                  <a:pt x="749" y="427"/>
                  <a:pt x="749" y="427"/>
                </a:cubicBezTo>
                <a:lnTo>
                  <a:pt x="750" y="434"/>
                </a:lnTo>
                <a:close/>
                <a:moveTo>
                  <a:pt x="743" y="437"/>
                </a:moveTo>
                <a:cubicBezTo>
                  <a:pt x="743" y="438"/>
                  <a:pt x="743" y="438"/>
                  <a:pt x="743" y="438"/>
                </a:cubicBezTo>
                <a:cubicBezTo>
                  <a:pt x="742" y="437"/>
                  <a:pt x="742" y="437"/>
                  <a:pt x="742" y="437"/>
                </a:cubicBezTo>
                <a:lnTo>
                  <a:pt x="743" y="437"/>
                </a:lnTo>
                <a:close/>
                <a:moveTo>
                  <a:pt x="745" y="440"/>
                </a:moveTo>
                <a:cubicBezTo>
                  <a:pt x="747" y="443"/>
                  <a:pt x="747" y="443"/>
                  <a:pt x="747" y="443"/>
                </a:cubicBezTo>
                <a:cubicBezTo>
                  <a:pt x="743" y="444"/>
                  <a:pt x="743" y="444"/>
                  <a:pt x="743" y="444"/>
                </a:cubicBezTo>
                <a:cubicBezTo>
                  <a:pt x="743" y="441"/>
                  <a:pt x="743" y="441"/>
                  <a:pt x="743" y="441"/>
                </a:cubicBezTo>
                <a:lnTo>
                  <a:pt x="745" y="440"/>
                </a:lnTo>
                <a:close/>
                <a:moveTo>
                  <a:pt x="753" y="446"/>
                </a:moveTo>
                <a:cubicBezTo>
                  <a:pt x="845" y="478"/>
                  <a:pt x="845" y="478"/>
                  <a:pt x="845" y="478"/>
                </a:cubicBezTo>
                <a:cubicBezTo>
                  <a:pt x="844" y="484"/>
                  <a:pt x="844" y="484"/>
                  <a:pt x="844" y="484"/>
                </a:cubicBezTo>
                <a:cubicBezTo>
                  <a:pt x="760" y="455"/>
                  <a:pt x="760" y="455"/>
                  <a:pt x="760" y="455"/>
                </a:cubicBezTo>
                <a:lnTo>
                  <a:pt x="753" y="446"/>
                </a:lnTo>
                <a:close/>
                <a:moveTo>
                  <a:pt x="843" y="487"/>
                </a:moveTo>
                <a:cubicBezTo>
                  <a:pt x="831" y="545"/>
                  <a:pt x="831" y="545"/>
                  <a:pt x="831" y="545"/>
                </a:cubicBezTo>
                <a:cubicBezTo>
                  <a:pt x="763" y="459"/>
                  <a:pt x="763" y="459"/>
                  <a:pt x="763" y="459"/>
                </a:cubicBezTo>
                <a:lnTo>
                  <a:pt x="843" y="487"/>
                </a:lnTo>
                <a:close/>
                <a:moveTo>
                  <a:pt x="846" y="488"/>
                </a:moveTo>
                <a:cubicBezTo>
                  <a:pt x="850" y="489"/>
                  <a:pt x="850" y="489"/>
                  <a:pt x="850" y="489"/>
                </a:cubicBezTo>
                <a:cubicBezTo>
                  <a:pt x="836" y="553"/>
                  <a:pt x="836" y="553"/>
                  <a:pt x="836" y="553"/>
                </a:cubicBezTo>
                <a:cubicBezTo>
                  <a:pt x="833" y="548"/>
                  <a:pt x="833" y="548"/>
                  <a:pt x="833" y="548"/>
                </a:cubicBezTo>
                <a:lnTo>
                  <a:pt x="846" y="488"/>
                </a:lnTo>
                <a:close/>
                <a:moveTo>
                  <a:pt x="846" y="485"/>
                </a:moveTo>
                <a:cubicBezTo>
                  <a:pt x="848" y="479"/>
                  <a:pt x="848" y="479"/>
                  <a:pt x="848" y="479"/>
                </a:cubicBezTo>
                <a:cubicBezTo>
                  <a:pt x="852" y="481"/>
                  <a:pt x="852" y="481"/>
                  <a:pt x="852" y="481"/>
                </a:cubicBezTo>
                <a:cubicBezTo>
                  <a:pt x="851" y="486"/>
                  <a:pt x="851" y="486"/>
                  <a:pt x="851" y="486"/>
                </a:cubicBezTo>
                <a:lnTo>
                  <a:pt x="846" y="485"/>
                </a:lnTo>
                <a:close/>
                <a:moveTo>
                  <a:pt x="848" y="476"/>
                </a:moveTo>
                <a:cubicBezTo>
                  <a:pt x="851" y="463"/>
                  <a:pt x="851" y="463"/>
                  <a:pt x="851" y="463"/>
                </a:cubicBezTo>
                <a:cubicBezTo>
                  <a:pt x="853" y="463"/>
                  <a:pt x="853" y="463"/>
                  <a:pt x="853" y="463"/>
                </a:cubicBezTo>
                <a:cubicBezTo>
                  <a:pt x="855" y="466"/>
                  <a:pt x="855" y="466"/>
                  <a:pt x="855" y="466"/>
                </a:cubicBezTo>
                <a:cubicBezTo>
                  <a:pt x="853" y="478"/>
                  <a:pt x="853" y="478"/>
                  <a:pt x="853" y="478"/>
                </a:cubicBezTo>
                <a:lnTo>
                  <a:pt x="848" y="476"/>
                </a:lnTo>
                <a:close/>
                <a:moveTo>
                  <a:pt x="916" y="482"/>
                </a:moveTo>
                <a:cubicBezTo>
                  <a:pt x="919" y="478"/>
                  <a:pt x="919" y="478"/>
                  <a:pt x="919" y="478"/>
                </a:cubicBezTo>
                <a:cubicBezTo>
                  <a:pt x="927" y="481"/>
                  <a:pt x="927" y="481"/>
                  <a:pt x="927" y="481"/>
                </a:cubicBezTo>
                <a:cubicBezTo>
                  <a:pt x="924" y="485"/>
                  <a:pt x="924" y="485"/>
                  <a:pt x="924" y="485"/>
                </a:cubicBezTo>
                <a:lnTo>
                  <a:pt x="916" y="482"/>
                </a:lnTo>
                <a:close/>
                <a:moveTo>
                  <a:pt x="928" y="490"/>
                </a:moveTo>
                <a:cubicBezTo>
                  <a:pt x="931" y="491"/>
                  <a:pt x="931" y="491"/>
                  <a:pt x="931" y="491"/>
                </a:cubicBezTo>
                <a:cubicBezTo>
                  <a:pt x="923" y="497"/>
                  <a:pt x="923" y="497"/>
                  <a:pt x="923" y="497"/>
                </a:cubicBezTo>
                <a:lnTo>
                  <a:pt x="928" y="490"/>
                </a:lnTo>
                <a:close/>
                <a:moveTo>
                  <a:pt x="930" y="487"/>
                </a:moveTo>
                <a:cubicBezTo>
                  <a:pt x="935" y="483"/>
                  <a:pt x="935" y="483"/>
                  <a:pt x="935" y="483"/>
                </a:cubicBezTo>
                <a:cubicBezTo>
                  <a:pt x="938" y="485"/>
                  <a:pt x="938" y="485"/>
                  <a:pt x="938" y="485"/>
                </a:cubicBezTo>
                <a:cubicBezTo>
                  <a:pt x="934" y="489"/>
                  <a:pt x="934" y="489"/>
                  <a:pt x="934" y="489"/>
                </a:cubicBezTo>
                <a:lnTo>
                  <a:pt x="930" y="487"/>
                </a:lnTo>
                <a:close/>
                <a:moveTo>
                  <a:pt x="942" y="486"/>
                </a:moveTo>
                <a:cubicBezTo>
                  <a:pt x="1010" y="510"/>
                  <a:pt x="1010" y="510"/>
                  <a:pt x="1010" y="510"/>
                </a:cubicBezTo>
                <a:cubicBezTo>
                  <a:pt x="1010" y="516"/>
                  <a:pt x="1010" y="516"/>
                  <a:pt x="1010" y="516"/>
                </a:cubicBezTo>
                <a:cubicBezTo>
                  <a:pt x="939" y="491"/>
                  <a:pt x="939" y="491"/>
                  <a:pt x="939" y="491"/>
                </a:cubicBezTo>
                <a:cubicBezTo>
                  <a:pt x="939" y="491"/>
                  <a:pt x="939" y="491"/>
                  <a:pt x="939" y="491"/>
                </a:cubicBezTo>
                <a:cubicBezTo>
                  <a:pt x="937" y="490"/>
                  <a:pt x="937" y="490"/>
                  <a:pt x="937" y="490"/>
                </a:cubicBezTo>
                <a:lnTo>
                  <a:pt x="942" y="486"/>
                </a:lnTo>
                <a:close/>
                <a:moveTo>
                  <a:pt x="1011" y="519"/>
                </a:moveTo>
                <a:cubicBezTo>
                  <a:pt x="1021" y="626"/>
                  <a:pt x="1021" y="626"/>
                  <a:pt x="1021" y="626"/>
                </a:cubicBezTo>
                <a:cubicBezTo>
                  <a:pt x="942" y="495"/>
                  <a:pt x="942" y="495"/>
                  <a:pt x="942" y="495"/>
                </a:cubicBezTo>
                <a:lnTo>
                  <a:pt x="1011" y="519"/>
                </a:lnTo>
                <a:close/>
                <a:moveTo>
                  <a:pt x="1012" y="503"/>
                </a:moveTo>
                <a:cubicBezTo>
                  <a:pt x="1017" y="505"/>
                  <a:pt x="1017" y="505"/>
                  <a:pt x="1017" y="505"/>
                </a:cubicBezTo>
                <a:cubicBezTo>
                  <a:pt x="1018" y="510"/>
                  <a:pt x="1018" y="510"/>
                  <a:pt x="1018" y="510"/>
                </a:cubicBezTo>
                <a:cubicBezTo>
                  <a:pt x="1012" y="508"/>
                  <a:pt x="1012" y="508"/>
                  <a:pt x="1012" y="508"/>
                </a:cubicBezTo>
                <a:lnTo>
                  <a:pt x="1012" y="503"/>
                </a:lnTo>
                <a:close/>
                <a:moveTo>
                  <a:pt x="1013" y="511"/>
                </a:moveTo>
                <a:cubicBezTo>
                  <a:pt x="1018" y="513"/>
                  <a:pt x="1018" y="513"/>
                  <a:pt x="1018" y="513"/>
                </a:cubicBezTo>
                <a:cubicBezTo>
                  <a:pt x="1019" y="519"/>
                  <a:pt x="1019" y="519"/>
                  <a:pt x="1019" y="519"/>
                </a:cubicBezTo>
                <a:cubicBezTo>
                  <a:pt x="1013" y="517"/>
                  <a:pt x="1013" y="517"/>
                  <a:pt x="1013" y="517"/>
                </a:cubicBezTo>
                <a:lnTo>
                  <a:pt x="1013" y="511"/>
                </a:lnTo>
                <a:close/>
                <a:moveTo>
                  <a:pt x="1013" y="432"/>
                </a:moveTo>
                <a:cubicBezTo>
                  <a:pt x="1040" y="441"/>
                  <a:pt x="1040" y="441"/>
                  <a:pt x="1040" y="441"/>
                </a:cubicBezTo>
                <a:cubicBezTo>
                  <a:pt x="1038" y="509"/>
                  <a:pt x="1038" y="509"/>
                  <a:pt x="1038" y="509"/>
                </a:cubicBezTo>
                <a:cubicBezTo>
                  <a:pt x="1020" y="503"/>
                  <a:pt x="1020" y="503"/>
                  <a:pt x="1020" y="503"/>
                </a:cubicBezTo>
                <a:lnTo>
                  <a:pt x="1013" y="432"/>
                </a:lnTo>
                <a:close/>
                <a:moveTo>
                  <a:pt x="1040" y="438"/>
                </a:moveTo>
                <a:cubicBezTo>
                  <a:pt x="1012" y="428"/>
                  <a:pt x="1012" y="428"/>
                  <a:pt x="1012" y="428"/>
                </a:cubicBezTo>
                <a:cubicBezTo>
                  <a:pt x="1012" y="428"/>
                  <a:pt x="1012" y="428"/>
                  <a:pt x="1012" y="428"/>
                </a:cubicBezTo>
                <a:cubicBezTo>
                  <a:pt x="1012" y="428"/>
                  <a:pt x="1012" y="428"/>
                  <a:pt x="1012" y="428"/>
                </a:cubicBezTo>
                <a:cubicBezTo>
                  <a:pt x="1012" y="428"/>
                  <a:pt x="1011" y="428"/>
                  <a:pt x="1011" y="428"/>
                </a:cubicBezTo>
                <a:cubicBezTo>
                  <a:pt x="1011" y="428"/>
                  <a:pt x="1011" y="428"/>
                  <a:pt x="1011" y="428"/>
                </a:cubicBezTo>
                <a:cubicBezTo>
                  <a:pt x="1011" y="428"/>
                  <a:pt x="1011" y="428"/>
                  <a:pt x="1011" y="428"/>
                </a:cubicBezTo>
                <a:cubicBezTo>
                  <a:pt x="1011" y="428"/>
                  <a:pt x="1011" y="428"/>
                  <a:pt x="1011" y="428"/>
                </a:cubicBezTo>
                <a:cubicBezTo>
                  <a:pt x="1011" y="428"/>
                  <a:pt x="1011" y="428"/>
                  <a:pt x="1011" y="428"/>
                </a:cubicBezTo>
                <a:cubicBezTo>
                  <a:pt x="1011" y="429"/>
                  <a:pt x="1010" y="429"/>
                  <a:pt x="1010" y="429"/>
                </a:cubicBezTo>
                <a:cubicBezTo>
                  <a:pt x="1010" y="429"/>
                  <a:pt x="1010" y="429"/>
                  <a:pt x="1010" y="429"/>
                </a:cubicBezTo>
                <a:cubicBezTo>
                  <a:pt x="1010" y="429"/>
                  <a:pt x="1010" y="429"/>
                  <a:pt x="1010" y="429"/>
                </a:cubicBezTo>
                <a:cubicBezTo>
                  <a:pt x="1010" y="429"/>
                  <a:pt x="1010" y="429"/>
                  <a:pt x="1010" y="429"/>
                </a:cubicBezTo>
                <a:cubicBezTo>
                  <a:pt x="1010" y="429"/>
                  <a:pt x="1010" y="429"/>
                  <a:pt x="1010" y="429"/>
                </a:cubicBezTo>
                <a:cubicBezTo>
                  <a:pt x="1010" y="429"/>
                  <a:pt x="1010" y="430"/>
                  <a:pt x="1010" y="430"/>
                </a:cubicBezTo>
                <a:cubicBezTo>
                  <a:pt x="1010" y="430"/>
                  <a:pt x="1010" y="430"/>
                  <a:pt x="1010" y="430"/>
                </a:cubicBezTo>
                <a:cubicBezTo>
                  <a:pt x="1017" y="502"/>
                  <a:pt x="1017" y="502"/>
                  <a:pt x="1017" y="502"/>
                </a:cubicBezTo>
                <a:cubicBezTo>
                  <a:pt x="1012" y="500"/>
                  <a:pt x="1012" y="500"/>
                  <a:pt x="1012" y="500"/>
                </a:cubicBezTo>
                <a:cubicBezTo>
                  <a:pt x="1005" y="435"/>
                  <a:pt x="1005" y="435"/>
                  <a:pt x="1005" y="435"/>
                </a:cubicBezTo>
                <a:cubicBezTo>
                  <a:pt x="1005" y="434"/>
                  <a:pt x="1005" y="434"/>
                  <a:pt x="1005" y="434"/>
                </a:cubicBezTo>
                <a:cubicBezTo>
                  <a:pt x="1005" y="434"/>
                  <a:pt x="1005" y="434"/>
                  <a:pt x="1005" y="434"/>
                </a:cubicBezTo>
                <a:cubicBezTo>
                  <a:pt x="1005" y="434"/>
                  <a:pt x="1005" y="434"/>
                  <a:pt x="1005" y="434"/>
                </a:cubicBezTo>
                <a:cubicBezTo>
                  <a:pt x="1005" y="434"/>
                  <a:pt x="1004" y="433"/>
                  <a:pt x="1004" y="433"/>
                </a:cubicBezTo>
                <a:cubicBezTo>
                  <a:pt x="1004" y="433"/>
                  <a:pt x="1004" y="433"/>
                  <a:pt x="1004" y="433"/>
                </a:cubicBezTo>
                <a:cubicBezTo>
                  <a:pt x="1004" y="433"/>
                  <a:pt x="1004" y="433"/>
                  <a:pt x="1004" y="433"/>
                </a:cubicBezTo>
                <a:cubicBezTo>
                  <a:pt x="1004" y="433"/>
                  <a:pt x="1003" y="433"/>
                  <a:pt x="1003" y="434"/>
                </a:cubicBezTo>
                <a:cubicBezTo>
                  <a:pt x="1003" y="434"/>
                  <a:pt x="1003" y="434"/>
                  <a:pt x="1003" y="434"/>
                </a:cubicBezTo>
                <a:cubicBezTo>
                  <a:pt x="948" y="477"/>
                  <a:pt x="948" y="477"/>
                  <a:pt x="948" y="477"/>
                </a:cubicBezTo>
                <a:cubicBezTo>
                  <a:pt x="944" y="476"/>
                  <a:pt x="944" y="476"/>
                  <a:pt x="944" y="476"/>
                </a:cubicBezTo>
                <a:cubicBezTo>
                  <a:pt x="1005" y="428"/>
                  <a:pt x="1005" y="428"/>
                  <a:pt x="1005" y="428"/>
                </a:cubicBezTo>
                <a:cubicBezTo>
                  <a:pt x="1005" y="428"/>
                  <a:pt x="1005" y="428"/>
                  <a:pt x="1005" y="428"/>
                </a:cubicBezTo>
                <a:cubicBezTo>
                  <a:pt x="1005" y="428"/>
                  <a:pt x="1005" y="428"/>
                  <a:pt x="1005" y="427"/>
                </a:cubicBezTo>
                <a:cubicBezTo>
                  <a:pt x="1005" y="427"/>
                  <a:pt x="1005" y="427"/>
                  <a:pt x="1005" y="427"/>
                </a:cubicBezTo>
                <a:cubicBezTo>
                  <a:pt x="1005" y="427"/>
                  <a:pt x="1005" y="427"/>
                  <a:pt x="1005" y="427"/>
                </a:cubicBezTo>
                <a:cubicBezTo>
                  <a:pt x="1005" y="427"/>
                  <a:pt x="1005" y="426"/>
                  <a:pt x="1005" y="426"/>
                </a:cubicBezTo>
                <a:cubicBezTo>
                  <a:pt x="1005" y="426"/>
                  <a:pt x="1005" y="426"/>
                  <a:pt x="1005" y="426"/>
                </a:cubicBezTo>
                <a:cubicBezTo>
                  <a:pt x="1005" y="426"/>
                  <a:pt x="1005" y="426"/>
                  <a:pt x="1005" y="426"/>
                </a:cubicBezTo>
                <a:cubicBezTo>
                  <a:pt x="1005" y="426"/>
                  <a:pt x="1005" y="426"/>
                  <a:pt x="1004" y="426"/>
                </a:cubicBezTo>
                <a:cubicBezTo>
                  <a:pt x="976" y="415"/>
                  <a:pt x="976" y="415"/>
                  <a:pt x="976" y="415"/>
                </a:cubicBezTo>
                <a:cubicBezTo>
                  <a:pt x="979" y="411"/>
                  <a:pt x="979" y="411"/>
                  <a:pt x="979" y="411"/>
                </a:cubicBezTo>
                <a:cubicBezTo>
                  <a:pt x="1041" y="433"/>
                  <a:pt x="1041" y="433"/>
                  <a:pt x="1041" y="433"/>
                </a:cubicBezTo>
                <a:lnTo>
                  <a:pt x="1040" y="438"/>
                </a:lnTo>
                <a:close/>
                <a:moveTo>
                  <a:pt x="973" y="414"/>
                </a:moveTo>
                <a:cubicBezTo>
                  <a:pt x="965" y="411"/>
                  <a:pt x="965" y="411"/>
                  <a:pt x="965" y="411"/>
                </a:cubicBezTo>
                <a:cubicBezTo>
                  <a:pt x="968" y="407"/>
                  <a:pt x="968" y="407"/>
                  <a:pt x="968" y="407"/>
                </a:cubicBezTo>
                <a:cubicBezTo>
                  <a:pt x="976" y="410"/>
                  <a:pt x="976" y="410"/>
                  <a:pt x="976" y="410"/>
                </a:cubicBezTo>
                <a:lnTo>
                  <a:pt x="973" y="414"/>
                </a:lnTo>
                <a:close/>
                <a:moveTo>
                  <a:pt x="962" y="411"/>
                </a:moveTo>
                <a:cubicBezTo>
                  <a:pt x="876" y="379"/>
                  <a:pt x="876" y="379"/>
                  <a:pt x="876" y="379"/>
                </a:cubicBezTo>
                <a:cubicBezTo>
                  <a:pt x="876" y="379"/>
                  <a:pt x="876" y="379"/>
                  <a:pt x="875" y="379"/>
                </a:cubicBezTo>
                <a:cubicBezTo>
                  <a:pt x="875" y="379"/>
                  <a:pt x="875" y="379"/>
                  <a:pt x="875" y="379"/>
                </a:cubicBezTo>
                <a:cubicBezTo>
                  <a:pt x="875" y="379"/>
                  <a:pt x="875" y="379"/>
                  <a:pt x="875" y="379"/>
                </a:cubicBezTo>
                <a:cubicBezTo>
                  <a:pt x="875" y="379"/>
                  <a:pt x="875" y="379"/>
                  <a:pt x="875" y="379"/>
                </a:cubicBezTo>
                <a:cubicBezTo>
                  <a:pt x="875" y="379"/>
                  <a:pt x="875" y="379"/>
                  <a:pt x="875" y="379"/>
                </a:cubicBezTo>
                <a:cubicBezTo>
                  <a:pt x="875" y="379"/>
                  <a:pt x="875" y="380"/>
                  <a:pt x="874" y="380"/>
                </a:cubicBezTo>
                <a:cubicBezTo>
                  <a:pt x="874" y="380"/>
                  <a:pt x="874" y="380"/>
                  <a:pt x="874" y="380"/>
                </a:cubicBezTo>
                <a:cubicBezTo>
                  <a:pt x="874" y="380"/>
                  <a:pt x="874" y="380"/>
                  <a:pt x="874" y="380"/>
                </a:cubicBezTo>
                <a:cubicBezTo>
                  <a:pt x="874" y="380"/>
                  <a:pt x="874" y="380"/>
                  <a:pt x="874" y="380"/>
                </a:cubicBezTo>
                <a:cubicBezTo>
                  <a:pt x="874" y="380"/>
                  <a:pt x="874" y="380"/>
                  <a:pt x="874" y="380"/>
                </a:cubicBezTo>
                <a:cubicBezTo>
                  <a:pt x="874" y="380"/>
                  <a:pt x="874" y="380"/>
                  <a:pt x="874" y="380"/>
                </a:cubicBezTo>
                <a:cubicBezTo>
                  <a:pt x="874" y="380"/>
                  <a:pt x="874" y="380"/>
                  <a:pt x="874" y="380"/>
                </a:cubicBezTo>
                <a:cubicBezTo>
                  <a:pt x="859" y="446"/>
                  <a:pt x="859" y="446"/>
                  <a:pt x="859" y="446"/>
                </a:cubicBezTo>
                <a:cubicBezTo>
                  <a:pt x="855" y="445"/>
                  <a:pt x="855" y="445"/>
                  <a:pt x="855" y="445"/>
                </a:cubicBezTo>
                <a:cubicBezTo>
                  <a:pt x="868" y="386"/>
                  <a:pt x="868" y="386"/>
                  <a:pt x="868" y="386"/>
                </a:cubicBezTo>
                <a:cubicBezTo>
                  <a:pt x="868" y="386"/>
                  <a:pt x="868" y="386"/>
                  <a:pt x="868" y="386"/>
                </a:cubicBezTo>
                <a:cubicBezTo>
                  <a:pt x="868" y="386"/>
                  <a:pt x="868" y="386"/>
                  <a:pt x="868" y="385"/>
                </a:cubicBezTo>
                <a:cubicBezTo>
                  <a:pt x="868" y="385"/>
                  <a:pt x="868" y="385"/>
                  <a:pt x="868" y="385"/>
                </a:cubicBezTo>
                <a:cubicBezTo>
                  <a:pt x="868" y="385"/>
                  <a:pt x="868" y="385"/>
                  <a:pt x="868" y="385"/>
                </a:cubicBezTo>
                <a:cubicBezTo>
                  <a:pt x="868" y="385"/>
                  <a:pt x="868" y="385"/>
                  <a:pt x="868" y="385"/>
                </a:cubicBezTo>
                <a:cubicBezTo>
                  <a:pt x="868" y="385"/>
                  <a:pt x="868" y="385"/>
                  <a:pt x="868" y="385"/>
                </a:cubicBezTo>
                <a:cubicBezTo>
                  <a:pt x="867" y="385"/>
                  <a:pt x="867" y="385"/>
                  <a:pt x="867" y="385"/>
                </a:cubicBezTo>
                <a:cubicBezTo>
                  <a:pt x="867" y="384"/>
                  <a:pt x="867" y="384"/>
                  <a:pt x="867" y="384"/>
                </a:cubicBezTo>
                <a:cubicBezTo>
                  <a:pt x="867" y="384"/>
                  <a:pt x="867" y="384"/>
                  <a:pt x="867" y="384"/>
                </a:cubicBezTo>
                <a:cubicBezTo>
                  <a:pt x="867" y="384"/>
                  <a:pt x="867" y="384"/>
                  <a:pt x="867" y="384"/>
                </a:cubicBezTo>
                <a:cubicBezTo>
                  <a:pt x="867" y="384"/>
                  <a:pt x="867" y="384"/>
                  <a:pt x="867" y="384"/>
                </a:cubicBezTo>
                <a:cubicBezTo>
                  <a:pt x="867" y="384"/>
                  <a:pt x="866" y="384"/>
                  <a:pt x="866" y="384"/>
                </a:cubicBezTo>
                <a:cubicBezTo>
                  <a:pt x="866" y="384"/>
                  <a:pt x="866" y="384"/>
                  <a:pt x="866" y="384"/>
                </a:cubicBezTo>
                <a:cubicBezTo>
                  <a:pt x="866" y="384"/>
                  <a:pt x="866" y="384"/>
                  <a:pt x="866" y="384"/>
                </a:cubicBezTo>
                <a:cubicBezTo>
                  <a:pt x="817" y="409"/>
                  <a:pt x="817" y="409"/>
                  <a:pt x="817" y="409"/>
                </a:cubicBezTo>
                <a:cubicBezTo>
                  <a:pt x="814" y="406"/>
                  <a:pt x="814" y="406"/>
                  <a:pt x="814" y="406"/>
                </a:cubicBezTo>
                <a:cubicBezTo>
                  <a:pt x="868" y="379"/>
                  <a:pt x="868" y="379"/>
                  <a:pt x="868" y="379"/>
                </a:cubicBezTo>
                <a:cubicBezTo>
                  <a:pt x="868" y="379"/>
                  <a:pt x="868" y="379"/>
                  <a:pt x="868" y="379"/>
                </a:cubicBezTo>
                <a:cubicBezTo>
                  <a:pt x="868" y="379"/>
                  <a:pt x="868" y="379"/>
                  <a:pt x="868" y="379"/>
                </a:cubicBezTo>
                <a:cubicBezTo>
                  <a:pt x="868" y="379"/>
                  <a:pt x="869" y="379"/>
                  <a:pt x="869" y="379"/>
                </a:cubicBezTo>
                <a:cubicBezTo>
                  <a:pt x="869" y="378"/>
                  <a:pt x="869" y="378"/>
                  <a:pt x="869" y="378"/>
                </a:cubicBezTo>
                <a:cubicBezTo>
                  <a:pt x="869" y="378"/>
                  <a:pt x="869" y="378"/>
                  <a:pt x="869" y="378"/>
                </a:cubicBezTo>
                <a:cubicBezTo>
                  <a:pt x="869" y="378"/>
                  <a:pt x="869" y="377"/>
                  <a:pt x="868" y="377"/>
                </a:cubicBezTo>
                <a:cubicBezTo>
                  <a:pt x="868" y="377"/>
                  <a:pt x="868" y="377"/>
                  <a:pt x="868" y="377"/>
                </a:cubicBezTo>
                <a:cubicBezTo>
                  <a:pt x="868" y="377"/>
                  <a:pt x="868" y="377"/>
                  <a:pt x="868" y="377"/>
                </a:cubicBezTo>
                <a:cubicBezTo>
                  <a:pt x="860" y="374"/>
                  <a:pt x="860" y="374"/>
                  <a:pt x="860" y="374"/>
                </a:cubicBezTo>
                <a:cubicBezTo>
                  <a:pt x="868" y="371"/>
                  <a:pt x="868" y="371"/>
                  <a:pt x="868" y="371"/>
                </a:cubicBezTo>
                <a:cubicBezTo>
                  <a:pt x="965" y="406"/>
                  <a:pt x="965" y="406"/>
                  <a:pt x="965" y="406"/>
                </a:cubicBezTo>
                <a:lnTo>
                  <a:pt x="962" y="411"/>
                </a:lnTo>
                <a:close/>
                <a:moveTo>
                  <a:pt x="855" y="372"/>
                </a:moveTo>
                <a:cubicBezTo>
                  <a:pt x="847" y="369"/>
                  <a:pt x="847" y="369"/>
                  <a:pt x="847" y="369"/>
                </a:cubicBezTo>
                <a:cubicBezTo>
                  <a:pt x="855" y="367"/>
                  <a:pt x="855" y="367"/>
                  <a:pt x="855" y="367"/>
                </a:cubicBezTo>
                <a:cubicBezTo>
                  <a:pt x="864" y="370"/>
                  <a:pt x="864" y="370"/>
                  <a:pt x="864" y="370"/>
                </a:cubicBezTo>
                <a:lnTo>
                  <a:pt x="855" y="372"/>
                </a:lnTo>
                <a:close/>
                <a:moveTo>
                  <a:pt x="850" y="373"/>
                </a:moveTo>
                <a:cubicBezTo>
                  <a:pt x="798" y="388"/>
                  <a:pt x="798" y="388"/>
                  <a:pt x="798" y="388"/>
                </a:cubicBezTo>
                <a:cubicBezTo>
                  <a:pt x="793" y="384"/>
                  <a:pt x="793" y="384"/>
                  <a:pt x="793" y="384"/>
                </a:cubicBezTo>
                <a:cubicBezTo>
                  <a:pt x="842" y="370"/>
                  <a:pt x="842" y="370"/>
                  <a:pt x="842" y="370"/>
                </a:cubicBezTo>
                <a:lnTo>
                  <a:pt x="850" y="373"/>
                </a:lnTo>
                <a:close/>
                <a:moveTo>
                  <a:pt x="794" y="389"/>
                </a:moveTo>
                <a:cubicBezTo>
                  <a:pt x="788" y="391"/>
                  <a:pt x="788" y="391"/>
                  <a:pt x="788" y="391"/>
                </a:cubicBezTo>
                <a:cubicBezTo>
                  <a:pt x="784" y="387"/>
                  <a:pt x="784" y="387"/>
                  <a:pt x="784" y="387"/>
                </a:cubicBezTo>
                <a:cubicBezTo>
                  <a:pt x="790" y="385"/>
                  <a:pt x="790" y="385"/>
                  <a:pt x="790" y="385"/>
                </a:cubicBezTo>
                <a:lnTo>
                  <a:pt x="794" y="389"/>
                </a:lnTo>
                <a:close/>
                <a:moveTo>
                  <a:pt x="782" y="385"/>
                </a:moveTo>
                <a:cubicBezTo>
                  <a:pt x="762" y="363"/>
                  <a:pt x="762" y="363"/>
                  <a:pt x="762" y="363"/>
                </a:cubicBezTo>
                <a:cubicBezTo>
                  <a:pt x="765" y="358"/>
                  <a:pt x="765" y="358"/>
                  <a:pt x="765" y="358"/>
                </a:cubicBezTo>
                <a:cubicBezTo>
                  <a:pt x="788" y="383"/>
                  <a:pt x="788" y="383"/>
                  <a:pt x="788" y="383"/>
                </a:cubicBezTo>
                <a:lnTo>
                  <a:pt x="782" y="385"/>
                </a:lnTo>
                <a:close/>
                <a:moveTo>
                  <a:pt x="779" y="385"/>
                </a:moveTo>
                <a:cubicBezTo>
                  <a:pt x="749" y="394"/>
                  <a:pt x="749" y="394"/>
                  <a:pt x="749" y="394"/>
                </a:cubicBezTo>
                <a:cubicBezTo>
                  <a:pt x="748" y="385"/>
                  <a:pt x="748" y="385"/>
                  <a:pt x="748" y="385"/>
                </a:cubicBezTo>
                <a:cubicBezTo>
                  <a:pt x="760" y="366"/>
                  <a:pt x="760" y="366"/>
                  <a:pt x="760" y="366"/>
                </a:cubicBezTo>
                <a:lnTo>
                  <a:pt x="779" y="385"/>
                </a:lnTo>
                <a:close/>
                <a:moveTo>
                  <a:pt x="749" y="423"/>
                </a:moveTo>
                <a:cubicBezTo>
                  <a:pt x="741" y="421"/>
                  <a:pt x="741" y="421"/>
                  <a:pt x="741" y="421"/>
                </a:cubicBezTo>
                <a:cubicBezTo>
                  <a:pt x="741" y="415"/>
                  <a:pt x="741" y="415"/>
                  <a:pt x="741" y="415"/>
                </a:cubicBezTo>
                <a:cubicBezTo>
                  <a:pt x="748" y="418"/>
                  <a:pt x="748" y="418"/>
                  <a:pt x="748" y="418"/>
                </a:cubicBezTo>
                <a:lnTo>
                  <a:pt x="749" y="423"/>
                </a:lnTo>
                <a:close/>
                <a:moveTo>
                  <a:pt x="740" y="442"/>
                </a:moveTo>
                <a:cubicBezTo>
                  <a:pt x="740" y="442"/>
                  <a:pt x="740" y="442"/>
                  <a:pt x="740" y="442"/>
                </a:cubicBezTo>
                <a:cubicBezTo>
                  <a:pt x="740" y="442"/>
                  <a:pt x="740" y="442"/>
                  <a:pt x="740" y="442"/>
                </a:cubicBezTo>
                <a:close/>
                <a:moveTo>
                  <a:pt x="740" y="439"/>
                </a:moveTo>
                <a:cubicBezTo>
                  <a:pt x="738" y="440"/>
                  <a:pt x="738" y="440"/>
                  <a:pt x="738" y="440"/>
                </a:cubicBezTo>
                <a:cubicBezTo>
                  <a:pt x="738" y="439"/>
                  <a:pt x="738" y="439"/>
                  <a:pt x="738" y="439"/>
                </a:cubicBezTo>
                <a:cubicBezTo>
                  <a:pt x="737" y="429"/>
                  <a:pt x="737" y="429"/>
                  <a:pt x="737" y="429"/>
                </a:cubicBezTo>
                <a:cubicBezTo>
                  <a:pt x="739" y="432"/>
                  <a:pt x="739" y="432"/>
                  <a:pt x="739" y="432"/>
                </a:cubicBezTo>
                <a:lnTo>
                  <a:pt x="740" y="439"/>
                </a:lnTo>
                <a:close/>
                <a:moveTo>
                  <a:pt x="740" y="446"/>
                </a:moveTo>
                <a:cubicBezTo>
                  <a:pt x="738" y="447"/>
                  <a:pt x="738" y="447"/>
                  <a:pt x="738" y="447"/>
                </a:cubicBezTo>
                <a:cubicBezTo>
                  <a:pt x="738" y="444"/>
                  <a:pt x="738" y="444"/>
                  <a:pt x="738" y="444"/>
                </a:cubicBezTo>
                <a:lnTo>
                  <a:pt x="740" y="446"/>
                </a:lnTo>
                <a:close/>
                <a:moveTo>
                  <a:pt x="736" y="424"/>
                </a:moveTo>
                <a:cubicBezTo>
                  <a:pt x="736" y="422"/>
                  <a:pt x="736" y="422"/>
                  <a:pt x="736" y="422"/>
                </a:cubicBezTo>
                <a:cubicBezTo>
                  <a:pt x="738" y="423"/>
                  <a:pt x="738" y="423"/>
                  <a:pt x="738" y="423"/>
                </a:cubicBezTo>
                <a:cubicBezTo>
                  <a:pt x="739" y="427"/>
                  <a:pt x="739" y="427"/>
                  <a:pt x="739" y="427"/>
                </a:cubicBezTo>
                <a:lnTo>
                  <a:pt x="736" y="424"/>
                </a:lnTo>
                <a:close/>
                <a:moveTo>
                  <a:pt x="741" y="449"/>
                </a:moveTo>
                <a:cubicBezTo>
                  <a:pt x="748" y="537"/>
                  <a:pt x="748" y="537"/>
                  <a:pt x="748" y="537"/>
                </a:cubicBezTo>
                <a:cubicBezTo>
                  <a:pt x="746" y="536"/>
                  <a:pt x="746" y="536"/>
                  <a:pt x="746" y="536"/>
                </a:cubicBezTo>
                <a:cubicBezTo>
                  <a:pt x="739" y="456"/>
                  <a:pt x="739" y="456"/>
                  <a:pt x="739" y="456"/>
                </a:cubicBezTo>
                <a:cubicBezTo>
                  <a:pt x="739" y="456"/>
                  <a:pt x="739" y="456"/>
                  <a:pt x="739" y="456"/>
                </a:cubicBezTo>
                <a:cubicBezTo>
                  <a:pt x="739" y="456"/>
                  <a:pt x="739" y="456"/>
                  <a:pt x="739" y="456"/>
                </a:cubicBezTo>
                <a:cubicBezTo>
                  <a:pt x="739" y="456"/>
                  <a:pt x="739" y="456"/>
                  <a:pt x="739" y="455"/>
                </a:cubicBezTo>
                <a:cubicBezTo>
                  <a:pt x="739" y="455"/>
                  <a:pt x="739" y="455"/>
                  <a:pt x="739" y="455"/>
                </a:cubicBezTo>
                <a:cubicBezTo>
                  <a:pt x="739" y="455"/>
                  <a:pt x="738" y="455"/>
                  <a:pt x="738" y="455"/>
                </a:cubicBezTo>
                <a:cubicBezTo>
                  <a:pt x="738" y="455"/>
                  <a:pt x="738" y="455"/>
                  <a:pt x="738" y="455"/>
                </a:cubicBezTo>
                <a:cubicBezTo>
                  <a:pt x="738" y="455"/>
                  <a:pt x="738" y="455"/>
                  <a:pt x="738" y="455"/>
                </a:cubicBezTo>
                <a:cubicBezTo>
                  <a:pt x="738" y="455"/>
                  <a:pt x="738" y="455"/>
                  <a:pt x="738" y="455"/>
                </a:cubicBezTo>
                <a:cubicBezTo>
                  <a:pt x="738" y="455"/>
                  <a:pt x="738" y="455"/>
                  <a:pt x="738" y="455"/>
                </a:cubicBezTo>
                <a:cubicBezTo>
                  <a:pt x="737" y="455"/>
                  <a:pt x="737" y="455"/>
                  <a:pt x="737" y="455"/>
                </a:cubicBezTo>
                <a:cubicBezTo>
                  <a:pt x="737" y="455"/>
                  <a:pt x="737" y="455"/>
                  <a:pt x="737" y="455"/>
                </a:cubicBezTo>
                <a:cubicBezTo>
                  <a:pt x="737" y="455"/>
                  <a:pt x="737" y="456"/>
                  <a:pt x="737" y="456"/>
                </a:cubicBezTo>
                <a:cubicBezTo>
                  <a:pt x="737" y="456"/>
                  <a:pt x="737" y="456"/>
                  <a:pt x="737" y="456"/>
                </a:cubicBezTo>
                <a:cubicBezTo>
                  <a:pt x="737" y="456"/>
                  <a:pt x="737" y="456"/>
                  <a:pt x="737" y="456"/>
                </a:cubicBezTo>
                <a:cubicBezTo>
                  <a:pt x="696" y="519"/>
                  <a:pt x="696" y="519"/>
                  <a:pt x="696" y="519"/>
                </a:cubicBezTo>
                <a:cubicBezTo>
                  <a:pt x="694" y="518"/>
                  <a:pt x="694" y="518"/>
                  <a:pt x="694" y="518"/>
                </a:cubicBezTo>
                <a:cubicBezTo>
                  <a:pt x="736" y="451"/>
                  <a:pt x="736" y="451"/>
                  <a:pt x="736" y="451"/>
                </a:cubicBezTo>
                <a:lnTo>
                  <a:pt x="741" y="449"/>
                </a:lnTo>
                <a:close/>
                <a:moveTo>
                  <a:pt x="743" y="539"/>
                </a:moveTo>
                <a:cubicBezTo>
                  <a:pt x="744" y="544"/>
                  <a:pt x="744" y="544"/>
                  <a:pt x="744" y="544"/>
                </a:cubicBezTo>
                <a:cubicBezTo>
                  <a:pt x="695" y="527"/>
                  <a:pt x="695" y="527"/>
                  <a:pt x="695" y="527"/>
                </a:cubicBezTo>
                <a:cubicBezTo>
                  <a:pt x="697" y="523"/>
                  <a:pt x="697" y="523"/>
                  <a:pt x="697" y="523"/>
                </a:cubicBezTo>
                <a:lnTo>
                  <a:pt x="743" y="539"/>
                </a:lnTo>
                <a:close/>
                <a:moveTo>
                  <a:pt x="699" y="520"/>
                </a:moveTo>
                <a:cubicBezTo>
                  <a:pt x="737" y="461"/>
                  <a:pt x="737" y="461"/>
                  <a:pt x="737" y="461"/>
                </a:cubicBezTo>
                <a:cubicBezTo>
                  <a:pt x="743" y="535"/>
                  <a:pt x="743" y="535"/>
                  <a:pt x="743" y="535"/>
                </a:cubicBezTo>
                <a:lnTo>
                  <a:pt x="699" y="520"/>
                </a:lnTo>
                <a:close/>
                <a:moveTo>
                  <a:pt x="671" y="510"/>
                </a:moveTo>
                <a:cubicBezTo>
                  <a:pt x="683" y="477"/>
                  <a:pt x="683" y="477"/>
                  <a:pt x="683" y="477"/>
                </a:cubicBezTo>
                <a:cubicBezTo>
                  <a:pt x="731" y="453"/>
                  <a:pt x="731" y="453"/>
                  <a:pt x="731" y="453"/>
                </a:cubicBezTo>
                <a:cubicBezTo>
                  <a:pt x="691" y="517"/>
                  <a:pt x="691" y="517"/>
                  <a:pt x="691" y="517"/>
                </a:cubicBezTo>
                <a:lnTo>
                  <a:pt x="671" y="510"/>
                </a:lnTo>
                <a:close/>
                <a:moveTo>
                  <a:pt x="689" y="520"/>
                </a:moveTo>
                <a:cubicBezTo>
                  <a:pt x="686" y="524"/>
                  <a:pt x="686" y="524"/>
                  <a:pt x="686" y="524"/>
                </a:cubicBezTo>
                <a:cubicBezTo>
                  <a:pt x="668" y="518"/>
                  <a:pt x="668" y="518"/>
                  <a:pt x="668" y="518"/>
                </a:cubicBezTo>
                <a:cubicBezTo>
                  <a:pt x="670" y="514"/>
                  <a:pt x="670" y="514"/>
                  <a:pt x="670" y="514"/>
                </a:cubicBezTo>
                <a:lnTo>
                  <a:pt x="689" y="520"/>
                </a:lnTo>
                <a:close/>
                <a:moveTo>
                  <a:pt x="692" y="521"/>
                </a:moveTo>
                <a:cubicBezTo>
                  <a:pt x="694" y="522"/>
                  <a:pt x="694" y="522"/>
                  <a:pt x="694" y="522"/>
                </a:cubicBezTo>
                <a:cubicBezTo>
                  <a:pt x="692" y="526"/>
                  <a:pt x="692" y="526"/>
                  <a:pt x="692" y="526"/>
                </a:cubicBezTo>
                <a:cubicBezTo>
                  <a:pt x="689" y="525"/>
                  <a:pt x="689" y="525"/>
                  <a:pt x="689" y="525"/>
                </a:cubicBezTo>
                <a:lnTo>
                  <a:pt x="692" y="521"/>
                </a:lnTo>
                <a:close/>
                <a:moveTo>
                  <a:pt x="734" y="449"/>
                </a:moveTo>
                <a:cubicBezTo>
                  <a:pt x="684" y="473"/>
                  <a:pt x="684" y="473"/>
                  <a:pt x="684" y="473"/>
                </a:cubicBezTo>
                <a:cubicBezTo>
                  <a:pt x="686" y="469"/>
                  <a:pt x="686" y="469"/>
                  <a:pt x="686" y="469"/>
                </a:cubicBezTo>
                <a:cubicBezTo>
                  <a:pt x="735" y="444"/>
                  <a:pt x="735" y="444"/>
                  <a:pt x="735" y="444"/>
                </a:cubicBezTo>
                <a:cubicBezTo>
                  <a:pt x="736" y="447"/>
                  <a:pt x="736" y="447"/>
                  <a:pt x="736" y="447"/>
                </a:cubicBezTo>
                <a:lnTo>
                  <a:pt x="734" y="449"/>
                </a:lnTo>
                <a:close/>
                <a:moveTo>
                  <a:pt x="687" y="465"/>
                </a:moveTo>
                <a:cubicBezTo>
                  <a:pt x="700" y="429"/>
                  <a:pt x="700" y="429"/>
                  <a:pt x="700" y="429"/>
                </a:cubicBezTo>
                <a:cubicBezTo>
                  <a:pt x="715" y="414"/>
                  <a:pt x="715" y="414"/>
                  <a:pt x="715" y="414"/>
                </a:cubicBezTo>
                <a:cubicBezTo>
                  <a:pt x="735" y="440"/>
                  <a:pt x="735" y="440"/>
                  <a:pt x="735" y="440"/>
                </a:cubicBezTo>
                <a:cubicBezTo>
                  <a:pt x="735" y="441"/>
                  <a:pt x="735" y="441"/>
                  <a:pt x="735" y="441"/>
                </a:cubicBezTo>
                <a:lnTo>
                  <a:pt x="687" y="465"/>
                </a:lnTo>
                <a:close/>
                <a:moveTo>
                  <a:pt x="695" y="433"/>
                </a:moveTo>
                <a:cubicBezTo>
                  <a:pt x="683" y="467"/>
                  <a:pt x="683" y="467"/>
                  <a:pt x="683" y="467"/>
                </a:cubicBezTo>
                <a:cubicBezTo>
                  <a:pt x="682" y="468"/>
                  <a:pt x="682" y="468"/>
                  <a:pt x="682" y="468"/>
                </a:cubicBezTo>
                <a:cubicBezTo>
                  <a:pt x="693" y="435"/>
                  <a:pt x="693" y="435"/>
                  <a:pt x="693" y="435"/>
                </a:cubicBezTo>
                <a:lnTo>
                  <a:pt x="695" y="433"/>
                </a:lnTo>
                <a:close/>
                <a:moveTo>
                  <a:pt x="682" y="471"/>
                </a:moveTo>
                <a:cubicBezTo>
                  <a:pt x="680" y="475"/>
                  <a:pt x="680" y="475"/>
                  <a:pt x="680" y="475"/>
                </a:cubicBezTo>
                <a:cubicBezTo>
                  <a:pt x="679" y="476"/>
                  <a:pt x="679" y="476"/>
                  <a:pt x="679" y="476"/>
                </a:cubicBezTo>
                <a:cubicBezTo>
                  <a:pt x="680" y="471"/>
                  <a:pt x="680" y="471"/>
                  <a:pt x="680" y="471"/>
                </a:cubicBezTo>
                <a:lnTo>
                  <a:pt x="682" y="471"/>
                </a:lnTo>
                <a:close/>
                <a:moveTo>
                  <a:pt x="679" y="479"/>
                </a:moveTo>
                <a:cubicBezTo>
                  <a:pt x="668" y="509"/>
                  <a:pt x="668" y="509"/>
                  <a:pt x="668" y="509"/>
                </a:cubicBezTo>
                <a:cubicBezTo>
                  <a:pt x="667" y="509"/>
                  <a:pt x="667" y="509"/>
                  <a:pt x="667" y="509"/>
                </a:cubicBezTo>
                <a:cubicBezTo>
                  <a:pt x="677" y="480"/>
                  <a:pt x="677" y="480"/>
                  <a:pt x="677" y="480"/>
                </a:cubicBezTo>
                <a:lnTo>
                  <a:pt x="679" y="479"/>
                </a:lnTo>
                <a:close/>
                <a:moveTo>
                  <a:pt x="665" y="508"/>
                </a:moveTo>
                <a:cubicBezTo>
                  <a:pt x="638" y="499"/>
                  <a:pt x="638" y="499"/>
                  <a:pt x="638" y="499"/>
                </a:cubicBezTo>
                <a:cubicBezTo>
                  <a:pt x="674" y="482"/>
                  <a:pt x="674" y="482"/>
                  <a:pt x="674" y="482"/>
                </a:cubicBezTo>
                <a:lnTo>
                  <a:pt x="665" y="508"/>
                </a:lnTo>
                <a:close/>
                <a:moveTo>
                  <a:pt x="667" y="513"/>
                </a:moveTo>
                <a:cubicBezTo>
                  <a:pt x="666" y="517"/>
                  <a:pt x="666" y="517"/>
                  <a:pt x="666" y="517"/>
                </a:cubicBezTo>
                <a:cubicBezTo>
                  <a:pt x="664" y="517"/>
                  <a:pt x="664" y="517"/>
                  <a:pt x="664" y="517"/>
                </a:cubicBezTo>
                <a:cubicBezTo>
                  <a:pt x="666" y="513"/>
                  <a:pt x="666" y="513"/>
                  <a:pt x="666" y="513"/>
                </a:cubicBezTo>
                <a:lnTo>
                  <a:pt x="667" y="513"/>
                </a:lnTo>
                <a:close/>
                <a:moveTo>
                  <a:pt x="665" y="520"/>
                </a:moveTo>
                <a:cubicBezTo>
                  <a:pt x="657" y="541"/>
                  <a:pt x="657" y="541"/>
                  <a:pt x="657" y="541"/>
                </a:cubicBezTo>
                <a:cubicBezTo>
                  <a:pt x="656" y="540"/>
                  <a:pt x="656" y="540"/>
                  <a:pt x="656" y="540"/>
                </a:cubicBezTo>
                <a:cubicBezTo>
                  <a:pt x="663" y="520"/>
                  <a:pt x="663" y="520"/>
                  <a:pt x="663" y="520"/>
                </a:cubicBezTo>
                <a:lnTo>
                  <a:pt x="665" y="520"/>
                </a:lnTo>
                <a:close/>
                <a:moveTo>
                  <a:pt x="667" y="521"/>
                </a:moveTo>
                <a:cubicBezTo>
                  <a:pt x="685" y="527"/>
                  <a:pt x="685" y="527"/>
                  <a:pt x="685" y="527"/>
                </a:cubicBezTo>
                <a:cubicBezTo>
                  <a:pt x="668" y="553"/>
                  <a:pt x="668" y="553"/>
                  <a:pt x="668" y="553"/>
                </a:cubicBezTo>
                <a:cubicBezTo>
                  <a:pt x="659" y="544"/>
                  <a:pt x="659" y="544"/>
                  <a:pt x="659" y="544"/>
                </a:cubicBezTo>
                <a:lnTo>
                  <a:pt x="667" y="521"/>
                </a:lnTo>
                <a:close/>
                <a:moveTo>
                  <a:pt x="688" y="528"/>
                </a:moveTo>
                <a:cubicBezTo>
                  <a:pt x="690" y="529"/>
                  <a:pt x="690" y="529"/>
                  <a:pt x="690" y="529"/>
                </a:cubicBezTo>
                <a:cubicBezTo>
                  <a:pt x="672" y="557"/>
                  <a:pt x="672" y="557"/>
                  <a:pt x="672" y="557"/>
                </a:cubicBezTo>
                <a:cubicBezTo>
                  <a:pt x="670" y="555"/>
                  <a:pt x="670" y="555"/>
                  <a:pt x="670" y="555"/>
                </a:cubicBezTo>
                <a:lnTo>
                  <a:pt x="688" y="528"/>
                </a:lnTo>
                <a:close/>
                <a:moveTo>
                  <a:pt x="673" y="562"/>
                </a:moveTo>
                <a:cubicBezTo>
                  <a:pt x="704" y="595"/>
                  <a:pt x="704" y="595"/>
                  <a:pt x="704" y="595"/>
                </a:cubicBezTo>
                <a:cubicBezTo>
                  <a:pt x="698" y="597"/>
                  <a:pt x="698" y="597"/>
                  <a:pt x="698" y="597"/>
                </a:cubicBezTo>
                <a:cubicBezTo>
                  <a:pt x="670" y="567"/>
                  <a:pt x="670" y="567"/>
                  <a:pt x="670" y="567"/>
                </a:cubicBezTo>
                <a:lnTo>
                  <a:pt x="673" y="562"/>
                </a:lnTo>
                <a:close/>
                <a:moveTo>
                  <a:pt x="674" y="559"/>
                </a:moveTo>
                <a:cubicBezTo>
                  <a:pt x="693" y="530"/>
                  <a:pt x="693" y="530"/>
                  <a:pt x="693" y="530"/>
                </a:cubicBezTo>
                <a:cubicBezTo>
                  <a:pt x="744" y="547"/>
                  <a:pt x="744" y="547"/>
                  <a:pt x="744" y="547"/>
                </a:cubicBezTo>
                <a:cubicBezTo>
                  <a:pt x="747" y="583"/>
                  <a:pt x="747" y="583"/>
                  <a:pt x="747" y="583"/>
                </a:cubicBezTo>
                <a:cubicBezTo>
                  <a:pt x="707" y="594"/>
                  <a:pt x="707" y="594"/>
                  <a:pt x="707" y="594"/>
                </a:cubicBezTo>
                <a:lnTo>
                  <a:pt x="674" y="559"/>
                </a:lnTo>
                <a:close/>
                <a:moveTo>
                  <a:pt x="746" y="540"/>
                </a:moveTo>
                <a:cubicBezTo>
                  <a:pt x="748" y="541"/>
                  <a:pt x="748" y="541"/>
                  <a:pt x="748" y="541"/>
                </a:cubicBezTo>
                <a:cubicBezTo>
                  <a:pt x="749" y="546"/>
                  <a:pt x="749" y="546"/>
                  <a:pt x="749" y="546"/>
                </a:cubicBezTo>
                <a:cubicBezTo>
                  <a:pt x="747" y="545"/>
                  <a:pt x="747" y="545"/>
                  <a:pt x="747" y="545"/>
                </a:cubicBezTo>
                <a:lnTo>
                  <a:pt x="746" y="540"/>
                </a:lnTo>
                <a:close/>
                <a:moveTo>
                  <a:pt x="744" y="452"/>
                </a:moveTo>
                <a:cubicBezTo>
                  <a:pt x="752" y="463"/>
                  <a:pt x="752" y="463"/>
                  <a:pt x="752" y="463"/>
                </a:cubicBezTo>
                <a:cubicBezTo>
                  <a:pt x="753" y="470"/>
                  <a:pt x="753" y="470"/>
                  <a:pt x="753" y="470"/>
                </a:cubicBezTo>
                <a:cubicBezTo>
                  <a:pt x="753" y="470"/>
                  <a:pt x="753" y="470"/>
                  <a:pt x="753" y="470"/>
                </a:cubicBezTo>
                <a:cubicBezTo>
                  <a:pt x="753" y="471"/>
                  <a:pt x="753" y="471"/>
                  <a:pt x="753" y="471"/>
                </a:cubicBezTo>
                <a:cubicBezTo>
                  <a:pt x="804" y="556"/>
                  <a:pt x="804" y="556"/>
                  <a:pt x="804" y="556"/>
                </a:cubicBezTo>
                <a:cubicBezTo>
                  <a:pt x="795" y="553"/>
                  <a:pt x="795" y="553"/>
                  <a:pt x="795" y="553"/>
                </a:cubicBezTo>
                <a:cubicBezTo>
                  <a:pt x="757" y="490"/>
                  <a:pt x="757" y="490"/>
                  <a:pt x="757" y="490"/>
                </a:cubicBezTo>
                <a:cubicBezTo>
                  <a:pt x="757" y="490"/>
                  <a:pt x="757" y="490"/>
                  <a:pt x="757" y="490"/>
                </a:cubicBezTo>
                <a:cubicBezTo>
                  <a:pt x="757" y="490"/>
                  <a:pt x="757" y="490"/>
                  <a:pt x="757" y="490"/>
                </a:cubicBezTo>
                <a:cubicBezTo>
                  <a:pt x="757" y="490"/>
                  <a:pt x="757" y="490"/>
                  <a:pt x="757" y="490"/>
                </a:cubicBezTo>
                <a:cubicBezTo>
                  <a:pt x="757" y="490"/>
                  <a:pt x="757" y="490"/>
                  <a:pt x="756" y="490"/>
                </a:cubicBezTo>
                <a:cubicBezTo>
                  <a:pt x="756" y="490"/>
                  <a:pt x="756" y="490"/>
                  <a:pt x="756" y="489"/>
                </a:cubicBezTo>
                <a:cubicBezTo>
                  <a:pt x="756" y="489"/>
                  <a:pt x="756" y="489"/>
                  <a:pt x="756" y="489"/>
                </a:cubicBezTo>
                <a:cubicBezTo>
                  <a:pt x="756" y="489"/>
                  <a:pt x="756" y="489"/>
                  <a:pt x="756" y="489"/>
                </a:cubicBezTo>
                <a:cubicBezTo>
                  <a:pt x="756" y="489"/>
                  <a:pt x="756" y="490"/>
                  <a:pt x="756" y="490"/>
                </a:cubicBezTo>
                <a:cubicBezTo>
                  <a:pt x="756" y="490"/>
                  <a:pt x="755" y="490"/>
                  <a:pt x="755" y="490"/>
                </a:cubicBezTo>
                <a:cubicBezTo>
                  <a:pt x="755" y="490"/>
                  <a:pt x="755" y="490"/>
                  <a:pt x="755" y="490"/>
                </a:cubicBezTo>
                <a:cubicBezTo>
                  <a:pt x="755" y="490"/>
                  <a:pt x="755" y="490"/>
                  <a:pt x="755" y="490"/>
                </a:cubicBezTo>
                <a:cubicBezTo>
                  <a:pt x="755" y="490"/>
                  <a:pt x="755" y="490"/>
                  <a:pt x="755" y="490"/>
                </a:cubicBezTo>
                <a:cubicBezTo>
                  <a:pt x="755" y="490"/>
                  <a:pt x="755" y="490"/>
                  <a:pt x="755" y="490"/>
                </a:cubicBezTo>
                <a:cubicBezTo>
                  <a:pt x="755" y="490"/>
                  <a:pt x="755" y="490"/>
                  <a:pt x="755" y="490"/>
                </a:cubicBezTo>
                <a:cubicBezTo>
                  <a:pt x="755" y="491"/>
                  <a:pt x="755" y="491"/>
                  <a:pt x="755" y="491"/>
                </a:cubicBezTo>
                <a:cubicBezTo>
                  <a:pt x="755" y="491"/>
                  <a:pt x="755" y="491"/>
                  <a:pt x="755" y="491"/>
                </a:cubicBezTo>
                <a:cubicBezTo>
                  <a:pt x="755" y="491"/>
                  <a:pt x="755" y="491"/>
                  <a:pt x="755" y="491"/>
                </a:cubicBezTo>
                <a:cubicBezTo>
                  <a:pt x="755" y="491"/>
                  <a:pt x="755" y="491"/>
                  <a:pt x="755" y="491"/>
                </a:cubicBezTo>
                <a:cubicBezTo>
                  <a:pt x="759" y="541"/>
                  <a:pt x="759" y="541"/>
                  <a:pt x="759" y="541"/>
                </a:cubicBezTo>
                <a:cubicBezTo>
                  <a:pt x="751" y="538"/>
                  <a:pt x="751" y="538"/>
                  <a:pt x="751" y="538"/>
                </a:cubicBezTo>
                <a:lnTo>
                  <a:pt x="744" y="452"/>
                </a:lnTo>
                <a:close/>
                <a:moveTo>
                  <a:pt x="759" y="545"/>
                </a:moveTo>
                <a:cubicBezTo>
                  <a:pt x="760" y="550"/>
                  <a:pt x="760" y="550"/>
                  <a:pt x="760" y="550"/>
                </a:cubicBezTo>
                <a:cubicBezTo>
                  <a:pt x="752" y="547"/>
                  <a:pt x="752" y="547"/>
                  <a:pt x="752" y="547"/>
                </a:cubicBezTo>
                <a:cubicBezTo>
                  <a:pt x="751" y="542"/>
                  <a:pt x="751" y="542"/>
                  <a:pt x="751" y="542"/>
                </a:cubicBezTo>
                <a:lnTo>
                  <a:pt x="759" y="545"/>
                </a:lnTo>
                <a:close/>
                <a:moveTo>
                  <a:pt x="758" y="497"/>
                </a:moveTo>
                <a:cubicBezTo>
                  <a:pt x="791" y="552"/>
                  <a:pt x="791" y="552"/>
                  <a:pt x="791" y="552"/>
                </a:cubicBezTo>
                <a:cubicBezTo>
                  <a:pt x="762" y="542"/>
                  <a:pt x="762" y="542"/>
                  <a:pt x="762" y="542"/>
                </a:cubicBezTo>
                <a:lnTo>
                  <a:pt x="758" y="497"/>
                </a:lnTo>
                <a:close/>
                <a:moveTo>
                  <a:pt x="794" y="557"/>
                </a:moveTo>
                <a:cubicBezTo>
                  <a:pt x="797" y="563"/>
                  <a:pt x="797" y="563"/>
                  <a:pt x="797" y="563"/>
                </a:cubicBezTo>
                <a:cubicBezTo>
                  <a:pt x="763" y="551"/>
                  <a:pt x="763" y="551"/>
                  <a:pt x="763" y="551"/>
                </a:cubicBezTo>
                <a:cubicBezTo>
                  <a:pt x="762" y="546"/>
                  <a:pt x="762" y="546"/>
                  <a:pt x="762" y="546"/>
                </a:cubicBezTo>
                <a:lnTo>
                  <a:pt x="794" y="557"/>
                </a:lnTo>
                <a:close/>
                <a:moveTo>
                  <a:pt x="799" y="566"/>
                </a:moveTo>
                <a:cubicBezTo>
                  <a:pt x="822" y="604"/>
                  <a:pt x="822" y="604"/>
                  <a:pt x="822" y="604"/>
                </a:cubicBezTo>
                <a:cubicBezTo>
                  <a:pt x="766" y="585"/>
                  <a:pt x="766" y="585"/>
                  <a:pt x="766" y="585"/>
                </a:cubicBezTo>
                <a:cubicBezTo>
                  <a:pt x="763" y="554"/>
                  <a:pt x="763" y="554"/>
                  <a:pt x="763" y="554"/>
                </a:cubicBezTo>
                <a:lnTo>
                  <a:pt x="799" y="566"/>
                </a:lnTo>
                <a:close/>
                <a:moveTo>
                  <a:pt x="798" y="558"/>
                </a:moveTo>
                <a:cubicBezTo>
                  <a:pt x="807" y="561"/>
                  <a:pt x="807" y="561"/>
                  <a:pt x="807" y="561"/>
                </a:cubicBezTo>
                <a:cubicBezTo>
                  <a:pt x="811" y="567"/>
                  <a:pt x="811" y="567"/>
                  <a:pt x="811" y="567"/>
                </a:cubicBezTo>
                <a:cubicBezTo>
                  <a:pt x="801" y="564"/>
                  <a:pt x="801" y="564"/>
                  <a:pt x="801" y="564"/>
                </a:cubicBezTo>
                <a:lnTo>
                  <a:pt x="798" y="558"/>
                </a:lnTo>
                <a:close/>
                <a:moveTo>
                  <a:pt x="808" y="558"/>
                </a:moveTo>
                <a:cubicBezTo>
                  <a:pt x="756" y="470"/>
                  <a:pt x="756" y="470"/>
                  <a:pt x="756" y="470"/>
                </a:cubicBezTo>
                <a:cubicBezTo>
                  <a:pt x="755" y="467"/>
                  <a:pt x="755" y="467"/>
                  <a:pt x="755" y="467"/>
                </a:cubicBezTo>
                <a:cubicBezTo>
                  <a:pt x="827" y="560"/>
                  <a:pt x="827" y="560"/>
                  <a:pt x="827" y="560"/>
                </a:cubicBezTo>
                <a:cubicBezTo>
                  <a:pt x="827" y="564"/>
                  <a:pt x="827" y="564"/>
                  <a:pt x="827" y="564"/>
                </a:cubicBezTo>
                <a:lnTo>
                  <a:pt x="808" y="558"/>
                </a:lnTo>
                <a:close/>
                <a:moveTo>
                  <a:pt x="755" y="461"/>
                </a:moveTo>
                <a:cubicBezTo>
                  <a:pt x="755" y="456"/>
                  <a:pt x="755" y="456"/>
                  <a:pt x="755" y="456"/>
                </a:cubicBezTo>
                <a:cubicBezTo>
                  <a:pt x="758" y="457"/>
                  <a:pt x="758" y="457"/>
                  <a:pt x="758" y="457"/>
                </a:cubicBezTo>
                <a:cubicBezTo>
                  <a:pt x="830" y="549"/>
                  <a:pt x="830" y="549"/>
                  <a:pt x="830" y="549"/>
                </a:cubicBezTo>
                <a:cubicBezTo>
                  <a:pt x="828" y="556"/>
                  <a:pt x="828" y="556"/>
                  <a:pt x="828" y="556"/>
                </a:cubicBezTo>
                <a:lnTo>
                  <a:pt x="755" y="461"/>
                </a:lnTo>
                <a:close/>
                <a:moveTo>
                  <a:pt x="830" y="563"/>
                </a:moveTo>
                <a:cubicBezTo>
                  <a:pt x="832" y="566"/>
                  <a:pt x="832" y="566"/>
                  <a:pt x="832" y="566"/>
                </a:cubicBezTo>
                <a:cubicBezTo>
                  <a:pt x="829" y="565"/>
                  <a:pt x="829" y="565"/>
                  <a:pt x="829" y="565"/>
                </a:cubicBezTo>
                <a:lnTo>
                  <a:pt x="830" y="563"/>
                </a:lnTo>
                <a:close/>
                <a:moveTo>
                  <a:pt x="831" y="559"/>
                </a:moveTo>
                <a:cubicBezTo>
                  <a:pt x="832" y="552"/>
                  <a:pt x="832" y="552"/>
                  <a:pt x="832" y="552"/>
                </a:cubicBezTo>
                <a:cubicBezTo>
                  <a:pt x="835" y="557"/>
                  <a:pt x="835" y="557"/>
                  <a:pt x="835" y="557"/>
                </a:cubicBezTo>
                <a:cubicBezTo>
                  <a:pt x="835" y="559"/>
                  <a:pt x="835" y="559"/>
                  <a:pt x="835" y="559"/>
                </a:cubicBezTo>
                <a:cubicBezTo>
                  <a:pt x="835" y="560"/>
                  <a:pt x="835" y="560"/>
                  <a:pt x="835" y="560"/>
                </a:cubicBezTo>
                <a:cubicBezTo>
                  <a:pt x="835" y="560"/>
                  <a:pt x="835" y="560"/>
                  <a:pt x="835" y="560"/>
                </a:cubicBezTo>
                <a:cubicBezTo>
                  <a:pt x="835" y="560"/>
                  <a:pt x="835" y="560"/>
                  <a:pt x="835" y="561"/>
                </a:cubicBezTo>
                <a:cubicBezTo>
                  <a:pt x="835" y="561"/>
                  <a:pt x="835" y="561"/>
                  <a:pt x="835" y="561"/>
                </a:cubicBezTo>
                <a:cubicBezTo>
                  <a:pt x="835" y="561"/>
                  <a:pt x="835" y="561"/>
                  <a:pt x="835" y="561"/>
                </a:cubicBezTo>
                <a:cubicBezTo>
                  <a:pt x="835" y="561"/>
                  <a:pt x="835" y="561"/>
                  <a:pt x="836" y="561"/>
                </a:cubicBezTo>
                <a:cubicBezTo>
                  <a:pt x="836" y="561"/>
                  <a:pt x="836" y="561"/>
                  <a:pt x="836" y="561"/>
                </a:cubicBezTo>
                <a:cubicBezTo>
                  <a:pt x="836" y="561"/>
                  <a:pt x="836" y="561"/>
                  <a:pt x="836" y="561"/>
                </a:cubicBezTo>
                <a:cubicBezTo>
                  <a:pt x="836" y="561"/>
                  <a:pt x="836" y="561"/>
                  <a:pt x="836" y="561"/>
                </a:cubicBezTo>
                <a:cubicBezTo>
                  <a:pt x="837" y="561"/>
                  <a:pt x="837" y="561"/>
                  <a:pt x="837" y="561"/>
                </a:cubicBezTo>
                <a:cubicBezTo>
                  <a:pt x="837" y="561"/>
                  <a:pt x="837" y="561"/>
                  <a:pt x="837" y="561"/>
                </a:cubicBezTo>
                <a:cubicBezTo>
                  <a:pt x="837" y="561"/>
                  <a:pt x="837" y="561"/>
                  <a:pt x="837" y="561"/>
                </a:cubicBezTo>
                <a:cubicBezTo>
                  <a:pt x="838" y="560"/>
                  <a:pt x="838" y="560"/>
                  <a:pt x="838" y="560"/>
                </a:cubicBezTo>
                <a:cubicBezTo>
                  <a:pt x="840" y="563"/>
                  <a:pt x="840" y="563"/>
                  <a:pt x="840" y="563"/>
                </a:cubicBezTo>
                <a:cubicBezTo>
                  <a:pt x="836" y="566"/>
                  <a:pt x="836" y="566"/>
                  <a:pt x="836" y="566"/>
                </a:cubicBezTo>
                <a:lnTo>
                  <a:pt x="831" y="559"/>
                </a:lnTo>
                <a:close/>
                <a:moveTo>
                  <a:pt x="842" y="565"/>
                </a:moveTo>
                <a:cubicBezTo>
                  <a:pt x="848" y="572"/>
                  <a:pt x="848" y="572"/>
                  <a:pt x="848" y="572"/>
                </a:cubicBezTo>
                <a:cubicBezTo>
                  <a:pt x="838" y="569"/>
                  <a:pt x="838" y="569"/>
                  <a:pt x="838" y="569"/>
                </a:cubicBezTo>
                <a:cubicBezTo>
                  <a:pt x="838" y="569"/>
                  <a:pt x="838" y="568"/>
                  <a:pt x="838" y="568"/>
                </a:cubicBezTo>
                <a:lnTo>
                  <a:pt x="842" y="565"/>
                </a:lnTo>
                <a:close/>
                <a:moveTo>
                  <a:pt x="840" y="558"/>
                </a:moveTo>
                <a:cubicBezTo>
                  <a:pt x="883" y="524"/>
                  <a:pt x="883" y="524"/>
                  <a:pt x="883" y="524"/>
                </a:cubicBezTo>
                <a:cubicBezTo>
                  <a:pt x="877" y="534"/>
                  <a:pt x="877" y="534"/>
                  <a:pt x="877" y="534"/>
                </a:cubicBezTo>
                <a:cubicBezTo>
                  <a:pt x="842" y="561"/>
                  <a:pt x="842" y="561"/>
                  <a:pt x="842" y="561"/>
                </a:cubicBezTo>
                <a:lnTo>
                  <a:pt x="840" y="558"/>
                </a:lnTo>
                <a:close/>
                <a:moveTo>
                  <a:pt x="839" y="556"/>
                </a:moveTo>
                <a:cubicBezTo>
                  <a:pt x="839" y="556"/>
                  <a:pt x="839" y="556"/>
                  <a:pt x="839" y="556"/>
                </a:cubicBezTo>
                <a:cubicBezTo>
                  <a:pt x="853" y="490"/>
                  <a:pt x="853" y="490"/>
                  <a:pt x="853" y="490"/>
                </a:cubicBezTo>
                <a:cubicBezTo>
                  <a:pt x="896" y="505"/>
                  <a:pt x="896" y="505"/>
                  <a:pt x="896" y="505"/>
                </a:cubicBezTo>
                <a:cubicBezTo>
                  <a:pt x="889" y="516"/>
                  <a:pt x="889" y="516"/>
                  <a:pt x="889" y="516"/>
                </a:cubicBezTo>
                <a:lnTo>
                  <a:pt x="839" y="556"/>
                </a:lnTo>
                <a:close/>
                <a:moveTo>
                  <a:pt x="891" y="518"/>
                </a:moveTo>
                <a:cubicBezTo>
                  <a:pt x="914" y="500"/>
                  <a:pt x="914" y="500"/>
                  <a:pt x="914" y="500"/>
                </a:cubicBezTo>
                <a:cubicBezTo>
                  <a:pt x="908" y="509"/>
                  <a:pt x="908" y="509"/>
                  <a:pt x="908" y="509"/>
                </a:cubicBezTo>
                <a:cubicBezTo>
                  <a:pt x="885" y="527"/>
                  <a:pt x="885" y="527"/>
                  <a:pt x="885" y="527"/>
                </a:cubicBezTo>
                <a:lnTo>
                  <a:pt x="891" y="518"/>
                </a:lnTo>
                <a:close/>
                <a:moveTo>
                  <a:pt x="910" y="511"/>
                </a:moveTo>
                <a:cubicBezTo>
                  <a:pt x="910" y="511"/>
                  <a:pt x="910" y="511"/>
                  <a:pt x="910" y="511"/>
                </a:cubicBezTo>
                <a:cubicBezTo>
                  <a:pt x="864" y="577"/>
                  <a:pt x="864" y="577"/>
                  <a:pt x="864" y="577"/>
                </a:cubicBezTo>
                <a:cubicBezTo>
                  <a:pt x="864" y="577"/>
                  <a:pt x="864" y="577"/>
                  <a:pt x="864" y="577"/>
                </a:cubicBezTo>
                <a:lnTo>
                  <a:pt x="910" y="511"/>
                </a:lnTo>
                <a:close/>
                <a:moveTo>
                  <a:pt x="1014" y="520"/>
                </a:moveTo>
                <a:cubicBezTo>
                  <a:pt x="1019" y="522"/>
                  <a:pt x="1019" y="522"/>
                  <a:pt x="1019" y="522"/>
                </a:cubicBezTo>
                <a:cubicBezTo>
                  <a:pt x="1029" y="631"/>
                  <a:pt x="1029" y="631"/>
                  <a:pt x="1029" y="631"/>
                </a:cubicBezTo>
                <a:cubicBezTo>
                  <a:pt x="1029" y="631"/>
                  <a:pt x="1029" y="631"/>
                  <a:pt x="1029" y="631"/>
                </a:cubicBezTo>
                <a:cubicBezTo>
                  <a:pt x="1030" y="631"/>
                  <a:pt x="1030" y="632"/>
                  <a:pt x="1030" y="632"/>
                </a:cubicBezTo>
                <a:cubicBezTo>
                  <a:pt x="1030" y="632"/>
                  <a:pt x="1030" y="632"/>
                  <a:pt x="1030" y="632"/>
                </a:cubicBezTo>
                <a:cubicBezTo>
                  <a:pt x="1030" y="632"/>
                  <a:pt x="1030" y="632"/>
                  <a:pt x="1030" y="632"/>
                </a:cubicBezTo>
                <a:cubicBezTo>
                  <a:pt x="1030" y="632"/>
                  <a:pt x="1031" y="633"/>
                  <a:pt x="1031" y="633"/>
                </a:cubicBezTo>
                <a:cubicBezTo>
                  <a:pt x="1031" y="633"/>
                  <a:pt x="1031" y="633"/>
                  <a:pt x="1031" y="633"/>
                </a:cubicBezTo>
                <a:cubicBezTo>
                  <a:pt x="1031" y="633"/>
                  <a:pt x="1031" y="633"/>
                  <a:pt x="1031" y="633"/>
                </a:cubicBezTo>
                <a:cubicBezTo>
                  <a:pt x="1031" y="633"/>
                  <a:pt x="1031" y="632"/>
                  <a:pt x="1031" y="632"/>
                </a:cubicBezTo>
                <a:cubicBezTo>
                  <a:pt x="1031" y="632"/>
                  <a:pt x="1031" y="632"/>
                  <a:pt x="1032" y="632"/>
                </a:cubicBezTo>
                <a:cubicBezTo>
                  <a:pt x="1032" y="632"/>
                  <a:pt x="1032" y="632"/>
                  <a:pt x="1032" y="632"/>
                </a:cubicBezTo>
                <a:cubicBezTo>
                  <a:pt x="1032" y="632"/>
                  <a:pt x="1032" y="632"/>
                  <a:pt x="1032" y="632"/>
                </a:cubicBezTo>
                <a:cubicBezTo>
                  <a:pt x="1092" y="547"/>
                  <a:pt x="1092" y="547"/>
                  <a:pt x="1092" y="547"/>
                </a:cubicBezTo>
                <a:cubicBezTo>
                  <a:pt x="1095" y="549"/>
                  <a:pt x="1095" y="549"/>
                  <a:pt x="1095" y="549"/>
                </a:cubicBezTo>
                <a:cubicBezTo>
                  <a:pt x="1034" y="636"/>
                  <a:pt x="1034" y="636"/>
                  <a:pt x="1034" y="636"/>
                </a:cubicBezTo>
                <a:cubicBezTo>
                  <a:pt x="1025" y="633"/>
                  <a:pt x="1025" y="633"/>
                  <a:pt x="1025" y="633"/>
                </a:cubicBezTo>
                <a:cubicBezTo>
                  <a:pt x="1025" y="632"/>
                  <a:pt x="1025" y="632"/>
                  <a:pt x="1025" y="632"/>
                </a:cubicBezTo>
                <a:lnTo>
                  <a:pt x="1014" y="520"/>
                </a:lnTo>
                <a:close/>
                <a:moveTo>
                  <a:pt x="1098" y="550"/>
                </a:moveTo>
                <a:cubicBezTo>
                  <a:pt x="1098" y="550"/>
                  <a:pt x="1098" y="550"/>
                  <a:pt x="1098" y="550"/>
                </a:cubicBezTo>
                <a:cubicBezTo>
                  <a:pt x="1037" y="637"/>
                  <a:pt x="1037" y="637"/>
                  <a:pt x="1037" y="637"/>
                </a:cubicBezTo>
                <a:cubicBezTo>
                  <a:pt x="1036" y="637"/>
                  <a:pt x="1036" y="637"/>
                  <a:pt x="1036" y="637"/>
                </a:cubicBezTo>
                <a:lnTo>
                  <a:pt x="1098" y="550"/>
                </a:lnTo>
                <a:close/>
                <a:moveTo>
                  <a:pt x="1085" y="574"/>
                </a:moveTo>
                <a:cubicBezTo>
                  <a:pt x="1086" y="578"/>
                  <a:pt x="1086" y="578"/>
                  <a:pt x="1086" y="578"/>
                </a:cubicBezTo>
                <a:cubicBezTo>
                  <a:pt x="1085" y="578"/>
                  <a:pt x="1085" y="578"/>
                  <a:pt x="1085" y="578"/>
                </a:cubicBezTo>
                <a:cubicBezTo>
                  <a:pt x="1085" y="578"/>
                  <a:pt x="1085" y="578"/>
                  <a:pt x="1085" y="578"/>
                </a:cubicBezTo>
                <a:cubicBezTo>
                  <a:pt x="1084" y="578"/>
                  <a:pt x="1084" y="578"/>
                  <a:pt x="1084" y="578"/>
                </a:cubicBezTo>
                <a:cubicBezTo>
                  <a:pt x="1084" y="578"/>
                  <a:pt x="1084" y="578"/>
                  <a:pt x="1084" y="578"/>
                </a:cubicBezTo>
                <a:cubicBezTo>
                  <a:pt x="1084" y="578"/>
                  <a:pt x="1084" y="579"/>
                  <a:pt x="1084" y="579"/>
                </a:cubicBezTo>
                <a:cubicBezTo>
                  <a:pt x="1084" y="579"/>
                  <a:pt x="1084" y="579"/>
                  <a:pt x="1084" y="579"/>
                </a:cubicBezTo>
                <a:cubicBezTo>
                  <a:pt x="1084" y="579"/>
                  <a:pt x="1084" y="579"/>
                  <a:pt x="1084" y="579"/>
                </a:cubicBezTo>
                <a:cubicBezTo>
                  <a:pt x="1084" y="579"/>
                  <a:pt x="1084" y="579"/>
                  <a:pt x="1084" y="579"/>
                </a:cubicBezTo>
                <a:cubicBezTo>
                  <a:pt x="1084" y="580"/>
                  <a:pt x="1084" y="580"/>
                  <a:pt x="1084" y="580"/>
                </a:cubicBezTo>
                <a:cubicBezTo>
                  <a:pt x="1084" y="581"/>
                  <a:pt x="1084" y="581"/>
                  <a:pt x="1084" y="581"/>
                </a:cubicBezTo>
                <a:cubicBezTo>
                  <a:pt x="1051" y="628"/>
                  <a:pt x="1051" y="628"/>
                  <a:pt x="1051" y="628"/>
                </a:cubicBezTo>
                <a:cubicBezTo>
                  <a:pt x="1041" y="635"/>
                  <a:pt x="1041" y="635"/>
                  <a:pt x="1041" y="635"/>
                </a:cubicBezTo>
                <a:lnTo>
                  <a:pt x="1085" y="574"/>
                </a:lnTo>
                <a:close/>
                <a:moveTo>
                  <a:pt x="1086" y="601"/>
                </a:moveTo>
                <a:cubicBezTo>
                  <a:pt x="1086" y="601"/>
                  <a:pt x="1086" y="601"/>
                  <a:pt x="1086" y="601"/>
                </a:cubicBezTo>
                <a:cubicBezTo>
                  <a:pt x="1086" y="601"/>
                  <a:pt x="1086" y="601"/>
                  <a:pt x="1086" y="601"/>
                </a:cubicBezTo>
                <a:close/>
                <a:moveTo>
                  <a:pt x="1084" y="592"/>
                </a:moveTo>
                <a:cubicBezTo>
                  <a:pt x="1084" y="592"/>
                  <a:pt x="1084" y="592"/>
                  <a:pt x="1084" y="592"/>
                </a:cubicBezTo>
                <a:cubicBezTo>
                  <a:pt x="1083" y="592"/>
                  <a:pt x="1083" y="592"/>
                  <a:pt x="1083" y="592"/>
                </a:cubicBezTo>
                <a:cubicBezTo>
                  <a:pt x="1083" y="592"/>
                  <a:pt x="1083" y="592"/>
                  <a:pt x="1083" y="592"/>
                </a:cubicBezTo>
                <a:cubicBezTo>
                  <a:pt x="1083" y="592"/>
                  <a:pt x="1083" y="592"/>
                  <a:pt x="1083" y="592"/>
                </a:cubicBezTo>
                <a:cubicBezTo>
                  <a:pt x="1083" y="593"/>
                  <a:pt x="1083" y="593"/>
                  <a:pt x="1083" y="593"/>
                </a:cubicBezTo>
                <a:cubicBezTo>
                  <a:pt x="1083" y="593"/>
                  <a:pt x="1083" y="593"/>
                  <a:pt x="1083" y="593"/>
                </a:cubicBezTo>
                <a:cubicBezTo>
                  <a:pt x="1083" y="593"/>
                  <a:pt x="1083" y="593"/>
                  <a:pt x="1083" y="594"/>
                </a:cubicBezTo>
                <a:cubicBezTo>
                  <a:pt x="1083" y="594"/>
                  <a:pt x="1083" y="594"/>
                  <a:pt x="1083" y="594"/>
                </a:cubicBezTo>
                <a:cubicBezTo>
                  <a:pt x="1084" y="598"/>
                  <a:pt x="1084" y="598"/>
                  <a:pt x="1084" y="598"/>
                </a:cubicBezTo>
                <a:cubicBezTo>
                  <a:pt x="1083" y="599"/>
                  <a:pt x="1083" y="599"/>
                  <a:pt x="1083" y="599"/>
                </a:cubicBezTo>
                <a:cubicBezTo>
                  <a:pt x="1083" y="599"/>
                  <a:pt x="1083" y="599"/>
                  <a:pt x="1083" y="599"/>
                </a:cubicBezTo>
                <a:cubicBezTo>
                  <a:pt x="1083" y="599"/>
                  <a:pt x="1083" y="599"/>
                  <a:pt x="1083" y="599"/>
                </a:cubicBezTo>
                <a:cubicBezTo>
                  <a:pt x="1083" y="599"/>
                  <a:pt x="1083" y="599"/>
                  <a:pt x="1083" y="599"/>
                </a:cubicBezTo>
                <a:cubicBezTo>
                  <a:pt x="1083" y="599"/>
                  <a:pt x="1083" y="599"/>
                  <a:pt x="1083" y="599"/>
                </a:cubicBezTo>
                <a:cubicBezTo>
                  <a:pt x="1083" y="599"/>
                  <a:pt x="1083" y="599"/>
                  <a:pt x="1083" y="599"/>
                </a:cubicBezTo>
                <a:cubicBezTo>
                  <a:pt x="1083" y="599"/>
                  <a:pt x="1083" y="599"/>
                  <a:pt x="1083" y="599"/>
                </a:cubicBezTo>
                <a:cubicBezTo>
                  <a:pt x="1083" y="599"/>
                  <a:pt x="1083" y="599"/>
                  <a:pt x="1083" y="599"/>
                </a:cubicBezTo>
                <a:cubicBezTo>
                  <a:pt x="1083" y="599"/>
                  <a:pt x="1082" y="600"/>
                  <a:pt x="1082" y="600"/>
                </a:cubicBezTo>
                <a:cubicBezTo>
                  <a:pt x="1082" y="600"/>
                  <a:pt x="1082" y="600"/>
                  <a:pt x="1082" y="600"/>
                </a:cubicBezTo>
                <a:cubicBezTo>
                  <a:pt x="1082" y="600"/>
                  <a:pt x="1082" y="600"/>
                  <a:pt x="1082" y="600"/>
                </a:cubicBezTo>
                <a:cubicBezTo>
                  <a:pt x="1082" y="600"/>
                  <a:pt x="1082" y="600"/>
                  <a:pt x="1082" y="600"/>
                </a:cubicBezTo>
                <a:cubicBezTo>
                  <a:pt x="1083" y="603"/>
                  <a:pt x="1083" y="603"/>
                  <a:pt x="1083" y="603"/>
                </a:cubicBezTo>
                <a:cubicBezTo>
                  <a:pt x="1058" y="622"/>
                  <a:pt x="1058" y="622"/>
                  <a:pt x="1058" y="622"/>
                </a:cubicBezTo>
                <a:cubicBezTo>
                  <a:pt x="1083" y="587"/>
                  <a:pt x="1083" y="587"/>
                  <a:pt x="1083" y="587"/>
                </a:cubicBezTo>
                <a:cubicBezTo>
                  <a:pt x="1083" y="587"/>
                  <a:pt x="1083" y="587"/>
                  <a:pt x="1083" y="587"/>
                </a:cubicBezTo>
                <a:cubicBezTo>
                  <a:pt x="1085" y="591"/>
                  <a:pt x="1085" y="591"/>
                  <a:pt x="1085" y="591"/>
                </a:cubicBezTo>
                <a:lnTo>
                  <a:pt x="1084" y="592"/>
                </a:lnTo>
                <a:close/>
                <a:moveTo>
                  <a:pt x="1085" y="615"/>
                </a:moveTo>
                <a:cubicBezTo>
                  <a:pt x="1085" y="615"/>
                  <a:pt x="1085" y="615"/>
                  <a:pt x="1085" y="615"/>
                </a:cubicBezTo>
                <a:cubicBezTo>
                  <a:pt x="1085" y="615"/>
                  <a:pt x="1085" y="615"/>
                  <a:pt x="1085" y="615"/>
                </a:cubicBezTo>
                <a:close/>
                <a:moveTo>
                  <a:pt x="1085" y="585"/>
                </a:moveTo>
                <a:cubicBezTo>
                  <a:pt x="1085" y="584"/>
                  <a:pt x="1085" y="584"/>
                  <a:pt x="1085" y="584"/>
                </a:cubicBezTo>
                <a:cubicBezTo>
                  <a:pt x="1085" y="585"/>
                  <a:pt x="1085" y="585"/>
                  <a:pt x="1085" y="585"/>
                </a:cubicBezTo>
                <a:close/>
                <a:moveTo>
                  <a:pt x="1053" y="630"/>
                </a:moveTo>
                <a:cubicBezTo>
                  <a:pt x="1082" y="607"/>
                  <a:pt x="1082" y="607"/>
                  <a:pt x="1082" y="607"/>
                </a:cubicBezTo>
                <a:cubicBezTo>
                  <a:pt x="1082" y="607"/>
                  <a:pt x="1082" y="607"/>
                  <a:pt x="1082" y="607"/>
                </a:cubicBezTo>
                <a:cubicBezTo>
                  <a:pt x="1082" y="607"/>
                  <a:pt x="1082" y="607"/>
                  <a:pt x="1082" y="607"/>
                </a:cubicBezTo>
                <a:cubicBezTo>
                  <a:pt x="1082" y="607"/>
                  <a:pt x="1082" y="607"/>
                  <a:pt x="1082" y="607"/>
                </a:cubicBezTo>
                <a:cubicBezTo>
                  <a:pt x="1082" y="607"/>
                  <a:pt x="1082" y="607"/>
                  <a:pt x="1082" y="607"/>
                </a:cubicBezTo>
                <a:cubicBezTo>
                  <a:pt x="1083" y="612"/>
                  <a:pt x="1083" y="612"/>
                  <a:pt x="1083" y="612"/>
                </a:cubicBezTo>
                <a:cubicBezTo>
                  <a:pt x="1082" y="612"/>
                  <a:pt x="1082" y="612"/>
                  <a:pt x="1082" y="612"/>
                </a:cubicBezTo>
                <a:cubicBezTo>
                  <a:pt x="1082" y="612"/>
                  <a:pt x="1082" y="612"/>
                  <a:pt x="1082" y="612"/>
                </a:cubicBezTo>
                <a:cubicBezTo>
                  <a:pt x="1082" y="612"/>
                  <a:pt x="1082" y="612"/>
                  <a:pt x="1082" y="612"/>
                </a:cubicBezTo>
                <a:cubicBezTo>
                  <a:pt x="1082" y="612"/>
                  <a:pt x="1082" y="612"/>
                  <a:pt x="1082" y="612"/>
                </a:cubicBezTo>
                <a:cubicBezTo>
                  <a:pt x="1082" y="613"/>
                  <a:pt x="1082" y="613"/>
                  <a:pt x="1082" y="613"/>
                </a:cubicBezTo>
                <a:cubicBezTo>
                  <a:pt x="1082" y="613"/>
                  <a:pt x="1082" y="613"/>
                  <a:pt x="1082" y="613"/>
                </a:cubicBezTo>
                <a:cubicBezTo>
                  <a:pt x="1082" y="613"/>
                  <a:pt x="1082" y="613"/>
                  <a:pt x="1082" y="613"/>
                </a:cubicBezTo>
                <a:cubicBezTo>
                  <a:pt x="1082" y="613"/>
                  <a:pt x="1082" y="613"/>
                  <a:pt x="1082" y="613"/>
                </a:cubicBezTo>
                <a:cubicBezTo>
                  <a:pt x="1082" y="613"/>
                  <a:pt x="1082" y="613"/>
                  <a:pt x="1082" y="613"/>
                </a:cubicBezTo>
                <a:cubicBezTo>
                  <a:pt x="1082" y="614"/>
                  <a:pt x="1081" y="614"/>
                  <a:pt x="1081" y="614"/>
                </a:cubicBezTo>
                <a:cubicBezTo>
                  <a:pt x="1081" y="614"/>
                  <a:pt x="1081" y="614"/>
                  <a:pt x="1081" y="614"/>
                </a:cubicBezTo>
                <a:cubicBezTo>
                  <a:pt x="1082" y="614"/>
                  <a:pt x="1081" y="614"/>
                  <a:pt x="1082" y="614"/>
                </a:cubicBezTo>
                <a:cubicBezTo>
                  <a:pt x="1082" y="614"/>
                  <a:pt x="1082" y="614"/>
                  <a:pt x="1082" y="614"/>
                </a:cubicBezTo>
                <a:cubicBezTo>
                  <a:pt x="1082" y="614"/>
                  <a:pt x="1082" y="614"/>
                  <a:pt x="1082" y="614"/>
                </a:cubicBezTo>
                <a:cubicBezTo>
                  <a:pt x="1082" y="614"/>
                  <a:pt x="1082" y="614"/>
                  <a:pt x="1082" y="614"/>
                </a:cubicBezTo>
                <a:cubicBezTo>
                  <a:pt x="1082" y="617"/>
                  <a:pt x="1082" y="617"/>
                  <a:pt x="1082" y="617"/>
                </a:cubicBezTo>
                <a:cubicBezTo>
                  <a:pt x="1078" y="620"/>
                  <a:pt x="1078" y="620"/>
                  <a:pt x="1078" y="620"/>
                </a:cubicBezTo>
                <a:cubicBezTo>
                  <a:pt x="1050" y="633"/>
                  <a:pt x="1050" y="633"/>
                  <a:pt x="1050" y="633"/>
                </a:cubicBezTo>
                <a:lnTo>
                  <a:pt x="1053" y="630"/>
                </a:lnTo>
                <a:close/>
                <a:moveTo>
                  <a:pt x="1079" y="623"/>
                </a:moveTo>
                <a:cubicBezTo>
                  <a:pt x="1081" y="622"/>
                  <a:pt x="1081" y="622"/>
                  <a:pt x="1081" y="622"/>
                </a:cubicBezTo>
                <a:cubicBezTo>
                  <a:pt x="1082" y="625"/>
                  <a:pt x="1082" y="625"/>
                  <a:pt x="1082" y="625"/>
                </a:cubicBezTo>
                <a:cubicBezTo>
                  <a:pt x="1068" y="631"/>
                  <a:pt x="1068" y="631"/>
                  <a:pt x="1068" y="631"/>
                </a:cubicBezTo>
                <a:lnTo>
                  <a:pt x="1079" y="623"/>
                </a:lnTo>
                <a:close/>
                <a:moveTo>
                  <a:pt x="1082" y="673"/>
                </a:moveTo>
                <a:cubicBezTo>
                  <a:pt x="1081" y="671"/>
                  <a:pt x="1081" y="671"/>
                  <a:pt x="1081" y="671"/>
                </a:cubicBezTo>
                <a:cubicBezTo>
                  <a:pt x="1084" y="670"/>
                  <a:pt x="1084" y="670"/>
                  <a:pt x="1084" y="670"/>
                </a:cubicBezTo>
                <a:cubicBezTo>
                  <a:pt x="1084" y="674"/>
                  <a:pt x="1084" y="674"/>
                  <a:pt x="1084" y="674"/>
                </a:cubicBezTo>
                <a:cubicBezTo>
                  <a:pt x="1084" y="674"/>
                  <a:pt x="1084" y="674"/>
                  <a:pt x="1084" y="674"/>
                </a:cubicBezTo>
                <a:lnTo>
                  <a:pt x="1082" y="673"/>
                </a:lnTo>
                <a:close/>
                <a:moveTo>
                  <a:pt x="1083" y="677"/>
                </a:moveTo>
                <a:cubicBezTo>
                  <a:pt x="1083" y="681"/>
                  <a:pt x="1083" y="681"/>
                  <a:pt x="1083" y="681"/>
                </a:cubicBezTo>
                <a:cubicBezTo>
                  <a:pt x="1081" y="680"/>
                  <a:pt x="1081" y="680"/>
                  <a:pt x="1081" y="680"/>
                </a:cubicBezTo>
                <a:cubicBezTo>
                  <a:pt x="1080" y="678"/>
                  <a:pt x="1080" y="678"/>
                  <a:pt x="1080" y="678"/>
                </a:cubicBezTo>
                <a:lnTo>
                  <a:pt x="1083" y="677"/>
                </a:lnTo>
                <a:close/>
                <a:moveTo>
                  <a:pt x="1082" y="666"/>
                </a:moveTo>
                <a:cubicBezTo>
                  <a:pt x="1081" y="664"/>
                  <a:pt x="1081" y="664"/>
                  <a:pt x="1081" y="664"/>
                </a:cubicBezTo>
                <a:cubicBezTo>
                  <a:pt x="1084" y="665"/>
                  <a:pt x="1084" y="665"/>
                  <a:pt x="1084" y="665"/>
                </a:cubicBezTo>
                <a:cubicBezTo>
                  <a:pt x="1084" y="667"/>
                  <a:pt x="1084" y="667"/>
                  <a:pt x="1084" y="667"/>
                </a:cubicBezTo>
                <a:cubicBezTo>
                  <a:pt x="1084" y="667"/>
                  <a:pt x="1084" y="667"/>
                  <a:pt x="1084" y="667"/>
                </a:cubicBezTo>
                <a:lnTo>
                  <a:pt x="1082" y="666"/>
                </a:lnTo>
                <a:close/>
                <a:moveTo>
                  <a:pt x="1083" y="659"/>
                </a:moveTo>
                <a:cubicBezTo>
                  <a:pt x="1082" y="657"/>
                  <a:pt x="1082" y="657"/>
                  <a:pt x="1082" y="657"/>
                </a:cubicBezTo>
                <a:cubicBezTo>
                  <a:pt x="1082" y="656"/>
                  <a:pt x="1082" y="656"/>
                  <a:pt x="1082" y="656"/>
                </a:cubicBezTo>
                <a:cubicBezTo>
                  <a:pt x="1085" y="657"/>
                  <a:pt x="1085" y="657"/>
                  <a:pt x="1085" y="657"/>
                </a:cubicBezTo>
                <a:cubicBezTo>
                  <a:pt x="1084" y="660"/>
                  <a:pt x="1084" y="660"/>
                  <a:pt x="1084" y="660"/>
                </a:cubicBezTo>
                <a:cubicBezTo>
                  <a:pt x="1084" y="660"/>
                  <a:pt x="1084" y="660"/>
                  <a:pt x="1084" y="660"/>
                </a:cubicBezTo>
                <a:lnTo>
                  <a:pt x="1083" y="659"/>
                </a:lnTo>
                <a:close/>
                <a:moveTo>
                  <a:pt x="1083" y="652"/>
                </a:moveTo>
                <a:cubicBezTo>
                  <a:pt x="1082" y="650"/>
                  <a:pt x="1082" y="650"/>
                  <a:pt x="1082" y="650"/>
                </a:cubicBezTo>
                <a:cubicBezTo>
                  <a:pt x="1085" y="649"/>
                  <a:pt x="1085" y="649"/>
                  <a:pt x="1085" y="649"/>
                </a:cubicBezTo>
                <a:cubicBezTo>
                  <a:pt x="1085" y="653"/>
                  <a:pt x="1085" y="653"/>
                  <a:pt x="1085" y="653"/>
                </a:cubicBezTo>
                <a:cubicBezTo>
                  <a:pt x="1085" y="653"/>
                  <a:pt x="1085" y="653"/>
                  <a:pt x="1085" y="653"/>
                </a:cubicBezTo>
                <a:lnTo>
                  <a:pt x="1083" y="652"/>
                </a:lnTo>
                <a:close/>
                <a:moveTo>
                  <a:pt x="1084" y="645"/>
                </a:moveTo>
                <a:cubicBezTo>
                  <a:pt x="1083" y="643"/>
                  <a:pt x="1083" y="643"/>
                  <a:pt x="1083" y="643"/>
                </a:cubicBezTo>
                <a:cubicBezTo>
                  <a:pt x="1086" y="642"/>
                  <a:pt x="1086" y="642"/>
                  <a:pt x="1086" y="642"/>
                </a:cubicBezTo>
                <a:cubicBezTo>
                  <a:pt x="1085" y="646"/>
                  <a:pt x="1085" y="646"/>
                  <a:pt x="1085" y="646"/>
                </a:cubicBezTo>
                <a:cubicBezTo>
                  <a:pt x="1085" y="646"/>
                  <a:pt x="1085" y="646"/>
                  <a:pt x="1085" y="646"/>
                </a:cubicBezTo>
                <a:lnTo>
                  <a:pt x="1084" y="645"/>
                </a:lnTo>
                <a:close/>
                <a:moveTo>
                  <a:pt x="1084" y="638"/>
                </a:moveTo>
                <a:cubicBezTo>
                  <a:pt x="1083" y="636"/>
                  <a:pt x="1083" y="636"/>
                  <a:pt x="1083" y="636"/>
                </a:cubicBezTo>
                <a:cubicBezTo>
                  <a:pt x="1086" y="635"/>
                  <a:pt x="1086" y="635"/>
                  <a:pt x="1086" y="635"/>
                </a:cubicBezTo>
                <a:cubicBezTo>
                  <a:pt x="1086" y="639"/>
                  <a:pt x="1086" y="639"/>
                  <a:pt x="1086" y="639"/>
                </a:cubicBezTo>
                <a:cubicBezTo>
                  <a:pt x="1086" y="639"/>
                  <a:pt x="1086" y="639"/>
                  <a:pt x="1086" y="639"/>
                </a:cubicBezTo>
                <a:lnTo>
                  <a:pt x="1084" y="638"/>
                </a:lnTo>
                <a:close/>
                <a:moveTo>
                  <a:pt x="1085" y="631"/>
                </a:moveTo>
                <a:cubicBezTo>
                  <a:pt x="1084" y="629"/>
                  <a:pt x="1084" y="629"/>
                  <a:pt x="1084" y="629"/>
                </a:cubicBezTo>
                <a:cubicBezTo>
                  <a:pt x="1087" y="628"/>
                  <a:pt x="1087" y="628"/>
                  <a:pt x="1087" y="628"/>
                </a:cubicBezTo>
                <a:cubicBezTo>
                  <a:pt x="1086" y="632"/>
                  <a:pt x="1086" y="632"/>
                  <a:pt x="1086" y="632"/>
                </a:cubicBezTo>
                <a:cubicBezTo>
                  <a:pt x="1086" y="632"/>
                  <a:pt x="1086" y="632"/>
                  <a:pt x="1086" y="632"/>
                </a:cubicBezTo>
                <a:lnTo>
                  <a:pt x="1085" y="631"/>
                </a:lnTo>
                <a:close/>
                <a:moveTo>
                  <a:pt x="1085" y="624"/>
                </a:moveTo>
                <a:cubicBezTo>
                  <a:pt x="1084" y="622"/>
                  <a:pt x="1084" y="622"/>
                  <a:pt x="1084" y="622"/>
                </a:cubicBezTo>
                <a:cubicBezTo>
                  <a:pt x="1087" y="621"/>
                  <a:pt x="1087" y="621"/>
                  <a:pt x="1087" y="621"/>
                </a:cubicBezTo>
                <a:cubicBezTo>
                  <a:pt x="1087" y="622"/>
                  <a:pt x="1087" y="622"/>
                  <a:pt x="1087" y="622"/>
                </a:cubicBezTo>
                <a:lnTo>
                  <a:pt x="1085" y="624"/>
                </a:lnTo>
                <a:close/>
                <a:moveTo>
                  <a:pt x="1087" y="666"/>
                </a:moveTo>
                <a:cubicBezTo>
                  <a:pt x="1089" y="666"/>
                  <a:pt x="1089" y="666"/>
                  <a:pt x="1089" y="666"/>
                </a:cubicBezTo>
                <a:cubicBezTo>
                  <a:pt x="1088" y="667"/>
                  <a:pt x="1088" y="667"/>
                  <a:pt x="1088" y="667"/>
                </a:cubicBezTo>
                <a:cubicBezTo>
                  <a:pt x="1088" y="667"/>
                  <a:pt x="1088" y="667"/>
                  <a:pt x="1088" y="667"/>
                </a:cubicBezTo>
                <a:cubicBezTo>
                  <a:pt x="1087" y="666"/>
                  <a:pt x="1087" y="666"/>
                  <a:pt x="1087" y="666"/>
                </a:cubicBezTo>
                <a:close/>
                <a:moveTo>
                  <a:pt x="1089" y="660"/>
                </a:moveTo>
                <a:cubicBezTo>
                  <a:pt x="1088" y="660"/>
                  <a:pt x="1088" y="660"/>
                  <a:pt x="1088" y="660"/>
                </a:cubicBezTo>
                <a:cubicBezTo>
                  <a:pt x="1087" y="659"/>
                  <a:pt x="1087" y="659"/>
                  <a:pt x="1087" y="659"/>
                </a:cubicBezTo>
                <a:cubicBezTo>
                  <a:pt x="1087" y="658"/>
                  <a:pt x="1087" y="658"/>
                  <a:pt x="1087" y="658"/>
                </a:cubicBezTo>
                <a:cubicBezTo>
                  <a:pt x="1089" y="659"/>
                  <a:pt x="1089" y="659"/>
                  <a:pt x="1089" y="659"/>
                </a:cubicBezTo>
                <a:lnTo>
                  <a:pt x="1089" y="660"/>
                </a:lnTo>
                <a:close/>
                <a:moveTo>
                  <a:pt x="1087" y="611"/>
                </a:moveTo>
                <a:cubicBezTo>
                  <a:pt x="1086" y="611"/>
                  <a:pt x="1086" y="611"/>
                  <a:pt x="1086" y="611"/>
                </a:cubicBezTo>
                <a:cubicBezTo>
                  <a:pt x="1085" y="608"/>
                  <a:pt x="1085" y="608"/>
                  <a:pt x="1085" y="608"/>
                </a:cubicBezTo>
                <a:cubicBezTo>
                  <a:pt x="1088" y="607"/>
                  <a:pt x="1088" y="607"/>
                  <a:pt x="1088" y="607"/>
                </a:cubicBezTo>
                <a:cubicBezTo>
                  <a:pt x="1088" y="611"/>
                  <a:pt x="1088" y="611"/>
                  <a:pt x="1088" y="611"/>
                </a:cubicBezTo>
                <a:lnTo>
                  <a:pt x="1087" y="611"/>
                </a:lnTo>
                <a:close/>
                <a:moveTo>
                  <a:pt x="1088" y="604"/>
                </a:moveTo>
                <a:cubicBezTo>
                  <a:pt x="1087" y="604"/>
                  <a:pt x="1087" y="604"/>
                  <a:pt x="1087" y="604"/>
                </a:cubicBezTo>
                <a:cubicBezTo>
                  <a:pt x="1088" y="602"/>
                  <a:pt x="1088" y="602"/>
                  <a:pt x="1088" y="602"/>
                </a:cubicBezTo>
                <a:cubicBezTo>
                  <a:pt x="1088" y="604"/>
                  <a:pt x="1088" y="604"/>
                  <a:pt x="1088" y="604"/>
                </a:cubicBezTo>
                <a:close/>
                <a:moveTo>
                  <a:pt x="1089" y="642"/>
                </a:moveTo>
                <a:cubicBezTo>
                  <a:pt x="1089" y="642"/>
                  <a:pt x="1089" y="642"/>
                  <a:pt x="1089" y="642"/>
                </a:cubicBezTo>
                <a:cubicBezTo>
                  <a:pt x="1091" y="644"/>
                  <a:pt x="1091" y="644"/>
                  <a:pt x="1091" y="644"/>
                </a:cubicBezTo>
                <a:cubicBezTo>
                  <a:pt x="1090" y="646"/>
                  <a:pt x="1090" y="646"/>
                  <a:pt x="1090" y="646"/>
                </a:cubicBezTo>
                <a:cubicBezTo>
                  <a:pt x="1089" y="646"/>
                  <a:pt x="1089" y="646"/>
                  <a:pt x="1089" y="646"/>
                </a:cubicBezTo>
                <a:cubicBezTo>
                  <a:pt x="1088" y="645"/>
                  <a:pt x="1088" y="645"/>
                  <a:pt x="1088" y="645"/>
                </a:cubicBezTo>
                <a:lnTo>
                  <a:pt x="1089" y="642"/>
                </a:lnTo>
                <a:close/>
                <a:moveTo>
                  <a:pt x="1094" y="651"/>
                </a:moveTo>
                <a:cubicBezTo>
                  <a:pt x="1094" y="651"/>
                  <a:pt x="1094" y="651"/>
                  <a:pt x="1094" y="651"/>
                </a:cubicBezTo>
                <a:cubicBezTo>
                  <a:pt x="1094" y="651"/>
                  <a:pt x="1094" y="651"/>
                  <a:pt x="1094" y="651"/>
                </a:cubicBezTo>
                <a:cubicBezTo>
                  <a:pt x="1094" y="651"/>
                  <a:pt x="1094" y="651"/>
                  <a:pt x="1094" y="650"/>
                </a:cubicBezTo>
                <a:cubicBezTo>
                  <a:pt x="1094" y="650"/>
                  <a:pt x="1094" y="650"/>
                  <a:pt x="1094" y="650"/>
                </a:cubicBezTo>
                <a:cubicBezTo>
                  <a:pt x="1094" y="650"/>
                  <a:pt x="1094" y="650"/>
                  <a:pt x="1094" y="649"/>
                </a:cubicBezTo>
                <a:cubicBezTo>
                  <a:pt x="1094" y="649"/>
                  <a:pt x="1094" y="649"/>
                  <a:pt x="1094" y="649"/>
                </a:cubicBezTo>
                <a:cubicBezTo>
                  <a:pt x="1094" y="649"/>
                  <a:pt x="1094" y="649"/>
                  <a:pt x="1094" y="649"/>
                </a:cubicBezTo>
                <a:cubicBezTo>
                  <a:pt x="1094" y="649"/>
                  <a:pt x="1094" y="649"/>
                  <a:pt x="1094" y="649"/>
                </a:cubicBezTo>
                <a:cubicBezTo>
                  <a:pt x="1092" y="648"/>
                  <a:pt x="1092" y="648"/>
                  <a:pt x="1092" y="648"/>
                </a:cubicBezTo>
                <a:cubicBezTo>
                  <a:pt x="1095" y="644"/>
                  <a:pt x="1095" y="644"/>
                  <a:pt x="1095" y="644"/>
                </a:cubicBezTo>
                <a:cubicBezTo>
                  <a:pt x="1095" y="644"/>
                  <a:pt x="1095" y="644"/>
                  <a:pt x="1095" y="644"/>
                </a:cubicBezTo>
                <a:cubicBezTo>
                  <a:pt x="1095" y="644"/>
                  <a:pt x="1095" y="644"/>
                  <a:pt x="1095" y="644"/>
                </a:cubicBezTo>
                <a:cubicBezTo>
                  <a:pt x="1095" y="644"/>
                  <a:pt x="1095" y="643"/>
                  <a:pt x="1095" y="643"/>
                </a:cubicBezTo>
                <a:cubicBezTo>
                  <a:pt x="1095" y="643"/>
                  <a:pt x="1095" y="643"/>
                  <a:pt x="1095" y="643"/>
                </a:cubicBezTo>
                <a:cubicBezTo>
                  <a:pt x="1095" y="643"/>
                  <a:pt x="1095" y="642"/>
                  <a:pt x="1094" y="642"/>
                </a:cubicBezTo>
                <a:cubicBezTo>
                  <a:pt x="1094" y="642"/>
                  <a:pt x="1094" y="642"/>
                  <a:pt x="1094" y="642"/>
                </a:cubicBezTo>
                <a:cubicBezTo>
                  <a:pt x="1094" y="642"/>
                  <a:pt x="1094" y="642"/>
                  <a:pt x="1094" y="642"/>
                </a:cubicBezTo>
                <a:cubicBezTo>
                  <a:pt x="1094" y="642"/>
                  <a:pt x="1094" y="642"/>
                  <a:pt x="1094" y="642"/>
                </a:cubicBezTo>
                <a:cubicBezTo>
                  <a:pt x="1092" y="641"/>
                  <a:pt x="1092" y="641"/>
                  <a:pt x="1092" y="641"/>
                </a:cubicBezTo>
                <a:cubicBezTo>
                  <a:pt x="1095" y="637"/>
                  <a:pt x="1095" y="637"/>
                  <a:pt x="1095" y="637"/>
                </a:cubicBezTo>
                <a:cubicBezTo>
                  <a:pt x="1095" y="637"/>
                  <a:pt x="1095" y="637"/>
                  <a:pt x="1095" y="637"/>
                </a:cubicBezTo>
                <a:cubicBezTo>
                  <a:pt x="1095" y="637"/>
                  <a:pt x="1095" y="637"/>
                  <a:pt x="1095" y="637"/>
                </a:cubicBezTo>
                <a:cubicBezTo>
                  <a:pt x="1095" y="637"/>
                  <a:pt x="1095" y="637"/>
                  <a:pt x="1095" y="637"/>
                </a:cubicBezTo>
                <a:cubicBezTo>
                  <a:pt x="1095" y="637"/>
                  <a:pt x="1095" y="637"/>
                  <a:pt x="1095" y="636"/>
                </a:cubicBezTo>
                <a:cubicBezTo>
                  <a:pt x="1095" y="636"/>
                  <a:pt x="1095" y="636"/>
                  <a:pt x="1095" y="636"/>
                </a:cubicBezTo>
                <a:cubicBezTo>
                  <a:pt x="1095" y="636"/>
                  <a:pt x="1095" y="636"/>
                  <a:pt x="1095" y="636"/>
                </a:cubicBezTo>
                <a:cubicBezTo>
                  <a:pt x="1095" y="636"/>
                  <a:pt x="1095" y="636"/>
                  <a:pt x="1095" y="636"/>
                </a:cubicBezTo>
                <a:cubicBezTo>
                  <a:pt x="1095" y="636"/>
                  <a:pt x="1095" y="636"/>
                  <a:pt x="1095" y="635"/>
                </a:cubicBezTo>
                <a:cubicBezTo>
                  <a:pt x="1095" y="635"/>
                  <a:pt x="1095" y="635"/>
                  <a:pt x="1095" y="635"/>
                </a:cubicBezTo>
                <a:cubicBezTo>
                  <a:pt x="1095" y="635"/>
                  <a:pt x="1095" y="635"/>
                  <a:pt x="1095" y="635"/>
                </a:cubicBezTo>
                <a:cubicBezTo>
                  <a:pt x="1095" y="635"/>
                  <a:pt x="1095" y="635"/>
                  <a:pt x="1095" y="635"/>
                </a:cubicBezTo>
                <a:cubicBezTo>
                  <a:pt x="1095" y="635"/>
                  <a:pt x="1095" y="635"/>
                  <a:pt x="1095" y="635"/>
                </a:cubicBezTo>
                <a:cubicBezTo>
                  <a:pt x="1093" y="634"/>
                  <a:pt x="1093" y="634"/>
                  <a:pt x="1093" y="634"/>
                </a:cubicBezTo>
                <a:cubicBezTo>
                  <a:pt x="1095" y="630"/>
                  <a:pt x="1095" y="630"/>
                  <a:pt x="1095" y="630"/>
                </a:cubicBezTo>
                <a:cubicBezTo>
                  <a:pt x="1095" y="630"/>
                  <a:pt x="1095" y="630"/>
                  <a:pt x="1095" y="630"/>
                </a:cubicBezTo>
                <a:cubicBezTo>
                  <a:pt x="1095" y="630"/>
                  <a:pt x="1095" y="630"/>
                  <a:pt x="1096" y="630"/>
                </a:cubicBezTo>
                <a:cubicBezTo>
                  <a:pt x="1096" y="630"/>
                  <a:pt x="1096" y="630"/>
                  <a:pt x="1096" y="630"/>
                </a:cubicBezTo>
                <a:cubicBezTo>
                  <a:pt x="1096" y="630"/>
                  <a:pt x="1096" y="630"/>
                  <a:pt x="1096" y="630"/>
                </a:cubicBezTo>
                <a:cubicBezTo>
                  <a:pt x="1096" y="629"/>
                  <a:pt x="1096" y="629"/>
                  <a:pt x="1096" y="629"/>
                </a:cubicBezTo>
                <a:cubicBezTo>
                  <a:pt x="1096" y="629"/>
                  <a:pt x="1096" y="629"/>
                  <a:pt x="1096" y="629"/>
                </a:cubicBezTo>
                <a:cubicBezTo>
                  <a:pt x="1096" y="629"/>
                  <a:pt x="1096" y="629"/>
                  <a:pt x="1096" y="629"/>
                </a:cubicBezTo>
                <a:cubicBezTo>
                  <a:pt x="1096" y="629"/>
                  <a:pt x="1096" y="629"/>
                  <a:pt x="1096" y="628"/>
                </a:cubicBezTo>
                <a:cubicBezTo>
                  <a:pt x="1095" y="628"/>
                  <a:pt x="1095" y="628"/>
                  <a:pt x="1095" y="628"/>
                </a:cubicBezTo>
                <a:cubicBezTo>
                  <a:pt x="1095" y="628"/>
                  <a:pt x="1095" y="628"/>
                  <a:pt x="1095" y="628"/>
                </a:cubicBezTo>
                <a:cubicBezTo>
                  <a:pt x="1095" y="628"/>
                  <a:pt x="1095" y="628"/>
                  <a:pt x="1095" y="628"/>
                </a:cubicBezTo>
                <a:cubicBezTo>
                  <a:pt x="1095" y="628"/>
                  <a:pt x="1095" y="628"/>
                  <a:pt x="1095" y="628"/>
                </a:cubicBezTo>
                <a:cubicBezTo>
                  <a:pt x="1093" y="627"/>
                  <a:pt x="1093" y="627"/>
                  <a:pt x="1093" y="627"/>
                </a:cubicBezTo>
                <a:cubicBezTo>
                  <a:pt x="1096" y="623"/>
                  <a:pt x="1096" y="623"/>
                  <a:pt x="1096" y="623"/>
                </a:cubicBezTo>
                <a:cubicBezTo>
                  <a:pt x="1096" y="623"/>
                  <a:pt x="1096" y="623"/>
                  <a:pt x="1096" y="623"/>
                </a:cubicBezTo>
                <a:cubicBezTo>
                  <a:pt x="1096" y="623"/>
                  <a:pt x="1096" y="623"/>
                  <a:pt x="1096" y="623"/>
                </a:cubicBezTo>
                <a:cubicBezTo>
                  <a:pt x="1096" y="623"/>
                  <a:pt x="1096" y="623"/>
                  <a:pt x="1096" y="623"/>
                </a:cubicBezTo>
                <a:cubicBezTo>
                  <a:pt x="1096" y="623"/>
                  <a:pt x="1096" y="622"/>
                  <a:pt x="1096" y="622"/>
                </a:cubicBezTo>
                <a:cubicBezTo>
                  <a:pt x="1096" y="622"/>
                  <a:pt x="1096" y="622"/>
                  <a:pt x="1096" y="622"/>
                </a:cubicBezTo>
                <a:cubicBezTo>
                  <a:pt x="1096" y="622"/>
                  <a:pt x="1096" y="622"/>
                  <a:pt x="1096" y="621"/>
                </a:cubicBezTo>
                <a:cubicBezTo>
                  <a:pt x="1150" y="597"/>
                  <a:pt x="1150" y="597"/>
                  <a:pt x="1150" y="597"/>
                </a:cubicBezTo>
                <a:cubicBezTo>
                  <a:pt x="1182" y="687"/>
                  <a:pt x="1182" y="687"/>
                  <a:pt x="1182" y="687"/>
                </a:cubicBezTo>
                <a:cubicBezTo>
                  <a:pt x="1094" y="656"/>
                  <a:pt x="1094" y="656"/>
                  <a:pt x="1094" y="656"/>
                </a:cubicBezTo>
                <a:cubicBezTo>
                  <a:pt x="1093" y="656"/>
                  <a:pt x="1093" y="656"/>
                  <a:pt x="1093" y="656"/>
                </a:cubicBezTo>
                <a:cubicBezTo>
                  <a:pt x="1093" y="656"/>
                  <a:pt x="1093" y="656"/>
                  <a:pt x="1093" y="656"/>
                </a:cubicBezTo>
                <a:cubicBezTo>
                  <a:pt x="1093" y="656"/>
                  <a:pt x="1093" y="656"/>
                  <a:pt x="1093" y="656"/>
                </a:cubicBezTo>
                <a:cubicBezTo>
                  <a:pt x="1091" y="655"/>
                  <a:pt x="1091" y="655"/>
                  <a:pt x="1091" y="655"/>
                </a:cubicBezTo>
                <a:lnTo>
                  <a:pt x="1094" y="651"/>
                </a:lnTo>
                <a:close/>
                <a:moveTo>
                  <a:pt x="1152" y="595"/>
                </a:moveTo>
                <a:cubicBezTo>
                  <a:pt x="1157" y="593"/>
                  <a:pt x="1157" y="593"/>
                  <a:pt x="1157" y="593"/>
                </a:cubicBezTo>
                <a:cubicBezTo>
                  <a:pt x="1192" y="691"/>
                  <a:pt x="1192" y="691"/>
                  <a:pt x="1192" y="691"/>
                </a:cubicBezTo>
                <a:cubicBezTo>
                  <a:pt x="1185" y="689"/>
                  <a:pt x="1185" y="689"/>
                  <a:pt x="1185" y="689"/>
                </a:cubicBezTo>
                <a:cubicBezTo>
                  <a:pt x="1185" y="689"/>
                  <a:pt x="1185" y="689"/>
                  <a:pt x="1185" y="689"/>
                </a:cubicBezTo>
                <a:cubicBezTo>
                  <a:pt x="1185" y="689"/>
                  <a:pt x="1185" y="689"/>
                  <a:pt x="1185" y="689"/>
                </a:cubicBezTo>
                <a:lnTo>
                  <a:pt x="1152" y="595"/>
                </a:lnTo>
                <a:close/>
                <a:moveTo>
                  <a:pt x="1160" y="592"/>
                </a:moveTo>
                <a:cubicBezTo>
                  <a:pt x="1185" y="580"/>
                  <a:pt x="1185" y="580"/>
                  <a:pt x="1185" y="580"/>
                </a:cubicBezTo>
                <a:cubicBezTo>
                  <a:pt x="1259" y="606"/>
                  <a:pt x="1259" y="606"/>
                  <a:pt x="1259" y="606"/>
                </a:cubicBezTo>
                <a:cubicBezTo>
                  <a:pt x="1237" y="681"/>
                  <a:pt x="1237" y="681"/>
                  <a:pt x="1237" y="681"/>
                </a:cubicBezTo>
                <a:cubicBezTo>
                  <a:pt x="1208" y="696"/>
                  <a:pt x="1208" y="696"/>
                  <a:pt x="1208" y="696"/>
                </a:cubicBezTo>
                <a:cubicBezTo>
                  <a:pt x="1195" y="691"/>
                  <a:pt x="1195" y="691"/>
                  <a:pt x="1195" y="691"/>
                </a:cubicBezTo>
                <a:lnTo>
                  <a:pt x="1160" y="592"/>
                </a:lnTo>
                <a:close/>
                <a:moveTo>
                  <a:pt x="1236" y="697"/>
                </a:moveTo>
                <a:cubicBezTo>
                  <a:pt x="1240" y="694"/>
                  <a:pt x="1240" y="694"/>
                  <a:pt x="1240" y="694"/>
                </a:cubicBezTo>
                <a:cubicBezTo>
                  <a:pt x="1239" y="699"/>
                  <a:pt x="1239" y="699"/>
                  <a:pt x="1239" y="699"/>
                </a:cubicBezTo>
                <a:cubicBezTo>
                  <a:pt x="1239" y="699"/>
                  <a:pt x="1239" y="699"/>
                  <a:pt x="1239" y="699"/>
                </a:cubicBezTo>
                <a:cubicBezTo>
                  <a:pt x="1239" y="699"/>
                  <a:pt x="1239" y="699"/>
                  <a:pt x="1239" y="700"/>
                </a:cubicBezTo>
                <a:cubicBezTo>
                  <a:pt x="1239" y="700"/>
                  <a:pt x="1239" y="700"/>
                  <a:pt x="1239" y="700"/>
                </a:cubicBezTo>
                <a:cubicBezTo>
                  <a:pt x="1239" y="700"/>
                  <a:pt x="1239" y="700"/>
                  <a:pt x="1239" y="700"/>
                </a:cubicBezTo>
                <a:cubicBezTo>
                  <a:pt x="1239" y="701"/>
                  <a:pt x="1239" y="701"/>
                  <a:pt x="1239" y="701"/>
                </a:cubicBezTo>
                <a:cubicBezTo>
                  <a:pt x="1239" y="701"/>
                  <a:pt x="1239" y="701"/>
                  <a:pt x="1240" y="701"/>
                </a:cubicBezTo>
                <a:cubicBezTo>
                  <a:pt x="1240" y="701"/>
                  <a:pt x="1240" y="701"/>
                  <a:pt x="1240" y="701"/>
                </a:cubicBezTo>
                <a:cubicBezTo>
                  <a:pt x="1240" y="701"/>
                  <a:pt x="1240" y="701"/>
                  <a:pt x="1240" y="701"/>
                </a:cubicBezTo>
                <a:cubicBezTo>
                  <a:pt x="1240" y="701"/>
                  <a:pt x="1240" y="701"/>
                  <a:pt x="1240" y="701"/>
                </a:cubicBezTo>
                <a:cubicBezTo>
                  <a:pt x="1240" y="701"/>
                  <a:pt x="1240" y="701"/>
                  <a:pt x="1240" y="701"/>
                </a:cubicBezTo>
                <a:cubicBezTo>
                  <a:pt x="1241" y="701"/>
                  <a:pt x="1241" y="701"/>
                  <a:pt x="1241" y="701"/>
                </a:cubicBezTo>
                <a:cubicBezTo>
                  <a:pt x="1273" y="678"/>
                  <a:pt x="1273" y="678"/>
                  <a:pt x="1273" y="678"/>
                </a:cubicBezTo>
                <a:cubicBezTo>
                  <a:pt x="1288" y="670"/>
                  <a:pt x="1288" y="670"/>
                  <a:pt x="1288" y="670"/>
                </a:cubicBezTo>
                <a:cubicBezTo>
                  <a:pt x="1238" y="706"/>
                  <a:pt x="1238" y="706"/>
                  <a:pt x="1238" y="706"/>
                </a:cubicBezTo>
                <a:cubicBezTo>
                  <a:pt x="1233" y="705"/>
                  <a:pt x="1233" y="705"/>
                  <a:pt x="1233" y="705"/>
                </a:cubicBezTo>
                <a:lnTo>
                  <a:pt x="1236" y="697"/>
                </a:lnTo>
                <a:close/>
                <a:moveTo>
                  <a:pt x="1304" y="662"/>
                </a:moveTo>
                <a:cubicBezTo>
                  <a:pt x="1351" y="638"/>
                  <a:pt x="1351" y="638"/>
                  <a:pt x="1351" y="638"/>
                </a:cubicBezTo>
                <a:cubicBezTo>
                  <a:pt x="1393" y="723"/>
                  <a:pt x="1393" y="723"/>
                  <a:pt x="1393" y="723"/>
                </a:cubicBezTo>
                <a:cubicBezTo>
                  <a:pt x="1408" y="765"/>
                  <a:pt x="1408" y="765"/>
                  <a:pt x="1408" y="765"/>
                </a:cubicBezTo>
                <a:cubicBezTo>
                  <a:pt x="1242" y="707"/>
                  <a:pt x="1242" y="707"/>
                  <a:pt x="1242" y="707"/>
                </a:cubicBezTo>
                <a:lnTo>
                  <a:pt x="1304" y="662"/>
                </a:lnTo>
                <a:close/>
                <a:moveTo>
                  <a:pt x="1379" y="678"/>
                </a:moveTo>
                <a:cubicBezTo>
                  <a:pt x="1403" y="726"/>
                  <a:pt x="1403" y="726"/>
                  <a:pt x="1403" y="726"/>
                </a:cubicBezTo>
                <a:cubicBezTo>
                  <a:pt x="1416" y="761"/>
                  <a:pt x="1416" y="761"/>
                  <a:pt x="1416" y="761"/>
                </a:cubicBezTo>
                <a:cubicBezTo>
                  <a:pt x="1416" y="764"/>
                  <a:pt x="1416" y="764"/>
                  <a:pt x="1416" y="764"/>
                </a:cubicBezTo>
                <a:cubicBezTo>
                  <a:pt x="1395" y="722"/>
                  <a:pt x="1395" y="722"/>
                  <a:pt x="1395" y="722"/>
                </a:cubicBezTo>
                <a:lnTo>
                  <a:pt x="1379" y="678"/>
                </a:lnTo>
                <a:close/>
                <a:moveTo>
                  <a:pt x="1416" y="661"/>
                </a:moveTo>
                <a:cubicBezTo>
                  <a:pt x="1421" y="659"/>
                  <a:pt x="1421" y="659"/>
                  <a:pt x="1421" y="659"/>
                </a:cubicBezTo>
                <a:cubicBezTo>
                  <a:pt x="1421" y="667"/>
                  <a:pt x="1421" y="667"/>
                  <a:pt x="1421" y="667"/>
                </a:cubicBezTo>
                <a:cubicBezTo>
                  <a:pt x="1416" y="668"/>
                  <a:pt x="1416" y="668"/>
                  <a:pt x="1416" y="668"/>
                </a:cubicBezTo>
                <a:lnTo>
                  <a:pt x="1416" y="661"/>
                </a:lnTo>
                <a:close/>
                <a:moveTo>
                  <a:pt x="1421" y="670"/>
                </a:moveTo>
                <a:cubicBezTo>
                  <a:pt x="1421" y="678"/>
                  <a:pt x="1421" y="678"/>
                  <a:pt x="1421" y="678"/>
                </a:cubicBezTo>
                <a:cubicBezTo>
                  <a:pt x="1417" y="676"/>
                  <a:pt x="1417" y="676"/>
                  <a:pt x="1417" y="676"/>
                </a:cubicBezTo>
                <a:cubicBezTo>
                  <a:pt x="1416" y="671"/>
                  <a:pt x="1416" y="671"/>
                  <a:pt x="1416" y="671"/>
                </a:cubicBezTo>
                <a:lnTo>
                  <a:pt x="1421" y="670"/>
                </a:lnTo>
                <a:close/>
                <a:moveTo>
                  <a:pt x="1421" y="681"/>
                </a:moveTo>
                <a:cubicBezTo>
                  <a:pt x="1422" y="687"/>
                  <a:pt x="1422" y="687"/>
                  <a:pt x="1422" y="687"/>
                </a:cubicBezTo>
                <a:cubicBezTo>
                  <a:pt x="1417" y="685"/>
                  <a:pt x="1417" y="685"/>
                  <a:pt x="1417" y="685"/>
                </a:cubicBezTo>
                <a:cubicBezTo>
                  <a:pt x="1417" y="679"/>
                  <a:pt x="1417" y="679"/>
                  <a:pt x="1417" y="679"/>
                </a:cubicBezTo>
                <a:lnTo>
                  <a:pt x="1421" y="681"/>
                </a:lnTo>
                <a:close/>
                <a:moveTo>
                  <a:pt x="1473" y="580"/>
                </a:moveTo>
                <a:cubicBezTo>
                  <a:pt x="1472" y="582"/>
                  <a:pt x="1472" y="582"/>
                  <a:pt x="1472" y="582"/>
                </a:cubicBezTo>
                <a:cubicBezTo>
                  <a:pt x="1426" y="565"/>
                  <a:pt x="1426" y="565"/>
                  <a:pt x="1426" y="565"/>
                </a:cubicBezTo>
                <a:cubicBezTo>
                  <a:pt x="1429" y="564"/>
                  <a:pt x="1429" y="564"/>
                  <a:pt x="1429" y="564"/>
                </a:cubicBezTo>
                <a:lnTo>
                  <a:pt x="1473" y="580"/>
                </a:lnTo>
                <a:close/>
                <a:moveTo>
                  <a:pt x="1433" y="562"/>
                </a:moveTo>
                <a:cubicBezTo>
                  <a:pt x="1484" y="542"/>
                  <a:pt x="1484" y="542"/>
                  <a:pt x="1484" y="542"/>
                </a:cubicBezTo>
                <a:cubicBezTo>
                  <a:pt x="1474" y="577"/>
                  <a:pt x="1474" y="577"/>
                  <a:pt x="1474" y="577"/>
                </a:cubicBezTo>
                <a:lnTo>
                  <a:pt x="1433" y="562"/>
                </a:lnTo>
                <a:close/>
                <a:moveTo>
                  <a:pt x="1473" y="585"/>
                </a:moveTo>
                <a:cubicBezTo>
                  <a:pt x="1473" y="585"/>
                  <a:pt x="1473" y="585"/>
                  <a:pt x="1473" y="585"/>
                </a:cubicBezTo>
                <a:cubicBezTo>
                  <a:pt x="1473" y="585"/>
                  <a:pt x="1474" y="585"/>
                  <a:pt x="1474" y="585"/>
                </a:cubicBezTo>
                <a:cubicBezTo>
                  <a:pt x="1474" y="585"/>
                  <a:pt x="1474" y="585"/>
                  <a:pt x="1474" y="585"/>
                </a:cubicBezTo>
                <a:cubicBezTo>
                  <a:pt x="1474" y="585"/>
                  <a:pt x="1474" y="584"/>
                  <a:pt x="1474" y="584"/>
                </a:cubicBezTo>
                <a:cubicBezTo>
                  <a:pt x="1474" y="584"/>
                  <a:pt x="1474" y="584"/>
                  <a:pt x="1474" y="584"/>
                </a:cubicBezTo>
                <a:cubicBezTo>
                  <a:pt x="1474" y="584"/>
                  <a:pt x="1475" y="584"/>
                  <a:pt x="1475" y="584"/>
                </a:cubicBezTo>
                <a:cubicBezTo>
                  <a:pt x="1476" y="581"/>
                  <a:pt x="1476" y="581"/>
                  <a:pt x="1476" y="581"/>
                </a:cubicBezTo>
                <a:cubicBezTo>
                  <a:pt x="1482" y="583"/>
                  <a:pt x="1482" y="583"/>
                  <a:pt x="1482" y="583"/>
                </a:cubicBezTo>
                <a:cubicBezTo>
                  <a:pt x="1481" y="588"/>
                  <a:pt x="1481" y="588"/>
                  <a:pt x="1481" y="588"/>
                </a:cubicBezTo>
                <a:cubicBezTo>
                  <a:pt x="1473" y="585"/>
                  <a:pt x="1473" y="585"/>
                  <a:pt x="1473" y="585"/>
                </a:cubicBezTo>
                <a:cubicBezTo>
                  <a:pt x="1473" y="585"/>
                  <a:pt x="1473" y="585"/>
                  <a:pt x="1473" y="585"/>
                </a:cubicBezTo>
                <a:close/>
                <a:moveTo>
                  <a:pt x="1489" y="710"/>
                </a:moveTo>
                <a:cubicBezTo>
                  <a:pt x="1486" y="708"/>
                  <a:pt x="1486" y="708"/>
                  <a:pt x="1486" y="708"/>
                </a:cubicBezTo>
                <a:cubicBezTo>
                  <a:pt x="1489" y="705"/>
                  <a:pt x="1489" y="705"/>
                  <a:pt x="1489" y="705"/>
                </a:cubicBezTo>
                <a:cubicBezTo>
                  <a:pt x="1490" y="705"/>
                  <a:pt x="1490" y="705"/>
                  <a:pt x="1490" y="705"/>
                </a:cubicBezTo>
                <a:cubicBezTo>
                  <a:pt x="1492" y="706"/>
                  <a:pt x="1492" y="706"/>
                  <a:pt x="1492" y="706"/>
                </a:cubicBezTo>
                <a:lnTo>
                  <a:pt x="1489" y="710"/>
                </a:lnTo>
                <a:close/>
                <a:moveTo>
                  <a:pt x="1489" y="714"/>
                </a:moveTo>
                <a:cubicBezTo>
                  <a:pt x="1508" y="730"/>
                  <a:pt x="1508" y="730"/>
                  <a:pt x="1508" y="730"/>
                </a:cubicBezTo>
                <a:cubicBezTo>
                  <a:pt x="1450" y="763"/>
                  <a:pt x="1450" y="763"/>
                  <a:pt x="1450" y="763"/>
                </a:cubicBezTo>
                <a:lnTo>
                  <a:pt x="1489" y="714"/>
                </a:lnTo>
                <a:close/>
                <a:moveTo>
                  <a:pt x="1482" y="694"/>
                </a:moveTo>
                <a:cubicBezTo>
                  <a:pt x="1463" y="679"/>
                  <a:pt x="1463" y="679"/>
                  <a:pt x="1463" y="679"/>
                </a:cubicBezTo>
                <a:cubicBezTo>
                  <a:pt x="1487" y="688"/>
                  <a:pt x="1487" y="688"/>
                  <a:pt x="1487" y="688"/>
                </a:cubicBezTo>
                <a:lnTo>
                  <a:pt x="1482" y="694"/>
                </a:lnTo>
                <a:close/>
                <a:moveTo>
                  <a:pt x="1483" y="699"/>
                </a:moveTo>
                <a:cubicBezTo>
                  <a:pt x="1482" y="699"/>
                  <a:pt x="1482" y="699"/>
                  <a:pt x="1482" y="699"/>
                </a:cubicBezTo>
                <a:cubicBezTo>
                  <a:pt x="1482" y="699"/>
                  <a:pt x="1482" y="699"/>
                  <a:pt x="1482" y="699"/>
                </a:cubicBezTo>
                <a:cubicBezTo>
                  <a:pt x="1482" y="698"/>
                  <a:pt x="1482" y="698"/>
                  <a:pt x="1482" y="698"/>
                </a:cubicBezTo>
                <a:lnTo>
                  <a:pt x="1483" y="699"/>
                </a:lnTo>
                <a:close/>
                <a:moveTo>
                  <a:pt x="1471" y="695"/>
                </a:moveTo>
                <a:cubicBezTo>
                  <a:pt x="1457" y="684"/>
                  <a:pt x="1457" y="684"/>
                  <a:pt x="1457" y="684"/>
                </a:cubicBezTo>
                <a:cubicBezTo>
                  <a:pt x="1459" y="679"/>
                  <a:pt x="1459" y="679"/>
                  <a:pt x="1459" y="679"/>
                </a:cubicBezTo>
                <a:cubicBezTo>
                  <a:pt x="1480" y="696"/>
                  <a:pt x="1480" y="696"/>
                  <a:pt x="1480" y="696"/>
                </a:cubicBezTo>
                <a:cubicBezTo>
                  <a:pt x="1479" y="698"/>
                  <a:pt x="1479" y="698"/>
                  <a:pt x="1479" y="698"/>
                </a:cubicBezTo>
                <a:lnTo>
                  <a:pt x="1471" y="695"/>
                </a:lnTo>
                <a:close/>
                <a:moveTo>
                  <a:pt x="1478" y="705"/>
                </a:moveTo>
                <a:cubicBezTo>
                  <a:pt x="1477" y="706"/>
                  <a:pt x="1477" y="706"/>
                  <a:pt x="1477" y="706"/>
                </a:cubicBezTo>
                <a:cubicBezTo>
                  <a:pt x="1476" y="706"/>
                  <a:pt x="1476" y="706"/>
                  <a:pt x="1476" y="706"/>
                </a:cubicBezTo>
                <a:cubicBezTo>
                  <a:pt x="1477" y="704"/>
                  <a:pt x="1477" y="704"/>
                  <a:pt x="1477" y="704"/>
                </a:cubicBezTo>
                <a:lnTo>
                  <a:pt x="1478" y="705"/>
                </a:lnTo>
                <a:close/>
                <a:moveTo>
                  <a:pt x="1502" y="674"/>
                </a:moveTo>
                <a:cubicBezTo>
                  <a:pt x="1502" y="674"/>
                  <a:pt x="1502" y="674"/>
                  <a:pt x="1502" y="674"/>
                </a:cubicBezTo>
                <a:cubicBezTo>
                  <a:pt x="1533" y="634"/>
                  <a:pt x="1533" y="634"/>
                  <a:pt x="1533" y="634"/>
                </a:cubicBezTo>
                <a:cubicBezTo>
                  <a:pt x="1534" y="634"/>
                  <a:pt x="1534" y="634"/>
                  <a:pt x="1534" y="634"/>
                </a:cubicBezTo>
                <a:lnTo>
                  <a:pt x="1502" y="674"/>
                </a:lnTo>
                <a:close/>
                <a:moveTo>
                  <a:pt x="1506" y="679"/>
                </a:moveTo>
                <a:cubicBezTo>
                  <a:pt x="1503" y="682"/>
                  <a:pt x="1503" y="682"/>
                  <a:pt x="1503" y="682"/>
                </a:cubicBezTo>
                <a:cubicBezTo>
                  <a:pt x="1503" y="682"/>
                  <a:pt x="1503" y="682"/>
                  <a:pt x="1503" y="682"/>
                </a:cubicBezTo>
                <a:cubicBezTo>
                  <a:pt x="1506" y="678"/>
                  <a:pt x="1506" y="678"/>
                  <a:pt x="1506" y="678"/>
                </a:cubicBezTo>
                <a:lnTo>
                  <a:pt x="1506" y="679"/>
                </a:lnTo>
                <a:close/>
                <a:moveTo>
                  <a:pt x="1457" y="666"/>
                </a:moveTo>
                <a:cubicBezTo>
                  <a:pt x="1457" y="667"/>
                  <a:pt x="1457" y="667"/>
                  <a:pt x="1457" y="667"/>
                </a:cubicBezTo>
                <a:cubicBezTo>
                  <a:pt x="1457" y="667"/>
                  <a:pt x="1457" y="667"/>
                  <a:pt x="1457" y="667"/>
                </a:cubicBezTo>
                <a:cubicBezTo>
                  <a:pt x="1455" y="674"/>
                  <a:pt x="1455" y="674"/>
                  <a:pt x="1455" y="674"/>
                </a:cubicBezTo>
                <a:cubicBezTo>
                  <a:pt x="1455" y="674"/>
                  <a:pt x="1455" y="674"/>
                  <a:pt x="1455" y="674"/>
                </a:cubicBezTo>
                <a:cubicBezTo>
                  <a:pt x="1455" y="674"/>
                  <a:pt x="1455" y="674"/>
                  <a:pt x="1455" y="674"/>
                </a:cubicBezTo>
                <a:cubicBezTo>
                  <a:pt x="1455" y="674"/>
                  <a:pt x="1455" y="674"/>
                  <a:pt x="1455" y="674"/>
                </a:cubicBezTo>
                <a:cubicBezTo>
                  <a:pt x="1452" y="682"/>
                  <a:pt x="1452" y="682"/>
                  <a:pt x="1452" y="682"/>
                </a:cubicBezTo>
                <a:cubicBezTo>
                  <a:pt x="1452" y="682"/>
                  <a:pt x="1452" y="682"/>
                  <a:pt x="1452" y="682"/>
                </a:cubicBezTo>
                <a:cubicBezTo>
                  <a:pt x="1450" y="688"/>
                  <a:pt x="1450" y="688"/>
                  <a:pt x="1450" y="688"/>
                </a:cubicBezTo>
                <a:cubicBezTo>
                  <a:pt x="1444" y="686"/>
                  <a:pt x="1444" y="686"/>
                  <a:pt x="1444" y="686"/>
                </a:cubicBezTo>
                <a:cubicBezTo>
                  <a:pt x="1451" y="662"/>
                  <a:pt x="1451" y="662"/>
                  <a:pt x="1451" y="662"/>
                </a:cubicBezTo>
                <a:cubicBezTo>
                  <a:pt x="1451" y="662"/>
                  <a:pt x="1451" y="662"/>
                  <a:pt x="1451" y="662"/>
                </a:cubicBezTo>
                <a:cubicBezTo>
                  <a:pt x="1451" y="662"/>
                  <a:pt x="1451" y="662"/>
                  <a:pt x="1451" y="662"/>
                </a:cubicBezTo>
                <a:cubicBezTo>
                  <a:pt x="1452" y="660"/>
                  <a:pt x="1452" y="660"/>
                  <a:pt x="1452" y="660"/>
                </a:cubicBezTo>
                <a:cubicBezTo>
                  <a:pt x="1460" y="658"/>
                  <a:pt x="1460" y="658"/>
                  <a:pt x="1460" y="658"/>
                </a:cubicBezTo>
                <a:cubicBezTo>
                  <a:pt x="1457" y="666"/>
                  <a:pt x="1457" y="666"/>
                  <a:pt x="1457" y="666"/>
                </a:cubicBezTo>
                <a:cubicBezTo>
                  <a:pt x="1457" y="666"/>
                  <a:pt x="1457" y="666"/>
                  <a:pt x="1457" y="666"/>
                </a:cubicBezTo>
                <a:close/>
                <a:moveTo>
                  <a:pt x="1464" y="693"/>
                </a:moveTo>
                <a:cubicBezTo>
                  <a:pt x="1455" y="690"/>
                  <a:pt x="1455" y="690"/>
                  <a:pt x="1455" y="690"/>
                </a:cubicBezTo>
                <a:cubicBezTo>
                  <a:pt x="1456" y="687"/>
                  <a:pt x="1456" y="687"/>
                  <a:pt x="1456" y="687"/>
                </a:cubicBezTo>
                <a:lnTo>
                  <a:pt x="1464" y="693"/>
                </a:lnTo>
                <a:close/>
                <a:moveTo>
                  <a:pt x="1460" y="669"/>
                </a:moveTo>
                <a:cubicBezTo>
                  <a:pt x="1462" y="670"/>
                  <a:pt x="1462" y="670"/>
                  <a:pt x="1462" y="670"/>
                </a:cubicBezTo>
                <a:cubicBezTo>
                  <a:pt x="1459" y="672"/>
                  <a:pt x="1459" y="672"/>
                  <a:pt x="1459" y="672"/>
                </a:cubicBezTo>
                <a:lnTo>
                  <a:pt x="1460" y="669"/>
                </a:lnTo>
                <a:close/>
                <a:moveTo>
                  <a:pt x="1461" y="666"/>
                </a:moveTo>
                <a:cubicBezTo>
                  <a:pt x="1464" y="663"/>
                  <a:pt x="1464" y="663"/>
                  <a:pt x="1464" y="663"/>
                </a:cubicBezTo>
                <a:cubicBezTo>
                  <a:pt x="1464" y="663"/>
                  <a:pt x="1464" y="663"/>
                  <a:pt x="1464" y="663"/>
                </a:cubicBezTo>
                <a:cubicBezTo>
                  <a:pt x="1464" y="663"/>
                  <a:pt x="1464" y="664"/>
                  <a:pt x="1464" y="664"/>
                </a:cubicBezTo>
                <a:cubicBezTo>
                  <a:pt x="1464" y="664"/>
                  <a:pt x="1464" y="664"/>
                  <a:pt x="1464" y="664"/>
                </a:cubicBezTo>
                <a:cubicBezTo>
                  <a:pt x="1464" y="664"/>
                  <a:pt x="1464" y="664"/>
                  <a:pt x="1464" y="664"/>
                </a:cubicBezTo>
                <a:cubicBezTo>
                  <a:pt x="1464" y="664"/>
                  <a:pt x="1464" y="664"/>
                  <a:pt x="1464" y="664"/>
                </a:cubicBezTo>
                <a:cubicBezTo>
                  <a:pt x="1464" y="664"/>
                  <a:pt x="1465" y="664"/>
                  <a:pt x="1465" y="664"/>
                </a:cubicBezTo>
                <a:cubicBezTo>
                  <a:pt x="1465" y="664"/>
                  <a:pt x="1465" y="664"/>
                  <a:pt x="1465" y="664"/>
                </a:cubicBezTo>
                <a:cubicBezTo>
                  <a:pt x="1465" y="664"/>
                  <a:pt x="1465" y="664"/>
                  <a:pt x="1466" y="664"/>
                </a:cubicBezTo>
                <a:cubicBezTo>
                  <a:pt x="1466" y="664"/>
                  <a:pt x="1466" y="664"/>
                  <a:pt x="1466" y="664"/>
                </a:cubicBezTo>
                <a:cubicBezTo>
                  <a:pt x="1478" y="657"/>
                  <a:pt x="1478" y="657"/>
                  <a:pt x="1478" y="657"/>
                </a:cubicBezTo>
                <a:cubicBezTo>
                  <a:pt x="1473" y="663"/>
                  <a:pt x="1473" y="663"/>
                  <a:pt x="1473" y="663"/>
                </a:cubicBezTo>
                <a:cubicBezTo>
                  <a:pt x="1465" y="668"/>
                  <a:pt x="1465" y="668"/>
                  <a:pt x="1465" y="668"/>
                </a:cubicBezTo>
                <a:lnTo>
                  <a:pt x="1461" y="666"/>
                </a:lnTo>
                <a:close/>
                <a:moveTo>
                  <a:pt x="1460" y="674"/>
                </a:moveTo>
                <a:cubicBezTo>
                  <a:pt x="1465" y="671"/>
                  <a:pt x="1465" y="671"/>
                  <a:pt x="1465" y="671"/>
                </a:cubicBezTo>
                <a:cubicBezTo>
                  <a:pt x="1492" y="681"/>
                  <a:pt x="1492" y="681"/>
                  <a:pt x="1492" y="681"/>
                </a:cubicBezTo>
                <a:cubicBezTo>
                  <a:pt x="1489" y="685"/>
                  <a:pt x="1489" y="685"/>
                  <a:pt x="1489" y="685"/>
                </a:cubicBezTo>
                <a:cubicBezTo>
                  <a:pt x="1460" y="674"/>
                  <a:pt x="1460" y="674"/>
                  <a:pt x="1460" y="674"/>
                </a:cubicBezTo>
                <a:close/>
                <a:moveTo>
                  <a:pt x="1495" y="682"/>
                </a:moveTo>
                <a:cubicBezTo>
                  <a:pt x="1495" y="682"/>
                  <a:pt x="1495" y="682"/>
                  <a:pt x="1495" y="682"/>
                </a:cubicBezTo>
                <a:cubicBezTo>
                  <a:pt x="1492" y="686"/>
                  <a:pt x="1492" y="686"/>
                  <a:pt x="1492" y="686"/>
                </a:cubicBezTo>
                <a:cubicBezTo>
                  <a:pt x="1492" y="686"/>
                  <a:pt x="1492" y="686"/>
                  <a:pt x="1492" y="686"/>
                </a:cubicBezTo>
                <a:lnTo>
                  <a:pt x="1495" y="682"/>
                </a:lnTo>
                <a:close/>
                <a:moveTo>
                  <a:pt x="1490" y="689"/>
                </a:moveTo>
                <a:cubicBezTo>
                  <a:pt x="1490" y="689"/>
                  <a:pt x="1490" y="689"/>
                  <a:pt x="1490" y="689"/>
                </a:cubicBezTo>
                <a:cubicBezTo>
                  <a:pt x="1484" y="696"/>
                  <a:pt x="1484" y="696"/>
                  <a:pt x="1484" y="696"/>
                </a:cubicBezTo>
                <a:cubicBezTo>
                  <a:pt x="1484" y="696"/>
                  <a:pt x="1484" y="696"/>
                  <a:pt x="1484" y="696"/>
                </a:cubicBezTo>
                <a:lnTo>
                  <a:pt x="1490" y="689"/>
                </a:lnTo>
                <a:close/>
                <a:moveTo>
                  <a:pt x="1496" y="691"/>
                </a:moveTo>
                <a:cubicBezTo>
                  <a:pt x="1497" y="691"/>
                  <a:pt x="1497" y="691"/>
                  <a:pt x="1497" y="691"/>
                </a:cubicBezTo>
                <a:cubicBezTo>
                  <a:pt x="1489" y="700"/>
                  <a:pt x="1489" y="700"/>
                  <a:pt x="1489" y="700"/>
                </a:cubicBezTo>
                <a:cubicBezTo>
                  <a:pt x="1489" y="700"/>
                  <a:pt x="1489" y="700"/>
                  <a:pt x="1489" y="700"/>
                </a:cubicBezTo>
                <a:lnTo>
                  <a:pt x="1496" y="691"/>
                </a:lnTo>
                <a:close/>
                <a:moveTo>
                  <a:pt x="1494" y="679"/>
                </a:moveTo>
                <a:cubicBezTo>
                  <a:pt x="1468" y="669"/>
                  <a:pt x="1468" y="669"/>
                  <a:pt x="1468" y="669"/>
                </a:cubicBezTo>
                <a:cubicBezTo>
                  <a:pt x="1473" y="666"/>
                  <a:pt x="1473" y="666"/>
                  <a:pt x="1473" y="666"/>
                </a:cubicBezTo>
                <a:cubicBezTo>
                  <a:pt x="1497" y="675"/>
                  <a:pt x="1497" y="675"/>
                  <a:pt x="1497" y="675"/>
                </a:cubicBezTo>
                <a:lnTo>
                  <a:pt x="1494" y="679"/>
                </a:lnTo>
                <a:close/>
                <a:moveTo>
                  <a:pt x="1500" y="676"/>
                </a:moveTo>
                <a:cubicBezTo>
                  <a:pt x="1500" y="676"/>
                  <a:pt x="1500" y="676"/>
                  <a:pt x="1500" y="676"/>
                </a:cubicBezTo>
                <a:cubicBezTo>
                  <a:pt x="1497" y="680"/>
                  <a:pt x="1497" y="680"/>
                  <a:pt x="1497" y="680"/>
                </a:cubicBezTo>
                <a:cubicBezTo>
                  <a:pt x="1497" y="680"/>
                  <a:pt x="1497" y="680"/>
                  <a:pt x="1497" y="680"/>
                </a:cubicBezTo>
                <a:lnTo>
                  <a:pt x="1500" y="676"/>
                </a:lnTo>
                <a:close/>
                <a:moveTo>
                  <a:pt x="1501" y="685"/>
                </a:moveTo>
                <a:cubicBezTo>
                  <a:pt x="1502" y="685"/>
                  <a:pt x="1502" y="685"/>
                  <a:pt x="1502" y="685"/>
                </a:cubicBezTo>
                <a:cubicBezTo>
                  <a:pt x="1498" y="689"/>
                  <a:pt x="1498" y="689"/>
                  <a:pt x="1498" y="689"/>
                </a:cubicBezTo>
                <a:cubicBezTo>
                  <a:pt x="1498" y="688"/>
                  <a:pt x="1498" y="688"/>
                  <a:pt x="1498" y="688"/>
                </a:cubicBezTo>
                <a:lnTo>
                  <a:pt x="1501" y="685"/>
                </a:lnTo>
                <a:close/>
                <a:moveTo>
                  <a:pt x="1499" y="673"/>
                </a:moveTo>
                <a:cubicBezTo>
                  <a:pt x="1476" y="664"/>
                  <a:pt x="1476" y="664"/>
                  <a:pt x="1476" y="664"/>
                </a:cubicBezTo>
                <a:cubicBezTo>
                  <a:pt x="1518" y="639"/>
                  <a:pt x="1518" y="639"/>
                  <a:pt x="1518" y="639"/>
                </a:cubicBezTo>
                <a:cubicBezTo>
                  <a:pt x="1528" y="636"/>
                  <a:pt x="1528" y="636"/>
                  <a:pt x="1528" y="636"/>
                </a:cubicBezTo>
                <a:lnTo>
                  <a:pt x="1499" y="673"/>
                </a:lnTo>
                <a:close/>
                <a:moveTo>
                  <a:pt x="1480" y="659"/>
                </a:moveTo>
                <a:cubicBezTo>
                  <a:pt x="1485" y="653"/>
                  <a:pt x="1485" y="653"/>
                  <a:pt x="1485" y="653"/>
                </a:cubicBezTo>
                <a:cubicBezTo>
                  <a:pt x="1495" y="647"/>
                  <a:pt x="1495" y="647"/>
                  <a:pt x="1495" y="647"/>
                </a:cubicBezTo>
                <a:cubicBezTo>
                  <a:pt x="1506" y="643"/>
                  <a:pt x="1506" y="643"/>
                  <a:pt x="1506" y="643"/>
                </a:cubicBezTo>
                <a:lnTo>
                  <a:pt x="1480" y="659"/>
                </a:lnTo>
                <a:close/>
                <a:moveTo>
                  <a:pt x="1528" y="633"/>
                </a:moveTo>
                <a:cubicBezTo>
                  <a:pt x="1533" y="630"/>
                  <a:pt x="1533" y="630"/>
                  <a:pt x="1533" y="630"/>
                </a:cubicBezTo>
                <a:cubicBezTo>
                  <a:pt x="1532" y="632"/>
                  <a:pt x="1532" y="632"/>
                  <a:pt x="1532" y="632"/>
                </a:cubicBezTo>
                <a:lnTo>
                  <a:pt x="1528" y="633"/>
                </a:lnTo>
                <a:close/>
                <a:moveTo>
                  <a:pt x="1517" y="637"/>
                </a:moveTo>
                <a:cubicBezTo>
                  <a:pt x="1505" y="640"/>
                  <a:pt x="1505" y="640"/>
                  <a:pt x="1505" y="640"/>
                </a:cubicBezTo>
                <a:cubicBezTo>
                  <a:pt x="1531" y="624"/>
                  <a:pt x="1531" y="624"/>
                  <a:pt x="1531" y="624"/>
                </a:cubicBezTo>
                <a:cubicBezTo>
                  <a:pt x="1540" y="622"/>
                  <a:pt x="1540" y="622"/>
                  <a:pt x="1540" y="622"/>
                </a:cubicBezTo>
                <a:cubicBezTo>
                  <a:pt x="1538" y="624"/>
                  <a:pt x="1538" y="624"/>
                  <a:pt x="1538" y="624"/>
                </a:cubicBezTo>
                <a:lnTo>
                  <a:pt x="1517" y="637"/>
                </a:lnTo>
                <a:close/>
                <a:moveTo>
                  <a:pt x="1493" y="644"/>
                </a:moveTo>
                <a:cubicBezTo>
                  <a:pt x="1491" y="645"/>
                  <a:pt x="1491" y="645"/>
                  <a:pt x="1491" y="645"/>
                </a:cubicBezTo>
                <a:cubicBezTo>
                  <a:pt x="1499" y="635"/>
                  <a:pt x="1499" y="635"/>
                  <a:pt x="1499" y="635"/>
                </a:cubicBezTo>
                <a:cubicBezTo>
                  <a:pt x="1520" y="628"/>
                  <a:pt x="1520" y="628"/>
                  <a:pt x="1520" y="628"/>
                </a:cubicBezTo>
                <a:lnTo>
                  <a:pt x="1493" y="644"/>
                </a:lnTo>
                <a:close/>
                <a:moveTo>
                  <a:pt x="1486" y="646"/>
                </a:moveTo>
                <a:cubicBezTo>
                  <a:pt x="1478" y="649"/>
                  <a:pt x="1478" y="649"/>
                  <a:pt x="1478" y="649"/>
                </a:cubicBezTo>
                <a:cubicBezTo>
                  <a:pt x="1486" y="639"/>
                  <a:pt x="1486" y="639"/>
                  <a:pt x="1486" y="639"/>
                </a:cubicBezTo>
                <a:cubicBezTo>
                  <a:pt x="1494" y="636"/>
                  <a:pt x="1494" y="636"/>
                  <a:pt x="1494" y="636"/>
                </a:cubicBezTo>
                <a:lnTo>
                  <a:pt x="1486" y="646"/>
                </a:lnTo>
                <a:close/>
                <a:moveTo>
                  <a:pt x="1483" y="650"/>
                </a:moveTo>
                <a:cubicBezTo>
                  <a:pt x="1483" y="651"/>
                  <a:pt x="1483" y="651"/>
                  <a:pt x="1483" y="651"/>
                </a:cubicBezTo>
                <a:cubicBezTo>
                  <a:pt x="1471" y="658"/>
                  <a:pt x="1471" y="658"/>
                  <a:pt x="1471" y="658"/>
                </a:cubicBezTo>
                <a:cubicBezTo>
                  <a:pt x="1475" y="653"/>
                  <a:pt x="1475" y="653"/>
                  <a:pt x="1475" y="653"/>
                </a:cubicBezTo>
                <a:lnTo>
                  <a:pt x="1483" y="650"/>
                </a:lnTo>
                <a:close/>
                <a:moveTo>
                  <a:pt x="1469" y="652"/>
                </a:moveTo>
                <a:cubicBezTo>
                  <a:pt x="1464" y="653"/>
                  <a:pt x="1464" y="653"/>
                  <a:pt x="1464" y="653"/>
                </a:cubicBezTo>
                <a:cubicBezTo>
                  <a:pt x="1467" y="645"/>
                  <a:pt x="1467" y="645"/>
                  <a:pt x="1467" y="645"/>
                </a:cubicBezTo>
                <a:cubicBezTo>
                  <a:pt x="1477" y="641"/>
                  <a:pt x="1477" y="641"/>
                  <a:pt x="1477" y="641"/>
                </a:cubicBezTo>
                <a:lnTo>
                  <a:pt x="1469" y="652"/>
                </a:lnTo>
                <a:close/>
                <a:moveTo>
                  <a:pt x="1466" y="656"/>
                </a:moveTo>
                <a:cubicBezTo>
                  <a:pt x="1462" y="660"/>
                  <a:pt x="1462" y="660"/>
                  <a:pt x="1462" y="660"/>
                </a:cubicBezTo>
                <a:cubicBezTo>
                  <a:pt x="1463" y="657"/>
                  <a:pt x="1463" y="657"/>
                  <a:pt x="1463" y="657"/>
                </a:cubicBezTo>
                <a:lnTo>
                  <a:pt x="1466" y="656"/>
                </a:lnTo>
                <a:close/>
                <a:moveTo>
                  <a:pt x="1461" y="654"/>
                </a:moveTo>
                <a:cubicBezTo>
                  <a:pt x="1453" y="657"/>
                  <a:pt x="1453" y="657"/>
                  <a:pt x="1453" y="657"/>
                </a:cubicBezTo>
                <a:cubicBezTo>
                  <a:pt x="1455" y="648"/>
                  <a:pt x="1455" y="648"/>
                  <a:pt x="1455" y="648"/>
                </a:cubicBezTo>
                <a:cubicBezTo>
                  <a:pt x="1463" y="646"/>
                  <a:pt x="1463" y="646"/>
                  <a:pt x="1463" y="646"/>
                </a:cubicBezTo>
                <a:lnTo>
                  <a:pt x="1461" y="654"/>
                </a:lnTo>
                <a:close/>
                <a:moveTo>
                  <a:pt x="1453" y="646"/>
                </a:moveTo>
                <a:cubicBezTo>
                  <a:pt x="1424" y="655"/>
                  <a:pt x="1424" y="655"/>
                  <a:pt x="1424" y="655"/>
                </a:cubicBezTo>
                <a:cubicBezTo>
                  <a:pt x="1423" y="620"/>
                  <a:pt x="1423" y="620"/>
                  <a:pt x="1423" y="620"/>
                </a:cubicBezTo>
                <a:cubicBezTo>
                  <a:pt x="1464" y="610"/>
                  <a:pt x="1464" y="610"/>
                  <a:pt x="1464" y="610"/>
                </a:cubicBezTo>
                <a:lnTo>
                  <a:pt x="1453" y="646"/>
                </a:lnTo>
                <a:close/>
                <a:moveTo>
                  <a:pt x="1452" y="649"/>
                </a:moveTo>
                <a:cubicBezTo>
                  <a:pt x="1450" y="658"/>
                  <a:pt x="1450" y="658"/>
                  <a:pt x="1450" y="658"/>
                </a:cubicBezTo>
                <a:cubicBezTo>
                  <a:pt x="1424" y="666"/>
                  <a:pt x="1424" y="666"/>
                  <a:pt x="1424" y="666"/>
                </a:cubicBezTo>
                <a:cubicBezTo>
                  <a:pt x="1424" y="658"/>
                  <a:pt x="1424" y="658"/>
                  <a:pt x="1424" y="658"/>
                </a:cubicBezTo>
                <a:lnTo>
                  <a:pt x="1452" y="649"/>
                </a:lnTo>
                <a:close/>
                <a:moveTo>
                  <a:pt x="1449" y="661"/>
                </a:moveTo>
                <a:cubicBezTo>
                  <a:pt x="1449" y="662"/>
                  <a:pt x="1449" y="662"/>
                  <a:pt x="1449" y="662"/>
                </a:cubicBezTo>
                <a:cubicBezTo>
                  <a:pt x="1449" y="662"/>
                  <a:pt x="1449" y="662"/>
                  <a:pt x="1449" y="662"/>
                </a:cubicBezTo>
                <a:cubicBezTo>
                  <a:pt x="1441" y="685"/>
                  <a:pt x="1441" y="685"/>
                  <a:pt x="1441" y="685"/>
                </a:cubicBezTo>
                <a:cubicBezTo>
                  <a:pt x="1424" y="679"/>
                  <a:pt x="1424" y="679"/>
                  <a:pt x="1424" y="679"/>
                </a:cubicBezTo>
                <a:cubicBezTo>
                  <a:pt x="1424" y="669"/>
                  <a:pt x="1424" y="669"/>
                  <a:pt x="1424" y="669"/>
                </a:cubicBezTo>
                <a:lnTo>
                  <a:pt x="1449" y="661"/>
                </a:lnTo>
                <a:close/>
                <a:moveTo>
                  <a:pt x="1443" y="688"/>
                </a:moveTo>
                <a:cubicBezTo>
                  <a:pt x="1450" y="691"/>
                  <a:pt x="1450" y="691"/>
                  <a:pt x="1450" y="691"/>
                </a:cubicBezTo>
                <a:cubicBezTo>
                  <a:pt x="1448" y="696"/>
                  <a:pt x="1448" y="696"/>
                  <a:pt x="1448" y="696"/>
                </a:cubicBezTo>
                <a:cubicBezTo>
                  <a:pt x="1441" y="694"/>
                  <a:pt x="1441" y="694"/>
                  <a:pt x="1441" y="694"/>
                </a:cubicBezTo>
                <a:lnTo>
                  <a:pt x="1443" y="688"/>
                </a:lnTo>
                <a:close/>
                <a:moveTo>
                  <a:pt x="1452" y="700"/>
                </a:moveTo>
                <a:cubicBezTo>
                  <a:pt x="1471" y="707"/>
                  <a:pt x="1471" y="707"/>
                  <a:pt x="1471" y="707"/>
                </a:cubicBezTo>
                <a:cubicBezTo>
                  <a:pt x="1435" y="752"/>
                  <a:pt x="1435" y="752"/>
                  <a:pt x="1435" y="752"/>
                </a:cubicBezTo>
                <a:lnTo>
                  <a:pt x="1452" y="700"/>
                </a:lnTo>
                <a:close/>
                <a:moveTo>
                  <a:pt x="1474" y="708"/>
                </a:moveTo>
                <a:cubicBezTo>
                  <a:pt x="1475" y="708"/>
                  <a:pt x="1475" y="708"/>
                  <a:pt x="1475" y="708"/>
                </a:cubicBezTo>
                <a:cubicBezTo>
                  <a:pt x="1433" y="761"/>
                  <a:pt x="1433" y="761"/>
                  <a:pt x="1433" y="761"/>
                </a:cubicBezTo>
                <a:cubicBezTo>
                  <a:pt x="1433" y="760"/>
                  <a:pt x="1433" y="760"/>
                  <a:pt x="1433" y="760"/>
                </a:cubicBezTo>
                <a:lnTo>
                  <a:pt x="1474" y="708"/>
                </a:lnTo>
                <a:close/>
                <a:moveTo>
                  <a:pt x="1473" y="705"/>
                </a:moveTo>
                <a:cubicBezTo>
                  <a:pt x="1453" y="698"/>
                  <a:pt x="1453" y="698"/>
                  <a:pt x="1453" y="698"/>
                </a:cubicBezTo>
                <a:cubicBezTo>
                  <a:pt x="1455" y="693"/>
                  <a:pt x="1455" y="693"/>
                  <a:pt x="1455" y="693"/>
                </a:cubicBezTo>
                <a:cubicBezTo>
                  <a:pt x="1470" y="698"/>
                  <a:pt x="1470" y="698"/>
                  <a:pt x="1470" y="698"/>
                </a:cubicBezTo>
                <a:cubicBezTo>
                  <a:pt x="1475" y="703"/>
                  <a:pt x="1475" y="703"/>
                  <a:pt x="1475" y="703"/>
                </a:cubicBezTo>
                <a:lnTo>
                  <a:pt x="1473" y="705"/>
                </a:lnTo>
                <a:close/>
                <a:moveTo>
                  <a:pt x="1480" y="701"/>
                </a:moveTo>
                <a:cubicBezTo>
                  <a:pt x="1480" y="702"/>
                  <a:pt x="1480" y="702"/>
                  <a:pt x="1480" y="702"/>
                </a:cubicBezTo>
                <a:cubicBezTo>
                  <a:pt x="1479" y="702"/>
                  <a:pt x="1479" y="702"/>
                  <a:pt x="1479" y="702"/>
                </a:cubicBezTo>
                <a:cubicBezTo>
                  <a:pt x="1479" y="702"/>
                  <a:pt x="1479" y="702"/>
                  <a:pt x="1479" y="702"/>
                </a:cubicBezTo>
                <a:lnTo>
                  <a:pt x="1480" y="701"/>
                </a:lnTo>
                <a:close/>
                <a:moveTo>
                  <a:pt x="1486" y="703"/>
                </a:moveTo>
                <a:cubicBezTo>
                  <a:pt x="1486" y="704"/>
                  <a:pt x="1486" y="704"/>
                  <a:pt x="1486" y="704"/>
                </a:cubicBezTo>
                <a:cubicBezTo>
                  <a:pt x="1484" y="706"/>
                  <a:pt x="1484" y="706"/>
                  <a:pt x="1484" y="706"/>
                </a:cubicBezTo>
                <a:cubicBezTo>
                  <a:pt x="1484" y="706"/>
                  <a:pt x="1484" y="706"/>
                  <a:pt x="1484" y="706"/>
                </a:cubicBezTo>
                <a:lnTo>
                  <a:pt x="1486" y="703"/>
                </a:lnTo>
                <a:close/>
                <a:moveTo>
                  <a:pt x="1491" y="702"/>
                </a:moveTo>
                <a:cubicBezTo>
                  <a:pt x="1499" y="692"/>
                  <a:pt x="1499" y="692"/>
                  <a:pt x="1499" y="692"/>
                </a:cubicBezTo>
                <a:cubicBezTo>
                  <a:pt x="1502" y="693"/>
                  <a:pt x="1502" y="693"/>
                  <a:pt x="1502" y="693"/>
                </a:cubicBezTo>
                <a:cubicBezTo>
                  <a:pt x="1494" y="703"/>
                  <a:pt x="1494" y="703"/>
                  <a:pt x="1494" y="703"/>
                </a:cubicBezTo>
                <a:cubicBezTo>
                  <a:pt x="1492" y="703"/>
                  <a:pt x="1492" y="703"/>
                  <a:pt x="1492" y="703"/>
                </a:cubicBezTo>
                <a:lnTo>
                  <a:pt x="1491" y="702"/>
                </a:lnTo>
                <a:close/>
                <a:moveTo>
                  <a:pt x="1501" y="690"/>
                </a:moveTo>
                <a:cubicBezTo>
                  <a:pt x="1504" y="686"/>
                  <a:pt x="1504" y="686"/>
                  <a:pt x="1504" y="686"/>
                </a:cubicBezTo>
                <a:cubicBezTo>
                  <a:pt x="1507" y="687"/>
                  <a:pt x="1507" y="687"/>
                  <a:pt x="1507" y="687"/>
                </a:cubicBezTo>
                <a:cubicBezTo>
                  <a:pt x="1504" y="691"/>
                  <a:pt x="1504" y="691"/>
                  <a:pt x="1504" y="691"/>
                </a:cubicBezTo>
                <a:lnTo>
                  <a:pt x="1501" y="690"/>
                </a:lnTo>
                <a:close/>
                <a:moveTo>
                  <a:pt x="1506" y="684"/>
                </a:moveTo>
                <a:cubicBezTo>
                  <a:pt x="1509" y="680"/>
                  <a:pt x="1509" y="680"/>
                  <a:pt x="1509" y="680"/>
                </a:cubicBezTo>
                <a:cubicBezTo>
                  <a:pt x="1512" y="681"/>
                  <a:pt x="1512" y="681"/>
                  <a:pt x="1512" y="681"/>
                </a:cubicBezTo>
                <a:cubicBezTo>
                  <a:pt x="1509" y="685"/>
                  <a:pt x="1509" y="685"/>
                  <a:pt x="1509" y="685"/>
                </a:cubicBezTo>
                <a:lnTo>
                  <a:pt x="1506" y="684"/>
                </a:lnTo>
                <a:close/>
                <a:moveTo>
                  <a:pt x="1511" y="677"/>
                </a:moveTo>
                <a:cubicBezTo>
                  <a:pt x="1535" y="647"/>
                  <a:pt x="1535" y="647"/>
                  <a:pt x="1535" y="647"/>
                </a:cubicBezTo>
                <a:cubicBezTo>
                  <a:pt x="1534" y="653"/>
                  <a:pt x="1534" y="653"/>
                  <a:pt x="1534" y="653"/>
                </a:cubicBezTo>
                <a:cubicBezTo>
                  <a:pt x="1514" y="679"/>
                  <a:pt x="1514" y="679"/>
                  <a:pt x="1514" y="679"/>
                </a:cubicBezTo>
                <a:lnTo>
                  <a:pt x="1511" y="677"/>
                </a:lnTo>
                <a:close/>
                <a:moveTo>
                  <a:pt x="1508" y="676"/>
                </a:moveTo>
                <a:cubicBezTo>
                  <a:pt x="1508" y="676"/>
                  <a:pt x="1508" y="676"/>
                  <a:pt x="1508" y="676"/>
                </a:cubicBezTo>
                <a:cubicBezTo>
                  <a:pt x="1537" y="639"/>
                  <a:pt x="1537" y="639"/>
                  <a:pt x="1537" y="639"/>
                </a:cubicBezTo>
                <a:cubicBezTo>
                  <a:pt x="1537" y="641"/>
                  <a:pt x="1537" y="641"/>
                  <a:pt x="1537" y="641"/>
                </a:cubicBezTo>
                <a:lnTo>
                  <a:pt x="1508" y="676"/>
                </a:lnTo>
                <a:close/>
                <a:moveTo>
                  <a:pt x="1536" y="630"/>
                </a:moveTo>
                <a:cubicBezTo>
                  <a:pt x="1540" y="626"/>
                  <a:pt x="1540" y="626"/>
                  <a:pt x="1540" y="626"/>
                </a:cubicBezTo>
                <a:cubicBezTo>
                  <a:pt x="1541" y="625"/>
                  <a:pt x="1541" y="625"/>
                  <a:pt x="1541" y="625"/>
                </a:cubicBezTo>
                <a:cubicBezTo>
                  <a:pt x="1537" y="630"/>
                  <a:pt x="1537" y="630"/>
                  <a:pt x="1537" y="630"/>
                </a:cubicBezTo>
                <a:lnTo>
                  <a:pt x="1536" y="630"/>
                </a:lnTo>
                <a:close/>
                <a:moveTo>
                  <a:pt x="1538" y="617"/>
                </a:moveTo>
                <a:cubicBezTo>
                  <a:pt x="1519" y="610"/>
                  <a:pt x="1519" y="610"/>
                  <a:pt x="1519" y="610"/>
                </a:cubicBezTo>
                <a:cubicBezTo>
                  <a:pt x="1522" y="606"/>
                  <a:pt x="1522" y="606"/>
                  <a:pt x="1522" y="606"/>
                </a:cubicBezTo>
                <a:cubicBezTo>
                  <a:pt x="1543" y="613"/>
                  <a:pt x="1543" y="613"/>
                  <a:pt x="1543" y="613"/>
                </a:cubicBezTo>
                <a:cubicBezTo>
                  <a:pt x="1542" y="614"/>
                  <a:pt x="1542" y="614"/>
                  <a:pt x="1542" y="614"/>
                </a:cubicBezTo>
                <a:lnTo>
                  <a:pt x="1538" y="617"/>
                </a:lnTo>
                <a:close/>
                <a:moveTo>
                  <a:pt x="1535" y="619"/>
                </a:moveTo>
                <a:cubicBezTo>
                  <a:pt x="1530" y="622"/>
                  <a:pt x="1530" y="622"/>
                  <a:pt x="1530" y="622"/>
                </a:cubicBezTo>
                <a:cubicBezTo>
                  <a:pt x="1502" y="631"/>
                  <a:pt x="1502" y="631"/>
                  <a:pt x="1502" y="631"/>
                </a:cubicBezTo>
                <a:cubicBezTo>
                  <a:pt x="1517" y="612"/>
                  <a:pt x="1517" y="612"/>
                  <a:pt x="1517" y="612"/>
                </a:cubicBezTo>
                <a:lnTo>
                  <a:pt x="1535" y="619"/>
                </a:lnTo>
                <a:close/>
                <a:moveTo>
                  <a:pt x="1497" y="632"/>
                </a:moveTo>
                <a:cubicBezTo>
                  <a:pt x="1489" y="635"/>
                  <a:pt x="1489" y="635"/>
                  <a:pt x="1489" y="635"/>
                </a:cubicBezTo>
                <a:cubicBezTo>
                  <a:pt x="1509" y="609"/>
                  <a:pt x="1509" y="609"/>
                  <a:pt x="1509" y="609"/>
                </a:cubicBezTo>
                <a:cubicBezTo>
                  <a:pt x="1514" y="611"/>
                  <a:pt x="1514" y="611"/>
                  <a:pt x="1514" y="611"/>
                </a:cubicBezTo>
                <a:lnTo>
                  <a:pt x="1497" y="632"/>
                </a:lnTo>
                <a:close/>
                <a:moveTo>
                  <a:pt x="1506" y="605"/>
                </a:moveTo>
                <a:cubicBezTo>
                  <a:pt x="1481" y="596"/>
                  <a:pt x="1481" y="596"/>
                  <a:pt x="1481" y="596"/>
                </a:cubicBezTo>
                <a:cubicBezTo>
                  <a:pt x="1482" y="592"/>
                  <a:pt x="1482" y="592"/>
                  <a:pt x="1482" y="592"/>
                </a:cubicBezTo>
                <a:cubicBezTo>
                  <a:pt x="1509" y="601"/>
                  <a:pt x="1509" y="601"/>
                  <a:pt x="1509" y="601"/>
                </a:cubicBezTo>
                <a:lnTo>
                  <a:pt x="1506" y="605"/>
                </a:lnTo>
                <a:close/>
                <a:moveTo>
                  <a:pt x="1504" y="607"/>
                </a:moveTo>
                <a:cubicBezTo>
                  <a:pt x="1480" y="637"/>
                  <a:pt x="1480" y="637"/>
                  <a:pt x="1480" y="637"/>
                </a:cubicBezTo>
                <a:cubicBezTo>
                  <a:pt x="1468" y="641"/>
                  <a:pt x="1468" y="641"/>
                  <a:pt x="1468" y="641"/>
                </a:cubicBezTo>
                <a:cubicBezTo>
                  <a:pt x="1480" y="599"/>
                  <a:pt x="1480" y="599"/>
                  <a:pt x="1480" y="599"/>
                </a:cubicBezTo>
                <a:lnTo>
                  <a:pt x="1504" y="607"/>
                </a:lnTo>
                <a:close/>
                <a:moveTo>
                  <a:pt x="1464" y="642"/>
                </a:moveTo>
                <a:cubicBezTo>
                  <a:pt x="1456" y="645"/>
                  <a:pt x="1456" y="645"/>
                  <a:pt x="1456" y="645"/>
                </a:cubicBezTo>
                <a:cubicBezTo>
                  <a:pt x="1467" y="608"/>
                  <a:pt x="1467" y="608"/>
                  <a:pt x="1467" y="608"/>
                </a:cubicBezTo>
                <a:cubicBezTo>
                  <a:pt x="1467" y="608"/>
                  <a:pt x="1467" y="608"/>
                  <a:pt x="1467" y="608"/>
                </a:cubicBezTo>
                <a:cubicBezTo>
                  <a:pt x="1467" y="608"/>
                  <a:pt x="1467" y="608"/>
                  <a:pt x="1467" y="608"/>
                </a:cubicBezTo>
                <a:cubicBezTo>
                  <a:pt x="1467" y="608"/>
                  <a:pt x="1467" y="607"/>
                  <a:pt x="1467" y="607"/>
                </a:cubicBezTo>
                <a:cubicBezTo>
                  <a:pt x="1467" y="607"/>
                  <a:pt x="1467" y="607"/>
                  <a:pt x="1467" y="607"/>
                </a:cubicBezTo>
                <a:cubicBezTo>
                  <a:pt x="1467" y="607"/>
                  <a:pt x="1467" y="607"/>
                  <a:pt x="1467" y="607"/>
                </a:cubicBezTo>
                <a:cubicBezTo>
                  <a:pt x="1467" y="607"/>
                  <a:pt x="1467" y="607"/>
                  <a:pt x="1467" y="607"/>
                </a:cubicBezTo>
                <a:cubicBezTo>
                  <a:pt x="1467" y="607"/>
                  <a:pt x="1467" y="607"/>
                  <a:pt x="1467" y="607"/>
                </a:cubicBezTo>
                <a:cubicBezTo>
                  <a:pt x="1467" y="607"/>
                  <a:pt x="1467" y="607"/>
                  <a:pt x="1467" y="606"/>
                </a:cubicBezTo>
                <a:cubicBezTo>
                  <a:pt x="1467" y="606"/>
                  <a:pt x="1467" y="606"/>
                  <a:pt x="1467" y="606"/>
                </a:cubicBezTo>
                <a:cubicBezTo>
                  <a:pt x="1467" y="606"/>
                  <a:pt x="1467" y="606"/>
                  <a:pt x="1466" y="606"/>
                </a:cubicBezTo>
                <a:cubicBezTo>
                  <a:pt x="1466" y="606"/>
                  <a:pt x="1466" y="606"/>
                  <a:pt x="1466" y="606"/>
                </a:cubicBezTo>
                <a:cubicBezTo>
                  <a:pt x="1466" y="606"/>
                  <a:pt x="1466" y="606"/>
                  <a:pt x="1466" y="606"/>
                </a:cubicBezTo>
                <a:cubicBezTo>
                  <a:pt x="1466" y="606"/>
                  <a:pt x="1466" y="606"/>
                  <a:pt x="1466" y="606"/>
                </a:cubicBezTo>
                <a:cubicBezTo>
                  <a:pt x="1466" y="606"/>
                  <a:pt x="1466" y="606"/>
                  <a:pt x="1466" y="606"/>
                </a:cubicBezTo>
                <a:cubicBezTo>
                  <a:pt x="1423" y="617"/>
                  <a:pt x="1423" y="617"/>
                  <a:pt x="1423" y="617"/>
                </a:cubicBezTo>
                <a:cubicBezTo>
                  <a:pt x="1422" y="610"/>
                  <a:pt x="1422" y="610"/>
                  <a:pt x="1422" y="610"/>
                </a:cubicBezTo>
                <a:cubicBezTo>
                  <a:pt x="1470" y="599"/>
                  <a:pt x="1470" y="599"/>
                  <a:pt x="1470" y="599"/>
                </a:cubicBezTo>
                <a:cubicBezTo>
                  <a:pt x="1470" y="598"/>
                  <a:pt x="1470" y="598"/>
                  <a:pt x="1470" y="598"/>
                </a:cubicBezTo>
                <a:cubicBezTo>
                  <a:pt x="1470" y="598"/>
                  <a:pt x="1470" y="598"/>
                  <a:pt x="1470" y="598"/>
                </a:cubicBezTo>
                <a:cubicBezTo>
                  <a:pt x="1470" y="598"/>
                  <a:pt x="1470" y="598"/>
                  <a:pt x="1470" y="598"/>
                </a:cubicBezTo>
                <a:cubicBezTo>
                  <a:pt x="1470" y="598"/>
                  <a:pt x="1471" y="598"/>
                  <a:pt x="1471" y="598"/>
                </a:cubicBezTo>
                <a:cubicBezTo>
                  <a:pt x="1471" y="596"/>
                  <a:pt x="1471" y="596"/>
                  <a:pt x="1471" y="596"/>
                </a:cubicBezTo>
                <a:cubicBezTo>
                  <a:pt x="1478" y="598"/>
                  <a:pt x="1478" y="598"/>
                  <a:pt x="1478" y="598"/>
                </a:cubicBezTo>
                <a:lnTo>
                  <a:pt x="1464" y="642"/>
                </a:lnTo>
                <a:close/>
                <a:moveTo>
                  <a:pt x="1468" y="596"/>
                </a:moveTo>
                <a:cubicBezTo>
                  <a:pt x="1422" y="607"/>
                  <a:pt x="1422" y="607"/>
                  <a:pt x="1422" y="607"/>
                </a:cubicBezTo>
                <a:cubicBezTo>
                  <a:pt x="1422" y="578"/>
                  <a:pt x="1422" y="578"/>
                  <a:pt x="1422" y="578"/>
                </a:cubicBezTo>
                <a:cubicBezTo>
                  <a:pt x="1468" y="595"/>
                  <a:pt x="1468" y="595"/>
                  <a:pt x="1468" y="595"/>
                </a:cubicBezTo>
                <a:lnTo>
                  <a:pt x="1468" y="596"/>
                </a:lnTo>
                <a:close/>
                <a:moveTo>
                  <a:pt x="1422" y="690"/>
                </a:moveTo>
                <a:cubicBezTo>
                  <a:pt x="1423" y="741"/>
                  <a:pt x="1423" y="741"/>
                  <a:pt x="1423" y="741"/>
                </a:cubicBezTo>
                <a:cubicBezTo>
                  <a:pt x="1419" y="753"/>
                  <a:pt x="1419" y="753"/>
                  <a:pt x="1419" y="753"/>
                </a:cubicBezTo>
                <a:cubicBezTo>
                  <a:pt x="1419" y="751"/>
                  <a:pt x="1419" y="751"/>
                  <a:pt x="1419" y="751"/>
                </a:cubicBezTo>
                <a:cubicBezTo>
                  <a:pt x="1417" y="688"/>
                  <a:pt x="1417" y="688"/>
                  <a:pt x="1417" y="688"/>
                </a:cubicBezTo>
                <a:lnTo>
                  <a:pt x="1422" y="690"/>
                </a:lnTo>
                <a:close/>
                <a:moveTo>
                  <a:pt x="1419" y="757"/>
                </a:moveTo>
                <a:cubicBezTo>
                  <a:pt x="1419" y="757"/>
                  <a:pt x="1419" y="757"/>
                  <a:pt x="1419" y="758"/>
                </a:cubicBezTo>
                <a:cubicBezTo>
                  <a:pt x="1419" y="758"/>
                  <a:pt x="1419" y="758"/>
                  <a:pt x="1419" y="758"/>
                </a:cubicBezTo>
                <a:cubicBezTo>
                  <a:pt x="1419" y="758"/>
                  <a:pt x="1419" y="758"/>
                  <a:pt x="1420" y="758"/>
                </a:cubicBezTo>
                <a:cubicBezTo>
                  <a:pt x="1420" y="758"/>
                  <a:pt x="1420" y="758"/>
                  <a:pt x="1420" y="758"/>
                </a:cubicBezTo>
                <a:cubicBezTo>
                  <a:pt x="1420" y="758"/>
                  <a:pt x="1420" y="758"/>
                  <a:pt x="1420" y="758"/>
                </a:cubicBezTo>
                <a:cubicBezTo>
                  <a:pt x="1420" y="758"/>
                  <a:pt x="1420" y="757"/>
                  <a:pt x="1420" y="757"/>
                </a:cubicBezTo>
                <a:cubicBezTo>
                  <a:pt x="1420" y="757"/>
                  <a:pt x="1420" y="757"/>
                  <a:pt x="1421" y="757"/>
                </a:cubicBezTo>
                <a:cubicBezTo>
                  <a:pt x="1421" y="757"/>
                  <a:pt x="1421" y="757"/>
                  <a:pt x="1421" y="757"/>
                </a:cubicBezTo>
                <a:cubicBezTo>
                  <a:pt x="1421" y="757"/>
                  <a:pt x="1421" y="757"/>
                  <a:pt x="1421" y="757"/>
                </a:cubicBezTo>
                <a:cubicBezTo>
                  <a:pt x="1423" y="749"/>
                  <a:pt x="1423" y="749"/>
                  <a:pt x="1423" y="749"/>
                </a:cubicBezTo>
                <a:cubicBezTo>
                  <a:pt x="1424" y="768"/>
                  <a:pt x="1424" y="768"/>
                  <a:pt x="1424" y="768"/>
                </a:cubicBezTo>
                <a:cubicBezTo>
                  <a:pt x="1424" y="768"/>
                  <a:pt x="1424" y="768"/>
                  <a:pt x="1424" y="768"/>
                </a:cubicBezTo>
                <a:cubicBezTo>
                  <a:pt x="1424" y="768"/>
                  <a:pt x="1424" y="768"/>
                  <a:pt x="1424" y="768"/>
                </a:cubicBezTo>
                <a:cubicBezTo>
                  <a:pt x="1424" y="768"/>
                  <a:pt x="1424" y="768"/>
                  <a:pt x="1424" y="769"/>
                </a:cubicBezTo>
                <a:cubicBezTo>
                  <a:pt x="1424" y="769"/>
                  <a:pt x="1424" y="769"/>
                  <a:pt x="1424" y="769"/>
                </a:cubicBezTo>
                <a:cubicBezTo>
                  <a:pt x="1424" y="769"/>
                  <a:pt x="1424" y="769"/>
                  <a:pt x="1424" y="769"/>
                </a:cubicBezTo>
                <a:cubicBezTo>
                  <a:pt x="1424" y="769"/>
                  <a:pt x="1425" y="769"/>
                  <a:pt x="1425" y="769"/>
                </a:cubicBezTo>
                <a:cubicBezTo>
                  <a:pt x="1424" y="772"/>
                  <a:pt x="1424" y="772"/>
                  <a:pt x="1424" y="772"/>
                </a:cubicBezTo>
                <a:cubicBezTo>
                  <a:pt x="1424" y="772"/>
                  <a:pt x="1424" y="772"/>
                  <a:pt x="1424" y="772"/>
                </a:cubicBezTo>
                <a:cubicBezTo>
                  <a:pt x="1423" y="773"/>
                  <a:pt x="1423" y="773"/>
                  <a:pt x="1423" y="773"/>
                </a:cubicBezTo>
                <a:cubicBezTo>
                  <a:pt x="1419" y="761"/>
                  <a:pt x="1419" y="761"/>
                  <a:pt x="1419" y="761"/>
                </a:cubicBezTo>
                <a:cubicBezTo>
                  <a:pt x="1419" y="757"/>
                  <a:pt x="1419" y="757"/>
                  <a:pt x="1419" y="757"/>
                </a:cubicBezTo>
                <a:cubicBezTo>
                  <a:pt x="1419" y="757"/>
                  <a:pt x="1419" y="757"/>
                  <a:pt x="1419" y="757"/>
                </a:cubicBezTo>
                <a:close/>
                <a:moveTo>
                  <a:pt x="1424" y="682"/>
                </a:moveTo>
                <a:cubicBezTo>
                  <a:pt x="1440" y="687"/>
                  <a:pt x="1440" y="687"/>
                  <a:pt x="1440" y="687"/>
                </a:cubicBezTo>
                <a:cubicBezTo>
                  <a:pt x="1439" y="693"/>
                  <a:pt x="1439" y="693"/>
                  <a:pt x="1439" y="693"/>
                </a:cubicBezTo>
                <a:cubicBezTo>
                  <a:pt x="1425" y="688"/>
                  <a:pt x="1425" y="688"/>
                  <a:pt x="1425" y="688"/>
                </a:cubicBezTo>
                <a:lnTo>
                  <a:pt x="1424" y="682"/>
                </a:lnTo>
                <a:close/>
                <a:moveTo>
                  <a:pt x="1480" y="710"/>
                </a:moveTo>
                <a:cubicBezTo>
                  <a:pt x="1481" y="711"/>
                  <a:pt x="1481" y="711"/>
                  <a:pt x="1481" y="711"/>
                </a:cubicBezTo>
                <a:cubicBezTo>
                  <a:pt x="1432" y="772"/>
                  <a:pt x="1432" y="772"/>
                  <a:pt x="1432" y="772"/>
                </a:cubicBezTo>
                <a:cubicBezTo>
                  <a:pt x="1431" y="772"/>
                  <a:pt x="1431" y="772"/>
                  <a:pt x="1431" y="772"/>
                </a:cubicBezTo>
                <a:lnTo>
                  <a:pt x="1480" y="710"/>
                </a:lnTo>
                <a:close/>
                <a:moveTo>
                  <a:pt x="1495" y="715"/>
                </a:moveTo>
                <a:cubicBezTo>
                  <a:pt x="1508" y="720"/>
                  <a:pt x="1508" y="720"/>
                  <a:pt x="1508" y="720"/>
                </a:cubicBezTo>
                <a:cubicBezTo>
                  <a:pt x="1515" y="726"/>
                  <a:pt x="1515" y="726"/>
                  <a:pt x="1515" y="726"/>
                </a:cubicBezTo>
                <a:cubicBezTo>
                  <a:pt x="1510" y="729"/>
                  <a:pt x="1510" y="729"/>
                  <a:pt x="1510" y="729"/>
                </a:cubicBezTo>
                <a:lnTo>
                  <a:pt x="1495" y="715"/>
                </a:lnTo>
                <a:close/>
                <a:moveTo>
                  <a:pt x="1491" y="711"/>
                </a:moveTo>
                <a:cubicBezTo>
                  <a:pt x="1494" y="708"/>
                  <a:pt x="1494" y="708"/>
                  <a:pt x="1494" y="708"/>
                </a:cubicBezTo>
                <a:cubicBezTo>
                  <a:pt x="1502" y="715"/>
                  <a:pt x="1502" y="715"/>
                  <a:pt x="1502" y="715"/>
                </a:cubicBezTo>
                <a:lnTo>
                  <a:pt x="1491" y="711"/>
                </a:lnTo>
                <a:close/>
                <a:moveTo>
                  <a:pt x="1505" y="694"/>
                </a:moveTo>
                <a:cubicBezTo>
                  <a:pt x="1524" y="701"/>
                  <a:pt x="1524" y="701"/>
                  <a:pt x="1524" y="701"/>
                </a:cubicBezTo>
                <a:cubicBezTo>
                  <a:pt x="1521" y="713"/>
                  <a:pt x="1521" y="713"/>
                  <a:pt x="1521" y="713"/>
                </a:cubicBezTo>
                <a:cubicBezTo>
                  <a:pt x="1497" y="704"/>
                  <a:pt x="1497" y="704"/>
                  <a:pt x="1497" y="704"/>
                </a:cubicBezTo>
                <a:lnTo>
                  <a:pt x="1505" y="694"/>
                </a:lnTo>
                <a:close/>
                <a:moveTo>
                  <a:pt x="1507" y="692"/>
                </a:moveTo>
                <a:cubicBezTo>
                  <a:pt x="1510" y="688"/>
                  <a:pt x="1510" y="688"/>
                  <a:pt x="1510" y="688"/>
                </a:cubicBezTo>
                <a:cubicBezTo>
                  <a:pt x="1525" y="694"/>
                  <a:pt x="1525" y="694"/>
                  <a:pt x="1525" y="694"/>
                </a:cubicBezTo>
                <a:cubicBezTo>
                  <a:pt x="1524" y="698"/>
                  <a:pt x="1524" y="698"/>
                  <a:pt x="1524" y="698"/>
                </a:cubicBezTo>
                <a:lnTo>
                  <a:pt x="1507" y="692"/>
                </a:lnTo>
                <a:close/>
                <a:moveTo>
                  <a:pt x="1512" y="686"/>
                </a:moveTo>
                <a:cubicBezTo>
                  <a:pt x="1515" y="682"/>
                  <a:pt x="1515" y="682"/>
                  <a:pt x="1515" y="682"/>
                </a:cubicBezTo>
                <a:cubicBezTo>
                  <a:pt x="1527" y="687"/>
                  <a:pt x="1527" y="687"/>
                  <a:pt x="1527" y="687"/>
                </a:cubicBezTo>
                <a:cubicBezTo>
                  <a:pt x="1526" y="691"/>
                  <a:pt x="1526" y="691"/>
                  <a:pt x="1526" y="691"/>
                </a:cubicBezTo>
                <a:lnTo>
                  <a:pt x="1512" y="686"/>
                </a:lnTo>
                <a:close/>
                <a:moveTo>
                  <a:pt x="1517" y="680"/>
                </a:moveTo>
                <a:cubicBezTo>
                  <a:pt x="1533" y="660"/>
                  <a:pt x="1533" y="660"/>
                  <a:pt x="1533" y="660"/>
                </a:cubicBezTo>
                <a:cubicBezTo>
                  <a:pt x="1528" y="684"/>
                  <a:pt x="1528" y="684"/>
                  <a:pt x="1528" y="684"/>
                </a:cubicBezTo>
                <a:lnTo>
                  <a:pt x="1517" y="680"/>
                </a:lnTo>
                <a:close/>
                <a:moveTo>
                  <a:pt x="1528" y="695"/>
                </a:moveTo>
                <a:cubicBezTo>
                  <a:pt x="1532" y="696"/>
                  <a:pt x="1532" y="696"/>
                  <a:pt x="1532" y="696"/>
                </a:cubicBezTo>
                <a:cubicBezTo>
                  <a:pt x="1531" y="701"/>
                  <a:pt x="1531" y="701"/>
                  <a:pt x="1531" y="701"/>
                </a:cubicBezTo>
                <a:cubicBezTo>
                  <a:pt x="1527" y="699"/>
                  <a:pt x="1527" y="699"/>
                  <a:pt x="1527" y="699"/>
                </a:cubicBezTo>
                <a:lnTo>
                  <a:pt x="1528" y="695"/>
                </a:lnTo>
                <a:close/>
                <a:moveTo>
                  <a:pt x="1529" y="692"/>
                </a:moveTo>
                <a:cubicBezTo>
                  <a:pt x="1530" y="688"/>
                  <a:pt x="1530" y="688"/>
                  <a:pt x="1530" y="688"/>
                </a:cubicBezTo>
                <a:cubicBezTo>
                  <a:pt x="1533" y="689"/>
                  <a:pt x="1533" y="689"/>
                  <a:pt x="1533" y="689"/>
                </a:cubicBezTo>
                <a:cubicBezTo>
                  <a:pt x="1532" y="693"/>
                  <a:pt x="1532" y="693"/>
                  <a:pt x="1532" y="693"/>
                </a:cubicBezTo>
                <a:lnTo>
                  <a:pt x="1529" y="692"/>
                </a:lnTo>
                <a:close/>
                <a:moveTo>
                  <a:pt x="1530" y="685"/>
                </a:moveTo>
                <a:cubicBezTo>
                  <a:pt x="1537" y="655"/>
                  <a:pt x="1537" y="655"/>
                  <a:pt x="1537" y="655"/>
                </a:cubicBezTo>
                <a:cubicBezTo>
                  <a:pt x="1542" y="648"/>
                  <a:pt x="1542" y="648"/>
                  <a:pt x="1542" y="648"/>
                </a:cubicBezTo>
                <a:cubicBezTo>
                  <a:pt x="1534" y="686"/>
                  <a:pt x="1534" y="686"/>
                  <a:pt x="1534" y="686"/>
                </a:cubicBezTo>
                <a:lnTo>
                  <a:pt x="1530" y="685"/>
                </a:lnTo>
                <a:close/>
                <a:moveTo>
                  <a:pt x="1538" y="648"/>
                </a:moveTo>
                <a:cubicBezTo>
                  <a:pt x="1539" y="642"/>
                  <a:pt x="1539" y="642"/>
                  <a:pt x="1539" y="642"/>
                </a:cubicBezTo>
                <a:cubicBezTo>
                  <a:pt x="1544" y="636"/>
                  <a:pt x="1544" y="636"/>
                  <a:pt x="1544" y="636"/>
                </a:cubicBezTo>
                <a:cubicBezTo>
                  <a:pt x="1543" y="642"/>
                  <a:pt x="1543" y="642"/>
                  <a:pt x="1543" y="642"/>
                </a:cubicBezTo>
                <a:lnTo>
                  <a:pt x="1538" y="648"/>
                </a:lnTo>
                <a:close/>
                <a:moveTo>
                  <a:pt x="1541" y="636"/>
                </a:moveTo>
                <a:cubicBezTo>
                  <a:pt x="1541" y="634"/>
                  <a:pt x="1541" y="634"/>
                  <a:pt x="1541" y="634"/>
                </a:cubicBezTo>
                <a:cubicBezTo>
                  <a:pt x="1551" y="622"/>
                  <a:pt x="1551" y="622"/>
                  <a:pt x="1551" y="622"/>
                </a:cubicBezTo>
                <a:cubicBezTo>
                  <a:pt x="1548" y="636"/>
                  <a:pt x="1548" y="636"/>
                  <a:pt x="1548" y="636"/>
                </a:cubicBezTo>
                <a:cubicBezTo>
                  <a:pt x="1547" y="637"/>
                  <a:pt x="1547" y="637"/>
                  <a:pt x="1547" y="637"/>
                </a:cubicBezTo>
                <a:cubicBezTo>
                  <a:pt x="1548" y="631"/>
                  <a:pt x="1548" y="631"/>
                  <a:pt x="1548" y="631"/>
                </a:cubicBezTo>
                <a:cubicBezTo>
                  <a:pt x="1548" y="630"/>
                  <a:pt x="1548" y="630"/>
                  <a:pt x="1548" y="630"/>
                </a:cubicBezTo>
                <a:cubicBezTo>
                  <a:pt x="1548" y="630"/>
                  <a:pt x="1548" y="630"/>
                  <a:pt x="1548" y="630"/>
                </a:cubicBezTo>
                <a:cubicBezTo>
                  <a:pt x="1548" y="630"/>
                  <a:pt x="1548" y="629"/>
                  <a:pt x="1548" y="629"/>
                </a:cubicBezTo>
                <a:cubicBezTo>
                  <a:pt x="1548" y="629"/>
                  <a:pt x="1548" y="629"/>
                  <a:pt x="1548" y="629"/>
                </a:cubicBezTo>
                <a:cubicBezTo>
                  <a:pt x="1548" y="629"/>
                  <a:pt x="1548" y="629"/>
                  <a:pt x="1548" y="629"/>
                </a:cubicBezTo>
                <a:cubicBezTo>
                  <a:pt x="1548" y="629"/>
                  <a:pt x="1547" y="629"/>
                  <a:pt x="1547" y="629"/>
                </a:cubicBezTo>
                <a:cubicBezTo>
                  <a:pt x="1547" y="629"/>
                  <a:pt x="1547" y="629"/>
                  <a:pt x="1547" y="629"/>
                </a:cubicBezTo>
                <a:cubicBezTo>
                  <a:pt x="1547" y="629"/>
                  <a:pt x="1547" y="629"/>
                  <a:pt x="1547" y="629"/>
                </a:cubicBezTo>
                <a:cubicBezTo>
                  <a:pt x="1546" y="629"/>
                  <a:pt x="1546" y="629"/>
                  <a:pt x="1546" y="629"/>
                </a:cubicBezTo>
                <a:cubicBezTo>
                  <a:pt x="1546" y="629"/>
                  <a:pt x="1546" y="629"/>
                  <a:pt x="1546" y="629"/>
                </a:cubicBezTo>
                <a:lnTo>
                  <a:pt x="1541" y="636"/>
                </a:lnTo>
                <a:close/>
                <a:moveTo>
                  <a:pt x="1552" y="616"/>
                </a:moveTo>
                <a:cubicBezTo>
                  <a:pt x="1549" y="620"/>
                  <a:pt x="1549" y="620"/>
                  <a:pt x="1549" y="620"/>
                </a:cubicBezTo>
                <a:cubicBezTo>
                  <a:pt x="1549" y="620"/>
                  <a:pt x="1549" y="620"/>
                  <a:pt x="1549" y="620"/>
                </a:cubicBezTo>
                <a:cubicBezTo>
                  <a:pt x="1549" y="620"/>
                  <a:pt x="1549" y="620"/>
                  <a:pt x="1549" y="620"/>
                </a:cubicBezTo>
                <a:cubicBezTo>
                  <a:pt x="1549" y="619"/>
                  <a:pt x="1549" y="619"/>
                  <a:pt x="1548" y="619"/>
                </a:cubicBezTo>
                <a:cubicBezTo>
                  <a:pt x="1548" y="619"/>
                  <a:pt x="1548" y="619"/>
                  <a:pt x="1548" y="619"/>
                </a:cubicBezTo>
                <a:cubicBezTo>
                  <a:pt x="1548" y="619"/>
                  <a:pt x="1548" y="619"/>
                  <a:pt x="1548" y="619"/>
                </a:cubicBezTo>
                <a:cubicBezTo>
                  <a:pt x="1548" y="619"/>
                  <a:pt x="1548" y="619"/>
                  <a:pt x="1548" y="619"/>
                </a:cubicBezTo>
                <a:cubicBezTo>
                  <a:pt x="1548" y="619"/>
                  <a:pt x="1547" y="618"/>
                  <a:pt x="1547" y="618"/>
                </a:cubicBezTo>
                <a:cubicBezTo>
                  <a:pt x="1547" y="618"/>
                  <a:pt x="1547" y="618"/>
                  <a:pt x="1547" y="618"/>
                </a:cubicBezTo>
                <a:cubicBezTo>
                  <a:pt x="1547" y="618"/>
                  <a:pt x="1547" y="619"/>
                  <a:pt x="1547" y="619"/>
                </a:cubicBezTo>
                <a:cubicBezTo>
                  <a:pt x="1544" y="620"/>
                  <a:pt x="1544" y="620"/>
                  <a:pt x="1544" y="620"/>
                </a:cubicBezTo>
                <a:cubicBezTo>
                  <a:pt x="1544" y="620"/>
                  <a:pt x="1544" y="620"/>
                  <a:pt x="1544" y="620"/>
                </a:cubicBezTo>
                <a:cubicBezTo>
                  <a:pt x="1544" y="620"/>
                  <a:pt x="1544" y="620"/>
                  <a:pt x="1544" y="620"/>
                </a:cubicBezTo>
                <a:cubicBezTo>
                  <a:pt x="1544" y="620"/>
                  <a:pt x="1544" y="619"/>
                  <a:pt x="1544" y="619"/>
                </a:cubicBezTo>
                <a:cubicBezTo>
                  <a:pt x="1545" y="616"/>
                  <a:pt x="1545" y="616"/>
                  <a:pt x="1545" y="616"/>
                </a:cubicBezTo>
                <a:cubicBezTo>
                  <a:pt x="1547" y="615"/>
                  <a:pt x="1547" y="615"/>
                  <a:pt x="1547" y="615"/>
                </a:cubicBezTo>
                <a:lnTo>
                  <a:pt x="1552" y="616"/>
                </a:lnTo>
                <a:close/>
                <a:moveTo>
                  <a:pt x="1550" y="613"/>
                </a:moveTo>
                <a:cubicBezTo>
                  <a:pt x="1554" y="611"/>
                  <a:pt x="1554" y="611"/>
                  <a:pt x="1554" y="611"/>
                </a:cubicBezTo>
                <a:cubicBezTo>
                  <a:pt x="1554" y="611"/>
                  <a:pt x="1554" y="611"/>
                  <a:pt x="1554" y="611"/>
                </a:cubicBezTo>
                <a:cubicBezTo>
                  <a:pt x="1554" y="611"/>
                  <a:pt x="1554" y="611"/>
                  <a:pt x="1554" y="611"/>
                </a:cubicBezTo>
                <a:cubicBezTo>
                  <a:pt x="1554" y="611"/>
                  <a:pt x="1554" y="610"/>
                  <a:pt x="1554" y="610"/>
                </a:cubicBezTo>
                <a:cubicBezTo>
                  <a:pt x="1553" y="614"/>
                  <a:pt x="1553" y="614"/>
                  <a:pt x="1553" y="614"/>
                </a:cubicBezTo>
                <a:lnTo>
                  <a:pt x="1550" y="613"/>
                </a:lnTo>
                <a:close/>
                <a:moveTo>
                  <a:pt x="1692" y="706"/>
                </a:moveTo>
                <a:cubicBezTo>
                  <a:pt x="1692" y="706"/>
                  <a:pt x="1692" y="706"/>
                  <a:pt x="1692" y="706"/>
                </a:cubicBezTo>
                <a:cubicBezTo>
                  <a:pt x="1692" y="706"/>
                  <a:pt x="1692" y="706"/>
                  <a:pt x="1692" y="705"/>
                </a:cubicBezTo>
                <a:cubicBezTo>
                  <a:pt x="1692" y="705"/>
                  <a:pt x="1692" y="705"/>
                  <a:pt x="1692" y="705"/>
                </a:cubicBezTo>
                <a:cubicBezTo>
                  <a:pt x="1692" y="705"/>
                  <a:pt x="1692" y="705"/>
                  <a:pt x="1692" y="705"/>
                </a:cubicBezTo>
                <a:cubicBezTo>
                  <a:pt x="1692" y="704"/>
                  <a:pt x="1692" y="704"/>
                  <a:pt x="1692" y="704"/>
                </a:cubicBezTo>
                <a:cubicBezTo>
                  <a:pt x="1692" y="704"/>
                  <a:pt x="1692" y="704"/>
                  <a:pt x="1692" y="704"/>
                </a:cubicBezTo>
                <a:cubicBezTo>
                  <a:pt x="1692" y="704"/>
                  <a:pt x="1691" y="704"/>
                  <a:pt x="1691" y="704"/>
                </a:cubicBezTo>
                <a:cubicBezTo>
                  <a:pt x="1691" y="704"/>
                  <a:pt x="1691" y="704"/>
                  <a:pt x="1691" y="704"/>
                </a:cubicBezTo>
                <a:cubicBezTo>
                  <a:pt x="1558" y="626"/>
                  <a:pt x="1558" y="626"/>
                  <a:pt x="1558" y="626"/>
                </a:cubicBezTo>
                <a:cubicBezTo>
                  <a:pt x="1557" y="626"/>
                  <a:pt x="1557" y="626"/>
                  <a:pt x="1557" y="626"/>
                </a:cubicBezTo>
                <a:cubicBezTo>
                  <a:pt x="1557" y="626"/>
                  <a:pt x="1557" y="626"/>
                  <a:pt x="1557" y="626"/>
                </a:cubicBezTo>
                <a:cubicBezTo>
                  <a:pt x="1556" y="626"/>
                  <a:pt x="1556" y="626"/>
                  <a:pt x="1556" y="626"/>
                </a:cubicBezTo>
                <a:cubicBezTo>
                  <a:pt x="1556" y="626"/>
                  <a:pt x="1556" y="626"/>
                  <a:pt x="1556" y="626"/>
                </a:cubicBezTo>
                <a:cubicBezTo>
                  <a:pt x="1552" y="631"/>
                  <a:pt x="1552" y="631"/>
                  <a:pt x="1552" y="631"/>
                </a:cubicBezTo>
                <a:cubicBezTo>
                  <a:pt x="1555" y="618"/>
                  <a:pt x="1555" y="618"/>
                  <a:pt x="1555" y="618"/>
                </a:cubicBezTo>
                <a:cubicBezTo>
                  <a:pt x="1697" y="701"/>
                  <a:pt x="1697" y="701"/>
                  <a:pt x="1697" y="701"/>
                </a:cubicBezTo>
                <a:cubicBezTo>
                  <a:pt x="1702" y="710"/>
                  <a:pt x="1702" y="710"/>
                  <a:pt x="1702" y="710"/>
                </a:cubicBezTo>
                <a:cubicBezTo>
                  <a:pt x="1699" y="708"/>
                  <a:pt x="1699" y="708"/>
                  <a:pt x="1699" y="708"/>
                </a:cubicBezTo>
                <a:cubicBezTo>
                  <a:pt x="1699" y="708"/>
                  <a:pt x="1699" y="708"/>
                  <a:pt x="1699" y="708"/>
                </a:cubicBezTo>
                <a:cubicBezTo>
                  <a:pt x="1699" y="708"/>
                  <a:pt x="1699" y="708"/>
                  <a:pt x="1699" y="708"/>
                </a:cubicBezTo>
                <a:cubicBezTo>
                  <a:pt x="1698" y="708"/>
                  <a:pt x="1698" y="708"/>
                  <a:pt x="1698" y="709"/>
                </a:cubicBezTo>
                <a:cubicBezTo>
                  <a:pt x="1698" y="709"/>
                  <a:pt x="1698" y="709"/>
                  <a:pt x="1698" y="709"/>
                </a:cubicBezTo>
                <a:cubicBezTo>
                  <a:pt x="1673" y="738"/>
                  <a:pt x="1673" y="738"/>
                  <a:pt x="1673" y="738"/>
                </a:cubicBezTo>
                <a:cubicBezTo>
                  <a:pt x="1666" y="736"/>
                  <a:pt x="1666" y="736"/>
                  <a:pt x="1666" y="736"/>
                </a:cubicBezTo>
                <a:lnTo>
                  <a:pt x="1692" y="706"/>
                </a:lnTo>
                <a:close/>
                <a:moveTo>
                  <a:pt x="1699" y="711"/>
                </a:moveTo>
                <a:cubicBezTo>
                  <a:pt x="1704" y="714"/>
                  <a:pt x="1704" y="714"/>
                  <a:pt x="1704" y="714"/>
                </a:cubicBezTo>
                <a:cubicBezTo>
                  <a:pt x="1730" y="760"/>
                  <a:pt x="1730" y="760"/>
                  <a:pt x="1730" y="760"/>
                </a:cubicBezTo>
                <a:cubicBezTo>
                  <a:pt x="1675" y="739"/>
                  <a:pt x="1675" y="739"/>
                  <a:pt x="1675" y="739"/>
                </a:cubicBezTo>
                <a:lnTo>
                  <a:pt x="1699" y="711"/>
                </a:lnTo>
                <a:close/>
                <a:moveTo>
                  <a:pt x="1699" y="699"/>
                </a:moveTo>
                <a:cubicBezTo>
                  <a:pt x="1693" y="687"/>
                  <a:pt x="1693" y="687"/>
                  <a:pt x="1693" y="687"/>
                </a:cubicBezTo>
                <a:cubicBezTo>
                  <a:pt x="1693" y="687"/>
                  <a:pt x="1693" y="687"/>
                  <a:pt x="1693" y="687"/>
                </a:cubicBezTo>
                <a:cubicBezTo>
                  <a:pt x="1693" y="687"/>
                  <a:pt x="1693" y="687"/>
                  <a:pt x="1693" y="687"/>
                </a:cubicBezTo>
                <a:cubicBezTo>
                  <a:pt x="1693" y="687"/>
                  <a:pt x="1693" y="687"/>
                  <a:pt x="1693" y="687"/>
                </a:cubicBezTo>
                <a:cubicBezTo>
                  <a:pt x="1693" y="687"/>
                  <a:pt x="1693" y="687"/>
                  <a:pt x="1693" y="686"/>
                </a:cubicBezTo>
                <a:cubicBezTo>
                  <a:pt x="1693" y="686"/>
                  <a:pt x="1693" y="686"/>
                  <a:pt x="1693" y="686"/>
                </a:cubicBezTo>
                <a:cubicBezTo>
                  <a:pt x="1689" y="680"/>
                  <a:pt x="1689" y="680"/>
                  <a:pt x="1689" y="680"/>
                </a:cubicBezTo>
                <a:cubicBezTo>
                  <a:pt x="1659" y="627"/>
                  <a:pt x="1659" y="627"/>
                  <a:pt x="1659" y="627"/>
                </a:cubicBezTo>
                <a:cubicBezTo>
                  <a:pt x="1702" y="695"/>
                  <a:pt x="1702" y="695"/>
                  <a:pt x="1702" y="695"/>
                </a:cubicBezTo>
                <a:cubicBezTo>
                  <a:pt x="1702" y="695"/>
                  <a:pt x="1703" y="695"/>
                  <a:pt x="1703" y="695"/>
                </a:cubicBezTo>
                <a:cubicBezTo>
                  <a:pt x="1703" y="695"/>
                  <a:pt x="1703" y="695"/>
                  <a:pt x="1703" y="695"/>
                </a:cubicBezTo>
                <a:cubicBezTo>
                  <a:pt x="1703" y="695"/>
                  <a:pt x="1703" y="696"/>
                  <a:pt x="1704" y="696"/>
                </a:cubicBezTo>
                <a:cubicBezTo>
                  <a:pt x="1704" y="696"/>
                  <a:pt x="1704" y="696"/>
                  <a:pt x="1704" y="696"/>
                </a:cubicBezTo>
                <a:cubicBezTo>
                  <a:pt x="1704" y="696"/>
                  <a:pt x="1704" y="696"/>
                  <a:pt x="1704" y="696"/>
                </a:cubicBezTo>
                <a:cubicBezTo>
                  <a:pt x="1704" y="696"/>
                  <a:pt x="1704" y="696"/>
                  <a:pt x="1704" y="696"/>
                </a:cubicBezTo>
                <a:cubicBezTo>
                  <a:pt x="1709" y="705"/>
                  <a:pt x="1709" y="705"/>
                  <a:pt x="1709" y="705"/>
                </a:cubicBezTo>
                <a:lnTo>
                  <a:pt x="1699" y="699"/>
                </a:lnTo>
                <a:close/>
                <a:moveTo>
                  <a:pt x="1690" y="688"/>
                </a:moveTo>
                <a:cubicBezTo>
                  <a:pt x="1694" y="696"/>
                  <a:pt x="1694" y="696"/>
                  <a:pt x="1694" y="696"/>
                </a:cubicBezTo>
                <a:cubicBezTo>
                  <a:pt x="1556" y="615"/>
                  <a:pt x="1556" y="615"/>
                  <a:pt x="1556" y="615"/>
                </a:cubicBezTo>
                <a:cubicBezTo>
                  <a:pt x="1557" y="610"/>
                  <a:pt x="1557" y="610"/>
                  <a:pt x="1557" y="610"/>
                </a:cubicBezTo>
                <a:lnTo>
                  <a:pt x="1690" y="688"/>
                </a:lnTo>
                <a:close/>
                <a:moveTo>
                  <a:pt x="1521" y="602"/>
                </a:moveTo>
                <a:cubicBezTo>
                  <a:pt x="1516" y="601"/>
                  <a:pt x="1516" y="601"/>
                  <a:pt x="1516" y="601"/>
                </a:cubicBezTo>
                <a:cubicBezTo>
                  <a:pt x="1519" y="596"/>
                  <a:pt x="1519" y="596"/>
                  <a:pt x="1519" y="596"/>
                </a:cubicBezTo>
                <a:cubicBezTo>
                  <a:pt x="1524" y="598"/>
                  <a:pt x="1524" y="598"/>
                  <a:pt x="1524" y="598"/>
                </a:cubicBezTo>
                <a:lnTo>
                  <a:pt x="1521" y="602"/>
                </a:lnTo>
                <a:close/>
                <a:moveTo>
                  <a:pt x="1519" y="605"/>
                </a:moveTo>
                <a:cubicBezTo>
                  <a:pt x="1516" y="609"/>
                  <a:pt x="1516" y="609"/>
                  <a:pt x="1516" y="609"/>
                </a:cubicBezTo>
                <a:cubicBezTo>
                  <a:pt x="1511" y="607"/>
                  <a:pt x="1511" y="607"/>
                  <a:pt x="1511" y="607"/>
                </a:cubicBezTo>
                <a:cubicBezTo>
                  <a:pt x="1514" y="603"/>
                  <a:pt x="1514" y="603"/>
                  <a:pt x="1514" y="603"/>
                </a:cubicBezTo>
                <a:lnTo>
                  <a:pt x="1519" y="605"/>
                </a:lnTo>
                <a:close/>
                <a:moveTo>
                  <a:pt x="1511" y="599"/>
                </a:moveTo>
                <a:cubicBezTo>
                  <a:pt x="1483" y="589"/>
                  <a:pt x="1483" y="589"/>
                  <a:pt x="1483" y="589"/>
                </a:cubicBezTo>
                <a:cubicBezTo>
                  <a:pt x="1485" y="584"/>
                  <a:pt x="1485" y="584"/>
                  <a:pt x="1485" y="584"/>
                </a:cubicBezTo>
                <a:cubicBezTo>
                  <a:pt x="1514" y="594"/>
                  <a:pt x="1514" y="594"/>
                  <a:pt x="1514" y="594"/>
                </a:cubicBezTo>
                <a:lnTo>
                  <a:pt x="1511" y="599"/>
                </a:lnTo>
                <a:close/>
                <a:moveTo>
                  <a:pt x="1483" y="580"/>
                </a:moveTo>
                <a:cubicBezTo>
                  <a:pt x="1476" y="578"/>
                  <a:pt x="1476" y="578"/>
                  <a:pt x="1476" y="578"/>
                </a:cubicBezTo>
                <a:cubicBezTo>
                  <a:pt x="1488" y="540"/>
                  <a:pt x="1488" y="540"/>
                  <a:pt x="1488" y="540"/>
                </a:cubicBezTo>
                <a:cubicBezTo>
                  <a:pt x="1488" y="540"/>
                  <a:pt x="1488" y="540"/>
                  <a:pt x="1488" y="540"/>
                </a:cubicBezTo>
                <a:cubicBezTo>
                  <a:pt x="1488" y="540"/>
                  <a:pt x="1488" y="540"/>
                  <a:pt x="1488" y="540"/>
                </a:cubicBezTo>
                <a:cubicBezTo>
                  <a:pt x="1488" y="540"/>
                  <a:pt x="1488" y="539"/>
                  <a:pt x="1488" y="539"/>
                </a:cubicBezTo>
                <a:cubicBezTo>
                  <a:pt x="1488" y="539"/>
                  <a:pt x="1488" y="539"/>
                  <a:pt x="1488" y="539"/>
                </a:cubicBezTo>
                <a:cubicBezTo>
                  <a:pt x="1488" y="539"/>
                  <a:pt x="1488" y="539"/>
                  <a:pt x="1488" y="539"/>
                </a:cubicBezTo>
                <a:cubicBezTo>
                  <a:pt x="1488" y="539"/>
                  <a:pt x="1487" y="539"/>
                  <a:pt x="1487" y="539"/>
                </a:cubicBezTo>
                <a:cubicBezTo>
                  <a:pt x="1487" y="539"/>
                  <a:pt x="1487" y="539"/>
                  <a:pt x="1487" y="539"/>
                </a:cubicBezTo>
                <a:cubicBezTo>
                  <a:pt x="1487" y="539"/>
                  <a:pt x="1487" y="539"/>
                  <a:pt x="1487" y="539"/>
                </a:cubicBezTo>
                <a:cubicBezTo>
                  <a:pt x="1487" y="538"/>
                  <a:pt x="1487" y="538"/>
                  <a:pt x="1487" y="538"/>
                </a:cubicBezTo>
                <a:cubicBezTo>
                  <a:pt x="1487" y="538"/>
                  <a:pt x="1487" y="538"/>
                  <a:pt x="1487" y="538"/>
                </a:cubicBezTo>
                <a:cubicBezTo>
                  <a:pt x="1487" y="538"/>
                  <a:pt x="1487" y="538"/>
                  <a:pt x="1487" y="538"/>
                </a:cubicBezTo>
                <a:cubicBezTo>
                  <a:pt x="1486" y="538"/>
                  <a:pt x="1486" y="538"/>
                  <a:pt x="1486" y="538"/>
                </a:cubicBezTo>
                <a:cubicBezTo>
                  <a:pt x="1486" y="538"/>
                  <a:pt x="1486" y="538"/>
                  <a:pt x="1486" y="538"/>
                </a:cubicBezTo>
                <a:cubicBezTo>
                  <a:pt x="1486" y="538"/>
                  <a:pt x="1486" y="538"/>
                  <a:pt x="1486" y="538"/>
                </a:cubicBezTo>
                <a:cubicBezTo>
                  <a:pt x="1429" y="561"/>
                  <a:pt x="1429" y="561"/>
                  <a:pt x="1429" y="561"/>
                </a:cubicBezTo>
                <a:cubicBezTo>
                  <a:pt x="1419" y="557"/>
                  <a:pt x="1419" y="557"/>
                  <a:pt x="1419" y="557"/>
                </a:cubicBezTo>
                <a:cubicBezTo>
                  <a:pt x="1491" y="529"/>
                  <a:pt x="1491" y="529"/>
                  <a:pt x="1491" y="529"/>
                </a:cubicBezTo>
                <a:cubicBezTo>
                  <a:pt x="1491" y="529"/>
                  <a:pt x="1491" y="529"/>
                  <a:pt x="1491" y="529"/>
                </a:cubicBezTo>
                <a:cubicBezTo>
                  <a:pt x="1492" y="529"/>
                  <a:pt x="1492" y="529"/>
                  <a:pt x="1492" y="529"/>
                </a:cubicBezTo>
                <a:cubicBezTo>
                  <a:pt x="1492" y="529"/>
                  <a:pt x="1492" y="528"/>
                  <a:pt x="1492" y="528"/>
                </a:cubicBezTo>
                <a:cubicBezTo>
                  <a:pt x="1492" y="528"/>
                  <a:pt x="1492" y="528"/>
                  <a:pt x="1492" y="528"/>
                </a:cubicBezTo>
                <a:cubicBezTo>
                  <a:pt x="1492" y="528"/>
                  <a:pt x="1492" y="528"/>
                  <a:pt x="1492" y="528"/>
                </a:cubicBezTo>
                <a:cubicBezTo>
                  <a:pt x="1492" y="528"/>
                  <a:pt x="1492" y="528"/>
                  <a:pt x="1492" y="528"/>
                </a:cubicBezTo>
                <a:cubicBezTo>
                  <a:pt x="1492" y="527"/>
                  <a:pt x="1492" y="527"/>
                  <a:pt x="1492" y="527"/>
                </a:cubicBezTo>
                <a:cubicBezTo>
                  <a:pt x="1492" y="527"/>
                  <a:pt x="1492" y="527"/>
                  <a:pt x="1492" y="527"/>
                </a:cubicBezTo>
                <a:cubicBezTo>
                  <a:pt x="1492" y="527"/>
                  <a:pt x="1492" y="527"/>
                  <a:pt x="1492" y="527"/>
                </a:cubicBezTo>
                <a:cubicBezTo>
                  <a:pt x="1492" y="527"/>
                  <a:pt x="1492" y="527"/>
                  <a:pt x="1492" y="527"/>
                </a:cubicBezTo>
                <a:cubicBezTo>
                  <a:pt x="1492" y="527"/>
                  <a:pt x="1492" y="527"/>
                  <a:pt x="1492" y="527"/>
                </a:cubicBezTo>
                <a:cubicBezTo>
                  <a:pt x="1492" y="527"/>
                  <a:pt x="1492" y="526"/>
                  <a:pt x="1492" y="526"/>
                </a:cubicBezTo>
                <a:cubicBezTo>
                  <a:pt x="1491" y="526"/>
                  <a:pt x="1491" y="526"/>
                  <a:pt x="1491" y="526"/>
                </a:cubicBezTo>
                <a:cubicBezTo>
                  <a:pt x="1491" y="526"/>
                  <a:pt x="1491" y="526"/>
                  <a:pt x="1491" y="526"/>
                </a:cubicBezTo>
                <a:cubicBezTo>
                  <a:pt x="1452" y="512"/>
                  <a:pt x="1452" y="512"/>
                  <a:pt x="1452" y="512"/>
                </a:cubicBezTo>
                <a:cubicBezTo>
                  <a:pt x="1452" y="512"/>
                  <a:pt x="1452" y="512"/>
                  <a:pt x="1451" y="512"/>
                </a:cubicBezTo>
                <a:cubicBezTo>
                  <a:pt x="1451" y="512"/>
                  <a:pt x="1451" y="512"/>
                  <a:pt x="1451" y="512"/>
                </a:cubicBezTo>
                <a:cubicBezTo>
                  <a:pt x="1451" y="512"/>
                  <a:pt x="1451" y="512"/>
                  <a:pt x="1451" y="512"/>
                </a:cubicBezTo>
                <a:cubicBezTo>
                  <a:pt x="1450" y="512"/>
                  <a:pt x="1450" y="512"/>
                  <a:pt x="1450" y="512"/>
                </a:cubicBezTo>
                <a:cubicBezTo>
                  <a:pt x="1416" y="556"/>
                  <a:pt x="1416" y="556"/>
                  <a:pt x="1416" y="556"/>
                </a:cubicBezTo>
                <a:cubicBezTo>
                  <a:pt x="1408" y="553"/>
                  <a:pt x="1408" y="553"/>
                  <a:pt x="1408" y="553"/>
                </a:cubicBezTo>
                <a:cubicBezTo>
                  <a:pt x="1447" y="505"/>
                  <a:pt x="1447" y="505"/>
                  <a:pt x="1447" y="505"/>
                </a:cubicBezTo>
                <a:cubicBezTo>
                  <a:pt x="1500" y="524"/>
                  <a:pt x="1500" y="524"/>
                  <a:pt x="1500" y="524"/>
                </a:cubicBezTo>
                <a:lnTo>
                  <a:pt x="1483" y="580"/>
                </a:lnTo>
                <a:close/>
                <a:moveTo>
                  <a:pt x="1421" y="554"/>
                </a:moveTo>
                <a:cubicBezTo>
                  <a:pt x="1452" y="515"/>
                  <a:pt x="1452" y="515"/>
                  <a:pt x="1452" y="515"/>
                </a:cubicBezTo>
                <a:cubicBezTo>
                  <a:pt x="1487" y="528"/>
                  <a:pt x="1487" y="528"/>
                  <a:pt x="1487" y="528"/>
                </a:cubicBezTo>
                <a:lnTo>
                  <a:pt x="1421" y="554"/>
                </a:lnTo>
                <a:close/>
                <a:moveTo>
                  <a:pt x="1425" y="563"/>
                </a:moveTo>
                <a:cubicBezTo>
                  <a:pt x="1421" y="564"/>
                  <a:pt x="1421" y="564"/>
                  <a:pt x="1421" y="564"/>
                </a:cubicBezTo>
                <a:cubicBezTo>
                  <a:pt x="1421" y="564"/>
                  <a:pt x="1421" y="564"/>
                  <a:pt x="1421" y="564"/>
                </a:cubicBezTo>
                <a:cubicBezTo>
                  <a:pt x="1421" y="564"/>
                  <a:pt x="1421" y="564"/>
                  <a:pt x="1421" y="564"/>
                </a:cubicBezTo>
                <a:cubicBezTo>
                  <a:pt x="1421" y="564"/>
                  <a:pt x="1421" y="564"/>
                  <a:pt x="1421" y="564"/>
                </a:cubicBezTo>
                <a:cubicBezTo>
                  <a:pt x="1421" y="564"/>
                  <a:pt x="1421" y="565"/>
                  <a:pt x="1421" y="565"/>
                </a:cubicBezTo>
                <a:cubicBezTo>
                  <a:pt x="1421" y="565"/>
                  <a:pt x="1421" y="565"/>
                  <a:pt x="1420" y="565"/>
                </a:cubicBezTo>
                <a:cubicBezTo>
                  <a:pt x="1420" y="565"/>
                  <a:pt x="1420" y="565"/>
                  <a:pt x="1420" y="565"/>
                </a:cubicBezTo>
                <a:cubicBezTo>
                  <a:pt x="1420" y="565"/>
                  <a:pt x="1420" y="565"/>
                  <a:pt x="1420" y="565"/>
                </a:cubicBezTo>
                <a:cubicBezTo>
                  <a:pt x="1420" y="565"/>
                  <a:pt x="1420" y="565"/>
                  <a:pt x="1420" y="565"/>
                </a:cubicBezTo>
                <a:cubicBezTo>
                  <a:pt x="1420" y="566"/>
                  <a:pt x="1420" y="566"/>
                  <a:pt x="1420" y="566"/>
                </a:cubicBezTo>
                <a:cubicBezTo>
                  <a:pt x="1420" y="566"/>
                  <a:pt x="1420" y="566"/>
                  <a:pt x="1420" y="566"/>
                </a:cubicBezTo>
                <a:cubicBezTo>
                  <a:pt x="1420" y="566"/>
                  <a:pt x="1420" y="566"/>
                  <a:pt x="1420" y="566"/>
                </a:cubicBezTo>
                <a:cubicBezTo>
                  <a:pt x="1421" y="566"/>
                  <a:pt x="1421" y="566"/>
                  <a:pt x="1421" y="567"/>
                </a:cubicBezTo>
                <a:cubicBezTo>
                  <a:pt x="1421" y="567"/>
                  <a:pt x="1421" y="567"/>
                  <a:pt x="1421" y="567"/>
                </a:cubicBezTo>
                <a:cubicBezTo>
                  <a:pt x="1421" y="567"/>
                  <a:pt x="1421" y="567"/>
                  <a:pt x="1421" y="567"/>
                </a:cubicBezTo>
                <a:cubicBezTo>
                  <a:pt x="1436" y="572"/>
                  <a:pt x="1436" y="572"/>
                  <a:pt x="1436" y="572"/>
                </a:cubicBezTo>
                <a:cubicBezTo>
                  <a:pt x="1403" y="560"/>
                  <a:pt x="1403" y="560"/>
                  <a:pt x="1403" y="560"/>
                </a:cubicBezTo>
                <a:cubicBezTo>
                  <a:pt x="1406" y="556"/>
                  <a:pt x="1406" y="556"/>
                  <a:pt x="1406" y="556"/>
                </a:cubicBezTo>
                <a:lnTo>
                  <a:pt x="1425" y="563"/>
                </a:lnTo>
                <a:close/>
                <a:moveTo>
                  <a:pt x="1480" y="591"/>
                </a:moveTo>
                <a:cubicBezTo>
                  <a:pt x="1478" y="595"/>
                  <a:pt x="1478" y="595"/>
                  <a:pt x="1478" y="595"/>
                </a:cubicBezTo>
                <a:cubicBezTo>
                  <a:pt x="1472" y="593"/>
                  <a:pt x="1472" y="593"/>
                  <a:pt x="1472" y="593"/>
                </a:cubicBezTo>
                <a:cubicBezTo>
                  <a:pt x="1472" y="592"/>
                  <a:pt x="1472" y="592"/>
                  <a:pt x="1472" y="592"/>
                </a:cubicBezTo>
                <a:cubicBezTo>
                  <a:pt x="1472" y="591"/>
                  <a:pt x="1472" y="591"/>
                  <a:pt x="1472" y="591"/>
                </a:cubicBezTo>
                <a:cubicBezTo>
                  <a:pt x="1472" y="591"/>
                  <a:pt x="1472" y="591"/>
                  <a:pt x="1472" y="591"/>
                </a:cubicBezTo>
                <a:cubicBezTo>
                  <a:pt x="1472" y="591"/>
                  <a:pt x="1472" y="591"/>
                  <a:pt x="1472" y="591"/>
                </a:cubicBezTo>
                <a:cubicBezTo>
                  <a:pt x="1472" y="591"/>
                  <a:pt x="1472" y="591"/>
                  <a:pt x="1472" y="590"/>
                </a:cubicBezTo>
                <a:cubicBezTo>
                  <a:pt x="1472" y="590"/>
                  <a:pt x="1472" y="590"/>
                  <a:pt x="1472" y="590"/>
                </a:cubicBezTo>
                <a:cubicBezTo>
                  <a:pt x="1472" y="590"/>
                  <a:pt x="1472" y="590"/>
                  <a:pt x="1472" y="590"/>
                </a:cubicBezTo>
                <a:cubicBezTo>
                  <a:pt x="1472" y="590"/>
                  <a:pt x="1472" y="590"/>
                  <a:pt x="1472" y="590"/>
                </a:cubicBezTo>
                <a:cubicBezTo>
                  <a:pt x="1472" y="590"/>
                  <a:pt x="1472" y="590"/>
                  <a:pt x="1471" y="590"/>
                </a:cubicBezTo>
                <a:cubicBezTo>
                  <a:pt x="1408" y="567"/>
                  <a:pt x="1408" y="567"/>
                  <a:pt x="1408" y="567"/>
                </a:cubicBezTo>
                <a:cubicBezTo>
                  <a:pt x="1408" y="567"/>
                  <a:pt x="1408" y="567"/>
                  <a:pt x="1407" y="567"/>
                </a:cubicBezTo>
                <a:cubicBezTo>
                  <a:pt x="1407" y="567"/>
                  <a:pt x="1407" y="567"/>
                  <a:pt x="1407" y="567"/>
                </a:cubicBezTo>
                <a:cubicBezTo>
                  <a:pt x="1407" y="567"/>
                  <a:pt x="1407" y="567"/>
                  <a:pt x="1406" y="567"/>
                </a:cubicBezTo>
                <a:cubicBezTo>
                  <a:pt x="1406" y="567"/>
                  <a:pt x="1406" y="567"/>
                  <a:pt x="1406" y="567"/>
                </a:cubicBezTo>
                <a:cubicBezTo>
                  <a:pt x="1405" y="569"/>
                  <a:pt x="1405" y="569"/>
                  <a:pt x="1405" y="569"/>
                </a:cubicBezTo>
                <a:cubicBezTo>
                  <a:pt x="1398" y="566"/>
                  <a:pt x="1398" y="566"/>
                  <a:pt x="1398" y="566"/>
                </a:cubicBezTo>
                <a:cubicBezTo>
                  <a:pt x="1401" y="562"/>
                  <a:pt x="1401" y="562"/>
                  <a:pt x="1401" y="562"/>
                </a:cubicBezTo>
                <a:lnTo>
                  <a:pt x="1480" y="591"/>
                </a:lnTo>
                <a:close/>
                <a:moveTo>
                  <a:pt x="1396" y="561"/>
                </a:moveTo>
                <a:cubicBezTo>
                  <a:pt x="1393" y="565"/>
                  <a:pt x="1393" y="565"/>
                  <a:pt x="1393" y="565"/>
                </a:cubicBezTo>
                <a:cubicBezTo>
                  <a:pt x="1386" y="562"/>
                  <a:pt x="1386" y="562"/>
                  <a:pt x="1386" y="562"/>
                </a:cubicBezTo>
                <a:cubicBezTo>
                  <a:pt x="1389" y="558"/>
                  <a:pt x="1389" y="558"/>
                  <a:pt x="1389" y="558"/>
                </a:cubicBezTo>
                <a:lnTo>
                  <a:pt x="1396" y="561"/>
                </a:lnTo>
                <a:close/>
                <a:moveTo>
                  <a:pt x="1384" y="561"/>
                </a:moveTo>
                <a:cubicBezTo>
                  <a:pt x="1339" y="545"/>
                  <a:pt x="1339" y="545"/>
                  <a:pt x="1339" y="545"/>
                </a:cubicBezTo>
                <a:cubicBezTo>
                  <a:pt x="1337" y="540"/>
                  <a:pt x="1337" y="540"/>
                  <a:pt x="1337" y="540"/>
                </a:cubicBezTo>
                <a:cubicBezTo>
                  <a:pt x="1387" y="557"/>
                  <a:pt x="1387" y="557"/>
                  <a:pt x="1387" y="557"/>
                </a:cubicBezTo>
                <a:lnTo>
                  <a:pt x="1384" y="561"/>
                </a:lnTo>
                <a:close/>
                <a:moveTo>
                  <a:pt x="1356" y="598"/>
                </a:moveTo>
                <a:cubicBezTo>
                  <a:pt x="1351" y="603"/>
                  <a:pt x="1351" y="603"/>
                  <a:pt x="1351" y="603"/>
                </a:cubicBezTo>
                <a:cubicBezTo>
                  <a:pt x="1330" y="545"/>
                  <a:pt x="1330" y="545"/>
                  <a:pt x="1330" y="545"/>
                </a:cubicBezTo>
                <a:cubicBezTo>
                  <a:pt x="1337" y="548"/>
                  <a:pt x="1337" y="548"/>
                  <a:pt x="1337" y="548"/>
                </a:cubicBezTo>
                <a:lnTo>
                  <a:pt x="1356" y="598"/>
                </a:lnTo>
                <a:close/>
                <a:moveTo>
                  <a:pt x="1329" y="542"/>
                </a:moveTo>
                <a:cubicBezTo>
                  <a:pt x="1326" y="536"/>
                  <a:pt x="1326" y="536"/>
                  <a:pt x="1326" y="536"/>
                </a:cubicBezTo>
                <a:cubicBezTo>
                  <a:pt x="1333" y="538"/>
                  <a:pt x="1333" y="538"/>
                  <a:pt x="1333" y="538"/>
                </a:cubicBezTo>
                <a:cubicBezTo>
                  <a:pt x="1336" y="544"/>
                  <a:pt x="1336" y="544"/>
                  <a:pt x="1336" y="544"/>
                </a:cubicBezTo>
                <a:lnTo>
                  <a:pt x="1329" y="542"/>
                </a:lnTo>
                <a:close/>
                <a:moveTo>
                  <a:pt x="1349" y="606"/>
                </a:moveTo>
                <a:cubicBezTo>
                  <a:pt x="1346" y="611"/>
                  <a:pt x="1346" y="611"/>
                  <a:pt x="1346" y="611"/>
                </a:cubicBezTo>
                <a:cubicBezTo>
                  <a:pt x="1321" y="542"/>
                  <a:pt x="1321" y="542"/>
                  <a:pt x="1321" y="542"/>
                </a:cubicBezTo>
                <a:cubicBezTo>
                  <a:pt x="1326" y="544"/>
                  <a:pt x="1326" y="544"/>
                  <a:pt x="1326" y="544"/>
                </a:cubicBezTo>
                <a:lnTo>
                  <a:pt x="1349" y="606"/>
                </a:lnTo>
                <a:close/>
                <a:moveTo>
                  <a:pt x="1320" y="539"/>
                </a:moveTo>
                <a:cubicBezTo>
                  <a:pt x="1318" y="533"/>
                  <a:pt x="1318" y="533"/>
                  <a:pt x="1318" y="533"/>
                </a:cubicBezTo>
                <a:cubicBezTo>
                  <a:pt x="1323" y="534"/>
                  <a:pt x="1323" y="534"/>
                  <a:pt x="1323" y="534"/>
                </a:cubicBezTo>
                <a:cubicBezTo>
                  <a:pt x="1325" y="540"/>
                  <a:pt x="1325" y="540"/>
                  <a:pt x="1325" y="540"/>
                </a:cubicBezTo>
                <a:lnTo>
                  <a:pt x="1320" y="539"/>
                </a:lnTo>
                <a:close/>
                <a:moveTo>
                  <a:pt x="1344" y="614"/>
                </a:moveTo>
                <a:cubicBezTo>
                  <a:pt x="1344" y="614"/>
                  <a:pt x="1345" y="614"/>
                  <a:pt x="1345" y="614"/>
                </a:cubicBezTo>
                <a:cubicBezTo>
                  <a:pt x="1345" y="614"/>
                  <a:pt x="1345" y="615"/>
                  <a:pt x="1345" y="615"/>
                </a:cubicBezTo>
                <a:cubicBezTo>
                  <a:pt x="1345" y="615"/>
                  <a:pt x="1345" y="615"/>
                  <a:pt x="1345" y="615"/>
                </a:cubicBezTo>
                <a:cubicBezTo>
                  <a:pt x="1345" y="615"/>
                  <a:pt x="1345" y="615"/>
                  <a:pt x="1346" y="615"/>
                </a:cubicBezTo>
                <a:cubicBezTo>
                  <a:pt x="1346" y="615"/>
                  <a:pt x="1346" y="615"/>
                  <a:pt x="1346" y="615"/>
                </a:cubicBezTo>
                <a:cubicBezTo>
                  <a:pt x="1346" y="615"/>
                  <a:pt x="1346" y="615"/>
                  <a:pt x="1346" y="615"/>
                </a:cubicBezTo>
                <a:cubicBezTo>
                  <a:pt x="1346" y="615"/>
                  <a:pt x="1346" y="615"/>
                  <a:pt x="1346" y="615"/>
                </a:cubicBezTo>
                <a:cubicBezTo>
                  <a:pt x="1346" y="615"/>
                  <a:pt x="1347" y="614"/>
                  <a:pt x="1347" y="614"/>
                </a:cubicBezTo>
                <a:cubicBezTo>
                  <a:pt x="1347" y="614"/>
                  <a:pt x="1347" y="614"/>
                  <a:pt x="1347" y="614"/>
                </a:cubicBezTo>
                <a:cubicBezTo>
                  <a:pt x="1351" y="609"/>
                  <a:pt x="1351" y="609"/>
                  <a:pt x="1351" y="609"/>
                </a:cubicBezTo>
                <a:cubicBezTo>
                  <a:pt x="1353" y="615"/>
                  <a:pt x="1353" y="615"/>
                  <a:pt x="1353" y="615"/>
                </a:cubicBezTo>
                <a:cubicBezTo>
                  <a:pt x="1341" y="624"/>
                  <a:pt x="1341" y="624"/>
                  <a:pt x="1341" y="624"/>
                </a:cubicBezTo>
                <a:cubicBezTo>
                  <a:pt x="1271" y="599"/>
                  <a:pt x="1271" y="599"/>
                  <a:pt x="1271" y="599"/>
                </a:cubicBezTo>
                <a:cubicBezTo>
                  <a:pt x="1273" y="595"/>
                  <a:pt x="1273" y="595"/>
                  <a:pt x="1273" y="595"/>
                </a:cubicBezTo>
                <a:cubicBezTo>
                  <a:pt x="1336" y="617"/>
                  <a:pt x="1336" y="617"/>
                  <a:pt x="1336" y="617"/>
                </a:cubicBezTo>
                <a:cubicBezTo>
                  <a:pt x="1336" y="617"/>
                  <a:pt x="1336" y="617"/>
                  <a:pt x="1336" y="617"/>
                </a:cubicBezTo>
                <a:cubicBezTo>
                  <a:pt x="1336" y="617"/>
                  <a:pt x="1336" y="617"/>
                  <a:pt x="1336" y="617"/>
                </a:cubicBezTo>
                <a:cubicBezTo>
                  <a:pt x="1336" y="617"/>
                  <a:pt x="1336" y="617"/>
                  <a:pt x="1336" y="617"/>
                </a:cubicBezTo>
                <a:cubicBezTo>
                  <a:pt x="1337" y="617"/>
                  <a:pt x="1337" y="617"/>
                  <a:pt x="1337" y="617"/>
                </a:cubicBezTo>
                <a:cubicBezTo>
                  <a:pt x="1337" y="617"/>
                  <a:pt x="1337" y="617"/>
                  <a:pt x="1337" y="617"/>
                </a:cubicBezTo>
                <a:cubicBezTo>
                  <a:pt x="1337" y="617"/>
                  <a:pt x="1337" y="617"/>
                  <a:pt x="1337" y="616"/>
                </a:cubicBezTo>
                <a:cubicBezTo>
                  <a:pt x="1337" y="616"/>
                  <a:pt x="1337" y="616"/>
                  <a:pt x="1337" y="616"/>
                </a:cubicBezTo>
                <a:cubicBezTo>
                  <a:pt x="1337" y="616"/>
                  <a:pt x="1337" y="616"/>
                  <a:pt x="1337" y="616"/>
                </a:cubicBezTo>
                <a:cubicBezTo>
                  <a:pt x="1337" y="616"/>
                  <a:pt x="1337" y="616"/>
                  <a:pt x="1337" y="616"/>
                </a:cubicBezTo>
                <a:cubicBezTo>
                  <a:pt x="1337" y="616"/>
                  <a:pt x="1337" y="616"/>
                  <a:pt x="1337" y="616"/>
                </a:cubicBezTo>
                <a:cubicBezTo>
                  <a:pt x="1337" y="616"/>
                  <a:pt x="1337" y="616"/>
                  <a:pt x="1337" y="616"/>
                </a:cubicBezTo>
                <a:cubicBezTo>
                  <a:pt x="1309" y="538"/>
                  <a:pt x="1309" y="538"/>
                  <a:pt x="1309" y="538"/>
                </a:cubicBezTo>
                <a:cubicBezTo>
                  <a:pt x="1318" y="541"/>
                  <a:pt x="1318" y="541"/>
                  <a:pt x="1318" y="541"/>
                </a:cubicBezTo>
                <a:lnTo>
                  <a:pt x="1344" y="614"/>
                </a:lnTo>
                <a:close/>
                <a:moveTo>
                  <a:pt x="1274" y="592"/>
                </a:moveTo>
                <a:cubicBezTo>
                  <a:pt x="1292" y="531"/>
                  <a:pt x="1292" y="531"/>
                  <a:pt x="1292" y="531"/>
                </a:cubicBezTo>
                <a:cubicBezTo>
                  <a:pt x="1305" y="536"/>
                  <a:pt x="1305" y="536"/>
                  <a:pt x="1305" y="536"/>
                </a:cubicBezTo>
                <a:cubicBezTo>
                  <a:pt x="1334" y="614"/>
                  <a:pt x="1334" y="614"/>
                  <a:pt x="1334" y="614"/>
                </a:cubicBezTo>
                <a:lnTo>
                  <a:pt x="1274" y="592"/>
                </a:lnTo>
                <a:close/>
                <a:moveTo>
                  <a:pt x="1308" y="534"/>
                </a:moveTo>
                <a:cubicBezTo>
                  <a:pt x="1305" y="528"/>
                  <a:pt x="1305" y="528"/>
                  <a:pt x="1305" y="528"/>
                </a:cubicBezTo>
                <a:cubicBezTo>
                  <a:pt x="1314" y="531"/>
                  <a:pt x="1314" y="531"/>
                  <a:pt x="1314" y="531"/>
                </a:cubicBezTo>
                <a:cubicBezTo>
                  <a:pt x="1316" y="537"/>
                  <a:pt x="1316" y="537"/>
                  <a:pt x="1316" y="537"/>
                </a:cubicBezTo>
                <a:lnTo>
                  <a:pt x="1308" y="534"/>
                </a:lnTo>
                <a:close/>
                <a:moveTo>
                  <a:pt x="1304" y="525"/>
                </a:moveTo>
                <a:cubicBezTo>
                  <a:pt x="1302" y="518"/>
                  <a:pt x="1302" y="518"/>
                  <a:pt x="1302" y="518"/>
                </a:cubicBezTo>
                <a:cubicBezTo>
                  <a:pt x="1309" y="521"/>
                  <a:pt x="1309" y="521"/>
                  <a:pt x="1309" y="521"/>
                </a:cubicBezTo>
                <a:cubicBezTo>
                  <a:pt x="1309" y="521"/>
                  <a:pt x="1310" y="521"/>
                  <a:pt x="1310" y="521"/>
                </a:cubicBezTo>
                <a:cubicBezTo>
                  <a:pt x="1310" y="521"/>
                  <a:pt x="1310" y="521"/>
                  <a:pt x="1310" y="521"/>
                </a:cubicBezTo>
                <a:cubicBezTo>
                  <a:pt x="1310" y="521"/>
                  <a:pt x="1310" y="521"/>
                  <a:pt x="1310" y="521"/>
                </a:cubicBezTo>
                <a:cubicBezTo>
                  <a:pt x="1310" y="521"/>
                  <a:pt x="1310" y="521"/>
                  <a:pt x="1310" y="521"/>
                </a:cubicBezTo>
                <a:cubicBezTo>
                  <a:pt x="1310" y="521"/>
                  <a:pt x="1310" y="521"/>
                  <a:pt x="1310" y="521"/>
                </a:cubicBezTo>
                <a:cubicBezTo>
                  <a:pt x="1310" y="521"/>
                  <a:pt x="1310" y="521"/>
                  <a:pt x="1310" y="521"/>
                </a:cubicBezTo>
                <a:cubicBezTo>
                  <a:pt x="1310" y="521"/>
                  <a:pt x="1310" y="521"/>
                  <a:pt x="1310" y="521"/>
                </a:cubicBezTo>
                <a:cubicBezTo>
                  <a:pt x="1313" y="528"/>
                  <a:pt x="1313" y="528"/>
                  <a:pt x="1313" y="528"/>
                </a:cubicBezTo>
                <a:lnTo>
                  <a:pt x="1304" y="525"/>
                </a:lnTo>
                <a:close/>
                <a:moveTo>
                  <a:pt x="1302" y="527"/>
                </a:moveTo>
                <a:cubicBezTo>
                  <a:pt x="1304" y="533"/>
                  <a:pt x="1304" y="533"/>
                  <a:pt x="1304" y="533"/>
                </a:cubicBezTo>
                <a:cubicBezTo>
                  <a:pt x="1291" y="528"/>
                  <a:pt x="1291" y="528"/>
                  <a:pt x="1291" y="528"/>
                </a:cubicBezTo>
                <a:cubicBezTo>
                  <a:pt x="1291" y="528"/>
                  <a:pt x="1291" y="528"/>
                  <a:pt x="1291" y="528"/>
                </a:cubicBezTo>
                <a:cubicBezTo>
                  <a:pt x="1291" y="528"/>
                  <a:pt x="1291" y="528"/>
                  <a:pt x="1291" y="528"/>
                </a:cubicBezTo>
                <a:cubicBezTo>
                  <a:pt x="1291" y="528"/>
                  <a:pt x="1291" y="528"/>
                  <a:pt x="1291" y="528"/>
                </a:cubicBezTo>
                <a:cubicBezTo>
                  <a:pt x="1291" y="528"/>
                  <a:pt x="1291" y="528"/>
                  <a:pt x="1291" y="528"/>
                </a:cubicBezTo>
                <a:cubicBezTo>
                  <a:pt x="1290" y="528"/>
                  <a:pt x="1290" y="528"/>
                  <a:pt x="1290" y="528"/>
                </a:cubicBezTo>
                <a:cubicBezTo>
                  <a:pt x="1290" y="528"/>
                  <a:pt x="1290" y="528"/>
                  <a:pt x="1290" y="528"/>
                </a:cubicBezTo>
                <a:cubicBezTo>
                  <a:pt x="1290" y="528"/>
                  <a:pt x="1290" y="528"/>
                  <a:pt x="1290" y="528"/>
                </a:cubicBezTo>
                <a:cubicBezTo>
                  <a:pt x="1290" y="529"/>
                  <a:pt x="1290" y="529"/>
                  <a:pt x="1290" y="529"/>
                </a:cubicBezTo>
                <a:cubicBezTo>
                  <a:pt x="1290" y="529"/>
                  <a:pt x="1289" y="529"/>
                  <a:pt x="1289" y="529"/>
                </a:cubicBezTo>
                <a:cubicBezTo>
                  <a:pt x="1289" y="529"/>
                  <a:pt x="1289" y="529"/>
                  <a:pt x="1289" y="529"/>
                </a:cubicBezTo>
                <a:cubicBezTo>
                  <a:pt x="1289" y="529"/>
                  <a:pt x="1289" y="529"/>
                  <a:pt x="1289" y="529"/>
                </a:cubicBezTo>
                <a:cubicBezTo>
                  <a:pt x="1289" y="529"/>
                  <a:pt x="1289" y="529"/>
                  <a:pt x="1289" y="529"/>
                </a:cubicBezTo>
                <a:cubicBezTo>
                  <a:pt x="1271" y="591"/>
                  <a:pt x="1271" y="591"/>
                  <a:pt x="1271" y="591"/>
                </a:cubicBezTo>
                <a:cubicBezTo>
                  <a:pt x="1267" y="590"/>
                  <a:pt x="1267" y="590"/>
                  <a:pt x="1267" y="590"/>
                </a:cubicBezTo>
                <a:cubicBezTo>
                  <a:pt x="1283" y="535"/>
                  <a:pt x="1283" y="535"/>
                  <a:pt x="1283" y="535"/>
                </a:cubicBezTo>
                <a:cubicBezTo>
                  <a:pt x="1283" y="534"/>
                  <a:pt x="1283" y="534"/>
                  <a:pt x="1283" y="534"/>
                </a:cubicBezTo>
                <a:cubicBezTo>
                  <a:pt x="1283" y="534"/>
                  <a:pt x="1283" y="534"/>
                  <a:pt x="1283" y="534"/>
                </a:cubicBezTo>
                <a:cubicBezTo>
                  <a:pt x="1283" y="534"/>
                  <a:pt x="1283" y="534"/>
                  <a:pt x="1283" y="534"/>
                </a:cubicBezTo>
                <a:cubicBezTo>
                  <a:pt x="1283" y="534"/>
                  <a:pt x="1283" y="534"/>
                  <a:pt x="1283" y="534"/>
                </a:cubicBezTo>
                <a:cubicBezTo>
                  <a:pt x="1283" y="534"/>
                  <a:pt x="1283" y="534"/>
                  <a:pt x="1283" y="534"/>
                </a:cubicBezTo>
                <a:cubicBezTo>
                  <a:pt x="1283" y="533"/>
                  <a:pt x="1283" y="533"/>
                  <a:pt x="1283" y="533"/>
                </a:cubicBezTo>
                <a:cubicBezTo>
                  <a:pt x="1283" y="533"/>
                  <a:pt x="1283" y="533"/>
                  <a:pt x="1283" y="533"/>
                </a:cubicBezTo>
                <a:cubicBezTo>
                  <a:pt x="1283" y="533"/>
                  <a:pt x="1283" y="533"/>
                  <a:pt x="1283" y="533"/>
                </a:cubicBezTo>
                <a:cubicBezTo>
                  <a:pt x="1282" y="533"/>
                  <a:pt x="1282" y="533"/>
                  <a:pt x="1282" y="533"/>
                </a:cubicBezTo>
                <a:cubicBezTo>
                  <a:pt x="1282" y="533"/>
                  <a:pt x="1282" y="533"/>
                  <a:pt x="1282" y="533"/>
                </a:cubicBezTo>
                <a:cubicBezTo>
                  <a:pt x="1282" y="533"/>
                  <a:pt x="1282" y="533"/>
                  <a:pt x="1282" y="533"/>
                </a:cubicBezTo>
                <a:cubicBezTo>
                  <a:pt x="1282" y="533"/>
                  <a:pt x="1282" y="533"/>
                  <a:pt x="1282" y="533"/>
                </a:cubicBezTo>
                <a:cubicBezTo>
                  <a:pt x="1282" y="533"/>
                  <a:pt x="1282" y="533"/>
                  <a:pt x="1281" y="533"/>
                </a:cubicBezTo>
                <a:cubicBezTo>
                  <a:pt x="1281" y="533"/>
                  <a:pt x="1281" y="533"/>
                  <a:pt x="1281" y="533"/>
                </a:cubicBezTo>
                <a:cubicBezTo>
                  <a:pt x="1281" y="533"/>
                  <a:pt x="1281" y="533"/>
                  <a:pt x="1281" y="533"/>
                </a:cubicBezTo>
                <a:cubicBezTo>
                  <a:pt x="1281" y="533"/>
                  <a:pt x="1281" y="533"/>
                  <a:pt x="1281" y="533"/>
                </a:cubicBezTo>
                <a:cubicBezTo>
                  <a:pt x="1205" y="568"/>
                  <a:pt x="1205" y="568"/>
                  <a:pt x="1205" y="568"/>
                </a:cubicBezTo>
                <a:cubicBezTo>
                  <a:pt x="1201" y="567"/>
                  <a:pt x="1201" y="567"/>
                  <a:pt x="1201" y="567"/>
                </a:cubicBezTo>
                <a:cubicBezTo>
                  <a:pt x="1284" y="528"/>
                  <a:pt x="1284" y="528"/>
                  <a:pt x="1284" y="528"/>
                </a:cubicBezTo>
                <a:cubicBezTo>
                  <a:pt x="1284" y="528"/>
                  <a:pt x="1284" y="528"/>
                  <a:pt x="1284" y="528"/>
                </a:cubicBezTo>
                <a:cubicBezTo>
                  <a:pt x="1284" y="528"/>
                  <a:pt x="1284" y="528"/>
                  <a:pt x="1284" y="528"/>
                </a:cubicBezTo>
                <a:cubicBezTo>
                  <a:pt x="1284" y="528"/>
                  <a:pt x="1285" y="528"/>
                  <a:pt x="1285" y="527"/>
                </a:cubicBezTo>
                <a:cubicBezTo>
                  <a:pt x="1285" y="527"/>
                  <a:pt x="1285" y="527"/>
                  <a:pt x="1285" y="527"/>
                </a:cubicBezTo>
                <a:cubicBezTo>
                  <a:pt x="1285" y="527"/>
                  <a:pt x="1285" y="527"/>
                  <a:pt x="1285" y="527"/>
                </a:cubicBezTo>
                <a:cubicBezTo>
                  <a:pt x="1285" y="527"/>
                  <a:pt x="1285" y="527"/>
                  <a:pt x="1285" y="527"/>
                </a:cubicBezTo>
                <a:cubicBezTo>
                  <a:pt x="1285" y="527"/>
                  <a:pt x="1285" y="527"/>
                  <a:pt x="1285" y="526"/>
                </a:cubicBezTo>
                <a:cubicBezTo>
                  <a:pt x="1285" y="526"/>
                  <a:pt x="1285" y="526"/>
                  <a:pt x="1285" y="526"/>
                </a:cubicBezTo>
                <a:cubicBezTo>
                  <a:pt x="1285" y="526"/>
                  <a:pt x="1285" y="526"/>
                  <a:pt x="1285" y="526"/>
                </a:cubicBezTo>
                <a:cubicBezTo>
                  <a:pt x="1284" y="526"/>
                  <a:pt x="1284" y="526"/>
                  <a:pt x="1284" y="526"/>
                </a:cubicBezTo>
                <a:cubicBezTo>
                  <a:pt x="1284" y="526"/>
                  <a:pt x="1284" y="526"/>
                  <a:pt x="1284" y="526"/>
                </a:cubicBezTo>
                <a:cubicBezTo>
                  <a:pt x="1284" y="526"/>
                  <a:pt x="1284" y="526"/>
                  <a:pt x="1284" y="526"/>
                </a:cubicBezTo>
                <a:cubicBezTo>
                  <a:pt x="1157" y="480"/>
                  <a:pt x="1157" y="480"/>
                  <a:pt x="1157" y="480"/>
                </a:cubicBezTo>
                <a:cubicBezTo>
                  <a:pt x="1157" y="480"/>
                  <a:pt x="1156" y="480"/>
                  <a:pt x="1156" y="480"/>
                </a:cubicBezTo>
                <a:cubicBezTo>
                  <a:pt x="1156" y="480"/>
                  <a:pt x="1156" y="480"/>
                  <a:pt x="1156" y="480"/>
                </a:cubicBezTo>
                <a:cubicBezTo>
                  <a:pt x="1156" y="480"/>
                  <a:pt x="1155" y="480"/>
                  <a:pt x="1155" y="481"/>
                </a:cubicBezTo>
                <a:cubicBezTo>
                  <a:pt x="1155" y="481"/>
                  <a:pt x="1155" y="481"/>
                  <a:pt x="1155" y="481"/>
                </a:cubicBezTo>
                <a:cubicBezTo>
                  <a:pt x="1115" y="537"/>
                  <a:pt x="1115" y="537"/>
                  <a:pt x="1115" y="537"/>
                </a:cubicBezTo>
                <a:cubicBezTo>
                  <a:pt x="1112" y="535"/>
                  <a:pt x="1112" y="535"/>
                  <a:pt x="1112" y="535"/>
                </a:cubicBezTo>
                <a:cubicBezTo>
                  <a:pt x="1155" y="474"/>
                  <a:pt x="1155" y="474"/>
                  <a:pt x="1155" y="474"/>
                </a:cubicBezTo>
                <a:lnTo>
                  <a:pt x="1302" y="527"/>
                </a:lnTo>
                <a:close/>
                <a:moveTo>
                  <a:pt x="1135" y="464"/>
                </a:moveTo>
                <a:cubicBezTo>
                  <a:pt x="1128" y="462"/>
                  <a:pt x="1128" y="462"/>
                  <a:pt x="1128" y="462"/>
                </a:cubicBezTo>
                <a:cubicBezTo>
                  <a:pt x="1135" y="458"/>
                  <a:pt x="1135" y="458"/>
                  <a:pt x="1135" y="458"/>
                </a:cubicBezTo>
                <a:cubicBezTo>
                  <a:pt x="1135" y="458"/>
                  <a:pt x="1135" y="458"/>
                  <a:pt x="1135" y="458"/>
                </a:cubicBezTo>
                <a:cubicBezTo>
                  <a:pt x="1135" y="458"/>
                  <a:pt x="1135" y="458"/>
                  <a:pt x="1135" y="458"/>
                </a:cubicBezTo>
                <a:cubicBezTo>
                  <a:pt x="1135" y="458"/>
                  <a:pt x="1135" y="458"/>
                  <a:pt x="1135" y="458"/>
                </a:cubicBezTo>
                <a:cubicBezTo>
                  <a:pt x="1141" y="454"/>
                  <a:pt x="1141" y="454"/>
                  <a:pt x="1141" y="454"/>
                </a:cubicBezTo>
                <a:cubicBezTo>
                  <a:pt x="1143" y="459"/>
                  <a:pt x="1143" y="459"/>
                  <a:pt x="1143" y="459"/>
                </a:cubicBezTo>
                <a:lnTo>
                  <a:pt x="1135" y="464"/>
                </a:lnTo>
                <a:close/>
                <a:moveTo>
                  <a:pt x="1124" y="460"/>
                </a:moveTo>
                <a:cubicBezTo>
                  <a:pt x="1054" y="435"/>
                  <a:pt x="1054" y="435"/>
                  <a:pt x="1054" y="435"/>
                </a:cubicBezTo>
                <a:cubicBezTo>
                  <a:pt x="1054" y="429"/>
                  <a:pt x="1054" y="429"/>
                  <a:pt x="1054" y="429"/>
                </a:cubicBezTo>
                <a:cubicBezTo>
                  <a:pt x="1130" y="457"/>
                  <a:pt x="1130" y="457"/>
                  <a:pt x="1130" y="457"/>
                </a:cubicBezTo>
                <a:lnTo>
                  <a:pt x="1124" y="460"/>
                </a:lnTo>
                <a:close/>
                <a:moveTo>
                  <a:pt x="1052" y="425"/>
                </a:moveTo>
                <a:cubicBezTo>
                  <a:pt x="1044" y="423"/>
                  <a:pt x="1044" y="423"/>
                  <a:pt x="1044" y="423"/>
                </a:cubicBezTo>
                <a:cubicBezTo>
                  <a:pt x="1047" y="332"/>
                  <a:pt x="1047" y="332"/>
                  <a:pt x="1047" y="332"/>
                </a:cubicBezTo>
                <a:cubicBezTo>
                  <a:pt x="1052" y="325"/>
                  <a:pt x="1052" y="325"/>
                  <a:pt x="1052" y="325"/>
                </a:cubicBezTo>
                <a:cubicBezTo>
                  <a:pt x="1056" y="331"/>
                  <a:pt x="1056" y="331"/>
                  <a:pt x="1056" y="331"/>
                </a:cubicBezTo>
                <a:lnTo>
                  <a:pt x="1052" y="425"/>
                </a:lnTo>
                <a:close/>
                <a:moveTo>
                  <a:pt x="887" y="366"/>
                </a:moveTo>
                <a:cubicBezTo>
                  <a:pt x="924" y="356"/>
                  <a:pt x="924" y="356"/>
                  <a:pt x="924" y="356"/>
                </a:cubicBezTo>
                <a:cubicBezTo>
                  <a:pt x="950" y="389"/>
                  <a:pt x="950" y="389"/>
                  <a:pt x="950" y="389"/>
                </a:cubicBezTo>
                <a:lnTo>
                  <a:pt x="887" y="366"/>
                </a:lnTo>
                <a:close/>
                <a:moveTo>
                  <a:pt x="925" y="352"/>
                </a:moveTo>
                <a:cubicBezTo>
                  <a:pt x="922" y="348"/>
                  <a:pt x="922" y="348"/>
                  <a:pt x="922" y="348"/>
                </a:cubicBezTo>
                <a:cubicBezTo>
                  <a:pt x="927" y="346"/>
                  <a:pt x="927" y="346"/>
                  <a:pt x="927" y="346"/>
                </a:cubicBezTo>
                <a:cubicBezTo>
                  <a:pt x="931" y="351"/>
                  <a:pt x="931" y="351"/>
                  <a:pt x="931" y="351"/>
                </a:cubicBezTo>
                <a:lnTo>
                  <a:pt x="925" y="352"/>
                </a:lnTo>
                <a:close/>
                <a:moveTo>
                  <a:pt x="922" y="353"/>
                </a:moveTo>
                <a:cubicBezTo>
                  <a:pt x="882" y="365"/>
                  <a:pt x="882" y="365"/>
                  <a:pt x="882" y="365"/>
                </a:cubicBezTo>
                <a:cubicBezTo>
                  <a:pt x="874" y="362"/>
                  <a:pt x="874" y="362"/>
                  <a:pt x="874" y="362"/>
                </a:cubicBezTo>
                <a:cubicBezTo>
                  <a:pt x="919" y="349"/>
                  <a:pt x="919" y="349"/>
                  <a:pt x="919" y="349"/>
                </a:cubicBezTo>
                <a:lnTo>
                  <a:pt x="922" y="353"/>
                </a:lnTo>
                <a:close/>
                <a:moveTo>
                  <a:pt x="878" y="366"/>
                </a:moveTo>
                <a:cubicBezTo>
                  <a:pt x="868" y="368"/>
                  <a:pt x="868" y="368"/>
                  <a:pt x="868" y="368"/>
                </a:cubicBezTo>
                <a:cubicBezTo>
                  <a:pt x="860" y="365"/>
                  <a:pt x="860" y="365"/>
                  <a:pt x="860" y="365"/>
                </a:cubicBezTo>
                <a:cubicBezTo>
                  <a:pt x="869" y="363"/>
                  <a:pt x="869" y="363"/>
                  <a:pt x="869" y="363"/>
                </a:cubicBezTo>
                <a:lnTo>
                  <a:pt x="878" y="366"/>
                </a:lnTo>
                <a:close/>
                <a:moveTo>
                  <a:pt x="855" y="364"/>
                </a:moveTo>
                <a:cubicBezTo>
                  <a:pt x="779" y="336"/>
                  <a:pt x="779" y="336"/>
                  <a:pt x="779" y="336"/>
                </a:cubicBezTo>
                <a:cubicBezTo>
                  <a:pt x="782" y="332"/>
                  <a:pt x="782" y="332"/>
                  <a:pt x="782" y="332"/>
                </a:cubicBezTo>
                <a:cubicBezTo>
                  <a:pt x="865" y="361"/>
                  <a:pt x="865" y="361"/>
                  <a:pt x="865" y="361"/>
                </a:cubicBezTo>
                <a:lnTo>
                  <a:pt x="855" y="364"/>
                </a:lnTo>
                <a:close/>
                <a:moveTo>
                  <a:pt x="851" y="365"/>
                </a:moveTo>
                <a:cubicBezTo>
                  <a:pt x="842" y="368"/>
                  <a:pt x="842" y="368"/>
                  <a:pt x="842" y="368"/>
                </a:cubicBezTo>
                <a:cubicBezTo>
                  <a:pt x="775" y="343"/>
                  <a:pt x="775" y="343"/>
                  <a:pt x="775" y="343"/>
                </a:cubicBezTo>
                <a:cubicBezTo>
                  <a:pt x="777" y="339"/>
                  <a:pt x="777" y="339"/>
                  <a:pt x="777" y="339"/>
                </a:cubicBezTo>
                <a:lnTo>
                  <a:pt x="851" y="365"/>
                </a:lnTo>
                <a:close/>
                <a:moveTo>
                  <a:pt x="838" y="369"/>
                </a:moveTo>
                <a:cubicBezTo>
                  <a:pt x="791" y="382"/>
                  <a:pt x="791" y="382"/>
                  <a:pt x="791" y="382"/>
                </a:cubicBezTo>
                <a:cubicBezTo>
                  <a:pt x="767" y="356"/>
                  <a:pt x="767" y="356"/>
                  <a:pt x="767" y="356"/>
                </a:cubicBezTo>
                <a:cubicBezTo>
                  <a:pt x="773" y="346"/>
                  <a:pt x="773" y="346"/>
                  <a:pt x="773" y="346"/>
                </a:cubicBezTo>
                <a:lnTo>
                  <a:pt x="838" y="369"/>
                </a:lnTo>
                <a:close/>
                <a:moveTo>
                  <a:pt x="765" y="354"/>
                </a:moveTo>
                <a:cubicBezTo>
                  <a:pt x="759" y="348"/>
                  <a:pt x="759" y="348"/>
                  <a:pt x="759" y="348"/>
                </a:cubicBezTo>
                <a:cubicBezTo>
                  <a:pt x="763" y="342"/>
                  <a:pt x="763" y="342"/>
                  <a:pt x="763" y="342"/>
                </a:cubicBezTo>
                <a:cubicBezTo>
                  <a:pt x="770" y="345"/>
                  <a:pt x="770" y="345"/>
                  <a:pt x="770" y="345"/>
                </a:cubicBezTo>
                <a:lnTo>
                  <a:pt x="765" y="354"/>
                </a:lnTo>
                <a:close/>
                <a:moveTo>
                  <a:pt x="757" y="346"/>
                </a:moveTo>
                <a:cubicBezTo>
                  <a:pt x="749" y="337"/>
                  <a:pt x="749" y="337"/>
                  <a:pt x="749" y="337"/>
                </a:cubicBezTo>
                <a:cubicBezTo>
                  <a:pt x="760" y="341"/>
                  <a:pt x="760" y="341"/>
                  <a:pt x="760" y="341"/>
                </a:cubicBezTo>
                <a:lnTo>
                  <a:pt x="757" y="346"/>
                </a:lnTo>
                <a:close/>
                <a:moveTo>
                  <a:pt x="758" y="351"/>
                </a:moveTo>
                <a:cubicBezTo>
                  <a:pt x="763" y="356"/>
                  <a:pt x="763" y="356"/>
                  <a:pt x="763" y="356"/>
                </a:cubicBezTo>
                <a:cubicBezTo>
                  <a:pt x="760" y="361"/>
                  <a:pt x="760" y="361"/>
                  <a:pt x="760" y="361"/>
                </a:cubicBezTo>
                <a:cubicBezTo>
                  <a:pt x="755" y="355"/>
                  <a:pt x="755" y="355"/>
                  <a:pt x="755" y="355"/>
                </a:cubicBezTo>
                <a:lnTo>
                  <a:pt x="758" y="351"/>
                </a:lnTo>
                <a:close/>
                <a:moveTo>
                  <a:pt x="758" y="364"/>
                </a:moveTo>
                <a:cubicBezTo>
                  <a:pt x="748" y="380"/>
                  <a:pt x="748" y="380"/>
                  <a:pt x="748" y="380"/>
                </a:cubicBezTo>
                <a:cubicBezTo>
                  <a:pt x="747" y="368"/>
                  <a:pt x="747" y="368"/>
                  <a:pt x="747" y="368"/>
                </a:cubicBezTo>
                <a:cubicBezTo>
                  <a:pt x="753" y="358"/>
                  <a:pt x="753" y="358"/>
                  <a:pt x="753" y="358"/>
                </a:cubicBezTo>
                <a:lnTo>
                  <a:pt x="758" y="364"/>
                </a:lnTo>
                <a:close/>
                <a:moveTo>
                  <a:pt x="747" y="363"/>
                </a:moveTo>
                <a:cubicBezTo>
                  <a:pt x="745" y="350"/>
                  <a:pt x="745" y="350"/>
                  <a:pt x="745" y="350"/>
                </a:cubicBezTo>
                <a:cubicBezTo>
                  <a:pt x="751" y="356"/>
                  <a:pt x="751" y="356"/>
                  <a:pt x="751" y="356"/>
                </a:cubicBezTo>
                <a:lnTo>
                  <a:pt x="747" y="363"/>
                </a:lnTo>
                <a:close/>
                <a:moveTo>
                  <a:pt x="746" y="384"/>
                </a:moveTo>
                <a:cubicBezTo>
                  <a:pt x="739" y="395"/>
                  <a:pt x="739" y="395"/>
                  <a:pt x="739" y="395"/>
                </a:cubicBezTo>
                <a:cubicBezTo>
                  <a:pt x="738" y="382"/>
                  <a:pt x="738" y="382"/>
                  <a:pt x="738" y="382"/>
                </a:cubicBezTo>
                <a:cubicBezTo>
                  <a:pt x="744" y="372"/>
                  <a:pt x="744" y="372"/>
                  <a:pt x="744" y="372"/>
                </a:cubicBezTo>
                <a:lnTo>
                  <a:pt x="746" y="384"/>
                </a:lnTo>
                <a:close/>
                <a:moveTo>
                  <a:pt x="738" y="420"/>
                </a:moveTo>
                <a:cubicBezTo>
                  <a:pt x="736" y="419"/>
                  <a:pt x="736" y="419"/>
                  <a:pt x="736" y="419"/>
                </a:cubicBezTo>
                <a:cubicBezTo>
                  <a:pt x="736" y="413"/>
                  <a:pt x="736" y="413"/>
                  <a:pt x="736" y="413"/>
                </a:cubicBezTo>
                <a:cubicBezTo>
                  <a:pt x="738" y="414"/>
                  <a:pt x="738" y="414"/>
                  <a:pt x="738" y="414"/>
                </a:cubicBezTo>
                <a:lnTo>
                  <a:pt x="738" y="420"/>
                </a:lnTo>
                <a:close/>
                <a:moveTo>
                  <a:pt x="735" y="410"/>
                </a:moveTo>
                <a:cubicBezTo>
                  <a:pt x="734" y="389"/>
                  <a:pt x="734" y="389"/>
                  <a:pt x="734" y="389"/>
                </a:cubicBezTo>
                <a:cubicBezTo>
                  <a:pt x="735" y="386"/>
                  <a:pt x="735" y="386"/>
                  <a:pt x="735" y="386"/>
                </a:cubicBezTo>
                <a:cubicBezTo>
                  <a:pt x="737" y="411"/>
                  <a:pt x="737" y="411"/>
                  <a:pt x="737" y="411"/>
                </a:cubicBezTo>
                <a:lnTo>
                  <a:pt x="735" y="410"/>
                </a:lnTo>
                <a:close/>
                <a:moveTo>
                  <a:pt x="723" y="406"/>
                </a:moveTo>
                <a:cubicBezTo>
                  <a:pt x="731" y="393"/>
                  <a:pt x="731" y="393"/>
                  <a:pt x="731" y="393"/>
                </a:cubicBezTo>
                <a:cubicBezTo>
                  <a:pt x="732" y="409"/>
                  <a:pt x="732" y="409"/>
                  <a:pt x="732" y="409"/>
                </a:cubicBezTo>
                <a:lnTo>
                  <a:pt x="723" y="406"/>
                </a:lnTo>
                <a:close/>
                <a:moveTo>
                  <a:pt x="721" y="403"/>
                </a:moveTo>
                <a:cubicBezTo>
                  <a:pt x="714" y="387"/>
                  <a:pt x="714" y="387"/>
                  <a:pt x="714" y="387"/>
                </a:cubicBezTo>
                <a:cubicBezTo>
                  <a:pt x="727" y="349"/>
                  <a:pt x="727" y="349"/>
                  <a:pt x="727" y="349"/>
                </a:cubicBezTo>
                <a:cubicBezTo>
                  <a:pt x="731" y="388"/>
                  <a:pt x="731" y="388"/>
                  <a:pt x="731" y="388"/>
                </a:cubicBezTo>
                <a:lnTo>
                  <a:pt x="721" y="403"/>
                </a:lnTo>
                <a:close/>
                <a:moveTo>
                  <a:pt x="712" y="383"/>
                </a:moveTo>
                <a:cubicBezTo>
                  <a:pt x="712" y="381"/>
                  <a:pt x="712" y="381"/>
                  <a:pt x="712" y="381"/>
                </a:cubicBezTo>
                <a:cubicBezTo>
                  <a:pt x="722" y="351"/>
                  <a:pt x="722" y="351"/>
                  <a:pt x="722" y="351"/>
                </a:cubicBezTo>
                <a:cubicBezTo>
                  <a:pt x="725" y="346"/>
                  <a:pt x="725" y="346"/>
                  <a:pt x="725" y="346"/>
                </a:cubicBezTo>
                <a:lnTo>
                  <a:pt x="712" y="383"/>
                </a:lnTo>
                <a:close/>
                <a:moveTo>
                  <a:pt x="710" y="377"/>
                </a:moveTo>
                <a:cubicBezTo>
                  <a:pt x="708" y="374"/>
                  <a:pt x="708" y="374"/>
                  <a:pt x="708" y="374"/>
                </a:cubicBezTo>
                <a:cubicBezTo>
                  <a:pt x="715" y="363"/>
                  <a:pt x="715" y="363"/>
                  <a:pt x="715" y="363"/>
                </a:cubicBezTo>
                <a:lnTo>
                  <a:pt x="710" y="377"/>
                </a:lnTo>
                <a:close/>
                <a:moveTo>
                  <a:pt x="709" y="381"/>
                </a:moveTo>
                <a:cubicBezTo>
                  <a:pt x="706" y="390"/>
                  <a:pt x="706" y="390"/>
                  <a:pt x="706" y="390"/>
                </a:cubicBezTo>
                <a:cubicBezTo>
                  <a:pt x="706" y="390"/>
                  <a:pt x="706" y="390"/>
                  <a:pt x="706" y="390"/>
                </a:cubicBezTo>
                <a:cubicBezTo>
                  <a:pt x="703" y="383"/>
                  <a:pt x="703" y="383"/>
                  <a:pt x="703" y="383"/>
                </a:cubicBezTo>
                <a:cubicBezTo>
                  <a:pt x="707" y="376"/>
                  <a:pt x="707" y="376"/>
                  <a:pt x="707" y="376"/>
                </a:cubicBezTo>
                <a:lnTo>
                  <a:pt x="709" y="381"/>
                </a:lnTo>
                <a:close/>
                <a:moveTo>
                  <a:pt x="701" y="378"/>
                </a:moveTo>
                <a:cubicBezTo>
                  <a:pt x="699" y="375"/>
                  <a:pt x="699" y="375"/>
                  <a:pt x="699" y="375"/>
                </a:cubicBezTo>
                <a:cubicBezTo>
                  <a:pt x="703" y="369"/>
                  <a:pt x="703" y="369"/>
                  <a:pt x="703" y="369"/>
                </a:cubicBezTo>
                <a:cubicBezTo>
                  <a:pt x="705" y="372"/>
                  <a:pt x="705" y="372"/>
                  <a:pt x="705" y="372"/>
                </a:cubicBezTo>
                <a:lnTo>
                  <a:pt x="701" y="378"/>
                </a:lnTo>
                <a:close/>
                <a:moveTo>
                  <a:pt x="704" y="363"/>
                </a:moveTo>
                <a:cubicBezTo>
                  <a:pt x="702" y="360"/>
                  <a:pt x="702" y="360"/>
                  <a:pt x="702" y="360"/>
                </a:cubicBezTo>
                <a:cubicBezTo>
                  <a:pt x="726" y="321"/>
                  <a:pt x="726" y="321"/>
                  <a:pt x="726" y="321"/>
                </a:cubicBezTo>
                <a:cubicBezTo>
                  <a:pt x="729" y="322"/>
                  <a:pt x="729" y="322"/>
                  <a:pt x="729" y="322"/>
                </a:cubicBezTo>
                <a:lnTo>
                  <a:pt x="704" y="363"/>
                </a:lnTo>
                <a:close/>
                <a:moveTo>
                  <a:pt x="681" y="310"/>
                </a:moveTo>
                <a:cubicBezTo>
                  <a:pt x="678" y="304"/>
                  <a:pt x="678" y="304"/>
                  <a:pt x="678" y="304"/>
                </a:cubicBezTo>
                <a:cubicBezTo>
                  <a:pt x="678" y="303"/>
                  <a:pt x="678" y="303"/>
                  <a:pt x="678" y="303"/>
                </a:cubicBezTo>
                <a:cubicBezTo>
                  <a:pt x="723" y="312"/>
                  <a:pt x="723" y="312"/>
                  <a:pt x="723" y="312"/>
                </a:cubicBezTo>
                <a:cubicBezTo>
                  <a:pt x="724" y="318"/>
                  <a:pt x="724" y="318"/>
                  <a:pt x="724" y="318"/>
                </a:cubicBezTo>
                <a:lnTo>
                  <a:pt x="681" y="310"/>
                </a:lnTo>
                <a:close/>
                <a:moveTo>
                  <a:pt x="679" y="300"/>
                </a:moveTo>
                <a:cubicBezTo>
                  <a:pt x="707" y="207"/>
                  <a:pt x="707" y="207"/>
                  <a:pt x="707" y="207"/>
                </a:cubicBezTo>
                <a:cubicBezTo>
                  <a:pt x="723" y="309"/>
                  <a:pt x="723" y="309"/>
                  <a:pt x="723" y="309"/>
                </a:cubicBezTo>
                <a:lnTo>
                  <a:pt x="679" y="300"/>
                </a:lnTo>
                <a:close/>
                <a:moveTo>
                  <a:pt x="677" y="299"/>
                </a:moveTo>
                <a:cubicBezTo>
                  <a:pt x="676" y="297"/>
                  <a:pt x="676" y="297"/>
                  <a:pt x="676" y="297"/>
                </a:cubicBezTo>
                <a:cubicBezTo>
                  <a:pt x="703" y="204"/>
                  <a:pt x="703" y="204"/>
                  <a:pt x="703" y="204"/>
                </a:cubicBezTo>
                <a:cubicBezTo>
                  <a:pt x="705" y="204"/>
                  <a:pt x="705" y="204"/>
                  <a:pt x="705" y="204"/>
                </a:cubicBezTo>
                <a:lnTo>
                  <a:pt x="677" y="299"/>
                </a:lnTo>
                <a:close/>
                <a:moveTo>
                  <a:pt x="674" y="293"/>
                </a:moveTo>
                <a:cubicBezTo>
                  <a:pt x="663" y="268"/>
                  <a:pt x="663" y="268"/>
                  <a:pt x="663" y="268"/>
                </a:cubicBezTo>
                <a:cubicBezTo>
                  <a:pt x="698" y="211"/>
                  <a:pt x="698" y="211"/>
                  <a:pt x="698" y="211"/>
                </a:cubicBezTo>
                <a:lnTo>
                  <a:pt x="674" y="293"/>
                </a:lnTo>
                <a:close/>
                <a:moveTo>
                  <a:pt x="662" y="265"/>
                </a:moveTo>
                <a:cubicBezTo>
                  <a:pt x="661" y="262"/>
                  <a:pt x="661" y="262"/>
                  <a:pt x="661" y="262"/>
                </a:cubicBezTo>
                <a:cubicBezTo>
                  <a:pt x="693" y="209"/>
                  <a:pt x="693" y="209"/>
                  <a:pt x="693" y="209"/>
                </a:cubicBezTo>
                <a:cubicBezTo>
                  <a:pt x="697" y="207"/>
                  <a:pt x="697" y="207"/>
                  <a:pt x="697" y="207"/>
                </a:cubicBezTo>
                <a:lnTo>
                  <a:pt x="662" y="265"/>
                </a:lnTo>
                <a:close/>
                <a:moveTo>
                  <a:pt x="691" y="207"/>
                </a:moveTo>
                <a:cubicBezTo>
                  <a:pt x="680" y="211"/>
                  <a:pt x="680" y="211"/>
                  <a:pt x="680" y="211"/>
                </a:cubicBezTo>
                <a:cubicBezTo>
                  <a:pt x="686" y="201"/>
                  <a:pt x="686" y="201"/>
                  <a:pt x="686" y="201"/>
                </a:cubicBezTo>
                <a:cubicBezTo>
                  <a:pt x="697" y="196"/>
                  <a:pt x="697" y="196"/>
                  <a:pt x="697" y="196"/>
                </a:cubicBezTo>
                <a:lnTo>
                  <a:pt x="691" y="207"/>
                </a:lnTo>
                <a:close/>
                <a:moveTo>
                  <a:pt x="675" y="213"/>
                </a:moveTo>
                <a:cubicBezTo>
                  <a:pt x="645" y="227"/>
                  <a:pt x="645" y="227"/>
                  <a:pt x="645" y="227"/>
                </a:cubicBezTo>
                <a:cubicBezTo>
                  <a:pt x="642" y="220"/>
                  <a:pt x="642" y="220"/>
                  <a:pt x="642" y="220"/>
                </a:cubicBezTo>
                <a:cubicBezTo>
                  <a:pt x="682" y="203"/>
                  <a:pt x="682" y="203"/>
                  <a:pt x="682" y="203"/>
                </a:cubicBezTo>
                <a:lnTo>
                  <a:pt x="675" y="213"/>
                </a:lnTo>
                <a:close/>
                <a:moveTo>
                  <a:pt x="643" y="228"/>
                </a:moveTo>
                <a:cubicBezTo>
                  <a:pt x="637" y="230"/>
                  <a:pt x="637" y="230"/>
                  <a:pt x="637" y="230"/>
                </a:cubicBezTo>
                <a:cubicBezTo>
                  <a:pt x="634" y="224"/>
                  <a:pt x="634" y="224"/>
                  <a:pt x="634" y="224"/>
                </a:cubicBezTo>
                <a:cubicBezTo>
                  <a:pt x="640" y="221"/>
                  <a:pt x="640" y="221"/>
                  <a:pt x="640" y="221"/>
                </a:cubicBezTo>
                <a:lnTo>
                  <a:pt x="643" y="228"/>
                </a:lnTo>
                <a:close/>
                <a:moveTo>
                  <a:pt x="635" y="231"/>
                </a:moveTo>
                <a:cubicBezTo>
                  <a:pt x="621" y="238"/>
                  <a:pt x="621" y="238"/>
                  <a:pt x="621" y="238"/>
                </a:cubicBezTo>
                <a:cubicBezTo>
                  <a:pt x="616" y="232"/>
                  <a:pt x="616" y="232"/>
                  <a:pt x="616" y="232"/>
                </a:cubicBezTo>
                <a:cubicBezTo>
                  <a:pt x="632" y="225"/>
                  <a:pt x="632" y="225"/>
                  <a:pt x="632" y="225"/>
                </a:cubicBezTo>
                <a:lnTo>
                  <a:pt x="635" y="231"/>
                </a:lnTo>
                <a:close/>
                <a:moveTo>
                  <a:pt x="614" y="230"/>
                </a:moveTo>
                <a:cubicBezTo>
                  <a:pt x="591" y="204"/>
                  <a:pt x="591" y="204"/>
                  <a:pt x="591" y="204"/>
                </a:cubicBezTo>
                <a:cubicBezTo>
                  <a:pt x="629" y="217"/>
                  <a:pt x="629" y="217"/>
                  <a:pt x="629" y="217"/>
                </a:cubicBezTo>
                <a:cubicBezTo>
                  <a:pt x="631" y="222"/>
                  <a:pt x="631" y="222"/>
                  <a:pt x="631" y="222"/>
                </a:cubicBezTo>
                <a:lnTo>
                  <a:pt x="614" y="230"/>
                </a:lnTo>
                <a:close/>
                <a:moveTo>
                  <a:pt x="618" y="239"/>
                </a:moveTo>
                <a:cubicBezTo>
                  <a:pt x="613" y="241"/>
                  <a:pt x="613" y="241"/>
                  <a:pt x="613" y="241"/>
                </a:cubicBezTo>
                <a:cubicBezTo>
                  <a:pt x="608" y="235"/>
                  <a:pt x="608" y="235"/>
                  <a:pt x="608" y="235"/>
                </a:cubicBezTo>
                <a:cubicBezTo>
                  <a:pt x="613" y="233"/>
                  <a:pt x="613" y="233"/>
                  <a:pt x="613" y="233"/>
                </a:cubicBezTo>
                <a:lnTo>
                  <a:pt x="618" y="239"/>
                </a:lnTo>
                <a:close/>
                <a:moveTo>
                  <a:pt x="610" y="242"/>
                </a:moveTo>
                <a:cubicBezTo>
                  <a:pt x="594" y="249"/>
                  <a:pt x="594" y="249"/>
                  <a:pt x="594" y="249"/>
                </a:cubicBezTo>
                <a:cubicBezTo>
                  <a:pt x="594" y="242"/>
                  <a:pt x="594" y="242"/>
                  <a:pt x="594" y="242"/>
                </a:cubicBezTo>
                <a:cubicBezTo>
                  <a:pt x="605" y="237"/>
                  <a:pt x="605" y="237"/>
                  <a:pt x="605" y="237"/>
                </a:cubicBezTo>
                <a:lnTo>
                  <a:pt x="610" y="242"/>
                </a:lnTo>
                <a:close/>
                <a:moveTo>
                  <a:pt x="593" y="239"/>
                </a:moveTo>
                <a:cubicBezTo>
                  <a:pt x="591" y="219"/>
                  <a:pt x="591" y="219"/>
                  <a:pt x="591" y="219"/>
                </a:cubicBezTo>
                <a:cubicBezTo>
                  <a:pt x="603" y="234"/>
                  <a:pt x="603" y="234"/>
                  <a:pt x="603" y="234"/>
                </a:cubicBezTo>
                <a:lnTo>
                  <a:pt x="593" y="239"/>
                </a:lnTo>
                <a:close/>
                <a:moveTo>
                  <a:pt x="591" y="243"/>
                </a:moveTo>
                <a:cubicBezTo>
                  <a:pt x="592" y="250"/>
                  <a:pt x="592" y="250"/>
                  <a:pt x="592" y="250"/>
                </a:cubicBezTo>
                <a:cubicBezTo>
                  <a:pt x="585" y="253"/>
                  <a:pt x="585" y="253"/>
                  <a:pt x="585" y="253"/>
                </a:cubicBezTo>
                <a:cubicBezTo>
                  <a:pt x="584" y="246"/>
                  <a:pt x="584" y="246"/>
                  <a:pt x="584" y="246"/>
                </a:cubicBezTo>
                <a:lnTo>
                  <a:pt x="591" y="243"/>
                </a:lnTo>
                <a:close/>
                <a:moveTo>
                  <a:pt x="586" y="283"/>
                </a:moveTo>
                <a:cubicBezTo>
                  <a:pt x="544" y="275"/>
                  <a:pt x="544" y="275"/>
                  <a:pt x="544" y="275"/>
                </a:cubicBezTo>
                <a:cubicBezTo>
                  <a:pt x="583" y="257"/>
                  <a:pt x="583" y="257"/>
                  <a:pt x="583" y="257"/>
                </a:cubicBezTo>
                <a:lnTo>
                  <a:pt x="586" y="283"/>
                </a:lnTo>
                <a:close/>
                <a:moveTo>
                  <a:pt x="586" y="256"/>
                </a:moveTo>
                <a:cubicBezTo>
                  <a:pt x="592" y="253"/>
                  <a:pt x="592" y="253"/>
                  <a:pt x="592" y="253"/>
                </a:cubicBezTo>
                <a:cubicBezTo>
                  <a:pt x="594" y="269"/>
                  <a:pt x="594" y="269"/>
                  <a:pt x="594" y="269"/>
                </a:cubicBezTo>
                <a:cubicBezTo>
                  <a:pt x="594" y="269"/>
                  <a:pt x="594" y="269"/>
                  <a:pt x="594" y="269"/>
                </a:cubicBezTo>
                <a:cubicBezTo>
                  <a:pt x="594" y="270"/>
                  <a:pt x="594" y="270"/>
                  <a:pt x="595" y="270"/>
                </a:cubicBezTo>
                <a:cubicBezTo>
                  <a:pt x="595" y="270"/>
                  <a:pt x="595" y="270"/>
                  <a:pt x="595" y="270"/>
                </a:cubicBezTo>
                <a:cubicBezTo>
                  <a:pt x="595" y="270"/>
                  <a:pt x="595" y="270"/>
                  <a:pt x="595" y="270"/>
                </a:cubicBezTo>
                <a:cubicBezTo>
                  <a:pt x="633" y="284"/>
                  <a:pt x="633" y="284"/>
                  <a:pt x="633" y="284"/>
                </a:cubicBezTo>
                <a:cubicBezTo>
                  <a:pt x="630" y="289"/>
                  <a:pt x="630" y="289"/>
                  <a:pt x="630" y="289"/>
                </a:cubicBezTo>
                <a:cubicBezTo>
                  <a:pt x="597" y="277"/>
                  <a:pt x="597" y="277"/>
                  <a:pt x="597" y="277"/>
                </a:cubicBezTo>
                <a:cubicBezTo>
                  <a:pt x="597" y="277"/>
                  <a:pt x="597" y="277"/>
                  <a:pt x="597" y="277"/>
                </a:cubicBezTo>
                <a:cubicBezTo>
                  <a:pt x="597" y="277"/>
                  <a:pt x="597" y="277"/>
                  <a:pt x="597" y="277"/>
                </a:cubicBezTo>
                <a:cubicBezTo>
                  <a:pt x="597" y="277"/>
                  <a:pt x="597" y="277"/>
                  <a:pt x="597" y="277"/>
                </a:cubicBezTo>
                <a:cubicBezTo>
                  <a:pt x="597" y="277"/>
                  <a:pt x="597" y="277"/>
                  <a:pt x="597" y="277"/>
                </a:cubicBezTo>
                <a:cubicBezTo>
                  <a:pt x="597" y="277"/>
                  <a:pt x="597" y="277"/>
                  <a:pt x="596" y="277"/>
                </a:cubicBezTo>
                <a:cubicBezTo>
                  <a:pt x="596" y="277"/>
                  <a:pt x="596" y="277"/>
                  <a:pt x="596" y="277"/>
                </a:cubicBezTo>
                <a:cubicBezTo>
                  <a:pt x="596" y="277"/>
                  <a:pt x="596" y="277"/>
                  <a:pt x="596" y="277"/>
                </a:cubicBezTo>
                <a:cubicBezTo>
                  <a:pt x="596" y="277"/>
                  <a:pt x="596" y="277"/>
                  <a:pt x="596" y="277"/>
                </a:cubicBezTo>
                <a:cubicBezTo>
                  <a:pt x="596" y="277"/>
                  <a:pt x="596" y="277"/>
                  <a:pt x="596" y="277"/>
                </a:cubicBezTo>
                <a:cubicBezTo>
                  <a:pt x="596" y="277"/>
                  <a:pt x="596" y="277"/>
                  <a:pt x="596" y="278"/>
                </a:cubicBezTo>
                <a:cubicBezTo>
                  <a:pt x="595" y="278"/>
                  <a:pt x="596" y="278"/>
                  <a:pt x="595" y="278"/>
                </a:cubicBezTo>
                <a:cubicBezTo>
                  <a:pt x="595" y="278"/>
                  <a:pt x="595" y="278"/>
                  <a:pt x="595" y="278"/>
                </a:cubicBezTo>
                <a:cubicBezTo>
                  <a:pt x="595" y="278"/>
                  <a:pt x="595" y="278"/>
                  <a:pt x="595" y="278"/>
                </a:cubicBezTo>
                <a:cubicBezTo>
                  <a:pt x="595" y="278"/>
                  <a:pt x="595" y="278"/>
                  <a:pt x="595" y="278"/>
                </a:cubicBezTo>
                <a:cubicBezTo>
                  <a:pt x="596" y="285"/>
                  <a:pt x="596" y="285"/>
                  <a:pt x="596" y="285"/>
                </a:cubicBezTo>
                <a:cubicBezTo>
                  <a:pt x="589" y="283"/>
                  <a:pt x="589" y="283"/>
                  <a:pt x="589" y="283"/>
                </a:cubicBezTo>
                <a:lnTo>
                  <a:pt x="586" y="256"/>
                </a:lnTo>
                <a:close/>
                <a:moveTo>
                  <a:pt x="589" y="301"/>
                </a:moveTo>
                <a:cubicBezTo>
                  <a:pt x="527" y="289"/>
                  <a:pt x="527" y="289"/>
                  <a:pt x="527" y="289"/>
                </a:cubicBezTo>
                <a:cubicBezTo>
                  <a:pt x="527" y="289"/>
                  <a:pt x="527" y="289"/>
                  <a:pt x="527" y="289"/>
                </a:cubicBezTo>
                <a:cubicBezTo>
                  <a:pt x="527" y="289"/>
                  <a:pt x="526" y="289"/>
                  <a:pt x="526" y="289"/>
                </a:cubicBezTo>
                <a:cubicBezTo>
                  <a:pt x="526" y="289"/>
                  <a:pt x="526" y="289"/>
                  <a:pt x="526" y="289"/>
                </a:cubicBezTo>
                <a:cubicBezTo>
                  <a:pt x="526" y="289"/>
                  <a:pt x="526" y="289"/>
                  <a:pt x="526" y="289"/>
                </a:cubicBezTo>
                <a:cubicBezTo>
                  <a:pt x="526" y="289"/>
                  <a:pt x="526" y="289"/>
                  <a:pt x="526" y="289"/>
                </a:cubicBezTo>
                <a:cubicBezTo>
                  <a:pt x="526" y="289"/>
                  <a:pt x="526" y="289"/>
                  <a:pt x="525" y="289"/>
                </a:cubicBezTo>
                <a:cubicBezTo>
                  <a:pt x="525" y="290"/>
                  <a:pt x="525" y="290"/>
                  <a:pt x="525" y="290"/>
                </a:cubicBezTo>
                <a:cubicBezTo>
                  <a:pt x="525" y="290"/>
                  <a:pt x="525" y="290"/>
                  <a:pt x="525" y="290"/>
                </a:cubicBezTo>
                <a:cubicBezTo>
                  <a:pt x="521" y="297"/>
                  <a:pt x="521" y="297"/>
                  <a:pt x="521" y="297"/>
                </a:cubicBezTo>
                <a:cubicBezTo>
                  <a:pt x="515" y="291"/>
                  <a:pt x="515" y="291"/>
                  <a:pt x="515" y="291"/>
                </a:cubicBezTo>
                <a:cubicBezTo>
                  <a:pt x="516" y="289"/>
                  <a:pt x="516" y="289"/>
                  <a:pt x="516" y="289"/>
                </a:cubicBezTo>
                <a:cubicBezTo>
                  <a:pt x="516" y="289"/>
                  <a:pt x="516" y="289"/>
                  <a:pt x="516" y="289"/>
                </a:cubicBezTo>
                <a:cubicBezTo>
                  <a:pt x="516" y="289"/>
                  <a:pt x="516" y="289"/>
                  <a:pt x="516" y="289"/>
                </a:cubicBezTo>
                <a:cubicBezTo>
                  <a:pt x="516" y="289"/>
                  <a:pt x="516" y="288"/>
                  <a:pt x="516" y="288"/>
                </a:cubicBezTo>
                <a:cubicBezTo>
                  <a:pt x="516" y="288"/>
                  <a:pt x="516" y="288"/>
                  <a:pt x="516" y="288"/>
                </a:cubicBezTo>
                <a:cubicBezTo>
                  <a:pt x="516" y="288"/>
                  <a:pt x="516" y="288"/>
                  <a:pt x="516" y="288"/>
                </a:cubicBezTo>
                <a:cubicBezTo>
                  <a:pt x="516" y="288"/>
                  <a:pt x="516" y="288"/>
                  <a:pt x="516" y="288"/>
                </a:cubicBezTo>
                <a:cubicBezTo>
                  <a:pt x="516" y="288"/>
                  <a:pt x="516" y="288"/>
                  <a:pt x="516" y="287"/>
                </a:cubicBezTo>
                <a:cubicBezTo>
                  <a:pt x="516" y="287"/>
                  <a:pt x="516" y="287"/>
                  <a:pt x="516" y="287"/>
                </a:cubicBezTo>
                <a:cubicBezTo>
                  <a:pt x="516" y="287"/>
                  <a:pt x="516" y="287"/>
                  <a:pt x="516" y="287"/>
                </a:cubicBezTo>
                <a:cubicBezTo>
                  <a:pt x="516" y="287"/>
                  <a:pt x="516" y="287"/>
                  <a:pt x="516" y="287"/>
                </a:cubicBezTo>
                <a:cubicBezTo>
                  <a:pt x="515" y="287"/>
                  <a:pt x="515" y="287"/>
                  <a:pt x="515" y="287"/>
                </a:cubicBezTo>
                <a:cubicBezTo>
                  <a:pt x="515" y="287"/>
                  <a:pt x="515" y="287"/>
                  <a:pt x="515" y="287"/>
                </a:cubicBezTo>
                <a:cubicBezTo>
                  <a:pt x="515" y="287"/>
                  <a:pt x="515" y="287"/>
                  <a:pt x="515" y="287"/>
                </a:cubicBezTo>
                <a:cubicBezTo>
                  <a:pt x="515" y="287"/>
                  <a:pt x="515" y="287"/>
                  <a:pt x="515" y="287"/>
                </a:cubicBezTo>
                <a:cubicBezTo>
                  <a:pt x="508" y="286"/>
                  <a:pt x="508" y="286"/>
                  <a:pt x="508" y="286"/>
                </a:cubicBezTo>
                <a:cubicBezTo>
                  <a:pt x="501" y="279"/>
                  <a:pt x="501" y="279"/>
                  <a:pt x="501" y="279"/>
                </a:cubicBezTo>
                <a:cubicBezTo>
                  <a:pt x="588" y="295"/>
                  <a:pt x="588" y="295"/>
                  <a:pt x="588" y="295"/>
                </a:cubicBezTo>
                <a:lnTo>
                  <a:pt x="589" y="301"/>
                </a:lnTo>
                <a:close/>
                <a:moveTo>
                  <a:pt x="503" y="285"/>
                </a:moveTo>
                <a:cubicBezTo>
                  <a:pt x="489" y="282"/>
                  <a:pt x="489" y="282"/>
                  <a:pt x="489" y="282"/>
                </a:cubicBezTo>
                <a:cubicBezTo>
                  <a:pt x="482" y="276"/>
                  <a:pt x="482" y="276"/>
                  <a:pt x="482" y="276"/>
                </a:cubicBezTo>
                <a:cubicBezTo>
                  <a:pt x="495" y="278"/>
                  <a:pt x="495" y="278"/>
                  <a:pt x="495" y="278"/>
                </a:cubicBezTo>
                <a:lnTo>
                  <a:pt x="503" y="285"/>
                </a:lnTo>
                <a:close/>
                <a:moveTo>
                  <a:pt x="472" y="271"/>
                </a:moveTo>
                <a:cubicBezTo>
                  <a:pt x="359" y="250"/>
                  <a:pt x="359" y="250"/>
                  <a:pt x="359" y="250"/>
                </a:cubicBezTo>
                <a:cubicBezTo>
                  <a:pt x="362" y="244"/>
                  <a:pt x="362" y="244"/>
                  <a:pt x="362" y="244"/>
                </a:cubicBezTo>
                <a:cubicBezTo>
                  <a:pt x="462" y="262"/>
                  <a:pt x="462" y="262"/>
                  <a:pt x="462" y="262"/>
                </a:cubicBezTo>
                <a:lnTo>
                  <a:pt x="472" y="271"/>
                </a:lnTo>
                <a:close/>
                <a:moveTo>
                  <a:pt x="356" y="249"/>
                </a:moveTo>
                <a:cubicBezTo>
                  <a:pt x="348" y="248"/>
                  <a:pt x="348" y="248"/>
                  <a:pt x="348" y="248"/>
                </a:cubicBezTo>
                <a:cubicBezTo>
                  <a:pt x="352" y="242"/>
                  <a:pt x="352" y="242"/>
                  <a:pt x="352" y="242"/>
                </a:cubicBezTo>
                <a:cubicBezTo>
                  <a:pt x="359" y="243"/>
                  <a:pt x="359" y="243"/>
                  <a:pt x="359" y="243"/>
                </a:cubicBezTo>
                <a:lnTo>
                  <a:pt x="356" y="249"/>
                </a:lnTo>
                <a:close/>
                <a:moveTo>
                  <a:pt x="350" y="239"/>
                </a:moveTo>
                <a:cubicBezTo>
                  <a:pt x="317" y="232"/>
                  <a:pt x="317" y="232"/>
                  <a:pt x="317" y="232"/>
                </a:cubicBezTo>
                <a:cubicBezTo>
                  <a:pt x="365" y="212"/>
                  <a:pt x="365" y="212"/>
                  <a:pt x="365" y="212"/>
                </a:cubicBezTo>
                <a:lnTo>
                  <a:pt x="350" y="239"/>
                </a:lnTo>
                <a:close/>
                <a:moveTo>
                  <a:pt x="349" y="241"/>
                </a:moveTo>
                <a:cubicBezTo>
                  <a:pt x="345" y="247"/>
                  <a:pt x="345" y="247"/>
                  <a:pt x="345" y="247"/>
                </a:cubicBezTo>
                <a:cubicBezTo>
                  <a:pt x="239" y="227"/>
                  <a:pt x="239" y="227"/>
                  <a:pt x="239" y="227"/>
                </a:cubicBezTo>
                <a:cubicBezTo>
                  <a:pt x="254" y="223"/>
                  <a:pt x="254" y="223"/>
                  <a:pt x="254" y="223"/>
                </a:cubicBezTo>
                <a:cubicBezTo>
                  <a:pt x="292" y="231"/>
                  <a:pt x="292" y="231"/>
                  <a:pt x="292" y="231"/>
                </a:cubicBezTo>
                <a:cubicBezTo>
                  <a:pt x="292" y="231"/>
                  <a:pt x="292" y="231"/>
                  <a:pt x="292" y="231"/>
                </a:cubicBezTo>
                <a:cubicBezTo>
                  <a:pt x="312" y="234"/>
                  <a:pt x="312" y="234"/>
                  <a:pt x="312" y="234"/>
                </a:cubicBezTo>
                <a:cubicBezTo>
                  <a:pt x="312" y="234"/>
                  <a:pt x="312" y="234"/>
                  <a:pt x="312" y="234"/>
                </a:cubicBezTo>
                <a:lnTo>
                  <a:pt x="349" y="241"/>
                </a:lnTo>
                <a:close/>
                <a:moveTo>
                  <a:pt x="340" y="257"/>
                </a:moveTo>
                <a:cubicBezTo>
                  <a:pt x="334" y="267"/>
                  <a:pt x="334" y="267"/>
                  <a:pt x="334" y="267"/>
                </a:cubicBezTo>
                <a:cubicBezTo>
                  <a:pt x="304" y="258"/>
                  <a:pt x="304" y="258"/>
                  <a:pt x="304" y="258"/>
                </a:cubicBezTo>
                <a:cubicBezTo>
                  <a:pt x="308" y="251"/>
                  <a:pt x="308" y="251"/>
                  <a:pt x="308" y="251"/>
                </a:cubicBezTo>
                <a:lnTo>
                  <a:pt x="340" y="257"/>
                </a:lnTo>
                <a:close/>
                <a:moveTo>
                  <a:pt x="303" y="260"/>
                </a:moveTo>
                <a:cubicBezTo>
                  <a:pt x="334" y="270"/>
                  <a:pt x="334" y="270"/>
                  <a:pt x="334" y="270"/>
                </a:cubicBezTo>
                <a:cubicBezTo>
                  <a:pt x="335" y="271"/>
                  <a:pt x="335" y="271"/>
                  <a:pt x="335" y="271"/>
                </a:cubicBezTo>
                <a:cubicBezTo>
                  <a:pt x="335" y="271"/>
                  <a:pt x="335" y="271"/>
                  <a:pt x="335" y="271"/>
                </a:cubicBezTo>
                <a:cubicBezTo>
                  <a:pt x="335" y="271"/>
                  <a:pt x="335" y="271"/>
                  <a:pt x="335" y="271"/>
                </a:cubicBezTo>
                <a:cubicBezTo>
                  <a:pt x="335" y="271"/>
                  <a:pt x="335" y="271"/>
                  <a:pt x="335" y="271"/>
                </a:cubicBezTo>
                <a:cubicBezTo>
                  <a:pt x="335" y="271"/>
                  <a:pt x="335" y="270"/>
                  <a:pt x="336" y="270"/>
                </a:cubicBezTo>
                <a:cubicBezTo>
                  <a:pt x="336" y="270"/>
                  <a:pt x="336" y="270"/>
                  <a:pt x="336" y="270"/>
                </a:cubicBezTo>
                <a:cubicBezTo>
                  <a:pt x="336" y="270"/>
                  <a:pt x="336" y="270"/>
                  <a:pt x="336" y="270"/>
                </a:cubicBezTo>
                <a:cubicBezTo>
                  <a:pt x="343" y="258"/>
                  <a:pt x="343" y="258"/>
                  <a:pt x="343" y="258"/>
                </a:cubicBezTo>
                <a:cubicBezTo>
                  <a:pt x="350" y="259"/>
                  <a:pt x="350" y="259"/>
                  <a:pt x="350" y="259"/>
                </a:cubicBezTo>
                <a:cubicBezTo>
                  <a:pt x="343" y="272"/>
                  <a:pt x="343" y="272"/>
                  <a:pt x="343" y="272"/>
                </a:cubicBezTo>
                <a:cubicBezTo>
                  <a:pt x="343" y="272"/>
                  <a:pt x="343" y="272"/>
                  <a:pt x="343" y="272"/>
                </a:cubicBezTo>
                <a:cubicBezTo>
                  <a:pt x="343" y="272"/>
                  <a:pt x="343" y="272"/>
                  <a:pt x="343" y="272"/>
                </a:cubicBezTo>
                <a:cubicBezTo>
                  <a:pt x="343" y="272"/>
                  <a:pt x="343" y="272"/>
                  <a:pt x="343" y="272"/>
                </a:cubicBezTo>
                <a:cubicBezTo>
                  <a:pt x="343" y="272"/>
                  <a:pt x="343" y="272"/>
                  <a:pt x="343" y="272"/>
                </a:cubicBezTo>
                <a:cubicBezTo>
                  <a:pt x="343" y="272"/>
                  <a:pt x="343" y="272"/>
                  <a:pt x="343" y="273"/>
                </a:cubicBezTo>
                <a:cubicBezTo>
                  <a:pt x="343" y="273"/>
                  <a:pt x="343" y="273"/>
                  <a:pt x="343" y="273"/>
                </a:cubicBezTo>
                <a:cubicBezTo>
                  <a:pt x="343" y="273"/>
                  <a:pt x="343" y="273"/>
                  <a:pt x="343" y="273"/>
                </a:cubicBezTo>
                <a:cubicBezTo>
                  <a:pt x="343" y="273"/>
                  <a:pt x="344" y="273"/>
                  <a:pt x="344" y="273"/>
                </a:cubicBezTo>
                <a:cubicBezTo>
                  <a:pt x="344" y="273"/>
                  <a:pt x="344" y="273"/>
                  <a:pt x="344" y="273"/>
                </a:cubicBezTo>
                <a:cubicBezTo>
                  <a:pt x="344" y="273"/>
                  <a:pt x="344" y="274"/>
                  <a:pt x="344" y="274"/>
                </a:cubicBezTo>
                <a:cubicBezTo>
                  <a:pt x="344" y="274"/>
                  <a:pt x="344" y="274"/>
                  <a:pt x="344" y="274"/>
                </a:cubicBezTo>
                <a:cubicBezTo>
                  <a:pt x="344" y="274"/>
                  <a:pt x="344" y="274"/>
                  <a:pt x="344" y="274"/>
                </a:cubicBezTo>
                <a:cubicBezTo>
                  <a:pt x="493" y="322"/>
                  <a:pt x="493" y="322"/>
                  <a:pt x="493" y="322"/>
                </a:cubicBezTo>
                <a:cubicBezTo>
                  <a:pt x="491" y="327"/>
                  <a:pt x="491" y="327"/>
                  <a:pt x="491" y="327"/>
                </a:cubicBezTo>
                <a:cubicBezTo>
                  <a:pt x="300" y="265"/>
                  <a:pt x="300" y="265"/>
                  <a:pt x="300" y="265"/>
                </a:cubicBezTo>
                <a:lnTo>
                  <a:pt x="303" y="260"/>
                </a:lnTo>
                <a:close/>
                <a:moveTo>
                  <a:pt x="492" y="330"/>
                </a:moveTo>
                <a:cubicBezTo>
                  <a:pt x="500" y="333"/>
                  <a:pt x="500" y="333"/>
                  <a:pt x="500" y="333"/>
                </a:cubicBezTo>
                <a:cubicBezTo>
                  <a:pt x="497" y="338"/>
                  <a:pt x="497" y="338"/>
                  <a:pt x="497" y="338"/>
                </a:cubicBezTo>
                <a:cubicBezTo>
                  <a:pt x="489" y="335"/>
                  <a:pt x="489" y="335"/>
                  <a:pt x="489" y="335"/>
                </a:cubicBezTo>
                <a:lnTo>
                  <a:pt x="492" y="330"/>
                </a:lnTo>
                <a:close/>
                <a:moveTo>
                  <a:pt x="499" y="341"/>
                </a:moveTo>
                <a:cubicBezTo>
                  <a:pt x="594" y="372"/>
                  <a:pt x="594" y="372"/>
                  <a:pt x="594" y="372"/>
                </a:cubicBezTo>
                <a:cubicBezTo>
                  <a:pt x="467" y="395"/>
                  <a:pt x="467" y="395"/>
                  <a:pt x="467" y="395"/>
                </a:cubicBezTo>
                <a:lnTo>
                  <a:pt x="499" y="341"/>
                </a:lnTo>
                <a:close/>
                <a:moveTo>
                  <a:pt x="500" y="338"/>
                </a:moveTo>
                <a:cubicBezTo>
                  <a:pt x="503" y="334"/>
                  <a:pt x="503" y="334"/>
                  <a:pt x="503" y="334"/>
                </a:cubicBezTo>
                <a:cubicBezTo>
                  <a:pt x="597" y="364"/>
                  <a:pt x="597" y="364"/>
                  <a:pt x="597" y="364"/>
                </a:cubicBezTo>
                <a:cubicBezTo>
                  <a:pt x="598" y="370"/>
                  <a:pt x="598" y="370"/>
                  <a:pt x="598" y="370"/>
                </a:cubicBezTo>
                <a:lnTo>
                  <a:pt x="500" y="338"/>
                </a:lnTo>
                <a:close/>
                <a:moveTo>
                  <a:pt x="592" y="304"/>
                </a:moveTo>
                <a:cubicBezTo>
                  <a:pt x="599" y="305"/>
                  <a:pt x="599" y="305"/>
                  <a:pt x="599" y="305"/>
                </a:cubicBezTo>
                <a:cubicBezTo>
                  <a:pt x="603" y="334"/>
                  <a:pt x="603" y="334"/>
                  <a:pt x="603" y="334"/>
                </a:cubicBezTo>
                <a:cubicBezTo>
                  <a:pt x="597" y="344"/>
                  <a:pt x="597" y="344"/>
                  <a:pt x="597" y="344"/>
                </a:cubicBezTo>
                <a:lnTo>
                  <a:pt x="592" y="304"/>
                </a:lnTo>
                <a:close/>
                <a:moveTo>
                  <a:pt x="601" y="302"/>
                </a:moveTo>
                <a:cubicBezTo>
                  <a:pt x="603" y="303"/>
                  <a:pt x="603" y="303"/>
                  <a:pt x="603" y="303"/>
                </a:cubicBezTo>
                <a:cubicBezTo>
                  <a:pt x="602" y="303"/>
                  <a:pt x="602" y="303"/>
                  <a:pt x="602" y="303"/>
                </a:cubicBezTo>
                <a:lnTo>
                  <a:pt x="601" y="302"/>
                </a:lnTo>
                <a:close/>
                <a:moveTo>
                  <a:pt x="601" y="298"/>
                </a:moveTo>
                <a:cubicBezTo>
                  <a:pt x="610" y="300"/>
                  <a:pt x="610" y="300"/>
                  <a:pt x="610" y="300"/>
                </a:cubicBezTo>
                <a:cubicBezTo>
                  <a:pt x="617" y="306"/>
                  <a:pt x="617" y="306"/>
                  <a:pt x="617" y="306"/>
                </a:cubicBezTo>
                <a:cubicBezTo>
                  <a:pt x="608" y="304"/>
                  <a:pt x="608" y="304"/>
                  <a:pt x="608" y="304"/>
                </a:cubicBezTo>
                <a:lnTo>
                  <a:pt x="601" y="298"/>
                </a:lnTo>
                <a:close/>
                <a:moveTo>
                  <a:pt x="618" y="309"/>
                </a:moveTo>
                <a:cubicBezTo>
                  <a:pt x="616" y="312"/>
                  <a:pt x="616" y="312"/>
                  <a:pt x="616" y="312"/>
                </a:cubicBezTo>
                <a:cubicBezTo>
                  <a:pt x="611" y="308"/>
                  <a:pt x="611" y="308"/>
                  <a:pt x="611" y="308"/>
                </a:cubicBezTo>
                <a:lnTo>
                  <a:pt x="618" y="309"/>
                </a:lnTo>
                <a:close/>
                <a:moveTo>
                  <a:pt x="615" y="301"/>
                </a:moveTo>
                <a:cubicBezTo>
                  <a:pt x="622" y="302"/>
                  <a:pt x="622" y="302"/>
                  <a:pt x="622" y="302"/>
                </a:cubicBezTo>
                <a:cubicBezTo>
                  <a:pt x="620" y="305"/>
                  <a:pt x="620" y="305"/>
                  <a:pt x="620" y="305"/>
                </a:cubicBezTo>
                <a:lnTo>
                  <a:pt x="615" y="301"/>
                </a:lnTo>
                <a:close/>
                <a:moveTo>
                  <a:pt x="621" y="310"/>
                </a:moveTo>
                <a:cubicBezTo>
                  <a:pt x="626" y="315"/>
                  <a:pt x="626" y="315"/>
                  <a:pt x="626" y="315"/>
                </a:cubicBezTo>
                <a:cubicBezTo>
                  <a:pt x="623" y="319"/>
                  <a:pt x="623" y="319"/>
                  <a:pt x="623" y="319"/>
                </a:cubicBezTo>
                <a:cubicBezTo>
                  <a:pt x="618" y="315"/>
                  <a:pt x="618" y="315"/>
                  <a:pt x="618" y="315"/>
                </a:cubicBezTo>
                <a:lnTo>
                  <a:pt x="621" y="310"/>
                </a:lnTo>
                <a:close/>
                <a:moveTo>
                  <a:pt x="624" y="324"/>
                </a:moveTo>
                <a:cubicBezTo>
                  <a:pt x="625" y="326"/>
                  <a:pt x="625" y="326"/>
                  <a:pt x="625" y="326"/>
                </a:cubicBezTo>
                <a:cubicBezTo>
                  <a:pt x="608" y="354"/>
                  <a:pt x="608" y="354"/>
                  <a:pt x="608" y="354"/>
                </a:cubicBezTo>
                <a:cubicBezTo>
                  <a:pt x="608" y="350"/>
                  <a:pt x="608" y="350"/>
                  <a:pt x="608" y="350"/>
                </a:cubicBezTo>
                <a:lnTo>
                  <a:pt x="624" y="324"/>
                </a:lnTo>
                <a:close/>
                <a:moveTo>
                  <a:pt x="625" y="321"/>
                </a:moveTo>
                <a:cubicBezTo>
                  <a:pt x="628" y="317"/>
                  <a:pt x="628" y="317"/>
                  <a:pt x="628" y="317"/>
                </a:cubicBezTo>
                <a:cubicBezTo>
                  <a:pt x="629" y="319"/>
                  <a:pt x="629" y="319"/>
                  <a:pt x="629" y="319"/>
                </a:cubicBezTo>
                <a:cubicBezTo>
                  <a:pt x="627" y="323"/>
                  <a:pt x="627" y="323"/>
                  <a:pt x="627" y="323"/>
                </a:cubicBezTo>
                <a:lnTo>
                  <a:pt x="625" y="321"/>
                </a:lnTo>
                <a:close/>
                <a:moveTo>
                  <a:pt x="632" y="321"/>
                </a:moveTo>
                <a:cubicBezTo>
                  <a:pt x="658" y="347"/>
                  <a:pt x="658" y="347"/>
                  <a:pt x="658" y="347"/>
                </a:cubicBezTo>
                <a:cubicBezTo>
                  <a:pt x="657" y="352"/>
                  <a:pt x="657" y="352"/>
                  <a:pt x="657" y="352"/>
                </a:cubicBezTo>
                <a:cubicBezTo>
                  <a:pt x="629" y="325"/>
                  <a:pt x="629" y="325"/>
                  <a:pt x="629" y="325"/>
                </a:cubicBezTo>
                <a:lnTo>
                  <a:pt x="632" y="321"/>
                </a:lnTo>
                <a:close/>
                <a:moveTo>
                  <a:pt x="633" y="318"/>
                </a:moveTo>
                <a:cubicBezTo>
                  <a:pt x="636" y="312"/>
                  <a:pt x="636" y="312"/>
                  <a:pt x="636" y="312"/>
                </a:cubicBezTo>
                <a:cubicBezTo>
                  <a:pt x="666" y="318"/>
                  <a:pt x="666" y="318"/>
                  <a:pt x="666" y="318"/>
                </a:cubicBezTo>
                <a:cubicBezTo>
                  <a:pt x="659" y="344"/>
                  <a:pt x="659" y="344"/>
                  <a:pt x="659" y="344"/>
                </a:cubicBezTo>
                <a:lnTo>
                  <a:pt x="633" y="318"/>
                </a:lnTo>
                <a:close/>
                <a:moveTo>
                  <a:pt x="660" y="349"/>
                </a:moveTo>
                <a:cubicBezTo>
                  <a:pt x="662" y="350"/>
                  <a:pt x="662" y="350"/>
                  <a:pt x="662" y="350"/>
                </a:cubicBezTo>
                <a:cubicBezTo>
                  <a:pt x="660" y="356"/>
                  <a:pt x="660" y="356"/>
                  <a:pt x="660" y="356"/>
                </a:cubicBezTo>
                <a:cubicBezTo>
                  <a:pt x="659" y="355"/>
                  <a:pt x="659" y="355"/>
                  <a:pt x="659" y="355"/>
                </a:cubicBezTo>
                <a:lnTo>
                  <a:pt x="660" y="349"/>
                </a:lnTo>
                <a:close/>
                <a:moveTo>
                  <a:pt x="661" y="361"/>
                </a:moveTo>
                <a:cubicBezTo>
                  <a:pt x="680" y="380"/>
                  <a:pt x="680" y="380"/>
                  <a:pt x="680" y="380"/>
                </a:cubicBezTo>
                <a:cubicBezTo>
                  <a:pt x="634" y="455"/>
                  <a:pt x="634" y="455"/>
                  <a:pt x="634" y="455"/>
                </a:cubicBezTo>
                <a:lnTo>
                  <a:pt x="661" y="361"/>
                </a:lnTo>
                <a:close/>
                <a:moveTo>
                  <a:pt x="662" y="358"/>
                </a:moveTo>
                <a:cubicBezTo>
                  <a:pt x="664" y="352"/>
                  <a:pt x="664" y="352"/>
                  <a:pt x="664" y="352"/>
                </a:cubicBezTo>
                <a:cubicBezTo>
                  <a:pt x="685" y="373"/>
                  <a:pt x="685" y="373"/>
                  <a:pt x="685" y="373"/>
                </a:cubicBezTo>
                <a:cubicBezTo>
                  <a:pt x="682" y="377"/>
                  <a:pt x="682" y="377"/>
                  <a:pt x="682" y="377"/>
                </a:cubicBezTo>
                <a:lnTo>
                  <a:pt x="662" y="358"/>
                </a:lnTo>
                <a:close/>
                <a:moveTo>
                  <a:pt x="687" y="375"/>
                </a:moveTo>
                <a:cubicBezTo>
                  <a:pt x="689" y="377"/>
                  <a:pt x="689" y="377"/>
                  <a:pt x="689" y="377"/>
                </a:cubicBezTo>
                <a:cubicBezTo>
                  <a:pt x="686" y="381"/>
                  <a:pt x="686" y="381"/>
                  <a:pt x="686" y="381"/>
                </a:cubicBezTo>
                <a:cubicBezTo>
                  <a:pt x="684" y="379"/>
                  <a:pt x="684" y="379"/>
                  <a:pt x="684" y="379"/>
                </a:cubicBezTo>
                <a:lnTo>
                  <a:pt x="687" y="375"/>
                </a:lnTo>
                <a:close/>
                <a:moveTo>
                  <a:pt x="691" y="379"/>
                </a:moveTo>
                <a:cubicBezTo>
                  <a:pt x="693" y="381"/>
                  <a:pt x="693" y="381"/>
                  <a:pt x="693" y="381"/>
                </a:cubicBezTo>
                <a:cubicBezTo>
                  <a:pt x="690" y="385"/>
                  <a:pt x="690" y="385"/>
                  <a:pt x="690" y="385"/>
                </a:cubicBezTo>
                <a:cubicBezTo>
                  <a:pt x="688" y="383"/>
                  <a:pt x="688" y="383"/>
                  <a:pt x="688" y="383"/>
                </a:cubicBezTo>
                <a:lnTo>
                  <a:pt x="691" y="379"/>
                </a:lnTo>
                <a:close/>
                <a:moveTo>
                  <a:pt x="690" y="390"/>
                </a:moveTo>
                <a:cubicBezTo>
                  <a:pt x="692" y="391"/>
                  <a:pt x="692" y="391"/>
                  <a:pt x="692" y="391"/>
                </a:cubicBezTo>
                <a:cubicBezTo>
                  <a:pt x="655" y="451"/>
                  <a:pt x="655" y="451"/>
                  <a:pt x="655" y="451"/>
                </a:cubicBezTo>
                <a:cubicBezTo>
                  <a:pt x="648" y="458"/>
                  <a:pt x="648" y="458"/>
                  <a:pt x="648" y="458"/>
                </a:cubicBezTo>
                <a:lnTo>
                  <a:pt x="690" y="390"/>
                </a:lnTo>
                <a:close/>
                <a:moveTo>
                  <a:pt x="661" y="450"/>
                </a:moveTo>
                <a:cubicBezTo>
                  <a:pt x="696" y="417"/>
                  <a:pt x="696" y="417"/>
                  <a:pt x="696" y="417"/>
                </a:cubicBezTo>
                <a:cubicBezTo>
                  <a:pt x="691" y="433"/>
                  <a:pt x="691" y="433"/>
                  <a:pt x="691" y="433"/>
                </a:cubicBezTo>
                <a:cubicBezTo>
                  <a:pt x="644" y="476"/>
                  <a:pt x="644" y="476"/>
                  <a:pt x="644" y="476"/>
                </a:cubicBezTo>
                <a:lnTo>
                  <a:pt x="661" y="450"/>
                </a:lnTo>
                <a:close/>
                <a:moveTo>
                  <a:pt x="689" y="439"/>
                </a:moveTo>
                <a:cubicBezTo>
                  <a:pt x="678" y="469"/>
                  <a:pt x="678" y="469"/>
                  <a:pt x="678" y="469"/>
                </a:cubicBezTo>
                <a:cubicBezTo>
                  <a:pt x="636" y="490"/>
                  <a:pt x="636" y="490"/>
                  <a:pt x="636" y="490"/>
                </a:cubicBezTo>
                <a:cubicBezTo>
                  <a:pt x="639" y="486"/>
                  <a:pt x="639" y="486"/>
                  <a:pt x="639" y="486"/>
                </a:cubicBezTo>
                <a:lnTo>
                  <a:pt x="689" y="439"/>
                </a:lnTo>
                <a:close/>
                <a:moveTo>
                  <a:pt x="677" y="473"/>
                </a:moveTo>
                <a:cubicBezTo>
                  <a:pt x="675" y="478"/>
                  <a:pt x="675" y="478"/>
                  <a:pt x="675" y="478"/>
                </a:cubicBezTo>
                <a:cubicBezTo>
                  <a:pt x="635" y="498"/>
                  <a:pt x="635" y="498"/>
                  <a:pt x="635" y="498"/>
                </a:cubicBezTo>
                <a:cubicBezTo>
                  <a:pt x="631" y="496"/>
                  <a:pt x="631" y="496"/>
                  <a:pt x="631" y="496"/>
                </a:cubicBezTo>
                <a:cubicBezTo>
                  <a:pt x="632" y="495"/>
                  <a:pt x="632" y="495"/>
                  <a:pt x="632" y="495"/>
                </a:cubicBezTo>
                <a:cubicBezTo>
                  <a:pt x="632" y="495"/>
                  <a:pt x="632" y="495"/>
                  <a:pt x="632" y="495"/>
                </a:cubicBezTo>
                <a:cubicBezTo>
                  <a:pt x="632" y="495"/>
                  <a:pt x="632" y="495"/>
                  <a:pt x="632" y="495"/>
                </a:cubicBezTo>
                <a:cubicBezTo>
                  <a:pt x="633" y="495"/>
                  <a:pt x="633" y="495"/>
                  <a:pt x="633" y="495"/>
                </a:cubicBezTo>
                <a:lnTo>
                  <a:pt x="677" y="473"/>
                </a:lnTo>
                <a:close/>
                <a:moveTo>
                  <a:pt x="632" y="500"/>
                </a:moveTo>
                <a:cubicBezTo>
                  <a:pt x="632" y="500"/>
                  <a:pt x="632" y="501"/>
                  <a:pt x="633" y="501"/>
                </a:cubicBezTo>
                <a:cubicBezTo>
                  <a:pt x="633" y="501"/>
                  <a:pt x="633" y="501"/>
                  <a:pt x="633" y="501"/>
                </a:cubicBezTo>
                <a:cubicBezTo>
                  <a:pt x="633" y="501"/>
                  <a:pt x="633" y="501"/>
                  <a:pt x="633" y="501"/>
                </a:cubicBezTo>
                <a:cubicBezTo>
                  <a:pt x="663" y="512"/>
                  <a:pt x="663" y="512"/>
                  <a:pt x="663" y="512"/>
                </a:cubicBezTo>
                <a:cubicBezTo>
                  <a:pt x="662" y="516"/>
                  <a:pt x="662" y="516"/>
                  <a:pt x="662" y="516"/>
                </a:cubicBezTo>
                <a:cubicBezTo>
                  <a:pt x="630" y="505"/>
                  <a:pt x="630" y="505"/>
                  <a:pt x="630" y="505"/>
                </a:cubicBezTo>
                <a:cubicBezTo>
                  <a:pt x="630" y="505"/>
                  <a:pt x="630" y="505"/>
                  <a:pt x="630" y="505"/>
                </a:cubicBezTo>
                <a:cubicBezTo>
                  <a:pt x="630" y="505"/>
                  <a:pt x="630" y="505"/>
                  <a:pt x="630" y="505"/>
                </a:cubicBezTo>
                <a:cubicBezTo>
                  <a:pt x="626" y="504"/>
                  <a:pt x="626" y="504"/>
                  <a:pt x="626" y="504"/>
                </a:cubicBezTo>
                <a:cubicBezTo>
                  <a:pt x="629" y="499"/>
                  <a:pt x="629" y="499"/>
                  <a:pt x="629" y="499"/>
                </a:cubicBezTo>
                <a:lnTo>
                  <a:pt x="632" y="500"/>
                </a:lnTo>
                <a:close/>
                <a:moveTo>
                  <a:pt x="661" y="519"/>
                </a:moveTo>
                <a:cubicBezTo>
                  <a:pt x="654" y="538"/>
                  <a:pt x="654" y="538"/>
                  <a:pt x="654" y="538"/>
                </a:cubicBezTo>
                <a:cubicBezTo>
                  <a:pt x="631" y="514"/>
                  <a:pt x="631" y="514"/>
                  <a:pt x="631" y="514"/>
                </a:cubicBezTo>
                <a:cubicBezTo>
                  <a:pt x="631" y="508"/>
                  <a:pt x="631" y="508"/>
                  <a:pt x="631" y="508"/>
                </a:cubicBezTo>
                <a:lnTo>
                  <a:pt x="661" y="519"/>
                </a:lnTo>
                <a:close/>
                <a:moveTo>
                  <a:pt x="655" y="543"/>
                </a:moveTo>
                <a:cubicBezTo>
                  <a:pt x="656" y="544"/>
                  <a:pt x="656" y="544"/>
                  <a:pt x="656" y="544"/>
                </a:cubicBezTo>
                <a:cubicBezTo>
                  <a:pt x="654" y="550"/>
                  <a:pt x="654" y="550"/>
                  <a:pt x="654" y="550"/>
                </a:cubicBezTo>
                <a:cubicBezTo>
                  <a:pt x="653" y="549"/>
                  <a:pt x="653" y="549"/>
                  <a:pt x="653" y="549"/>
                </a:cubicBezTo>
                <a:lnTo>
                  <a:pt x="655" y="543"/>
                </a:lnTo>
                <a:close/>
                <a:moveTo>
                  <a:pt x="655" y="555"/>
                </a:moveTo>
                <a:cubicBezTo>
                  <a:pt x="662" y="563"/>
                  <a:pt x="662" y="563"/>
                  <a:pt x="662" y="563"/>
                </a:cubicBezTo>
                <a:cubicBezTo>
                  <a:pt x="641" y="595"/>
                  <a:pt x="641" y="595"/>
                  <a:pt x="641" y="595"/>
                </a:cubicBezTo>
                <a:lnTo>
                  <a:pt x="655" y="555"/>
                </a:lnTo>
                <a:close/>
                <a:moveTo>
                  <a:pt x="656" y="552"/>
                </a:moveTo>
                <a:cubicBezTo>
                  <a:pt x="658" y="547"/>
                  <a:pt x="658" y="547"/>
                  <a:pt x="658" y="547"/>
                </a:cubicBezTo>
                <a:cubicBezTo>
                  <a:pt x="667" y="555"/>
                  <a:pt x="667" y="555"/>
                  <a:pt x="667" y="555"/>
                </a:cubicBezTo>
                <a:cubicBezTo>
                  <a:pt x="664" y="560"/>
                  <a:pt x="664" y="560"/>
                  <a:pt x="664" y="560"/>
                </a:cubicBezTo>
                <a:lnTo>
                  <a:pt x="656" y="552"/>
                </a:lnTo>
                <a:close/>
                <a:moveTo>
                  <a:pt x="669" y="558"/>
                </a:moveTo>
                <a:cubicBezTo>
                  <a:pt x="671" y="560"/>
                  <a:pt x="671" y="560"/>
                  <a:pt x="671" y="560"/>
                </a:cubicBezTo>
                <a:cubicBezTo>
                  <a:pt x="668" y="564"/>
                  <a:pt x="668" y="564"/>
                  <a:pt x="668" y="564"/>
                </a:cubicBezTo>
                <a:cubicBezTo>
                  <a:pt x="666" y="562"/>
                  <a:pt x="666" y="562"/>
                  <a:pt x="666" y="562"/>
                </a:cubicBezTo>
                <a:lnTo>
                  <a:pt x="669" y="558"/>
                </a:lnTo>
                <a:close/>
                <a:moveTo>
                  <a:pt x="668" y="569"/>
                </a:moveTo>
                <a:cubicBezTo>
                  <a:pt x="695" y="598"/>
                  <a:pt x="695" y="598"/>
                  <a:pt x="695" y="598"/>
                </a:cubicBezTo>
                <a:cubicBezTo>
                  <a:pt x="639" y="614"/>
                  <a:pt x="639" y="614"/>
                  <a:pt x="639" y="614"/>
                </a:cubicBezTo>
                <a:lnTo>
                  <a:pt x="668" y="569"/>
                </a:lnTo>
                <a:close/>
                <a:moveTo>
                  <a:pt x="698" y="600"/>
                </a:moveTo>
                <a:cubicBezTo>
                  <a:pt x="704" y="607"/>
                  <a:pt x="704" y="607"/>
                  <a:pt x="704" y="607"/>
                </a:cubicBezTo>
                <a:cubicBezTo>
                  <a:pt x="642" y="624"/>
                  <a:pt x="642" y="624"/>
                  <a:pt x="642" y="624"/>
                </a:cubicBezTo>
                <a:cubicBezTo>
                  <a:pt x="639" y="623"/>
                  <a:pt x="639" y="623"/>
                  <a:pt x="639" y="623"/>
                </a:cubicBezTo>
                <a:cubicBezTo>
                  <a:pt x="639" y="617"/>
                  <a:pt x="639" y="617"/>
                  <a:pt x="639" y="617"/>
                </a:cubicBezTo>
                <a:lnTo>
                  <a:pt x="698" y="600"/>
                </a:lnTo>
                <a:close/>
                <a:moveTo>
                  <a:pt x="706" y="609"/>
                </a:moveTo>
                <a:cubicBezTo>
                  <a:pt x="723" y="627"/>
                  <a:pt x="723" y="627"/>
                  <a:pt x="723" y="627"/>
                </a:cubicBezTo>
                <a:cubicBezTo>
                  <a:pt x="710" y="647"/>
                  <a:pt x="710" y="647"/>
                  <a:pt x="710" y="647"/>
                </a:cubicBezTo>
                <a:cubicBezTo>
                  <a:pt x="647" y="626"/>
                  <a:pt x="647" y="626"/>
                  <a:pt x="647" y="626"/>
                </a:cubicBezTo>
                <a:lnTo>
                  <a:pt x="706" y="609"/>
                </a:lnTo>
                <a:close/>
                <a:moveTo>
                  <a:pt x="711" y="650"/>
                </a:moveTo>
                <a:cubicBezTo>
                  <a:pt x="714" y="651"/>
                  <a:pt x="714" y="651"/>
                  <a:pt x="714" y="651"/>
                </a:cubicBezTo>
                <a:cubicBezTo>
                  <a:pt x="710" y="656"/>
                  <a:pt x="710" y="656"/>
                  <a:pt x="710" y="656"/>
                </a:cubicBezTo>
                <a:cubicBezTo>
                  <a:pt x="707" y="655"/>
                  <a:pt x="707" y="655"/>
                  <a:pt x="707" y="655"/>
                </a:cubicBezTo>
                <a:lnTo>
                  <a:pt x="711" y="650"/>
                </a:lnTo>
                <a:close/>
                <a:moveTo>
                  <a:pt x="709" y="659"/>
                </a:moveTo>
                <a:cubicBezTo>
                  <a:pt x="676" y="709"/>
                  <a:pt x="676" y="709"/>
                  <a:pt x="676" y="709"/>
                </a:cubicBezTo>
                <a:cubicBezTo>
                  <a:pt x="674" y="706"/>
                  <a:pt x="674" y="706"/>
                  <a:pt x="674" y="706"/>
                </a:cubicBezTo>
                <a:cubicBezTo>
                  <a:pt x="706" y="658"/>
                  <a:pt x="706" y="658"/>
                  <a:pt x="706" y="658"/>
                </a:cubicBezTo>
                <a:lnTo>
                  <a:pt x="709" y="659"/>
                </a:lnTo>
                <a:close/>
                <a:moveTo>
                  <a:pt x="694" y="746"/>
                </a:moveTo>
                <a:cubicBezTo>
                  <a:pt x="691" y="753"/>
                  <a:pt x="691" y="753"/>
                  <a:pt x="691" y="753"/>
                </a:cubicBezTo>
                <a:cubicBezTo>
                  <a:pt x="672" y="720"/>
                  <a:pt x="672" y="720"/>
                  <a:pt x="672" y="720"/>
                </a:cubicBezTo>
                <a:cubicBezTo>
                  <a:pt x="676" y="715"/>
                  <a:pt x="676" y="715"/>
                  <a:pt x="676" y="715"/>
                </a:cubicBezTo>
                <a:lnTo>
                  <a:pt x="694" y="746"/>
                </a:lnTo>
                <a:close/>
                <a:moveTo>
                  <a:pt x="673" y="704"/>
                </a:moveTo>
                <a:cubicBezTo>
                  <a:pt x="641" y="649"/>
                  <a:pt x="641" y="649"/>
                  <a:pt x="641" y="649"/>
                </a:cubicBezTo>
                <a:cubicBezTo>
                  <a:pt x="640" y="636"/>
                  <a:pt x="640" y="636"/>
                  <a:pt x="640" y="636"/>
                </a:cubicBezTo>
                <a:cubicBezTo>
                  <a:pt x="703" y="657"/>
                  <a:pt x="703" y="657"/>
                  <a:pt x="703" y="657"/>
                </a:cubicBezTo>
                <a:lnTo>
                  <a:pt x="673" y="704"/>
                </a:lnTo>
                <a:close/>
                <a:moveTo>
                  <a:pt x="674" y="712"/>
                </a:moveTo>
                <a:cubicBezTo>
                  <a:pt x="670" y="718"/>
                  <a:pt x="670" y="718"/>
                  <a:pt x="670" y="718"/>
                </a:cubicBezTo>
                <a:cubicBezTo>
                  <a:pt x="669" y="715"/>
                  <a:pt x="669" y="715"/>
                  <a:pt x="669" y="715"/>
                </a:cubicBezTo>
                <a:cubicBezTo>
                  <a:pt x="672" y="709"/>
                  <a:pt x="672" y="709"/>
                  <a:pt x="672" y="709"/>
                </a:cubicBezTo>
                <a:lnTo>
                  <a:pt x="674" y="712"/>
                </a:lnTo>
                <a:close/>
                <a:moveTo>
                  <a:pt x="686" y="775"/>
                </a:moveTo>
                <a:cubicBezTo>
                  <a:pt x="692" y="760"/>
                  <a:pt x="692" y="760"/>
                  <a:pt x="692" y="760"/>
                </a:cubicBezTo>
                <a:cubicBezTo>
                  <a:pt x="693" y="761"/>
                  <a:pt x="693" y="761"/>
                  <a:pt x="693" y="761"/>
                </a:cubicBezTo>
                <a:cubicBezTo>
                  <a:pt x="687" y="776"/>
                  <a:pt x="687" y="776"/>
                  <a:pt x="687" y="776"/>
                </a:cubicBezTo>
                <a:lnTo>
                  <a:pt x="686" y="775"/>
                </a:lnTo>
                <a:close/>
                <a:moveTo>
                  <a:pt x="694" y="764"/>
                </a:moveTo>
                <a:cubicBezTo>
                  <a:pt x="704" y="781"/>
                  <a:pt x="704" y="781"/>
                  <a:pt x="704" y="781"/>
                </a:cubicBezTo>
                <a:cubicBezTo>
                  <a:pt x="690" y="777"/>
                  <a:pt x="690" y="777"/>
                  <a:pt x="690" y="777"/>
                </a:cubicBezTo>
                <a:lnTo>
                  <a:pt x="694" y="764"/>
                </a:lnTo>
                <a:close/>
                <a:moveTo>
                  <a:pt x="694" y="758"/>
                </a:moveTo>
                <a:cubicBezTo>
                  <a:pt x="693" y="756"/>
                  <a:pt x="693" y="756"/>
                  <a:pt x="693" y="756"/>
                </a:cubicBezTo>
                <a:cubicBezTo>
                  <a:pt x="696" y="749"/>
                  <a:pt x="696" y="749"/>
                  <a:pt x="696" y="749"/>
                </a:cubicBezTo>
                <a:cubicBezTo>
                  <a:pt x="697" y="750"/>
                  <a:pt x="697" y="750"/>
                  <a:pt x="697" y="750"/>
                </a:cubicBezTo>
                <a:lnTo>
                  <a:pt x="694" y="758"/>
                </a:lnTo>
                <a:close/>
                <a:moveTo>
                  <a:pt x="695" y="742"/>
                </a:moveTo>
                <a:cubicBezTo>
                  <a:pt x="677" y="712"/>
                  <a:pt x="677" y="712"/>
                  <a:pt x="677" y="712"/>
                </a:cubicBezTo>
                <a:cubicBezTo>
                  <a:pt x="712" y="660"/>
                  <a:pt x="712" y="660"/>
                  <a:pt x="712" y="660"/>
                </a:cubicBezTo>
                <a:cubicBezTo>
                  <a:pt x="723" y="664"/>
                  <a:pt x="723" y="664"/>
                  <a:pt x="723" y="664"/>
                </a:cubicBezTo>
                <a:lnTo>
                  <a:pt x="695" y="742"/>
                </a:lnTo>
                <a:close/>
                <a:moveTo>
                  <a:pt x="726" y="664"/>
                </a:moveTo>
                <a:cubicBezTo>
                  <a:pt x="727" y="665"/>
                  <a:pt x="727" y="665"/>
                  <a:pt x="727" y="665"/>
                </a:cubicBezTo>
                <a:cubicBezTo>
                  <a:pt x="698" y="747"/>
                  <a:pt x="698" y="747"/>
                  <a:pt x="698" y="747"/>
                </a:cubicBezTo>
                <a:cubicBezTo>
                  <a:pt x="697" y="745"/>
                  <a:pt x="697" y="745"/>
                  <a:pt x="697" y="745"/>
                </a:cubicBezTo>
                <a:lnTo>
                  <a:pt x="726" y="664"/>
                </a:lnTo>
                <a:close/>
                <a:moveTo>
                  <a:pt x="727" y="662"/>
                </a:moveTo>
                <a:cubicBezTo>
                  <a:pt x="729" y="656"/>
                  <a:pt x="729" y="656"/>
                  <a:pt x="729" y="656"/>
                </a:cubicBezTo>
                <a:cubicBezTo>
                  <a:pt x="730" y="657"/>
                  <a:pt x="730" y="657"/>
                  <a:pt x="730" y="657"/>
                </a:cubicBezTo>
                <a:cubicBezTo>
                  <a:pt x="728" y="662"/>
                  <a:pt x="728" y="662"/>
                  <a:pt x="728" y="662"/>
                </a:cubicBezTo>
                <a:lnTo>
                  <a:pt x="727" y="662"/>
                </a:lnTo>
                <a:close/>
                <a:moveTo>
                  <a:pt x="730" y="654"/>
                </a:moveTo>
                <a:cubicBezTo>
                  <a:pt x="735" y="639"/>
                  <a:pt x="735" y="639"/>
                  <a:pt x="735" y="639"/>
                </a:cubicBezTo>
                <a:cubicBezTo>
                  <a:pt x="736" y="640"/>
                  <a:pt x="736" y="640"/>
                  <a:pt x="736" y="640"/>
                </a:cubicBezTo>
                <a:cubicBezTo>
                  <a:pt x="731" y="654"/>
                  <a:pt x="731" y="654"/>
                  <a:pt x="731" y="654"/>
                </a:cubicBezTo>
                <a:lnTo>
                  <a:pt x="730" y="654"/>
                </a:lnTo>
                <a:close/>
                <a:moveTo>
                  <a:pt x="732" y="658"/>
                </a:moveTo>
                <a:cubicBezTo>
                  <a:pt x="754" y="665"/>
                  <a:pt x="754" y="665"/>
                  <a:pt x="754" y="665"/>
                </a:cubicBezTo>
                <a:cubicBezTo>
                  <a:pt x="754" y="671"/>
                  <a:pt x="754" y="671"/>
                  <a:pt x="754" y="671"/>
                </a:cubicBezTo>
                <a:cubicBezTo>
                  <a:pt x="730" y="663"/>
                  <a:pt x="730" y="663"/>
                  <a:pt x="730" y="663"/>
                </a:cubicBezTo>
                <a:lnTo>
                  <a:pt x="732" y="658"/>
                </a:lnTo>
                <a:close/>
                <a:moveTo>
                  <a:pt x="752" y="604"/>
                </a:moveTo>
                <a:cubicBezTo>
                  <a:pt x="752" y="604"/>
                  <a:pt x="752" y="604"/>
                  <a:pt x="752" y="604"/>
                </a:cubicBezTo>
                <a:cubicBezTo>
                  <a:pt x="752" y="604"/>
                  <a:pt x="752" y="604"/>
                  <a:pt x="752" y="604"/>
                </a:cubicBezTo>
                <a:cubicBezTo>
                  <a:pt x="752" y="604"/>
                  <a:pt x="751" y="604"/>
                  <a:pt x="751" y="603"/>
                </a:cubicBezTo>
                <a:cubicBezTo>
                  <a:pt x="751" y="603"/>
                  <a:pt x="751" y="603"/>
                  <a:pt x="751" y="603"/>
                </a:cubicBezTo>
                <a:cubicBezTo>
                  <a:pt x="751" y="603"/>
                  <a:pt x="751" y="603"/>
                  <a:pt x="751" y="603"/>
                </a:cubicBezTo>
                <a:cubicBezTo>
                  <a:pt x="751" y="603"/>
                  <a:pt x="751" y="603"/>
                  <a:pt x="751" y="603"/>
                </a:cubicBezTo>
                <a:cubicBezTo>
                  <a:pt x="751" y="603"/>
                  <a:pt x="751" y="602"/>
                  <a:pt x="751" y="602"/>
                </a:cubicBezTo>
                <a:cubicBezTo>
                  <a:pt x="751" y="602"/>
                  <a:pt x="751" y="602"/>
                  <a:pt x="751" y="602"/>
                </a:cubicBezTo>
                <a:cubicBezTo>
                  <a:pt x="751" y="602"/>
                  <a:pt x="751" y="602"/>
                  <a:pt x="751" y="602"/>
                </a:cubicBezTo>
                <a:cubicBezTo>
                  <a:pt x="750" y="602"/>
                  <a:pt x="750" y="602"/>
                  <a:pt x="750" y="602"/>
                </a:cubicBezTo>
                <a:cubicBezTo>
                  <a:pt x="750" y="602"/>
                  <a:pt x="750" y="602"/>
                  <a:pt x="750" y="602"/>
                </a:cubicBezTo>
                <a:cubicBezTo>
                  <a:pt x="750" y="602"/>
                  <a:pt x="750" y="602"/>
                  <a:pt x="750" y="602"/>
                </a:cubicBezTo>
                <a:cubicBezTo>
                  <a:pt x="750" y="602"/>
                  <a:pt x="750" y="602"/>
                  <a:pt x="750" y="602"/>
                </a:cubicBezTo>
                <a:cubicBezTo>
                  <a:pt x="750" y="602"/>
                  <a:pt x="750" y="602"/>
                  <a:pt x="749" y="602"/>
                </a:cubicBezTo>
                <a:cubicBezTo>
                  <a:pt x="749" y="602"/>
                  <a:pt x="749" y="602"/>
                  <a:pt x="749" y="603"/>
                </a:cubicBezTo>
                <a:cubicBezTo>
                  <a:pt x="749" y="603"/>
                  <a:pt x="749" y="603"/>
                  <a:pt x="749" y="603"/>
                </a:cubicBezTo>
                <a:cubicBezTo>
                  <a:pt x="749" y="603"/>
                  <a:pt x="749" y="603"/>
                  <a:pt x="749" y="603"/>
                </a:cubicBezTo>
                <a:cubicBezTo>
                  <a:pt x="749" y="603"/>
                  <a:pt x="749" y="603"/>
                  <a:pt x="749" y="603"/>
                </a:cubicBezTo>
                <a:cubicBezTo>
                  <a:pt x="740" y="628"/>
                  <a:pt x="740" y="628"/>
                  <a:pt x="740" y="628"/>
                </a:cubicBezTo>
                <a:cubicBezTo>
                  <a:pt x="739" y="628"/>
                  <a:pt x="739" y="628"/>
                  <a:pt x="739" y="628"/>
                </a:cubicBezTo>
                <a:cubicBezTo>
                  <a:pt x="746" y="607"/>
                  <a:pt x="746" y="607"/>
                  <a:pt x="746" y="607"/>
                </a:cubicBezTo>
                <a:cubicBezTo>
                  <a:pt x="746" y="607"/>
                  <a:pt x="746" y="607"/>
                  <a:pt x="746" y="607"/>
                </a:cubicBezTo>
                <a:cubicBezTo>
                  <a:pt x="747" y="606"/>
                  <a:pt x="747" y="605"/>
                  <a:pt x="746" y="605"/>
                </a:cubicBezTo>
                <a:cubicBezTo>
                  <a:pt x="745" y="604"/>
                  <a:pt x="744" y="604"/>
                  <a:pt x="744" y="605"/>
                </a:cubicBezTo>
                <a:cubicBezTo>
                  <a:pt x="744" y="605"/>
                  <a:pt x="744" y="605"/>
                  <a:pt x="744" y="605"/>
                </a:cubicBezTo>
                <a:cubicBezTo>
                  <a:pt x="744" y="605"/>
                  <a:pt x="744" y="605"/>
                  <a:pt x="744" y="605"/>
                </a:cubicBezTo>
                <a:cubicBezTo>
                  <a:pt x="733" y="622"/>
                  <a:pt x="733" y="622"/>
                  <a:pt x="733" y="622"/>
                </a:cubicBezTo>
                <a:cubicBezTo>
                  <a:pt x="731" y="619"/>
                  <a:pt x="731" y="619"/>
                  <a:pt x="731" y="619"/>
                </a:cubicBezTo>
                <a:cubicBezTo>
                  <a:pt x="746" y="597"/>
                  <a:pt x="746" y="597"/>
                  <a:pt x="746" y="597"/>
                </a:cubicBezTo>
                <a:cubicBezTo>
                  <a:pt x="746" y="597"/>
                  <a:pt x="746" y="597"/>
                  <a:pt x="746" y="597"/>
                </a:cubicBezTo>
                <a:cubicBezTo>
                  <a:pt x="746" y="597"/>
                  <a:pt x="746" y="597"/>
                  <a:pt x="746" y="597"/>
                </a:cubicBezTo>
                <a:cubicBezTo>
                  <a:pt x="746" y="597"/>
                  <a:pt x="746" y="596"/>
                  <a:pt x="746" y="596"/>
                </a:cubicBezTo>
                <a:cubicBezTo>
                  <a:pt x="746" y="596"/>
                  <a:pt x="746" y="596"/>
                  <a:pt x="746" y="596"/>
                </a:cubicBezTo>
                <a:cubicBezTo>
                  <a:pt x="746" y="596"/>
                  <a:pt x="746" y="596"/>
                  <a:pt x="746" y="596"/>
                </a:cubicBezTo>
                <a:cubicBezTo>
                  <a:pt x="746" y="596"/>
                  <a:pt x="746" y="596"/>
                  <a:pt x="746" y="596"/>
                </a:cubicBezTo>
                <a:cubicBezTo>
                  <a:pt x="746" y="596"/>
                  <a:pt x="746" y="596"/>
                  <a:pt x="746" y="596"/>
                </a:cubicBezTo>
                <a:cubicBezTo>
                  <a:pt x="746" y="596"/>
                  <a:pt x="746" y="595"/>
                  <a:pt x="745" y="595"/>
                </a:cubicBezTo>
                <a:cubicBezTo>
                  <a:pt x="745" y="595"/>
                  <a:pt x="745" y="595"/>
                  <a:pt x="745" y="595"/>
                </a:cubicBezTo>
                <a:cubicBezTo>
                  <a:pt x="745" y="595"/>
                  <a:pt x="745" y="595"/>
                  <a:pt x="745" y="595"/>
                </a:cubicBezTo>
                <a:cubicBezTo>
                  <a:pt x="745" y="595"/>
                  <a:pt x="745" y="595"/>
                  <a:pt x="745" y="595"/>
                </a:cubicBezTo>
                <a:cubicBezTo>
                  <a:pt x="745" y="595"/>
                  <a:pt x="744" y="595"/>
                  <a:pt x="744" y="595"/>
                </a:cubicBezTo>
                <a:cubicBezTo>
                  <a:pt x="744" y="595"/>
                  <a:pt x="744" y="595"/>
                  <a:pt x="744" y="595"/>
                </a:cubicBezTo>
                <a:cubicBezTo>
                  <a:pt x="744" y="595"/>
                  <a:pt x="744" y="595"/>
                  <a:pt x="744" y="595"/>
                </a:cubicBezTo>
                <a:cubicBezTo>
                  <a:pt x="716" y="603"/>
                  <a:pt x="716" y="603"/>
                  <a:pt x="716" y="603"/>
                </a:cubicBezTo>
                <a:cubicBezTo>
                  <a:pt x="710" y="597"/>
                  <a:pt x="710" y="597"/>
                  <a:pt x="710" y="597"/>
                </a:cubicBezTo>
                <a:cubicBezTo>
                  <a:pt x="749" y="585"/>
                  <a:pt x="749" y="585"/>
                  <a:pt x="749" y="585"/>
                </a:cubicBezTo>
                <a:cubicBezTo>
                  <a:pt x="749" y="585"/>
                  <a:pt x="749" y="585"/>
                  <a:pt x="749" y="585"/>
                </a:cubicBezTo>
                <a:cubicBezTo>
                  <a:pt x="749" y="585"/>
                  <a:pt x="749" y="585"/>
                  <a:pt x="749" y="585"/>
                </a:cubicBezTo>
                <a:cubicBezTo>
                  <a:pt x="749" y="585"/>
                  <a:pt x="749" y="585"/>
                  <a:pt x="749" y="585"/>
                </a:cubicBezTo>
                <a:cubicBezTo>
                  <a:pt x="749" y="585"/>
                  <a:pt x="750" y="585"/>
                  <a:pt x="750" y="584"/>
                </a:cubicBezTo>
                <a:cubicBezTo>
                  <a:pt x="750" y="584"/>
                  <a:pt x="750" y="584"/>
                  <a:pt x="750" y="584"/>
                </a:cubicBezTo>
                <a:cubicBezTo>
                  <a:pt x="750" y="584"/>
                  <a:pt x="750" y="584"/>
                  <a:pt x="750" y="584"/>
                </a:cubicBezTo>
                <a:cubicBezTo>
                  <a:pt x="750" y="584"/>
                  <a:pt x="750" y="584"/>
                  <a:pt x="750" y="584"/>
                </a:cubicBezTo>
                <a:cubicBezTo>
                  <a:pt x="750" y="584"/>
                  <a:pt x="750" y="584"/>
                  <a:pt x="750" y="584"/>
                </a:cubicBezTo>
                <a:cubicBezTo>
                  <a:pt x="747" y="548"/>
                  <a:pt x="747" y="548"/>
                  <a:pt x="747" y="548"/>
                </a:cubicBezTo>
                <a:cubicBezTo>
                  <a:pt x="749" y="549"/>
                  <a:pt x="749" y="549"/>
                  <a:pt x="749" y="549"/>
                </a:cubicBezTo>
                <a:cubicBezTo>
                  <a:pt x="757" y="647"/>
                  <a:pt x="757" y="647"/>
                  <a:pt x="757" y="647"/>
                </a:cubicBezTo>
                <a:cubicBezTo>
                  <a:pt x="755" y="645"/>
                  <a:pt x="755" y="645"/>
                  <a:pt x="755" y="645"/>
                </a:cubicBezTo>
                <a:lnTo>
                  <a:pt x="752" y="604"/>
                </a:lnTo>
                <a:close/>
                <a:moveTo>
                  <a:pt x="758" y="652"/>
                </a:moveTo>
                <a:cubicBezTo>
                  <a:pt x="758" y="660"/>
                  <a:pt x="758" y="660"/>
                  <a:pt x="758" y="660"/>
                </a:cubicBezTo>
                <a:cubicBezTo>
                  <a:pt x="756" y="658"/>
                  <a:pt x="756" y="658"/>
                  <a:pt x="756" y="658"/>
                </a:cubicBezTo>
                <a:cubicBezTo>
                  <a:pt x="755" y="649"/>
                  <a:pt x="755" y="649"/>
                  <a:pt x="755" y="649"/>
                </a:cubicBezTo>
                <a:lnTo>
                  <a:pt x="758" y="652"/>
                </a:lnTo>
                <a:close/>
                <a:moveTo>
                  <a:pt x="757" y="663"/>
                </a:moveTo>
                <a:cubicBezTo>
                  <a:pt x="756" y="663"/>
                  <a:pt x="756" y="663"/>
                  <a:pt x="756" y="663"/>
                </a:cubicBezTo>
                <a:cubicBezTo>
                  <a:pt x="756" y="662"/>
                  <a:pt x="756" y="662"/>
                  <a:pt x="756" y="662"/>
                </a:cubicBezTo>
                <a:lnTo>
                  <a:pt x="757" y="663"/>
                </a:lnTo>
                <a:close/>
                <a:moveTo>
                  <a:pt x="759" y="667"/>
                </a:moveTo>
                <a:cubicBezTo>
                  <a:pt x="760" y="673"/>
                  <a:pt x="760" y="673"/>
                  <a:pt x="760" y="673"/>
                </a:cubicBezTo>
                <a:cubicBezTo>
                  <a:pt x="757" y="672"/>
                  <a:pt x="757" y="672"/>
                  <a:pt x="757" y="672"/>
                </a:cubicBezTo>
                <a:cubicBezTo>
                  <a:pt x="757" y="666"/>
                  <a:pt x="757" y="666"/>
                  <a:pt x="757" y="666"/>
                </a:cubicBezTo>
                <a:lnTo>
                  <a:pt x="759" y="667"/>
                </a:lnTo>
                <a:close/>
                <a:moveTo>
                  <a:pt x="817" y="573"/>
                </a:moveTo>
                <a:cubicBezTo>
                  <a:pt x="843" y="582"/>
                  <a:pt x="843" y="582"/>
                  <a:pt x="843" y="582"/>
                </a:cubicBezTo>
                <a:cubicBezTo>
                  <a:pt x="832" y="598"/>
                  <a:pt x="832" y="598"/>
                  <a:pt x="832" y="598"/>
                </a:cubicBezTo>
                <a:lnTo>
                  <a:pt x="817" y="573"/>
                </a:lnTo>
                <a:close/>
                <a:moveTo>
                  <a:pt x="845" y="579"/>
                </a:moveTo>
                <a:cubicBezTo>
                  <a:pt x="815" y="569"/>
                  <a:pt x="815" y="569"/>
                  <a:pt x="815" y="569"/>
                </a:cubicBezTo>
                <a:cubicBezTo>
                  <a:pt x="811" y="563"/>
                  <a:pt x="811" y="563"/>
                  <a:pt x="811" y="563"/>
                </a:cubicBezTo>
                <a:cubicBezTo>
                  <a:pt x="827" y="568"/>
                  <a:pt x="827" y="568"/>
                  <a:pt x="827" y="568"/>
                </a:cubicBezTo>
                <a:cubicBezTo>
                  <a:pt x="827" y="568"/>
                  <a:pt x="827" y="568"/>
                  <a:pt x="827" y="568"/>
                </a:cubicBezTo>
                <a:cubicBezTo>
                  <a:pt x="827" y="568"/>
                  <a:pt x="827" y="568"/>
                  <a:pt x="827" y="568"/>
                </a:cubicBezTo>
                <a:cubicBezTo>
                  <a:pt x="827" y="568"/>
                  <a:pt x="827" y="568"/>
                  <a:pt x="827" y="568"/>
                </a:cubicBezTo>
                <a:cubicBezTo>
                  <a:pt x="827" y="568"/>
                  <a:pt x="827" y="568"/>
                  <a:pt x="827" y="568"/>
                </a:cubicBezTo>
                <a:cubicBezTo>
                  <a:pt x="827" y="568"/>
                  <a:pt x="827" y="568"/>
                  <a:pt x="827" y="568"/>
                </a:cubicBezTo>
                <a:cubicBezTo>
                  <a:pt x="827" y="568"/>
                  <a:pt x="827" y="568"/>
                  <a:pt x="827" y="568"/>
                </a:cubicBezTo>
                <a:cubicBezTo>
                  <a:pt x="828" y="568"/>
                  <a:pt x="828" y="568"/>
                  <a:pt x="828" y="568"/>
                </a:cubicBezTo>
                <a:cubicBezTo>
                  <a:pt x="828" y="568"/>
                  <a:pt x="828" y="568"/>
                  <a:pt x="828" y="568"/>
                </a:cubicBezTo>
                <a:cubicBezTo>
                  <a:pt x="828" y="568"/>
                  <a:pt x="828" y="568"/>
                  <a:pt x="828" y="568"/>
                </a:cubicBezTo>
                <a:cubicBezTo>
                  <a:pt x="833" y="569"/>
                  <a:pt x="833" y="569"/>
                  <a:pt x="833" y="569"/>
                </a:cubicBezTo>
                <a:cubicBezTo>
                  <a:pt x="833" y="569"/>
                  <a:pt x="833" y="570"/>
                  <a:pt x="833" y="570"/>
                </a:cubicBezTo>
                <a:cubicBezTo>
                  <a:pt x="833" y="570"/>
                  <a:pt x="833" y="570"/>
                  <a:pt x="833" y="570"/>
                </a:cubicBezTo>
                <a:cubicBezTo>
                  <a:pt x="833" y="570"/>
                  <a:pt x="833" y="570"/>
                  <a:pt x="833" y="570"/>
                </a:cubicBezTo>
                <a:cubicBezTo>
                  <a:pt x="833" y="570"/>
                  <a:pt x="833" y="570"/>
                  <a:pt x="833" y="570"/>
                </a:cubicBezTo>
                <a:cubicBezTo>
                  <a:pt x="834" y="570"/>
                  <a:pt x="834" y="570"/>
                  <a:pt x="834" y="570"/>
                </a:cubicBezTo>
                <a:cubicBezTo>
                  <a:pt x="834" y="570"/>
                  <a:pt x="834" y="570"/>
                  <a:pt x="834" y="571"/>
                </a:cubicBezTo>
                <a:cubicBezTo>
                  <a:pt x="848" y="575"/>
                  <a:pt x="848" y="575"/>
                  <a:pt x="848" y="575"/>
                </a:cubicBezTo>
                <a:lnTo>
                  <a:pt x="845" y="579"/>
                </a:lnTo>
                <a:close/>
                <a:moveTo>
                  <a:pt x="844" y="563"/>
                </a:moveTo>
                <a:cubicBezTo>
                  <a:pt x="871" y="542"/>
                  <a:pt x="871" y="542"/>
                  <a:pt x="871" y="542"/>
                </a:cubicBezTo>
                <a:cubicBezTo>
                  <a:pt x="851" y="571"/>
                  <a:pt x="851" y="571"/>
                  <a:pt x="851" y="571"/>
                </a:cubicBezTo>
                <a:lnTo>
                  <a:pt x="844" y="563"/>
                </a:lnTo>
                <a:close/>
                <a:moveTo>
                  <a:pt x="851" y="576"/>
                </a:moveTo>
                <a:cubicBezTo>
                  <a:pt x="859" y="579"/>
                  <a:pt x="859" y="579"/>
                  <a:pt x="859" y="579"/>
                </a:cubicBezTo>
                <a:cubicBezTo>
                  <a:pt x="857" y="583"/>
                  <a:pt x="857" y="583"/>
                  <a:pt x="857" y="583"/>
                </a:cubicBezTo>
                <a:cubicBezTo>
                  <a:pt x="850" y="581"/>
                  <a:pt x="850" y="581"/>
                  <a:pt x="850" y="581"/>
                </a:cubicBezTo>
                <a:cubicBezTo>
                  <a:pt x="850" y="581"/>
                  <a:pt x="850" y="581"/>
                  <a:pt x="850" y="581"/>
                </a:cubicBezTo>
                <a:cubicBezTo>
                  <a:pt x="848" y="580"/>
                  <a:pt x="848" y="580"/>
                  <a:pt x="848" y="580"/>
                </a:cubicBezTo>
                <a:lnTo>
                  <a:pt x="851" y="576"/>
                </a:lnTo>
                <a:close/>
                <a:moveTo>
                  <a:pt x="853" y="573"/>
                </a:moveTo>
                <a:cubicBezTo>
                  <a:pt x="879" y="536"/>
                  <a:pt x="879" y="536"/>
                  <a:pt x="879" y="536"/>
                </a:cubicBezTo>
                <a:cubicBezTo>
                  <a:pt x="902" y="517"/>
                  <a:pt x="902" y="517"/>
                  <a:pt x="902" y="517"/>
                </a:cubicBezTo>
                <a:cubicBezTo>
                  <a:pt x="862" y="576"/>
                  <a:pt x="862" y="576"/>
                  <a:pt x="862" y="576"/>
                </a:cubicBezTo>
                <a:lnTo>
                  <a:pt x="853" y="573"/>
                </a:lnTo>
                <a:close/>
                <a:moveTo>
                  <a:pt x="862" y="580"/>
                </a:moveTo>
                <a:cubicBezTo>
                  <a:pt x="1023" y="636"/>
                  <a:pt x="1023" y="636"/>
                  <a:pt x="1023" y="636"/>
                </a:cubicBezTo>
                <a:cubicBezTo>
                  <a:pt x="1023" y="636"/>
                  <a:pt x="1023" y="636"/>
                  <a:pt x="1023" y="636"/>
                </a:cubicBezTo>
                <a:cubicBezTo>
                  <a:pt x="1023" y="636"/>
                  <a:pt x="1023" y="636"/>
                  <a:pt x="1023" y="636"/>
                </a:cubicBezTo>
                <a:cubicBezTo>
                  <a:pt x="1024" y="636"/>
                  <a:pt x="1024" y="636"/>
                  <a:pt x="1024" y="636"/>
                </a:cubicBezTo>
                <a:cubicBezTo>
                  <a:pt x="1024" y="636"/>
                  <a:pt x="1024" y="636"/>
                  <a:pt x="1024" y="636"/>
                </a:cubicBezTo>
                <a:cubicBezTo>
                  <a:pt x="1024" y="636"/>
                  <a:pt x="1024" y="636"/>
                  <a:pt x="1024" y="636"/>
                </a:cubicBezTo>
                <a:cubicBezTo>
                  <a:pt x="1024" y="636"/>
                  <a:pt x="1025" y="636"/>
                  <a:pt x="1025" y="635"/>
                </a:cubicBezTo>
                <a:cubicBezTo>
                  <a:pt x="1032" y="638"/>
                  <a:pt x="1032" y="638"/>
                  <a:pt x="1032" y="638"/>
                </a:cubicBezTo>
                <a:cubicBezTo>
                  <a:pt x="1029" y="643"/>
                  <a:pt x="1029" y="643"/>
                  <a:pt x="1029" y="643"/>
                </a:cubicBezTo>
                <a:cubicBezTo>
                  <a:pt x="861" y="585"/>
                  <a:pt x="861" y="585"/>
                  <a:pt x="861" y="585"/>
                </a:cubicBezTo>
                <a:cubicBezTo>
                  <a:pt x="861" y="585"/>
                  <a:pt x="861" y="585"/>
                  <a:pt x="861" y="585"/>
                </a:cubicBezTo>
                <a:cubicBezTo>
                  <a:pt x="859" y="584"/>
                  <a:pt x="859" y="584"/>
                  <a:pt x="859" y="584"/>
                </a:cubicBezTo>
                <a:lnTo>
                  <a:pt x="862" y="580"/>
                </a:lnTo>
                <a:close/>
                <a:moveTo>
                  <a:pt x="1035" y="639"/>
                </a:moveTo>
                <a:cubicBezTo>
                  <a:pt x="1035" y="639"/>
                  <a:pt x="1035" y="639"/>
                  <a:pt x="1035" y="639"/>
                </a:cubicBezTo>
                <a:cubicBezTo>
                  <a:pt x="1032" y="644"/>
                  <a:pt x="1032" y="644"/>
                  <a:pt x="1032" y="644"/>
                </a:cubicBezTo>
                <a:cubicBezTo>
                  <a:pt x="1031" y="644"/>
                  <a:pt x="1031" y="644"/>
                  <a:pt x="1031" y="644"/>
                </a:cubicBezTo>
                <a:lnTo>
                  <a:pt x="1035" y="639"/>
                </a:lnTo>
                <a:close/>
                <a:moveTo>
                  <a:pt x="1038" y="640"/>
                </a:moveTo>
                <a:cubicBezTo>
                  <a:pt x="1038" y="640"/>
                  <a:pt x="1038" y="640"/>
                  <a:pt x="1038" y="640"/>
                </a:cubicBezTo>
                <a:cubicBezTo>
                  <a:pt x="1038" y="640"/>
                  <a:pt x="1038" y="640"/>
                  <a:pt x="1039" y="640"/>
                </a:cubicBezTo>
                <a:cubicBezTo>
                  <a:pt x="1039" y="640"/>
                  <a:pt x="1039" y="640"/>
                  <a:pt x="1039" y="640"/>
                </a:cubicBezTo>
                <a:cubicBezTo>
                  <a:pt x="1039" y="640"/>
                  <a:pt x="1039" y="640"/>
                  <a:pt x="1039" y="640"/>
                </a:cubicBezTo>
                <a:cubicBezTo>
                  <a:pt x="1039" y="640"/>
                  <a:pt x="1039" y="640"/>
                  <a:pt x="1039" y="640"/>
                </a:cubicBezTo>
                <a:cubicBezTo>
                  <a:pt x="1039" y="640"/>
                  <a:pt x="1039" y="640"/>
                  <a:pt x="1039" y="640"/>
                </a:cubicBezTo>
                <a:cubicBezTo>
                  <a:pt x="1045" y="636"/>
                  <a:pt x="1045" y="636"/>
                  <a:pt x="1045" y="636"/>
                </a:cubicBezTo>
                <a:cubicBezTo>
                  <a:pt x="1045" y="636"/>
                  <a:pt x="1045" y="636"/>
                  <a:pt x="1045" y="636"/>
                </a:cubicBezTo>
                <a:cubicBezTo>
                  <a:pt x="1045" y="636"/>
                  <a:pt x="1045" y="636"/>
                  <a:pt x="1045" y="636"/>
                </a:cubicBezTo>
                <a:cubicBezTo>
                  <a:pt x="1045" y="636"/>
                  <a:pt x="1045" y="636"/>
                  <a:pt x="1045" y="637"/>
                </a:cubicBezTo>
                <a:cubicBezTo>
                  <a:pt x="1045" y="637"/>
                  <a:pt x="1045" y="637"/>
                  <a:pt x="1045" y="637"/>
                </a:cubicBezTo>
                <a:cubicBezTo>
                  <a:pt x="1045" y="637"/>
                  <a:pt x="1045" y="637"/>
                  <a:pt x="1045" y="637"/>
                </a:cubicBezTo>
                <a:cubicBezTo>
                  <a:pt x="1045" y="637"/>
                  <a:pt x="1045" y="637"/>
                  <a:pt x="1045" y="637"/>
                </a:cubicBezTo>
                <a:cubicBezTo>
                  <a:pt x="1045" y="637"/>
                  <a:pt x="1045" y="638"/>
                  <a:pt x="1045" y="638"/>
                </a:cubicBezTo>
                <a:cubicBezTo>
                  <a:pt x="1045" y="638"/>
                  <a:pt x="1045" y="638"/>
                  <a:pt x="1045" y="638"/>
                </a:cubicBezTo>
                <a:cubicBezTo>
                  <a:pt x="1046" y="638"/>
                  <a:pt x="1046" y="638"/>
                  <a:pt x="1046" y="638"/>
                </a:cubicBezTo>
                <a:cubicBezTo>
                  <a:pt x="1046" y="638"/>
                  <a:pt x="1047" y="638"/>
                  <a:pt x="1047" y="638"/>
                </a:cubicBezTo>
                <a:cubicBezTo>
                  <a:pt x="1068" y="628"/>
                  <a:pt x="1068" y="628"/>
                  <a:pt x="1068" y="628"/>
                </a:cubicBezTo>
                <a:cubicBezTo>
                  <a:pt x="1057" y="636"/>
                  <a:pt x="1057" y="636"/>
                  <a:pt x="1057" y="636"/>
                </a:cubicBezTo>
                <a:cubicBezTo>
                  <a:pt x="1046" y="641"/>
                  <a:pt x="1046" y="641"/>
                  <a:pt x="1046" y="641"/>
                </a:cubicBezTo>
                <a:cubicBezTo>
                  <a:pt x="1046" y="641"/>
                  <a:pt x="1046" y="641"/>
                  <a:pt x="1046" y="641"/>
                </a:cubicBezTo>
                <a:cubicBezTo>
                  <a:pt x="1046" y="641"/>
                  <a:pt x="1046" y="641"/>
                  <a:pt x="1046" y="641"/>
                </a:cubicBezTo>
                <a:cubicBezTo>
                  <a:pt x="1046" y="642"/>
                  <a:pt x="1045" y="642"/>
                  <a:pt x="1045" y="643"/>
                </a:cubicBezTo>
                <a:cubicBezTo>
                  <a:pt x="1045" y="643"/>
                  <a:pt x="1045" y="643"/>
                  <a:pt x="1045" y="643"/>
                </a:cubicBezTo>
                <a:cubicBezTo>
                  <a:pt x="1045" y="643"/>
                  <a:pt x="1045" y="643"/>
                  <a:pt x="1045" y="643"/>
                </a:cubicBezTo>
                <a:cubicBezTo>
                  <a:pt x="1045" y="643"/>
                  <a:pt x="1045" y="643"/>
                  <a:pt x="1045" y="643"/>
                </a:cubicBezTo>
                <a:cubicBezTo>
                  <a:pt x="1046" y="643"/>
                  <a:pt x="1046" y="644"/>
                  <a:pt x="1046" y="644"/>
                </a:cubicBezTo>
                <a:cubicBezTo>
                  <a:pt x="1046" y="644"/>
                  <a:pt x="1046" y="644"/>
                  <a:pt x="1046" y="644"/>
                </a:cubicBezTo>
                <a:cubicBezTo>
                  <a:pt x="1046" y="644"/>
                  <a:pt x="1046" y="644"/>
                  <a:pt x="1046" y="644"/>
                </a:cubicBezTo>
                <a:cubicBezTo>
                  <a:pt x="1079" y="655"/>
                  <a:pt x="1079" y="655"/>
                  <a:pt x="1079" y="655"/>
                </a:cubicBezTo>
                <a:cubicBezTo>
                  <a:pt x="1079" y="655"/>
                  <a:pt x="1079" y="655"/>
                  <a:pt x="1079" y="655"/>
                </a:cubicBezTo>
                <a:cubicBezTo>
                  <a:pt x="1079" y="655"/>
                  <a:pt x="1079" y="655"/>
                  <a:pt x="1079" y="656"/>
                </a:cubicBezTo>
                <a:cubicBezTo>
                  <a:pt x="1079" y="656"/>
                  <a:pt x="1079" y="656"/>
                  <a:pt x="1079" y="656"/>
                </a:cubicBezTo>
                <a:cubicBezTo>
                  <a:pt x="1079" y="656"/>
                  <a:pt x="1079" y="656"/>
                  <a:pt x="1079" y="656"/>
                </a:cubicBezTo>
                <a:cubicBezTo>
                  <a:pt x="1080" y="660"/>
                  <a:pt x="1080" y="660"/>
                  <a:pt x="1080" y="660"/>
                </a:cubicBezTo>
                <a:cubicBezTo>
                  <a:pt x="1034" y="645"/>
                  <a:pt x="1034" y="645"/>
                  <a:pt x="1034" y="645"/>
                </a:cubicBezTo>
                <a:lnTo>
                  <a:pt x="1038" y="640"/>
                </a:lnTo>
                <a:close/>
                <a:moveTo>
                  <a:pt x="1083" y="684"/>
                </a:moveTo>
                <a:cubicBezTo>
                  <a:pt x="1083" y="688"/>
                  <a:pt x="1083" y="688"/>
                  <a:pt x="1083" y="688"/>
                </a:cubicBezTo>
                <a:cubicBezTo>
                  <a:pt x="1081" y="687"/>
                  <a:pt x="1081" y="687"/>
                  <a:pt x="1081" y="687"/>
                </a:cubicBezTo>
                <a:cubicBezTo>
                  <a:pt x="1080" y="685"/>
                  <a:pt x="1080" y="685"/>
                  <a:pt x="1080" y="685"/>
                </a:cubicBezTo>
                <a:lnTo>
                  <a:pt x="1083" y="684"/>
                </a:lnTo>
                <a:close/>
                <a:moveTo>
                  <a:pt x="1082" y="691"/>
                </a:moveTo>
                <a:cubicBezTo>
                  <a:pt x="1082" y="695"/>
                  <a:pt x="1082" y="695"/>
                  <a:pt x="1082" y="695"/>
                </a:cubicBezTo>
                <a:cubicBezTo>
                  <a:pt x="1080" y="695"/>
                  <a:pt x="1080" y="695"/>
                  <a:pt x="1080" y="695"/>
                </a:cubicBezTo>
                <a:cubicBezTo>
                  <a:pt x="1079" y="692"/>
                  <a:pt x="1079" y="692"/>
                  <a:pt x="1079" y="692"/>
                </a:cubicBezTo>
                <a:lnTo>
                  <a:pt x="1082" y="691"/>
                </a:lnTo>
                <a:close/>
                <a:moveTo>
                  <a:pt x="1082" y="698"/>
                </a:moveTo>
                <a:cubicBezTo>
                  <a:pt x="1082" y="702"/>
                  <a:pt x="1082" y="702"/>
                  <a:pt x="1082" y="702"/>
                </a:cubicBezTo>
                <a:cubicBezTo>
                  <a:pt x="1080" y="702"/>
                  <a:pt x="1080" y="702"/>
                  <a:pt x="1080" y="702"/>
                </a:cubicBezTo>
                <a:cubicBezTo>
                  <a:pt x="1079" y="699"/>
                  <a:pt x="1079" y="699"/>
                  <a:pt x="1079" y="699"/>
                </a:cubicBezTo>
                <a:lnTo>
                  <a:pt x="1082" y="698"/>
                </a:lnTo>
                <a:close/>
                <a:moveTo>
                  <a:pt x="1081" y="705"/>
                </a:moveTo>
                <a:cubicBezTo>
                  <a:pt x="1081" y="709"/>
                  <a:pt x="1081" y="709"/>
                  <a:pt x="1081" y="709"/>
                </a:cubicBezTo>
                <a:cubicBezTo>
                  <a:pt x="1079" y="709"/>
                  <a:pt x="1079" y="709"/>
                  <a:pt x="1079" y="709"/>
                </a:cubicBezTo>
                <a:cubicBezTo>
                  <a:pt x="1079" y="706"/>
                  <a:pt x="1079" y="706"/>
                  <a:pt x="1079" y="706"/>
                </a:cubicBezTo>
                <a:lnTo>
                  <a:pt x="1081" y="705"/>
                </a:lnTo>
                <a:close/>
                <a:moveTo>
                  <a:pt x="1081" y="755"/>
                </a:moveTo>
                <a:cubicBezTo>
                  <a:pt x="1082" y="755"/>
                  <a:pt x="1082" y="755"/>
                  <a:pt x="1082" y="755"/>
                </a:cubicBezTo>
                <a:cubicBezTo>
                  <a:pt x="1081" y="756"/>
                  <a:pt x="1081" y="756"/>
                  <a:pt x="1081" y="756"/>
                </a:cubicBezTo>
                <a:lnTo>
                  <a:pt x="1081" y="755"/>
                </a:lnTo>
                <a:close/>
                <a:moveTo>
                  <a:pt x="1081" y="752"/>
                </a:moveTo>
                <a:cubicBezTo>
                  <a:pt x="1081" y="748"/>
                  <a:pt x="1081" y="748"/>
                  <a:pt x="1081" y="748"/>
                </a:cubicBezTo>
                <a:cubicBezTo>
                  <a:pt x="1084" y="750"/>
                  <a:pt x="1084" y="750"/>
                  <a:pt x="1084" y="750"/>
                </a:cubicBezTo>
                <a:cubicBezTo>
                  <a:pt x="1083" y="752"/>
                  <a:pt x="1083" y="752"/>
                  <a:pt x="1083" y="752"/>
                </a:cubicBezTo>
                <a:lnTo>
                  <a:pt x="1081" y="752"/>
                </a:lnTo>
                <a:close/>
                <a:moveTo>
                  <a:pt x="1083" y="745"/>
                </a:moveTo>
                <a:cubicBezTo>
                  <a:pt x="1082" y="745"/>
                  <a:pt x="1082" y="745"/>
                  <a:pt x="1082" y="745"/>
                </a:cubicBezTo>
                <a:cubicBezTo>
                  <a:pt x="1082" y="744"/>
                  <a:pt x="1082" y="744"/>
                  <a:pt x="1082" y="744"/>
                </a:cubicBezTo>
                <a:cubicBezTo>
                  <a:pt x="1082" y="741"/>
                  <a:pt x="1082" y="741"/>
                  <a:pt x="1082" y="741"/>
                </a:cubicBezTo>
                <a:cubicBezTo>
                  <a:pt x="1085" y="742"/>
                  <a:pt x="1085" y="742"/>
                  <a:pt x="1085" y="742"/>
                </a:cubicBezTo>
                <a:lnTo>
                  <a:pt x="1083" y="745"/>
                </a:lnTo>
                <a:close/>
                <a:moveTo>
                  <a:pt x="1083" y="738"/>
                </a:moveTo>
                <a:cubicBezTo>
                  <a:pt x="1083" y="738"/>
                  <a:pt x="1083" y="738"/>
                  <a:pt x="1083" y="738"/>
                </a:cubicBezTo>
                <a:cubicBezTo>
                  <a:pt x="1082" y="737"/>
                  <a:pt x="1082" y="737"/>
                  <a:pt x="1082" y="737"/>
                </a:cubicBezTo>
                <a:cubicBezTo>
                  <a:pt x="1082" y="733"/>
                  <a:pt x="1082" y="733"/>
                  <a:pt x="1082" y="733"/>
                </a:cubicBezTo>
                <a:cubicBezTo>
                  <a:pt x="1085" y="735"/>
                  <a:pt x="1085" y="735"/>
                  <a:pt x="1085" y="735"/>
                </a:cubicBezTo>
                <a:lnTo>
                  <a:pt x="1083" y="738"/>
                </a:lnTo>
                <a:close/>
                <a:moveTo>
                  <a:pt x="1084" y="731"/>
                </a:moveTo>
                <a:cubicBezTo>
                  <a:pt x="1083" y="731"/>
                  <a:pt x="1083" y="731"/>
                  <a:pt x="1083" y="731"/>
                </a:cubicBezTo>
                <a:cubicBezTo>
                  <a:pt x="1083" y="730"/>
                  <a:pt x="1083" y="730"/>
                  <a:pt x="1083" y="730"/>
                </a:cubicBezTo>
                <a:cubicBezTo>
                  <a:pt x="1083" y="726"/>
                  <a:pt x="1083" y="726"/>
                  <a:pt x="1083" y="726"/>
                </a:cubicBezTo>
                <a:cubicBezTo>
                  <a:pt x="1086" y="728"/>
                  <a:pt x="1086" y="728"/>
                  <a:pt x="1086" y="728"/>
                </a:cubicBezTo>
                <a:lnTo>
                  <a:pt x="1084" y="731"/>
                </a:lnTo>
                <a:close/>
                <a:moveTo>
                  <a:pt x="1084" y="724"/>
                </a:moveTo>
                <a:cubicBezTo>
                  <a:pt x="1084" y="724"/>
                  <a:pt x="1084" y="724"/>
                  <a:pt x="1084" y="724"/>
                </a:cubicBezTo>
                <a:cubicBezTo>
                  <a:pt x="1083" y="723"/>
                  <a:pt x="1083" y="723"/>
                  <a:pt x="1083" y="723"/>
                </a:cubicBezTo>
                <a:cubicBezTo>
                  <a:pt x="1083" y="719"/>
                  <a:pt x="1083" y="719"/>
                  <a:pt x="1083" y="719"/>
                </a:cubicBezTo>
                <a:cubicBezTo>
                  <a:pt x="1086" y="721"/>
                  <a:pt x="1086" y="721"/>
                  <a:pt x="1086" y="721"/>
                </a:cubicBezTo>
                <a:lnTo>
                  <a:pt x="1084" y="724"/>
                </a:lnTo>
                <a:close/>
                <a:moveTo>
                  <a:pt x="1085" y="717"/>
                </a:moveTo>
                <a:cubicBezTo>
                  <a:pt x="1084" y="716"/>
                  <a:pt x="1084" y="716"/>
                  <a:pt x="1084" y="716"/>
                </a:cubicBezTo>
                <a:cubicBezTo>
                  <a:pt x="1084" y="716"/>
                  <a:pt x="1084" y="716"/>
                  <a:pt x="1084" y="716"/>
                </a:cubicBezTo>
                <a:cubicBezTo>
                  <a:pt x="1084" y="712"/>
                  <a:pt x="1084" y="712"/>
                  <a:pt x="1084" y="712"/>
                </a:cubicBezTo>
                <a:cubicBezTo>
                  <a:pt x="1084" y="712"/>
                  <a:pt x="1084" y="712"/>
                  <a:pt x="1084" y="712"/>
                </a:cubicBezTo>
                <a:cubicBezTo>
                  <a:pt x="1087" y="714"/>
                  <a:pt x="1087" y="714"/>
                  <a:pt x="1087" y="714"/>
                </a:cubicBezTo>
                <a:lnTo>
                  <a:pt x="1085" y="717"/>
                </a:lnTo>
                <a:close/>
                <a:moveTo>
                  <a:pt x="1085" y="709"/>
                </a:moveTo>
                <a:cubicBezTo>
                  <a:pt x="1085" y="709"/>
                  <a:pt x="1085" y="709"/>
                  <a:pt x="1085" y="709"/>
                </a:cubicBezTo>
                <a:cubicBezTo>
                  <a:pt x="1084" y="709"/>
                  <a:pt x="1084" y="709"/>
                  <a:pt x="1084" y="709"/>
                </a:cubicBezTo>
                <a:cubicBezTo>
                  <a:pt x="1084" y="705"/>
                  <a:pt x="1084" y="705"/>
                  <a:pt x="1084" y="705"/>
                </a:cubicBezTo>
                <a:cubicBezTo>
                  <a:pt x="1084" y="705"/>
                  <a:pt x="1084" y="705"/>
                  <a:pt x="1084" y="705"/>
                </a:cubicBezTo>
                <a:cubicBezTo>
                  <a:pt x="1087" y="707"/>
                  <a:pt x="1087" y="707"/>
                  <a:pt x="1087" y="707"/>
                </a:cubicBezTo>
                <a:lnTo>
                  <a:pt x="1085" y="709"/>
                </a:lnTo>
                <a:close/>
                <a:moveTo>
                  <a:pt x="1086" y="702"/>
                </a:moveTo>
                <a:cubicBezTo>
                  <a:pt x="1085" y="702"/>
                  <a:pt x="1085" y="702"/>
                  <a:pt x="1085" y="702"/>
                </a:cubicBezTo>
                <a:cubicBezTo>
                  <a:pt x="1085" y="702"/>
                  <a:pt x="1085" y="702"/>
                  <a:pt x="1085" y="702"/>
                </a:cubicBezTo>
                <a:cubicBezTo>
                  <a:pt x="1085" y="698"/>
                  <a:pt x="1085" y="698"/>
                  <a:pt x="1085" y="698"/>
                </a:cubicBezTo>
                <a:cubicBezTo>
                  <a:pt x="1085" y="698"/>
                  <a:pt x="1085" y="698"/>
                  <a:pt x="1085" y="698"/>
                </a:cubicBezTo>
                <a:cubicBezTo>
                  <a:pt x="1088" y="700"/>
                  <a:pt x="1088" y="700"/>
                  <a:pt x="1088" y="700"/>
                </a:cubicBezTo>
                <a:lnTo>
                  <a:pt x="1086" y="702"/>
                </a:lnTo>
                <a:close/>
                <a:moveTo>
                  <a:pt x="1086" y="695"/>
                </a:moveTo>
                <a:cubicBezTo>
                  <a:pt x="1086" y="695"/>
                  <a:pt x="1086" y="695"/>
                  <a:pt x="1086" y="695"/>
                </a:cubicBezTo>
                <a:cubicBezTo>
                  <a:pt x="1085" y="695"/>
                  <a:pt x="1085" y="695"/>
                  <a:pt x="1085" y="695"/>
                </a:cubicBezTo>
                <a:cubicBezTo>
                  <a:pt x="1085" y="691"/>
                  <a:pt x="1085" y="691"/>
                  <a:pt x="1085" y="691"/>
                </a:cubicBezTo>
                <a:cubicBezTo>
                  <a:pt x="1085" y="691"/>
                  <a:pt x="1085" y="691"/>
                  <a:pt x="1085" y="691"/>
                </a:cubicBezTo>
                <a:cubicBezTo>
                  <a:pt x="1088" y="693"/>
                  <a:pt x="1088" y="693"/>
                  <a:pt x="1088" y="693"/>
                </a:cubicBezTo>
                <a:lnTo>
                  <a:pt x="1086" y="695"/>
                </a:lnTo>
                <a:close/>
                <a:moveTo>
                  <a:pt x="1087" y="688"/>
                </a:moveTo>
                <a:cubicBezTo>
                  <a:pt x="1086" y="688"/>
                  <a:pt x="1086" y="688"/>
                  <a:pt x="1086" y="688"/>
                </a:cubicBezTo>
                <a:cubicBezTo>
                  <a:pt x="1085" y="688"/>
                  <a:pt x="1085" y="688"/>
                  <a:pt x="1085" y="688"/>
                </a:cubicBezTo>
                <a:cubicBezTo>
                  <a:pt x="1086" y="684"/>
                  <a:pt x="1086" y="684"/>
                  <a:pt x="1086" y="684"/>
                </a:cubicBezTo>
                <a:cubicBezTo>
                  <a:pt x="1086" y="684"/>
                  <a:pt x="1086" y="684"/>
                  <a:pt x="1086" y="684"/>
                </a:cubicBezTo>
                <a:cubicBezTo>
                  <a:pt x="1089" y="686"/>
                  <a:pt x="1089" y="686"/>
                  <a:pt x="1089" y="686"/>
                </a:cubicBezTo>
                <a:lnTo>
                  <a:pt x="1087" y="688"/>
                </a:lnTo>
                <a:close/>
                <a:moveTo>
                  <a:pt x="1087" y="681"/>
                </a:moveTo>
                <a:cubicBezTo>
                  <a:pt x="1087" y="681"/>
                  <a:pt x="1087" y="681"/>
                  <a:pt x="1087" y="681"/>
                </a:cubicBezTo>
                <a:cubicBezTo>
                  <a:pt x="1086" y="681"/>
                  <a:pt x="1086" y="681"/>
                  <a:pt x="1086" y="681"/>
                </a:cubicBezTo>
                <a:cubicBezTo>
                  <a:pt x="1086" y="677"/>
                  <a:pt x="1086" y="677"/>
                  <a:pt x="1086" y="677"/>
                </a:cubicBezTo>
                <a:cubicBezTo>
                  <a:pt x="1086" y="677"/>
                  <a:pt x="1086" y="677"/>
                  <a:pt x="1086" y="677"/>
                </a:cubicBezTo>
                <a:cubicBezTo>
                  <a:pt x="1089" y="679"/>
                  <a:pt x="1089" y="679"/>
                  <a:pt x="1089" y="679"/>
                </a:cubicBezTo>
                <a:lnTo>
                  <a:pt x="1087" y="681"/>
                </a:lnTo>
                <a:close/>
                <a:moveTo>
                  <a:pt x="1088" y="674"/>
                </a:moveTo>
                <a:cubicBezTo>
                  <a:pt x="1087" y="674"/>
                  <a:pt x="1087" y="674"/>
                  <a:pt x="1087" y="674"/>
                </a:cubicBezTo>
                <a:cubicBezTo>
                  <a:pt x="1086" y="674"/>
                  <a:pt x="1086" y="674"/>
                  <a:pt x="1086" y="674"/>
                </a:cubicBezTo>
                <a:cubicBezTo>
                  <a:pt x="1087" y="670"/>
                  <a:pt x="1087" y="670"/>
                  <a:pt x="1087" y="670"/>
                </a:cubicBezTo>
                <a:cubicBezTo>
                  <a:pt x="1087" y="670"/>
                  <a:pt x="1087" y="670"/>
                  <a:pt x="1087" y="670"/>
                </a:cubicBezTo>
                <a:cubicBezTo>
                  <a:pt x="1090" y="672"/>
                  <a:pt x="1090" y="672"/>
                  <a:pt x="1090" y="672"/>
                </a:cubicBezTo>
                <a:lnTo>
                  <a:pt x="1088" y="674"/>
                </a:lnTo>
                <a:close/>
                <a:moveTo>
                  <a:pt x="1089" y="653"/>
                </a:moveTo>
                <a:cubicBezTo>
                  <a:pt x="1089" y="653"/>
                  <a:pt x="1089" y="653"/>
                  <a:pt x="1089" y="653"/>
                </a:cubicBezTo>
                <a:cubicBezTo>
                  <a:pt x="1088" y="652"/>
                  <a:pt x="1088" y="652"/>
                  <a:pt x="1088" y="652"/>
                </a:cubicBezTo>
                <a:cubicBezTo>
                  <a:pt x="1088" y="649"/>
                  <a:pt x="1088" y="649"/>
                  <a:pt x="1088" y="649"/>
                </a:cubicBezTo>
                <a:cubicBezTo>
                  <a:pt x="1088" y="649"/>
                  <a:pt x="1088" y="649"/>
                  <a:pt x="1088" y="649"/>
                </a:cubicBezTo>
                <a:cubicBezTo>
                  <a:pt x="1091" y="651"/>
                  <a:pt x="1091" y="651"/>
                  <a:pt x="1091" y="651"/>
                </a:cubicBezTo>
                <a:lnTo>
                  <a:pt x="1089" y="653"/>
                </a:lnTo>
                <a:close/>
                <a:moveTo>
                  <a:pt x="1412" y="766"/>
                </a:moveTo>
                <a:cubicBezTo>
                  <a:pt x="1404" y="747"/>
                  <a:pt x="1404" y="747"/>
                  <a:pt x="1404" y="747"/>
                </a:cubicBezTo>
                <a:cubicBezTo>
                  <a:pt x="1415" y="767"/>
                  <a:pt x="1415" y="767"/>
                  <a:pt x="1415" y="767"/>
                </a:cubicBezTo>
                <a:lnTo>
                  <a:pt x="1412" y="766"/>
                </a:lnTo>
                <a:close/>
                <a:moveTo>
                  <a:pt x="1417" y="772"/>
                </a:moveTo>
                <a:cubicBezTo>
                  <a:pt x="1417" y="772"/>
                  <a:pt x="1417" y="772"/>
                  <a:pt x="1417" y="772"/>
                </a:cubicBezTo>
                <a:cubicBezTo>
                  <a:pt x="1417" y="772"/>
                  <a:pt x="1417" y="772"/>
                  <a:pt x="1417" y="772"/>
                </a:cubicBezTo>
                <a:cubicBezTo>
                  <a:pt x="1417" y="772"/>
                  <a:pt x="1418" y="772"/>
                  <a:pt x="1418" y="772"/>
                </a:cubicBezTo>
                <a:cubicBezTo>
                  <a:pt x="1418" y="772"/>
                  <a:pt x="1418" y="772"/>
                  <a:pt x="1418" y="772"/>
                </a:cubicBezTo>
                <a:cubicBezTo>
                  <a:pt x="1418" y="772"/>
                  <a:pt x="1418" y="772"/>
                  <a:pt x="1418" y="772"/>
                </a:cubicBezTo>
                <a:cubicBezTo>
                  <a:pt x="1418" y="772"/>
                  <a:pt x="1418" y="772"/>
                  <a:pt x="1418" y="772"/>
                </a:cubicBezTo>
                <a:cubicBezTo>
                  <a:pt x="1419" y="772"/>
                  <a:pt x="1419" y="772"/>
                  <a:pt x="1419" y="772"/>
                </a:cubicBezTo>
                <a:cubicBezTo>
                  <a:pt x="1419" y="772"/>
                  <a:pt x="1419" y="772"/>
                  <a:pt x="1419" y="771"/>
                </a:cubicBezTo>
                <a:cubicBezTo>
                  <a:pt x="1419" y="771"/>
                  <a:pt x="1419" y="771"/>
                  <a:pt x="1419" y="771"/>
                </a:cubicBezTo>
                <a:cubicBezTo>
                  <a:pt x="1419" y="771"/>
                  <a:pt x="1419" y="771"/>
                  <a:pt x="1419" y="771"/>
                </a:cubicBezTo>
                <a:cubicBezTo>
                  <a:pt x="1419" y="771"/>
                  <a:pt x="1419" y="771"/>
                  <a:pt x="1419" y="771"/>
                </a:cubicBezTo>
                <a:cubicBezTo>
                  <a:pt x="1419" y="771"/>
                  <a:pt x="1419" y="771"/>
                  <a:pt x="1419" y="771"/>
                </a:cubicBezTo>
                <a:cubicBezTo>
                  <a:pt x="1419" y="771"/>
                  <a:pt x="1419" y="771"/>
                  <a:pt x="1419" y="771"/>
                </a:cubicBezTo>
                <a:cubicBezTo>
                  <a:pt x="1419" y="769"/>
                  <a:pt x="1419" y="769"/>
                  <a:pt x="1419" y="769"/>
                </a:cubicBezTo>
                <a:cubicBezTo>
                  <a:pt x="1422" y="777"/>
                  <a:pt x="1422" y="777"/>
                  <a:pt x="1422" y="777"/>
                </a:cubicBezTo>
                <a:cubicBezTo>
                  <a:pt x="1422" y="778"/>
                  <a:pt x="1422" y="778"/>
                  <a:pt x="1422" y="778"/>
                </a:cubicBezTo>
                <a:cubicBezTo>
                  <a:pt x="1415" y="776"/>
                  <a:pt x="1415" y="776"/>
                  <a:pt x="1415" y="776"/>
                </a:cubicBezTo>
                <a:cubicBezTo>
                  <a:pt x="1413" y="771"/>
                  <a:pt x="1413" y="771"/>
                  <a:pt x="1413" y="771"/>
                </a:cubicBezTo>
                <a:lnTo>
                  <a:pt x="1417" y="772"/>
                </a:lnTo>
                <a:close/>
                <a:moveTo>
                  <a:pt x="1424" y="782"/>
                </a:moveTo>
                <a:cubicBezTo>
                  <a:pt x="1425" y="785"/>
                  <a:pt x="1425" y="785"/>
                  <a:pt x="1425" y="785"/>
                </a:cubicBezTo>
                <a:cubicBezTo>
                  <a:pt x="1424" y="785"/>
                  <a:pt x="1424" y="785"/>
                  <a:pt x="1424" y="785"/>
                </a:cubicBezTo>
                <a:cubicBezTo>
                  <a:pt x="1424" y="785"/>
                  <a:pt x="1424" y="785"/>
                  <a:pt x="1424" y="785"/>
                </a:cubicBezTo>
                <a:cubicBezTo>
                  <a:pt x="1424" y="785"/>
                  <a:pt x="1424" y="786"/>
                  <a:pt x="1423" y="786"/>
                </a:cubicBezTo>
                <a:cubicBezTo>
                  <a:pt x="1423" y="786"/>
                  <a:pt x="1423" y="786"/>
                  <a:pt x="1423" y="786"/>
                </a:cubicBezTo>
                <a:cubicBezTo>
                  <a:pt x="1423" y="786"/>
                  <a:pt x="1423" y="786"/>
                  <a:pt x="1423" y="786"/>
                </a:cubicBezTo>
                <a:cubicBezTo>
                  <a:pt x="1423" y="786"/>
                  <a:pt x="1423" y="786"/>
                  <a:pt x="1423" y="786"/>
                </a:cubicBezTo>
                <a:cubicBezTo>
                  <a:pt x="1423" y="786"/>
                  <a:pt x="1423" y="786"/>
                  <a:pt x="1423" y="786"/>
                </a:cubicBezTo>
                <a:cubicBezTo>
                  <a:pt x="1422" y="793"/>
                  <a:pt x="1422" y="793"/>
                  <a:pt x="1422" y="793"/>
                </a:cubicBezTo>
                <a:cubicBezTo>
                  <a:pt x="1421" y="792"/>
                  <a:pt x="1421" y="792"/>
                  <a:pt x="1421" y="792"/>
                </a:cubicBezTo>
                <a:lnTo>
                  <a:pt x="1424" y="782"/>
                </a:lnTo>
                <a:close/>
                <a:moveTo>
                  <a:pt x="1425" y="691"/>
                </a:moveTo>
                <a:cubicBezTo>
                  <a:pt x="1438" y="695"/>
                  <a:pt x="1438" y="695"/>
                  <a:pt x="1438" y="695"/>
                </a:cubicBezTo>
                <a:cubicBezTo>
                  <a:pt x="1426" y="733"/>
                  <a:pt x="1426" y="733"/>
                  <a:pt x="1426" y="733"/>
                </a:cubicBezTo>
                <a:lnTo>
                  <a:pt x="1425" y="691"/>
                </a:lnTo>
                <a:close/>
                <a:moveTo>
                  <a:pt x="1429" y="774"/>
                </a:moveTo>
                <a:cubicBezTo>
                  <a:pt x="1430" y="775"/>
                  <a:pt x="1430" y="775"/>
                  <a:pt x="1430" y="775"/>
                </a:cubicBezTo>
                <a:cubicBezTo>
                  <a:pt x="1430" y="775"/>
                  <a:pt x="1429" y="775"/>
                  <a:pt x="1429" y="776"/>
                </a:cubicBezTo>
                <a:cubicBezTo>
                  <a:pt x="1429" y="776"/>
                  <a:pt x="1429" y="776"/>
                  <a:pt x="1429" y="776"/>
                </a:cubicBezTo>
                <a:cubicBezTo>
                  <a:pt x="1429" y="776"/>
                  <a:pt x="1430" y="776"/>
                  <a:pt x="1430" y="776"/>
                </a:cubicBezTo>
                <a:cubicBezTo>
                  <a:pt x="1430" y="776"/>
                  <a:pt x="1430" y="776"/>
                  <a:pt x="1430" y="776"/>
                </a:cubicBezTo>
                <a:cubicBezTo>
                  <a:pt x="1430" y="776"/>
                  <a:pt x="1430" y="776"/>
                  <a:pt x="1430" y="777"/>
                </a:cubicBezTo>
                <a:cubicBezTo>
                  <a:pt x="1430" y="777"/>
                  <a:pt x="1430" y="777"/>
                  <a:pt x="1430" y="777"/>
                </a:cubicBezTo>
                <a:cubicBezTo>
                  <a:pt x="1430" y="777"/>
                  <a:pt x="1431" y="777"/>
                  <a:pt x="1431" y="777"/>
                </a:cubicBezTo>
                <a:cubicBezTo>
                  <a:pt x="1431" y="777"/>
                  <a:pt x="1431" y="777"/>
                  <a:pt x="1432" y="777"/>
                </a:cubicBezTo>
                <a:cubicBezTo>
                  <a:pt x="1432" y="777"/>
                  <a:pt x="1432" y="777"/>
                  <a:pt x="1432" y="777"/>
                </a:cubicBezTo>
                <a:cubicBezTo>
                  <a:pt x="1434" y="775"/>
                  <a:pt x="1434" y="775"/>
                  <a:pt x="1434" y="775"/>
                </a:cubicBezTo>
                <a:cubicBezTo>
                  <a:pt x="1436" y="776"/>
                  <a:pt x="1436" y="776"/>
                  <a:pt x="1436" y="776"/>
                </a:cubicBezTo>
                <a:cubicBezTo>
                  <a:pt x="1436" y="776"/>
                  <a:pt x="1436" y="776"/>
                  <a:pt x="1436" y="776"/>
                </a:cubicBezTo>
                <a:cubicBezTo>
                  <a:pt x="1436" y="776"/>
                  <a:pt x="1436" y="776"/>
                  <a:pt x="1436" y="776"/>
                </a:cubicBezTo>
                <a:cubicBezTo>
                  <a:pt x="1436" y="776"/>
                  <a:pt x="1437" y="777"/>
                  <a:pt x="1437" y="777"/>
                </a:cubicBezTo>
                <a:cubicBezTo>
                  <a:pt x="1437" y="777"/>
                  <a:pt x="1437" y="777"/>
                  <a:pt x="1437" y="777"/>
                </a:cubicBezTo>
                <a:cubicBezTo>
                  <a:pt x="1437" y="777"/>
                  <a:pt x="1437" y="777"/>
                  <a:pt x="1437" y="777"/>
                </a:cubicBezTo>
                <a:cubicBezTo>
                  <a:pt x="1437" y="777"/>
                  <a:pt x="1437" y="777"/>
                  <a:pt x="1438" y="777"/>
                </a:cubicBezTo>
                <a:cubicBezTo>
                  <a:pt x="1438" y="777"/>
                  <a:pt x="1438" y="777"/>
                  <a:pt x="1438" y="777"/>
                </a:cubicBezTo>
                <a:cubicBezTo>
                  <a:pt x="1433" y="780"/>
                  <a:pt x="1433" y="780"/>
                  <a:pt x="1433" y="780"/>
                </a:cubicBezTo>
                <a:cubicBezTo>
                  <a:pt x="1426" y="779"/>
                  <a:pt x="1426" y="779"/>
                  <a:pt x="1426" y="779"/>
                </a:cubicBezTo>
                <a:cubicBezTo>
                  <a:pt x="1426" y="779"/>
                  <a:pt x="1426" y="779"/>
                  <a:pt x="1426" y="779"/>
                </a:cubicBezTo>
                <a:lnTo>
                  <a:pt x="1429" y="774"/>
                </a:lnTo>
                <a:close/>
                <a:moveTo>
                  <a:pt x="1429" y="783"/>
                </a:moveTo>
                <a:cubicBezTo>
                  <a:pt x="1427" y="783"/>
                  <a:pt x="1427" y="783"/>
                  <a:pt x="1427" y="783"/>
                </a:cubicBezTo>
                <a:cubicBezTo>
                  <a:pt x="1427" y="782"/>
                  <a:pt x="1427" y="782"/>
                  <a:pt x="1427" y="782"/>
                </a:cubicBezTo>
                <a:lnTo>
                  <a:pt x="1429" y="783"/>
                </a:lnTo>
                <a:close/>
                <a:moveTo>
                  <a:pt x="1433" y="783"/>
                </a:moveTo>
                <a:cubicBezTo>
                  <a:pt x="1456" y="787"/>
                  <a:pt x="1456" y="787"/>
                  <a:pt x="1456" y="787"/>
                </a:cubicBezTo>
                <a:cubicBezTo>
                  <a:pt x="1435" y="805"/>
                  <a:pt x="1435" y="805"/>
                  <a:pt x="1435" y="805"/>
                </a:cubicBezTo>
                <a:cubicBezTo>
                  <a:pt x="1428" y="786"/>
                  <a:pt x="1428" y="786"/>
                  <a:pt x="1428" y="786"/>
                </a:cubicBezTo>
                <a:lnTo>
                  <a:pt x="1433" y="783"/>
                </a:lnTo>
                <a:close/>
                <a:moveTo>
                  <a:pt x="1437" y="781"/>
                </a:moveTo>
                <a:cubicBezTo>
                  <a:pt x="1442" y="778"/>
                  <a:pt x="1442" y="778"/>
                  <a:pt x="1442" y="778"/>
                </a:cubicBezTo>
                <a:cubicBezTo>
                  <a:pt x="1463" y="782"/>
                  <a:pt x="1463" y="782"/>
                  <a:pt x="1463" y="782"/>
                </a:cubicBezTo>
                <a:cubicBezTo>
                  <a:pt x="1459" y="785"/>
                  <a:pt x="1459" y="785"/>
                  <a:pt x="1459" y="785"/>
                </a:cubicBezTo>
                <a:lnTo>
                  <a:pt x="1437" y="781"/>
                </a:lnTo>
                <a:close/>
                <a:moveTo>
                  <a:pt x="1467" y="782"/>
                </a:moveTo>
                <a:cubicBezTo>
                  <a:pt x="1477" y="784"/>
                  <a:pt x="1477" y="784"/>
                  <a:pt x="1477" y="784"/>
                </a:cubicBezTo>
                <a:cubicBezTo>
                  <a:pt x="1476" y="785"/>
                  <a:pt x="1476" y="785"/>
                  <a:pt x="1476" y="785"/>
                </a:cubicBezTo>
                <a:cubicBezTo>
                  <a:pt x="1474" y="788"/>
                  <a:pt x="1474" y="788"/>
                  <a:pt x="1474" y="788"/>
                </a:cubicBezTo>
                <a:cubicBezTo>
                  <a:pt x="1463" y="786"/>
                  <a:pt x="1463" y="786"/>
                  <a:pt x="1463" y="786"/>
                </a:cubicBezTo>
                <a:lnTo>
                  <a:pt x="1467" y="782"/>
                </a:lnTo>
                <a:close/>
                <a:moveTo>
                  <a:pt x="1475" y="791"/>
                </a:moveTo>
                <a:cubicBezTo>
                  <a:pt x="1476" y="791"/>
                  <a:pt x="1476" y="791"/>
                  <a:pt x="1476" y="791"/>
                </a:cubicBezTo>
                <a:cubicBezTo>
                  <a:pt x="1458" y="814"/>
                  <a:pt x="1458" y="814"/>
                  <a:pt x="1458" y="814"/>
                </a:cubicBezTo>
                <a:cubicBezTo>
                  <a:pt x="1457" y="813"/>
                  <a:pt x="1457" y="813"/>
                  <a:pt x="1457" y="813"/>
                </a:cubicBezTo>
                <a:lnTo>
                  <a:pt x="1475" y="791"/>
                </a:lnTo>
                <a:close/>
                <a:moveTo>
                  <a:pt x="1454" y="812"/>
                </a:moveTo>
                <a:cubicBezTo>
                  <a:pt x="1450" y="811"/>
                  <a:pt x="1450" y="811"/>
                  <a:pt x="1450" y="811"/>
                </a:cubicBezTo>
                <a:cubicBezTo>
                  <a:pt x="1466" y="798"/>
                  <a:pt x="1466" y="798"/>
                  <a:pt x="1466" y="798"/>
                </a:cubicBezTo>
                <a:lnTo>
                  <a:pt x="1454" y="812"/>
                </a:lnTo>
                <a:close/>
                <a:moveTo>
                  <a:pt x="1455" y="816"/>
                </a:moveTo>
                <a:cubicBezTo>
                  <a:pt x="1456" y="816"/>
                  <a:pt x="1456" y="816"/>
                  <a:pt x="1456" y="816"/>
                </a:cubicBezTo>
                <a:cubicBezTo>
                  <a:pt x="1452" y="821"/>
                  <a:pt x="1452" y="821"/>
                  <a:pt x="1452" y="821"/>
                </a:cubicBezTo>
                <a:cubicBezTo>
                  <a:pt x="1451" y="820"/>
                  <a:pt x="1451" y="820"/>
                  <a:pt x="1451" y="820"/>
                </a:cubicBezTo>
                <a:lnTo>
                  <a:pt x="1455" y="816"/>
                </a:lnTo>
                <a:close/>
                <a:moveTo>
                  <a:pt x="1455" y="822"/>
                </a:moveTo>
                <a:cubicBezTo>
                  <a:pt x="1459" y="817"/>
                  <a:pt x="1459" y="817"/>
                  <a:pt x="1459" y="817"/>
                </a:cubicBezTo>
                <a:cubicBezTo>
                  <a:pt x="1472" y="821"/>
                  <a:pt x="1472" y="821"/>
                  <a:pt x="1472" y="821"/>
                </a:cubicBezTo>
                <a:cubicBezTo>
                  <a:pt x="1470" y="827"/>
                  <a:pt x="1470" y="827"/>
                  <a:pt x="1470" y="827"/>
                </a:cubicBezTo>
                <a:lnTo>
                  <a:pt x="1455" y="822"/>
                </a:lnTo>
                <a:close/>
                <a:moveTo>
                  <a:pt x="1461" y="814"/>
                </a:moveTo>
                <a:cubicBezTo>
                  <a:pt x="1479" y="791"/>
                  <a:pt x="1479" y="791"/>
                  <a:pt x="1479" y="791"/>
                </a:cubicBezTo>
                <a:cubicBezTo>
                  <a:pt x="1488" y="793"/>
                  <a:pt x="1488" y="793"/>
                  <a:pt x="1488" y="793"/>
                </a:cubicBezTo>
                <a:cubicBezTo>
                  <a:pt x="1474" y="819"/>
                  <a:pt x="1474" y="819"/>
                  <a:pt x="1474" y="819"/>
                </a:cubicBezTo>
                <a:lnTo>
                  <a:pt x="1461" y="814"/>
                </a:lnTo>
                <a:close/>
                <a:moveTo>
                  <a:pt x="1494" y="794"/>
                </a:moveTo>
                <a:cubicBezTo>
                  <a:pt x="1504" y="796"/>
                  <a:pt x="1504" y="796"/>
                  <a:pt x="1504" y="796"/>
                </a:cubicBezTo>
                <a:cubicBezTo>
                  <a:pt x="1497" y="827"/>
                  <a:pt x="1497" y="827"/>
                  <a:pt x="1497" y="827"/>
                </a:cubicBezTo>
                <a:cubicBezTo>
                  <a:pt x="1479" y="821"/>
                  <a:pt x="1479" y="821"/>
                  <a:pt x="1479" y="821"/>
                </a:cubicBezTo>
                <a:lnTo>
                  <a:pt x="1494" y="794"/>
                </a:lnTo>
                <a:close/>
                <a:moveTo>
                  <a:pt x="1496" y="791"/>
                </a:moveTo>
                <a:cubicBezTo>
                  <a:pt x="1498" y="788"/>
                  <a:pt x="1498" y="788"/>
                  <a:pt x="1498" y="788"/>
                </a:cubicBezTo>
                <a:cubicBezTo>
                  <a:pt x="1505" y="789"/>
                  <a:pt x="1505" y="789"/>
                  <a:pt x="1505" y="789"/>
                </a:cubicBezTo>
                <a:cubicBezTo>
                  <a:pt x="1504" y="793"/>
                  <a:pt x="1504" y="793"/>
                  <a:pt x="1504" y="793"/>
                </a:cubicBezTo>
                <a:lnTo>
                  <a:pt x="1496" y="791"/>
                </a:lnTo>
                <a:close/>
                <a:moveTo>
                  <a:pt x="1500" y="784"/>
                </a:moveTo>
                <a:cubicBezTo>
                  <a:pt x="1510" y="766"/>
                  <a:pt x="1510" y="766"/>
                  <a:pt x="1510" y="766"/>
                </a:cubicBezTo>
                <a:cubicBezTo>
                  <a:pt x="1506" y="785"/>
                  <a:pt x="1506" y="785"/>
                  <a:pt x="1506" y="785"/>
                </a:cubicBezTo>
                <a:lnTo>
                  <a:pt x="1500" y="784"/>
                </a:lnTo>
                <a:close/>
                <a:moveTo>
                  <a:pt x="1508" y="758"/>
                </a:moveTo>
                <a:cubicBezTo>
                  <a:pt x="1503" y="762"/>
                  <a:pt x="1503" y="762"/>
                  <a:pt x="1503" y="762"/>
                </a:cubicBezTo>
                <a:cubicBezTo>
                  <a:pt x="1511" y="753"/>
                  <a:pt x="1511" y="753"/>
                  <a:pt x="1511" y="753"/>
                </a:cubicBezTo>
                <a:lnTo>
                  <a:pt x="1508" y="758"/>
                </a:lnTo>
                <a:close/>
                <a:moveTo>
                  <a:pt x="1491" y="772"/>
                </a:moveTo>
                <a:cubicBezTo>
                  <a:pt x="1488" y="775"/>
                  <a:pt x="1488" y="775"/>
                  <a:pt x="1488" y="775"/>
                </a:cubicBezTo>
                <a:cubicBezTo>
                  <a:pt x="1515" y="741"/>
                  <a:pt x="1515" y="741"/>
                  <a:pt x="1515" y="741"/>
                </a:cubicBezTo>
                <a:cubicBezTo>
                  <a:pt x="1515" y="743"/>
                  <a:pt x="1515" y="743"/>
                  <a:pt x="1515" y="743"/>
                </a:cubicBezTo>
                <a:lnTo>
                  <a:pt x="1491" y="772"/>
                </a:lnTo>
                <a:close/>
                <a:moveTo>
                  <a:pt x="1513" y="731"/>
                </a:moveTo>
                <a:cubicBezTo>
                  <a:pt x="1517" y="728"/>
                  <a:pt x="1517" y="728"/>
                  <a:pt x="1517" y="728"/>
                </a:cubicBezTo>
                <a:cubicBezTo>
                  <a:pt x="1518" y="729"/>
                  <a:pt x="1518" y="729"/>
                  <a:pt x="1518" y="729"/>
                </a:cubicBezTo>
                <a:cubicBezTo>
                  <a:pt x="1517" y="733"/>
                  <a:pt x="1517" y="733"/>
                  <a:pt x="1517" y="733"/>
                </a:cubicBezTo>
                <a:cubicBezTo>
                  <a:pt x="1516" y="733"/>
                  <a:pt x="1516" y="733"/>
                  <a:pt x="1516" y="733"/>
                </a:cubicBezTo>
                <a:lnTo>
                  <a:pt x="1513" y="731"/>
                </a:lnTo>
                <a:close/>
                <a:moveTo>
                  <a:pt x="1518" y="725"/>
                </a:moveTo>
                <a:cubicBezTo>
                  <a:pt x="1516" y="723"/>
                  <a:pt x="1516" y="723"/>
                  <a:pt x="1516" y="723"/>
                </a:cubicBezTo>
                <a:cubicBezTo>
                  <a:pt x="1519" y="724"/>
                  <a:pt x="1519" y="724"/>
                  <a:pt x="1519" y="724"/>
                </a:cubicBezTo>
                <a:lnTo>
                  <a:pt x="1518" y="725"/>
                </a:lnTo>
                <a:close/>
                <a:moveTo>
                  <a:pt x="1522" y="726"/>
                </a:moveTo>
                <a:cubicBezTo>
                  <a:pt x="1529" y="722"/>
                  <a:pt x="1529" y="722"/>
                  <a:pt x="1529" y="722"/>
                </a:cubicBezTo>
                <a:cubicBezTo>
                  <a:pt x="1529" y="722"/>
                  <a:pt x="1529" y="722"/>
                  <a:pt x="1529" y="722"/>
                </a:cubicBezTo>
                <a:cubicBezTo>
                  <a:pt x="1529" y="722"/>
                  <a:pt x="1529" y="721"/>
                  <a:pt x="1529" y="721"/>
                </a:cubicBezTo>
                <a:cubicBezTo>
                  <a:pt x="1529" y="721"/>
                  <a:pt x="1529" y="721"/>
                  <a:pt x="1529" y="721"/>
                </a:cubicBezTo>
                <a:cubicBezTo>
                  <a:pt x="1529" y="721"/>
                  <a:pt x="1529" y="721"/>
                  <a:pt x="1529" y="721"/>
                </a:cubicBezTo>
                <a:cubicBezTo>
                  <a:pt x="1533" y="705"/>
                  <a:pt x="1533" y="705"/>
                  <a:pt x="1533" y="705"/>
                </a:cubicBezTo>
                <a:cubicBezTo>
                  <a:pt x="1533" y="705"/>
                  <a:pt x="1533" y="705"/>
                  <a:pt x="1533" y="705"/>
                </a:cubicBezTo>
                <a:cubicBezTo>
                  <a:pt x="1527" y="733"/>
                  <a:pt x="1527" y="733"/>
                  <a:pt x="1527" y="733"/>
                </a:cubicBezTo>
                <a:cubicBezTo>
                  <a:pt x="1521" y="727"/>
                  <a:pt x="1521" y="727"/>
                  <a:pt x="1521" y="727"/>
                </a:cubicBezTo>
                <a:lnTo>
                  <a:pt x="1522" y="726"/>
                </a:lnTo>
                <a:close/>
                <a:moveTo>
                  <a:pt x="1533" y="702"/>
                </a:moveTo>
                <a:cubicBezTo>
                  <a:pt x="1534" y="697"/>
                  <a:pt x="1534" y="697"/>
                  <a:pt x="1534" y="697"/>
                </a:cubicBezTo>
                <a:cubicBezTo>
                  <a:pt x="1535" y="697"/>
                  <a:pt x="1535" y="697"/>
                  <a:pt x="1535" y="697"/>
                </a:cubicBezTo>
                <a:cubicBezTo>
                  <a:pt x="1534" y="702"/>
                  <a:pt x="1534" y="702"/>
                  <a:pt x="1534" y="702"/>
                </a:cubicBezTo>
                <a:lnTo>
                  <a:pt x="1533" y="702"/>
                </a:lnTo>
                <a:close/>
                <a:moveTo>
                  <a:pt x="1535" y="694"/>
                </a:moveTo>
                <a:cubicBezTo>
                  <a:pt x="1536" y="690"/>
                  <a:pt x="1536" y="690"/>
                  <a:pt x="1536" y="690"/>
                </a:cubicBezTo>
                <a:cubicBezTo>
                  <a:pt x="1536" y="690"/>
                  <a:pt x="1536" y="690"/>
                  <a:pt x="1536" y="690"/>
                </a:cubicBezTo>
                <a:cubicBezTo>
                  <a:pt x="1536" y="695"/>
                  <a:pt x="1536" y="695"/>
                  <a:pt x="1536" y="695"/>
                </a:cubicBezTo>
                <a:lnTo>
                  <a:pt x="1535" y="694"/>
                </a:lnTo>
                <a:close/>
                <a:moveTo>
                  <a:pt x="1536" y="687"/>
                </a:moveTo>
                <a:cubicBezTo>
                  <a:pt x="1546" y="644"/>
                  <a:pt x="1546" y="644"/>
                  <a:pt x="1546" y="644"/>
                </a:cubicBezTo>
                <a:cubicBezTo>
                  <a:pt x="1547" y="642"/>
                  <a:pt x="1547" y="642"/>
                  <a:pt x="1547" y="642"/>
                </a:cubicBezTo>
                <a:cubicBezTo>
                  <a:pt x="1537" y="687"/>
                  <a:pt x="1537" y="687"/>
                  <a:pt x="1537" y="687"/>
                </a:cubicBezTo>
                <a:lnTo>
                  <a:pt x="1536" y="687"/>
                </a:lnTo>
                <a:close/>
                <a:moveTo>
                  <a:pt x="1538" y="698"/>
                </a:moveTo>
                <a:cubicBezTo>
                  <a:pt x="1657" y="743"/>
                  <a:pt x="1657" y="743"/>
                  <a:pt x="1657" y="743"/>
                </a:cubicBezTo>
                <a:cubicBezTo>
                  <a:pt x="1653" y="747"/>
                  <a:pt x="1653" y="747"/>
                  <a:pt x="1653" y="747"/>
                </a:cubicBezTo>
                <a:cubicBezTo>
                  <a:pt x="1537" y="703"/>
                  <a:pt x="1537" y="703"/>
                  <a:pt x="1537" y="703"/>
                </a:cubicBezTo>
                <a:lnTo>
                  <a:pt x="1538" y="698"/>
                </a:lnTo>
                <a:close/>
                <a:moveTo>
                  <a:pt x="1661" y="742"/>
                </a:moveTo>
                <a:cubicBezTo>
                  <a:pt x="1664" y="738"/>
                  <a:pt x="1664" y="738"/>
                  <a:pt x="1664" y="738"/>
                </a:cubicBezTo>
                <a:cubicBezTo>
                  <a:pt x="1671" y="741"/>
                  <a:pt x="1671" y="741"/>
                  <a:pt x="1671" y="741"/>
                </a:cubicBezTo>
                <a:cubicBezTo>
                  <a:pt x="1668" y="744"/>
                  <a:pt x="1668" y="744"/>
                  <a:pt x="1668" y="744"/>
                </a:cubicBezTo>
                <a:lnTo>
                  <a:pt x="1661" y="742"/>
                </a:lnTo>
                <a:close/>
                <a:moveTo>
                  <a:pt x="1674" y="742"/>
                </a:moveTo>
                <a:cubicBezTo>
                  <a:pt x="1732" y="764"/>
                  <a:pt x="1732" y="764"/>
                  <a:pt x="1732" y="764"/>
                </a:cubicBezTo>
                <a:cubicBezTo>
                  <a:pt x="1732" y="764"/>
                  <a:pt x="1732" y="764"/>
                  <a:pt x="1733" y="764"/>
                </a:cubicBezTo>
                <a:cubicBezTo>
                  <a:pt x="1733" y="764"/>
                  <a:pt x="1733" y="764"/>
                  <a:pt x="1733" y="764"/>
                </a:cubicBezTo>
                <a:cubicBezTo>
                  <a:pt x="1733" y="764"/>
                  <a:pt x="1733" y="764"/>
                  <a:pt x="1733" y="764"/>
                </a:cubicBezTo>
                <a:cubicBezTo>
                  <a:pt x="1733" y="764"/>
                  <a:pt x="1733" y="764"/>
                  <a:pt x="1733" y="764"/>
                </a:cubicBezTo>
                <a:cubicBezTo>
                  <a:pt x="1734" y="763"/>
                  <a:pt x="1734" y="763"/>
                  <a:pt x="1734" y="763"/>
                </a:cubicBezTo>
                <a:cubicBezTo>
                  <a:pt x="1734" y="763"/>
                  <a:pt x="1734" y="763"/>
                  <a:pt x="1734" y="763"/>
                </a:cubicBezTo>
                <a:cubicBezTo>
                  <a:pt x="1734" y="763"/>
                  <a:pt x="1734" y="763"/>
                  <a:pt x="1734" y="763"/>
                </a:cubicBezTo>
                <a:cubicBezTo>
                  <a:pt x="1734" y="763"/>
                  <a:pt x="1734" y="763"/>
                  <a:pt x="1734" y="763"/>
                </a:cubicBezTo>
                <a:cubicBezTo>
                  <a:pt x="1734" y="762"/>
                  <a:pt x="1734" y="762"/>
                  <a:pt x="1734" y="762"/>
                </a:cubicBezTo>
                <a:cubicBezTo>
                  <a:pt x="1734" y="762"/>
                  <a:pt x="1734" y="762"/>
                  <a:pt x="1734" y="762"/>
                </a:cubicBezTo>
                <a:cubicBezTo>
                  <a:pt x="1734" y="762"/>
                  <a:pt x="1734" y="762"/>
                  <a:pt x="1734" y="762"/>
                </a:cubicBezTo>
                <a:cubicBezTo>
                  <a:pt x="1734" y="762"/>
                  <a:pt x="1734" y="762"/>
                  <a:pt x="1734" y="762"/>
                </a:cubicBezTo>
                <a:cubicBezTo>
                  <a:pt x="1709" y="717"/>
                  <a:pt x="1709" y="717"/>
                  <a:pt x="1709" y="717"/>
                </a:cubicBezTo>
                <a:cubicBezTo>
                  <a:pt x="1719" y="723"/>
                  <a:pt x="1719" y="723"/>
                  <a:pt x="1719" y="723"/>
                </a:cubicBezTo>
                <a:cubicBezTo>
                  <a:pt x="1738" y="757"/>
                  <a:pt x="1738" y="757"/>
                  <a:pt x="1738" y="757"/>
                </a:cubicBezTo>
                <a:cubicBezTo>
                  <a:pt x="1738" y="757"/>
                  <a:pt x="1738" y="757"/>
                  <a:pt x="1738" y="757"/>
                </a:cubicBezTo>
                <a:cubicBezTo>
                  <a:pt x="1738" y="757"/>
                  <a:pt x="1738" y="757"/>
                  <a:pt x="1738" y="757"/>
                </a:cubicBezTo>
                <a:cubicBezTo>
                  <a:pt x="1738" y="757"/>
                  <a:pt x="1738" y="757"/>
                  <a:pt x="1738" y="757"/>
                </a:cubicBezTo>
                <a:cubicBezTo>
                  <a:pt x="1739" y="757"/>
                  <a:pt x="1739" y="757"/>
                  <a:pt x="1739" y="757"/>
                </a:cubicBezTo>
                <a:cubicBezTo>
                  <a:pt x="1739" y="757"/>
                  <a:pt x="1739" y="757"/>
                  <a:pt x="1739" y="757"/>
                </a:cubicBezTo>
                <a:cubicBezTo>
                  <a:pt x="1739" y="757"/>
                  <a:pt x="1739" y="757"/>
                  <a:pt x="1739" y="757"/>
                </a:cubicBezTo>
                <a:cubicBezTo>
                  <a:pt x="1739" y="757"/>
                  <a:pt x="1739" y="757"/>
                  <a:pt x="1739" y="757"/>
                </a:cubicBezTo>
                <a:cubicBezTo>
                  <a:pt x="1739" y="757"/>
                  <a:pt x="1740" y="757"/>
                  <a:pt x="1740" y="757"/>
                </a:cubicBezTo>
                <a:cubicBezTo>
                  <a:pt x="1740" y="757"/>
                  <a:pt x="1740" y="757"/>
                  <a:pt x="1740" y="757"/>
                </a:cubicBezTo>
                <a:cubicBezTo>
                  <a:pt x="1740" y="757"/>
                  <a:pt x="1740" y="757"/>
                  <a:pt x="1740" y="757"/>
                </a:cubicBezTo>
                <a:cubicBezTo>
                  <a:pt x="1740" y="757"/>
                  <a:pt x="1740" y="757"/>
                  <a:pt x="1740" y="757"/>
                </a:cubicBezTo>
                <a:cubicBezTo>
                  <a:pt x="1740" y="757"/>
                  <a:pt x="1740" y="757"/>
                  <a:pt x="1740" y="757"/>
                </a:cubicBezTo>
                <a:cubicBezTo>
                  <a:pt x="1740" y="757"/>
                  <a:pt x="1740" y="757"/>
                  <a:pt x="1740" y="757"/>
                </a:cubicBezTo>
                <a:cubicBezTo>
                  <a:pt x="1753" y="742"/>
                  <a:pt x="1753" y="742"/>
                  <a:pt x="1753" y="742"/>
                </a:cubicBezTo>
                <a:cubicBezTo>
                  <a:pt x="1759" y="746"/>
                  <a:pt x="1759" y="746"/>
                  <a:pt x="1759" y="746"/>
                </a:cubicBezTo>
                <a:cubicBezTo>
                  <a:pt x="1743" y="764"/>
                  <a:pt x="1743" y="764"/>
                  <a:pt x="1743" y="764"/>
                </a:cubicBezTo>
                <a:cubicBezTo>
                  <a:pt x="1743" y="764"/>
                  <a:pt x="1743" y="764"/>
                  <a:pt x="1743" y="764"/>
                </a:cubicBezTo>
                <a:cubicBezTo>
                  <a:pt x="1743" y="765"/>
                  <a:pt x="1743" y="765"/>
                  <a:pt x="1743" y="765"/>
                </a:cubicBezTo>
                <a:cubicBezTo>
                  <a:pt x="1743" y="765"/>
                  <a:pt x="1743" y="765"/>
                  <a:pt x="1743" y="765"/>
                </a:cubicBezTo>
                <a:cubicBezTo>
                  <a:pt x="1743" y="765"/>
                  <a:pt x="1743" y="765"/>
                  <a:pt x="1743" y="765"/>
                </a:cubicBezTo>
                <a:cubicBezTo>
                  <a:pt x="1743" y="766"/>
                  <a:pt x="1743" y="766"/>
                  <a:pt x="1743" y="766"/>
                </a:cubicBezTo>
                <a:cubicBezTo>
                  <a:pt x="1743" y="766"/>
                  <a:pt x="1743" y="766"/>
                  <a:pt x="1743" y="766"/>
                </a:cubicBezTo>
                <a:cubicBezTo>
                  <a:pt x="1743" y="766"/>
                  <a:pt x="1743" y="766"/>
                  <a:pt x="1743" y="766"/>
                </a:cubicBezTo>
                <a:cubicBezTo>
                  <a:pt x="1744" y="767"/>
                  <a:pt x="1744" y="767"/>
                  <a:pt x="1744" y="767"/>
                </a:cubicBezTo>
                <a:cubicBezTo>
                  <a:pt x="1802" y="771"/>
                  <a:pt x="1802" y="771"/>
                  <a:pt x="1802" y="771"/>
                </a:cubicBezTo>
                <a:cubicBezTo>
                  <a:pt x="1811" y="777"/>
                  <a:pt x="1811" y="777"/>
                  <a:pt x="1811" y="777"/>
                </a:cubicBezTo>
                <a:cubicBezTo>
                  <a:pt x="1765" y="773"/>
                  <a:pt x="1765" y="773"/>
                  <a:pt x="1765" y="773"/>
                </a:cubicBezTo>
                <a:cubicBezTo>
                  <a:pt x="1765" y="773"/>
                  <a:pt x="1765" y="773"/>
                  <a:pt x="1764" y="773"/>
                </a:cubicBezTo>
                <a:cubicBezTo>
                  <a:pt x="1764" y="773"/>
                  <a:pt x="1764" y="773"/>
                  <a:pt x="1764" y="773"/>
                </a:cubicBezTo>
                <a:cubicBezTo>
                  <a:pt x="1764" y="773"/>
                  <a:pt x="1764" y="773"/>
                  <a:pt x="1764" y="773"/>
                </a:cubicBezTo>
                <a:cubicBezTo>
                  <a:pt x="1764" y="773"/>
                  <a:pt x="1764" y="773"/>
                  <a:pt x="1764" y="773"/>
                </a:cubicBezTo>
                <a:cubicBezTo>
                  <a:pt x="1764" y="773"/>
                  <a:pt x="1764" y="773"/>
                  <a:pt x="1763" y="773"/>
                </a:cubicBezTo>
                <a:cubicBezTo>
                  <a:pt x="1763" y="773"/>
                  <a:pt x="1763" y="774"/>
                  <a:pt x="1763" y="774"/>
                </a:cubicBezTo>
                <a:cubicBezTo>
                  <a:pt x="1763" y="774"/>
                  <a:pt x="1763" y="774"/>
                  <a:pt x="1763" y="774"/>
                </a:cubicBezTo>
                <a:cubicBezTo>
                  <a:pt x="1763" y="774"/>
                  <a:pt x="1763" y="774"/>
                  <a:pt x="1763" y="774"/>
                </a:cubicBezTo>
                <a:cubicBezTo>
                  <a:pt x="1763" y="774"/>
                  <a:pt x="1763" y="774"/>
                  <a:pt x="1763" y="774"/>
                </a:cubicBezTo>
                <a:cubicBezTo>
                  <a:pt x="1763" y="774"/>
                  <a:pt x="1763" y="774"/>
                  <a:pt x="1763" y="774"/>
                </a:cubicBezTo>
                <a:cubicBezTo>
                  <a:pt x="1763" y="774"/>
                  <a:pt x="1763" y="774"/>
                  <a:pt x="1763" y="774"/>
                </a:cubicBezTo>
                <a:cubicBezTo>
                  <a:pt x="1763" y="774"/>
                  <a:pt x="1763" y="775"/>
                  <a:pt x="1763" y="775"/>
                </a:cubicBezTo>
                <a:cubicBezTo>
                  <a:pt x="1763" y="775"/>
                  <a:pt x="1763" y="775"/>
                  <a:pt x="1763" y="775"/>
                </a:cubicBezTo>
                <a:cubicBezTo>
                  <a:pt x="1763" y="775"/>
                  <a:pt x="1763" y="775"/>
                  <a:pt x="1763" y="775"/>
                </a:cubicBezTo>
                <a:cubicBezTo>
                  <a:pt x="1763" y="775"/>
                  <a:pt x="1763" y="775"/>
                  <a:pt x="1763" y="775"/>
                </a:cubicBezTo>
                <a:cubicBezTo>
                  <a:pt x="1763" y="775"/>
                  <a:pt x="1764" y="775"/>
                  <a:pt x="1764" y="776"/>
                </a:cubicBezTo>
                <a:cubicBezTo>
                  <a:pt x="1764" y="776"/>
                  <a:pt x="1764" y="776"/>
                  <a:pt x="1764" y="776"/>
                </a:cubicBezTo>
                <a:cubicBezTo>
                  <a:pt x="1764" y="776"/>
                  <a:pt x="1764" y="776"/>
                  <a:pt x="1764" y="776"/>
                </a:cubicBezTo>
                <a:cubicBezTo>
                  <a:pt x="1830" y="800"/>
                  <a:pt x="1830" y="800"/>
                  <a:pt x="1830" y="800"/>
                </a:cubicBezTo>
                <a:cubicBezTo>
                  <a:pt x="1826" y="804"/>
                  <a:pt x="1826" y="804"/>
                  <a:pt x="1826" y="804"/>
                </a:cubicBezTo>
                <a:cubicBezTo>
                  <a:pt x="1670" y="745"/>
                  <a:pt x="1670" y="745"/>
                  <a:pt x="1670" y="745"/>
                </a:cubicBezTo>
                <a:lnTo>
                  <a:pt x="1674" y="742"/>
                </a:lnTo>
                <a:close/>
                <a:moveTo>
                  <a:pt x="1827" y="807"/>
                </a:moveTo>
                <a:cubicBezTo>
                  <a:pt x="1833" y="810"/>
                  <a:pt x="1833" y="810"/>
                  <a:pt x="1833" y="810"/>
                </a:cubicBezTo>
                <a:cubicBezTo>
                  <a:pt x="1830" y="814"/>
                  <a:pt x="1830" y="814"/>
                  <a:pt x="1830" y="814"/>
                </a:cubicBezTo>
                <a:cubicBezTo>
                  <a:pt x="1824" y="811"/>
                  <a:pt x="1824" y="811"/>
                  <a:pt x="1824" y="811"/>
                </a:cubicBezTo>
                <a:lnTo>
                  <a:pt x="1827" y="807"/>
                </a:lnTo>
                <a:close/>
                <a:moveTo>
                  <a:pt x="1829" y="805"/>
                </a:moveTo>
                <a:cubicBezTo>
                  <a:pt x="1832" y="802"/>
                  <a:pt x="1832" y="802"/>
                  <a:pt x="1832" y="802"/>
                </a:cubicBezTo>
                <a:cubicBezTo>
                  <a:pt x="1838" y="804"/>
                  <a:pt x="1838" y="804"/>
                  <a:pt x="1838" y="804"/>
                </a:cubicBezTo>
                <a:cubicBezTo>
                  <a:pt x="1835" y="807"/>
                  <a:pt x="1835" y="807"/>
                  <a:pt x="1835" y="807"/>
                </a:cubicBezTo>
                <a:lnTo>
                  <a:pt x="1829" y="805"/>
                </a:lnTo>
                <a:close/>
                <a:moveTo>
                  <a:pt x="1841" y="805"/>
                </a:moveTo>
                <a:cubicBezTo>
                  <a:pt x="1872" y="817"/>
                  <a:pt x="1872" y="817"/>
                  <a:pt x="1872" y="817"/>
                </a:cubicBezTo>
                <a:cubicBezTo>
                  <a:pt x="1873" y="817"/>
                  <a:pt x="1873" y="817"/>
                  <a:pt x="1873" y="817"/>
                </a:cubicBezTo>
                <a:cubicBezTo>
                  <a:pt x="1873" y="817"/>
                  <a:pt x="1873" y="817"/>
                  <a:pt x="1873" y="817"/>
                </a:cubicBezTo>
                <a:cubicBezTo>
                  <a:pt x="1873" y="817"/>
                  <a:pt x="1873" y="817"/>
                  <a:pt x="1873" y="817"/>
                </a:cubicBezTo>
                <a:cubicBezTo>
                  <a:pt x="1873" y="817"/>
                  <a:pt x="1873" y="817"/>
                  <a:pt x="1873" y="817"/>
                </a:cubicBezTo>
                <a:cubicBezTo>
                  <a:pt x="1873" y="817"/>
                  <a:pt x="1873" y="817"/>
                  <a:pt x="1873" y="817"/>
                </a:cubicBezTo>
                <a:cubicBezTo>
                  <a:pt x="1873" y="817"/>
                  <a:pt x="1873" y="817"/>
                  <a:pt x="1874" y="816"/>
                </a:cubicBezTo>
                <a:cubicBezTo>
                  <a:pt x="1874" y="816"/>
                  <a:pt x="1874" y="816"/>
                  <a:pt x="1874" y="816"/>
                </a:cubicBezTo>
                <a:cubicBezTo>
                  <a:pt x="1874" y="816"/>
                  <a:pt x="1874" y="816"/>
                  <a:pt x="1874" y="816"/>
                </a:cubicBezTo>
                <a:cubicBezTo>
                  <a:pt x="1876" y="814"/>
                  <a:pt x="1876" y="814"/>
                  <a:pt x="1876" y="814"/>
                </a:cubicBezTo>
                <a:cubicBezTo>
                  <a:pt x="1882" y="818"/>
                  <a:pt x="1882" y="818"/>
                  <a:pt x="1882" y="818"/>
                </a:cubicBezTo>
                <a:cubicBezTo>
                  <a:pt x="1882" y="818"/>
                  <a:pt x="1882" y="818"/>
                  <a:pt x="1882" y="818"/>
                </a:cubicBezTo>
                <a:cubicBezTo>
                  <a:pt x="1882" y="818"/>
                  <a:pt x="1882" y="818"/>
                  <a:pt x="1882" y="818"/>
                </a:cubicBezTo>
                <a:cubicBezTo>
                  <a:pt x="1882" y="818"/>
                  <a:pt x="1881" y="818"/>
                  <a:pt x="1881" y="818"/>
                </a:cubicBezTo>
                <a:cubicBezTo>
                  <a:pt x="1881" y="819"/>
                  <a:pt x="1881" y="819"/>
                  <a:pt x="1881" y="819"/>
                </a:cubicBezTo>
                <a:cubicBezTo>
                  <a:pt x="1881" y="819"/>
                  <a:pt x="1881" y="819"/>
                  <a:pt x="1881" y="819"/>
                </a:cubicBezTo>
                <a:cubicBezTo>
                  <a:pt x="1881" y="819"/>
                  <a:pt x="1882" y="820"/>
                  <a:pt x="1882" y="820"/>
                </a:cubicBezTo>
                <a:cubicBezTo>
                  <a:pt x="1882" y="820"/>
                  <a:pt x="1882" y="820"/>
                  <a:pt x="1882" y="820"/>
                </a:cubicBezTo>
                <a:cubicBezTo>
                  <a:pt x="1882" y="820"/>
                  <a:pt x="1882" y="820"/>
                  <a:pt x="1882" y="820"/>
                </a:cubicBezTo>
                <a:cubicBezTo>
                  <a:pt x="1882" y="820"/>
                  <a:pt x="1882" y="820"/>
                  <a:pt x="1882" y="820"/>
                </a:cubicBezTo>
                <a:cubicBezTo>
                  <a:pt x="1893" y="825"/>
                  <a:pt x="1893" y="825"/>
                  <a:pt x="1893" y="825"/>
                </a:cubicBezTo>
                <a:cubicBezTo>
                  <a:pt x="1917" y="838"/>
                  <a:pt x="1917" y="838"/>
                  <a:pt x="1917" y="838"/>
                </a:cubicBezTo>
                <a:cubicBezTo>
                  <a:pt x="1838" y="809"/>
                  <a:pt x="1838" y="809"/>
                  <a:pt x="1838" y="809"/>
                </a:cubicBezTo>
                <a:lnTo>
                  <a:pt x="1841" y="805"/>
                </a:lnTo>
                <a:close/>
                <a:moveTo>
                  <a:pt x="1886" y="817"/>
                </a:moveTo>
                <a:cubicBezTo>
                  <a:pt x="1890" y="813"/>
                  <a:pt x="1890" y="813"/>
                  <a:pt x="1890" y="813"/>
                </a:cubicBezTo>
                <a:cubicBezTo>
                  <a:pt x="1923" y="832"/>
                  <a:pt x="1923" y="832"/>
                  <a:pt x="1923" y="832"/>
                </a:cubicBezTo>
                <a:cubicBezTo>
                  <a:pt x="1895" y="822"/>
                  <a:pt x="1895" y="822"/>
                  <a:pt x="1895" y="822"/>
                </a:cubicBezTo>
                <a:lnTo>
                  <a:pt x="1886" y="817"/>
                </a:lnTo>
                <a:close/>
                <a:moveTo>
                  <a:pt x="1892" y="811"/>
                </a:moveTo>
                <a:cubicBezTo>
                  <a:pt x="1895" y="808"/>
                  <a:pt x="1895" y="808"/>
                  <a:pt x="1895" y="808"/>
                </a:cubicBezTo>
                <a:cubicBezTo>
                  <a:pt x="1965" y="848"/>
                  <a:pt x="1965" y="848"/>
                  <a:pt x="1965" y="848"/>
                </a:cubicBezTo>
                <a:cubicBezTo>
                  <a:pt x="1938" y="838"/>
                  <a:pt x="1938" y="838"/>
                  <a:pt x="1938" y="838"/>
                </a:cubicBezTo>
                <a:lnTo>
                  <a:pt x="1892" y="811"/>
                </a:lnTo>
                <a:close/>
                <a:moveTo>
                  <a:pt x="1897" y="805"/>
                </a:moveTo>
                <a:cubicBezTo>
                  <a:pt x="1907" y="794"/>
                  <a:pt x="1907" y="794"/>
                  <a:pt x="1907" y="794"/>
                </a:cubicBezTo>
                <a:cubicBezTo>
                  <a:pt x="1968" y="847"/>
                  <a:pt x="1968" y="847"/>
                  <a:pt x="1968" y="847"/>
                </a:cubicBezTo>
                <a:lnTo>
                  <a:pt x="1897" y="805"/>
                </a:lnTo>
                <a:close/>
                <a:moveTo>
                  <a:pt x="1894" y="804"/>
                </a:moveTo>
                <a:cubicBezTo>
                  <a:pt x="1888" y="800"/>
                  <a:pt x="1888" y="800"/>
                  <a:pt x="1888" y="800"/>
                </a:cubicBezTo>
                <a:cubicBezTo>
                  <a:pt x="1900" y="786"/>
                  <a:pt x="1900" y="786"/>
                  <a:pt x="1900" y="786"/>
                </a:cubicBezTo>
                <a:cubicBezTo>
                  <a:pt x="1906" y="791"/>
                  <a:pt x="1906" y="791"/>
                  <a:pt x="1906" y="791"/>
                </a:cubicBezTo>
                <a:lnTo>
                  <a:pt x="1894" y="804"/>
                </a:lnTo>
                <a:close/>
                <a:moveTo>
                  <a:pt x="1886" y="799"/>
                </a:moveTo>
                <a:cubicBezTo>
                  <a:pt x="1859" y="783"/>
                  <a:pt x="1859" y="783"/>
                  <a:pt x="1859" y="783"/>
                </a:cubicBezTo>
                <a:cubicBezTo>
                  <a:pt x="1859" y="783"/>
                  <a:pt x="1859" y="783"/>
                  <a:pt x="1859" y="783"/>
                </a:cubicBezTo>
                <a:cubicBezTo>
                  <a:pt x="1897" y="786"/>
                  <a:pt x="1897" y="786"/>
                  <a:pt x="1897" y="786"/>
                </a:cubicBezTo>
                <a:lnTo>
                  <a:pt x="1886" y="799"/>
                </a:lnTo>
                <a:close/>
                <a:moveTo>
                  <a:pt x="1857" y="780"/>
                </a:moveTo>
                <a:cubicBezTo>
                  <a:pt x="1854" y="775"/>
                  <a:pt x="1854" y="775"/>
                  <a:pt x="1854" y="775"/>
                </a:cubicBezTo>
                <a:cubicBezTo>
                  <a:pt x="1889" y="778"/>
                  <a:pt x="1889" y="778"/>
                  <a:pt x="1889" y="778"/>
                </a:cubicBezTo>
                <a:cubicBezTo>
                  <a:pt x="1889" y="778"/>
                  <a:pt x="1889" y="778"/>
                  <a:pt x="1889" y="778"/>
                </a:cubicBezTo>
                <a:cubicBezTo>
                  <a:pt x="1889" y="778"/>
                  <a:pt x="1889" y="778"/>
                  <a:pt x="1889" y="778"/>
                </a:cubicBezTo>
                <a:cubicBezTo>
                  <a:pt x="1890" y="778"/>
                  <a:pt x="1890" y="778"/>
                  <a:pt x="1890" y="777"/>
                </a:cubicBezTo>
                <a:cubicBezTo>
                  <a:pt x="1890" y="777"/>
                  <a:pt x="1890" y="777"/>
                  <a:pt x="1890" y="777"/>
                </a:cubicBezTo>
                <a:cubicBezTo>
                  <a:pt x="1897" y="783"/>
                  <a:pt x="1897" y="783"/>
                  <a:pt x="1897" y="783"/>
                </a:cubicBezTo>
                <a:lnTo>
                  <a:pt x="1857" y="780"/>
                </a:lnTo>
                <a:close/>
                <a:moveTo>
                  <a:pt x="1852" y="772"/>
                </a:moveTo>
                <a:cubicBezTo>
                  <a:pt x="1814" y="713"/>
                  <a:pt x="1814" y="713"/>
                  <a:pt x="1814" y="713"/>
                </a:cubicBezTo>
                <a:cubicBezTo>
                  <a:pt x="1885" y="775"/>
                  <a:pt x="1885" y="775"/>
                  <a:pt x="1885" y="775"/>
                </a:cubicBezTo>
                <a:lnTo>
                  <a:pt x="1852" y="772"/>
                </a:lnTo>
                <a:close/>
                <a:moveTo>
                  <a:pt x="1849" y="772"/>
                </a:moveTo>
                <a:cubicBezTo>
                  <a:pt x="1844" y="772"/>
                  <a:pt x="1844" y="772"/>
                  <a:pt x="1844" y="772"/>
                </a:cubicBezTo>
                <a:cubicBezTo>
                  <a:pt x="1800" y="702"/>
                  <a:pt x="1800" y="702"/>
                  <a:pt x="1800" y="702"/>
                </a:cubicBezTo>
                <a:cubicBezTo>
                  <a:pt x="1801" y="701"/>
                  <a:pt x="1801" y="701"/>
                  <a:pt x="1801" y="701"/>
                </a:cubicBezTo>
                <a:cubicBezTo>
                  <a:pt x="1807" y="706"/>
                  <a:pt x="1807" y="706"/>
                  <a:pt x="1807" y="706"/>
                </a:cubicBezTo>
                <a:lnTo>
                  <a:pt x="1849" y="772"/>
                </a:lnTo>
                <a:close/>
                <a:moveTo>
                  <a:pt x="1841" y="771"/>
                </a:moveTo>
                <a:cubicBezTo>
                  <a:pt x="1838" y="771"/>
                  <a:pt x="1838" y="771"/>
                  <a:pt x="1838" y="771"/>
                </a:cubicBezTo>
                <a:cubicBezTo>
                  <a:pt x="1773" y="733"/>
                  <a:pt x="1773" y="733"/>
                  <a:pt x="1773" y="733"/>
                </a:cubicBezTo>
                <a:cubicBezTo>
                  <a:pt x="1798" y="704"/>
                  <a:pt x="1798" y="704"/>
                  <a:pt x="1798" y="704"/>
                </a:cubicBezTo>
                <a:lnTo>
                  <a:pt x="1841" y="771"/>
                </a:lnTo>
                <a:close/>
                <a:moveTo>
                  <a:pt x="1771" y="732"/>
                </a:moveTo>
                <a:cubicBezTo>
                  <a:pt x="1765" y="728"/>
                  <a:pt x="1765" y="728"/>
                  <a:pt x="1765" y="728"/>
                </a:cubicBezTo>
                <a:cubicBezTo>
                  <a:pt x="1790" y="698"/>
                  <a:pt x="1790" y="698"/>
                  <a:pt x="1790" y="698"/>
                </a:cubicBezTo>
                <a:cubicBezTo>
                  <a:pt x="1794" y="698"/>
                  <a:pt x="1794" y="698"/>
                  <a:pt x="1794" y="698"/>
                </a:cubicBezTo>
                <a:cubicBezTo>
                  <a:pt x="1797" y="702"/>
                  <a:pt x="1797" y="702"/>
                  <a:pt x="1797" y="702"/>
                </a:cubicBezTo>
                <a:lnTo>
                  <a:pt x="1771" y="732"/>
                </a:lnTo>
                <a:close/>
                <a:moveTo>
                  <a:pt x="1789" y="695"/>
                </a:moveTo>
                <a:cubicBezTo>
                  <a:pt x="1719" y="702"/>
                  <a:pt x="1719" y="702"/>
                  <a:pt x="1719" y="702"/>
                </a:cubicBezTo>
                <a:cubicBezTo>
                  <a:pt x="1719" y="702"/>
                  <a:pt x="1719" y="702"/>
                  <a:pt x="1719" y="702"/>
                </a:cubicBezTo>
                <a:cubicBezTo>
                  <a:pt x="1718" y="702"/>
                  <a:pt x="1718" y="702"/>
                  <a:pt x="1718" y="702"/>
                </a:cubicBezTo>
                <a:cubicBezTo>
                  <a:pt x="1718" y="702"/>
                  <a:pt x="1718" y="702"/>
                  <a:pt x="1718" y="702"/>
                </a:cubicBezTo>
                <a:cubicBezTo>
                  <a:pt x="1718" y="702"/>
                  <a:pt x="1718" y="702"/>
                  <a:pt x="1718" y="702"/>
                </a:cubicBezTo>
                <a:cubicBezTo>
                  <a:pt x="1718" y="702"/>
                  <a:pt x="1718" y="702"/>
                  <a:pt x="1718" y="702"/>
                </a:cubicBezTo>
                <a:cubicBezTo>
                  <a:pt x="1718" y="702"/>
                  <a:pt x="1718" y="702"/>
                  <a:pt x="1718" y="702"/>
                </a:cubicBezTo>
                <a:cubicBezTo>
                  <a:pt x="1717" y="702"/>
                  <a:pt x="1717" y="702"/>
                  <a:pt x="1717" y="702"/>
                </a:cubicBezTo>
                <a:cubicBezTo>
                  <a:pt x="1717" y="703"/>
                  <a:pt x="1717" y="703"/>
                  <a:pt x="1717" y="703"/>
                </a:cubicBezTo>
                <a:cubicBezTo>
                  <a:pt x="1717" y="703"/>
                  <a:pt x="1717" y="703"/>
                  <a:pt x="1717" y="703"/>
                </a:cubicBezTo>
                <a:cubicBezTo>
                  <a:pt x="1717" y="703"/>
                  <a:pt x="1717" y="703"/>
                  <a:pt x="1717" y="703"/>
                </a:cubicBezTo>
                <a:cubicBezTo>
                  <a:pt x="1717" y="703"/>
                  <a:pt x="1717" y="703"/>
                  <a:pt x="1717" y="703"/>
                </a:cubicBezTo>
                <a:cubicBezTo>
                  <a:pt x="1717" y="703"/>
                  <a:pt x="1718" y="704"/>
                  <a:pt x="1718" y="704"/>
                </a:cubicBezTo>
                <a:cubicBezTo>
                  <a:pt x="1718" y="704"/>
                  <a:pt x="1718" y="704"/>
                  <a:pt x="1718" y="704"/>
                </a:cubicBezTo>
                <a:cubicBezTo>
                  <a:pt x="1718" y="704"/>
                  <a:pt x="1718" y="704"/>
                  <a:pt x="1718" y="704"/>
                </a:cubicBezTo>
                <a:cubicBezTo>
                  <a:pt x="1760" y="729"/>
                  <a:pt x="1760" y="729"/>
                  <a:pt x="1760" y="729"/>
                </a:cubicBezTo>
                <a:cubicBezTo>
                  <a:pt x="1757" y="733"/>
                  <a:pt x="1757" y="733"/>
                  <a:pt x="1757" y="733"/>
                </a:cubicBezTo>
                <a:cubicBezTo>
                  <a:pt x="1714" y="708"/>
                  <a:pt x="1714" y="708"/>
                  <a:pt x="1714" y="708"/>
                </a:cubicBezTo>
                <a:cubicBezTo>
                  <a:pt x="1707" y="695"/>
                  <a:pt x="1707" y="695"/>
                  <a:pt x="1707" y="695"/>
                </a:cubicBezTo>
                <a:cubicBezTo>
                  <a:pt x="1787" y="688"/>
                  <a:pt x="1787" y="688"/>
                  <a:pt x="1787" y="688"/>
                </a:cubicBezTo>
                <a:cubicBezTo>
                  <a:pt x="1791" y="693"/>
                  <a:pt x="1791" y="693"/>
                  <a:pt x="1791" y="693"/>
                </a:cubicBezTo>
                <a:lnTo>
                  <a:pt x="1789" y="695"/>
                </a:lnTo>
                <a:close/>
                <a:moveTo>
                  <a:pt x="1706" y="693"/>
                </a:moveTo>
                <a:cubicBezTo>
                  <a:pt x="1626" y="547"/>
                  <a:pt x="1626" y="547"/>
                  <a:pt x="1626" y="547"/>
                </a:cubicBezTo>
                <a:cubicBezTo>
                  <a:pt x="1784" y="686"/>
                  <a:pt x="1784" y="686"/>
                  <a:pt x="1784" y="686"/>
                </a:cubicBezTo>
                <a:lnTo>
                  <a:pt x="1706" y="693"/>
                </a:lnTo>
                <a:close/>
                <a:moveTo>
                  <a:pt x="1611" y="546"/>
                </a:moveTo>
                <a:cubicBezTo>
                  <a:pt x="1595" y="521"/>
                  <a:pt x="1595" y="521"/>
                  <a:pt x="1595" y="521"/>
                </a:cubicBezTo>
                <a:cubicBezTo>
                  <a:pt x="1599" y="524"/>
                  <a:pt x="1599" y="524"/>
                  <a:pt x="1599" y="524"/>
                </a:cubicBezTo>
                <a:lnTo>
                  <a:pt x="1611" y="546"/>
                </a:lnTo>
                <a:close/>
                <a:moveTo>
                  <a:pt x="1634" y="587"/>
                </a:moveTo>
                <a:cubicBezTo>
                  <a:pt x="1663" y="640"/>
                  <a:pt x="1663" y="640"/>
                  <a:pt x="1663" y="640"/>
                </a:cubicBezTo>
                <a:cubicBezTo>
                  <a:pt x="1588" y="522"/>
                  <a:pt x="1588" y="522"/>
                  <a:pt x="1588" y="522"/>
                </a:cubicBezTo>
                <a:cubicBezTo>
                  <a:pt x="1591" y="519"/>
                  <a:pt x="1591" y="519"/>
                  <a:pt x="1591" y="519"/>
                </a:cubicBezTo>
                <a:lnTo>
                  <a:pt x="1634" y="587"/>
                </a:lnTo>
                <a:close/>
                <a:moveTo>
                  <a:pt x="1587" y="519"/>
                </a:moveTo>
                <a:cubicBezTo>
                  <a:pt x="1586" y="518"/>
                  <a:pt x="1586" y="518"/>
                  <a:pt x="1586" y="518"/>
                </a:cubicBezTo>
                <a:cubicBezTo>
                  <a:pt x="1587" y="513"/>
                  <a:pt x="1587" y="513"/>
                  <a:pt x="1587" y="513"/>
                </a:cubicBezTo>
                <a:cubicBezTo>
                  <a:pt x="1589" y="516"/>
                  <a:pt x="1589" y="516"/>
                  <a:pt x="1589" y="516"/>
                </a:cubicBezTo>
                <a:lnTo>
                  <a:pt x="1587" y="519"/>
                </a:lnTo>
                <a:close/>
                <a:moveTo>
                  <a:pt x="1575" y="535"/>
                </a:moveTo>
                <a:cubicBezTo>
                  <a:pt x="1566" y="545"/>
                  <a:pt x="1566" y="545"/>
                  <a:pt x="1566" y="545"/>
                </a:cubicBezTo>
                <a:cubicBezTo>
                  <a:pt x="1570" y="532"/>
                  <a:pt x="1570" y="532"/>
                  <a:pt x="1570" y="532"/>
                </a:cubicBezTo>
                <a:cubicBezTo>
                  <a:pt x="1579" y="521"/>
                  <a:pt x="1579" y="521"/>
                  <a:pt x="1579" y="521"/>
                </a:cubicBezTo>
                <a:lnTo>
                  <a:pt x="1575" y="535"/>
                </a:lnTo>
                <a:close/>
                <a:moveTo>
                  <a:pt x="1570" y="524"/>
                </a:moveTo>
                <a:cubicBezTo>
                  <a:pt x="1538" y="564"/>
                  <a:pt x="1538" y="564"/>
                  <a:pt x="1538" y="564"/>
                </a:cubicBezTo>
                <a:cubicBezTo>
                  <a:pt x="1489" y="468"/>
                  <a:pt x="1489" y="468"/>
                  <a:pt x="1489" y="468"/>
                </a:cubicBezTo>
                <a:cubicBezTo>
                  <a:pt x="1593" y="444"/>
                  <a:pt x="1593" y="444"/>
                  <a:pt x="1593" y="444"/>
                </a:cubicBezTo>
                <a:cubicBezTo>
                  <a:pt x="1578" y="496"/>
                  <a:pt x="1578" y="496"/>
                  <a:pt x="1578" y="496"/>
                </a:cubicBezTo>
                <a:cubicBezTo>
                  <a:pt x="1578" y="496"/>
                  <a:pt x="1578" y="496"/>
                  <a:pt x="1578" y="496"/>
                </a:cubicBezTo>
                <a:lnTo>
                  <a:pt x="1570" y="524"/>
                </a:lnTo>
                <a:close/>
                <a:moveTo>
                  <a:pt x="1539" y="572"/>
                </a:moveTo>
                <a:cubicBezTo>
                  <a:pt x="1541" y="577"/>
                  <a:pt x="1541" y="577"/>
                  <a:pt x="1541" y="577"/>
                </a:cubicBezTo>
                <a:cubicBezTo>
                  <a:pt x="1538" y="581"/>
                  <a:pt x="1538" y="581"/>
                  <a:pt x="1538" y="581"/>
                </a:cubicBezTo>
                <a:cubicBezTo>
                  <a:pt x="1535" y="576"/>
                  <a:pt x="1535" y="576"/>
                  <a:pt x="1535" y="576"/>
                </a:cubicBezTo>
                <a:lnTo>
                  <a:pt x="1539" y="572"/>
                </a:lnTo>
                <a:close/>
                <a:moveTo>
                  <a:pt x="1536" y="584"/>
                </a:moveTo>
                <a:cubicBezTo>
                  <a:pt x="1526" y="596"/>
                  <a:pt x="1526" y="596"/>
                  <a:pt x="1526" y="596"/>
                </a:cubicBezTo>
                <a:cubicBezTo>
                  <a:pt x="1521" y="594"/>
                  <a:pt x="1521" y="594"/>
                  <a:pt x="1521" y="594"/>
                </a:cubicBezTo>
                <a:cubicBezTo>
                  <a:pt x="1533" y="579"/>
                  <a:pt x="1533" y="579"/>
                  <a:pt x="1533" y="579"/>
                </a:cubicBezTo>
                <a:lnTo>
                  <a:pt x="1536" y="584"/>
                </a:lnTo>
                <a:close/>
                <a:moveTo>
                  <a:pt x="1516" y="592"/>
                </a:moveTo>
                <a:cubicBezTo>
                  <a:pt x="1486" y="581"/>
                  <a:pt x="1486" y="581"/>
                  <a:pt x="1486" y="581"/>
                </a:cubicBezTo>
                <a:cubicBezTo>
                  <a:pt x="1503" y="524"/>
                  <a:pt x="1503" y="524"/>
                  <a:pt x="1503" y="524"/>
                </a:cubicBezTo>
                <a:cubicBezTo>
                  <a:pt x="1503" y="524"/>
                  <a:pt x="1503" y="524"/>
                  <a:pt x="1503" y="524"/>
                </a:cubicBezTo>
                <a:cubicBezTo>
                  <a:pt x="1503" y="524"/>
                  <a:pt x="1503" y="523"/>
                  <a:pt x="1503" y="523"/>
                </a:cubicBezTo>
                <a:cubicBezTo>
                  <a:pt x="1503" y="523"/>
                  <a:pt x="1503" y="523"/>
                  <a:pt x="1503" y="523"/>
                </a:cubicBezTo>
                <a:cubicBezTo>
                  <a:pt x="1503" y="523"/>
                  <a:pt x="1503" y="523"/>
                  <a:pt x="1502" y="523"/>
                </a:cubicBezTo>
                <a:cubicBezTo>
                  <a:pt x="1502" y="523"/>
                  <a:pt x="1502" y="523"/>
                  <a:pt x="1502" y="523"/>
                </a:cubicBezTo>
                <a:cubicBezTo>
                  <a:pt x="1502" y="523"/>
                  <a:pt x="1502" y="522"/>
                  <a:pt x="1502" y="522"/>
                </a:cubicBezTo>
                <a:cubicBezTo>
                  <a:pt x="1502" y="522"/>
                  <a:pt x="1502" y="522"/>
                  <a:pt x="1502" y="522"/>
                </a:cubicBezTo>
                <a:cubicBezTo>
                  <a:pt x="1502" y="522"/>
                  <a:pt x="1502" y="522"/>
                  <a:pt x="1502" y="522"/>
                </a:cubicBezTo>
                <a:cubicBezTo>
                  <a:pt x="1447" y="502"/>
                  <a:pt x="1447" y="502"/>
                  <a:pt x="1447" y="502"/>
                </a:cubicBezTo>
                <a:cubicBezTo>
                  <a:pt x="1447" y="502"/>
                  <a:pt x="1446" y="502"/>
                  <a:pt x="1446" y="502"/>
                </a:cubicBezTo>
                <a:cubicBezTo>
                  <a:pt x="1446" y="502"/>
                  <a:pt x="1446" y="502"/>
                  <a:pt x="1446" y="502"/>
                </a:cubicBezTo>
                <a:cubicBezTo>
                  <a:pt x="1446" y="502"/>
                  <a:pt x="1446" y="502"/>
                  <a:pt x="1445" y="503"/>
                </a:cubicBezTo>
                <a:cubicBezTo>
                  <a:pt x="1445" y="503"/>
                  <a:pt x="1445" y="503"/>
                  <a:pt x="1445" y="503"/>
                </a:cubicBezTo>
                <a:cubicBezTo>
                  <a:pt x="1414" y="541"/>
                  <a:pt x="1414" y="541"/>
                  <a:pt x="1414" y="541"/>
                </a:cubicBezTo>
                <a:cubicBezTo>
                  <a:pt x="1461" y="480"/>
                  <a:pt x="1461" y="480"/>
                  <a:pt x="1461" y="480"/>
                </a:cubicBezTo>
                <a:cubicBezTo>
                  <a:pt x="1478" y="471"/>
                  <a:pt x="1478" y="471"/>
                  <a:pt x="1478" y="471"/>
                </a:cubicBezTo>
                <a:cubicBezTo>
                  <a:pt x="1531" y="574"/>
                  <a:pt x="1531" y="574"/>
                  <a:pt x="1531" y="574"/>
                </a:cubicBezTo>
                <a:lnTo>
                  <a:pt x="1516" y="592"/>
                </a:lnTo>
                <a:close/>
                <a:moveTo>
                  <a:pt x="1403" y="551"/>
                </a:moveTo>
                <a:cubicBezTo>
                  <a:pt x="1396" y="549"/>
                  <a:pt x="1396" y="549"/>
                  <a:pt x="1396" y="549"/>
                </a:cubicBezTo>
                <a:cubicBezTo>
                  <a:pt x="1442" y="489"/>
                  <a:pt x="1442" y="489"/>
                  <a:pt x="1442" y="489"/>
                </a:cubicBezTo>
                <a:cubicBezTo>
                  <a:pt x="1456" y="482"/>
                  <a:pt x="1456" y="482"/>
                  <a:pt x="1456" y="482"/>
                </a:cubicBezTo>
                <a:lnTo>
                  <a:pt x="1403" y="551"/>
                </a:lnTo>
                <a:close/>
                <a:moveTo>
                  <a:pt x="1307" y="517"/>
                </a:moveTo>
                <a:cubicBezTo>
                  <a:pt x="1301" y="515"/>
                  <a:pt x="1301" y="515"/>
                  <a:pt x="1301" y="515"/>
                </a:cubicBezTo>
                <a:cubicBezTo>
                  <a:pt x="1261" y="406"/>
                  <a:pt x="1261" y="406"/>
                  <a:pt x="1261" y="406"/>
                </a:cubicBezTo>
                <a:cubicBezTo>
                  <a:pt x="1265" y="403"/>
                  <a:pt x="1265" y="403"/>
                  <a:pt x="1265" y="403"/>
                </a:cubicBezTo>
                <a:lnTo>
                  <a:pt x="1307" y="517"/>
                </a:lnTo>
                <a:close/>
                <a:moveTo>
                  <a:pt x="1266" y="399"/>
                </a:moveTo>
                <a:cubicBezTo>
                  <a:pt x="1266" y="399"/>
                  <a:pt x="1266" y="399"/>
                  <a:pt x="1266" y="399"/>
                </a:cubicBezTo>
                <a:cubicBezTo>
                  <a:pt x="1266" y="399"/>
                  <a:pt x="1266" y="399"/>
                  <a:pt x="1265" y="399"/>
                </a:cubicBezTo>
                <a:cubicBezTo>
                  <a:pt x="1265" y="400"/>
                  <a:pt x="1265" y="400"/>
                  <a:pt x="1265" y="400"/>
                </a:cubicBezTo>
                <a:cubicBezTo>
                  <a:pt x="1265" y="400"/>
                  <a:pt x="1265" y="400"/>
                  <a:pt x="1265" y="400"/>
                </a:cubicBezTo>
                <a:cubicBezTo>
                  <a:pt x="1260" y="404"/>
                  <a:pt x="1260" y="404"/>
                  <a:pt x="1260" y="404"/>
                </a:cubicBezTo>
                <a:cubicBezTo>
                  <a:pt x="1257" y="396"/>
                  <a:pt x="1257" y="396"/>
                  <a:pt x="1257" y="396"/>
                </a:cubicBezTo>
                <a:cubicBezTo>
                  <a:pt x="1262" y="392"/>
                  <a:pt x="1262" y="392"/>
                  <a:pt x="1262" y="392"/>
                </a:cubicBezTo>
                <a:cubicBezTo>
                  <a:pt x="1264" y="393"/>
                  <a:pt x="1264" y="393"/>
                  <a:pt x="1264" y="393"/>
                </a:cubicBezTo>
                <a:cubicBezTo>
                  <a:pt x="1266" y="399"/>
                  <a:pt x="1266" y="399"/>
                  <a:pt x="1266" y="399"/>
                </a:cubicBezTo>
                <a:cubicBezTo>
                  <a:pt x="1266" y="399"/>
                  <a:pt x="1266" y="399"/>
                  <a:pt x="1266" y="399"/>
                </a:cubicBezTo>
                <a:close/>
                <a:moveTo>
                  <a:pt x="1249" y="398"/>
                </a:moveTo>
                <a:cubicBezTo>
                  <a:pt x="1146" y="458"/>
                  <a:pt x="1146" y="458"/>
                  <a:pt x="1146" y="458"/>
                </a:cubicBezTo>
                <a:cubicBezTo>
                  <a:pt x="1143" y="453"/>
                  <a:pt x="1143" y="453"/>
                  <a:pt x="1143" y="453"/>
                </a:cubicBezTo>
                <a:cubicBezTo>
                  <a:pt x="1253" y="389"/>
                  <a:pt x="1253" y="389"/>
                  <a:pt x="1253" y="389"/>
                </a:cubicBezTo>
                <a:cubicBezTo>
                  <a:pt x="1259" y="391"/>
                  <a:pt x="1259" y="391"/>
                  <a:pt x="1259" y="391"/>
                </a:cubicBezTo>
                <a:lnTo>
                  <a:pt x="1249" y="398"/>
                </a:lnTo>
                <a:close/>
                <a:moveTo>
                  <a:pt x="1141" y="450"/>
                </a:moveTo>
                <a:cubicBezTo>
                  <a:pt x="1061" y="319"/>
                  <a:pt x="1061" y="319"/>
                  <a:pt x="1061" y="319"/>
                </a:cubicBezTo>
                <a:cubicBezTo>
                  <a:pt x="1250" y="388"/>
                  <a:pt x="1250" y="388"/>
                  <a:pt x="1250" y="388"/>
                </a:cubicBezTo>
                <a:lnTo>
                  <a:pt x="1141" y="450"/>
                </a:lnTo>
                <a:close/>
                <a:moveTo>
                  <a:pt x="1139" y="452"/>
                </a:moveTo>
                <a:cubicBezTo>
                  <a:pt x="1134" y="454"/>
                  <a:pt x="1134" y="454"/>
                  <a:pt x="1134" y="454"/>
                </a:cubicBezTo>
                <a:cubicBezTo>
                  <a:pt x="1058" y="330"/>
                  <a:pt x="1058" y="330"/>
                  <a:pt x="1058" y="330"/>
                </a:cubicBezTo>
                <a:cubicBezTo>
                  <a:pt x="1059" y="321"/>
                  <a:pt x="1059" y="321"/>
                  <a:pt x="1059" y="321"/>
                </a:cubicBezTo>
                <a:lnTo>
                  <a:pt x="1139" y="452"/>
                </a:lnTo>
                <a:close/>
                <a:moveTo>
                  <a:pt x="1131" y="454"/>
                </a:moveTo>
                <a:cubicBezTo>
                  <a:pt x="1054" y="426"/>
                  <a:pt x="1054" y="426"/>
                  <a:pt x="1054" y="426"/>
                </a:cubicBezTo>
                <a:cubicBezTo>
                  <a:pt x="1058" y="335"/>
                  <a:pt x="1058" y="335"/>
                  <a:pt x="1058" y="335"/>
                </a:cubicBezTo>
                <a:lnTo>
                  <a:pt x="1131" y="454"/>
                </a:lnTo>
                <a:close/>
                <a:moveTo>
                  <a:pt x="1056" y="326"/>
                </a:moveTo>
                <a:cubicBezTo>
                  <a:pt x="1053" y="322"/>
                  <a:pt x="1053" y="322"/>
                  <a:pt x="1053" y="322"/>
                </a:cubicBezTo>
                <a:cubicBezTo>
                  <a:pt x="1053" y="322"/>
                  <a:pt x="1053" y="322"/>
                  <a:pt x="1053" y="322"/>
                </a:cubicBezTo>
                <a:cubicBezTo>
                  <a:pt x="1053" y="321"/>
                  <a:pt x="1053" y="321"/>
                  <a:pt x="1052" y="321"/>
                </a:cubicBezTo>
                <a:cubicBezTo>
                  <a:pt x="1052" y="321"/>
                  <a:pt x="1052" y="321"/>
                  <a:pt x="1052" y="321"/>
                </a:cubicBezTo>
                <a:cubicBezTo>
                  <a:pt x="1052" y="321"/>
                  <a:pt x="1052" y="321"/>
                  <a:pt x="1052" y="321"/>
                </a:cubicBezTo>
                <a:cubicBezTo>
                  <a:pt x="1052" y="321"/>
                  <a:pt x="1051" y="321"/>
                  <a:pt x="1051" y="321"/>
                </a:cubicBezTo>
                <a:cubicBezTo>
                  <a:pt x="1051" y="321"/>
                  <a:pt x="1051" y="321"/>
                  <a:pt x="1051" y="321"/>
                </a:cubicBezTo>
                <a:cubicBezTo>
                  <a:pt x="1051" y="321"/>
                  <a:pt x="1051" y="322"/>
                  <a:pt x="1051" y="322"/>
                </a:cubicBezTo>
                <a:cubicBezTo>
                  <a:pt x="1051" y="322"/>
                  <a:pt x="1051" y="322"/>
                  <a:pt x="1051" y="322"/>
                </a:cubicBezTo>
                <a:cubicBezTo>
                  <a:pt x="1051" y="322"/>
                  <a:pt x="1051" y="322"/>
                  <a:pt x="1051" y="322"/>
                </a:cubicBezTo>
                <a:cubicBezTo>
                  <a:pt x="1048" y="327"/>
                  <a:pt x="1048" y="327"/>
                  <a:pt x="1048" y="327"/>
                </a:cubicBezTo>
                <a:cubicBezTo>
                  <a:pt x="1048" y="320"/>
                  <a:pt x="1048" y="320"/>
                  <a:pt x="1048" y="320"/>
                </a:cubicBezTo>
                <a:cubicBezTo>
                  <a:pt x="1048" y="320"/>
                  <a:pt x="1048" y="319"/>
                  <a:pt x="1048" y="319"/>
                </a:cubicBezTo>
                <a:cubicBezTo>
                  <a:pt x="1048" y="319"/>
                  <a:pt x="1048" y="319"/>
                  <a:pt x="1048" y="319"/>
                </a:cubicBezTo>
                <a:cubicBezTo>
                  <a:pt x="1048" y="319"/>
                  <a:pt x="1048" y="319"/>
                  <a:pt x="1048" y="319"/>
                </a:cubicBezTo>
                <a:cubicBezTo>
                  <a:pt x="1048" y="319"/>
                  <a:pt x="1048" y="319"/>
                  <a:pt x="1048" y="319"/>
                </a:cubicBezTo>
                <a:cubicBezTo>
                  <a:pt x="1048" y="319"/>
                  <a:pt x="1048" y="319"/>
                  <a:pt x="1048" y="319"/>
                </a:cubicBezTo>
                <a:cubicBezTo>
                  <a:pt x="1048" y="319"/>
                  <a:pt x="1047" y="319"/>
                  <a:pt x="1047" y="318"/>
                </a:cubicBezTo>
                <a:cubicBezTo>
                  <a:pt x="1047" y="318"/>
                  <a:pt x="1047" y="318"/>
                  <a:pt x="1047" y="318"/>
                </a:cubicBezTo>
                <a:cubicBezTo>
                  <a:pt x="1047" y="318"/>
                  <a:pt x="1047" y="318"/>
                  <a:pt x="1047" y="318"/>
                </a:cubicBezTo>
                <a:cubicBezTo>
                  <a:pt x="1047" y="318"/>
                  <a:pt x="1047" y="318"/>
                  <a:pt x="1047" y="318"/>
                </a:cubicBezTo>
                <a:cubicBezTo>
                  <a:pt x="1047" y="318"/>
                  <a:pt x="1047" y="318"/>
                  <a:pt x="1047" y="318"/>
                </a:cubicBezTo>
                <a:cubicBezTo>
                  <a:pt x="1047" y="318"/>
                  <a:pt x="1046" y="318"/>
                  <a:pt x="1046" y="318"/>
                </a:cubicBezTo>
                <a:cubicBezTo>
                  <a:pt x="1046" y="318"/>
                  <a:pt x="1046" y="318"/>
                  <a:pt x="1046" y="318"/>
                </a:cubicBezTo>
                <a:cubicBezTo>
                  <a:pt x="1043" y="319"/>
                  <a:pt x="1043" y="319"/>
                  <a:pt x="1043" y="319"/>
                </a:cubicBezTo>
                <a:cubicBezTo>
                  <a:pt x="1047" y="313"/>
                  <a:pt x="1047" y="313"/>
                  <a:pt x="1047" y="313"/>
                </a:cubicBezTo>
                <a:cubicBezTo>
                  <a:pt x="1056" y="317"/>
                  <a:pt x="1056" y="317"/>
                  <a:pt x="1056" y="317"/>
                </a:cubicBezTo>
                <a:lnTo>
                  <a:pt x="1056" y="326"/>
                </a:lnTo>
                <a:close/>
                <a:moveTo>
                  <a:pt x="1038" y="320"/>
                </a:moveTo>
                <a:cubicBezTo>
                  <a:pt x="934" y="350"/>
                  <a:pt x="934" y="350"/>
                  <a:pt x="934" y="350"/>
                </a:cubicBezTo>
                <a:cubicBezTo>
                  <a:pt x="930" y="346"/>
                  <a:pt x="930" y="346"/>
                  <a:pt x="930" y="346"/>
                </a:cubicBezTo>
                <a:cubicBezTo>
                  <a:pt x="1043" y="314"/>
                  <a:pt x="1043" y="314"/>
                  <a:pt x="1043" y="314"/>
                </a:cubicBezTo>
                <a:lnTo>
                  <a:pt x="1038" y="320"/>
                </a:lnTo>
                <a:close/>
                <a:moveTo>
                  <a:pt x="928" y="343"/>
                </a:moveTo>
                <a:cubicBezTo>
                  <a:pt x="848" y="241"/>
                  <a:pt x="848" y="241"/>
                  <a:pt x="848" y="241"/>
                </a:cubicBezTo>
                <a:cubicBezTo>
                  <a:pt x="1041" y="311"/>
                  <a:pt x="1041" y="311"/>
                  <a:pt x="1041" y="311"/>
                </a:cubicBezTo>
                <a:lnTo>
                  <a:pt x="928" y="343"/>
                </a:lnTo>
                <a:close/>
                <a:moveTo>
                  <a:pt x="925" y="344"/>
                </a:moveTo>
                <a:cubicBezTo>
                  <a:pt x="920" y="346"/>
                  <a:pt x="920" y="346"/>
                  <a:pt x="920" y="346"/>
                </a:cubicBezTo>
                <a:cubicBezTo>
                  <a:pt x="838" y="242"/>
                  <a:pt x="838" y="242"/>
                  <a:pt x="838" y="242"/>
                </a:cubicBezTo>
                <a:cubicBezTo>
                  <a:pt x="841" y="238"/>
                  <a:pt x="841" y="238"/>
                  <a:pt x="841" y="238"/>
                </a:cubicBezTo>
                <a:cubicBezTo>
                  <a:pt x="843" y="239"/>
                  <a:pt x="843" y="239"/>
                  <a:pt x="843" y="239"/>
                </a:cubicBezTo>
                <a:cubicBezTo>
                  <a:pt x="843" y="239"/>
                  <a:pt x="843" y="239"/>
                  <a:pt x="843" y="239"/>
                </a:cubicBezTo>
                <a:lnTo>
                  <a:pt x="925" y="344"/>
                </a:lnTo>
                <a:close/>
                <a:moveTo>
                  <a:pt x="917" y="346"/>
                </a:moveTo>
                <a:cubicBezTo>
                  <a:pt x="869" y="360"/>
                  <a:pt x="869" y="360"/>
                  <a:pt x="869" y="360"/>
                </a:cubicBezTo>
                <a:cubicBezTo>
                  <a:pt x="783" y="329"/>
                  <a:pt x="783" y="329"/>
                  <a:pt x="783" y="329"/>
                </a:cubicBezTo>
                <a:cubicBezTo>
                  <a:pt x="837" y="244"/>
                  <a:pt x="837" y="244"/>
                  <a:pt x="837" y="244"/>
                </a:cubicBezTo>
                <a:lnTo>
                  <a:pt x="917" y="346"/>
                </a:lnTo>
                <a:close/>
                <a:moveTo>
                  <a:pt x="781" y="328"/>
                </a:moveTo>
                <a:cubicBezTo>
                  <a:pt x="773" y="325"/>
                  <a:pt x="773" y="325"/>
                  <a:pt x="773" y="325"/>
                </a:cubicBezTo>
                <a:cubicBezTo>
                  <a:pt x="830" y="235"/>
                  <a:pt x="830" y="235"/>
                  <a:pt x="830" y="235"/>
                </a:cubicBezTo>
                <a:cubicBezTo>
                  <a:pt x="835" y="242"/>
                  <a:pt x="835" y="242"/>
                  <a:pt x="835" y="242"/>
                </a:cubicBezTo>
                <a:lnTo>
                  <a:pt x="781" y="328"/>
                </a:lnTo>
                <a:close/>
                <a:moveTo>
                  <a:pt x="771" y="324"/>
                </a:moveTo>
                <a:cubicBezTo>
                  <a:pt x="741" y="314"/>
                  <a:pt x="741" y="314"/>
                  <a:pt x="741" y="314"/>
                </a:cubicBezTo>
                <a:cubicBezTo>
                  <a:pt x="827" y="234"/>
                  <a:pt x="827" y="234"/>
                  <a:pt x="827" y="234"/>
                </a:cubicBezTo>
                <a:lnTo>
                  <a:pt x="771" y="324"/>
                </a:lnTo>
                <a:close/>
                <a:moveTo>
                  <a:pt x="772" y="328"/>
                </a:moveTo>
                <a:cubicBezTo>
                  <a:pt x="779" y="331"/>
                  <a:pt x="779" y="331"/>
                  <a:pt x="779" y="331"/>
                </a:cubicBezTo>
                <a:cubicBezTo>
                  <a:pt x="776" y="335"/>
                  <a:pt x="776" y="335"/>
                  <a:pt x="776" y="335"/>
                </a:cubicBezTo>
                <a:cubicBezTo>
                  <a:pt x="769" y="333"/>
                  <a:pt x="769" y="333"/>
                  <a:pt x="769" y="333"/>
                </a:cubicBezTo>
                <a:lnTo>
                  <a:pt x="772" y="328"/>
                </a:lnTo>
                <a:close/>
                <a:moveTo>
                  <a:pt x="775" y="338"/>
                </a:moveTo>
                <a:cubicBezTo>
                  <a:pt x="772" y="342"/>
                  <a:pt x="772" y="342"/>
                  <a:pt x="772" y="342"/>
                </a:cubicBezTo>
                <a:cubicBezTo>
                  <a:pt x="764" y="340"/>
                  <a:pt x="764" y="340"/>
                  <a:pt x="764" y="340"/>
                </a:cubicBezTo>
                <a:cubicBezTo>
                  <a:pt x="767" y="335"/>
                  <a:pt x="767" y="335"/>
                  <a:pt x="767" y="335"/>
                </a:cubicBezTo>
                <a:lnTo>
                  <a:pt x="775" y="338"/>
                </a:lnTo>
                <a:close/>
                <a:moveTo>
                  <a:pt x="762" y="339"/>
                </a:moveTo>
                <a:cubicBezTo>
                  <a:pt x="744" y="332"/>
                  <a:pt x="744" y="332"/>
                  <a:pt x="744" y="332"/>
                </a:cubicBezTo>
                <a:cubicBezTo>
                  <a:pt x="744" y="332"/>
                  <a:pt x="744" y="332"/>
                  <a:pt x="744" y="332"/>
                </a:cubicBezTo>
                <a:cubicBezTo>
                  <a:pt x="744" y="327"/>
                  <a:pt x="744" y="327"/>
                  <a:pt x="744" y="327"/>
                </a:cubicBezTo>
                <a:cubicBezTo>
                  <a:pt x="765" y="334"/>
                  <a:pt x="765" y="334"/>
                  <a:pt x="765" y="334"/>
                </a:cubicBezTo>
                <a:lnTo>
                  <a:pt x="762" y="339"/>
                </a:lnTo>
                <a:close/>
                <a:moveTo>
                  <a:pt x="756" y="348"/>
                </a:moveTo>
                <a:cubicBezTo>
                  <a:pt x="753" y="353"/>
                  <a:pt x="753" y="353"/>
                  <a:pt x="753" y="353"/>
                </a:cubicBezTo>
                <a:cubicBezTo>
                  <a:pt x="745" y="345"/>
                  <a:pt x="745" y="345"/>
                  <a:pt x="745" y="345"/>
                </a:cubicBezTo>
                <a:cubicBezTo>
                  <a:pt x="745" y="345"/>
                  <a:pt x="745" y="345"/>
                  <a:pt x="745" y="345"/>
                </a:cubicBezTo>
                <a:cubicBezTo>
                  <a:pt x="744" y="345"/>
                  <a:pt x="744" y="345"/>
                  <a:pt x="744" y="345"/>
                </a:cubicBezTo>
                <a:cubicBezTo>
                  <a:pt x="744" y="345"/>
                  <a:pt x="744" y="345"/>
                  <a:pt x="744" y="345"/>
                </a:cubicBezTo>
                <a:cubicBezTo>
                  <a:pt x="744" y="345"/>
                  <a:pt x="744" y="345"/>
                  <a:pt x="744" y="345"/>
                </a:cubicBezTo>
                <a:cubicBezTo>
                  <a:pt x="743" y="345"/>
                  <a:pt x="743" y="345"/>
                  <a:pt x="743" y="345"/>
                </a:cubicBezTo>
                <a:cubicBezTo>
                  <a:pt x="743" y="345"/>
                  <a:pt x="743" y="345"/>
                  <a:pt x="743" y="345"/>
                </a:cubicBezTo>
                <a:cubicBezTo>
                  <a:pt x="743" y="345"/>
                  <a:pt x="743" y="345"/>
                  <a:pt x="743" y="345"/>
                </a:cubicBezTo>
                <a:cubicBezTo>
                  <a:pt x="743" y="345"/>
                  <a:pt x="742" y="346"/>
                  <a:pt x="742" y="346"/>
                </a:cubicBezTo>
                <a:cubicBezTo>
                  <a:pt x="742" y="346"/>
                  <a:pt x="742" y="346"/>
                  <a:pt x="742" y="346"/>
                </a:cubicBezTo>
                <a:cubicBezTo>
                  <a:pt x="742" y="346"/>
                  <a:pt x="742" y="346"/>
                  <a:pt x="742" y="346"/>
                </a:cubicBezTo>
                <a:cubicBezTo>
                  <a:pt x="744" y="367"/>
                  <a:pt x="744" y="367"/>
                  <a:pt x="744" y="367"/>
                </a:cubicBezTo>
                <a:cubicBezTo>
                  <a:pt x="737" y="377"/>
                  <a:pt x="737" y="377"/>
                  <a:pt x="737" y="377"/>
                </a:cubicBezTo>
                <a:cubicBezTo>
                  <a:pt x="734" y="333"/>
                  <a:pt x="734" y="333"/>
                  <a:pt x="734" y="333"/>
                </a:cubicBezTo>
                <a:cubicBezTo>
                  <a:pt x="734" y="332"/>
                  <a:pt x="734" y="332"/>
                  <a:pt x="734" y="332"/>
                </a:cubicBezTo>
                <a:cubicBezTo>
                  <a:pt x="743" y="335"/>
                  <a:pt x="743" y="335"/>
                  <a:pt x="743" y="335"/>
                </a:cubicBezTo>
                <a:lnTo>
                  <a:pt x="756" y="348"/>
                </a:lnTo>
                <a:close/>
                <a:moveTo>
                  <a:pt x="734" y="329"/>
                </a:moveTo>
                <a:cubicBezTo>
                  <a:pt x="734" y="329"/>
                  <a:pt x="734" y="329"/>
                  <a:pt x="733" y="329"/>
                </a:cubicBezTo>
                <a:cubicBezTo>
                  <a:pt x="733" y="323"/>
                  <a:pt x="733" y="323"/>
                  <a:pt x="733" y="323"/>
                </a:cubicBezTo>
                <a:cubicBezTo>
                  <a:pt x="741" y="326"/>
                  <a:pt x="741" y="326"/>
                  <a:pt x="741" y="326"/>
                </a:cubicBezTo>
                <a:cubicBezTo>
                  <a:pt x="741" y="331"/>
                  <a:pt x="741" y="331"/>
                  <a:pt x="741" y="331"/>
                </a:cubicBezTo>
                <a:lnTo>
                  <a:pt x="734" y="329"/>
                </a:lnTo>
                <a:close/>
                <a:moveTo>
                  <a:pt x="735" y="381"/>
                </a:moveTo>
                <a:cubicBezTo>
                  <a:pt x="733" y="384"/>
                  <a:pt x="733" y="384"/>
                  <a:pt x="733" y="384"/>
                </a:cubicBezTo>
                <a:cubicBezTo>
                  <a:pt x="730" y="342"/>
                  <a:pt x="730" y="342"/>
                  <a:pt x="730" y="342"/>
                </a:cubicBezTo>
                <a:cubicBezTo>
                  <a:pt x="730" y="342"/>
                  <a:pt x="730" y="342"/>
                  <a:pt x="730" y="342"/>
                </a:cubicBezTo>
                <a:cubicBezTo>
                  <a:pt x="730" y="342"/>
                  <a:pt x="730" y="341"/>
                  <a:pt x="729" y="341"/>
                </a:cubicBezTo>
                <a:cubicBezTo>
                  <a:pt x="729" y="341"/>
                  <a:pt x="729" y="341"/>
                  <a:pt x="729" y="341"/>
                </a:cubicBezTo>
                <a:cubicBezTo>
                  <a:pt x="729" y="341"/>
                  <a:pt x="729" y="341"/>
                  <a:pt x="729" y="341"/>
                </a:cubicBezTo>
                <a:cubicBezTo>
                  <a:pt x="729" y="341"/>
                  <a:pt x="729" y="341"/>
                  <a:pt x="729" y="341"/>
                </a:cubicBezTo>
                <a:cubicBezTo>
                  <a:pt x="729" y="341"/>
                  <a:pt x="729" y="341"/>
                  <a:pt x="729" y="341"/>
                </a:cubicBezTo>
                <a:cubicBezTo>
                  <a:pt x="731" y="337"/>
                  <a:pt x="731" y="337"/>
                  <a:pt x="731" y="337"/>
                </a:cubicBezTo>
                <a:lnTo>
                  <a:pt x="735" y="381"/>
                </a:lnTo>
                <a:close/>
                <a:moveTo>
                  <a:pt x="723" y="344"/>
                </a:moveTo>
                <a:cubicBezTo>
                  <a:pt x="723" y="344"/>
                  <a:pt x="723" y="344"/>
                  <a:pt x="723" y="344"/>
                </a:cubicBezTo>
                <a:cubicBezTo>
                  <a:pt x="723" y="344"/>
                  <a:pt x="723" y="344"/>
                  <a:pt x="723" y="344"/>
                </a:cubicBezTo>
                <a:cubicBezTo>
                  <a:pt x="723" y="344"/>
                  <a:pt x="723" y="344"/>
                  <a:pt x="723" y="344"/>
                </a:cubicBezTo>
                <a:cubicBezTo>
                  <a:pt x="723" y="344"/>
                  <a:pt x="723" y="344"/>
                  <a:pt x="723" y="344"/>
                </a:cubicBezTo>
                <a:cubicBezTo>
                  <a:pt x="723" y="344"/>
                  <a:pt x="723" y="344"/>
                  <a:pt x="723" y="344"/>
                </a:cubicBezTo>
                <a:cubicBezTo>
                  <a:pt x="722" y="344"/>
                  <a:pt x="722" y="344"/>
                  <a:pt x="722" y="344"/>
                </a:cubicBezTo>
                <a:cubicBezTo>
                  <a:pt x="722" y="344"/>
                  <a:pt x="722" y="344"/>
                  <a:pt x="722" y="344"/>
                </a:cubicBezTo>
                <a:cubicBezTo>
                  <a:pt x="722" y="344"/>
                  <a:pt x="722" y="344"/>
                  <a:pt x="722" y="344"/>
                </a:cubicBezTo>
                <a:cubicBezTo>
                  <a:pt x="722" y="344"/>
                  <a:pt x="722" y="344"/>
                  <a:pt x="722" y="344"/>
                </a:cubicBezTo>
                <a:cubicBezTo>
                  <a:pt x="722" y="344"/>
                  <a:pt x="722" y="344"/>
                  <a:pt x="722" y="344"/>
                </a:cubicBezTo>
                <a:cubicBezTo>
                  <a:pt x="706" y="369"/>
                  <a:pt x="706" y="369"/>
                  <a:pt x="706" y="369"/>
                </a:cubicBezTo>
                <a:cubicBezTo>
                  <a:pt x="705" y="366"/>
                  <a:pt x="705" y="366"/>
                  <a:pt x="705" y="366"/>
                </a:cubicBezTo>
                <a:cubicBezTo>
                  <a:pt x="730" y="325"/>
                  <a:pt x="730" y="325"/>
                  <a:pt x="730" y="325"/>
                </a:cubicBezTo>
                <a:cubicBezTo>
                  <a:pt x="731" y="332"/>
                  <a:pt x="731" y="332"/>
                  <a:pt x="731" y="332"/>
                </a:cubicBezTo>
                <a:lnTo>
                  <a:pt x="723" y="344"/>
                </a:lnTo>
                <a:close/>
                <a:moveTo>
                  <a:pt x="727" y="319"/>
                </a:moveTo>
                <a:cubicBezTo>
                  <a:pt x="727" y="319"/>
                  <a:pt x="727" y="319"/>
                  <a:pt x="727" y="319"/>
                </a:cubicBezTo>
                <a:cubicBezTo>
                  <a:pt x="727" y="319"/>
                  <a:pt x="727" y="319"/>
                  <a:pt x="727" y="318"/>
                </a:cubicBezTo>
                <a:cubicBezTo>
                  <a:pt x="726" y="312"/>
                  <a:pt x="726" y="312"/>
                  <a:pt x="726" y="312"/>
                </a:cubicBezTo>
                <a:cubicBezTo>
                  <a:pt x="728" y="312"/>
                  <a:pt x="728" y="312"/>
                  <a:pt x="728" y="312"/>
                </a:cubicBezTo>
                <a:cubicBezTo>
                  <a:pt x="729" y="319"/>
                  <a:pt x="729" y="319"/>
                  <a:pt x="729" y="319"/>
                </a:cubicBezTo>
                <a:lnTo>
                  <a:pt x="727" y="319"/>
                </a:lnTo>
                <a:close/>
                <a:moveTo>
                  <a:pt x="726" y="309"/>
                </a:moveTo>
                <a:cubicBezTo>
                  <a:pt x="709" y="202"/>
                  <a:pt x="709" y="202"/>
                  <a:pt x="709" y="202"/>
                </a:cubicBezTo>
                <a:cubicBezTo>
                  <a:pt x="710" y="201"/>
                  <a:pt x="710" y="201"/>
                  <a:pt x="710" y="201"/>
                </a:cubicBezTo>
                <a:cubicBezTo>
                  <a:pt x="728" y="310"/>
                  <a:pt x="728" y="310"/>
                  <a:pt x="728" y="310"/>
                </a:cubicBezTo>
                <a:lnTo>
                  <a:pt x="726" y="309"/>
                </a:lnTo>
                <a:close/>
                <a:moveTo>
                  <a:pt x="708" y="199"/>
                </a:moveTo>
                <a:cubicBezTo>
                  <a:pt x="708" y="199"/>
                  <a:pt x="708" y="199"/>
                  <a:pt x="708" y="199"/>
                </a:cubicBezTo>
                <a:cubicBezTo>
                  <a:pt x="708" y="199"/>
                  <a:pt x="707" y="199"/>
                  <a:pt x="707" y="199"/>
                </a:cubicBezTo>
                <a:cubicBezTo>
                  <a:pt x="707" y="199"/>
                  <a:pt x="707" y="199"/>
                  <a:pt x="707" y="199"/>
                </a:cubicBezTo>
                <a:cubicBezTo>
                  <a:pt x="707" y="199"/>
                  <a:pt x="707" y="199"/>
                  <a:pt x="707" y="199"/>
                </a:cubicBezTo>
                <a:cubicBezTo>
                  <a:pt x="707" y="199"/>
                  <a:pt x="707" y="199"/>
                  <a:pt x="707" y="199"/>
                </a:cubicBezTo>
                <a:cubicBezTo>
                  <a:pt x="707" y="199"/>
                  <a:pt x="707" y="199"/>
                  <a:pt x="707" y="199"/>
                </a:cubicBezTo>
                <a:cubicBezTo>
                  <a:pt x="707" y="199"/>
                  <a:pt x="707" y="199"/>
                  <a:pt x="707" y="199"/>
                </a:cubicBezTo>
                <a:cubicBezTo>
                  <a:pt x="707" y="199"/>
                  <a:pt x="706" y="199"/>
                  <a:pt x="706" y="199"/>
                </a:cubicBezTo>
                <a:cubicBezTo>
                  <a:pt x="706" y="199"/>
                  <a:pt x="706" y="199"/>
                  <a:pt x="706" y="199"/>
                </a:cubicBezTo>
                <a:cubicBezTo>
                  <a:pt x="706" y="199"/>
                  <a:pt x="706" y="199"/>
                  <a:pt x="706" y="199"/>
                </a:cubicBezTo>
                <a:cubicBezTo>
                  <a:pt x="706" y="199"/>
                  <a:pt x="706" y="199"/>
                  <a:pt x="706" y="200"/>
                </a:cubicBezTo>
                <a:cubicBezTo>
                  <a:pt x="706" y="200"/>
                  <a:pt x="706" y="200"/>
                  <a:pt x="706" y="200"/>
                </a:cubicBezTo>
                <a:cubicBezTo>
                  <a:pt x="706" y="200"/>
                  <a:pt x="706" y="200"/>
                  <a:pt x="706" y="200"/>
                </a:cubicBezTo>
                <a:cubicBezTo>
                  <a:pt x="704" y="201"/>
                  <a:pt x="704" y="201"/>
                  <a:pt x="704" y="201"/>
                </a:cubicBezTo>
                <a:cubicBezTo>
                  <a:pt x="704" y="201"/>
                  <a:pt x="704" y="201"/>
                  <a:pt x="704" y="201"/>
                </a:cubicBezTo>
                <a:cubicBezTo>
                  <a:pt x="704" y="201"/>
                  <a:pt x="704" y="201"/>
                  <a:pt x="704" y="201"/>
                </a:cubicBezTo>
                <a:cubicBezTo>
                  <a:pt x="704" y="201"/>
                  <a:pt x="704" y="201"/>
                  <a:pt x="704" y="200"/>
                </a:cubicBezTo>
                <a:cubicBezTo>
                  <a:pt x="704" y="200"/>
                  <a:pt x="704" y="200"/>
                  <a:pt x="704" y="200"/>
                </a:cubicBezTo>
                <a:cubicBezTo>
                  <a:pt x="704" y="200"/>
                  <a:pt x="704" y="200"/>
                  <a:pt x="704" y="200"/>
                </a:cubicBezTo>
                <a:cubicBezTo>
                  <a:pt x="704" y="200"/>
                  <a:pt x="704" y="200"/>
                  <a:pt x="703" y="200"/>
                </a:cubicBezTo>
                <a:cubicBezTo>
                  <a:pt x="703" y="200"/>
                  <a:pt x="703" y="200"/>
                  <a:pt x="703" y="199"/>
                </a:cubicBezTo>
                <a:cubicBezTo>
                  <a:pt x="703" y="199"/>
                  <a:pt x="703" y="199"/>
                  <a:pt x="703" y="199"/>
                </a:cubicBezTo>
                <a:cubicBezTo>
                  <a:pt x="703" y="199"/>
                  <a:pt x="703" y="199"/>
                  <a:pt x="703" y="199"/>
                </a:cubicBezTo>
                <a:cubicBezTo>
                  <a:pt x="703" y="199"/>
                  <a:pt x="703" y="199"/>
                  <a:pt x="703" y="199"/>
                </a:cubicBezTo>
                <a:cubicBezTo>
                  <a:pt x="703" y="199"/>
                  <a:pt x="703" y="199"/>
                  <a:pt x="703" y="199"/>
                </a:cubicBezTo>
                <a:cubicBezTo>
                  <a:pt x="703" y="199"/>
                  <a:pt x="703" y="199"/>
                  <a:pt x="703" y="199"/>
                </a:cubicBezTo>
                <a:cubicBezTo>
                  <a:pt x="702" y="199"/>
                  <a:pt x="702" y="199"/>
                  <a:pt x="702" y="199"/>
                </a:cubicBezTo>
                <a:cubicBezTo>
                  <a:pt x="702" y="199"/>
                  <a:pt x="702" y="199"/>
                  <a:pt x="702" y="199"/>
                </a:cubicBezTo>
                <a:cubicBezTo>
                  <a:pt x="702" y="199"/>
                  <a:pt x="702" y="199"/>
                  <a:pt x="702" y="199"/>
                </a:cubicBezTo>
                <a:cubicBezTo>
                  <a:pt x="702" y="199"/>
                  <a:pt x="702" y="199"/>
                  <a:pt x="702" y="199"/>
                </a:cubicBezTo>
                <a:cubicBezTo>
                  <a:pt x="701" y="199"/>
                  <a:pt x="701" y="199"/>
                  <a:pt x="701" y="199"/>
                </a:cubicBezTo>
                <a:cubicBezTo>
                  <a:pt x="701" y="199"/>
                  <a:pt x="701" y="200"/>
                  <a:pt x="701" y="200"/>
                </a:cubicBezTo>
                <a:cubicBezTo>
                  <a:pt x="701" y="200"/>
                  <a:pt x="701" y="200"/>
                  <a:pt x="701" y="200"/>
                </a:cubicBezTo>
                <a:cubicBezTo>
                  <a:pt x="699" y="203"/>
                  <a:pt x="699" y="203"/>
                  <a:pt x="699" y="203"/>
                </a:cubicBezTo>
                <a:cubicBezTo>
                  <a:pt x="695" y="205"/>
                  <a:pt x="695" y="205"/>
                  <a:pt x="695" y="205"/>
                </a:cubicBezTo>
                <a:cubicBezTo>
                  <a:pt x="702" y="194"/>
                  <a:pt x="702" y="194"/>
                  <a:pt x="702" y="194"/>
                </a:cubicBezTo>
                <a:cubicBezTo>
                  <a:pt x="709" y="191"/>
                  <a:pt x="709" y="191"/>
                  <a:pt x="709" y="191"/>
                </a:cubicBezTo>
                <a:cubicBezTo>
                  <a:pt x="710" y="198"/>
                  <a:pt x="710" y="198"/>
                  <a:pt x="710" y="198"/>
                </a:cubicBezTo>
                <a:lnTo>
                  <a:pt x="708" y="199"/>
                </a:lnTo>
                <a:close/>
                <a:moveTo>
                  <a:pt x="700" y="192"/>
                </a:moveTo>
                <a:cubicBezTo>
                  <a:pt x="689" y="197"/>
                  <a:pt x="689" y="197"/>
                  <a:pt x="689" y="197"/>
                </a:cubicBezTo>
                <a:cubicBezTo>
                  <a:pt x="693" y="190"/>
                  <a:pt x="693" y="190"/>
                  <a:pt x="693" y="190"/>
                </a:cubicBezTo>
                <a:cubicBezTo>
                  <a:pt x="701" y="190"/>
                  <a:pt x="701" y="190"/>
                  <a:pt x="701" y="190"/>
                </a:cubicBezTo>
                <a:lnTo>
                  <a:pt x="700" y="192"/>
                </a:lnTo>
                <a:close/>
                <a:moveTo>
                  <a:pt x="684" y="199"/>
                </a:moveTo>
                <a:cubicBezTo>
                  <a:pt x="641" y="218"/>
                  <a:pt x="641" y="218"/>
                  <a:pt x="641" y="218"/>
                </a:cubicBezTo>
                <a:cubicBezTo>
                  <a:pt x="638" y="209"/>
                  <a:pt x="638" y="209"/>
                  <a:pt x="638" y="209"/>
                </a:cubicBezTo>
                <a:cubicBezTo>
                  <a:pt x="638" y="209"/>
                  <a:pt x="638" y="209"/>
                  <a:pt x="638" y="209"/>
                </a:cubicBezTo>
                <a:cubicBezTo>
                  <a:pt x="638" y="209"/>
                  <a:pt x="637" y="209"/>
                  <a:pt x="637" y="208"/>
                </a:cubicBezTo>
                <a:cubicBezTo>
                  <a:pt x="637" y="208"/>
                  <a:pt x="637" y="208"/>
                  <a:pt x="637" y="208"/>
                </a:cubicBezTo>
                <a:cubicBezTo>
                  <a:pt x="637" y="208"/>
                  <a:pt x="637" y="208"/>
                  <a:pt x="637" y="208"/>
                </a:cubicBezTo>
                <a:cubicBezTo>
                  <a:pt x="637" y="208"/>
                  <a:pt x="637" y="208"/>
                  <a:pt x="637" y="208"/>
                </a:cubicBezTo>
                <a:cubicBezTo>
                  <a:pt x="637" y="208"/>
                  <a:pt x="637" y="208"/>
                  <a:pt x="637" y="208"/>
                </a:cubicBezTo>
                <a:cubicBezTo>
                  <a:pt x="590" y="191"/>
                  <a:pt x="590" y="191"/>
                  <a:pt x="590" y="191"/>
                </a:cubicBezTo>
                <a:cubicBezTo>
                  <a:pt x="689" y="190"/>
                  <a:pt x="689" y="190"/>
                  <a:pt x="689" y="190"/>
                </a:cubicBezTo>
                <a:lnTo>
                  <a:pt x="684" y="199"/>
                </a:lnTo>
                <a:close/>
                <a:moveTo>
                  <a:pt x="635" y="210"/>
                </a:moveTo>
                <a:cubicBezTo>
                  <a:pt x="639" y="219"/>
                  <a:pt x="639" y="219"/>
                  <a:pt x="639" y="219"/>
                </a:cubicBezTo>
                <a:cubicBezTo>
                  <a:pt x="633" y="221"/>
                  <a:pt x="633" y="221"/>
                  <a:pt x="633" y="221"/>
                </a:cubicBezTo>
                <a:cubicBezTo>
                  <a:pt x="631" y="216"/>
                  <a:pt x="631" y="216"/>
                  <a:pt x="631" y="216"/>
                </a:cubicBezTo>
                <a:cubicBezTo>
                  <a:pt x="631" y="216"/>
                  <a:pt x="631" y="216"/>
                  <a:pt x="631" y="215"/>
                </a:cubicBezTo>
                <a:cubicBezTo>
                  <a:pt x="631" y="215"/>
                  <a:pt x="631" y="215"/>
                  <a:pt x="631" y="215"/>
                </a:cubicBezTo>
                <a:cubicBezTo>
                  <a:pt x="631" y="215"/>
                  <a:pt x="631" y="215"/>
                  <a:pt x="631" y="215"/>
                </a:cubicBezTo>
                <a:cubicBezTo>
                  <a:pt x="631" y="215"/>
                  <a:pt x="631" y="215"/>
                  <a:pt x="631" y="215"/>
                </a:cubicBezTo>
                <a:cubicBezTo>
                  <a:pt x="630" y="215"/>
                  <a:pt x="630" y="215"/>
                  <a:pt x="630" y="215"/>
                </a:cubicBezTo>
                <a:cubicBezTo>
                  <a:pt x="630" y="215"/>
                  <a:pt x="630" y="215"/>
                  <a:pt x="630" y="215"/>
                </a:cubicBezTo>
                <a:cubicBezTo>
                  <a:pt x="587" y="199"/>
                  <a:pt x="587" y="199"/>
                  <a:pt x="587" y="199"/>
                </a:cubicBezTo>
                <a:cubicBezTo>
                  <a:pt x="587" y="199"/>
                  <a:pt x="587" y="199"/>
                  <a:pt x="587" y="199"/>
                </a:cubicBezTo>
                <a:cubicBezTo>
                  <a:pt x="587" y="199"/>
                  <a:pt x="587" y="199"/>
                  <a:pt x="587" y="199"/>
                </a:cubicBezTo>
                <a:cubicBezTo>
                  <a:pt x="586" y="199"/>
                  <a:pt x="586" y="199"/>
                  <a:pt x="586" y="199"/>
                </a:cubicBezTo>
                <a:cubicBezTo>
                  <a:pt x="586" y="199"/>
                  <a:pt x="586" y="199"/>
                  <a:pt x="586" y="199"/>
                </a:cubicBezTo>
                <a:cubicBezTo>
                  <a:pt x="586" y="199"/>
                  <a:pt x="586" y="199"/>
                  <a:pt x="586" y="199"/>
                </a:cubicBezTo>
                <a:cubicBezTo>
                  <a:pt x="586" y="200"/>
                  <a:pt x="585" y="200"/>
                  <a:pt x="585" y="200"/>
                </a:cubicBezTo>
                <a:cubicBezTo>
                  <a:pt x="585" y="200"/>
                  <a:pt x="585" y="200"/>
                  <a:pt x="585" y="200"/>
                </a:cubicBezTo>
                <a:cubicBezTo>
                  <a:pt x="585" y="200"/>
                  <a:pt x="585" y="200"/>
                  <a:pt x="585" y="200"/>
                </a:cubicBezTo>
                <a:cubicBezTo>
                  <a:pt x="585" y="201"/>
                  <a:pt x="585" y="201"/>
                  <a:pt x="586" y="201"/>
                </a:cubicBezTo>
                <a:cubicBezTo>
                  <a:pt x="586" y="201"/>
                  <a:pt x="586" y="201"/>
                  <a:pt x="586" y="201"/>
                </a:cubicBezTo>
                <a:cubicBezTo>
                  <a:pt x="611" y="231"/>
                  <a:pt x="611" y="231"/>
                  <a:pt x="611" y="231"/>
                </a:cubicBezTo>
                <a:cubicBezTo>
                  <a:pt x="606" y="233"/>
                  <a:pt x="606" y="233"/>
                  <a:pt x="606" y="233"/>
                </a:cubicBezTo>
                <a:cubicBezTo>
                  <a:pt x="590" y="214"/>
                  <a:pt x="590" y="214"/>
                  <a:pt x="590" y="214"/>
                </a:cubicBezTo>
                <a:cubicBezTo>
                  <a:pt x="590" y="214"/>
                  <a:pt x="590" y="214"/>
                  <a:pt x="590" y="214"/>
                </a:cubicBezTo>
                <a:cubicBezTo>
                  <a:pt x="589" y="214"/>
                  <a:pt x="589" y="214"/>
                  <a:pt x="589" y="214"/>
                </a:cubicBezTo>
                <a:cubicBezTo>
                  <a:pt x="589" y="214"/>
                  <a:pt x="589" y="214"/>
                  <a:pt x="589" y="214"/>
                </a:cubicBezTo>
                <a:cubicBezTo>
                  <a:pt x="589" y="214"/>
                  <a:pt x="588" y="214"/>
                  <a:pt x="588" y="214"/>
                </a:cubicBezTo>
                <a:cubicBezTo>
                  <a:pt x="588" y="214"/>
                  <a:pt x="588" y="214"/>
                  <a:pt x="588" y="214"/>
                </a:cubicBezTo>
                <a:cubicBezTo>
                  <a:pt x="588" y="214"/>
                  <a:pt x="588" y="214"/>
                  <a:pt x="588" y="214"/>
                </a:cubicBezTo>
                <a:cubicBezTo>
                  <a:pt x="588" y="214"/>
                  <a:pt x="588" y="214"/>
                  <a:pt x="588" y="214"/>
                </a:cubicBezTo>
                <a:cubicBezTo>
                  <a:pt x="587" y="214"/>
                  <a:pt x="587" y="214"/>
                  <a:pt x="587" y="215"/>
                </a:cubicBezTo>
                <a:cubicBezTo>
                  <a:pt x="587" y="215"/>
                  <a:pt x="587" y="215"/>
                  <a:pt x="587" y="215"/>
                </a:cubicBezTo>
                <a:cubicBezTo>
                  <a:pt x="587" y="215"/>
                  <a:pt x="587" y="215"/>
                  <a:pt x="587" y="215"/>
                </a:cubicBezTo>
                <a:cubicBezTo>
                  <a:pt x="590" y="240"/>
                  <a:pt x="590" y="240"/>
                  <a:pt x="590" y="240"/>
                </a:cubicBezTo>
                <a:cubicBezTo>
                  <a:pt x="584" y="243"/>
                  <a:pt x="584" y="243"/>
                  <a:pt x="584" y="243"/>
                </a:cubicBezTo>
                <a:cubicBezTo>
                  <a:pt x="577" y="191"/>
                  <a:pt x="577" y="191"/>
                  <a:pt x="577" y="191"/>
                </a:cubicBezTo>
                <a:cubicBezTo>
                  <a:pt x="581" y="191"/>
                  <a:pt x="581" y="191"/>
                  <a:pt x="581" y="191"/>
                </a:cubicBezTo>
                <a:lnTo>
                  <a:pt x="635" y="210"/>
                </a:lnTo>
                <a:close/>
                <a:moveTo>
                  <a:pt x="581" y="244"/>
                </a:moveTo>
                <a:cubicBezTo>
                  <a:pt x="521" y="271"/>
                  <a:pt x="521" y="271"/>
                  <a:pt x="521" y="271"/>
                </a:cubicBezTo>
                <a:cubicBezTo>
                  <a:pt x="412" y="192"/>
                  <a:pt x="412" y="192"/>
                  <a:pt x="412" y="192"/>
                </a:cubicBezTo>
                <a:cubicBezTo>
                  <a:pt x="574" y="191"/>
                  <a:pt x="574" y="191"/>
                  <a:pt x="574" y="191"/>
                </a:cubicBezTo>
                <a:lnTo>
                  <a:pt x="581" y="244"/>
                </a:lnTo>
                <a:close/>
                <a:moveTo>
                  <a:pt x="405" y="202"/>
                </a:moveTo>
                <a:cubicBezTo>
                  <a:pt x="476" y="262"/>
                  <a:pt x="476" y="262"/>
                  <a:pt x="476" y="262"/>
                </a:cubicBezTo>
                <a:cubicBezTo>
                  <a:pt x="463" y="260"/>
                  <a:pt x="463" y="260"/>
                  <a:pt x="463" y="260"/>
                </a:cubicBezTo>
                <a:cubicBezTo>
                  <a:pt x="392" y="200"/>
                  <a:pt x="392" y="200"/>
                  <a:pt x="392" y="200"/>
                </a:cubicBezTo>
                <a:cubicBezTo>
                  <a:pt x="399" y="197"/>
                  <a:pt x="399" y="197"/>
                  <a:pt x="399" y="197"/>
                </a:cubicBezTo>
                <a:lnTo>
                  <a:pt x="405" y="202"/>
                </a:lnTo>
                <a:close/>
                <a:moveTo>
                  <a:pt x="360" y="241"/>
                </a:moveTo>
                <a:cubicBezTo>
                  <a:pt x="353" y="239"/>
                  <a:pt x="353" y="239"/>
                  <a:pt x="353" y="239"/>
                </a:cubicBezTo>
                <a:cubicBezTo>
                  <a:pt x="369" y="210"/>
                  <a:pt x="369" y="210"/>
                  <a:pt x="369" y="210"/>
                </a:cubicBezTo>
                <a:cubicBezTo>
                  <a:pt x="380" y="205"/>
                  <a:pt x="380" y="205"/>
                  <a:pt x="380" y="205"/>
                </a:cubicBezTo>
                <a:lnTo>
                  <a:pt x="360" y="241"/>
                </a:lnTo>
                <a:close/>
                <a:moveTo>
                  <a:pt x="367" y="208"/>
                </a:moveTo>
                <a:cubicBezTo>
                  <a:pt x="312" y="231"/>
                  <a:pt x="312" y="231"/>
                  <a:pt x="312" y="231"/>
                </a:cubicBezTo>
                <a:cubicBezTo>
                  <a:pt x="297" y="229"/>
                  <a:pt x="297" y="229"/>
                  <a:pt x="297" y="229"/>
                </a:cubicBezTo>
                <a:cubicBezTo>
                  <a:pt x="373" y="196"/>
                  <a:pt x="373" y="196"/>
                  <a:pt x="373" y="196"/>
                </a:cubicBezTo>
                <a:lnTo>
                  <a:pt x="367" y="208"/>
                </a:lnTo>
                <a:close/>
                <a:moveTo>
                  <a:pt x="292" y="228"/>
                </a:moveTo>
                <a:cubicBezTo>
                  <a:pt x="260" y="222"/>
                  <a:pt x="260" y="222"/>
                  <a:pt x="260" y="222"/>
                </a:cubicBezTo>
                <a:cubicBezTo>
                  <a:pt x="373" y="193"/>
                  <a:pt x="373" y="193"/>
                  <a:pt x="373" y="193"/>
                </a:cubicBezTo>
                <a:lnTo>
                  <a:pt x="292" y="228"/>
                </a:lnTo>
                <a:close/>
                <a:moveTo>
                  <a:pt x="254" y="220"/>
                </a:moveTo>
                <a:cubicBezTo>
                  <a:pt x="243" y="219"/>
                  <a:pt x="243" y="219"/>
                  <a:pt x="243" y="219"/>
                </a:cubicBezTo>
                <a:cubicBezTo>
                  <a:pt x="346" y="192"/>
                  <a:pt x="346" y="192"/>
                  <a:pt x="346" y="192"/>
                </a:cubicBezTo>
                <a:cubicBezTo>
                  <a:pt x="365" y="192"/>
                  <a:pt x="365" y="192"/>
                  <a:pt x="365" y="192"/>
                </a:cubicBezTo>
                <a:lnTo>
                  <a:pt x="254" y="220"/>
                </a:lnTo>
                <a:close/>
                <a:moveTo>
                  <a:pt x="237" y="217"/>
                </a:moveTo>
                <a:cubicBezTo>
                  <a:pt x="213" y="213"/>
                  <a:pt x="213" y="213"/>
                  <a:pt x="213" y="213"/>
                </a:cubicBezTo>
                <a:cubicBezTo>
                  <a:pt x="224" y="193"/>
                  <a:pt x="224" y="193"/>
                  <a:pt x="224" y="193"/>
                </a:cubicBezTo>
                <a:cubicBezTo>
                  <a:pt x="334" y="192"/>
                  <a:pt x="334" y="192"/>
                  <a:pt x="334" y="192"/>
                </a:cubicBezTo>
                <a:lnTo>
                  <a:pt x="237" y="217"/>
                </a:lnTo>
                <a:close/>
                <a:moveTo>
                  <a:pt x="210" y="212"/>
                </a:moveTo>
                <a:cubicBezTo>
                  <a:pt x="203" y="211"/>
                  <a:pt x="203" y="211"/>
                  <a:pt x="203" y="211"/>
                </a:cubicBezTo>
                <a:cubicBezTo>
                  <a:pt x="212" y="193"/>
                  <a:pt x="212" y="193"/>
                  <a:pt x="212" y="193"/>
                </a:cubicBezTo>
                <a:cubicBezTo>
                  <a:pt x="221" y="193"/>
                  <a:pt x="221" y="193"/>
                  <a:pt x="221" y="193"/>
                </a:cubicBezTo>
                <a:lnTo>
                  <a:pt x="210" y="212"/>
                </a:lnTo>
                <a:close/>
                <a:moveTo>
                  <a:pt x="200" y="210"/>
                </a:moveTo>
                <a:cubicBezTo>
                  <a:pt x="111" y="194"/>
                  <a:pt x="111" y="194"/>
                  <a:pt x="111" y="194"/>
                </a:cubicBezTo>
                <a:cubicBezTo>
                  <a:pt x="209" y="193"/>
                  <a:pt x="209" y="193"/>
                  <a:pt x="209" y="193"/>
                </a:cubicBezTo>
                <a:lnTo>
                  <a:pt x="200" y="210"/>
                </a:lnTo>
                <a:close/>
                <a:moveTo>
                  <a:pt x="198" y="213"/>
                </a:moveTo>
                <a:cubicBezTo>
                  <a:pt x="195" y="219"/>
                  <a:pt x="195" y="219"/>
                  <a:pt x="195" y="219"/>
                </a:cubicBezTo>
                <a:cubicBezTo>
                  <a:pt x="174" y="215"/>
                  <a:pt x="174" y="215"/>
                  <a:pt x="174" y="215"/>
                </a:cubicBezTo>
                <a:cubicBezTo>
                  <a:pt x="127" y="200"/>
                  <a:pt x="127" y="200"/>
                  <a:pt x="127" y="200"/>
                </a:cubicBezTo>
                <a:lnTo>
                  <a:pt x="198" y="213"/>
                </a:lnTo>
                <a:close/>
                <a:moveTo>
                  <a:pt x="194" y="225"/>
                </a:moveTo>
                <a:cubicBezTo>
                  <a:pt x="194" y="225"/>
                  <a:pt x="194" y="225"/>
                  <a:pt x="195" y="225"/>
                </a:cubicBezTo>
                <a:cubicBezTo>
                  <a:pt x="195" y="225"/>
                  <a:pt x="195" y="225"/>
                  <a:pt x="195" y="225"/>
                </a:cubicBezTo>
                <a:cubicBezTo>
                  <a:pt x="195" y="225"/>
                  <a:pt x="195" y="225"/>
                  <a:pt x="195" y="225"/>
                </a:cubicBezTo>
                <a:cubicBezTo>
                  <a:pt x="195" y="225"/>
                  <a:pt x="195" y="225"/>
                  <a:pt x="195" y="225"/>
                </a:cubicBezTo>
                <a:cubicBezTo>
                  <a:pt x="195" y="225"/>
                  <a:pt x="195" y="225"/>
                  <a:pt x="195" y="224"/>
                </a:cubicBezTo>
                <a:cubicBezTo>
                  <a:pt x="195" y="224"/>
                  <a:pt x="196" y="224"/>
                  <a:pt x="196" y="224"/>
                </a:cubicBezTo>
                <a:cubicBezTo>
                  <a:pt x="196" y="224"/>
                  <a:pt x="196" y="224"/>
                  <a:pt x="196" y="224"/>
                </a:cubicBezTo>
                <a:cubicBezTo>
                  <a:pt x="197" y="222"/>
                  <a:pt x="197" y="222"/>
                  <a:pt x="197" y="222"/>
                </a:cubicBezTo>
                <a:cubicBezTo>
                  <a:pt x="205" y="224"/>
                  <a:pt x="205" y="224"/>
                  <a:pt x="205" y="224"/>
                </a:cubicBezTo>
                <a:cubicBezTo>
                  <a:pt x="203" y="226"/>
                  <a:pt x="203" y="226"/>
                  <a:pt x="203" y="226"/>
                </a:cubicBezTo>
                <a:cubicBezTo>
                  <a:pt x="203" y="226"/>
                  <a:pt x="203" y="226"/>
                  <a:pt x="203" y="226"/>
                </a:cubicBezTo>
                <a:cubicBezTo>
                  <a:pt x="203" y="226"/>
                  <a:pt x="203" y="226"/>
                  <a:pt x="203" y="226"/>
                </a:cubicBezTo>
                <a:cubicBezTo>
                  <a:pt x="203" y="226"/>
                  <a:pt x="203" y="226"/>
                  <a:pt x="203" y="226"/>
                </a:cubicBezTo>
                <a:cubicBezTo>
                  <a:pt x="203" y="226"/>
                  <a:pt x="203" y="226"/>
                  <a:pt x="203" y="226"/>
                </a:cubicBezTo>
                <a:cubicBezTo>
                  <a:pt x="203" y="227"/>
                  <a:pt x="203" y="227"/>
                  <a:pt x="203" y="227"/>
                </a:cubicBezTo>
                <a:cubicBezTo>
                  <a:pt x="203" y="227"/>
                  <a:pt x="203" y="227"/>
                  <a:pt x="203" y="227"/>
                </a:cubicBezTo>
                <a:cubicBezTo>
                  <a:pt x="203" y="227"/>
                  <a:pt x="203" y="227"/>
                  <a:pt x="204" y="227"/>
                </a:cubicBezTo>
                <a:cubicBezTo>
                  <a:pt x="204" y="227"/>
                  <a:pt x="204" y="227"/>
                  <a:pt x="204" y="227"/>
                </a:cubicBezTo>
                <a:cubicBezTo>
                  <a:pt x="204" y="228"/>
                  <a:pt x="204" y="228"/>
                  <a:pt x="204" y="228"/>
                </a:cubicBezTo>
                <a:cubicBezTo>
                  <a:pt x="204" y="228"/>
                  <a:pt x="204" y="228"/>
                  <a:pt x="204" y="228"/>
                </a:cubicBezTo>
                <a:cubicBezTo>
                  <a:pt x="204" y="228"/>
                  <a:pt x="204" y="228"/>
                  <a:pt x="204" y="228"/>
                </a:cubicBezTo>
                <a:cubicBezTo>
                  <a:pt x="204" y="228"/>
                  <a:pt x="204" y="228"/>
                  <a:pt x="204" y="228"/>
                </a:cubicBezTo>
                <a:cubicBezTo>
                  <a:pt x="205" y="228"/>
                  <a:pt x="205" y="228"/>
                  <a:pt x="205" y="228"/>
                </a:cubicBezTo>
                <a:cubicBezTo>
                  <a:pt x="205" y="228"/>
                  <a:pt x="205" y="228"/>
                  <a:pt x="205" y="228"/>
                </a:cubicBezTo>
                <a:cubicBezTo>
                  <a:pt x="205" y="228"/>
                  <a:pt x="205" y="228"/>
                  <a:pt x="205" y="228"/>
                </a:cubicBezTo>
                <a:cubicBezTo>
                  <a:pt x="205" y="228"/>
                  <a:pt x="205" y="228"/>
                  <a:pt x="205" y="228"/>
                </a:cubicBezTo>
                <a:cubicBezTo>
                  <a:pt x="205" y="228"/>
                  <a:pt x="205" y="228"/>
                  <a:pt x="205" y="228"/>
                </a:cubicBezTo>
                <a:cubicBezTo>
                  <a:pt x="205" y="228"/>
                  <a:pt x="205" y="228"/>
                  <a:pt x="205" y="228"/>
                </a:cubicBezTo>
                <a:cubicBezTo>
                  <a:pt x="206" y="228"/>
                  <a:pt x="206" y="228"/>
                  <a:pt x="206" y="228"/>
                </a:cubicBezTo>
                <a:cubicBezTo>
                  <a:pt x="216" y="226"/>
                  <a:pt x="216" y="226"/>
                  <a:pt x="216" y="226"/>
                </a:cubicBezTo>
                <a:cubicBezTo>
                  <a:pt x="226" y="228"/>
                  <a:pt x="226" y="228"/>
                  <a:pt x="226" y="228"/>
                </a:cubicBezTo>
                <a:cubicBezTo>
                  <a:pt x="218" y="230"/>
                  <a:pt x="218" y="230"/>
                  <a:pt x="218" y="230"/>
                </a:cubicBezTo>
                <a:cubicBezTo>
                  <a:pt x="218" y="230"/>
                  <a:pt x="218" y="230"/>
                  <a:pt x="218" y="230"/>
                </a:cubicBezTo>
                <a:cubicBezTo>
                  <a:pt x="218" y="230"/>
                  <a:pt x="218" y="230"/>
                  <a:pt x="218" y="230"/>
                </a:cubicBezTo>
                <a:cubicBezTo>
                  <a:pt x="218" y="230"/>
                  <a:pt x="217" y="230"/>
                  <a:pt x="217" y="230"/>
                </a:cubicBezTo>
                <a:cubicBezTo>
                  <a:pt x="217" y="230"/>
                  <a:pt x="217" y="230"/>
                  <a:pt x="217" y="230"/>
                </a:cubicBezTo>
                <a:cubicBezTo>
                  <a:pt x="217" y="230"/>
                  <a:pt x="217" y="230"/>
                  <a:pt x="217" y="230"/>
                </a:cubicBezTo>
                <a:cubicBezTo>
                  <a:pt x="217" y="230"/>
                  <a:pt x="217" y="230"/>
                  <a:pt x="217" y="231"/>
                </a:cubicBezTo>
                <a:cubicBezTo>
                  <a:pt x="217" y="231"/>
                  <a:pt x="217" y="231"/>
                  <a:pt x="217" y="231"/>
                </a:cubicBezTo>
                <a:cubicBezTo>
                  <a:pt x="217" y="231"/>
                  <a:pt x="217" y="231"/>
                  <a:pt x="217" y="231"/>
                </a:cubicBezTo>
                <a:cubicBezTo>
                  <a:pt x="217" y="231"/>
                  <a:pt x="217" y="231"/>
                  <a:pt x="217" y="231"/>
                </a:cubicBezTo>
                <a:cubicBezTo>
                  <a:pt x="171" y="222"/>
                  <a:pt x="171" y="222"/>
                  <a:pt x="171" y="222"/>
                </a:cubicBezTo>
                <a:cubicBezTo>
                  <a:pt x="133" y="210"/>
                  <a:pt x="133" y="210"/>
                  <a:pt x="133" y="210"/>
                </a:cubicBezTo>
                <a:cubicBezTo>
                  <a:pt x="173" y="218"/>
                  <a:pt x="173" y="218"/>
                  <a:pt x="173" y="218"/>
                </a:cubicBezTo>
                <a:lnTo>
                  <a:pt x="194" y="225"/>
                </a:lnTo>
                <a:close/>
                <a:moveTo>
                  <a:pt x="285" y="263"/>
                </a:moveTo>
                <a:cubicBezTo>
                  <a:pt x="282" y="268"/>
                  <a:pt x="282" y="268"/>
                  <a:pt x="282" y="268"/>
                </a:cubicBezTo>
                <a:cubicBezTo>
                  <a:pt x="127" y="217"/>
                  <a:pt x="127" y="217"/>
                  <a:pt x="127" y="217"/>
                </a:cubicBezTo>
                <a:cubicBezTo>
                  <a:pt x="170" y="225"/>
                  <a:pt x="170" y="225"/>
                  <a:pt x="170" y="225"/>
                </a:cubicBezTo>
                <a:lnTo>
                  <a:pt x="285" y="263"/>
                </a:lnTo>
                <a:close/>
                <a:moveTo>
                  <a:pt x="284" y="271"/>
                </a:moveTo>
                <a:cubicBezTo>
                  <a:pt x="292" y="274"/>
                  <a:pt x="292" y="274"/>
                  <a:pt x="292" y="274"/>
                </a:cubicBezTo>
                <a:cubicBezTo>
                  <a:pt x="283" y="291"/>
                  <a:pt x="283" y="291"/>
                  <a:pt x="283" y="291"/>
                </a:cubicBezTo>
                <a:cubicBezTo>
                  <a:pt x="272" y="293"/>
                  <a:pt x="272" y="293"/>
                  <a:pt x="272" y="293"/>
                </a:cubicBezTo>
                <a:lnTo>
                  <a:pt x="284" y="271"/>
                </a:lnTo>
                <a:close/>
                <a:moveTo>
                  <a:pt x="356" y="295"/>
                </a:moveTo>
                <a:cubicBezTo>
                  <a:pt x="485" y="337"/>
                  <a:pt x="485" y="337"/>
                  <a:pt x="485" y="337"/>
                </a:cubicBezTo>
                <a:cubicBezTo>
                  <a:pt x="449" y="399"/>
                  <a:pt x="449" y="399"/>
                  <a:pt x="449" y="399"/>
                </a:cubicBezTo>
                <a:cubicBezTo>
                  <a:pt x="447" y="399"/>
                  <a:pt x="447" y="399"/>
                  <a:pt x="447" y="399"/>
                </a:cubicBezTo>
                <a:cubicBezTo>
                  <a:pt x="447" y="399"/>
                  <a:pt x="447" y="399"/>
                  <a:pt x="447" y="399"/>
                </a:cubicBezTo>
                <a:lnTo>
                  <a:pt x="356" y="295"/>
                </a:lnTo>
                <a:close/>
                <a:moveTo>
                  <a:pt x="488" y="338"/>
                </a:moveTo>
                <a:cubicBezTo>
                  <a:pt x="496" y="340"/>
                  <a:pt x="496" y="340"/>
                  <a:pt x="496" y="340"/>
                </a:cubicBezTo>
                <a:cubicBezTo>
                  <a:pt x="463" y="396"/>
                  <a:pt x="463" y="396"/>
                  <a:pt x="463" y="396"/>
                </a:cubicBezTo>
                <a:cubicBezTo>
                  <a:pt x="453" y="398"/>
                  <a:pt x="453" y="398"/>
                  <a:pt x="453" y="398"/>
                </a:cubicBezTo>
                <a:lnTo>
                  <a:pt x="488" y="338"/>
                </a:lnTo>
                <a:close/>
                <a:moveTo>
                  <a:pt x="599" y="359"/>
                </a:moveTo>
                <a:cubicBezTo>
                  <a:pt x="598" y="349"/>
                  <a:pt x="598" y="349"/>
                  <a:pt x="598" y="349"/>
                </a:cubicBezTo>
                <a:cubicBezTo>
                  <a:pt x="603" y="339"/>
                  <a:pt x="603" y="339"/>
                  <a:pt x="603" y="339"/>
                </a:cubicBezTo>
                <a:cubicBezTo>
                  <a:pt x="605" y="349"/>
                  <a:pt x="605" y="349"/>
                  <a:pt x="605" y="349"/>
                </a:cubicBezTo>
                <a:lnTo>
                  <a:pt x="599" y="359"/>
                </a:lnTo>
                <a:close/>
                <a:moveTo>
                  <a:pt x="602" y="306"/>
                </a:moveTo>
                <a:cubicBezTo>
                  <a:pt x="606" y="307"/>
                  <a:pt x="606" y="307"/>
                  <a:pt x="606" y="307"/>
                </a:cubicBezTo>
                <a:cubicBezTo>
                  <a:pt x="615" y="315"/>
                  <a:pt x="615" y="315"/>
                  <a:pt x="615" y="315"/>
                </a:cubicBezTo>
                <a:cubicBezTo>
                  <a:pt x="605" y="331"/>
                  <a:pt x="605" y="331"/>
                  <a:pt x="605" y="331"/>
                </a:cubicBezTo>
                <a:lnTo>
                  <a:pt x="602" y="306"/>
                </a:lnTo>
                <a:close/>
                <a:moveTo>
                  <a:pt x="617" y="317"/>
                </a:moveTo>
                <a:cubicBezTo>
                  <a:pt x="621" y="322"/>
                  <a:pt x="621" y="322"/>
                  <a:pt x="621" y="322"/>
                </a:cubicBezTo>
                <a:cubicBezTo>
                  <a:pt x="607" y="346"/>
                  <a:pt x="607" y="346"/>
                  <a:pt x="607" y="346"/>
                </a:cubicBezTo>
                <a:cubicBezTo>
                  <a:pt x="606" y="335"/>
                  <a:pt x="606" y="335"/>
                  <a:pt x="606" y="335"/>
                </a:cubicBezTo>
                <a:lnTo>
                  <a:pt x="617" y="317"/>
                </a:lnTo>
                <a:close/>
                <a:moveTo>
                  <a:pt x="607" y="365"/>
                </a:moveTo>
                <a:cubicBezTo>
                  <a:pt x="607" y="365"/>
                  <a:pt x="607" y="365"/>
                  <a:pt x="607" y="365"/>
                </a:cubicBezTo>
                <a:cubicBezTo>
                  <a:pt x="622" y="469"/>
                  <a:pt x="622" y="469"/>
                  <a:pt x="622" y="469"/>
                </a:cubicBezTo>
                <a:cubicBezTo>
                  <a:pt x="621" y="475"/>
                  <a:pt x="621" y="475"/>
                  <a:pt x="621" y="475"/>
                </a:cubicBezTo>
                <a:cubicBezTo>
                  <a:pt x="604" y="366"/>
                  <a:pt x="604" y="366"/>
                  <a:pt x="604" y="366"/>
                </a:cubicBezTo>
                <a:cubicBezTo>
                  <a:pt x="606" y="362"/>
                  <a:pt x="606" y="362"/>
                  <a:pt x="606" y="362"/>
                </a:cubicBezTo>
                <a:lnTo>
                  <a:pt x="607" y="365"/>
                </a:lnTo>
                <a:close/>
                <a:moveTo>
                  <a:pt x="610" y="364"/>
                </a:moveTo>
                <a:cubicBezTo>
                  <a:pt x="610" y="364"/>
                  <a:pt x="610" y="364"/>
                  <a:pt x="610" y="364"/>
                </a:cubicBezTo>
                <a:cubicBezTo>
                  <a:pt x="609" y="358"/>
                  <a:pt x="609" y="358"/>
                  <a:pt x="609" y="358"/>
                </a:cubicBezTo>
                <a:cubicBezTo>
                  <a:pt x="627" y="328"/>
                  <a:pt x="627" y="328"/>
                  <a:pt x="627" y="328"/>
                </a:cubicBezTo>
                <a:cubicBezTo>
                  <a:pt x="656" y="355"/>
                  <a:pt x="656" y="355"/>
                  <a:pt x="656" y="355"/>
                </a:cubicBezTo>
                <a:cubicBezTo>
                  <a:pt x="624" y="463"/>
                  <a:pt x="624" y="463"/>
                  <a:pt x="624" y="463"/>
                </a:cubicBezTo>
                <a:lnTo>
                  <a:pt x="610" y="364"/>
                </a:lnTo>
                <a:close/>
                <a:moveTo>
                  <a:pt x="658" y="358"/>
                </a:moveTo>
                <a:cubicBezTo>
                  <a:pt x="659" y="359"/>
                  <a:pt x="659" y="359"/>
                  <a:pt x="659" y="359"/>
                </a:cubicBezTo>
                <a:cubicBezTo>
                  <a:pt x="629" y="464"/>
                  <a:pt x="629" y="464"/>
                  <a:pt x="629" y="464"/>
                </a:cubicBezTo>
                <a:cubicBezTo>
                  <a:pt x="626" y="469"/>
                  <a:pt x="626" y="469"/>
                  <a:pt x="626" y="469"/>
                </a:cubicBezTo>
                <a:lnTo>
                  <a:pt x="658" y="358"/>
                </a:lnTo>
                <a:close/>
                <a:moveTo>
                  <a:pt x="631" y="465"/>
                </a:moveTo>
                <a:cubicBezTo>
                  <a:pt x="682" y="382"/>
                  <a:pt x="682" y="382"/>
                  <a:pt x="682" y="382"/>
                </a:cubicBezTo>
                <a:cubicBezTo>
                  <a:pt x="684" y="384"/>
                  <a:pt x="684" y="384"/>
                  <a:pt x="684" y="384"/>
                </a:cubicBezTo>
                <a:cubicBezTo>
                  <a:pt x="629" y="473"/>
                  <a:pt x="629" y="473"/>
                  <a:pt x="629" y="473"/>
                </a:cubicBezTo>
                <a:lnTo>
                  <a:pt x="631" y="465"/>
                </a:lnTo>
                <a:close/>
                <a:moveTo>
                  <a:pt x="686" y="386"/>
                </a:moveTo>
                <a:cubicBezTo>
                  <a:pt x="688" y="388"/>
                  <a:pt x="688" y="388"/>
                  <a:pt x="688" y="388"/>
                </a:cubicBezTo>
                <a:cubicBezTo>
                  <a:pt x="640" y="466"/>
                  <a:pt x="640" y="466"/>
                  <a:pt x="640" y="466"/>
                </a:cubicBezTo>
                <a:cubicBezTo>
                  <a:pt x="633" y="473"/>
                  <a:pt x="633" y="473"/>
                  <a:pt x="633" y="473"/>
                </a:cubicBezTo>
                <a:lnTo>
                  <a:pt x="686" y="386"/>
                </a:lnTo>
                <a:close/>
                <a:moveTo>
                  <a:pt x="642" y="467"/>
                </a:moveTo>
                <a:cubicBezTo>
                  <a:pt x="649" y="461"/>
                  <a:pt x="649" y="461"/>
                  <a:pt x="649" y="461"/>
                </a:cubicBezTo>
                <a:cubicBezTo>
                  <a:pt x="633" y="488"/>
                  <a:pt x="633" y="488"/>
                  <a:pt x="633" y="488"/>
                </a:cubicBezTo>
                <a:cubicBezTo>
                  <a:pt x="626" y="494"/>
                  <a:pt x="626" y="494"/>
                  <a:pt x="626" y="494"/>
                </a:cubicBezTo>
                <a:lnTo>
                  <a:pt x="642" y="467"/>
                </a:lnTo>
                <a:close/>
                <a:moveTo>
                  <a:pt x="626" y="498"/>
                </a:moveTo>
                <a:cubicBezTo>
                  <a:pt x="623" y="503"/>
                  <a:pt x="623" y="503"/>
                  <a:pt x="623" y="503"/>
                </a:cubicBezTo>
                <a:cubicBezTo>
                  <a:pt x="621" y="502"/>
                  <a:pt x="621" y="502"/>
                  <a:pt x="621" y="502"/>
                </a:cubicBezTo>
                <a:cubicBezTo>
                  <a:pt x="624" y="496"/>
                  <a:pt x="624" y="496"/>
                  <a:pt x="624" y="496"/>
                </a:cubicBezTo>
                <a:cubicBezTo>
                  <a:pt x="624" y="497"/>
                  <a:pt x="624" y="497"/>
                  <a:pt x="625" y="497"/>
                </a:cubicBezTo>
                <a:cubicBezTo>
                  <a:pt x="625" y="497"/>
                  <a:pt x="625" y="497"/>
                  <a:pt x="625" y="497"/>
                </a:cubicBezTo>
                <a:cubicBezTo>
                  <a:pt x="625" y="497"/>
                  <a:pt x="625" y="497"/>
                  <a:pt x="625" y="497"/>
                </a:cubicBezTo>
                <a:cubicBezTo>
                  <a:pt x="625" y="497"/>
                  <a:pt x="625" y="497"/>
                  <a:pt x="625" y="497"/>
                </a:cubicBezTo>
                <a:cubicBezTo>
                  <a:pt x="625" y="497"/>
                  <a:pt x="625" y="497"/>
                  <a:pt x="625" y="497"/>
                </a:cubicBezTo>
                <a:cubicBezTo>
                  <a:pt x="625" y="497"/>
                  <a:pt x="625" y="497"/>
                  <a:pt x="625" y="497"/>
                </a:cubicBezTo>
                <a:lnTo>
                  <a:pt x="626" y="498"/>
                </a:lnTo>
                <a:close/>
                <a:moveTo>
                  <a:pt x="628" y="507"/>
                </a:moveTo>
                <a:cubicBezTo>
                  <a:pt x="628" y="514"/>
                  <a:pt x="628" y="514"/>
                  <a:pt x="628" y="514"/>
                </a:cubicBezTo>
                <a:cubicBezTo>
                  <a:pt x="628" y="514"/>
                  <a:pt x="628" y="515"/>
                  <a:pt x="628" y="515"/>
                </a:cubicBezTo>
                <a:cubicBezTo>
                  <a:pt x="629" y="515"/>
                  <a:pt x="629" y="515"/>
                  <a:pt x="629" y="515"/>
                </a:cubicBezTo>
                <a:cubicBezTo>
                  <a:pt x="653" y="541"/>
                  <a:pt x="653" y="541"/>
                  <a:pt x="653" y="541"/>
                </a:cubicBezTo>
                <a:cubicBezTo>
                  <a:pt x="651" y="547"/>
                  <a:pt x="651" y="547"/>
                  <a:pt x="651" y="547"/>
                </a:cubicBezTo>
                <a:cubicBezTo>
                  <a:pt x="632" y="526"/>
                  <a:pt x="632" y="526"/>
                  <a:pt x="632" y="526"/>
                </a:cubicBezTo>
                <a:cubicBezTo>
                  <a:pt x="632" y="526"/>
                  <a:pt x="632" y="526"/>
                  <a:pt x="632" y="526"/>
                </a:cubicBezTo>
                <a:cubicBezTo>
                  <a:pt x="631" y="526"/>
                  <a:pt x="631" y="526"/>
                  <a:pt x="631" y="526"/>
                </a:cubicBezTo>
                <a:cubicBezTo>
                  <a:pt x="631" y="526"/>
                  <a:pt x="631" y="526"/>
                  <a:pt x="631" y="526"/>
                </a:cubicBezTo>
                <a:cubicBezTo>
                  <a:pt x="631" y="526"/>
                  <a:pt x="631" y="526"/>
                  <a:pt x="631" y="526"/>
                </a:cubicBezTo>
                <a:cubicBezTo>
                  <a:pt x="630" y="526"/>
                  <a:pt x="630" y="526"/>
                  <a:pt x="630" y="526"/>
                </a:cubicBezTo>
                <a:cubicBezTo>
                  <a:pt x="630" y="526"/>
                  <a:pt x="630" y="526"/>
                  <a:pt x="630" y="526"/>
                </a:cubicBezTo>
                <a:cubicBezTo>
                  <a:pt x="630" y="526"/>
                  <a:pt x="630" y="526"/>
                  <a:pt x="630" y="526"/>
                </a:cubicBezTo>
                <a:cubicBezTo>
                  <a:pt x="629" y="527"/>
                  <a:pt x="629" y="527"/>
                  <a:pt x="629" y="527"/>
                </a:cubicBezTo>
                <a:cubicBezTo>
                  <a:pt x="629" y="527"/>
                  <a:pt x="629" y="527"/>
                  <a:pt x="629" y="527"/>
                </a:cubicBezTo>
                <a:cubicBezTo>
                  <a:pt x="629" y="527"/>
                  <a:pt x="629" y="527"/>
                  <a:pt x="629" y="527"/>
                </a:cubicBezTo>
                <a:cubicBezTo>
                  <a:pt x="634" y="595"/>
                  <a:pt x="634" y="595"/>
                  <a:pt x="634" y="595"/>
                </a:cubicBezTo>
                <a:cubicBezTo>
                  <a:pt x="632" y="602"/>
                  <a:pt x="632" y="602"/>
                  <a:pt x="632" y="602"/>
                </a:cubicBezTo>
                <a:cubicBezTo>
                  <a:pt x="625" y="506"/>
                  <a:pt x="625" y="506"/>
                  <a:pt x="625" y="506"/>
                </a:cubicBezTo>
                <a:lnTo>
                  <a:pt x="628" y="507"/>
                </a:lnTo>
                <a:close/>
                <a:moveTo>
                  <a:pt x="632" y="531"/>
                </a:moveTo>
                <a:cubicBezTo>
                  <a:pt x="650" y="550"/>
                  <a:pt x="650" y="550"/>
                  <a:pt x="650" y="550"/>
                </a:cubicBezTo>
                <a:cubicBezTo>
                  <a:pt x="636" y="589"/>
                  <a:pt x="636" y="589"/>
                  <a:pt x="636" y="589"/>
                </a:cubicBezTo>
                <a:lnTo>
                  <a:pt x="632" y="531"/>
                </a:lnTo>
                <a:close/>
                <a:moveTo>
                  <a:pt x="652" y="552"/>
                </a:moveTo>
                <a:cubicBezTo>
                  <a:pt x="653" y="553"/>
                  <a:pt x="653" y="553"/>
                  <a:pt x="653" y="553"/>
                </a:cubicBezTo>
                <a:cubicBezTo>
                  <a:pt x="637" y="599"/>
                  <a:pt x="637" y="599"/>
                  <a:pt x="637" y="599"/>
                </a:cubicBezTo>
                <a:cubicBezTo>
                  <a:pt x="637" y="596"/>
                  <a:pt x="637" y="596"/>
                  <a:pt x="637" y="596"/>
                </a:cubicBezTo>
                <a:lnTo>
                  <a:pt x="652" y="552"/>
                </a:lnTo>
                <a:close/>
                <a:moveTo>
                  <a:pt x="664" y="565"/>
                </a:moveTo>
                <a:cubicBezTo>
                  <a:pt x="666" y="567"/>
                  <a:pt x="666" y="567"/>
                  <a:pt x="666" y="567"/>
                </a:cubicBezTo>
                <a:cubicBezTo>
                  <a:pt x="638" y="611"/>
                  <a:pt x="638" y="611"/>
                  <a:pt x="638" y="611"/>
                </a:cubicBezTo>
                <a:cubicBezTo>
                  <a:pt x="638" y="606"/>
                  <a:pt x="638" y="606"/>
                  <a:pt x="638" y="606"/>
                </a:cubicBezTo>
                <a:lnTo>
                  <a:pt x="664" y="565"/>
                </a:lnTo>
                <a:close/>
                <a:moveTo>
                  <a:pt x="642" y="627"/>
                </a:moveTo>
                <a:cubicBezTo>
                  <a:pt x="708" y="649"/>
                  <a:pt x="708" y="649"/>
                  <a:pt x="708" y="649"/>
                </a:cubicBezTo>
                <a:cubicBezTo>
                  <a:pt x="705" y="654"/>
                  <a:pt x="705" y="654"/>
                  <a:pt x="705" y="654"/>
                </a:cubicBezTo>
                <a:cubicBezTo>
                  <a:pt x="639" y="632"/>
                  <a:pt x="639" y="632"/>
                  <a:pt x="639" y="632"/>
                </a:cubicBezTo>
                <a:cubicBezTo>
                  <a:pt x="639" y="632"/>
                  <a:pt x="639" y="632"/>
                  <a:pt x="639" y="632"/>
                </a:cubicBezTo>
                <a:cubicBezTo>
                  <a:pt x="638" y="632"/>
                  <a:pt x="638" y="632"/>
                  <a:pt x="638" y="632"/>
                </a:cubicBezTo>
                <a:cubicBezTo>
                  <a:pt x="637" y="632"/>
                  <a:pt x="637" y="633"/>
                  <a:pt x="637" y="634"/>
                </a:cubicBezTo>
                <a:cubicBezTo>
                  <a:pt x="638" y="650"/>
                  <a:pt x="638" y="650"/>
                  <a:pt x="638" y="650"/>
                </a:cubicBezTo>
                <a:cubicBezTo>
                  <a:pt x="638" y="650"/>
                  <a:pt x="638" y="650"/>
                  <a:pt x="638" y="650"/>
                </a:cubicBezTo>
                <a:cubicBezTo>
                  <a:pt x="638" y="650"/>
                  <a:pt x="638" y="650"/>
                  <a:pt x="638" y="651"/>
                </a:cubicBezTo>
                <a:cubicBezTo>
                  <a:pt x="671" y="706"/>
                  <a:pt x="671" y="706"/>
                  <a:pt x="671" y="706"/>
                </a:cubicBezTo>
                <a:cubicBezTo>
                  <a:pt x="667" y="712"/>
                  <a:pt x="667" y="712"/>
                  <a:pt x="667" y="712"/>
                </a:cubicBezTo>
                <a:cubicBezTo>
                  <a:pt x="642" y="669"/>
                  <a:pt x="642" y="669"/>
                  <a:pt x="642" y="669"/>
                </a:cubicBezTo>
                <a:cubicBezTo>
                  <a:pt x="642" y="669"/>
                  <a:pt x="642" y="669"/>
                  <a:pt x="642" y="669"/>
                </a:cubicBezTo>
                <a:cubicBezTo>
                  <a:pt x="642" y="669"/>
                  <a:pt x="642" y="669"/>
                  <a:pt x="642" y="669"/>
                </a:cubicBezTo>
                <a:cubicBezTo>
                  <a:pt x="642" y="669"/>
                  <a:pt x="642" y="669"/>
                  <a:pt x="642" y="669"/>
                </a:cubicBezTo>
                <a:cubicBezTo>
                  <a:pt x="642" y="669"/>
                  <a:pt x="641" y="669"/>
                  <a:pt x="641" y="669"/>
                </a:cubicBezTo>
                <a:cubicBezTo>
                  <a:pt x="641" y="669"/>
                  <a:pt x="641" y="669"/>
                  <a:pt x="641" y="669"/>
                </a:cubicBezTo>
                <a:cubicBezTo>
                  <a:pt x="641" y="669"/>
                  <a:pt x="641" y="669"/>
                  <a:pt x="641" y="669"/>
                </a:cubicBezTo>
                <a:cubicBezTo>
                  <a:pt x="641" y="669"/>
                  <a:pt x="641" y="669"/>
                  <a:pt x="641" y="669"/>
                </a:cubicBezTo>
                <a:cubicBezTo>
                  <a:pt x="641" y="669"/>
                  <a:pt x="641" y="669"/>
                  <a:pt x="641" y="669"/>
                </a:cubicBezTo>
                <a:cubicBezTo>
                  <a:pt x="640" y="669"/>
                  <a:pt x="640" y="669"/>
                  <a:pt x="640" y="669"/>
                </a:cubicBezTo>
                <a:cubicBezTo>
                  <a:pt x="640" y="669"/>
                  <a:pt x="640" y="669"/>
                  <a:pt x="640" y="669"/>
                </a:cubicBezTo>
                <a:cubicBezTo>
                  <a:pt x="640" y="669"/>
                  <a:pt x="640" y="669"/>
                  <a:pt x="640" y="669"/>
                </a:cubicBezTo>
                <a:cubicBezTo>
                  <a:pt x="640" y="669"/>
                  <a:pt x="640" y="669"/>
                  <a:pt x="640" y="669"/>
                </a:cubicBezTo>
                <a:cubicBezTo>
                  <a:pt x="640" y="669"/>
                  <a:pt x="640" y="669"/>
                  <a:pt x="640" y="670"/>
                </a:cubicBezTo>
                <a:cubicBezTo>
                  <a:pt x="640" y="670"/>
                  <a:pt x="640" y="670"/>
                  <a:pt x="640" y="670"/>
                </a:cubicBezTo>
                <a:cubicBezTo>
                  <a:pt x="640" y="670"/>
                  <a:pt x="640" y="670"/>
                  <a:pt x="640" y="670"/>
                </a:cubicBezTo>
                <a:cubicBezTo>
                  <a:pt x="640" y="670"/>
                  <a:pt x="640" y="670"/>
                  <a:pt x="640" y="670"/>
                </a:cubicBezTo>
                <a:cubicBezTo>
                  <a:pt x="640" y="670"/>
                  <a:pt x="640" y="670"/>
                  <a:pt x="640" y="670"/>
                </a:cubicBezTo>
                <a:cubicBezTo>
                  <a:pt x="640" y="670"/>
                  <a:pt x="640" y="670"/>
                  <a:pt x="640" y="670"/>
                </a:cubicBezTo>
                <a:cubicBezTo>
                  <a:pt x="645" y="746"/>
                  <a:pt x="645" y="746"/>
                  <a:pt x="645" y="746"/>
                </a:cubicBezTo>
                <a:cubicBezTo>
                  <a:pt x="642" y="750"/>
                  <a:pt x="642" y="750"/>
                  <a:pt x="642" y="750"/>
                </a:cubicBezTo>
                <a:cubicBezTo>
                  <a:pt x="634" y="630"/>
                  <a:pt x="634" y="630"/>
                  <a:pt x="634" y="630"/>
                </a:cubicBezTo>
                <a:lnTo>
                  <a:pt x="642" y="627"/>
                </a:lnTo>
                <a:close/>
                <a:moveTo>
                  <a:pt x="643" y="676"/>
                </a:moveTo>
                <a:cubicBezTo>
                  <a:pt x="665" y="715"/>
                  <a:pt x="665" y="715"/>
                  <a:pt x="665" y="715"/>
                </a:cubicBezTo>
                <a:cubicBezTo>
                  <a:pt x="648" y="742"/>
                  <a:pt x="648" y="742"/>
                  <a:pt x="648" y="742"/>
                </a:cubicBezTo>
                <a:lnTo>
                  <a:pt x="643" y="676"/>
                </a:lnTo>
                <a:close/>
                <a:moveTo>
                  <a:pt x="646" y="764"/>
                </a:moveTo>
                <a:cubicBezTo>
                  <a:pt x="646" y="764"/>
                  <a:pt x="646" y="764"/>
                  <a:pt x="646" y="764"/>
                </a:cubicBezTo>
                <a:cubicBezTo>
                  <a:pt x="646" y="765"/>
                  <a:pt x="647" y="765"/>
                  <a:pt x="647" y="765"/>
                </a:cubicBezTo>
                <a:cubicBezTo>
                  <a:pt x="647" y="765"/>
                  <a:pt x="647" y="765"/>
                  <a:pt x="647" y="765"/>
                </a:cubicBezTo>
                <a:cubicBezTo>
                  <a:pt x="647" y="765"/>
                  <a:pt x="647" y="765"/>
                  <a:pt x="647" y="765"/>
                </a:cubicBezTo>
                <a:cubicBezTo>
                  <a:pt x="683" y="777"/>
                  <a:pt x="683" y="777"/>
                  <a:pt x="683" y="777"/>
                </a:cubicBezTo>
                <a:cubicBezTo>
                  <a:pt x="681" y="783"/>
                  <a:pt x="681" y="783"/>
                  <a:pt x="681" y="783"/>
                </a:cubicBezTo>
                <a:cubicBezTo>
                  <a:pt x="649" y="772"/>
                  <a:pt x="649" y="772"/>
                  <a:pt x="649" y="772"/>
                </a:cubicBezTo>
                <a:cubicBezTo>
                  <a:pt x="649" y="772"/>
                  <a:pt x="649" y="772"/>
                  <a:pt x="649" y="772"/>
                </a:cubicBezTo>
                <a:cubicBezTo>
                  <a:pt x="649" y="772"/>
                  <a:pt x="649" y="772"/>
                  <a:pt x="649" y="772"/>
                </a:cubicBezTo>
                <a:cubicBezTo>
                  <a:pt x="649" y="772"/>
                  <a:pt x="649" y="772"/>
                  <a:pt x="648" y="772"/>
                </a:cubicBezTo>
                <a:cubicBezTo>
                  <a:pt x="648" y="772"/>
                  <a:pt x="647" y="773"/>
                  <a:pt x="647" y="774"/>
                </a:cubicBezTo>
                <a:cubicBezTo>
                  <a:pt x="653" y="860"/>
                  <a:pt x="653" y="860"/>
                  <a:pt x="653" y="860"/>
                </a:cubicBezTo>
                <a:cubicBezTo>
                  <a:pt x="651" y="867"/>
                  <a:pt x="651" y="867"/>
                  <a:pt x="651" y="867"/>
                </a:cubicBezTo>
                <a:cubicBezTo>
                  <a:pt x="643" y="764"/>
                  <a:pt x="643" y="764"/>
                  <a:pt x="643" y="764"/>
                </a:cubicBezTo>
                <a:cubicBezTo>
                  <a:pt x="646" y="760"/>
                  <a:pt x="646" y="760"/>
                  <a:pt x="646" y="760"/>
                </a:cubicBezTo>
                <a:lnTo>
                  <a:pt x="646" y="764"/>
                </a:lnTo>
                <a:close/>
                <a:moveTo>
                  <a:pt x="650" y="776"/>
                </a:moveTo>
                <a:cubicBezTo>
                  <a:pt x="680" y="786"/>
                  <a:pt x="680" y="786"/>
                  <a:pt x="680" y="786"/>
                </a:cubicBezTo>
                <a:cubicBezTo>
                  <a:pt x="656" y="853"/>
                  <a:pt x="656" y="853"/>
                  <a:pt x="656" y="853"/>
                </a:cubicBezTo>
                <a:lnTo>
                  <a:pt x="650" y="776"/>
                </a:lnTo>
                <a:close/>
                <a:moveTo>
                  <a:pt x="682" y="786"/>
                </a:moveTo>
                <a:cubicBezTo>
                  <a:pt x="683" y="787"/>
                  <a:pt x="683" y="787"/>
                  <a:pt x="683" y="787"/>
                </a:cubicBezTo>
                <a:cubicBezTo>
                  <a:pt x="660" y="853"/>
                  <a:pt x="660" y="853"/>
                  <a:pt x="660" y="853"/>
                </a:cubicBezTo>
                <a:cubicBezTo>
                  <a:pt x="658" y="856"/>
                  <a:pt x="658" y="856"/>
                  <a:pt x="658" y="856"/>
                </a:cubicBezTo>
                <a:lnTo>
                  <a:pt x="682" y="786"/>
                </a:lnTo>
                <a:close/>
                <a:moveTo>
                  <a:pt x="663" y="854"/>
                </a:moveTo>
                <a:cubicBezTo>
                  <a:pt x="705" y="793"/>
                  <a:pt x="705" y="793"/>
                  <a:pt x="705" y="793"/>
                </a:cubicBezTo>
                <a:cubicBezTo>
                  <a:pt x="705" y="793"/>
                  <a:pt x="705" y="793"/>
                  <a:pt x="705" y="792"/>
                </a:cubicBezTo>
                <a:cubicBezTo>
                  <a:pt x="705" y="792"/>
                  <a:pt x="705" y="792"/>
                  <a:pt x="705" y="792"/>
                </a:cubicBezTo>
                <a:cubicBezTo>
                  <a:pt x="705" y="792"/>
                  <a:pt x="705" y="792"/>
                  <a:pt x="705" y="792"/>
                </a:cubicBezTo>
                <a:cubicBezTo>
                  <a:pt x="705" y="792"/>
                  <a:pt x="705" y="792"/>
                  <a:pt x="705" y="792"/>
                </a:cubicBezTo>
                <a:cubicBezTo>
                  <a:pt x="705" y="792"/>
                  <a:pt x="705" y="792"/>
                  <a:pt x="705" y="792"/>
                </a:cubicBezTo>
                <a:cubicBezTo>
                  <a:pt x="705" y="792"/>
                  <a:pt x="705" y="792"/>
                  <a:pt x="705" y="792"/>
                </a:cubicBezTo>
                <a:cubicBezTo>
                  <a:pt x="705" y="791"/>
                  <a:pt x="705" y="791"/>
                  <a:pt x="705" y="791"/>
                </a:cubicBezTo>
                <a:cubicBezTo>
                  <a:pt x="705" y="791"/>
                  <a:pt x="705" y="791"/>
                  <a:pt x="705" y="791"/>
                </a:cubicBezTo>
                <a:cubicBezTo>
                  <a:pt x="705" y="791"/>
                  <a:pt x="705" y="791"/>
                  <a:pt x="705" y="791"/>
                </a:cubicBezTo>
                <a:cubicBezTo>
                  <a:pt x="705" y="791"/>
                  <a:pt x="705" y="791"/>
                  <a:pt x="705" y="791"/>
                </a:cubicBezTo>
                <a:cubicBezTo>
                  <a:pt x="705" y="791"/>
                  <a:pt x="705" y="791"/>
                  <a:pt x="704" y="791"/>
                </a:cubicBezTo>
                <a:cubicBezTo>
                  <a:pt x="704" y="791"/>
                  <a:pt x="704" y="791"/>
                  <a:pt x="704" y="791"/>
                </a:cubicBezTo>
                <a:cubicBezTo>
                  <a:pt x="687" y="785"/>
                  <a:pt x="687" y="785"/>
                  <a:pt x="687" y="785"/>
                </a:cubicBezTo>
                <a:cubicBezTo>
                  <a:pt x="689" y="779"/>
                  <a:pt x="689" y="779"/>
                  <a:pt x="689" y="779"/>
                </a:cubicBezTo>
                <a:cubicBezTo>
                  <a:pt x="707" y="785"/>
                  <a:pt x="707" y="785"/>
                  <a:pt x="707" y="785"/>
                </a:cubicBezTo>
                <a:cubicBezTo>
                  <a:pt x="707" y="785"/>
                  <a:pt x="707" y="785"/>
                  <a:pt x="707" y="785"/>
                </a:cubicBezTo>
                <a:cubicBezTo>
                  <a:pt x="707" y="785"/>
                  <a:pt x="707" y="785"/>
                  <a:pt x="707" y="785"/>
                </a:cubicBezTo>
                <a:cubicBezTo>
                  <a:pt x="708" y="785"/>
                  <a:pt x="708" y="785"/>
                  <a:pt x="708" y="785"/>
                </a:cubicBezTo>
                <a:cubicBezTo>
                  <a:pt x="708" y="785"/>
                  <a:pt x="708" y="785"/>
                  <a:pt x="708" y="785"/>
                </a:cubicBezTo>
                <a:cubicBezTo>
                  <a:pt x="708" y="785"/>
                  <a:pt x="708" y="785"/>
                  <a:pt x="708" y="785"/>
                </a:cubicBezTo>
                <a:cubicBezTo>
                  <a:pt x="708" y="785"/>
                  <a:pt x="709" y="784"/>
                  <a:pt x="709" y="784"/>
                </a:cubicBezTo>
                <a:cubicBezTo>
                  <a:pt x="709" y="784"/>
                  <a:pt x="709" y="784"/>
                  <a:pt x="709" y="784"/>
                </a:cubicBezTo>
                <a:cubicBezTo>
                  <a:pt x="709" y="784"/>
                  <a:pt x="709" y="784"/>
                  <a:pt x="709" y="784"/>
                </a:cubicBezTo>
                <a:cubicBezTo>
                  <a:pt x="709" y="784"/>
                  <a:pt x="709" y="784"/>
                  <a:pt x="709" y="784"/>
                </a:cubicBezTo>
                <a:cubicBezTo>
                  <a:pt x="709" y="784"/>
                  <a:pt x="709" y="784"/>
                  <a:pt x="709" y="784"/>
                </a:cubicBezTo>
                <a:cubicBezTo>
                  <a:pt x="709" y="784"/>
                  <a:pt x="709" y="783"/>
                  <a:pt x="709" y="783"/>
                </a:cubicBezTo>
                <a:cubicBezTo>
                  <a:pt x="709" y="783"/>
                  <a:pt x="709" y="783"/>
                  <a:pt x="709" y="783"/>
                </a:cubicBezTo>
                <a:cubicBezTo>
                  <a:pt x="709" y="783"/>
                  <a:pt x="709" y="783"/>
                  <a:pt x="709" y="783"/>
                </a:cubicBezTo>
                <a:cubicBezTo>
                  <a:pt x="696" y="761"/>
                  <a:pt x="696" y="761"/>
                  <a:pt x="696" y="761"/>
                </a:cubicBezTo>
                <a:cubicBezTo>
                  <a:pt x="698" y="753"/>
                  <a:pt x="698" y="753"/>
                  <a:pt x="698" y="753"/>
                </a:cubicBezTo>
                <a:cubicBezTo>
                  <a:pt x="713" y="778"/>
                  <a:pt x="713" y="778"/>
                  <a:pt x="713" y="778"/>
                </a:cubicBezTo>
                <a:cubicBezTo>
                  <a:pt x="713" y="778"/>
                  <a:pt x="713" y="778"/>
                  <a:pt x="713" y="778"/>
                </a:cubicBezTo>
                <a:cubicBezTo>
                  <a:pt x="713" y="778"/>
                  <a:pt x="713" y="778"/>
                  <a:pt x="713" y="778"/>
                </a:cubicBezTo>
                <a:cubicBezTo>
                  <a:pt x="713" y="778"/>
                  <a:pt x="713" y="778"/>
                  <a:pt x="713" y="778"/>
                </a:cubicBezTo>
                <a:cubicBezTo>
                  <a:pt x="714" y="779"/>
                  <a:pt x="714" y="779"/>
                  <a:pt x="714" y="779"/>
                </a:cubicBezTo>
                <a:cubicBezTo>
                  <a:pt x="714" y="779"/>
                  <a:pt x="714" y="779"/>
                  <a:pt x="714" y="779"/>
                </a:cubicBezTo>
                <a:cubicBezTo>
                  <a:pt x="714" y="779"/>
                  <a:pt x="714" y="779"/>
                  <a:pt x="714" y="779"/>
                </a:cubicBezTo>
                <a:cubicBezTo>
                  <a:pt x="714" y="779"/>
                  <a:pt x="714" y="779"/>
                  <a:pt x="714" y="779"/>
                </a:cubicBezTo>
                <a:cubicBezTo>
                  <a:pt x="714" y="779"/>
                  <a:pt x="714" y="779"/>
                  <a:pt x="714" y="779"/>
                </a:cubicBezTo>
                <a:cubicBezTo>
                  <a:pt x="714" y="779"/>
                  <a:pt x="715" y="779"/>
                  <a:pt x="715" y="778"/>
                </a:cubicBezTo>
                <a:cubicBezTo>
                  <a:pt x="715" y="778"/>
                  <a:pt x="715" y="778"/>
                  <a:pt x="715" y="778"/>
                </a:cubicBezTo>
                <a:cubicBezTo>
                  <a:pt x="715" y="778"/>
                  <a:pt x="715" y="778"/>
                  <a:pt x="715" y="778"/>
                </a:cubicBezTo>
                <a:cubicBezTo>
                  <a:pt x="715" y="778"/>
                  <a:pt x="715" y="778"/>
                  <a:pt x="715" y="778"/>
                </a:cubicBezTo>
                <a:cubicBezTo>
                  <a:pt x="731" y="756"/>
                  <a:pt x="731" y="756"/>
                  <a:pt x="731" y="756"/>
                </a:cubicBezTo>
                <a:cubicBezTo>
                  <a:pt x="660" y="862"/>
                  <a:pt x="660" y="862"/>
                  <a:pt x="660" y="862"/>
                </a:cubicBezTo>
                <a:lnTo>
                  <a:pt x="663" y="854"/>
                </a:lnTo>
                <a:close/>
                <a:moveTo>
                  <a:pt x="714" y="775"/>
                </a:moveTo>
                <a:cubicBezTo>
                  <a:pt x="700" y="750"/>
                  <a:pt x="700" y="750"/>
                  <a:pt x="700" y="750"/>
                </a:cubicBezTo>
                <a:cubicBezTo>
                  <a:pt x="730" y="666"/>
                  <a:pt x="730" y="666"/>
                  <a:pt x="730" y="666"/>
                </a:cubicBezTo>
                <a:cubicBezTo>
                  <a:pt x="755" y="674"/>
                  <a:pt x="755" y="674"/>
                  <a:pt x="755" y="674"/>
                </a:cubicBezTo>
                <a:cubicBezTo>
                  <a:pt x="758" y="712"/>
                  <a:pt x="758" y="712"/>
                  <a:pt x="758" y="712"/>
                </a:cubicBezTo>
                <a:lnTo>
                  <a:pt x="714" y="775"/>
                </a:lnTo>
                <a:close/>
                <a:moveTo>
                  <a:pt x="758" y="675"/>
                </a:moveTo>
                <a:cubicBezTo>
                  <a:pt x="760" y="676"/>
                  <a:pt x="760" y="676"/>
                  <a:pt x="760" y="676"/>
                </a:cubicBezTo>
                <a:cubicBezTo>
                  <a:pt x="762" y="705"/>
                  <a:pt x="762" y="705"/>
                  <a:pt x="762" y="705"/>
                </a:cubicBezTo>
                <a:cubicBezTo>
                  <a:pt x="760" y="708"/>
                  <a:pt x="760" y="708"/>
                  <a:pt x="760" y="708"/>
                </a:cubicBezTo>
                <a:lnTo>
                  <a:pt x="758" y="675"/>
                </a:lnTo>
                <a:close/>
                <a:moveTo>
                  <a:pt x="761" y="726"/>
                </a:moveTo>
                <a:cubicBezTo>
                  <a:pt x="761" y="726"/>
                  <a:pt x="761" y="726"/>
                  <a:pt x="761" y="726"/>
                </a:cubicBezTo>
                <a:cubicBezTo>
                  <a:pt x="764" y="722"/>
                  <a:pt x="764" y="722"/>
                  <a:pt x="764" y="722"/>
                </a:cubicBezTo>
                <a:cubicBezTo>
                  <a:pt x="764" y="722"/>
                  <a:pt x="764" y="722"/>
                  <a:pt x="764" y="722"/>
                </a:cubicBezTo>
                <a:cubicBezTo>
                  <a:pt x="759" y="729"/>
                  <a:pt x="759" y="729"/>
                  <a:pt x="759" y="729"/>
                </a:cubicBezTo>
                <a:lnTo>
                  <a:pt x="761" y="726"/>
                </a:lnTo>
                <a:close/>
                <a:moveTo>
                  <a:pt x="763" y="677"/>
                </a:moveTo>
                <a:cubicBezTo>
                  <a:pt x="771" y="680"/>
                  <a:pt x="771" y="680"/>
                  <a:pt x="771" y="680"/>
                </a:cubicBezTo>
                <a:cubicBezTo>
                  <a:pt x="771" y="686"/>
                  <a:pt x="771" y="686"/>
                  <a:pt x="771" y="686"/>
                </a:cubicBezTo>
                <a:cubicBezTo>
                  <a:pt x="771" y="686"/>
                  <a:pt x="771" y="686"/>
                  <a:pt x="771" y="686"/>
                </a:cubicBezTo>
                <a:cubicBezTo>
                  <a:pt x="771" y="686"/>
                  <a:pt x="771" y="686"/>
                  <a:pt x="772" y="687"/>
                </a:cubicBezTo>
                <a:cubicBezTo>
                  <a:pt x="772" y="687"/>
                  <a:pt x="772" y="687"/>
                  <a:pt x="772" y="687"/>
                </a:cubicBezTo>
                <a:cubicBezTo>
                  <a:pt x="772" y="687"/>
                  <a:pt x="772" y="687"/>
                  <a:pt x="772" y="687"/>
                </a:cubicBezTo>
                <a:cubicBezTo>
                  <a:pt x="772" y="687"/>
                  <a:pt x="772" y="687"/>
                  <a:pt x="773" y="687"/>
                </a:cubicBezTo>
                <a:cubicBezTo>
                  <a:pt x="773" y="687"/>
                  <a:pt x="773" y="687"/>
                  <a:pt x="773" y="687"/>
                </a:cubicBezTo>
                <a:cubicBezTo>
                  <a:pt x="773" y="687"/>
                  <a:pt x="773" y="687"/>
                  <a:pt x="773" y="687"/>
                </a:cubicBezTo>
                <a:cubicBezTo>
                  <a:pt x="773" y="687"/>
                  <a:pt x="773" y="687"/>
                  <a:pt x="773" y="687"/>
                </a:cubicBezTo>
                <a:cubicBezTo>
                  <a:pt x="773" y="687"/>
                  <a:pt x="773" y="687"/>
                  <a:pt x="773" y="687"/>
                </a:cubicBezTo>
                <a:cubicBezTo>
                  <a:pt x="773" y="687"/>
                  <a:pt x="773" y="687"/>
                  <a:pt x="773" y="687"/>
                </a:cubicBezTo>
                <a:cubicBezTo>
                  <a:pt x="773" y="687"/>
                  <a:pt x="773" y="687"/>
                  <a:pt x="773" y="687"/>
                </a:cubicBezTo>
                <a:cubicBezTo>
                  <a:pt x="773" y="687"/>
                  <a:pt x="773" y="687"/>
                  <a:pt x="773" y="687"/>
                </a:cubicBezTo>
                <a:cubicBezTo>
                  <a:pt x="774" y="687"/>
                  <a:pt x="774" y="687"/>
                  <a:pt x="774" y="687"/>
                </a:cubicBezTo>
                <a:cubicBezTo>
                  <a:pt x="774" y="687"/>
                  <a:pt x="774" y="687"/>
                  <a:pt x="774" y="687"/>
                </a:cubicBezTo>
                <a:cubicBezTo>
                  <a:pt x="777" y="682"/>
                  <a:pt x="777" y="682"/>
                  <a:pt x="777" y="682"/>
                </a:cubicBezTo>
                <a:cubicBezTo>
                  <a:pt x="778" y="682"/>
                  <a:pt x="778" y="682"/>
                  <a:pt x="778" y="682"/>
                </a:cubicBezTo>
                <a:cubicBezTo>
                  <a:pt x="765" y="702"/>
                  <a:pt x="765" y="702"/>
                  <a:pt x="765" y="702"/>
                </a:cubicBezTo>
                <a:lnTo>
                  <a:pt x="763" y="677"/>
                </a:lnTo>
                <a:close/>
                <a:moveTo>
                  <a:pt x="782" y="682"/>
                </a:moveTo>
                <a:cubicBezTo>
                  <a:pt x="782" y="682"/>
                  <a:pt x="782" y="682"/>
                  <a:pt x="782" y="682"/>
                </a:cubicBezTo>
                <a:cubicBezTo>
                  <a:pt x="782" y="682"/>
                  <a:pt x="782" y="682"/>
                  <a:pt x="782" y="682"/>
                </a:cubicBezTo>
                <a:cubicBezTo>
                  <a:pt x="782" y="682"/>
                  <a:pt x="782" y="682"/>
                  <a:pt x="782" y="682"/>
                </a:cubicBezTo>
                <a:cubicBezTo>
                  <a:pt x="782" y="682"/>
                  <a:pt x="782" y="682"/>
                  <a:pt x="782" y="681"/>
                </a:cubicBezTo>
                <a:cubicBezTo>
                  <a:pt x="782" y="681"/>
                  <a:pt x="782" y="681"/>
                  <a:pt x="782" y="681"/>
                </a:cubicBezTo>
                <a:cubicBezTo>
                  <a:pt x="782" y="681"/>
                  <a:pt x="782" y="681"/>
                  <a:pt x="782" y="681"/>
                </a:cubicBezTo>
                <a:cubicBezTo>
                  <a:pt x="782" y="681"/>
                  <a:pt x="782" y="681"/>
                  <a:pt x="782" y="681"/>
                </a:cubicBezTo>
                <a:cubicBezTo>
                  <a:pt x="782" y="681"/>
                  <a:pt x="782" y="681"/>
                  <a:pt x="782" y="681"/>
                </a:cubicBezTo>
                <a:cubicBezTo>
                  <a:pt x="781" y="680"/>
                  <a:pt x="781" y="680"/>
                  <a:pt x="781" y="680"/>
                </a:cubicBezTo>
                <a:cubicBezTo>
                  <a:pt x="781" y="680"/>
                  <a:pt x="781" y="680"/>
                  <a:pt x="781" y="680"/>
                </a:cubicBezTo>
                <a:cubicBezTo>
                  <a:pt x="781" y="680"/>
                  <a:pt x="781" y="680"/>
                  <a:pt x="781" y="680"/>
                </a:cubicBezTo>
                <a:cubicBezTo>
                  <a:pt x="781" y="680"/>
                  <a:pt x="781" y="680"/>
                  <a:pt x="781" y="680"/>
                </a:cubicBezTo>
                <a:cubicBezTo>
                  <a:pt x="779" y="679"/>
                  <a:pt x="779" y="679"/>
                  <a:pt x="779" y="679"/>
                </a:cubicBezTo>
                <a:cubicBezTo>
                  <a:pt x="781" y="676"/>
                  <a:pt x="781" y="676"/>
                  <a:pt x="781" y="676"/>
                </a:cubicBezTo>
                <a:cubicBezTo>
                  <a:pt x="783" y="678"/>
                  <a:pt x="783" y="678"/>
                  <a:pt x="783" y="678"/>
                </a:cubicBezTo>
                <a:cubicBezTo>
                  <a:pt x="783" y="678"/>
                  <a:pt x="783" y="678"/>
                  <a:pt x="783" y="678"/>
                </a:cubicBezTo>
                <a:cubicBezTo>
                  <a:pt x="783" y="678"/>
                  <a:pt x="783" y="678"/>
                  <a:pt x="783" y="678"/>
                </a:cubicBezTo>
                <a:cubicBezTo>
                  <a:pt x="783" y="678"/>
                  <a:pt x="783" y="678"/>
                  <a:pt x="784" y="678"/>
                </a:cubicBezTo>
                <a:cubicBezTo>
                  <a:pt x="784" y="678"/>
                  <a:pt x="784" y="678"/>
                  <a:pt x="784" y="678"/>
                </a:cubicBezTo>
                <a:cubicBezTo>
                  <a:pt x="784" y="678"/>
                  <a:pt x="784" y="678"/>
                  <a:pt x="784" y="678"/>
                </a:cubicBezTo>
                <a:cubicBezTo>
                  <a:pt x="784" y="678"/>
                  <a:pt x="784" y="678"/>
                  <a:pt x="784" y="678"/>
                </a:cubicBezTo>
                <a:cubicBezTo>
                  <a:pt x="784" y="678"/>
                  <a:pt x="784" y="678"/>
                  <a:pt x="784" y="678"/>
                </a:cubicBezTo>
                <a:cubicBezTo>
                  <a:pt x="784" y="678"/>
                  <a:pt x="785" y="678"/>
                  <a:pt x="785" y="678"/>
                </a:cubicBezTo>
                <a:cubicBezTo>
                  <a:pt x="785" y="678"/>
                  <a:pt x="785" y="678"/>
                  <a:pt x="785" y="678"/>
                </a:cubicBezTo>
                <a:cubicBezTo>
                  <a:pt x="785" y="678"/>
                  <a:pt x="785" y="678"/>
                  <a:pt x="785" y="678"/>
                </a:cubicBezTo>
                <a:cubicBezTo>
                  <a:pt x="850" y="584"/>
                  <a:pt x="850" y="584"/>
                  <a:pt x="850" y="584"/>
                </a:cubicBezTo>
                <a:cubicBezTo>
                  <a:pt x="855" y="586"/>
                  <a:pt x="855" y="586"/>
                  <a:pt x="855" y="586"/>
                </a:cubicBezTo>
                <a:cubicBezTo>
                  <a:pt x="766" y="714"/>
                  <a:pt x="766" y="714"/>
                  <a:pt x="766" y="714"/>
                </a:cubicBezTo>
                <a:cubicBezTo>
                  <a:pt x="765" y="706"/>
                  <a:pt x="765" y="706"/>
                  <a:pt x="765" y="706"/>
                </a:cubicBezTo>
                <a:lnTo>
                  <a:pt x="782" y="682"/>
                </a:lnTo>
                <a:close/>
                <a:moveTo>
                  <a:pt x="858" y="587"/>
                </a:moveTo>
                <a:cubicBezTo>
                  <a:pt x="858" y="587"/>
                  <a:pt x="858" y="587"/>
                  <a:pt x="858" y="587"/>
                </a:cubicBezTo>
                <a:cubicBezTo>
                  <a:pt x="766" y="719"/>
                  <a:pt x="766" y="719"/>
                  <a:pt x="766" y="719"/>
                </a:cubicBezTo>
                <a:cubicBezTo>
                  <a:pt x="766" y="719"/>
                  <a:pt x="766" y="719"/>
                  <a:pt x="766" y="719"/>
                </a:cubicBezTo>
                <a:lnTo>
                  <a:pt x="858" y="587"/>
                </a:lnTo>
                <a:close/>
                <a:moveTo>
                  <a:pt x="861" y="588"/>
                </a:moveTo>
                <a:cubicBezTo>
                  <a:pt x="1029" y="646"/>
                  <a:pt x="1029" y="646"/>
                  <a:pt x="1029" y="646"/>
                </a:cubicBezTo>
                <a:cubicBezTo>
                  <a:pt x="1029" y="646"/>
                  <a:pt x="1029" y="646"/>
                  <a:pt x="1029" y="646"/>
                </a:cubicBezTo>
                <a:cubicBezTo>
                  <a:pt x="1032" y="647"/>
                  <a:pt x="1032" y="647"/>
                  <a:pt x="1032" y="647"/>
                </a:cubicBezTo>
                <a:cubicBezTo>
                  <a:pt x="1032" y="647"/>
                  <a:pt x="1032" y="647"/>
                  <a:pt x="1032" y="647"/>
                </a:cubicBezTo>
                <a:cubicBezTo>
                  <a:pt x="1078" y="663"/>
                  <a:pt x="1078" y="663"/>
                  <a:pt x="1078" y="663"/>
                </a:cubicBezTo>
                <a:cubicBezTo>
                  <a:pt x="1078" y="663"/>
                  <a:pt x="1078" y="663"/>
                  <a:pt x="1078" y="663"/>
                </a:cubicBezTo>
                <a:cubicBezTo>
                  <a:pt x="1078" y="663"/>
                  <a:pt x="1078" y="663"/>
                  <a:pt x="1078" y="663"/>
                </a:cubicBezTo>
                <a:cubicBezTo>
                  <a:pt x="1080" y="668"/>
                  <a:pt x="1080" y="668"/>
                  <a:pt x="1080" y="668"/>
                </a:cubicBezTo>
                <a:cubicBezTo>
                  <a:pt x="1079" y="668"/>
                  <a:pt x="1079" y="668"/>
                  <a:pt x="1079" y="668"/>
                </a:cubicBezTo>
                <a:cubicBezTo>
                  <a:pt x="1079" y="668"/>
                  <a:pt x="1079" y="668"/>
                  <a:pt x="1079" y="668"/>
                </a:cubicBezTo>
                <a:cubicBezTo>
                  <a:pt x="1079" y="668"/>
                  <a:pt x="1079" y="668"/>
                  <a:pt x="1079" y="668"/>
                </a:cubicBezTo>
                <a:cubicBezTo>
                  <a:pt x="1079" y="668"/>
                  <a:pt x="1079" y="668"/>
                  <a:pt x="1079" y="668"/>
                </a:cubicBezTo>
                <a:cubicBezTo>
                  <a:pt x="1079" y="668"/>
                  <a:pt x="1079" y="668"/>
                  <a:pt x="1079" y="668"/>
                </a:cubicBezTo>
                <a:cubicBezTo>
                  <a:pt x="1078" y="668"/>
                  <a:pt x="1078" y="669"/>
                  <a:pt x="1078" y="669"/>
                </a:cubicBezTo>
                <a:cubicBezTo>
                  <a:pt x="1078" y="669"/>
                  <a:pt x="1078" y="669"/>
                  <a:pt x="1078" y="669"/>
                </a:cubicBezTo>
                <a:cubicBezTo>
                  <a:pt x="1078" y="669"/>
                  <a:pt x="1078" y="669"/>
                  <a:pt x="1078" y="669"/>
                </a:cubicBezTo>
                <a:cubicBezTo>
                  <a:pt x="1078" y="669"/>
                  <a:pt x="1078" y="669"/>
                  <a:pt x="1078" y="669"/>
                </a:cubicBezTo>
                <a:cubicBezTo>
                  <a:pt x="1078" y="669"/>
                  <a:pt x="1078" y="669"/>
                  <a:pt x="1078" y="670"/>
                </a:cubicBezTo>
                <a:cubicBezTo>
                  <a:pt x="1078" y="670"/>
                  <a:pt x="1078" y="670"/>
                  <a:pt x="1078" y="670"/>
                </a:cubicBezTo>
                <a:cubicBezTo>
                  <a:pt x="1078" y="670"/>
                  <a:pt x="1078" y="670"/>
                  <a:pt x="1078" y="670"/>
                </a:cubicBezTo>
                <a:cubicBezTo>
                  <a:pt x="1079" y="675"/>
                  <a:pt x="1079" y="675"/>
                  <a:pt x="1079" y="675"/>
                </a:cubicBezTo>
                <a:cubicBezTo>
                  <a:pt x="1078" y="675"/>
                  <a:pt x="1078" y="675"/>
                  <a:pt x="1078" y="675"/>
                </a:cubicBezTo>
                <a:cubicBezTo>
                  <a:pt x="1078" y="675"/>
                  <a:pt x="1078" y="675"/>
                  <a:pt x="1078" y="675"/>
                </a:cubicBezTo>
                <a:cubicBezTo>
                  <a:pt x="1078" y="675"/>
                  <a:pt x="1078" y="675"/>
                  <a:pt x="1078" y="675"/>
                </a:cubicBezTo>
                <a:cubicBezTo>
                  <a:pt x="1078" y="676"/>
                  <a:pt x="1078" y="676"/>
                  <a:pt x="1078" y="676"/>
                </a:cubicBezTo>
                <a:cubicBezTo>
                  <a:pt x="1078" y="676"/>
                  <a:pt x="1078" y="676"/>
                  <a:pt x="1078" y="676"/>
                </a:cubicBezTo>
                <a:cubicBezTo>
                  <a:pt x="1078" y="676"/>
                  <a:pt x="1077" y="676"/>
                  <a:pt x="1077" y="676"/>
                </a:cubicBezTo>
                <a:cubicBezTo>
                  <a:pt x="1077" y="676"/>
                  <a:pt x="1077" y="676"/>
                  <a:pt x="1077" y="676"/>
                </a:cubicBezTo>
                <a:cubicBezTo>
                  <a:pt x="1077" y="676"/>
                  <a:pt x="1077" y="676"/>
                  <a:pt x="1077" y="677"/>
                </a:cubicBezTo>
                <a:cubicBezTo>
                  <a:pt x="1077" y="677"/>
                  <a:pt x="1077" y="677"/>
                  <a:pt x="1077" y="677"/>
                </a:cubicBezTo>
                <a:cubicBezTo>
                  <a:pt x="1077" y="677"/>
                  <a:pt x="1077" y="677"/>
                  <a:pt x="1077" y="677"/>
                </a:cubicBezTo>
                <a:cubicBezTo>
                  <a:pt x="1077" y="677"/>
                  <a:pt x="1077" y="677"/>
                  <a:pt x="1077" y="677"/>
                </a:cubicBezTo>
                <a:cubicBezTo>
                  <a:pt x="1077" y="677"/>
                  <a:pt x="1077" y="677"/>
                  <a:pt x="1077" y="677"/>
                </a:cubicBezTo>
                <a:cubicBezTo>
                  <a:pt x="1077" y="677"/>
                  <a:pt x="1077" y="677"/>
                  <a:pt x="1077" y="677"/>
                </a:cubicBezTo>
                <a:cubicBezTo>
                  <a:pt x="1079" y="682"/>
                  <a:pt x="1079" y="682"/>
                  <a:pt x="1079" y="682"/>
                </a:cubicBezTo>
                <a:cubicBezTo>
                  <a:pt x="1078" y="682"/>
                  <a:pt x="1078" y="682"/>
                  <a:pt x="1078" y="682"/>
                </a:cubicBezTo>
                <a:cubicBezTo>
                  <a:pt x="1078" y="682"/>
                  <a:pt x="1078" y="682"/>
                  <a:pt x="1078" y="683"/>
                </a:cubicBezTo>
                <a:cubicBezTo>
                  <a:pt x="1077" y="683"/>
                  <a:pt x="1077" y="683"/>
                  <a:pt x="1077" y="683"/>
                </a:cubicBezTo>
                <a:cubicBezTo>
                  <a:pt x="1077" y="683"/>
                  <a:pt x="1077" y="683"/>
                  <a:pt x="1077" y="683"/>
                </a:cubicBezTo>
                <a:cubicBezTo>
                  <a:pt x="1077" y="683"/>
                  <a:pt x="1077" y="683"/>
                  <a:pt x="1077" y="683"/>
                </a:cubicBezTo>
                <a:cubicBezTo>
                  <a:pt x="1077" y="683"/>
                  <a:pt x="1077" y="683"/>
                  <a:pt x="1077" y="683"/>
                </a:cubicBezTo>
                <a:cubicBezTo>
                  <a:pt x="1077" y="683"/>
                  <a:pt x="1077" y="684"/>
                  <a:pt x="1077" y="684"/>
                </a:cubicBezTo>
                <a:cubicBezTo>
                  <a:pt x="1077" y="684"/>
                  <a:pt x="1077" y="684"/>
                  <a:pt x="1077" y="684"/>
                </a:cubicBezTo>
                <a:cubicBezTo>
                  <a:pt x="1077" y="684"/>
                  <a:pt x="1077" y="684"/>
                  <a:pt x="1077" y="684"/>
                </a:cubicBezTo>
                <a:cubicBezTo>
                  <a:pt x="1078" y="689"/>
                  <a:pt x="1078" y="689"/>
                  <a:pt x="1078" y="689"/>
                </a:cubicBezTo>
                <a:cubicBezTo>
                  <a:pt x="1077" y="689"/>
                  <a:pt x="1077" y="689"/>
                  <a:pt x="1077" y="689"/>
                </a:cubicBezTo>
                <a:cubicBezTo>
                  <a:pt x="1077" y="690"/>
                  <a:pt x="1077" y="690"/>
                  <a:pt x="1077" y="690"/>
                </a:cubicBezTo>
                <a:cubicBezTo>
                  <a:pt x="1077" y="690"/>
                  <a:pt x="1077" y="690"/>
                  <a:pt x="1077" y="690"/>
                </a:cubicBezTo>
                <a:cubicBezTo>
                  <a:pt x="1077" y="690"/>
                  <a:pt x="1077" y="690"/>
                  <a:pt x="1077" y="690"/>
                </a:cubicBezTo>
                <a:cubicBezTo>
                  <a:pt x="1077" y="690"/>
                  <a:pt x="1076" y="690"/>
                  <a:pt x="1076" y="690"/>
                </a:cubicBezTo>
                <a:cubicBezTo>
                  <a:pt x="1076" y="690"/>
                  <a:pt x="1076" y="690"/>
                  <a:pt x="1076" y="690"/>
                </a:cubicBezTo>
                <a:cubicBezTo>
                  <a:pt x="1076" y="691"/>
                  <a:pt x="1076" y="691"/>
                  <a:pt x="1076" y="691"/>
                </a:cubicBezTo>
                <a:cubicBezTo>
                  <a:pt x="1078" y="696"/>
                  <a:pt x="1078" y="696"/>
                  <a:pt x="1078" y="696"/>
                </a:cubicBezTo>
                <a:cubicBezTo>
                  <a:pt x="1077" y="697"/>
                  <a:pt x="1077" y="697"/>
                  <a:pt x="1077" y="697"/>
                </a:cubicBezTo>
                <a:cubicBezTo>
                  <a:pt x="1077" y="697"/>
                  <a:pt x="1077" y="697"/>
                  <a:pt x="1077" y="697"/>
                </a:cubicBezTo>
                <a:cubicBezTo>
                  <a:pt x="1076" y="697"/>
                  <a:pt x="1076" y="697"/>
                  <a:pt x="1076" y="697"/>
                </a:cubicBezTo>
                <a:cubicBezTo>
                  <a:pt x="1076" y="697"/>
                  <a:pt x="1076" y="697"/>
                  <a:pt x="1076" y="697"/>
                </a:cubicBezTo>
                <a:cubicBezTo>
                  <a:pt x="1076" y="697"/>
                  <a:pt x="1076" y="697"/>
                  <a:pt x="1076" y="697"/>
                </a:cubicBezTo>
                <a:cubicBezTo>
                  <a:pt x="1076" y="697"/>
                  <a:pt x="1076" y="697"/>
                  <a:pt x="1076" y="697"/>
                </a:cubicBezTo>
                <a:cubicBezTo>
                  <a:pt x="1076" y="697"/>
                  <a:pt x="1076" y="698"/>
                  <a:pt x="1076" y="698"/>
                </a:cubicBezTo>
                <a:cubicBezTo>
                  <a:pt x="1076" y="698"/>
                  <a:pt x="1076" y="698"/>
                  <a:pt x="1076" y="698"/>
                </a:cubicBezTo>
                <a:cubicBezTo>
                  <a:pt x="1076" y="698"/>
                  <a:pt x="1076" y="698"/>
                  <a:pt x="1076" y="698"/>
                </a:cubicBezTo>
                <a:cubicBezTo>
                  <a:pt x="1077" y="703"/>
                  <a:pt x="1077" y="703"/>
                  <a:pt x="1077" y="703"/>
                </a:cubicBezTo>
                <a:cubicBezTo>
                  <a:pt x="1076" y="704"/>
                  <a:pt x="1076" y="704"/>
                  <a:pt x="1076" y="704"/>
                </a:cubicBezTo>
                <a:cubicBezTo>
                  <a:pt x="1076" y="704"/>
                  <a:pt x="1076" y="704"/>
                  <a:pt x="1076" y="704"/>
                </a:cubicBezTo>
                <a:cubicBezTo>
                  <a:pt x="1076" y="704"/>
                  <a:pt x="1076" y="704"/>
                  <a:pt x="1076" y="704"/>
                </a:cubicBezTo>
                <a:cubicBezTo>
                  <a:pt x="1076" y="704"/>
                  <a:pt x="1076" y="704"/>
                  <a:pt x="1076" y="704"/>
                </a:cubicBezTo>
                <a:cubicBezTo>
                  <a:pt x="1076" y="704"/>
                  <a:pt x="1076" y="704"/>
                  <a:pt x="1075" y="704"/>
                </a:cubicBezTo>
                <a:cubicBezTo>
                  <a:pt x="1075" y="704"/>
                  <a:pt x="1075" y="704"/>
                  <a:pt x="1075" y="705"/>
                </a:cubicBezTo>
                <a:cubicBezTo>
                  <a:pt x="1075" y="705"/>
                  <a:pt x="1075" y="705"/>
                  <a:pt x="1075" y="705"/>
                </a:cubicBezTo>
                <a:cubicBezTo>
                  <a:pt x="1075" y="705"/>
                  <a:pt x="1075" y="705"/>
                  <a:pt x="1075" y="705"/>
                </a:cubicBezTo>
                <a:cubicBezTo>
                  <a:pt x="1075" y="705"/>
                  <a:pt x="1075" y="705"/>
                  <a:pt x="1075" y="705"/>
                </a:cubicBezTo>
                <a:cubicBezTo>
                  <a:pt x="1075" y="705"/>
                  <a:pt x="1075" y="705"/>
                  <a:pt x="1075" y="705"/>
                </a:cubicBezTo>
                <a:cubicBezTo>
                  <a:pt x="1075" y="705"/>
                  <a:pt x="1075" y="705"/>
                  <a:pt x="1075" y="705"/>
                </a:cubicBezTo>
                <a:cubicBezTo>
                  <a:pt x="1075" y="705"/>
                  <a:pt x="1075" y="705"/>
                  <a:pt x="1075" y="705"/>
                </a:cubicBezTo>
                <a:cubicBezTo>
                  <a:pt x="1077" y="710"/>
                  <a:pt x="1077" y="710"/>
                  <a:pt x="1077" y="710"/>
                </a:cubicBezTo>
                <a:cubicBezTo>
                  <a:pt x="1076" y="711"/>
                  <a:pt x="1076" y="711"/>
                  <a:pt x="1076" y="711"/>
                </a:cubicBezTo>
                <a:cubicBezTo>
                  <a:pt x="1076" y="711"/>
                  <a:pt x="1076" y="711"/>
                  <a:pt x="1076" y="711"/>
                </a:cubicBezTo>
                <a:cubicBezTo>
                  <a:pt x="1075" y="711"/>
                  <a:pt x="1075" y="711"/>
                  <a:pt x="1075" y="711"/>
                </a:cubicBezTo>
                <a:cubicBezTo>
                  <a:pt x="1075" y="711"/>
                  <a:pt x="1075" y="711"/>
                  <a:pt x="1075" y="711"/>
                </a:cubicBezTo>
                <a:cubicBezTo>
                  <a:pt x="1075" y="711"/>
                  <a:pt x="1075" y="711"/>
                  <a:pt x="1075" y="711"/>
                </a:cubicBezTo>
                <a:cubicBezTo>
                  <a:pt x="1075" y="712"/>
                  <a:pt x="1075" y="712"/>
                  <a:pt x="1075" y="713"/>
                </a:cubicBezTo>
                <a:cubicBezTo>
                  <a:pt x="1075" y="713"/>
                  <a:pt x="1075" y="713"/>
                  <a:pt x="1075" y="713"/>
                </a:cubicBezTo>
                <a:cubicBezTo>
                  <a:pt x="1076" y="717"/>
                  <a:pt x="1076" y="717"/>
                  <a:pt x="1076" y="717"/>
                </a:cubicBezTo>
                <a:cubicBezTo>
                  <a:pt x="1075" y="718"/>
                  <a:pt x="1075" y="718"/>
                  <a:pt x="1075" y="718"/>
                </a:cubicBezTo>
                <a:cubicBezTo>
                  <a:pt x="1075" y="718"/>
                  <a:pt x="1075" y="718"/>
                  <a:pt x="1075" y="718"/>
                </a:cubicBezTo>
                <a:cubicBezTo>
                  <a:pt x="1075" y="718"/>
                  <a:pt x="1075" y="718"/>
                  <a:pt x="1075" y="718"/>
                </a:cubicBezTo>
                <a:cubicBezTo>
                  <a:pt x="1075" y="718"/>
                  <a:pt x="1075" y="718"/>
                  <a:pt x="1075" y="718"/>
                </a:cubicBezTo>
                <a:cubicBezTo>
                  <a:pt x="1074" y="719"/>
                  <a:pt x="1074" y="719"/>
                  <a:pt x="1074" y="720"/>
                </a:cubicBezTo>
                <a:cubicBezTo>
                  <a:pt x="1076" y="725"/>
                  <a:pt x="1076" y="725"/>
                  <a:pt x="1076" y="725"/>
                </a:cubicBezTo>
                <a:cubicBezTo>
                  <a:pt x="1076" y="725"/>
                  <a:pt x="1076" y="725"/>
                  <a:pt x="1076" y="725"/>
                </a:cubicBezTo>
                <a:cubicBezTo>
                  <a:pt x="1075" y="725"/>
                  <a:pt x="1075" y="725"/>
                  <a:pt x="1075" y="725"/>
                </a:cubicBezTo>
                <a:cubicBezTo>
                  <a:pt x="1075" y="725"/>
                  <a:pt x="1074" y="725"/>
                  <a:pt x="1074" y="726"/>
                </a:cubicBezTo>
                <a:cubicBezTo>
                  <a:pt x="1074" y="726"/>
                  <a:pt x="1074" y="726"/>
                  <a:pt x="1074" y="726"/>
                </a:cubicBezTo>
                <a:cubicBezTo>
                  <a:pt x="1074" y="726"/>
                  <a:pt x="1074" y="726"/>
                  <a:pt x="1074" y="726"/>
                </a:cubicBezTo>
                <a:cubicBezTo>
                  <a:pt x="1074" y="726"/>
                  <a:pt x="1074" y="726"/>
                  <a:pt x="1074" y="726"/>
                </a:cubicBezTo>
                <a:cubicBezTo>
                  <a:pt x="1074" y="726"/>
                  <a:pt x="1074" y="727"/>
                  <a:pt x="1074" y="727"/>
                </a:cubicBezTo>
                <a:cubicBezTo>
                  <a:pt x="1074" y="727"/>
                  <a:pt x="1074" y="727"/>
                  <a:pt x="1074" y="727"/>
                </a:cubicBezTo>
                <a:cubicBezTo>
                  <a:pt x="1075" y="732"/>
                  <a:pt x="1075" y="732"/>
                  <a:pt x="1075" y="732"/>
                </a:cubicBezTo>
                <a:cubicBezTo>
                  <a:pt x="1075" y="732"/>
                  <a:pt x="1075" y="732"/>
                  <a:pt x="1075" y="732"/>
                </a:cubicBezTo>
                <a:cubicBezTo>
                  <a:pt x="1074" y="732"/>
                  <a:pt x="1074" y="732"/>
                  <a:pt x="1074" y="732"/>
                </a:cubicBezTo>
                <a:cubicBezTo>
                  <a:pt x="1074" y="732"/>
                  <a:pt x="1074" y="732"/>
                  <a:pt x="1074" y="732"/>
                </a:cubicBezTo>
                <a:cubicBezTo>
                  <a:pt x="1074" y="732"/>
                  <a:pt x="1074" y="732"/>
                  <a:pt x="1074" y="732"/>
                </a:cubicBezTo>
                <a:cubicBezTo>
                  <a:pt x="1074" y="732"/>
                  <a:pt x="1074" y="732"/>
                  <a:pt x="1074" y="732"/>
                </a:cubicBezTo>
                <a:cubicBezTo>
                  <a:pt x="1074" y="732"/>
                  <a:pt x="1074" y="732"/>
                  <a:pt x="1074" y="733"/>
                </a:cubicBezTo>
                <a:cubicBezTo>
                  <a:pt x="1074" y="733"/>
                  <a:pt x="1074" y="733"/>
                  <a:pt x="1074" y="733"/>
                </a:cubicBezTo>
                <a:cubicBezTo>
                  <a:pt x="1074" y="733"/>
                  <a:pt x="1074" y="733"/>
                  <a:pt x="1074" y="733"/>
                </a:cubicBezTo>
                <a:cubicBezTo>
                  <a:pt x="1073" y="733"/>
                  <a:pt x="1073" y="733"/>
                  <a:pt x="1073" y="733"/>
                </a:cubicBezTo>
                <a:cubicBezTo>
                  <a:pt x="1073" y="733"/>
                  <a:pt x="1073" y="733"/>
                  <a:pt x="1073" y="733"/>
                </a:cubicBezTo>
                <a:cubicBezTo>
                  <a:pt x="1073" y="734"/>
                  <a:pt x="1073" y="734"/>
                  <a:pt x="1073" y="734"/>
                </a:cubicBezTo>
                <a:cubicBezTo>
                  <a:pt x="1073" y="734"/>
                  <a:pt x="1073" y="734"/>
                  <a:pt x="1073" y="734"/>
                </a:cubicBezTo>
                <a:cubicBezTo>
                  <a:pt x="1073" y="734"/>
                  <a:pt x="1073" y="734"/>
                  <a:pt x="1073" y="734"/>
                </a:cubicBezTo>
                <a:cubicBezTo>
                  <a:pt x="1073" y="734"/>
                  <a:pt x="1073" y="734"/>
                  <a:pt x="1073" y="734"/>
                </a:cubicBezTo>
                <a:cubicBezTo>
                  <a:pt x="1075" y="739"/>
                  <a:pt x="1075" y="739"/>
                  <a:pt x="1075" y="739"/>
                </a:cubicBezTo>
                <a:cubicBezTo>
                  <a:pt x="1075" y="739"/>
                  <a:pt x="1075" y="739"/>
                  <a:pt x="1075" y="739"/>
                </a:cubicBezTo>
                <a:cubicBezTo>
                  <a:pt x="1074" y="739"/>
                  <a:pt x="1074" y="739"/>
                  <a:pt x="1074" y="739"/>
                </a:cubicBezTo>
                <a:cubicBezTo>
                  <a:pt x="1074" y="739"/>
                  <a:pt x="1074" y="739"/>
                  <a:pt x="1074" y="739"/>
                </a:cubicBezTo>
                <a:cubicBezTo>
                  <a:pt x="1074" y="739"/>
                  <a:pt x="1073" y="739"/>
                  <a:pt x="1073" y="739"/>
                </a:cubicBezTo>
                <a:cubicBezTo>
                  <a:pt x="1073" y="740"/>
                  <a:pt x="1073" y="740"/>
                  <a:pt x="1073" y="740"/>
                </a:cubicBezTo>
                <a:cubicBezTo>
                  <a:pt x="1073" y="740"/>
                  <a:pt x="1073" y="740"/>
                  <a:pt x="1073" y="740"/>
                </a:cubicBezTo>
                <a:cubicBezTo>
                  <a:pt x="1073" y="740"/>
                  <a:pt x="1073" y="740"/>
                  <a:pt x="1073" y="740"/>
                </a:cubicBezTo>
                <a:cubicBezTo>
                  <a:pt x="1073" y="740"/>
                  <a:pt x="1073" y="740"/>
                  <a:pt x="1073" y="740"/>
                </a:cubicBezTo>
                <a:cubicBezTo>
                  <a:pt x="1073" y="741"/>
                  <a:pt x="1073" y="741"/>
                  <a:pt x="1073" y="741"/>
                </a:cubicBezTo>
                <a:cubicBezTo>
                  <a:pt x="1073" y="741"/>
                  <a:pt x="1073" y="741"/>
                  <a:pt x="1073" y="741"/>
                </a:cubicBezTo>
                <a:cubicBezTo>
                  <a:pt x="1073" y="741"/>
                  <a:pt x="1073" y="741"/>
                  <a:pt x="1073" y="741"/>
                </a:cubicBezTo>
                <a:cubicBezTo>
                  <a:pt x="1073" y="741"/>
                  <a:pt x="1073" y="741"/>
                  <a:pt x="1073" y="741"/>
                </a:cubicBezTo>
                <a:cubicBezTo>
                  <a:pt x="1073" y="741"/>
                  <a:pt x="1073" y="741"/>
                  <a:pt x="1073" y="741"/>
                </a:cubicBezTo>
                <a:cubicBezTo>
                  <a:pt x="1075" y="746"/>
                  <a:pt x="1075" y="746"/>
                  <a:pt x="1075" y="746"/>
                </a:cubicBezTo>
                <a:cubicBezTo>
                  <a:pt x="1075" y="746"/>
                  <a:pt x="1075" y="746"/>
                  <a:pt x="1075" y="746"/>
                </a:cubicBezTo>
                <a:cubicBezTo>
                  <a:pt x="1073" y="746"/>
                  <a:pt x="1073" y="746"/>
                  <a:pt x="1073" y="746"/>
                </a:cubicBezTo>
                <a:cubicBezTo>
                  <a:pt x="1073" y="746"/>
                  <a:pt x="1073" y="747"/>
                  <a:pt x="1073" y="747"/>
                </a:cubicBezTo>
                <a:cubicBezTo>
                  <a:pt x="1073" y="747"/>
                  <a:pt x="1073" y="747"/>
                  <a:pt x="1073" y="747"/>
                </a:cubicBezTo>
                <a:cubicBezTo>
                  <a:pt x="1073" y="747"/>
                  <a:pt x="1073" y="747"/>
                  <a:pt x="1073" y="747"/>
                </a:cubicBezTo>
                <a:cubicBezTo>
                  <a:pt x="1073" y="747"/>
                  <a:pt x="1073" y="747"/>
                  <a:pt x="1073" y="747"/>
                </a:cubicBezTo>
                <a:cubicBezTo>
                  <a:pt x="1073" y="747"/>
                  <a:pt x="1073" y="747"/>
                  <a:pt x="1073" y="747"/>
                </a:cubicBezTo>
                <a:cubicBezTo>
                  <a:pt x="1072" y="747"/>
                  <a:pt x="1072" y="748"/>
                  <a:pt x="1073" y="748"/>
                </a:cubicBezTo>
                <a:cubicBezTo>
                  <a:pt x="1074" y="753"/>
                  <a:pt x="1074" y="753"/>
                  <a:pt x="1074" y="753"/>
                </a:cubicBezTo>
                <a:cubicBezTo>
                  <a:pt x="1074" y="753"/>
                  <a:pt x="1074" y="753"/>
                  <a:pt x="1074" y="753"/>
                </a:cubicBezTo>
                <a:cubicBezTo>
                  <a:pt x="1074" y="753"/>
                  <a:pt x="1074" y="754"/>
                  <a:pt x="1075" y="754"/>
                </a:cubicBezTo>
                <a:cubicBezTo>
                  <a:pt x="1075" y="754"/>
                  <a:pt x="1075" y="754"/>
                  <a:pt x="1075" y="754"/>
                </a:cubicBezTo>
                <a:cubicBezTo>
                  <a:pt x="1075" y="754"/>
                  <a:pt x="1075" y="754"/>
                  <a:pt x="1075" y="754"/>
                </a:cubicBezTo>
                <a:cubicBezTo>
                  <a:pt x="1078" y="754"/>
                  <a:pt x="1078" y="754"/>
                  <a:pt x="1078" y="754"/>
                </a:cubicBezTo>
                <a:cubicBezTo>
                  <a:pt x="1078" y="760"/>
                  <a:pt x="1078" y="760"/>
                  <a:pt x="1078" y="760"/>
                </a:cubicBezTo>
                <a:cubicBezTo>
                  <a:pt x="1073" y="766"/>
                  <a:pt x="1073" y="766"/>
                  <a:pt x="1073" y="766"/>
                </a:cubicBezTo>
                <a:cubicBezTo>
                  <a:pt x="1073" y="766"/>
                  <a:pt x="1073" y="766"/>
                  <a:pt x="1073" y="766"/>
                </a:cubicBezTo>
                <a:cubicBezTo>
                  <a:pt x="1073" y="766"/>
                  <a:pt x="1073" y="766"/>
                  <a:pt x="1073" y="767"/>
                </a:cubicBezTo>
                <a:cubicBezTo>
                  <a:pt x="1073" y="770"/>
                  <a:pt x="1073" y="770"/>
                  <a:pt x="1073" y="770"/>
                </a:cubicBezTo>
                <a:cubicBezTo>
                  <a:pt x="1073" y="770"/>
                  <a:pt x="1073" y="770"/>
                  <a:pt x="1073" y="770"/>
                </a:cubicBezTo>
                <a:cubicBezTo>
                  <a:pt x="1073" y="771"/>
                  <a:pt x="1073" y="771"/>
                  <a:pt x="1073" y="771"/>
                </a:cubicBezTo>
                <a:cubicBezTo>
                  <a:pt x="1073" y="771"/>
                  <a:pt x="1073" y="771"/>
                  <a:pt x="1073" y="771"/>
                </a:cubicBezTo>
                <a:cubicBezTo>
                  <a:pt x="1073" y="771"/>
                  <a:pt x="1073" y="771"/>
                  <a:pt x="1073" y="771"/>
                </a:cubicBezTo>
                <a:cubicBezTo>
                  <a:pt x="1073" y="771"/>
                  <a:pt x="1073" y="771"/>
                  <a:pt x="1073" y="771"/>
                </a:cubicBezTo>
                <a:cubicBezTo>
                  <a:pt x="1073" y="771"/>
                  <a:pt x="1073" y="771"/>
                  <a:pt x="1074" y="772"/>
                </a:cubicBezTo>
                <a:cubicBezTo>
                  <a:pt x="1074" y="772"/>
                  <a:pt x="1074" y="772"/>
                  <a:pt x="1074" y="772"/>
                </a:cubicBezTo>
                <a:cubicBezTo>
                  <a:pt x="1074" y="772"/>
                  <a:pt x="1074" y="772"/>
                  <a:pt x="1074" y="772"/>
                </a:cubicBezTo>
                <a:cubicBezTo>
                  <a:pt x="1074" y="772"/>
                  <a:pt x="1074" y="772"/>
                  <a:pt x="1074" y="772"/>
                </a:cubicBezTo>
                <a:cubicBezTo>
                  <a:pt x="1074" y="772"/>
                  <a:pt x="1074" y="772"/>
                  <a:pt x="1074" y="772"/>
                </a:cubicBezTo>
                <a:cubicBezTo>
                  <a:pt x="1074" y="772"/>
                  <a:pt x="1074" y="772"/>
                  <a:pt x="1074" y="772"/>
                </a:cubicBezTo>
                <a:cubicBezTo>
                  <a:pt x="1075" y="772"/>
                  <a:pt x="1075" y="772"/>
                  <a:pt x="1075" y="771"/>
                </a:cubicBezTo>
                <a:cubicBezTo>
                  <a:pt x="1075" y="771"/>
                  <a:pt x="1075" y="771"/>
                  <a:pt x="1075" y="771"/>
                </a:cubicBezTo>
                <a:cubicBezTo>
                  <a:pt x="1075" y="771"/>
                  <a:pt x="1075" y="771"/>
                  <a:pt x="1075" y="771"/>
                </a:cubicBezTo>
                <a:cubicBezTo>
                  <a:pt x="1085" y="759"/>
                  <a:pt x="1085" y="759"/>
                  <a:pt x="1085" y="759"/>
                </a:cubicBezTo>
                <a:cubicBezTo>
                  <a:pt x="1085" y="758"/>
                  <a:pt x="1085" y="758"/>
                  <a:pt x="1085" y="758"/>
                </a:cubicBezTo>
                <a:cubicBezTo>
                  <a:pt x="1085" y="758"/>
                  <a:pt x="1085" y="758"/>
                  <a:pt x="1085" y="758"/>
                </a:cubicBezTo>
                <a:cubicBezTo>
                  <a:pt x="1085" y="754"/>
                  <a:pt x="1085" y="754"/>
                  <a:pt x="1085" y="754"/>
                </a:cubicBezTo>
                <a:cubicBezTo>
                  <a:pt x="1085" y="754"/>
                  <a:pt x="1085" y="754"/>
                  <a:pt x="1085" y="754"/>
                </a:cubicBezTo>
                <a:cubicBezTo>
                  <a:pt x="1085" y="754"/>
                  <a:pt x="1085" y="754"/>
                  <a:pt x="1085" y="754"/>
                </a:cubicBezTo>
                <a:cubicBezTo>
                  <a:pt x="1085" y="754"/>
                  <a:pt x="1085" y="754"/>
                  <a:pt x="1085" y="754"/>
                </a:cubicBezTo>
                <a:cubicBezTo>
                  <a:pt x="1088" y="750"/>
                  <a:pt x="1088" y="750"/>
                  <a:pt x="1088" y="750"/>
                </a:cubicBezTo>
                <a:cubicBezTo>
                  <a:pt x="1088" y="750"/>
                  <a:pt x="1088" y="750"/>
                  <a:pt x="1088" y="750"/>
                </a:cubicBezTo>
                <a:cubicBezTo>
                  <a:pt x="1088" y="750"/>
                  <a:pt x="1088" y="750"/>
                  <a:pt x="1088" y="750"/>
                </a:cubicBezTo>
                <a:cubicBezTo>
                  <a:pt x="1088" y="750"/>
                  <a:pt x="1088" y="750"/>
                  <a:pt x="1088" y="749"/>
                </a:cubicBezTo>
                <a:cubicBezTo>
                  <a:pt x="1088" y="749"/>
                  <a:pt x="1088" y="749"/>
                  <a:pt x="1088" y="749"/>
                </a:cubicBezTo>
                <a:cubicBezTo>
                  <a:pt x="1088" y="749"/>
                  <a:pt x="1088" y="749"/>
                  <a:pt x="1088" y="748"/>
                </a:cubicBezTo>
                <a:cubicBezTo>
                  <a:pt x="1087" y="748"/>
                  <a:pt x="1087" y="748"/>
                  <a:pt x="1087" y="748"/>
                </a:cubicBezTo>
                <a:cubicBezTo>
                  <a:pt x="1087" y="748"/>
                  <a:pt x="1087" y="748"/>
                  <a:pt x="1087" y="748"/>
                </a:cubicBezTo>
                <a:cubicBezTo>
                  <a:pt x="1087" y="748"/>
                  <a:pt x="1087" y="748"/>
                  <a:pt x="1087" y="748"/>
                </a:cubicBezTo>
                <a:cubicBezTo>
                  <a:pt x="1085" y="747"/>
                  <a:pt x="1085" y="747"/>
                  <a:pt x="1085" y="747"/>
                </a:cubicBezTo>
                <a:cubicBezTo>
                  <a:pt x="1088" y="743"/>
                  <a:pt x="1088" y="743"/>
                  <a:pt x="1088" y="743"/>
                </a:cubicBezTo>
                <a:cubicBezTo>
                  <a:pt x="1088" y="743"/>
                  <a:pt x="1088" y="743"/>
                  <a:pt x="1088" y="743"/>
                </a:cubicBezTo>
                <a:cubicBezTo>
                  <a:pt x="1088" y="743"/>
                  <a:pt x="1088" y="743"/>
                  <a:pt x="1088" y="743"/>
                </a:cubicBezTo>
                <a:cubicBezTo>
                  <a:pt x="1088" y="743"/>
                  <a:pt x="1088" y="742"/>
                  <a:pt x="1088" y="742"/>
                </a:cubicBezTo>
                <a:cubicBezTo>
                  <a:pt x="1088" y="742"/>
                  <a:pt x="1088" y="742"/>
                  <a:pt x="1088" y="742"/>
                </a:cubicBezTo>
                <a:cubicBezTo>
                  <a:pt x="1088" y="741"/>
                  <a:pt x="1088" y="741"/>
                  <a:pt x="1088" y="741"/>
                </a:cubicBezTo>
                <a:cubicBezTo>
                  <a:pt x="1088" y="741"/>
                  <a:pt x="1088" y="741"/>
                  <a:pt x="1088" y="741"/>
                </a:cubicBezTo>
                <a:cubicBezTo>
                  <a:pt x="1088" y="741"/>
                  <a:pt x="1088" y="741"/>
                  <a:pt x="1088" y="741"/>
                </a:cubicBezTo>
                <a:cubicBezTo>
                  <a:pt x="1088" y="741"/>
                  <a:pt x="1088" y="741"/>
                  <a:pt x="1088" y="741"/>
                </a:cubicBezTo>
                <a:cubicBezTo>
                  <a:pt x="1086" y="740"/>
                  <a:pt x="1086" y="740"/>
                  <a:pt x="1086" y="740"/>
                </a:cubicBezTo>
                <a:cubicBezTo>
                  <a:pt x="1089" y="736"/>
                  <a:pt x="1089" y="736"/>
                  <a:pt x="1089" y="736"/>
                </a:cubicBezTo>
                <a:cubicBezTo>
                  <a:pt x="1089" y="736"/>
                  <a:pt x="1089" y="736"/>
                  <a:pt x="1089" y="736"/>
                </a:cubicBezTo>
                <a:cubicBezTo>
                  <a:pt x="1089" y="736"/>
                  <a:pt x="1089" y="736"/>
                  <a:pt x="1089" y="736"/>
                </a:cubicBezTo>
                <a:cubicBezTo>
                  <a:pt x="1089" y="736"/>
                  <a:pt x="1089" y="735"/>
                  <a:pt x="1089" y="735"/>
                </a:cubicBezTo>
                <a:cubicBezTo>
                  <a:pt x="1089" y="735"/>
                  <a:pt x="1089" y="735"/>
                  <a:pt x="1089" y="735"/>
                </a:cubicBezTo>
                <a:cubicBezTo>
                  <a:pt x="1089" y="734"/>
                  <a:pt x="1089" y="734"/>
                  <a:pt x="1088" y="734"/>
                </a:cubicBezTo>
                <a:cubicBezTo>
                  <a:pt x="1088" y="734"/>
                  <a:pt x="1088" y="734"/>
                  <a:pt x="1088" y="734"/>
                </a:cubicBezTo>
                <a:cubicBezTo>
                  <a:pt x="1088" y="734"/>
                  <a:pt x="1088" y="734"/>
                  <a:pt x="1088" y="734"/>
                </a:cubicBezTo>
                <a:cubicBezTo>
                  <a:pt x="1088" y="734"/>
                  <a:pt x="1088" y="734"/>
                  <a:pt x="1088" y="734"/>
                </a:cubicBezTo>
                <a:cubicBezTo>
                  <a:pt x="1086" y="732"/>
                  <a:pt x="1086" y="732"/>
                  <a:pt x="1086" y="732"/>
                </a:cubicBezTo>
                <a:cubicBezTo>
                  <a:pt x="1089" y="729"/>
                  <a:pt x="1089" y="729"/>
                  <a:pt x="1089" y="729"/>
                </a:cubicBezTo>
                <a:cubicBezTo>
                  <a:pt x="1089" y="729"/>
                  <a:pt x="1089" y="729"/>
                  <a:pt x="1089" y="729"/>
                </a:cubicBezTo>
                <a:cubicBezTo>
                  <a:pt x="1089" y="729"/>
                  <a:pt x="1089" y="729"/>
                  <a:pt x="1089" y="729"/>
                </a:cubicBezTo>
                <a:cubicBezTo>
                  <a:pt x="1089" y="728"/>
                  <a:pt x="1089" y="728"/>
                  <a:pt x="1089" y="728"/>
                </a:cubicBezTo>
                <a:cubicBezTo>
                  <a:pt x="1089" y="728"/>
                  <a:pt x="1089" y="728"/>
                  <a:pt x="1089" y="728"/>
                </a:cubicBezTo>
                <a:cubicBezTo>
                  <a:pt x="1089" y="728"/>
                  <a:pt x="1089" y="728"/>
                  <a:pt x="1089" y="728"/>
                </a:cubicBezTo>
                <a:cubicBezTo>
                  <a:pt x="1089" y="728"/>
                  <a:pt x="1089" y="728"/>
                  <a:pt x="1089" y="728"/>
                </a:cubicBezTo>
                <a:cubicBezTo>
                  <a:pt x="1089" y="727"/>
                  <a:pt x="1089" y="727"/>
                  <a:pt x="1089" y="727"/>
                </a:cubicBezTo>
                <a:cubicBezTo>
                  <a:pt x="1089" y="727"/>
                  <a:pt x="1089" y="727"/>
                  <a:pt x="1089" y="727"/>
                </a:cubicBezTo>
                <a:cubicBezTo>
                  <a:pt x="1089" y="727"/>
                  <a:pt x="1089" y="727"/>
                  <a:pt x="1089" y="727"/>
                </a:cubicBezTo>
                <a:cubicBezTo>
                  <a:pt x="1089" y="727"/>
                  <a:pt x="1089" y="727"/>
                  <a:pt x="1089" y="727"/>
                </a:cubicBezTo>
                <a:cubicBezTo>
                  <a:pt x="1089" y="727"/>
                  <a:pt x="1089" y="727"/>
                  <a:pt x="1089" y="727"/>
                </a:cubicBezTo>
                <a:cubicBezTo>
                  <a:pt x="1089" y="727"/>
                  <a:pt x="1089" y="727"/>
                  <a:pt x="1089" y="727"/>
                </a:cubicBezTo>
                <a:cubicBezTo>
                  <a:pt x="1087" y="725"/>
                  <a:pt x="1087" y="725"/>
                  <a:pt x="1087" y="725"/>
                </a:cubicBezTo>
                <a:cubicBezTo>
                  <a:pt x="1089" y="722"/>
                  <a:pt x="1089" y="722"/>
                  <a:pt x="1089" y="722"/>
                </a:cubicBezTo>
                <a:cubicBezTo>
                  <a:pt x="1089" y="721"/>
                  <a:pt x="1089" y="721"/>
                  <a:pt x="1089" y="721"/>
                </a:cubicBezTo>
                <a:cubicBezTo>
                  <a:pt x="1089" y="721"/>
                  <a:pt x="1089" y="721"/>
                  <a:pt x="1089" y="721"/>
                </a:cubicBezTo>
                <a:cubicBezTo>
                  <a:pt x="1090" y="721"/>
                  <a:pt x="1090" y="721"/>
                  <a:pt x="1090" y="721"/>
                </a:cubicBezTo>
                <a:cubicBezTo>
                  <a:pt x="1090" y="721"/>
                  <a:pt x="1090" y="721"/>
                  <a:pt x="1090" y="721"/>
                </a:cubicBezTo>
                <a:cubicBezTo>
                  <a:pt x="1090" y="721"/>
                  <a:pt x="1090" y="721"/>
                  <a:pt x="1090" y="721"/>
                </a:cubicBezTo>
                <a:cubicBezTo>
                  <a:pt x="1090" y="721"/>
                  <a:pt x="1090" y="721"/>
                  <a:pt x="1090" y="720"/>
                </a:cubicBezTo>
                <a:cubicBezTo>
                  <a:pt x="1090" y="720"/>
                  <a:pt x="1090" y="720"/>
                  <a:pt x="1090" y="720"/>
                </a:cubicBezTo>
                <a:cubicBezTo>
                  <a:pt x="1090" y="720"/>
                  <a:pt x="1090" y="720"/>
                  <a:pt x="1089" y="720"/>
                </a:cubicBezTo>
                <a:cubicBezTo>
                  <a:pt x="1089" y="720"/>
                  <a:pt x="1089" y="720"/>
                  <a:pt x="1089" y="720"/>
                </a:cubicBezTo>
                <a:cubicBezTo>
                  <a:pt x="1089" y="720"/>
                  <a:pt x="1089" y="720"/>
                  <a:pt x="1089" y="720"/>
                </a:cubicBezTo>
                <a:cubicBezTo>
                  <a:pt x="1089" y="720"/>
                  <a:pt x="1089" y="720"/>
                  <a:pt x="1089" y="720"/>
                </a:cubicBezTo>
                <a:cubicBezTo>
                  <a:pt x="1089" y="720"/>
                  <a:pt x="1089" y="719"/>
                  <a:pt x="1089" y="719"/>
                </a:cubicBezTo>
                <a:cubicBezTo>
                  <a:pt x="1087" y="718"/>
                  <a:pt x="1087" y="718"/>
                  <a:pt x="1087" y="718"/>
                </a:cubicBezTo>
                <a:cubicBezTo>
                  <a:pt x="1090" y="714"/>
                  <a:pt x="1090" y="714"/>
                  <a:pt x="1090" y="714"/>
                </a:cubicBezTo>
                <a:cubicBezTo>
                  <a:pt x="1090" y="714"/>
                  <a:pt x="1090" y="714"/>
                  <a:pt x="1090" y="714"/>
                </a:cubicBezTo>
                <a:cubicBezTo>
                  <a:pt x="1090" y="714"/>
                  <a:pt x="1090" y="714"/>
                  <a:pt x="1090" y="714"/>
                </a:cubicBezTo>
                <a:cubicBezTo>
                  <a:pt x="1090" y="714"/>
                  <a:pt x="1090" y="714"/>
                  <a:pt x="1090" y="714"/>
                </a:cubicBezTo>
                <a:cubicBezTo>
                  <a:pt x="1090" y="714"/>
                  <a:pt x="1090" y="714"/>
                  <a:pt x="1090" y="714"/>
                </a:cubicBezTo>
                <a:cubicBezTo>
                  <a:pt x="1090" y="714"/>
                  <a:pt x="1090" y="714"/>
                  <a:pt x="1090" y="714"/>
                </a:cubicBezTo>
                <a:cubicBezTo>
                  <a:pt x="1090" y="713"/>
                  <a:pt x="1090" y="713"/>
                  <a:pt x="1090" y="713"/>
                </a:cubicBezTo>
                <a:cubicBezTo>
                  <a:pt x="1090" y="713"/>
                  <a:pt x="1090" y="713"/>
                  <a:pt x="1090" y="713"/>
                </a:cubicBezTo>
                <a:cubicBezTo>
                  <a:pt x="1090" y="713"/>
                  <a:pt x="1090" y="713"/>
                  <a:pt x="1090" y="713"/>
                </a:cubicBezTo>
                <a:cubicBezTo>
                  <a:pt x="1090" y="713"/>
                  <a:pt x="1090" y="713"/>
                  <a:pt x="1090" y="713"/>
                </a:cubicBezTo>
                <a:cubicBezTo>
                  <a:pt x="1090" y="712"/>
                  <a:pt x="1090" y="712"/>
                  <a:pt x="1090" y="712"/>
                </a:cubicBezTo>
                <a:cubicBezTo>
                  <a:pt x="1090" y="712"/>
                  <a:pt x="1090" y="712"/>
                  <a:pt x="1090" y="712"/>
                </a:cubicBezTo>
                <a:cubicBezTo>
                  <a:pt x="1090" y="712"/>
                  <a:pt x="1090" y="712"/>
                  <a:pt x="1090" y="712"/>
                </a:cubicBezTo>
                <a:cubicBezTo>
                  <a:pt x="1088" y="711"/>
                  <a:pt x="1088" y="711"/>
                  <a:pt x="1088" y="711"/>
                </a:cubicBezTo>
                <a:cubicBezTo>
                  <a:pt x="1090" y="707"/>
                  <a:pt x="1090" y="707"/>
                  <a:pt x="1090" y="707"/>
                </a:cubicBezTo>
                <a:cubicBezTo>
                  <a:pt x="1090" y="707"/>
                  <a:pt x="1090" y="707"/>
                  <a:pt x="1090" y="707"/>
                </a:cubicBezTo>
                <a:cubicBezTo>
                  <a:pt x="1090" y="707"/>
                  <a:pt x="1090" y="707"/>
                  <a:pt x="1090" y="707"/>
                </a:cubicBezTo>
                <a:cubicBezTo>
                  <a:pt x="1091" y="707"/>
                  <a:pt x="1091" y="707"/>
                  <a:pt x="1091" y="706"/>
                </a:cubicBezTo>
                <a:cubicBezTo>
                  <a:pt x="1091" y="706"/>
                  <a:pt x="1091" y="706"/>
                  <a:pt x="1091" y="706"/>
                </a:cubicBezTo>
                <a:cubicBezTo>
                  <a:pt x="1091" y="706"/>
                  <a:pt x="1090" y="706"/>
                  <a:pt x="1090" y="705"/>
                </a:cubicBezTo>
                <a:cubicBezTo>
                  <a:pt x="1090" y="705"/>
                  <a:pt x="1090" y="705"/>
                  <a:pt x="1090" y="705"/>
                </a:cubicBezTo>
                <a:cubicBezTo>
                  <a:pt x="1090" y="705"/>
                  <a:pt x="1090" y="705"/>
                  <a:pt x="1090" y="705"/>
                </a:cubicBezTo>
                <a:cubicBezTo>
                  <a:pt x="1090" y="705"/>
                  <a:pt x="1090" y="705"/>
                  <a:pt x="1090" y="705"/>
                </a:cubicBezTo>
                <a:cubicBezTo>
                  <a:pt x="1088" y="704"/>
                  <a:pt x="1088" y="704"/>
                  <a:pt x="1088" y="704"/>
                </a:cubicBezTo>
                <a:cubicBezTo>
                  <a:pt x="1091" y="700"/>
                  <a:pt x="1091" y="700"/>
                  <a:pt x="1091" y="700"/>
                </a:cubicBezTo>
                <a:cubicBezTo>
                  <a:pt x="1091" y="700"/>
                  <a:pt x="1091" y="700"/>
                  <a:pt x="1091" y="700"/>
                </a:cubicBezTo>
                <a:cubicBezTo>
                  <a:pt x="1091" y="700"/>
                  <a:pt x="1091" y="700"/>
                  <a:pt x="1091" y="700"/>
                </a:cubicBezTo>
                <a:cubicBezTo>
                  <a:pt x="1091" y="700"/>
                  <a:pt x="1091" y="700"/>
                  <a:pt x="1091" y="700"/>
                </a:cubicBezTo>
                <a:cubicBezTo>
                  <a:pt x="1091" y="699"/>
                  <a:pt x="1091" y="699"/>
                  <a:pt x="1091" y="699"/>
                </a:cubicBezTo>
                <a:cubicBezTo>
                  <a:pt x="1091" y="699"/>
                  <a:pt x="1091" y="699"/>
                  <a:pt x="1091" y="699"/>
                </a:cubicBezTo>
                <a:cubicBezTo>
                  <a:pt x="1091" y="699"/>
                  <a:pt x="1091" y="698"/>
                  <a:pt x="1091" y="698"/>
                </a:cubicBezTo>
                <a:cubicBezTo>
                  <a:pt x="1091" y="698"/>
                  <a:pt x="1091" y="698"/>
                  <a:pt x="1090" y="698"/>
                </a:cubicBezTo>
                <a:cubicBezTo>
                  <a:pt x="1090" y="698"/>
                  <a:pt x="1090" y="698"/>
                  <a:pt x="1090" y="698"/>
                </a:cubicBezTo>
                <a:cubicBezTo>
                  <a:pt x="1089" y="697"/>
                  <a:pt x="1089" y="697"/>
                  <a:pt x="1089" y="697"/>
                </a:cubicBezTo>
                <a:cubicBezTo>
                  <a:pt x="1091" y="693"/>
                  <a:pt x="1091" y="693"/>
                  <a:pt x="1091" y="693"/>
                </a:cubicBezTo>
                <a:cubicBezTo>
                  <a:pt x="1091" y="693"/>
                  <a:pt x="1091" y="693"/>
                  <a:pt x="1091" y="693"/>
                </a:cubicBezTo>
                <a:cubicBezTo>
                  <a:pt x="1091" y="693"/>
                  <a:pt x="1091" y="693"/>
                  <a:pt x="1091" y="693"/>
                </a:cubicBezTo>
                <a:cubicBezTo>
                  <a:pt x="1092" y="693"/>
                  <a:pt x="1092" y="692"/>
                  <a:pt x="1092" y="692"/>
                </a:cubicBezTo>
                <a:cubicBezTo>
                  <a:pt x="1092" y="692"/>
                  <a:pt x="1092" y="692"/>
                  <a:pt x="1092" y="692"/>
                </a:cubicBezTo>
                <a:cubicBezTo>
                  <a:pt x="1091" y="692"/>
                  <a:pt x="1091" y="691"/>
                  <a:pt x="1091" y="691"/>
                </a:cubicBezTo>
                <a:cubicBezTo>
                  <a:pt x="1091" y="691"/>
                  <a:pt x="1091" y="691"/>
                  <a:pt x="1091" y="691"/>
                </a:cubicBezTo>
                <a:cubicBezTo>
                  <a:pt x="1091" y="691"/>
                  <a:pt x="1091" y="691"/>
                  <a:pt x="1091" y="691"/>
                </a:cubicBezTo>
                <a:cubicBezTo>
                  <a:pt x="1091" y="691"/>
                  <a:pt x="1091" y="691"/>
                  <a:pt x="1091" y="691"/>
                </a:cubicBezTo>
                <a:cubicBezTo>
                  <a:pt x="1089" y="690"/>
                  <a:pt x="1089" y="690"/>
                  <a:pt x="1089" y="690"/>
                </a:cubicBezTo>
                <a:cubicBezTo>
                  <a:pt x="1092" y="686"/>
                  <a:pt x="1092" y="686"/>
                  <a:pt x="1092" y="686"/>
                </a:cubicBezTo>
                <a:cubicBezTo>
                  <a:pt x="1092" y="686"/>
                  <a:pt x="1092" y="686"/>
                  <a:pt x="1092" y="686"/>
                </a:cubicBezTo>
                <a:cubicBezTo>
                  <a:pt x="1092" y="686"/>
                  <a:pt x="1092" y="686"/>
                  <a:pt x="1092" y="686"/>
                </a:cubicBezTo>
                <a:cubicBezTo>
                  <a:pt x="1092" y="686"/>
                  <a:pt x="1092" y="686"/>
                  <a:pt x="1092" y="686"/>
                </a:cubicBezTo>
                <a:cubicBezTo>
                  <a:pt x="1092" y="685"/>
                  <a:pt x="1092" y="685"/>
                  <a:pt x="1092" y="685"/>
                </a:cubicBezTo>
                <a:cubicBezTo>
                  <a:pt x="1092" y="685"/>
                  <a:pt x="1092" y="685"/>
                  <a:pt x="1092" y="685"/>
                </a:cubicBezTo>
                <a:cubicBezTo>
                  <a:pt x="1092" y="684"/>
                  <a:pt x="1092" y="684"/>
                  <a:pt x="1091" y="684"/>
                </a:cubicBezTo>
                <a:cubicBezTo>
                  <a:pt x="1091" y="684"/>
                  <a:pt x="1091" y="684"/>
                  <a:pt x="1091" y="684"/>
                </a:cubicBezTo>
                <a:cubicBezTo>
                  <a:pt x="1091" y="684"/>
                  <a:pt x="1091" y="684"/>
                  <a:pt x="1091" y="684"/>
                </a:cubicBezTo>
                <a:cubicBezTo>
                  <a:pt x="1089" y="683"/>
                  <a:pt x="1089" y="683"/>
                  <a:pt x="1089" y="683"/>
                </a:cubicBezTo>
                <a:cubicBezTo>
                  <a:pt x="1092" y="679"/>
                  <a:pt x="1092" y="679"/>
                  <a:pt x="1092" y="679"/>
                </a:cubicBezTo>
                <a:cubicBezTo>
                  <a:pt x="1092" y="679"/>
                  <a:pt x="1092" y="679"/>
                  <a:pt x="1092" y="679"/>
                </a:cubicBezTo>
                <a:cubicBezTo>
                  <a:pt x="1092" y="679"/>
                  <a:pt x="1092" y="679"/>
                  <a:pt x="1092" y="679"/>
                </a:cubicBezTo>
                <a:cubicBezTo>
                  <a:pt x="1092" y="679"/>
                  <a:pt x="1093" y="678"/>
                  <a:pt x="1092" y="678"/>
                </a:cubicBezTo>
                <a:cubicBezTo>
                  <a:pt x="1092" y="678"/>
                  <a:pt x="1092" y="678"/>
                  <a:pt x="1092" y="678"/>
                </a:cubicBezTo>
                <a:cubicBezTo>
                  <a:pt x="1092" y="678"/>
                  <a:pt x="1092" y="677"/>
                  <a:pt x="1092" y="677"/>
                </a:cubicBezTo>
                <a:cubicBezTo>
                  <a:pt x="1092" y="677"/>
                  <a:pt x="1092" y="677"/>
                  <a:pt x="1092" y="677"/>
                </a:cubicBezTo>
                <a:cubicBezTo>
                  <a:pt x="1092" y="677"/>
                  <a:pt x="1092" y="677"/>
                  <a:pt x="1092" y="677"/>
                </a:cubicBezTo>
                <a:cubicBezTo>
                  <a:pt x="1092" y="677"/>
                  <a:pt x="1092" y="677"/>
                  <a:pt x="1092" y="677"/>
                </a:cubicBezTo>
                <a:cubicBezTo>
                  <a:pt x="1090" y="676"/>
                  <a:pt x="1090" y="676"/>
                  <a:pt x="1090" y="676"/>
                </a:cubicBezTo>
                <a:cubicBezTo>
                  <a:pt x="1093" y="672"/>
                  <a:pt x="1093" y="672"/>
                  <a:pt x="1093" y="672"/>
                </a:cubicBezTo>
                <a:cubicBezTo>
                  <a:pt x="1093" y="672"/>
                  <a:pt x="1093" y="672"/>
                  <a:pt x="1093" y="672"/>
                </a:cubicBezTo>
                <a:cubicBezTo>
                  <a:pt x="1093" y="672"/>
                  <a:pt x="1093" y="672"/>
                  <a:pt x="1093" y="672"/>
                </a:cubicBezTo>
                <a:cubicBezTo>
                  <a:pt x="1093" y="672"/>
                  <a:pt x="1093" y="672"/>
                  <a:pt x="1093" y="672"/>
                </a:cubicBezTo>
                <a:cubicBezTo>
                  <a:pt x="1093" y="672"/>
                  <a:pt x="1093" y="672"/>
                  <a:pt x="1093" y="671"/>
                </a:cubicBezTo>
                <a:cubicBezTo>
                  <a:pt x="1093" y="671"/>
                  <a:pt x="1093" y="671"/>
                  <a:pt x="1093" y="671"/>
                </a:cubicBezTo>
                <a:cubicBezTo>
                  <a:pt x="1093" y="671"/>
                  <a:pt x="1093" y="671"/>
                  <a:pt x="1093" y="671"/>
                </a:cubicBezTo>
                <a:cubicBezTo>
                  <a:pt x="1093" y="671"/>
                  <a:pt x="1093" y="671"/>
                  <a:pt x="1093" y="671"/>
                </a:cubicBezTo>
                <a:cubicBezTo>
                  <a:pt x="1093" y="671"/>
                  <a:pt x="1093" y="671"/>
                  <a:pt x="1093" y="670"/>
                </a:cubicBezTo>
                <a:cubicBezTo>
                  <a:pt x="1093" y="670"/>
                  <a:pt x="1093" y="670"/>
                  <a:pt x="1093" y="670"/>
                </a:cubicBezTo>
                <a:cubicBezTo>
                  <a:pt x="1093" y="670"/>
                  <a:pt x="1092" y="670"/>
                  <a:pt x="1092" y="670"/>
                </a:cubicBezTo>
                <a:cubicBezTo>
                  <a:pt x="1092" y="670"/>
                  <a:pt x="1092" y="670"/>
                  <a:pt x="1092" y="670"/>
                </a:cubicBezTo>
                <a:cubicBezTo>
                  <a:pt x="1092" y="670"/>
                  <a:pt x="1092" y="670"/>
                  <a:pt x="1092" y="670"/>
                </a:cubicBezTo>
                <a:cubicBezTo>
                  <a:pt x="1090" y="669"/>
                  <a:pt x="1090" y="669"/>
                  <a:pt x="1090" y="669"/>
                </a:cubicBezTo>
                <a:cubicBezTo>
                  <a:pt x="1092" y="667"/>
                  <a:pt x="1092" y="667"/>
                  <a:pt x="1092" y="667"/>
                </a:cubicBezTo>
                <a:cubicBezTo>
                  <a:pt x="1197" y="704"/>
                  <a:pt x="1197" y="704"/>
                  <a:pt x="1197" y="704"/>
                </a:cubicBezTo>
                <a:cubicBezTo>
                  <a:pt x="1345" y="1120"/>
                  <a:pt x="1345" y="1120"/>
                  <a:pt x="1345" y="1120"/>
                </a:cubicBezTo>
                <a:cubicBezTo>
                  <a:pt x="1345" y="1120"/>
                  <a:pt x="1345" y="1120"/>
                  <a:pt x="1345" y="1120"/>
                </a:cubicBezTo>
                <a:cubicBezTo>
                  <a:pt x="1344" y="1120"/>
                  <a:pt x="1344" y="1120"/>
                  <a:pt x="1344" y="1120"/>
                </a:cubicBezTo>
                <a:cubicBezTo>
                  <a:pt x="1213" y="1351"/>
                  <a:pt x="1213" y="1351"/>
                  <a:pt x="1213" y="1351"/>
                </a:cubicBezTo>
                <a:cubicBezTo>
                  <a:pt x="950" y="1271"/>
                  <a:pt x="950" y="1271"/>
                  <a:pt x="950" y="1271"/>
                </a:cubicBezTo>
                <a:cubicBezTo>
                  <a:pt x="768" y="722"/>
                  <a:pt x="768" y="722"/>
                  <a:pt x="768" y="722"/>
                </a:cubicBezTo>
                <a:lnTo>
                  <a:pt x="861" y="588"/>
                </a:lnTo>
                <a:close/>
                <a:moveTo>
                  <a:pt x="1351" y="1240"/>
                </a:moveTo>
                <a:cubicBezTo>
                  <a:pt x="1375" y="1248"/>
                  <a:pt x="1375" y="1248"/>
                  <a:pt x="1375" y="1248"/>
                </a:cubicBezTo>
                <a:cubicBezTo>
                  <a:pt x="1341" y="1351"/>
                  <a:pt x="1341" y="1351"/>
                  <a:pt x="1341" y="1351"/>
                </a:cubicBezTo>
                <a:cubicBezTo>
                  <a:pt x="1337" y="1270"/>
                  <a:pt x="1337" y="1270"/>
                  <a:pt x="1337" y="1270"/>
                </a:cubicBezTo>
                <a:lnTo>
                  <a:pt x="1351" y="1240"/>
                </a:lnTo>
                <a:close/>
                <a:moveTo>
                  <a:pt x="1336" y="1258"/>
                </a:moveTo>
                <a:cubicBezTo>
                  <a:pt x="1336" y="1246"/>
                  <a:pt x="1336" y="1246"/>
                  <a:pt x="1336" y="1246"/>
                </a:cubicBezTo>
                <a:cubicBezTo>
                  <a:pt x="1341" y="1237"/>
                  <a:pt x="1341" y="1237"/>
                  <a:pt x="1341" y="1237"/>
                </a:cubicBezTo>
                <a:cubicBezTo>
                  <a:pt x="1346" y="1239"/>
                  <a:pt x="1346" y="1239"/>
                  <a:pt x="1346" y="1239"/>
                </a:cubicBezTo>
                <a:lnTo>
                  <a:pt x="1336" y="1258"/>
                </a:lnTo>
                <a:close/>
                <a:moveTo>
                  <a:pt x="1347" y="1226"/>
                </a:moveTo>
                <a:cubicBezTo>
                  <a:pt x="1375" y="1176"/>
                  <a:pt x="1375" y="1176"/>
                  <a:pt x="1375" y="1176"/>
                </a:cubicBezTo>
                <a:cubicBezTo>
                  <a:pt x="1351" y="1228"/>
                  <a:pt x="1351" y="1228"/>
                  <a:pt x="1351" y="1228"/>
                </a:cubicBezTo>
                <a:lnTo>
                  <a:pt x="1347" y="1226"/>
                </a:lnTo>
                <a:close/>
                <a:moveTo>
                  <a:pt x="1410" y="1113"/>
                </a:moveTo>
                <a:cubicBezTo>
                  <a:pt x="1431" y="1077"/>
                  <a:pt x="1431" y="1077"/>
                  <a:pt x="1431" y="1077"/>
                </a:cubicBezTo>
                <a:cubicBezTo>
                  <a:pt x="1378" y="1236"/>
                  <a:pt x="1378" y="1236"/>
                  <a:pt x="1378" y="1236"/>
                </a:cubicBezTo>
                <a:cubicBezTo>
                  <a:pt x="1356" y="1229"/>
                  <a:pt x="1356" y="1229"/>
                  <a:pt x="1356" y="1229"/>
                </a:cubicBezTo>
                <a:lnTo>
                  <a:pt x="1410" y="1113"/>
                </a:lnTo>
                <a:close/>
                <a:moveTo>
                  <a:pt x="1392" y="1140"/>
                </a:moveTo>
                <a:cubicBezTo>
                  <a:pt x="1344" y="1226"/>
                  <a:pt x="1344" y="1226"/>
                  <a:pt x="1344" y="1226"/>
                </a:cubicBezTo>
                <a:cubicBezTo>
                  <a:pt x="1344" y="1226"/>
                  <a:pt x="1344" y="1226"/>
                  <a:pt x="1344" y="1227"/>
                </a:cubicBezTo>
                <a:cubicBezTo>
                  <a:pt x="1343" y="1227"/>
                  <a:pt x="1343" y="1227"/>
                  <a:pt x="1343" y="1227"/>
                </a:cubicBezTo>
                <a:cubicBezTo>
                  <a:pt x="1343" y="1227"/>
                  <a:pt x="1343" y="1227"/>
                  <a:pt x="1343" y="1227"/>
                </a:cubicBezTo>
                <a:cubicBezTo>
                  <a:pt x="1343" y="1227"/>
                  <a:pt x="1343" y="1227"/>
                  <a:pt x="1343" y="1227"/>
                </a:cubicBezTo>
                <a:cubicBezTo>
                  <a:pt x="1343" y="1227"/>
                  <a:pt x="1343" y="1227"/>
                  <a:pt x="1343" y="1227"/>
                </a:cubicBezTo>
                <a:cubicBezTo>
                  <a:pt x="1343" y="1227"/>
                  <a:pt x="1343" y="1228"/>
                  <a:pt x="1343" y="1228"/>
                </a:cubicBezTo>
                <a:cubicBezTo>
                  <a:pt x="1344" y="1228"/>
                  <a:pt x="1344" y="1228"/>
                  <a:pt x="1344" y="1228"/>
                </a:cubicBezTo>
                <a:cubicBezTo>
                  <a:pt x="1344" y="1228"/>
                  <a:pt x="1344" y="1228"/>
                  <a:pt x="1344" y="1228"/>
                </a:cubicBezTo>
                <a:cubicBezTo>
                  <a:pt x="1344" y="1228"/>
                  <a:pt x="1344" y="1228"/>
                  <a:pt x="1344" y="1228"/>
                </a:cubicBezTo>
                <a:cubicBezTo>
                  <a:pt x="1344" y="1228"/>
                  <a:pt x="1344" y="1228"/>
                  <a:pt x="1344" y="1228"/>
                </a:cubicBezTo>
                <a:cubicBezTo>
                  <a:pt x="1344" y="1228"/>
                  <a:pt x="1344" y="1228"/>
                  <a:pt x="1344" y="1228"/>
                </a:cubicBezTo>
                <a:cubicBezTo>
                  <a:pt x="1344" y="1228"/>
                  <a:pt x="1344" y="1228"/>
                  <a:pt x="1344" y="1228"/>
                </a:cubicBezTo>
                <a:cubicBezTo>
                  <a:pt x="1350" y="1230"/>
                  <a:pt x="1350" y="1230"/>
                  <a:pt x="1350" y="1230"/>
                </a:cubicBezTo>
                <a:cubicBezTo>
                  <a:pt x="1347" y="1236"/>
                  <a:pt x="1347" y="1236"/>
                  <a:pt x="1347" y="1236"/>
                </a:cubicBezTo>
                <a:cubicBezTo>
                  <a:pt x="1340" y="1234"/>
                  <a:pt x="1340" y="1234"/>
                  <a:pt x="1340" y="1234"/>
                </a:cubicBezTo>
                <a:cubicBezTo>
                  <a:pt x="1340" y="1234"/>
                  <a:pt x="1340" y="1234"/>
                  <a:pt x="1340" y="1234"/>
                </a:cubicBezTo>
                <a:cubicBezTo>
                  <a:pt x="1340" y="1234"/>
                  <a:pt x="1340" y="1234"/>
                  <a:pt x="1340" y="1234"/>
                </a:cubicBezTo>
                <a:cubicBezTo>
                  <a:pt x="1340" y="1234"/>
                  <a:pt x="1340" y="1234"/>
                  <a:pt x="1340" y="1234"/>
                </a:cubicBezTo>
                <a:cubicBezTo>
                  <a:pt x="1340" y="1234"/>
                  <a:pt x="1340" y="1234"/>
                  <a:pt x="1339" y="1234"/>
                </a:cubicBezTo>
                <a:cubicBezTo>
                  <a:pt x="1339" y="1234"/>
                  <a:pt x="1339" y="1234"/>
                  <a:pt x="1339" y="1235"/>
                </a:cubicBezTo>
                <a:cubicBezTo>
                  <a:pt x="1339" y="1235"/>
                  <a:pt x="1339" y="1235"/>
                  <a:pt x="1339" y="1235"/>
                </a:cubicBezTo>
                <a:cubicBezTo>
                  <a:pt x="1339" y="1235"/>
                  <a:pt x="1339" y="1235"/>
                  <a:pt x="1339" y="1235"/>
                </a:cubicBezTo>
                <a:cubicBezTo>
                  <a:pt x="1339" y="1235"/>
                  <a:pt x="1339" y="1235"/>
                  <a:pt x="1339" y="1235"/>
                </a:cubicBezTo>
                <a:cubicBezTo>
                  <a:pt x="1333" y="1245"/>
                  <a:pt x="1333" y="1245"/>
                  <a:pt x="1333" y="1245"/>
                </a:cubicBezTo>
                <a:cubicBezTo>
                  <a:pt x="1333" y="1245"/>
                  <a:pt x="1333" y="1245"/>
                  <a:pt x="1333" y="1245"/>
                </a:cubicBezTo>
                <a:cubicBezTo>
                  <a:pt x="1333" y="1245"/>
                  <a:pt x="1333" y="1245"/>
                  <a:pt x="1333" y="1245"/>
                </a:cubicBezTo>
                <a:cubicBezTo>
                  <a:pt x="1333" y="1245"/>
                  <a:pt x="1333" y="1245"/>
                  <a:pt x="1333" y="1246"/>
                </a:cubicBezTo>
                <a:cubicBezTo>
                  <a:pt x="1333" y="1246"/>
                  <a:pt x="1333" y="1246"/>
                  <a:pt x="1333" y="1246"/>
                </a:cubicBezTo>
                <a:cubicBezTo>
                  <a:pt x="1334" y="1264"/>
                  <a:pt x="1334" y="1264"/>
                  <a:pt x="1334" y="1264"/>
                </a:cubicBezTo>
                <a:cubicBezTo>
                  <a:pt x="1327" y="1279"/>
                  <a:pt x="1327" y="1279"/>
                  <a:pt x="1327" y="1279"/>
                </a:cubicBezTo>
                <a:cubicBezTo>
                  <a:pt x="1326" y="1263"/>
                  <a:pt x="1326" y="1263"/>
                  <a:pt x="1326" y="1263"/>
                </a:cubicBezTo>
                <a:cubicBezTo>
                  <a:pt x="1326" y="1263"/>
                  <a:pt x="1326" y="1263"/>
                  <a:pt x="1326" y="1263"/>
                </a:cubicBezTo>
                <a:cubicBezTo>
                  <a:pt x="1326" y="1262"/>
                  <a:pt x="1326" y="1262"/>
                  <a:pt x="1326" y="1262"/>
                </a:cubicBezTo>
                <a:cubicBezTo>
                  <a:pt x="1326" y="1262"/>
                  <a:pt x="1326" y="1262"/>
                  <a:pt x="1326" y="1262"/>
                </a:cubicBezTo>
                <a:cubicBezTo>
                  <a:pt x="1326" y="1262"/>
                  <a:pt x="1326" y="1262"/>
                  <a:pt x="1326" y="1262"/>
                </a:cubicBezTo>
                <a:cubicBezTo>
                  <a:pt x="1326" y="1262"/>
                  <a:pt x="1326" y="1262"/>
                  <a:pt x="1326" y="1262"/>
                </a:cubicBezTo>
                <a:cubicBezTo>
                  <a:pt x="1326" y="1262"/>
                  <a:pt x="1325" y="1262"/>
                  <a:pt x="1325" y="1262"/>
                </a:cubicBezTo>
                <a:cubicBezTo>
                  <a:pt x="1325" y="1262"/>
                  <a:pt x="1325" y="1262"/>
                  <a:pt x="1325" y="1262"/>
                </a:cubicBezTo>
                <a:cubicBezTo>
                  <a:pt x="1325" y="1261"/>
                  <a:pt x="1325" y="1261"/>
                  <a:pt x="1325" y="1261"/>
                </a:cubicBezTo>
                <a:cubicBezTo>
                  <a:pt x="1325" y="1261"/>
                  <a:pt x="1325" y="1261"/>
                  <a:pt x="1325" y="1261"/>
                </a:cubicBezTo>
                <a:cubicBezTo>
                  <a:pt x="1325" y="1261"/>
                  <a:pt x="1325" y="1261"/>
                  <a:pt x="1325" y="1261"/>
                </a:cubicBezTo>
                <a:cubicBezTo>
                  <a:pt x="1325" y="1261"/>
                  <a:pt x="1325" y="1261"/>
                  <a:pt x="1325" y="1261"/>
                </a:cubicBezTo>
                <a:cubicBezTo>
                  <a:pt x="1324" y="1261"/>
                  <a:pt x="1324" y="1261"/>
                  <a:pt x="1324" y="1261"/>
                </a:cubicBezTo>
                <a:cubicBezTo>
                  <a:pt x="1324" y="1262"/>
                  <a:pt x="1324" y="1262"/>
                  <a:pt x="1324" y="1262"/>
                </a:cubicBezTo>
                <a:cubicBezTo>
                  <a:pt x="1324" y="1262"/>
                  <a:pt x="1324" y="1262"/>
                  <a:pt x="1324" y="1262"/>
                </a:cubicBezTo>
                <a:cubicBezTo>
                  <a:pt x="1324" y="1262"/>
                  <a:pt x="1324" y="1262"/>
                  <a:pt x="1324" y="1262"/>
                </a:cubicBezTo>
                <a:cubicBezTo>
                  <a:pt x="1324" y="1262"/>
                  <a:pt x="1324" y="1262"/>
                  <a:pt x="1324" y="1262"/>
                </a:cubicBezTo>
                <a:cubicBezTo>
                  <a:pt x="1270" y="1357"/>
                  <a:pt x="1270" y="1357"/>
                  <a:pt x="1270" y="1357"/>
                </a:cubicBezTo>
                <a:cubicBezTo>
                  <a:pt x="1286" y="1311"/>
                  <a:pt x="1286" y="1311"/>
                  <a:pt x="1286" y="1311"/>
                </a:cubicBezTo>
                <a:cubicBezTo>
                  <a:pt x="1442" y="1034"/>
                  <a:pt x="1442" y="1034"/>
                  <a:pt x="1442" y="1034"/>
                </a:cubicBezTo>
                <a:lnTo>
                  <a:pt x="1392" y="1140"/>
                </a:lnTo>
                <a:close/>
                <a:moveTo>
                  <a:pt x="1226" y="1660"/>
                </a:moveTo>
                <a:cubicBezTo>
                  <a:pt x="1225" y="1683"/>
                  <a:pt x="1225" y="1683"/>
                  <a:pt x="1225" y="1683"/>
                </a:cubicBezTo>
                <a:cubicBezTo>
                  <a:pt x="1202" y="1558"/>
                  <a:pt x="1202" y="1558"/>
                  <a:pt x="1202" y="1558"/>
                </a:cubicBezTo>
                <a:cubicBezTo>
                  <a:pt x="1202" y="1558"/>
                  <a:pt x="1202" y="1557"/>
                  <a:pt x="1202" y="1557"/>
                </a:cubicBezTo>
                <a:cubicBezTo>
                  <a:pt x="1202" y="1557"/>
                  <a:pt x="1202" y="1557"/>
                  <a:pt x="1202" y="1557"/>
                </a:cubicBezTo>
                <a:cubicBezTo>
                  <a:pt x="1202" y="1557"/>
                  <a:pt x="1202" y="1557"/>
                  <a:pt x="1202" y="1557"/>
                </a:cubicBezTo>
                <a:cubicBezTo>
                  <a:pt x="1202" y="1557"/>
                  <a:pt x="1202" y="1557"/>
                  <a:pt x="1202" y="1557"/>
                </a:cubicBezTo>
                <a:cubicBezTo>
                  <a:pt x="1202" y="1557"/>
                  <a:pt x="1202" y="1557"/>
                  <a:pt x="1201" y="1557"/>
                </a:cubicBezTo>
                <a:cubicBezTo>
                  <a:pt x="1201" y="1557"/>
                  <a:pt x="1201" y="1557"/>
                  <a:pt x="1201" y="1556"/>
                </a:cubicBezTo>
                <a:cubicBezTo>
                  <a:pt x="1201" y="1556"/>
                  <a:pt x="1201" y="1556"/>
                  <a:pt x="1201" y="1556"/>
                </a:cubicBezTo>
                <a:cubicBezTo>
                  <a:pt x="1201" y="1556"/>
                  <a:pt x="1201" y="1556"/>
                  <a:pt x="1201" y="1556"/>
                </a:cubicBezTo>
                <a:cubicBezTo>
                  <a:pt x="1201" y="1556"/>
                  <a:pt x="1201" y="1556"/>
                  <a:pt x="1201" y="1556"/>
                </a:cubicBezTo>
                <a:cubicBezTo>
                  <a:pt x="1201" y="1556"/>
                  <a:pt x="1201" y="1556"/>
                  <a:pt x="1201" y="1556"/>
                </a:cubicBezTo>
                <a:cubicBezTo>
                  <a:pt x="1201" y="1556"/>
                  <a:pt x="1201" y="1556"/>
                  <a:pt x="1200" y="1557"/>
                </a:cubicBezTo>
                <a:cubicBezTo>
                  <a:pt x="1200" y="1557"/>
                  <a:pt x="1200" y="1557"/>
                  <a:pt x="1200" y="1557"/>
                </a:cubicBezTo>
                <a:cubicBezTo>
                  <a:pt x="1200" y="1557"/>
                  <a:pt x="1200" y="1557"/>
                  <a:pt x="1200" y="1557"/>
                </a:cubicBezTo>
                <a:cubicBezTo>
                  <a:pt x="1200" y="1557"/>
                  <a:pt x="1200" y="1557"/>
                  <a:pt x="1200" y="1557"/>
                </a:cubicBezTo>
                <a:cubicBezTo>
                  <a:pt x="1200" y="1557"/>
                  <a:pt x="1200" y="1557"/>
                  <a:pt x="1200" y="1557"/>
                </a:cubicBezTo>
                <a:cubicBezTo>
                  <a:pt x="1200" y="1557"/>
                  <a:pt x="1200" y="1557"/>
                  <a:pt x="1200" y="1557"/>
                </a:cubicBezTo>
                <a:cubicBezTo>
                  <a:pt x="1208" y="1531"/>
                  <a:pt x="1208" y="1531"/>
                  <a:pt x="1208" y="1531"/>
                </a:cubicBezTo>
                <a:cubicBezTo>
                  <a:pt x="1208" y="1531"/>
                  <a:pt x="1208" y="1531"/>
                  <a:pt x="1208" y="1531"/>
                </a:cubicBezTo>
                <a:cubicBezTo>
                  <a:pt x="1208" y="1531"/>
                  <a:pt x="1208" y="1531"/>
                  <a:pt x="1208" y="1531"/>
                </a:cubicBezTo>
                <a:cubicBezTo>
                  <a:pt x="1208" y="1532"/>
                  <a:pt x="1208" y="1532"/>
                  <a:pt x="1208" y="1532"/>
                </a:cubicBezTo>
                <a:cubicBezTo>
                  <a:pt x="1208" y="1532"/>
                  <a:pt x="1208" y="1532"/>
                  <a:pt x="1209" y="1532"/>
                </a:cubicBezTo>
                <a:cubicBezTo>
                  <a:pt x="1209" y="1532"/>
                  <a:pt x="1209" y="1532"/>
                  <a:pt x="1209" y="1532"/>
                </a:cubicBezTo>
                <a:cubicBezTo>
                  <a:pt x="1209" y="1532"/>
                  <a:pt x="1209" y="1532"/>
                  <a:pt x="1209" y="1532"/>
                </a:cubicBezTo>
                <a:cubicBezTo>
                  <a:pt x="1209" y="1532"/>
                  <a:pt x="1209" y="1533"/>
                  <a:pt x="1209" y="1533"/>
                </a:cubicBezTo>
                <a:cubicBezTo>
                  <a:pt x="1209" y="1533"/>
                  <a:pt x="1209" y="1533"/>
                  <a:pt x="1209" y="1533"/>
                </a:cubicBezTo>
                <a:cubicBezTo>
                  <a:pt x="1209" y="1533"/>
                  <a:pt x="1209" y="1533"/>
                  <a:pt x="1209" y="1533"/>
                </a:cubicBezTo>
                <a:cubicBezTo>
                  <a:pt x="1209" y="1533"/>
                  <a:pt x="1209" y="1533"/>
                  <a:pt x="1209" y="1533"/>
                </a:cubicBezTo>
                <a:cubicBezTo>
                  <a:pt x="1209" y="1533"/>
                  <a:pt x="1210" y="1533"/>
                  <a:pt x="1210" y="1533"/>
                </a:cubicBezTo>
                <a:cubicBezTo>
                  <a:pt x="1210" y="1533"/>
                  <a:pt x="1210" y="1533"/>
                  <a:pt x="1210" y="1533"/>
                </a:cubicBezTo>
                <a:cubicBezTo>
                  <a:pt x="1210" y="1533"/>
                  <a:pt x="1210" y="1533"/>
                  <a:pt x="1210" y="1533"/>
                </a:cubicBezTo>
                <a:cubicBezTo>
                  <a:pt x="1208" y="1538"/>
                  <a:pt x="1208" y="1538"/>
                  <a:pt x="1208" y="1538"/>
                </a:cubicBezTo>
                <a:cubicBezTo>
                  <a:pt x="1208" y="1538"/>
                  <a:pt x="1208" y="1538"/>
                  <a:pt x="1208" y="1538"/>
                </a:cubicBezTo>
                <a:cubicBezTo>
                  <a:pt x="1208" y="1538"/>
                  <a:pt x="1208" y="1538"/>
                  <a:pt x="1208" y="1538"/>
                </a:cubicBezTo>
                <a:cubicBezTo>
                  <a:pt x="1208" y="1539"/>
                  <a:pt x="1208" y="1539"/>
                  <a:pt x="1208" y="1539"/>
                </a:cubicBezTo>
                <a:cubicBezTo>
                  <a:pt x="1208" y="1539"/>
                  <a:pt x="1208" y="1539"/>
                  <a:pt x="1208" y="1539"/>
                </a:cubicBezTo>
                <a:cubicBezTo>
                  <a:pt x="1208" y="1539"/>
                  <a:pt x="1208" y="1539"/>
                  <a:pt x="1208" y="1539"/>
                </a:cubicBezTo>
                <a:cubicBezTo>
                  <a:pt x="1208" y="1539"/>
                  <a:pt x="1209" y="1539"/>
                  <a:pt x="1209" y="1539"/>
                </a:cubicBezTo>
                <a:cubicBezTo>
                  <a:pt x="1209" y="1540"/>
                  <a:pt x="1209" y="1540"/>
                  <a:pt x="1209" y="1540"/>
                </a:cubicBezTo>
                <a:cubicBezTo>
                  <a:pt x="1209" y="1540"/>
                  <a:pt x="1209" y="1540"/>
                  <a:pt x="1209" y="1540"/>
                </a:cubicBezTo>
                <a:cubicBezTo>
                  <a:pt x="1209" y="1540"/>
                  <a:pt x="1210" y="1540"/>
                  <a:pt x="1210" y="1539"/>
                </a:cubicBezTo>
                <a:cubicBezTo>
                  <a:pt x="1210" y="1539"/>
                  <a:pt x="1210" y="1539"/>
                  <a:pt x="1210" y="1539"/>
                </a:cubicBezTo>
                <a:cubicBezTo>
                  <a:pt x="1210" y="1539"/>
                  <a:pt x="1210" y="1539"/>
                  <a:pt x="1210" y="1539"/>
                </a:cubicBezTo>
                <a:cubicBezTo>
                  <a:pt x="1234" y="1513"/>
                  <a:pt x="1234" y="1513"/>
                  <a:pt x="1234" y="1513"/>
                </a:cubicBezTo>
                <a:cubicBezTo>
                  <a:pt x="1233" y="1514"/>
                  <a:pt x="1233" y="1514"/>
                  <a:pt x="1233" y="1514"/>
                </a:cubicBezTo>
                <a:cubicBezTo>
                  <a:pt x="1205" y="1546"/>
                  <a:pt x="1205" y="1546"/>
                  <a:pt x="1205" y="1546"/>
                </a:cubicBezTo>
                <a:cubicBezTo>
                  <a:pt x="1205" y="1546"/>
                  <a:pt x="1205" y="1546"/>
                  <a:pt x="1205" y="1546"/>
                </a:cubicBezTo>
                <a:cubicBezTo>
                  <a:pt x="1205" y="1546"/>
                  <a:pt x="1205" y="1547"/>
                  <a:pt x="1205" y="1547"/>
                </a:cubicBezTo>
                <a:cubicBezTo>
                  <a:pt x="1205" y="1547"/>
                  <a:pt x="1205" y="1547"/>
                  <a:pt x="1205" y="1547"/>
                </a:cubicBezTo>
                <a:cubicBezTo>
                  <a:pt x="1205" y="1547"/>
                  <a:pt x="1205" y="1547"/>
                  <a:pt x="1205" y="1547"/>
                </a:cubicBezTo>
                <a:lnTo>
                  <a:pt x="1226" y="1660"/>
                </a:lnTo>
                <a:close/>
                <a:moveTo>
                  <a:pt x="1155" y="1679"/>
                </a:moveTo>
                <a:cubicBezTo>
                  <a:pt x="1147" y="1676"/>
                  <a:pt x="1147" y="1676"/>
                  <a:pt x="1147" y="1676"/>
                </a:cubicBezTo>
                <a:cubicBezTo>
                  <a:pt x="1189" y="1555"/>
                  <a:pt x="1189" y="1555"/>
                  <a:pt x="1189" y="1555"/>
                </a:cubicBezTo>
                <a:cubicBezTo>
                  <a:pt x="1189" y="1555"/>
                  <a:pt x="1189" y="1555"/>
                  <a:pt x="1189" y="1555"/>
                </a:cubicBezTo>
                <a:cubicBezTo>
                  <a:pt x="1189" y="1555"/>
                  <a:pt x="1189" y="1555"/>
                  <a:pt x="1189" y="1555"/>
                </a:cubicBezTo>
                <a:cubicBezTo>
                  <a:pt x="1189" y="1555"/>
                  <a:pt x="1189" y="1555"/>
                  <a:pt x="1189" y="1555"/>
                </a:cubicBezTo>
                <a:cubicBezTo>
                  <a:pt x="1189" y="1554"/>
                  <a:pt x="1189" y="1554"/>
                  <a:pt x="1189" y="1554"/>
                </a:cubicBezTo>
                <a:cubicBezTo>
                  <a:pt x="1189" y="1554"/>
                  <a:pt x="1189" y="1554"/>
                  <a:pt x="1189" y="1554"/>
                </a:cubicBezTo>
                <a:cubicBezTo>
                  <a:pt x="1189" y="1554"/>
                  <a:pt x="1189" y="1554"/>
                  <a:pt x="1188" y="1554"/>
                </a:cubicBezTo>
                <a:cubicBezTo>
                  <a:pt x="1188" y="1554"/>
                  <a:pt x="1188" y="1554"/>
                  <a:pt x="1188" y="1553"/>
                </a:cubicBezTo>
                <a:cubicBezTo>
                  <a:pt x="1188" y="1553"/>
                  <a:pt x="1188" y="1553"/>
                  <a:pt x="1188" y="1553"/>
                </a:cubicBezTo>
                <a:cubicBezTo>
                  <a:pt x="1188" y="1553"/>
                  <a:pt x="1188" y="1553"/>
                  <a:pt x="1188" y="1553"/>
                </a:cubicBezTo>
                <a:cubicBezTo>
                  <a:pt x="1188" y="1553"/>
                  <a:pt x="1188" y="1553"/>
                  <a:pt x="1188" y="1553"/>
                </a:cubicBezTo>
                <a:cubicBezTo>
                  <a:pt x="1188" y="1553"/>
                  <a:pt x="1188" y="1553"/>
                  <a:pt x="1188" y="1553"/>
                </a:cubicBezTo>
                <a:cubicBezTo>
                  <a:pt x="1188" y="1553"/>
                  <a:pt x="1188" y="1553"/>
                  <a:pt x="1188" y="1553"/>
                </a:cubicBezTo>
                <a:cubicBezTo>
                  <a:pt x="1155" y="1543"/>
                  <a:pt x="1155" y="1543"/>
                  <a:pt x="1155" y="1543"/>
                </a:cubicBezTo>
                <a:cubicBezTo>
                  <a:pt x="1158" y="1537"/>
                  <a:pt x="1158" y="1537"/>
                  <a:pt x="1158" y="1537"/>
                </a:cubicBezTo>
                <a:cubicBezTo>
                  <a:pt x="1190" y="1546"/>
                  <a:pt x="1190" y="1546"/>
                  <a:pt x="1190" y="1546"/>
                </a:cubicBezTo>
                <a:cubicBezTo>
                  <a:pt x="1190" y="1546"/>
                  <a:pt x="1190" y="1546"/>
                  <a:pt x="1190" y="1546"/>
                </a:cubicBezTo>
                <a:cubicBezTo>
                  <a:pt x="1191" y="1546"/>
                  <a:pt x="1191" y="1546"/>
                  <a:pt x="1191" y="1546"/>
                </a:cubicBezTo>
                <a:cubicBezTo>
                  <a:pt x="1191" y="1546"/>
                  <a:pt x="1191" y="1546"/>
                  <a:pt x="1191" y="1546"/>
                </a:cubicBezTo>
                <a:cubicBezTo>
                  <a:pt x="1192" y="1546"/>
                  <a:pt x="1192" y="1546"/>
                  <a:pt x="1192" y="1545"/>
                </a:cubicBezTo>
                <a:cubicBezTo>
                  <a:pt x="1192" y="1545"/>
                  <a:pt x="1192" y="1545"/>
                  <a:pt x="1192" y="1545"/>
                </a:cubicBezTo>
                <a:cubicBezTo>
                  <a:pt x="1192" y="1545"/>
                  <a:pt x="1192" y="1545"/>
                  <a:pt x="1192" y="1545"/>
                </a:cubicBezTo>
                <a:cubicBezTo>
                  <a:pt x="1192" y="1545"/>
                  <a:pt x="1192" y="1545"/>
                  <a:pt x="1192" y="1545"/>
                </a:cubicBezTo>
                <a:cubicBezTo>
                  <a:pt x="1192" y="1545"/>
                  <a:pt x="1192" y="1545"/>
                  <a:pt x="1192" y="1545"/>
                </a:cubicBezTo>
                <a:cubicBezTo>
                  <a:pt x="1192" y="1545"/>
                  <a:pt x="1192" y="1545"/>
                  <a:pt x="1192" y="1545"/>
                </a:cubicBezTo>
                <a:cubicBezTo>
                  <a:pt x="1192" y="1545"/>
                  <a:pt x="1192" y="1545"/>
                  <a:pt x="1192" y="1545"/>
                </a:cubicBezTo>
                <a:cubicBezTo>
                  <a:pt x="1192" y="1544"/>
                  <a:pt x="1192" y="1544"/>
                  <a:pt x="1192" y="1544"/>
                </a:cubicBezTo>
                <a:cubicBezTo>
                  <a:pt x="1192" y="1544"/>
                  <a:pt x="1192" y="1544"/>
                  <a:pt x="1192" y="1544"/>
                </a:cubicBezTo>
                <a:cubicBezTo>
                  <a:pt x="1192" y="1544"/>
                  <a:pt x="1192" y="1544"/>
                  <a:pt x="1192" y="1544"/>
                </a:cubicBezTo>
                <a:cubicBezTo>
                  <a:pt x="1192" y="1544"/>
                  <a:pt x="1192" y="1544"/>
                  <a:pt x="1192" y="1544"/>
                </a:cubicBezTo>
                <a:cubicBezTo>
                  <a:pt x="1190" y="1480"/>
                  <a:pt x="1190" y="1480"/>
                  <a:pt x="1190" y="1480"/>
                </a:cubicBezTo>
                <a:cubicBezTo>
                  <a:pt x="1197" y="1468"/>
                  <a:pt x="1197" y="1468"/>
                  <a:pt x="1197" y="1468"/>
                </a:cubicBezTo>
                <a:cubicBezTo>
                  <a:pt x="1199" y="1516"/>
                  <a:pt x="1199" y="1516"/>
                  <a:pt x="1199" y="1516"/>
                </a:cubicBezTo>
                <a:cubicBezTo>
                  <a:pt x="1199" y="1516"/>
                  <a:pt x="1199" y="1516"/>
                  <a:pt x="1199" y="1516"/>
                </a:cubicBezTo>
                <a:cubicBezTo>
                  <a:pt x="1199" y="1516"/>
                  <a:pt x="1199" y="1516"/>
                  <a:pt x="1199" y="1516"/>
                </a:cubicBezTo>
                <a:cubicBezTo>
                  <a:pt x="1199" y="1517"/>
                  <a:pt x="1199" y="1517"/>
                  <a:pt x="1199" y="1517"/>
                </a:cubicBezTo>
                <a:cubicBezTo>
                  <a:pt x="1199" y="1517"/>
                  <a:pt x="1199" y="1517"/>
                  <a:pt x="1199" y="1517"/>
                </a:cubicBezTo>
                <a:cubicBezTo>
                  <a:pt x="1199" y="1517"/>
                  <a:pt x="1199" y="1517"/>
                  <a:pt x="1199" y="1517"/>
                </a:cubicBezTo>
                <a:cubicBezTo>
                  <a:pt x="1199" y="1517"/>
                  <a:pt x="1199" y="1517"/>
                  <a:pt x="1199" y="1517"/>
                </a:cubicBezTo>
                <a:cubicBezTo>
                  <a:pt x="1200" y="1517"/>
                  <a:pt x="1200" y="1517"/>
                  <a:pt x="1200" y="1517"/>
                </a:cubicBezTo>
                <a:cubicBezTo>
                  <a:pt x="1200" y="1517"/>
                  <a:pt x="1200" y="1517"/>
                  <a:pt x="1200" y="1517"/>
                </a:cubicBezTo>
                <a:cubicBezTo>
                  <a:pt x="1200" y="1517"/>
                  <a:pt x="1200" y="1517"/>
                  <a:pt x="1200" y="1517"/>
                </a:cubicBezTo>
                <a:cubicBezTo>
                  <a:pt x="1200" y="1517"/>
                  <a:pt x="1200" y="1517"/>
                  <a:pt x="1200" y="1517"/>
                </a:cubicBezTo>
                <a:cubicBezTo>
                  <a:pt x="1201" y="1517"/>
                  <a:pt x="1201" y="1517"/>
                  <a:pt x="1201" y="1517"/>
                </a:cubicBezTo>
                <a:cubicBezTo>
                  <a:pt x="1201" y="1517"/>
                  <a:pt x="1201" y="1517"/>
                  <a:pt x="1201" y="1517"/>
                </a:cubicBezTo>
                <a:cubicBezTo>
                  <a:pt x="1201" y="1517"/>
                  <a:pt x="1201" y="1517"/>
                  <a:pt x="1202" y="1517"/>
                </a:cubicBezTo>
                <a:cubicBezTo>
                  <a:pt x="1202" y="1517"/>
                  <a:pt x="1202" y="1517"/>
                  <a:pt x="1202" y="1517"/>
                </a:cubicBezTo>
                <a:cubicBezTo>
                  <a:pt x="1239" y="1406"/>
                  <a:pt x="1239" y="1406"/>
                  <a:pt x="1239" y="1406"/>
                </a:cubicBezTo>
                <a:cubicBezTo>
                  <a:pt x="1239" y="1413"/>
                  <a:pt x="1239" y="1413"/>
                  <a:pt x="1239" y="1413"/>
                </a:cubicBezTo>
                <a:cubicBezTo>
                  <a:pt x="1239" y="1413"/>
                  <a:pt x="1239" y="1413"/>
                  <a:pt x="1239" y="1413"/>
                </a:cubicBezTo>
                <a:cubicBezTo>
                  <a:pt x="1238" y="1436"/>
                  <a:pt x="1238" y="1436"/>
                  <a:pt x="1238" y="1436"/>
                </a:cubicBezTo>
                <a:lnTo>
                  <a:pt x="1155" y="1679"/>
                </a:lnTo>
                <a:close/>
                <a:moveTo>
                  <a:pt x="1157" y="1682"/>
                </a:moveTo>
                <a:cubicBezTo>
                  <a:pt x="1155" y="1690"/>
                  <a:pt x="1155" y="1690"/>
                  <a:pt x="1155" y="1690"/>
                </a:cubicBezTo>
                <a:cubicBezTo>
                  <a:pt x="1155" y="1690"/>
                  <a:pt x="1155" y="1690"/>
                  <a:pt x="1155" y="1690"/>
                </a:cubicBezTo>
                <a:cubicBezTo>
                  <a:pt x="1157" y="1682"/>
                  <a:pt x="1157" y="1682"/>
                  <a:pt x="1157" y="1682"/>
                </a:cubicBezTo>
                <a:close/>
                <a:moveTo>
                  <a:pt x="1214" y="2111"/>
                </a:moveTo>
                <a:cubicBezTo>
                  <a:pt x="1198" y="2078"/>
                  <a:pt x="1198" y="2078"/>
                  <a:pt x="1198" y="2078"/>
                </a:cubicBezTo>
                <a:cubicBezTo>
                  <a:pt x="1224" y="2113"/>
                  <a:pt x="1224" y="2113"/>
                  <a:pt x="1224" y="2113"/>
                </a:cubicBezTo>
                <a:cubicBezTo>
                  <a:pt x="1224" y="2124"/>
                  <a:pt x="1224" y="2124"/>
                  <a:pt x="1224" y="2124"/>
                </a:cubicBezTo>
                <a:lnTo>
                  <a:pt x="1214" y="2111"/>
                </a:lnTo>
                <a:close/>
                <a:moveTo>
                  <a:pt x="1223" y="2129"/>
                </a:moveTo>
                <a:cubicBezTo>
                  <a:pt x="1223" y="2131"/>
                  <a:pt x="1223" y="2131"/>
                  <a:pt x="1223" y="2131"/>
                </a:cubicBezTo>
                <a:cubicBezTo>
                  <a:pt x="1221" y="2125"/>
                  <a:pt x="1221" y="2125"/>
                  <a:pt x="1221" y="2125"/>
                </a:cubicBezTo>
                <a:lnTo>
                  <a:pt x="1223" y="2129"/>
                </a:lnTo>
                <a:close/>
                <a:moveTo>
                  <a:pt x="1205" y="2099"/>
                </a:moveTo>
                <a:cubicBezTo>
                  <a:pt x="1189" y="2077"/>
                  <a:pt x="1189" y="2077"/>
                  <a:pt x="1189" y="2077"/>
                </a:cubicBezTo>
                <a:cubicBezTo>
                  <a:pt x="1173" y="2045"/>
                  <a:pt x="1173" y="2045"/>
                  <a:pt x="1173" y="2045"/>
                </a:cubicBezTo>
                <a:cubicBezTo>
                  <a:pt x="1189" y="2066"/>
                  <a:pt x="1189" y="2066"/>
                  <a:pt x="1189" y="2066"/>
                </a:cubicBezTo>
                <a:lnTo>
                  <a:pt x="1205" y="2099"/>
                </a:lnTo>
                <a:close/>
                <a:moveTo>
                  <a:pt x="1157" y="2040"/>
                </a:moveTo>
                <a:cubicBezTo>
                  <a:pt x="1186" y="2079"/>
                  <a:pt x="1186" y="2079"/>
                  <a:pt x="1186" y="2079"/>
                </a:cubicBezTo>
                <a:cubicBezTo>
                  <a:pt x="1212" y="2131"/>
                  <a:pt x="1212" y="2131"/>
                  <a:pt x="1212" y="2131"/>
                </a:cubicBezTo>
                <a:cubicBezTo>
                  <a:pt x="1215" y="2141"/>
                  <a:pt x="1215" y="2141"/>
                  <a:pt x="1215" y="2141"/>
                </a:cubicBezTo>
                <a:cubicBezTo>
                  <a:pt x="1125" y="2229"/>
                  <a:pt x="1125" y="2229"/>
                  <a:pt x="1125" y="2229"/>
                </a:cubicBezTo>
                <a:lnTo>
                  <a:pt x="1157" y="2040"/>
                </a:lnTo>
                <a:close/>
                <a:moveTo>
                  <a:pt x="1156" y="2033"/>
                </a:moveTo>
                <a:cubicBezTo>
                  <a:pt x="1153" y="2030"/>
                  <a:pt x="1153" y="2030"/>
                  <a:pt x="1153" y="2030"/>
                </a:cubicBezTo>
                <a:cubicBezTo>
                  <a:pt x="1155" y="2020"/>
                  <a:pt x="1155" y="2020"/>
                  <a:pt x="1155" y="2020"/>
                </a:cubicBezTo>
                <a:cubicBezTo>
                  <a:pt x="1157" y="2024"/>
                  <a:pt x="1157" y="2024"/>
                  <a:pt x="1157" y="2024"/>
                </a:cubicBezTo>
                <a:lnTo>
                  <a:pt x="1156" y="2033"/>
                </a:lnTo>
                <a:close/>
                <a:moveTo>
                  <a:pt x="1158" y="2036"/>
                </a:moveTo>
                <a:cubicBezTo>
                  <a:pt x="1160" y="2027"/>
                  <a:pt x="1160" y="2027"/>
                  <a:pt x="1160" y="2027"/>
                </a:cubicBezTo>
                <a:cubicBezTo>
                  <a:pt x="1164" y="2033"/>
                  <a:pt x="1164" y="2033"/>
                  <a:pt x="1164" y="2033"/>
                </a:cubicBezTo>
                <a:cubicBezTo>
                  <a:pt x="1180" y="2065"/>
                  <a:pt x="1180" y="2065"/>
                  <a:pt x="1180" y="2065"/>
                </a:cubicBezTo>
                <a:lnTo>
                  <a:pt x="1158" y="2036"/>
                </a:lnTo>
                <a:close/>
                <a:moveTo>
                  <a:pt x="1166" y="2031"/>
                </a:moveTo>
                <a:cubicBezTo>
                  <a:pt x="1161" y="2019"/>
                  <a:pt x="1161" y="2019"/>
                  <a:pt x="1161" y="2019"/>
                </a:cubicBezTo>
                <a:cubicBezTo>
                  <a:pt x="1161" y="2019"/>
                  <a:pt x="1160" y="2019"/>
                  <a:pt x="1160" y="2019"/>
                </a:cubicBezTo>
                <a:cubicBezTo>
                  <a:pt x="1160" y="2019"/>
                  <a:pt x="1160" y="2019"/>
                  <a:pt x="1160" y="2019"/>
                </a:cubicBezTo>
                <a:cubicBezTo>
                  <a:pt x="1160" y="2019"/>
                  <a:pt x="1160" y="2019"/>
                  <a:pt x="1160" y="2019"/>
                </a:cubicBezTo>
                <a:cubicBezTo>
                  <a:pt x="1160" y="2019"/>
                  <a:pt x="1160" y="2019"/>
                  <a:pt x="1160" y="2019"/>
                </a:cubicBezTo>
                <a:cubicBezTo>
                  <a:pt x="1160" y="2019"/>
                  <a:pt x="1160" y="2019"/>
                  <a:pt x="1160" y="2018"/>
                </a:cubicBezTo>
                <a:cubicBezTo>
                  <a:pt x="1160" y="2018"/>
                  <a:pt x="1160" y="2018"/>
                  <a:pt x="1160" y="2018"/>
                </a:cubicBezTo>
                <a:cubicBezTo>
                  <a:pt x="1159" y="2018"/>
                  <a:pt x="1159" y="2018"/>
                  <a:pt x="1159" y="2018"/>
                </a:cubicBezTo>
                <a:cubicBezTo>
                  <a:pt x="1159" y="2018"/>
                  <a:pt x="1159" y="2018"/>
                  <a:pt x="1159" y="2018"/>
                </a:cubicBezTo>
                <a:cubicBezTo>
                  <a:pt x="1159" y="2018"/>
                  <a:pt x="1159" y="2019"/>
                  <a:pt x="1159" y="2019"/>
                </a:cubicBezTo>
                <a:cubicBezTo>
                  <a:pt x="1159" y="2019"/>
                  <a:pt x="1159" y="2019"/>
                  <a:pt x="1159" y="2019"/>
                </a:cubicBezTo>
                <a:cubicBezTo>
                  <a:pt x="1159" y="2019"/>
                  <a:pt x="1159" y="2019"/>
                  <a:pt x="1159" y="2019"/>
                </a:cubicBezTo>
                <a:cubicBezTo>
                  <a:pt x="1158" y="2019"/>
                  <a:pt x="1158" y="2019"/>
                  <a:pt x="1158" y="2019"/>
                </a:cubicBezTo>
                <a:cubicBezTo>
                  <a:pt x="1158" y="2019"/>
                  <a:pt x="1158" y="2019"/>
                  <a:pt x="1158" y="2019"/>
                </a:cubicBezTo>
                <a:cubicBezTo>
                  <a:pt x="1158" y="2019"/>
                  <a:pt x="1158" y="2019"/>
                  <a:pt x="1158" y="2019"/>
                </a:cubicBezTo>
                <a:cubicBezTo>
                  <a:pt x="1158" y="2019"/>
                  <a:pt x="1158" y="2019"/>
                  <a:pt x="1158" y="2019"/>
                </a:cubicBezTo>
                <a:cubicBezTo>
                  <a:pt x="1158" y="2020"/>
                  <a:pt x="1158" y="2020"/>
                  <a:pt x="1158" y="2020"/>
                </a:cubicBezTo>
                <a:cubicBezTo>
                  <a:pt x="1158" y="2020"/>
                  <a:pt x="1158" y="2020"/>
                  <a:pt x="1158" y="2020"/>
                </a:cubicBezTo>
                <a:cubicBezTo>
                  <a:pt x="1155" y="2016"/>
                  <a:pt x="1155" y="2016"/>
                  <a:pt x="1155" y="2016"/>
                </a:cubicBezTo>
                <a:cubicBezTo>
                  <a:pt x="1156" y="2015"/>
                  <a:pt x="1156" y="2015"/>
                  <a:pt x="1156" y="2015"/>
                </a:cubicBezTo>
                <a:cubicBezTo>
                  <a:pt x="1156" y="2014"/>
                  <a:pt x="1156" y="2014"/>
                  <a:pt x="1156" y="2014"/>
                </a:cubicBezTo>
                <a:cubicBezTo>
                  <a:pt x="1156" y="2014"/>
                  <a:pt x="1156" y="2014"/>
                  <a:pt x="1156" y="2014"/>
                </a:cubicBezTo>
                <a:cubicBezTo>
                  <a:pt x="1156" y="2014"/>
                  <a:pt x="1156" y="2014"/>
                  <a:pt x="1155" y="2013"/>
                </a:cubicBezTo>
                <a:cubicBezTo>
                  <a:pt x="1155" y="2013"/>
                  <a:pt x="1155" y="2013"/>
                  <a:pt x="1155" y="2013"/>
                </a:cubicBezTo>
                <a:cubicBezTo>
                  <a:pt x="1155" y="2013"/>
                  <a:pt x="1155" y="2013"/>
                  <a:pt x="1155" y="2013"/>
                </a:cubicBezTo>
                <a:cubicBezTo>
                  <a:pt x="1155" y="2013"/>
                  <a:pt x="1155" y="2013"/>
                  <a:pt x="1155" y="2013"/>
                </a:cubicBezTo>
                <a:cubicBezTo>
                  <a:pt x="1154" y="2013"/>
                  <a:pt x="1154" y="2013"/>
                  <a:pt x="1154" y="2013"/>
                </a:cubicBezTo>
                <a:cubicBezTo>
                  <a:pt x="1154" y="2013"/>
                  <a:pt x="1154" y="2013"/>
                  <a:pt x="1154" y="2013"/>
                </a:cubicBezTo>
                <a:cubicBezTo>
                  <a:pt x="1154" y="2013"/>
                  <a:pt x="1154" y="2013"/>
                  <a:pt x="1153" y="2013"/>
                </a:cubicBezTo>
                <a:cubicBezTo>
                  <a:pt x="1153" y="2013"/>
                  <a:pt x="1153" y="2013"/>
                  <a:pt x="1153" y="2013"/>
                </a:cubicBezTo>
                <a:cubicBezTo>
                  <a:pt x="1153" y="2013"/>
                  <a:pt x="1153" y="2013"/>
                  <a:pt x="1153" y="2013"/>
                </a:cubicBezTo>
                <a:cubicBezTo>
                  <a:pt x="1149" y="2008"/>
                  <a:pt x="1149" y="2008"/>
                  <a:pt x="1149" y="2008"/>
                </a:cubicBezTo>
                <a:cubicBezTo>
                  <a:pt x="1152" y="2004"/>
                  <a:pt x="1152" y="2004"/>
                  <a:pt x="1152" y="2004"/>
                </a:cubicBezTo>
                <a:cubicBezTo>
                  <a:pt x="1152" y="2004"/>
                  <a:pt x="1152" y="2004"/>
                  <a:pt x="1152" y="2004"/>
                </a:cubicBezTo>
                <a:cubicBezTo>
                  <a:pt x="1153" y="2004"/>
                  <a:pt x="1153" y="2004"/>
                  <a:pt x="1153" y="2003"/>
                </a:cubicBezTo>
                <a:cubicBezTo>
                  <a:pt x="1153" y="2003"/>
                  <a:pt x="1153" y="2003"/>
                  <a:pt x="1153" y="2003"/>
                </a:cubicBezTo>
                <a:cubicBezTo>
                  <a:pt x="1153" y="2003"/>
                  <a:pt x="1153" y="2003"/>
                  <a:pt x="1153" y="2003"/>
                </a:cubicBezTo>
                <a:cubicBezTo>
                  <a:pt x="1143" y="1983"/>
                  <a:pt x="1143" y="1983"/>
                  <a:pt x="1143" y="1983"/>
                </a:cubicBezTo>
                <a:cubicBezTo>
                  <a:pt x="1149" y="1984"/>
                  <a:pt x="1149" y="1984"/>
                  <a:pt x="1149" y="1984"/>
                </a:cubicBezTo>
                <a:cubicBezTo>
                  <a:pt x="1182" y="2053"/>
                  <a:pt x="1182" y="2053"/>
                  <a:pt x="1182" y="2053"/>
                </a:cubicBezTo>
                <a:lnTo>
                  <a:pt x="1166" y="2031"/>
                </a:lnTo>
                <a:close/>
                <a:moveTo>
                  <a:pt x="1107" y="1967"/>
                </a:moveTo>
                <a:cubicBezTo>
                  <a:pt x="1106" y="1951"/>
                  <a:pt x="1106" y="1951"/>
                  <a:pt x="1106" y="1951"/>
                </a:cubicBezTo>
                <a:cubicBezTo>
                  <a:pt x="1115" y="1933"/>
                  <a:pt x="1115" y="1933"/>
                  <a:pt x="1115" y="1933"/>
                </a:cubicBezTo>
                <a:cubicBezTo>
                  <a:pt x="1121" y="1944"/>
                  <a:pt x="1121" y="1944"/>
                  <a:pt x="1121" y="1944"/>
                </a:cubicBezTo>
                <a:cubicBezTo>
                  <a:pt x="1116" y="1953"/>
                  <a:pt x="1116" y="1953"/>
                  <a:pt x="1116" y="1953"/>
                </a:cubicBezTo>
                <a:cubicBezTo>
                  <a:pt x="1116" y="1953"/>
                  <a:pt x="1116" y="1953"/>
                  <a:pt x="1116" y="1953"/>
                </a:cubicBezTo>
                <a:cubicBezTo>
                  <a:pt x="1116" y="1953"/>
                  <a:pt x="1116" y="1953"/>
                  <a:pt x="1116" y="1953"/>
                </a:cubicBezTo>
                <a:cubicBezTo>
                  <a:pt x="1113" y="1963"/>
                  <a:pt x="1113" y="1963"/>
                  <a:pt x="1113" y="1963"/>
                </a:cubicBezTo>
                <a:cubicBezTo>
                  <a:pt x="1113" y="1963"/>
                  <a:pt x="1113" y="1963"/>
                  <a:pt x="1113" y="1963"/>
                </a:cubicBezTo>
                <a:cubicBezTo>
                  <a:pt x="1113" y="1963"/>
                  <a:pt x="1113" y="1963"/>
                  <a:pt x="1113" y="1963"/>
                </a:cubicBezTo>
                <a:cubicBezTo>
                  <a:pt x="1113" y="1963"/>
                  <a:pt x="1113" y="1963"/>
                  <a:pt x="1113" y="1963"/>
                </a:cubicBezTo>
                <a:cubicBezTo>
                  <a:pt x="1113" y="1963"/>
                  <a:pt x="1113" y="1963"/>
                  <a:pt x="1113" y="1963"/>
                </a:cubicBezTo>
                <a:cubicBezTo>
                  <a:pt x="1113" y="1964"/>
                  <a:pt x="1113" y="1964"/>
                  <a:pt x="1113" y="1964"/>
                </a:cubicBezTo>
                <a:cubicBezTo>
                  <a:pt x="1113" y="1964"/>
                  <a:pt x="1113" y="1964"/>
                  <a:pt x="1113" y="1964"/>
                </a:cubicBezTo>
                <a:cubicBezTo>
                  <a:pt x="1113" y="1964"/>
                  <a:pt x="1113" y="1964"/>
                  <a:pt x="1113" y="1964"/>
                </a:cubicBezTo>
                <a:cubicBezTo>
                  <a:pt x="1113" y="1964"/>
                  <a:pt x="1113" y="1964"/>
                  <a:pt x="1113" y="1964"/>
                </a:cubicBezTo>
                <a:cubicBezTo>
                  <a:pt x="1113" y="1964"/>
                  <a:pt x="1113" y="1964"/>
                  <a:pt x="1113" y="1965"/>
                </a:cubicBezTo>
                <a:cubicBezTo>
                  <a:pt x="1113" y="1965"/>
                  <a:pt x="1113" y="1965"/>
                  <a:pt x="1114" y="1965"/>
                </a:cubicBezTo>
                <a:cubicBezTo>
                  <a:pt x="1114" y="1965"/>
                  <a:pt x="1114" y="1965"/>
                  <a:pt x="1114" y="1965"/>
                </a:cubicBezTo>
                <a:cubicBezTo>
                  <a:pt x="1114" y="1965"/>
                  <a:pt x="1114" y="1965"/>
                  <a:pt x="1114" y="1965"/>
                </a:cubicBezTo>
                <a:cubicBezTo>
                  <a:pt x="1134" y="1970"/>
                  <a:pt x="1134" y="1970"/>
                  <a:pt x="1134" y="1970"/>
                </a:cubicBezTo>
                <a:cubicBezTo>
                  <a:pt x="1138" y="1978"/>
                  <a:pt x="1138" y="1978"/>
                  <a:pt x="1138" y="1978"/>
                </a:cubicBezTo>
                <a:cubicBezTo>
                  <a:pt x="1124" y="1975"/>
                  <a:pt x="1124" y="1975"/>
                  <a:pt x="1124" y="1975"/>
                </a:cubicBezTo>
                <a:cubicBezTo>
                  <a:pt x="1124" y="1975"/>
                  <a:pt x="1124" y="1975"/>
                  <a:pt x="1124" y="1975"/>
                </a:cubicBezTo>
                <a:cubicBezTo>
                  <a:pt x="1124" y="1975"/>
                  <a:pt x="1124" y="1975"/>
                  <a:pt x="1124" y="1975"/>
                </a:cubicBezTo>
                <a:cubicBezTo>
                  <a:pt x="1123" y="1975"/>
                  <a:pt x="1123" y="1975"/>
                  <a:pt x="1123" y="1975"/>
                </a:cubicBezTo>
                <a:cubicBezTo>
                  <a:pt x="1123" y="1975"/>
                  <a:pt x="1123" y="1975"/>
                  <a:pt x="1123" y="1975"/>
                </a:cubicBezTo>
                <a:cubicBezTo>
                  <a:pt x="1123" y="1975"/>
                  <a:pt x="1123" y="1975"/>
                  <a:pt x="1122" y="1975"/>
                </a:cubicBezTo>
                <a:cubicBezTo>
                  <a:pt x="1122" y="1975"/>
                  <a:pt x="1122" y="1975"/>
                  <a:pt x="1122" y="1975"/>
                </a:cubicBezTo>
                <a:cubicBezTo>
                  <a:pt x="1122" y="1975"/>
                  <a:pt x="1122" y="1975"/>
                  <a:pt x="1122" y="1976"/>
                </a:cubicBezTo>
                <a:cubicBezTo>
                  <a:pt x="1122" y="1976"/>
                  <a:pt x="1122" y="1976"/>
                  <a:pt x="1122" y="1976"/>
                </a:cubicBezTo>
                <a:cubicBezTo>
                  <a:pt x="1122" y="1976"/>
                  <a:pt x="1122" y="1976"/>
                  <a:pt x="1122" y="1976"/>
                </a:cubicBezTo>
                <a:cubicBezTo>
                  <a:pt x="1122" y="1976"/>
                  <a:pt x="1122" y="1976"/>
                  <a:pt x="1122" y="1976"/>
                </a:cubicBezTo>
                <a:cubicBezTo>
                  <a:pt x="1122" y="1976"/>
                  <a:pt x="1122" y="1976"/>
                  <a:pt x="1122" y="1976"/>
                </a:cubicBezTo>
                <a:cubicBezTo>
                  <a:pt x="1122" y="1976"/>
                  <a:pt x="1122" y="1976"/>
                  <a:pt x="1122" y="1977"/>
                </a:cubicBezTo>
                <a:cubicBezTo>
                  <a:pt x="1122" y="1977"/>
                  <a:pt x="1122" y="1977"/>
                  <a:pt x="1122" y="1977"/>
                </a:cubicBezTo>
                <a:cubicBezTo>
                  <a:pt x="1122" y="1977"/>
                  <a:pt x="1122" y="1977"/>
                  <a:pt x="1122" y="1977"/>
                </a:cubicBezTo>
                <a:cubicBezTo>
                  <a:pt x="1145" y="2008"/>
                  <a:pt x="1145" y="2008"/>
                  <a:pt x="1145" y="2008"/>
                </a:cubicBezTo>
                <a:cubicBezTo>
                  <a:pt x="1141" y="2013"/>
                  <a:pt x="1141" y="2013"/>
                  <a:pt x="1141" y="2013"/>
                </a:cubicBezTo>
                <a:lnTo>
                  <a:pt x="1107" y="1967"/>
                </a:lnTo>
                <a:close/>
                <a:moveTo>
                  <a:pt x="1139" y="2015"/>
                </a:moveTo>
                <a:cubicBezTo>
                  <a:pt x="1111" y="2043"/>
                  <a:pt x="1111" y="2043"/>
                  <a:pt x="1111" y="2043"/>
                </a:cubicBezTo>
                <a:cubicBezTo>
                  <a:pt x="1107" y="1972"/>
                  <a:pt x="1107" y="1972"/>
                  <a:pt x="1107" y="1972"/>
                </a:cubicBezTo>
                <a:lnTo>
                  <a:pt x="1139" y="2015"/>
                </a:lnTo>
                <a:close/>
                <a:moveTo>
                  <a:pt x="1125" y="2412"/>
                </a:moveTo>
                <a:cubicBezTo>
                  <a:pt x="1133" y="2535"/>
                  <a:pt x="1133" y="2535"/>
                  <a:pt x="1133" y="2535"/>
                </a:cubicBezTo>
                <a:cubicBezTo>
                  <a:pt x="1125" y="2536"/>
                  <a:pt x="1125" y="2536"/>
                  <a:pt x="1125" y="2536"/>
                </a:cubicBezTo>
                <a:cubicBezTo>
                  <a:pt x="1121" y="2470"/>
                  <a:pt x="1121" y="2470"/>
                  <a:pt x="1121" y="2470"/>
                </a:cubicBezTo>
                <a:cubicBezTo>
                  <a:pt x="1121" y="2470"/>
                  <a:pt x="1121" y="2470"/>
                  <a:pt x="1121" y="2470"/>
                </a:cubicBezTo>
                <a:cubicBezTo>
                  <a:pt x="1121" y="2470"/>
                  <a:pt x="1121" y="2470"/>
                  <a:pt x="1121" y="2470"/>
                </a:cubicBezTo>
                <a:cubicBezTo>
                  <a:pt x="1121" y="2470"/>
                  <a:pt x="1121" y="2470"/>
                  <a:pt x="1121" y="2470"/>
                </a:cubicBezTo>
                <a:cubicBezTo>
                  <a:pt x="1121" y="2470"/>
                  <a:pt x="1121" y="2469"/>
                  <a:pt x="1121" y="2469"/>
                </a:cubicBezTo>
                <a:cubicBezTo>
                  <a:pt x="1121" y="2469"/>
                  <a:pt x="1121" y="2469"/>
                  <a:pt x="1120" y="2469"/>
                </a:cubicBezTo>
                <a:cubicBezTo>
                  <a:pt x="1120" y="2469"/>
                  <a:pt x="1120" y="2469"/>
                  <a:pt x="1120" y="2469"/>
                </a:cubicBezTo>
                <a:cubicBezTo>
                  <a:pt x="1120" y="2469"/>
                  <a:pt x="1120" y="2469"/>
                  <a:pt x="1120" y="2469"/>
                </a:cubicBezTo>
                <a:cubicBezTo>
                  <a:pt x="1120" y="2469"/>
                  <a:pt x="1120" y="2469"/>
                  <a:pt x="1120" y="2469"/>
                </a:cubicBezTo>
                <a:cubicBezTo>
                  <a:pt x="1120" y="2469"/>
                  <a:pt x="1120" y="2469"/>
                  <a:pt x="1120" y="2469"/>
                </a:cubicBezTo>
                <a:cubicBezTo>
                  <a:pt x="1120" y="2469"/>
                  <a:pt x="1120" y="2469"/>
                  <a:pt x="1120" y="2469"/>
                </a:cubicBezTo>
                <a:cubicBezTo>
                  <a:pt x="1119" y="2469"/>
                  <a:pt x="1119" y="2469"/>
                  <a:pt x="1119" y="2469"/>
                </a:cubicBezTo>
                <a:cubicBezTo>
                  <a:pt x="1119" y="2469"/>
                  <a:pt x="1119" y="2469"/>
                  <a:pt x="1119" y="2469"/>
                </a:cubicBezTo>
                <a:cubicBezTo>
                  <a:pt x="1119" y="2469"/>
                  <a:pt x="1119" y="2469"/>
                  <a:pt x="1119" y="2469"/>
                </a:cubicBezTo>
                <a:cubicBezTo>
                  <a:pt x="1119" y="2469"/>
                  <a:pt x="1119" y="2469"/>
                  <a:pt x="1119" y="2469"/>
                </a:cubicBezTo>
                <a:cubicBezTo>
                  <a:pt x="1119" y="2469"/>
                  <a:pt x="1119" y="2469"/>
                  <a:pt x="1118" y="2469"/>
                </a:cubicBezTo>
                <a:cubicBezTo>
                  <a:pt x="1118" y="2469"/>
                  <a:pt x="1118" y="2469"/>
                  <a:pt x="1118" y="2469"/>
                </a:cubicBezTo>
                <a:cubicBezTo>
                  <a:pt x="1118" y="2469"/>
                  <a:pt x="1118" y="2469"/>
                  <a:pt x="1118" y="2469"/>
                </a:cubicBezTo>
                <a:cubicBezTo>
                  <a:pt x="1118" y="2469"/>
                  <a:pt x="1118" y="2469"/>
                  <a:pt x="1118" y="2469"/>
                </a:cubicBezTo>
                <a:cubicBezTo>
                  <a:pt x="1118" y="2469"/>
                  <a:pt x="1118" y="2469"/>
                  <a:pt x="1118" y="2469"/>
                </a:cubicBezTo>
                <a:cubicBezTo>
                  <a:pt x="1118" y="2469"/>
                  <a:pt x="1118" y="2469"/>
                  <a:pt x="1118" y="2469"/>
                </a:cubicBezTo>
                <a:cubicBezTo>
                  <a:pt x="1090" y="2540"/>
                  <a:pt x="1090" y="2540"/>
                  <a:pt x="1090" y="2540"/>
                </a:cubicBezTo>
                <a:cubicBezTo>
                  <a:pt x="1079" y="2542"/>
                  <a:pt x="1079" y="2542"/>
                  <a:pt x="1079" y="2542"/>
                </a:cubicBezTo>
                <a:cubicBezTo>
                  <a:pt x="1119" y="2443"/>
                  <a:pt x="1119" y="2443"/>
                  <a:pt x="1119" y="2443"/>
                </a:cubicBezTo>
                <a:cubicBezTo>
                  <a:pt x="1119" y="2443"/>
                  <a:pt x="1119" y="2443"/>
                  <a:pt x="1119" y="2443"/>
                </a:cubicBezTo>
                <a:cubicBezTo>
                  <a:pt x="1119" y="2443"/>
                  <a:pt x="1119" y="2443"/>
                  <a:pt x="1119" y="2443"/>
                </a:cubicBezTo>
                <a:cubicBezTo>
                  <a:pt x="1119" y="2442"/>
                  <a:pt x="1119" y="2442"/>
                  <a:pt x="1119" y="2442"/>
                </a:cubicBezTo>
                <a:cubicBezTo>
                  <a:pt x="1119" y="2442"/>
                  <a:pt x="1119" y="2442"/>
                  <a:pt x="1119" y="2442"/>
                </a:cubicBezTo>
                <a:cubicBezTo>
                  <a:pt x="1118" y="2428"/>
                  <a:pt x="1118" y="2428"/>
                  <a:pt x="1118" y="2428"/>
                </a:cubicBezTo>
                <a:cubicBezTo>
                  <a:pt x="1118" y="2428"/>
                  <a:pt x="1118" y="2428"/>
                  <a:pt x="1118" y="2428"/>
                </a:cubicBezTo>
                <a:cubicBezTo>
                  <a:pt x="1118" y="2423"/>
                  <a:pt x="1118" y="2423"/>
                  <a:pt x="1118" y="2423"/>
                </a:cubicBezTo>
                <a:cubicBezTo>
                  <a:pt x="1124" y="2412"/>
                  <a:pt x="1124" y="2412"/>
                  <a:pt x="1124" y="2412"/>
                </a:cubicBezTo>
                <a:lnTo>
                  <a:pt x="1125" y="2412"/>
                </a:lnTo>
                <a:close/>
                <a:moveTo>
                  <a:pt x="1125" y="2409"/>
                </a:moveTo>
                <a:cubicBezTo>
                  <a:pt x="1125" y="2409"/>
                  <a:pt x="1125" y="2409"/>
                  <a:pt x="1125" y="2409"/>
                </a:cubicBezTo>
                <a:cubicBezTo>
                  <a:pt x="1125" y="2409"/>
                  <a:pt x="1125" y="2409"/>
                  <a:pt x="1125" y="2409"/>
                </a:cubicBezTo>
                <a:close/>
                <a:moveTo>
                  <a:pt x="1185" y="2431"/>
                </a:moveTo>
                <a:cubicBezTo>
                  <a:pt x="1188" y="2432"/>
                  <a:pt x="1188" y="2432"/>
                  <a:pt x="1188" y="2432"/>
                </a:cubicBezTo>
                <a:cubicBezTo>
                  <a:pt x="1181" y="2495"/>
                  <a:pt x="1181" y="2495"/>
                  <a:pt x="1181" y="2495"/>
                </a:cubicBezTo>
                <a:cubicBezTo>
                  <a:pt x="1178" y="2489"/>
                  <a:pt x="1178" y="2489"/>
                  <a:pt x="1178" y="2489"/>
                </a:cubicBezTo>
                <a:lnTo>
                  <a:pt x="1185" y="2431"/>
                </a:lnTo>
                <a:close/>
                <a:moveTo>
                  <a:pt x="1176" y="2484"/>
                </a:moveTo>
                <a:cubicBezTo>
                  <a:pt x="1148" y="2422"/>
                  <a:pt x="1148" y="2422"/>
                  <a:pt x="1148" y="2422"/>
                </a:cubicBezTo>
                <a:cubicBezTo>
                  <a:pt x="1182" y="2431"/>
                  <a:pt x="1182" y="2431"/>
                  <a:pt x="1182" y="2431"/>
                </a:cubicBezTo>
                <a:lnTo>
                  <a:pt x="1176" y="2484"/>
                </a:lnTo>
                <a:close/>
                <a:moveTo>
                  <a:pt x="1185" y="2428"/>
                </a:moveTo>
                <a:cubicBezTo>
                  <a:pt x="1186" y="2426"/>
                  <a:pt x="1186" y="2426"/>
                  <a:pt x="1186" y="2426"/>
                </a:cubicBezTo>
                <a:cubicBezTo>
                  <a:pt x="1189" y="2427"/>
                  <a:pt x="1189" y="2427"/>
                  <a:pt x="1189" y="2427"/>
                </a:cubicBezTo>
                <a:cubicBezTo>
                  <a:pt x="1188" y="2429"/>
                  <a:pt x="1188" y="2429"/>
                  <a:pt x="1188" y="2429"/>
                </a:cubicBezTo>
                <a:lnTo>
                  <a:pt x="1185" y="2428"/>
                </a:lnTo>
                <a:close/>
                <a:moveTo>
                  <a:pt x="1191" y="2433"/>
                </a:moveTo>
                <a:cubicBezTo>
                  <a:pt x="1447" y="2493"/>
                  <a:pt x="1447" y="2493"/>
                  <a:pt x="1447" y="2493"/>
                </a:cubicBezTo>
                <a:cubicBezTo>
                  <a:pt x="1195" y="2526"/>
                  <a:pt x="1195" y="2526"/>
                  <a:pt x="1195" y="2526"/>
                </a:cubicBezTo>
                <a:cubicBezTo>
                  <a:pt x="1183" y="2500"/>
                  <a:pt x="1183" y="2500"/>
                  <a:pt x="1183" y="2500"/>
                </a:cubicBezTo>
                <a:lnTo>
                  <a:pt x="1191" y="2433"/>
                </a:lnTo>
                <a:close/>
                <a:moveTo>
                  <a:pt x="1189" y="2424"/>
                </a:moveTo>
                <a:cubicBezTo>
                  <a:pt x="1186" y="2423"/>
                  <a:pt x="1186" y="2423"/>
                  <a:pt x="1186" y="2423"/>
                </a:cubicBezTo>
                <a:cubicBezTo>
                  <a:pt x="1186" y="2420"/>
                  <a:pt x="1186" y="2420"/>
                  <a:pt x="1186" y="2420"/>
                </a:cubicBezTo>
                <a:cubicBezTo>
                  <a:pt x="1189" y="2420"/>
                  <a:pt x="1189" y="2420"/>
                  <a:pt x="1189" y="2420"/>
                </a:cubicBezTo>
                <a:lnTo>
                  <a:pt x="1189" y="2424"/>
                </a:lnTo>
                <a:close/>
                <a:moveTo>
                  <a:pt x="1184" y="2416"/>
                </a:moveTo>
                <a:cubicBezTo>
                  <a:pt x="1154" y="2409"/>
                  <a:pt x="1154" y="2409"/>
                  <a:pt x="1154" y="2409"/>
                </a:cubicBezTo>
                <a:cubicBezTo>
                  <a:pt x="1188" y="2377"/>
                  <a:pt x="1188" y="2377"/>
                  <a:pt x="1188" y="2377"/>
                </a:cubicBezTo>
                <a:lnTo>
                  <a:pt x="1184" y="2416"/>
                </a:lnTo>
                <a:close/>
                <a:moveTo>
                  <a:pt x="1184" y="2419"/>
                </a:moveTo>
                <a:cubicBezTo>
                  <a:pt x="1183" y="2423"/>
                  <a:pt x="1183" y="2423"/>
                  <a:pt x="1183" y="2423"/>
                </a:cubicBezTo>
                <a:cubicBezTo>
                  <a:pt x="1148" y="2414"/>
                  <a:pt x="1148" y="2414"/>
                  <a:pt x="1148" y="2414"/>
                </a:cubicBezTo>
                <a:cubicBezTo>
                  <a:pt x="1151" y="2411"/>
                  <a:pt x="1151" y="2411"/>
                  <a:pt x="1151" y="2411"/>
                </a:cubicBezTo>
                <a:lnTo>
                  <a:pt x="1184" y="2419"/>
                </a:lnTo>
                <a:close/>
                <a:moveTo>
                  <a:pt x="1145" y="2414"/>
                </a:moveTo>
                <a:cubicBezTo>
                  <a:pt x="1136" y="2412"/>
                  <a:pt x="1136" y="2412"/>
                  <a:pt x="1136" y="2412"/>
                </a:cubicBezTo>
                <a:cubicBezTo>
                  <a:pt x="1139" y="2408"/>
                  <a:pt x="1139" y="2408"/>
                  <a:pt x="1139" y="2408"/>
                </a:cubicBezTo>
                <a:cubicBezTo>
                  <a:pt x="1148" y="2410"/>
                  <a:pt x="1148" y="2410"/>
                  <a:pt x="1148" y="2410"/>
                </a:cubicBezTo>
                <a:lnTo>
                  <a:pt x="1145" y="2414"/>
                </a:lnTo>
                <a:close/>
                <a:moveTo>
                  <a:pt x="1142" y="2416"/>
                </a:moveTo>
                <a:cubicBezTo>
                  <a:pt x="1136" y="2422"/>
                  <a:pt x="1136" y="2422"/>
                  <a:pt x="1136" y="2422"/>
                </a:cubicBezTo>
                <a:cubicBezTo>
                  <a:pt x="1134" y="2419"/>
                  <a:pt x="1134" y="2419"/>
                  <a:pt x="1134" y="2419"/>
                </a:cubicBezTo>
                <a:cubicBezTo>
                  <a:pt x="1134" y="2414"/>
                  <a:pt x="1134" y="2414"/>
                  <a:pt x="1134" y="2414"/>
                </a:cubicBezTo>
                <a:lnTo>
                  <a:pt x="1142" y="2416"/>
                </a:lnTo>
                <a:close/>
                <a:moveTo>
                  <a:pt x="1134" y="2410"/>
                </a:moveTo>
                <a:cubicBezTo>
                  <a:pt x="1133" y="2407"/>
                  <a:pt x="1133" y="2407"/>
                  <a:pt x="1133" y="2407"/>
                </a:cubicBezTo>
                <a:cubicBezTo>
                  <a:pt x="1136" y="2408"/>
                  <a:pt x="1136" y="2408"/>
                  <a:pt x="1136" y="2408"/>
                </a:cubicBezTo>
                <a:lnTo>
                  <a:pt x="1134" y="2410"/>
                </a:lnTo>
                <a:close/>
                <a:moveTo>
                  <a:pt x="1138" y="2405"/>
                </a:moveTo>
                <a:cubicBezTo>
                  <a:pt x="1133" y="2404"/>
                  <a:pt x="1133" y="2404"/>
                  <a:pt x="1133" y="2404"/>
                </a:cubicBezTo>
                <a:cubicBezTo>
                  <a:pt x="1125" y="2270"/>
                  <a:pt x="1125" y="2270"/>
                  <a:pt x="1125" y="2270"/>
                </a:cubicBezTo>
                <a:cubicBezTo>
                  <a:pt x="1185" y="2349"/>
                  <a:pt x="1185" y="2349"/>
                  <a:pt x="1185" y="2349"/>
                </a:cubicBezTo>
                <a:cubicBezTo>
                  <a:pt x="1185" y="2349"/>
                  <a:pt x="1185" y="2349"/>
                  <a:pt x="1185" y="2349"/>
                </a:cubicBezTo>
                <a:cubicBezTo>
                  <a:pt x="1190" y="2357"/>
                  <a:pt x="1190" y="2357"/>
                  <a:pt x="1190" y="2357"/>
                </a:cubicBezTo>
                <a:lnTo>
                  <a:pt x="1138" y="2405"/>
                </a:lnTo>
                <a:close/>
                <a:moveTo>
                  <a:pt x="1131" y="2410"/>
                </a:moveTo>
                <a:cubicBezTo>
                  <a:pt x="1130" y="2410"/>
                  <a:pt x="1130" y="2410"/>
                  <a:pt x="1130" y="2410"/>
                </a:cubicBezTo>
                <a:cubicBezTo>
                  <a:pt x="1128" y="2406"/>
                  <a:pt x="1128" y="2406"/>
                  <a:pt x="1128" y="2406"/>
                </a:cubicBezTo>
                <a:cubicBezTo>
                  <a:pt x="1131" y="2406"/>
                  <a:pt x="1131" y="2406"/>
                  <a:pt x="1131" y="2406"/>
                </a:cubicBezTo>
                <a:lnTo>
                  <a:pt x="1131" y="2410"/>
                </a:lnTo>
                <a:close/>
                <a:moveTo>
                  <a:pt x="1122" y="2539"/>
                </a:moveTo>
                <a:cubicBezTo>
                  <a:pt x="1122" y="2542"/>
                  <a:pt x="1122" y="2542"/>
                  <a:pt x="1122" y="2542"/>
                </a:cubicBezTo>
                <a:cubicBezTo>
                  <a:pt x="1090" y="2546"/>
                  <a:pt x="1090" y="2546"/>
                  <a:pt x="1090" y="2546"/>
                </a:cubicBezTo>
                <a:cubicBezTo>
                  <a:pt x="1092" y="2543"/>
                  <a:pt x="1092" y="2543"/>
                  <a:pt x="1092" y="2543"/>
                </a:cubicBezTo>
                <a:lnTo>
                  <a:pt x="1122" y="2539"/>
                </a:lnTo>
                <a:close/>
                <a:moveTo>
                  <a:pt x="1093" y="2540"/>
                </a:moveTo>
                <a:cubicBezTo>
                  <a:pt x="1118" y="2476"/>
                  <a:pt x="1118" y="2476"/>
                  <a:pt x="1118" y="2476"/>
                </a:cubicBezTo>
                <a:cubicBezTo>
                  <a:pt x="1122" y="2536"/>
                  <a:pt x="1122" y="2536"/>
                  <a:pt x="1122" y="2536"/>
                </a:cubicBezTo>
                <a:lnTo>
                  <a:pt x="1093" y="2540"/>
                </a:lnTo>
                <a:close/>
                <a:moveTo>
                  <a:pt x="1117" y="2407"/>
                </a:moveTo>
                <a:cubicBezTo>
                  <a:pt x="1117" y="2403"/>
                  <a:pt x="1117" y="2403"/>
                  <a:pt x="1117" y="2403"/>
                </a:cubicBezTo>
                <a:cubicBezTo>
                  <a:pt x="1124" y="2405"/>
                  <a:pt x="1124" y="2405"/>
                  <a:pt x="1124" y="2405"/>
                </a:cubicBezTo>
                <a:cubicBezTo>
                  <a:pt x="1122" y="2408"/>
                  <a:pt x="1122" y="2408"/>
                  <a:pt x="1122" y="2408"/>
                </a:cubicBezTo>
                <a:lnTo>
                  <a:pt x="1117" y="2407"/>
                </a:lnTo>
                <a:close/>
                <a:moveTo>
                  <a:pt x="1121" y="2411"/>
                </a:moveTo>
                <a:cubicBezTo>
                  <a:pt x="1118" y="2417"/>
                  <a:pt x="1118" y="2417"/>
                  <a:pt x="1118" y="2417"/>
                </a:cubicBezTo>
                <a:cubicBezTo>
                  <a:pt x="1117" y="2415"/>
                  <a:pt x="1117" y="2415"/>
                  <a:pt x="1117" y="2415"/>
                </a:cubicBezTo>
                <a:cubicBezTo>
                  <a:pt x="1117" y="2415"/>
                  <a:pt x="1117" y="2415"/>
                  <a:pt x="1117" y="2415"/>
                </a:cubicBezTo>
                <a:cubicBezTo>
                  <a:pt x="1117" y="2410"/>
                  <a:pt x="1117" y="2410"/>
                  <a:pt x="1117" y="2410"/>
                </a:cubicBezTo>
                <a:lnTo>
                  <a:pt x="1121" y="2411"/>
                </a:lnTo>
                <a:close/>
                <a:moveTo>
                  <a:pt x="1116" y="2400"/>
                </a:moveTo>
                <a:cubicBezTo>
                  <a:pt x="1108" y="2267"/>
                  <a:pt x="1108" y="2267"/>
                  <a:pt x="1108" y="2267"/>
                </a:cubicBezTo>
                <a:cubicBezTo>
                  <a:pt x="1108" y="2267"/>
                  <a:pt x="1108" y="2267"/>
                  <a:pt x="1108" y="2267"/>
                </a:cubicBezTo>
                <a:cubicBezTo>
                  <a:pt x="1108" y="2267"/>
                  <a:pt x="1108" y="2267"/>
                  <a:pt x="1108" y="2267"/>
                </a:cubicBezTo>
                <a:cubicBezTo>
                  <a:pt x="1108" y="2267"/>
                  <a:pt x="1108" y="2267"/>
                  <a:pt x="1108" y="2267"/>
                </a:cubicBezTo>
                <a:cubicBezTo>
                  <a:pt x="1108" y="2266"/>
                  <a:pt x="1107" y="2266"/>
                  <a:pt x="1107" y="2266"/>
                </a:cubicBezTo>
                <a:cubicBezTo>
                  <a:pt x="1107" y="2266"/>
                  <a:pt x="1107" y="2266"/>
                  <a:pt x="1107" y="2266"/>
                </a:cubicBezTo>
                <a:cubicBezTo>
                  <a:pt x="1107" y="2266"/>
                  <a:pt x="1107" y="2266"/>
                  <a:pt x="1107" y="2266"/>
                </a:cubicBezTo>
                <a:cubicBezTo>
                  <a:pt x="1106" y="2266"/>
                  <a:pt x="1106" y="2266"/>
                  <a:pt x="1106" y="2267"/>
                </a:cubicBezTo>
                <a:cubicBezTo>
                  <a:pt x="1106" y="2267"/>
                  <a:pt x="1106" y="2267"/>
                  <a:pt x="1106" y="2267"/>
                </a:cubicBezTo>
                <a:cubicBezTo>
                  <a:pt x="999" y="2372"/>
                  <a:pt x="999" y="2372"/>
                  <a:pt x="999" y="2372"/>
                </a:cubicBezTo>
                <a:cubicBezTo>
                  <a:pt x="988" y="2370"/>
                  <a:pt x="988" y="2370"/>
                  <a:pt x="988" y="2370"/>
                </a:cubicBezTo>
                <a:cubicBezTo>
                  <a:pt x="1107" y="2252"/>
                  <a:pt x="1107" y="2252"/>
                  <a:pt x="1107" y="2252"/>
                </a:cubicBezTo>
                <a:cubicBezTo>
                  <a:pt x="1107" y="2252"/>
                  <a:pt x="1107" y="2252"/>
                  <a:pt x="1107" y="2252"/>
                </a:cubicBezTo>
                <a:cubicBezTo>
                  <a:pt x="1107" y="2252"/>
                  <a:pt x="1107" y="2252"/>
                  <a:pt x="1107" y="2251"/>
                </a:cubicBezTo>
                <a:cubicBezTo>
                  <a:pt x="1107" y="2251"/>
                  <a:pt x="1107" y="2251"/>
                  <a:pt x="1107" y="2251"/>
                </a:cubicBezTo>
                <a:cubicBezTo>
                  <a:pt x="1107" y="2251"/>
                  <a:pt x="1107" y="2251"/>
                  <a:pt x="1107" y="2251"/>
                </a:cubicBezTo>
                <a:cubicBezTo>
                  <a:pt x="1107" y="2251"/>
                  <a:pt x="1107" y="2250"/>
                  <a:pt x="1107" y="2250"/>
                </a:cubicBezTo>
                <a:cubicBezTo>
                  <a:pt x="1107" y="2250"/>
                  <a:pt x="1107" y="2250"/>
                  <a:pt x="1107" y="2250"/>
                </a:cubicBezTo>
                <a:cubicBezTo>
                  <a:pt x="1107" y="2250"/>
                  <a:pt x="1107" y="2250"/>
                  <a:pt x="1107" y="2250"/>
                </a:cubicBezTo>
                <a:cubicBezTo>
                  <a:pt x="1107" y="2250"/>
                  <a:pt x="1107" y="2250"/>
                  <a:pt x="1106" y="2250"/>
                </a:cubicBezTo>
                <a:cubicBezTo>
                  <a:pt x="1092" y="2246"/>
                  <a:pt x="1092" y="2246"/>
                  <a:pt x="1092" y="2246"/>
                </a:cubicBezTo>
                <a:cubicBezTo>
                  <a:pt x="1092" y="2246"/>
                  <a:pt x="1092" y="2246"/>
                  <a:pt x="1092" y="2246"/>
                </a:cubicBezTo>
                <a:cubicBezTo>
                  <a:pt x="1092" y="2246"/>
                  <a:pt x="1092" y="2246"/>
                  <a:pt x="1092" y="2246"/>
                </a:cubicBezTo>
                <a:cubicBezTo>
                  <a:pt x="908" y="2201"/>
                  <a:pt x="908" y="2201"/>
                  <a:pt x="908" y="2201"/>
                </a:cubicBezTo>
                <a:cubicBezTo>
                  <a:pt x="908" y="2201"/>
                  <a:pt x="908" y="2201"/>
                  <a:pt x="908" y="2201"/>
                </a:cubicBezTo>
                <a:cubicBezTo>
                  <a:pt x="908" y="2201"/>
                  <a:pt x="908" y="2201"/>
                  <a:pt x="908" y="2201"/>
                </a:cubicBezTo>
                <a:cubicBezTo>
                  <a:pt x="908" y="2201"/>
                  <a:pt x="908" y="2201"/>
                  <a:pt x="908" y="2201"/>
                </a:cubicBezTo>
                <a:cubicBezTo>
                  <a:pt x="907" y="2201"/>
                  <a:pt x="907" y="2201"/>
                  <a:pt x="907" y="2201"/>
                </a:cubicBezTo>
                <a:cubicBezTo>
                  <a:pt x="907" y="2201"/>
                  <a:pt x="907" y="2201"/>
                  <a:pt x="907" y="2201"/>
                </a:cubicBezTo>
                <a:cubicBezTo>
                  <a:pt x="907" y="2201"/>
                  <a:pt x="907" y="2201"/>
                  <a:pt x="907" y="2201"/>
                </a:cubicBezTo>
                <a:cubicBezTo>
                  <a:pt x="907" y="2201"/>
                  <a:pt x="907" y="2201"/>
                  <a:pt x="907" y="2201"/>
                </a:cubicBezTo>
                <a:cubicBezTo>
                  <a:pt x="907" y="2201"/>
                  <a:pt x="907" y="2201"/>
                  <a:pt x="907" y="2201"/>
                </a:cubicBezTo>
                <a:cubicBezTo>
                  <a:pt x="907" y="2201"/>
                  <a:pt x="907" y="2201"/>
                  <a:pt x="907" y="2202"/>
                </a:cubicBezTo>
                <a:cubicBezTo>
                  <a:pt x="907" y="2202"/>
                  <a:pt x="907" y="2202"/>
                  <a:pt x="907" y="2202"/>
                </a:cubicBezTo>
                <a:cubicBezTo>
                  <a:pt x="907" y="2202"/>
                  <a:pt x="907" y="2202"/>
                  <a:pt x="907" y="2202"/>
                </a:cubicBezTo>
                <a:cubicBezTo>
                  <a:pt x="907" y="2202"/>
                  <a:pt x="907" y="2202"/>
                  <a:pt x="907" y="2202"/>
                </a:cubicBezTo>
                <a:cubicBezTo>
                  <a:pt x="907" y="2202"/>
                  <a:pt x="907" y="2202"/>
                  <a:pt x="907" y="2202"/>
                </a:cubicBezTo>
                <a:cubicBezTo>
                  <a:pt x="907" y="2202"/>
                  <a:pt x="907" y="2202"/>
                  <a:pt x="907" y="2203"/>
                </a:cubicBezTo>
                <a:cubicBezTo>
                  <a:pt x="979" y="2367"/>
                  <a:pt x="979" y="2367"/>
                  <a:pt x="979" y="2367"/>
                </a:cubicBezTo>
                <a:cubicBezTo>
                  <a:pt x="968" y="2365"/>
                  <a:pt x="968" y="2365"/>
                  <a:pt x="968" y="2365"/>
                </a:cubicBezTo>
                <a:cubicBezTo>
                  <a:pt x="889" y="2184"/>
                  <a:pt x="889" y="2184"/>
                  <a:pt x="889" y="2184"/>
                </a:cubicBezTo>
                <a:cubicBezTo>
                  <a:pt x="920" y="2135"/>
                  <a:pt x="920" y="2135"/>
                  <a:pt x="920" y="2135"/>
                </a:cubicBezTo>
                <a:cubicBezTo>
                  <a:pt x="951" y="2105"/>
                  <a:pt x="951" y="2105"/>
                  <a:pt x="951" y="2105"/>
                </a:cubicBezTo>
                <a:cubicBezTo>
                  <a:pt x="906" y="2175"/>
                  <a:pt x="906" y="2175"/>
                  <a:pt x="906" y="2175"/>
                </a:cubicBezTo>
                <a:cubicBezTo>
                  <a:pt x="906" y="2175"/>
                  <a:pt x="906" y="2175"/>
                  <a:pt x="906" y="2175"/>
                </a:cubicBezTo>
                <a:cubicBezTo>
                  <a:pt x="906" y="2175"/>
                  <a:pt x="906" y="2175"/>
                  <a:pt x="906" y="2175"/>
                </a:cubicBezTo>
                <a:cubicBezTo>
                  <a:pt x="900" y="2187"/>
                  <a:pt x="900" y="2187"/>
                  <a:pt x="900" y="2187"/>
                </a:cubicBezTo>
                <a:cubicBezTo>
                  <a:pt x="900" y="2187"/>
                  <a:pt x="900" y="2187"/>
                  <a:pt x="900" y="2187"/>
                </a:cubicBezTo>
                <a:cubicBezTo>
                  <a:pt x="900" y="2187"/>
                  <a:pt x="900" y="2187"/>
                  <a:pt x="900" y="2187"/>
                </a:cubicBezTo>
                <a:cubicBezTo>
                  <a:pt x="900" y="2187"/>
                  <a:pt x="900" y="2187"/>
                  <a:pt x="900" y="2187"/>
                </a:cubicBezTo>
                <a:cubicBezTo>
                  <a:pt x="900" y="2187"/>
                  <a:pt x="900" y="2187"/>
                  <a:pt x="900" y="2187"/>
                </a:cubicBezTo>
                <a:cubicBezTo>
                  <a:pt x="900" y="2187"/>
                  <a:pt x="900" y="2188"/>
                  <a:pt x="900" y="2188"/>
                </a:cubicBezTo>
                <a:cubicBezTo>
                  <a:pt x="900" y="2188"/>
                  <a:pt x="900" y="2188"/>
                  <a:pt x="900" y="2188"/>
                </a:cubicBezTo>
                <a:cubicBezTo>
                  <a:pt x="900" y="2188"/>
                  <a:pt x="900" y="2188"/>
                  <a:pt x="900" y="2188"/>
                </a:cubicBezTo>
                <a:cubicBezTo>
                  <a:pt x="900" y="2188"/>
                  <a:pt x="900" y="2188"/>
                  <a:pt x="901" y="2188"/>
                </a:cubicBezTo>
                <a:cubicBezTo>
                  <a:pt x="901" y="2188"/>
                  <a:pt x="901" y="2188"/>
                  <a:pt x="901" y="2188"/>
                </a:cubicBezTo>
                <a:cubicBezTo>
                  <a:pt x="901" y="2188"/>
                  <a:pt x="901" y="2189"/>
                  <a:pt x="901" y="2189"/>
                </a:cubicBezTo>
                <a:cubicBezTo>
                  <a:pt x="901" y="2189"/>
                  <a:pt x="901" y="2189"/>
                  <a:pt x="901" y="2189"/>
                </a:cubicBezTo>
                <a:cubicBezTo>
                  <a:pt x="901" y="2189"/>
                  <a:pt x="901" y="2189"/>
                  <a:pt x="901" y="2189"/>
                </a:cubicBezTo>
                <a:cubicBezTo>
                  <a:pt x="1101" y="2238"/>
                  <a:pt x="1101" y="2238"/>
                  <a:pt x="1101" y="2238"/>
                </a:cubicBezTo>
                <a:cubicBezTo>
                  <a:pt x="1101" y="2238"/>
                  <a:pt x="1101" y="2238"/>
                  <a:pt x="1101" y="2238"/>
                </a:cubicBezTo>
                <a:cubicBezTo>
                  <a:pt x="1101" y="2238"/>
                  <a:pt x="1101" y="2238"/>
                  <a:pt x="1101" y="2238"/>
                </a:cubicBezTo>
                <a:cubicBezTo>
                  <a:pt x="1102" y="2238"/>
                  <a:pt x="1102" y="2238"/>
                  <a:pt x="1102" y="2238"/>
                </a:cubicBezTo>
                <a:cubicBezTo>
                  <a:pt x="1102" y="2238"/>
                  <a:pt x="1102" y="2238"/>
                  <a:pt x="1102" y="2238"/>
                </a:cubicBezTo>
                <a:cubicBezTo>
                  <a:pt x="1102" y="2238"/>
                  <a:pt x="1102" y="2238"/>
                  <a:pt x="1102" y="2238"/>
                </a:cubicBezTo>
                <a:cubicBezTo>
                  <a:pt x="1102" y="2238"/>
                  <a:pt x="1103" y="2237"/>
                  <a:pt x="1103" y="2237"/>
                </a:cubicBezTo>
                <a:cubicBezTo>
                  <a:pt x="1103" y="2237"/>
                  <a:pt x="1103" y="2237"/>
                  <a:pt x="1103" y="2237"/>
                </a:cubicBezTo>
                <a:cubicBezTo>
                  <a:pt x="1103" y="2237"/>
                  <a:pt x="1103" y="2237"/>
                  <a:pt x="1103" y="2237"/>
                </a:cubicBezTo>
                <a:cubicBezTo>
                  <a:pt x="1103" y="2237"/>
                  <a:pt x="1103" y="2237"/>
                  <a:pt x="1103" y="2236"/>
                </a:cubicBezTo>
                <a:cubicBezTo>
                  <a:pt x="1103" y="2236"/>
                  <a:pt x="1103" y="2236"/>
                  <a:pt x="1103" y="2236"/>
                </a:cubicBezTo>
                <a:cubicBezTo>
                  <a:pt x="1103" y="2236"/>
                  <a:pt x="1103" y="2236"/>
                  <a:pt x="1103" y="2236"/>
                </a:cubicBezTo>
                <a:cubicBezTo>
                  <a:pt x="1000" y="2057"/>
                  <a:pt x="1000" y="2057"/>
                  <a:pt x="1000" y="2057"/>
                </a:cubicBezTo>
                <a:cubicBezTo>
                  <a:pt x="1007" y="2051"/>
                  <a:pt x="1007" y="2051"/>
                  <a:pt x="1007" y="2051"/>
                </a:cubicBezTo>
                <a:cubicBezTo>
                  <a:pt x="1103" y="2219"/>
                  <a:pt x="1103" y="2219"/>
                  <a:pt x="1103" y="2219"/>
                </a:cubicBezTo>
                <a:cubicBezTo>
                  <a:pt x="1103" y="2219"/>
                  <a:pt x="1103" y="2219"/>
                  <a:pt x="1103" y="2219"/>
                </a:cubicBezTo>
                <a:cubicBezTo>
                  <a:pt x="1103" y="2219"/>
                  <a:pt x="1103" y="2219"/>
                  <a:pt x="1103" y="2219"/>
                </a:cubicBezTo>
                <a:cubicBezTo>
                  <a:pt x="1103" y="2220"/>
                  <a:pt x="1104" y="2220"/>
                  <a:pt x="1104" y="2220"/>
                </a:cubicBezTo>
                <a:cubicBezTo>
                  <a:pt x="1104" y="2220"/>
                  <a:pt x="1104" y="2220"/>
                  <a:pt x="1104" y="2220"/>
                </a:cubicBezTo>
                <a:cubicBezTo>
                  <a:pt x="1104" y="2220"/>
                  <a:pt x="1104" y="2220"/>
                  <a:pt x="1105" y="2220"/>
                </a:cubicBezTo>
                <a:cubicBezTo>
                  <a:pt x="1105" y="2220"/>
                  <a:pt x="1105" y="2220"/>
                  <a:pt x="1105" y="2220"/>
                </a:cubicBezTo>
                <a:cubicBezTo>
                  <a:pt x="1105" y="2220"/>
                  <a:pt x="1105" y="2219"/>
                  <a:pt x="1105" y="2219"/>
                </a:cubicBezTo>
                <a:cubicBezTo>
                  <a:pt x="1105" y="2219"/>
                  <a:pt x="1105" y="2219"/>
                  <a:pt x="1105" y="2219"/>
                </a:cubicBezTo>
                <a:cubicBezTo>
                  <a:pt x="1105" y="2219"/>
                  <a:pt x="1105" y="2219"/>
                  <a:pt x="1105" y="2219"/>
                </a:cubicBezTo>
                <a:cubicBezTo>
                  <a:pt x="1105" y="2219"/>
                  <a:pt x="1105" y="2219"/>
                  <a:pt x="1105" y="2219"/>
                </a:cubicBezTo>
                <a:cubicBezTo>
                  <a:pt x="1105" y="2219"/>
                  <a:pt x="1105" y="2219"/>
                  <a:pt x="1105" y="2218"/>
                </a:cubicBezTo>
                <a:cubicBezTo>
                  <a:pt x="1105" y="2218"/>
                  <a:pt x="1105" y="2218"/>
                  <a:pt x="1105" y="2218"/>
                </a:cubicBezTo>
                <a:cubicBezTo>
                  <a:pt x="1105" y="2218"/>
                  <a:pt x="1105" y="2218"/>
                  <a:pt x="1105" y="2218"/>
                </a:cubicBezTo>
                <a:cubicBezTo>
                  <a:pt x="1105" y="2218"/>
                  <a:pt x="1105" y="2218"/>
                  <a:pt x="1105" y="2218"/>
                </a:cubicBezTo>
                <a:cubicBezTo>
                  <a:pt x="1096" y="2062"/>
                  <a:pt x="1096" y="2062"/>
                  <a:pt x="1096" y="2062"/>
                </a:cubicBezTo>
                <a:cubicBezTo>
                  <a:pt x="1096" y="2062"/>
                  <a:pt x="1096" y="2061"/>
                  <a:pt x="1096" y="2061"/>
                </a:cubicBezTo>
                <a:cubicBezTo>
                  <a:pt x="1096" y="2061"/>
                  <a:pt x="1096" y="2061"/>
                  <a:pt x="1096" y="2061"/>
                </a:cubicBezTo>
                <a:cubicBezTo>
                  <a:pt x="1096" y="2061"/>
                  <a:pt x="1096" y="2061"/>
                  <a:pt x="1096" y="2061"/>
                </a:cubicBezTo>
                <a:cubicBezTo>
                  <a:pt x="1096" y="2061"/>
                  <a:pt x="1095" y="2061"/>
                  <a:pt x="1095" y="2061"/>
                </a:cubicBezTo>
                <a:cubicBezTo>
                  <a:pt x="1095" y="2061"/>
                  <a:pt x="1095" y="2061"/>
                  <a:pt x="1095" y="2061"/>
                </a:cubicBezTo>
                <a:cubicBezTo>
                  <a:pt x="1095" y="2060"/>
                  <a:pt x="1095" y="2060"/>
                  <a:pt x="1095" y="2060"/>
                </a:cubicBezTo>
                <a:cubicBezTo>
                  <a:pt x="1095" y="2060"/>
                  <a:pt x="1095" y="2060"/>
                  <a:pt x="1095" y="2060"/>
                </a:cubicBezTo>
                <a:cubicBezTo>
                  <a:pt x="1095" y="2060"/>
                  <a:pt x="1095" y="2060"/>
                  <a:pt x="1095" y="2060"/>
                </a:cubicBezTo>
                <a:cubicBezTo>
                  <a:pt x="1017" y="2040"/>
                  <a:pt x="1017" y="2040"/>
                  <a:pt x="1017" y="2040"/>
                </a:cubicBezTo>
                <a:cubicBezTo>
                  <a:pt x="1025" y="2033"/>
                  <a:pt x="1025" y="2033"/>
                  <a:pt x="1025" y="2033"/>
                </a:cubicBezTo>
                <a:cubicBezTo>
                  <a:pt x="1093" y="2050"/>
                  <a:pt x="1093" y="2050"/>
                  <a:pt x="1093" y="2050"/>
                </a:cubicBezTo>
                <a:cubicBezTo>
                  <a:pt x="1093" y="2050"/>
                  <a:pt x="1093" y="2050"/>
                  <a:pt x="1094" y="2050"/>
                </a:cubicBezTo>
                <a:cubicBezTo>
                  <a:pt x="1094" y="2050"/>
                  <a:pt x="1094" y="2050"/>
                  <a:pt x="1094" y="2050"/>
                </a:cubicBezTo>
                <a:cubicBezTo>
                  <a:pt x="1094" y="2050"/>
                  <a:pt x="1094" y="2050"/>
                  <a:pt x="1094" y="2050"/>
                </a:cubicBezTo>
                <a:cubicBezTo>
                  <a:pt x="1094" y="2050"/>
                  <a:pt x="1094" y="2050"/>
                  <a:pt x="1094" y="2050"/>
                </a:cubicBezTo>
                <a:cubicBezTo>
                  <a:pt x="1094" y="2050"/>
                  <a:pt x="1094" y="2050"/>
                  <a:pt x="1094" y="2050"/>
                </a:cubicBezTo>
                <a:cubicBezTo>
                  <a:pt x="1095" y="2050"/>
                  <a:pt x="1095" y="2049"/>
                  <a:pt x="1095" y="2049"/>
                </a:cubicBezTo>
                <a:cubicBezTo>
                  <a:pt x="1095" y="2049"/>
                  <a:pt x="1095" y="2049"/>
                  <a:pt x="1095" y="2049"/>
                </a:cubicBezTo>
                <a:cubicBezTo>
                  <a:pt x="1095" y="2049"/>
                  <a:pt x="1095" y="2049"/>
                  <a:pt x="1095" y="2049"/>
                </a:cubicBezTo>
                <a:cubicBezTo>
                  <a:pt x="1095" y="2049"/>
                  <a:pt x="1095" y="2049"/>
                  <a:pt x="1095" y="2049"/>
                </a:cubicBezTo>
                <a:cubicBezTo>
                  <a:pt x="1090" y="1969"/>
                  <a:pt x="1090" y="1969"/>
                  <a:pt x="1090" y="1969"/>
                </a:cubicBezTo>
                <a:cubicBezTo>
                  <a:pt x="1098" y="1962"/>
                  <a:pt x="1098" y="1962"/>
                  <a:pt x="1098" y="1962"/>
                </a:cubicBezTo>
                <a:cubicBezTo>
                  <a:pt x="1125" y="2402"/>
                  <a:pt x="1125" y="2402"/>
                  <a:pt x="1125" y="2402"/>
                </a:cubicBezTo>
                <a:lnTo>
                  <a:pt x="1116" y="2400"/>
                </a:lnTo>
                <a:close/>
                <a:moveTo>
                  <a:pt x="717" y="2505"/>
                </a:moveTo>
                <a:cubicBezTo>
                  <a:pt x="717" y="2505"/>
                  <a:pt x="717" y="2505"/>
                  <a:pt x="717" y="2505"/>
                </a:cubicBezTo>
                <a:cubicBezTo>
                  <a:pt x="795" y="2579"/>
                  <a:pt x="795" y="2579"/>
                  <a:pt x="795" y="2579"/>
                </a:cubicBezTo>
                <a:cubicBezTo>
                  <a:pt x="783" y="2581"/>
                  <a:pt x="783" y="2581"/>
                  <a:pt x="783" y="2581"/>
                </a:cubicBezTo>
                <a:cubicBezTo>
                  <a:pt x="710" y="2511"/>
                  <a:pt x="710" y="2511"/>
                  <a:pt x="710" y="2511"/>
                </a:cubicBezTo>
                <a:cubicBezTo>
                  <a:pt x="710" y="2511"/>
                  <a:pt x="710" y="2511"/>
                  <a:pt x="710" y="2511"/>
                </a:cubicBezTo>
                <a:cubicBezTo>
                  <a:pt x="710" y="2511"/>
                  <a:pt x="710" y="2511"/>
                  <a:pt x="709" y="2511"/>
                </a:cubicBezTo>
                <a:cubicBezTo>
                  <a:pt x="709" y="2511"/>
                  <a:pt x="709" y="2511"/>
                  <a:pt x="709" y="2511"/>
                </a:cubicBezTo>
                <a:cubicBezTo>
                  <a:pt x="709" y="2511"/>
                  <a:pt x="709" y="2511"/>
                  <a:pt x="709" y="2511"/>
                </a:cubicBezTo>
                <a:cubicBezTo>
                  <a:pt x="709" y="2511"/>
                  <a:pt x="708" y="2511"/>
                  <a:pt x="708" y="2511"/>
                </a:cubicBezTo>
                <a:cubicBezTo>
                  <a:pt x="708" y="2511"/>
                  <a:pt x="708" y="2511"/>
                  <a:pt x="708" y="2511"/>
                </a:cubicBezTo>
                <a:cubicBezTo>
                  <a:pt x="708" y="2511"/>
                  <a:pt x="708" y="2511"/>
                  <a:pt x="708" y="2511"/>
                </a:cubicBezTo>
                <a:cubicBezTo>
                  <a:pt x="708" y="2511"/>
                  <a:pt x="708" y="2512"/>
                  <a:pt x="708" y="2512"/>
                </a:cubicBezTo>
                <a:cubicBezTo>
                  <a:pt x="690" y="2593"/>
                  <a:pt x="690" y="2593"/>
                  <a:pt x="690" y="2593"/>
                </a:cubicBezTo>
                <a:cubicBezTo>
                  <a:pt x="678" y="2595"/>
                  <a:pt x="678" y="2595"/>
                  <a:pt x="678" y="2595"/>
                </a:cubicBezTo>
                <a:cubicBezTo>
                  <a:pt x="734" y="2338"/>
                  <a:pt x="734" y="2338"/>
                  <a:pt x="734" y="2338"/>
                </a:cubicBezTo>
                <a:cubicBezTo>
                  <a:pt x="744" y="2329"/>
                  <a:pt x="744" y="2329"/>
                  <a:pt x="744" y="2329"/>
                </a:cubicBezTo>
                <a:cubicBezTo>
                  <a:pt x="748" y="2333"/>
                  <a:pt x="748" y="2333"/>
                  <a:pt x="748" y="2333"/>
                </a:cubicBezTo>
                <a:cubicBezTo>
                  <a:pt x="748" y="2333"/>
                  <a:pt x="747" y="2333"/>
                  <a:pt x="747" y="2333"/>
                </a:cubicBezTo>
                <a:cubicBezTo>
                  <a:pt x="747" y="2333"/>
                  <a:pt x="747" y="2333"/>
                  <a:pt x="747" y="2333"/>
                </a:cubicBezTo>
                <a:cubicBezTo>
                  <a:pt x="747" y="2333"/>
                  <a:pt x="747" y="2333"/>
                  <a:pt x="747" y="2333"/>
                </a:cubicBezTo>
                <a:cubicBezTo>
                  <a:pt x="747" y="2333"/>
                  <a:pt x="747" y="2334"/>
                  <a:pt x="747" y="2334"/>
                </a:cubicBezTo>
                <a:cubicBezTo>
                  <a:pt x="712" y="2490"/>
                  <a:pt x="712" y="2490"/>
                  <a:pt x="712" y="2490"/>
                </a:cubicBezTo>
                <a:cubicBezTo>
                  <a:pt x="712" y="2490"/>
                  <a:pt x="712" y="2490"/>
                  <a:pt x="712" y="2490"/>
                </a:cubicBezTo>
                <a:cubicBezTo>
                  <a:pt x="712" y="2490"/>
                  <a:pt x="712" y="2490"/>
                  <a:pt x="712" y="2491"/>
                </a:cubicBezTo>
                <a:cubicBezTo>
                  <a:pt x="713" y="2491"/>
                  <a:pt x="713" y="2492"/>
                  <a:pt x="714" y="2492"/>
                </a:cubicBezTo>
                <a:cubicBezTo>
                  <a:pt x="714" y="2492"/>
                  <a:pt x="714" y="2492"/>
                  <a:pt x="714" y="2492"/>
                </a:cubicBezTo>
                <a:cubicBezTo>
                  <a:pt x="930" y="2541"/>
                  <a:pt x="930" y="2541"/>
                  <a:pt x="930" y="2541"/>
                </a:cubicBezTo>
                <a:cubicBezTo>
                  <a:pt x="941" y="2553"/>
                  <a:pt x="941" y="2553"/>
                  <a:pt x="941" y="2553"/>
                </a:cubicBezTo>
                <a:cubicBezTo>
                  <a:pt x="718" y="2503"/>
                  <a:pt x="718" y="2503"/>
                  <a:pt x="718" y="2503"/>
                </a:cubicBezTo>
                <a:cubicBezTo>
                  <a:pt x="718" y="2503"/>
                  <a:pt x="718" y="2503"/>
                  <a:pt x="718" y="2503"/>
                </a:cubicBezTo>
                <a:cubicBezTo>
                  <a:pt x="718" y="2503"/>
                  <a:pt x="718" y="2503"/>
                  <a:pt x="718" y="2503"/>
                </a:cubicBezTo>
                <a:cubicBezTo>
                  <a:pt x="717" y="2503"/>
                  <a:pt x="717" y="2503"/>
                  <a:pt x="717" y="2503"/>
                </a:cubicBezTo>
                <a:cubicBezTo>
                  <a:pt x="717" y="2503"/>
                  <a:pt x="717" y="2503"/>
                  <a:pt x="717" y="2503"/>
                </a:cubicBezTo>
                <a:cubicBezTo>
                  <a:pt x="717" y="2503"/>
                  <a:pt x="717" y="2503"/>
                  <a:pt x="717" y="2503"/>
                </a:cubicBezTo>
                <a:cubicBezTo>
                  <a:pt x="717" y="2503"/>
                  <a:pt x="716" y="2503"/>
                  <a:pt x="716" y="2504"/>
                </a:cubicBezTo>
                <a:cubicBezTo>
                  <a:pt x="716" y="2504"/>
                  <a:pt x="716" y="2504"/>
                  <a:pt x="716" y="2504"/>
                </a:cubicBezTo>
                <a:cubicBezTo>
                  <a:pt x="716" y="2504"/>
                  <a:pt x="716" y="2504"/>
                  <a:pt x="716" y="2504"/>
                </a:cubicBezTo>
                <a:cubicBezTo>
                  <a:pt x="716" y="2504"/>
                  <a:pt x="716" y="2505"/>
                  <a:pt x="717" y="2505"/>
                </a:cubicBezTo>
                <a:close/>
                <a:moveTo>
                  <a:pt x="782" y="2584"/>
                </a:moveTo>
                <a:cubicBezTo>
                  <a:pt x="785" y="2587"/>
                  <a:pt x="785" y="2587"/>
                  <a:pt x="785" y="2587"/>
                </a:cubicBezTo>
                <a:cubicBezTo>
                  <a:pt x="691" y="2599"/>
                  <a:pt x="691" y="2599"/>
                  <a:pt x="691" y="2599"/>
                </a:cubicBezTo>
                <a:cubicBezTo>
                  <a:pt x="692" y="2595"/>
                  <a:pt x="692" y="2595"/>
                  <a:pt x="692" y="2595"/>
                </a:cubicBezTo>
                <a:lnTo>
                  <a:pt x="782" y="2584"/>
                </a:lnTo>
                <a:close/>
                <a:moveTo>
                  <a:pt x="693" y="2593"/>
                </a:moveTo>
                <a:cubicBezTo>
                  <a:pt x="710" y="2515"/>
                  <a:pt x="710" y="2515"/>
                  <a:pt x="710" y="2515"/>
                </a:cubicBezTo>
                <a:cubicBezTo>
                  <a:pt x="779" y="2581"/>
                  <a:pt x="779" y="2581"/>
                  <a:pt x="779" y="2581"/>
                </a:cubicBezTo>
                <a:lnTo>
                  <a:pt x="693" y="2593"/>
                </a:lnTo>
                <a:close/>
                <a:moveTo>
                  <a:pt x="635" y="2843"/>
                </a:moveTo>
                <a:cubicBezTo>
                  <a:pt x="625" y="2833"/>
                  <a:pt x="625" y="2833"/>
                  <a:pt x="625" y="2833"/>
                </a:cubicBezTo>
                <a:cubicBezTo>
                  <a:pt x="627" y="2821"/>
                  <a:pt x="627" y="2821"/>
                  <a:pt x="627" y="2821"/>
                </a:cubicBezTo>
                <a:cubicBezTo>
                  <a:pt x="637" y="2831"/>
                  <a:pt x="637" y="2831"/>
                  <a:pt x="637" y="2831"/>
                </a:cubicBezTo>
                <a:lnTo>
                  <a:pt x="635" y="2843"/>
                </a:lnTo>
                <a:close/>
                <a:moveTo>
                  <a:pt x="637" y="2849"/>
                </a:moveTo>
                <a:cubicBezTo>
                  <a:pt x="661" y="2874"/>
                  <a:pt x="661" y="2874"/>
                  <a:pt x="661" y="2874"/>
                </a:cubicBezTo>
                <a:cubicBezTo>
                  <a:pt x="632" y="2868"/>
                  <a:pt x="632" y="2868"/>
                  <a:pt x="632" y="2868"/>
                </a:cubicBezTo>
                <a:lnTo>
                  <a:pt x="637" y="2849"/>
                </a:lnTo>
                <a:close/>
                <a:moveTo>
                  <a:pt x="626" y="2883"/>
                </a:moveTo>
                <a:cubicBezTo>
                  <a:pt x="626" y="2883"/>
                  <a:pt x="626" y="2883"/>
                  <a:pt x="626" y="2883"/>
                </a:cubicBezTo>
                <a:cubicBezTo>
                  <a:pt x="626" y="2883"/>
                  <a:pt x="626" y="2883"/>
                  <a:pt x="626" y="2883"/>
                </a:cubicBezTo>
                <a:cubicBezTo>
                  <a:pt x="626" y="2883"/>
                  <a:pt x="626" y="2883"/>
                  <a:pt x="626" y="2883"/>
                </a:cubicBezTo>
                <a:cubicBezTo>
                  <a:pt x="626" y="2884"/>
                  <a:pt x="626" y="2884"/>
                  <a:pt x="626" y="2884"/>
                </a:cubicBezTo>
                <a:cubicBezTo>
                  <a:pt x="628" y="2887"/>
                  <a:pt x="628" y="2887"/>
                  <a:pt x="628" y="2887"/>
                </a:cubicBezTo>
                <a:cubicBezTo>
                  <a:pt x="613" y="2884"/>
                  <a:pt x="613" y="2884"/>
                  <a:pt x="613" y="2884"/>
                </a:cubicBezTo>
                <a:cubicBezTo>
                  <a:pt x="616" y="2873"/>
                  <a:pt x="616" y="2873"/>
                  <a:pt x="616" y="2873"/>
                </a:cubicBezTo>
                <a:cubicBezTo>
                  <a:pt x="628" y="2876"/>
                  <a:pt x="628" y="2876"/>
                  <a:pt x="628" y="2876"/>
                </a:cubicBezTo>
                <a:cubicBezTo>
                  <a:pt x="626" y="2882"/>
                  <a:pt x="626" y="2882"/>
                  <a:pt x="626" y="2882"/>
                </a:cubicBezTo>
                <a:cubicBezTo>
                  <a:pt x="626" y="2882"/>
                  <a:pt x="626" y="2882"/>
                  <a:pt x="626" y="2882"/>
                </a:cubicBezTo>
                <a:cubicBezTo>
                  <a:pt x="626" y="2883"/>
                  <a:pt x="626" y="2883"/>
                  <a:pt x="626" y="2883"/>
                </a:cubicBezTo>
                <a:cubicBezTo>
                  <a:pt x="626" y="2883"/>
                  <a:pt x="626" y="2883"/>
                  <a:pt x="626" y="2883"/>
                </a:cubicBezTo>
                <a:cubicBezTo>
                  <a:pt x="626" y="2883"/>
                  <a:pt x="626" y="2883"/>
                  <a:pt x="626" y="2883"/>
                </a:cubicBezTo>
                <a:close/>
                <a:moveTo>
                  <a:pt x="614" y="2870"/>
                </a:moveTo>
                <a:cubicBezTo>
                  <a:pt x="612" y="2870"/>
                  <a:pt x="612" y="2870"/>
                  <a:pt x="612" y="2870"/>
                </a:cubicBezTo>
                <a:cubicBezTo>
                  <a:pt x="620" y="2833"/>
                  <a:pt x="620" y="2833"/>
                  <a:pt x="620" y="2833"/>
                </a:cubicBezTo>
                <a:cubicBezTo>
                  <a:pt x="622" y="2834"/>
                  <a:pt x="622" y="2834"/>
                  <a:pt x="622" y="2834"/>
                </a:cubicBezTo>
                <a:lnTo>
                  <a:pt x="614" y="2870"/>
                </a:lnTo>
                <a:close/>
                <a:moveTo>
                  <a:pt x="524" y="3077"/>
                </a:moveTo>
                <a:cubicBezTo>
                  <a:pt x="523" y="3076"/>
                  <a:pt x="523" y="3076"/>
                  <a:pt x="523" y="3076"/>
                </a:cubicBezTo>
                <a:cubicBezTo>
                  <a:pt x="528" y="3066"/>
                  <a:pt x="528" y="3066"/>
                  <a:pt x="528" y="3066"/>
                </a:cubicBezTo>
                <a:cubicBezTo>
                  <a:pt x="528" y="3066"/>
                  <a:pt x="528" y="3066"/>
                  <a:pt x="528" y="3066"/>
                </a:cubicBezTo>
                <a:lnTo>
                  <a:pt x="524" y="3077"/>
                </a:lnTo>
                <a:close/>
                <a:moveTo>
                  <a:pt x="525" y="3080"/>
                </a:moveTo>
                <a:cubicBezTo>
                  <a:pt x="553" y="3085"/>
                  <a:pt x="553" y="3085"/>
                  <a:pt x="553" y="3085"/>
                </a:cubicBezTo>
                <a:cubicBezTo>
                  <a:pt x="502" y="3131"/>
                  <a:pt x="502" y="3131"/>
                  <a:pt x="502" y="3131"/>
                </a:cubicBezTo>
                <a:lnTo>
                  <a:pt x="525" y="3080"/>
                </a:lnTo>
                <a:close/>
                <a:moveTo>
                  <a:pt x="435" y="2848"/>
                </a:moveTo>
                <a:cubicBezTo>
                  <a:pt x="435" y="2848"/>
                  <a:pt x="435" y="2848"/>
                  <a:pt x="435" y="2848"/>
                </a:cubicBezTo>
                <a:cubicBezTo>
                  <a:pt x="439" y="2838"/>
                  <a:pt x="439" y="2838"/>
                  <a:pt x="439" y="2838"/>
                </a:cubicBezTo>
                <a:cubicBezTo>
                  <a:pt x="439" y="2838"/>
                  <a:pt x="439" y="2838"/>
                  <a:pt x="439" y="2838"/>
                </a:cubicBezTo>
                <a:lnTo>
                  <a:pt x="435" y="2848"/>
                </a:lnTo>
                <a:close/>
                <a:moveTo>
                  <a:pt x="442" y="2838"/>
                </a:moveTo>
                <a:cubicBezTo>
                  <a:pt x="529" y="2856"/>
                  <a:pt x="529" y="2856"/>
                  <a:pt x="529" y="2856"/>
                </a:cubicBezTo>
                <a:cubicBezTo>
                  <a:pt x="528" y="2867"/>
                  <a:pt x="528" y="2867"/>
                  <a:pt x="528" y="2867"/>
                </a:cubicBezTo>
                <a:cubicBezTo>
                  <a:pt x="438" y="2849"/>
                  <a:pt x="438" y="2849"/>
                  <a:pt x="438" y="2849"/>
                </a:cubicBezTo>
                <a:lnTo>
                  <a:pt x="442" y="2838"/>
                </a:lnTo>
                <a:close/>
                <a:moveTo>
                  <a:pt x="437" y="2851"/>
                </a:moveTo>
                <a:cubicBezTo>
                  <a:pt x="528" y="2870"/>
                  <a:pt x="528" y="2870"/>
                  <a:pt x="528" y="2870"/>
                </a:cubicBezTo>
                <a:cubicBezTo>
                  <a:pt x="512" y="2986"/>
                  <a:pt x="512" y="2986"/>
                  <a:pt x="512" y="2986"/>
                </a:cubicBezTo>
                <a:cubicBezTo>
                  <a:pt x="425" y="2882"/>
                  <a:pt x="425" y="2882"/>
                  <a:pt x="425" y="2882"/>
                </a:cubicBezTo>
                <a:lnTo>
                  <a:pt x="437" y="2851"/>
                </a:lnTo>
                <a:close/>
                <a:moveTo>
                  <a:pt x="511" y="3011"/>
                </a:moveTo>
                <a:cubicBezTo>
                  <a:pt x="513" y="3013"/>
                  <a:pt x="513" y="3013"/>
                  <a:pt x="513" y="3013"/>
                </a:cubicBezTo>
                <a:cubicBezTo>
                  <a:pt x="507" y="3059"/>
                  <a:pt x="507" y="3059"/>
                  <a:pt x="507" y="3059"/>
                </a:cubicBezTo>
                <a:cubicBezTo>
                  <a:pt x="504" y="3058"/>
                  <a:pt x="504" y="3058"/>
                  <a:pt x="504" y="3058"/>
                </a:cubicBezTo>
                <a:lnTo>
                  <a:pt x="511" y="3011"/>
                </a:lnTo>
                <a:close/>
                <a:moveTo>
                  <a:pt x="509" y="3004"/>
                </a:moveTo>
                <a:cubicBezTo>
                  <a:pt x="419" y="2896"/>
                  <a:pt x="419" y="2896"/>
                  <a:pt x="419" y="2896"/>
                </a:cubicBezTo>
                <a:cubicBezTo>
                  <a:pt x="423" y="2885"/>
                  <a:pt x="423" y="2885"/>
                  <a:pt x="423" y="2885"/>
                </a:cubicBezTo>
                <a:cubicBezTo>
                  <a:pt x="511" y="2990"/>
                  <a:pt x="511" y="2990"/>
                  <a:pt x="511" y="2990"/>
                </a:cubicBezTo>
                <a:lnTo>
                  <a:pt x="509" y="3004"/>
                </a:lnTo>
                <a:close/>
                <a:moveTo>
                  <a:pt x="511" y="3007"/>
                </a:moveTo>
                <a:cubicBezTo>
                  <a:pt x="513" y="2993"/>
                  <a:pt x="513" y="2993"/>
                  <a:pt x="513" y="2993"/>
                </a:cubicBezTo>
                <a:cubicBezTo>
                  <a:pt x="515" y="2995"/>
                  <a:pt x="515" y="2995"/>
                  <a:pt x="515" y="2995"/>
                </a:cubicBezTo>
                <a:cubicBezTo>
                  <a:pt x="513" y="3009"/>
                  <a:pt x="513" y="3009"/>
                  <a:pt x="513" y="3009"/>
                </a:cubicBezTo>
                <a:lnTo>
                  <a:pt x="511" y="3007"/>
                </a:lnTo>
                <a:close/>
                <a:moveTo>
                  <a:pt x="423" y="2879"/>
                </a:moveTo>
                <a:cubicBezTo>
                  <a:pt x="422" y="2879"/>
                  <a:pt x="422" y="2879"/>
                  <a:pt x="422" y="2879"/>
                </a:cubicBezTo>
                <a:cubicBezTo>
                  <a:pt x="434" y="2851"/>
                  <a:pt x="434" y="2851"/>
                  <a:pt x="434" y="2851"/>
                </a:cubicBezTo>
                <a:cubicBezTo>
                  <a:pt x="434" y="2851"/>
                  <a:pt x="434" y="2851"/>
                  <a:pt x="434" y="2851"/>
                </a:cubicBezTo>
                <a:lnTo>
                  <a:pt x="423" y="2879"/>
                </a:lnTo>
                <a:close/>
                <a:moveTo>
                  <a:pt x="420" y="2877"/>
                </a:moveTo>
                <a:cubicBezTo>
                  <a:pt x="392" y="2842"/>
                  <a:pt x="392" y="2842"/>
                  <a:pt x="392" y="2842"/>
                </a:cubicBezTo>
                <a:cubicBezTo>
                  <a:pt x="431" y="2850"/>
                  <a:pt x="431" y="2850"/>
                  <a:pt x="431" y="2850"/>
                </a:cubicBezTo>
                <a:lnTo>
                  <a:pt x="420" y="2877"/>
                </a:lnTo>
                <a:close/>
                <a:moveTo>
                  <a:pt x="421" y="2882"/>
                </a:moveTo>
                <a:cubicBezTo>
                  <a:pt x="421" y="2882"/>
                  <a:pt x="421" y="2882"/>
                  <a:pt x="421" y="2882"/>
                </a:cubicBezTo>
                <a:cubicBezTo>
                  <a:pt x="417" y="2894"/>
                  <a:pt x="417" y="2894"/>
                  <a:pt x="417" y="2894"/>
                </a:cubicBezTo>
                <a:cubicBezTo>
                  <a:pt x="417" y="2893"/>
                  <a:pt x="417" y="2893"/>
                  <a:pt x="417" y="2893"/>
                </a:cubicBezTo>
                <a:lnTo>
                  <a:pt x="421" y="2882"/>
                </a:lnTo>
                <a:close/>
                <a:moveTo>
                  <a:pt x="418" y="2899"/>
                </a:moveTo>
                <a:cubicBezTo>
                  <a:pt x="509" y="3008"/>
                  <a:pt x="509" y="3008"/>
                  <a:pt x="509" y="3008"/>
                </a:cubicBezTo>
                <a:cubicBezTo>
                  <a:pt x="502" y="3058"/>
                  <a:pt x="502" y="3058"/>
                  <a:pt x="502" y="3058"/>
                </a:cubicBezTo>
                <a:cubicBezTo>
                  <a:pt x="365" y="3032"/>
                  <a:pt x="365" y="3032"/>
                  <a:pt x="365" y="3032"/>
                </a:cubicBezTo>
                <a:lnTo>
                  <a:pt x="418" y="2899"/>
                </a:lnTo>
                <a:close/>
                <a:moveTo>
                  <a:pt x="504" y="3061"/>
                </a:moveTo>
                <a:cubicBezTo>
                  <a:pt x="506" y="3062"/>
                  <a:pt x="506" y="3062"/>
                  <a:pt x="506" y="3062"/>
                </a:cubicBezTo>
                <a:cubicBezTo>
                  <a:pt x="505" y="3073"/>
                  <a:pt x="505" y="3073"/>
                  <a:pt x="505" y="3073"/>
                </a:cubicBezTo>
                <a:cubicBezTo>
                  <a:pt x="502" y="3073"/>
                  <a:pt x="502" y="3073"/>
                  <a:pt x="502" y="3073"/>
                </a:cubicBezTo>
                <a:lnTo>
                  <a:pt x="504" y="3061"/>
                </a:lnTo>
                <a:close/>
                <a:moveTo>
                  <a:pt x="507" y="3076"/>
                </a:moveTo>
                <a:cubicBezTo>
                  <a:pt x="519" y="3079"/>
                  <a:pt x="519" y="3079"/>
                  <a:pt x="519" y="3079"/>
                </a:cubicBezTo>
                <a:cubicBezTo>
                  <a:pt x="502" y="3116"/>
                  <a:pt x="502" y="3116"/>
                  <a:pt x="502" y="3116"/>
                </a:cubicBezTo>
                <a:lnTo>
                  <a:pt x="507" y="3076"/>
                </a:lnTo>
                <a:close/>
                <a:moveTo>
                  <a:pt x="507" y="3074"/>
                </a:moveTo>
                <a:cubicBezTo>
                  <a:pt x="509" y="3062"/>
                  <a:pt x="509" y="3062"/>
                  <a:pt x="509" y="3062"/>
                </a:cubicBezTo>
                <a:cubicBezTo>
                  <a:pt x="525" y="3065"/>
                  <a:pt x="525" y="3065"/>
                  <a:pt x="525" y="3065"/>
                </a:cubicBezTo>
                <a:cubicBezTo>
                  <a:pt x="520" y="3076"/>
                  <a:pt x="520" y="3076"/>
                  <a:pt x="520" y="3076"/>
                </a:cubicBezTo>
                <a:lnTo>
                  <a:pt x="507" y="3074"/>
                </a:lnTo>
                <a:close/>
                <a:moveTo>
                  <a:pt x="526" y="3063"/>
                </a:moveTo>
                <a:cubicBezTo>
                  <a:pt x="509" y="3059"/>
                  <a:pt x="509" y="3059"/>
                  <a:pt x="509" y="3059"/>
                </a:cubicBezTo>
                <a:cubicBezTo>
                  <a:pt x="515" y="3016"/>
                  <a:pt x="515" y="3016"/>
                  <a:pt x="515" y="3016"/>
                </a:cubicBezTo>
                <a:cubicBezTo>
                  <a:pt x="536" y="3040"/>
                  <a:pt x="536" y="3040"/>
                  <a:pt x="536" y="3040"/>
                </a:cubicBezTo>
                <a:lnTo>
                  <a:pt x="526" y="3063"/>
                </a:lnTo>
                <a:close/>
                <a:moveTo>
                  <a:pt x="516" y="3012"/>
                </a:moveTo>
                <a:cubicBezTo>
                  <a:pt x="518" y="2998"/>
                  <a:pt x="518" y="2998"/>
                  <a:pt x="518" y="2998"/>
                </a:cubicBezTo>
                <a:cubicBezTo>
                  <a:pt x="542" y="3027"/>
                  <a:pt x="542" y="3027"/>
                  <a:pt x="542" y="3027"/>
                </a:cubicBezTo>
                <a:cubicBezTo>
                  <a:pt x="537" y="3038"/>
                  <a:pt x="537" y="3038"/>
                  <a:pt x="537" y="3038"/>
                </a:cubicBezTo>
                <a:lnTo>
                  <a:pt x="516" y="3012"/>
                </a:lnTo>
                <a:close/>
                <a:moveTo>
                  <a:pt x="538" y="3043"/>
                </a:moveTo>
                <a:cubicBezTo>
                  <a:pt x="538" y="3044"/>
                  <a:pt x="538" y="3044"/>
                  <a:pt x="538" y="3044"/>
                </a:cubicBezTo>
                <a:cubicBezTo>
                  <a:pt x="530" y="3063"/>
                  <a:pt x="530" y="3063"/>
                  <a:pt x="530" y="3063"/>
                </a:cubicBezTo>
                <a:cubicBezTo>
                  <a:pt x="529" y="3063"/>
                  <a:pt x="529" y="3063"/>
                  <a:pt x="529" y="3063"/>
                </a:cubicBezTo>
                <a:lnTo>
                  <a:pt x="538" y="3043"/>
                </a:lnTo>
                <a:close/>
                <a:moveTo>
                  <a:pt x="541" y="3046"/>
                </a:moveTo>
                <a:cubicBezTo>
                  <a:pt x="560" y="3069"/>
                  <a:pt x="560" y="3069"/>
                  <a:pt x="560" y="3069"/>
                </a:cubicBezTo>
                <a:cubicBezTo>
                  <a:pt x="533" y="3064"/>
                  <a:pt x="533" y="3064"/>
                  <a:pt x="533" y="3064"/>
                </a:cubicBezTo>
                <a:lnTo>
                  <a:pt x="541" y="3046"/>
                </a:lnTo>
                <a:close/>
                <a:moveTo>
                  <a:pt x="540" y="3041"/>
                </a:moveTo>
                <a:cubicBezTo>
                  <a:pt x="539" y="3040"/>
                  <a:pt x="539" y="3040"/>
                  <a:pt x="539" y="3040"/>
                </a:cubicBezTo>
                <a:cubicBezTo>
                  <a:pt x="544" y="3029"/>
                  <a:pt x="544" y="3029"/>
                  <a:pt x="544" y="3029"/>
                </a:cubicBezTo>
                <a:cubicBezTo>
                  <a:pt x="545" y="3030"/>
                  <a:pt x="545" y="3030"/>
                  <a:pt x="545" y="3030"/>
                </a:cubicBezTo>
                <a:lnTo>
                  <a:pt x="540" y="3041"/>
                </a:lnTo>
                <a:close/>
                <a:moveTo>
                  <a:pt x="543" y="3024"/>
                </a:moveTo>
                <a:cubicBezTo>
                  <a:pt x="518" y="2994"/>
                  <a:pt x="518" y="2994"/>
                  <a:pt x="518" y="2994"/>
                </a:cubicBezTo>
                <a:cubicBezTo>
                  <a:pt x="522" y="2967"/>
                  <a:pt x="522" y="2967"/>
                  <a:pt x="522" y="2967"/>
                </a:cubicBezTo>
                <a:cubicBezTo>
                  <a:pt x="603" y="2891"/>
                  <a:pt x="603" y="2891"/>
                  <a:pt x="603" y="2891"/>
                </a:cubicBezTo>
                <a:lnTo>
                  <a:pt x="543" y="3024"/>
                </a:lnTo>
                <a:close/>
                <a:moveTo>
                  <a:pt x="520" y="2966"/>
                </a:moveTo>
                <a:cubicBezTo>
                  <a:pt x="520" y="2966"/>
                  <a:pt x="520" y="2966"/>
                  <a:pt x="520" y="2966"/>
                </a:cubicBezTo>
                <a:cubicBezTo>
                  <a:pt x="520" y="2966"/>
                  <a:pt x="519" y="2966"/>
                  <a:pt x="519" y="2967"/>
                </a:cubicBezTo>
                <a:cubicBezTo>
                  <a:pt x="516" y="2991"/>
                  <a:pt x="516" y="2991"/>
                  <a:pt x="516" y="2991"/>
                </a:cubicBezTo>
                <a:cubicBezTo>
                  <a:pt x="514" y="2989"/>
                  <a:pt x="514" y="2989"/>
                  <a:pt x="514" y="2989"/>
                </a:cubicBezTo>
                <a:cubicBezTo>
                  <a:pt x="530" y="2870"/>
                  <a:pt x="530" y="2870"/>
                  <a:pt x="530" y="2870"/>
                </a:cubicBezTo>
                <a:cubicBezTo>
                  <a:pt x="532" y="2871"/>
                  <a:pt x="532" y="2871"/>
                  <a:pt x="532" y="2871"/>
                </a:cubicBezTo>
                <a:cubicBezTo>
                  <a:pt x="522" y="2946"/>
                  <a:pt x="522" y="2946"/>
                  <a:pt x="522" y="2946"/>
                </a:cubicBezTo>
                <a:cubicBezTo>
                  <a:pt x="522" y="2946"/>
                  <a:pt x="522" y="2946"/>
                  <a:pt x="522" y="2946"/>
                </a:cubicBezTo>
                <a:cubicBezTo>
                  <a:pt x="522" y="2946"/>
                  <a:pt x="522" y="2946"/>
                  <a:pt x="522" y="2946"/>
                </a:cubicBezTo>
                <a:cubicBezTo>
                  <a:pt x="522" y="2946"/>
                  <a:pt x="522" y="2946"/>
                  <a:pt x="522" y="2946"/>
                </a:cubicBezTo>
                <a:cubicBezTo>
                  <a:pt x="522" y="2946"/>
                  <a:pt x="522" y="2946"/>
                  <a:pt x="522" y="2947"/>
                </a:cubicBezTo>
                <a:cubicBezTo>
                  <a:pt x="522" y="2947"/>
                  <a:pt x="522" y="2947"/>
                  <a:pt x="522" y="2947"/>
                </a:cubicBezTo>
                <a:cubicBezTo>
                  <a:pt x="523" y="2947"/>
                  <a:pt x="523" y="2947"/>
                  <a:pt x="523" y="2947"/>
                </a:cubicBezTo>
                <a:cubicBezTo>
                  <a:pt x="523" y="2947"/>
                  <a:pt x="523" y="2947"/>
                  <a:pt x="523" y="2947"/>
                </a:cubicBezTo>
                <a:cubicBezTo>
                  <a:pt x="523" y="2947"/>
                  <a:pt x="523" y="2947"/>
                  <a:pt x="523" y="2947"/>
                </a:cubicBezTo>
                <a:cubicBezTo>
                  <a:pt x="523" y="2947"/>
                  <a:pt x="523" y="2947"/>
                  <a:pt x="523" y="2947"/>
                </a:cubicBezTo>
                <a:cubicBezTo>
                  <a:pt x="523" y="2947"/>
                  <a:pt x="523" y="2947"/>
                  <a:pt x="523" y="2947"/>
                </a:cubicBezTo>
                <a:cubicBezTo>
                  <a:pt x="523" y="2947"/>
                  <a:pt x="524" y="2947"/>
                  <a:pt x="524" y="2947"/>
                </a:cubicBezTo>
                <a:cubicBezTo>
                  <a:pt x="524" y="2947"/>
                  <a:pt x="524" y="2947"/>
                  <a:pt x="524" y="2947"/>
                </a:cubicBezTo>
                <a:cubicBezTo>
                  <a:pt x="524" y="2947"/>
                  <a:pt x="524" y="2947"/>
                  <a:pt x="524" y="2947"/>
                </a:cubicBezTo>
                <a:cubicBezTo>
                  <a:pt x="525" y="2947"/>
                  <a:pt x="525" y="2947"/>
                  <a:pt x="525" y="2947"/>
                </a:cubicBezTo>
                <a:cubicBezTo>
                  <a:pt x="525" y="2947"/>
                  <a:pt x="525" y="2947"/>
                  <a:pt x="525" y="2947"/>
                </a:cubicBezTo>
                <a:cubicBezTo>
                  <a:pt x="560" y="2876"/>
                  <a:pt x="560" y="2876"/>
                  <a:pt x="560" y="2876"/>
                </a:cubicBezTo>
                <a:cubicBezTo>
                  <a:pt x="561" y="2876"/>
                  <a:pt x="561" y="2876"/>
                  <a:pt x="561" y="2876"/>
                </a:cubicBezTo>
                <a:cubicBezTo>
                  <a:pt x="523" y="2952"/>
                  <a:pt x="523" y="2952"/>
                  <a:pt x="523" y="2952"/>
                </a:cubicBezTo>
                <a:cubicBezTo>
                  <a:pt x="523" y="2952"/>
                  <a:pt x="523" y="2953"/>
                  <a:pt x="523" y="2953"/>
                </a:cubicBezTo>
                <a:cubicBezTo>
                  <a:pt x="523" y="2953"/>
                  <a:pt x="523" y="2953"/>
                  <a:pt x="523" y="2953"/>
                </a:cubicBezTo>
                <a:cubicBezTo>
                  <a:pt x="523" y="2953"/>
                  <a:pt x="523" y="2954"/>
                  <a:pt x="523" y="2954"/>
                </a:cubicBezTo>
                <a:cubicBezTo>
                  <a:pt x="523" y="2954"/>
                  <a:pt x="523" y="2954"/>
                  <a:pt x="523" y="2954"/>
                </a:cubicBezTo>
                <a:cubicBezTo>
                  <a:pt x="523" y="2954"/>
                  <a:pt x="523" y="2954"/>
                  <a:pt x="523" y="2954"/>
                </a:cubicBezTo>
                <a:cubicBezTo>
                  <a:pt x="523" y="2954"/>
                  <a:pt x="524" y="2954"/>
                  <a:pt x="524" y="2954"/>
                </a:cubicBezTo>
                <a:cubicBezTo>
                  <a:pt x="524" y="2954"/>
                  <a:pt x="524" y="2954"/>
                  <a:pt x="524" y="2954"/>
                </a:cubicBezTo>
                <a:cubicBezTo>
                  <a:pt x="525" y="2954"/>
                  <a:pt x="525" y="2954"/>
                  <a:pt x="525" y="2954"/>
                </a:cubicBezTo>
                <a:cubicBezTo>
                  <a:pt x="525" y="2954"/>
                  <a:pt x="525" y="2954"/>
                  <a:pt x="525" y="2954"/>
                </a:cubicBezTo>
                <a:cubicBezTo>
                  <a:pt x="599" y="2884"/>
                  <a:pt x="599" y="2884"/>
                  <a:pt x="599" y="2884"/>
                </a:cubicBezTo>
                <a:cubicBezTo>
                  <a:pt x="605" y="2885"/>
                  <a:pt x="605" y="2885"/>
                  <a:pt x="605" y="2885"/>
                </a:cubicBezTo>
                <a:lnTo>
                  <a:pt x="520" y="2966"/>
                </a:lnTo>
                <a:close/>
                <a:moveTo>
                  <a:pt x="573" y="2507"/>
                </a:moveTo>
                <a:cubicBezTo>
                  <a:pt x="578" y="2502"/>
                  <a:pt x="578" y="2502"/>
                  <a:pt x="578" y="2502"/>
                </a:cubicBezTo>
                <a:cubicBezTo>
                  <a:pt x="564" y="2610"/>
                  <a:pt x="564" y="2610"/>
                  <a:pt x="564" y="2610"/>
                </a:cubicBezTo>
                <a:cubicBezTo>
                  <a:pt x="531" y="2614"/>
                  <a:pt x="531" y="2614"/>
                  <a:pt x="531" y="2614"/>
                </a:cubicBezTo>
                <a:lnTo>
                  <a:pt x="573" y="2507"/>
                </a:lnTo>
                <a:close/>
                <a:moveTo>
                  <a:pt x="571" y="2506"/>
                </a:moveTo>
                <a:cubicBezTo>
                  <a:pt x="573" y="2500"/>
                  <a:pt x="573" y="2500"/>
                  <a:pt x="573" y="2500"/>
                </a:cubicBezTo>
                <a:cubicBezTo>
                  <a:pt x="573" y="2500"/>
                  <a:pt x="573" y="2500"/>
                  <a:pt x="573" y="2500"/>
                </a:cubicBezTo>
                <a:cubicBezTo>
                  <a:pt x="571" y="2506"/>
                  <a:pt x="571" y="2506"/>
                  <a:pt x="571" y="2506"/>
                </a:cubicBezTo>
                <a:close/>
                <a:moveTo>
                  <a:pt x="571" y="2619"/>
                </a:moveTo>
                <a:cubicBezTo>
                  <a:pt x="571" y="2619"/>
                  <a:pt x="571" y="2620"/>
                  <a:pt x="571" y="2620"/>
                </a:cubicBezTo>
                <a:cubicBezTo>
                  <a:pt x="571" y="2620"/>
                  <a:pt x="571" y="2620"/>
                  <a:pt x="571" y="2620"/>
                </a:cubicBezTo>
                <a:cubicBezTo>
                  <a:pt x="571" y="2620"/>
                  <a:pt x="571" y="2620"/>
                  <a:pt x="571" y="2620"/>
                </a:cubicBezTo>
                <a:cubicBezTo>
                  <a:pt x="571" y="2620"/>
                  <a:pt x="571" y="2620"/>
                  <a:pt x="571" y="2620"/>
                </a:cubicBezTo>
                <a:cubicBezTo>
                  <a:pt x="571" y="2620"/>
                  <a:pt x="572" y="2620"/>
                  <a:pt x="572" y="2620"/>
                </a:cubicBezTo>
                <a:cubicBezTo>
                  <a:pt x="572" y="2620"/>
                  <a:pt x="573" y="2620"/>
                  <a:pt x="573" y="2620"/>
                </a:cubicBezTo>
                <a:cubicBezTo>
                  <a:pt x="573" y="2620"/>
                  <a:pt x="573" y="2620"/>
                  <a:pt x="573" y="2620"/>
                </a:cubicBezTo>
                <a:cubicBezTo>
                  <a:pt x="576" y="2617"/>
                  <a:pt x="576" y="2617"/>
                  <a:pt x="576" y="2617"/>
                </a:cubicBezTo>
                <a:cubicBezTo>
                  <a:pt x="582" y="2616"/>
                  <a:pt x="582" y="2616"/>
                  <a:pt x="582" y="2616"/>
                </a:cubicBezTo>
                <a:cubicBezTo>
                  <a:pt x="565" y="2633"/>
                  <a:pt x="565" y="2633"/>
                  <a:pt x="565" y="2633"/>
                </a:cubicBezTo>
                <a:cubicBezTo>
                  <a:pt x="565" y="2633"/>
                  <a:pt x="565" y="2633"/>
                  <a:pt x="565" y="2633"/>
                </a:cubicBezTo>
                <a:cubicBezTo>
                  <a:pt x="565" y="2633"/>
                  <a:pt x="565" y="2633"/>
                  <a:pt x="565" y="2633"/>
                </a:cubicBezTo>
                <a:cubicBezTo>
                  <a:pt x="563" y="2649"/>
                  <a:pt x="563" y="2649"/>
                  <a:pt x="563" y="2649"/>
                </a:cubicBezTo>
                <a:cubicBezTo>
                  <a:pt x="561" y="2649"/>
                  <a:pt x="561" y="2649"/>
                  <a:pt x="561" y="2649"/>
                </a:cubicBezTo>
                <a:cubicBezTo>
                  <a:pt x="565" y="2618"/>
                  <a:pt x="565" y="2618"/>
                  <a:pt x="565" y="2618"/>
                </a:cubicBezTo>
                <a:cubicBezTo>
                  <a:pt x="567" y="2618"/>
                  <a:pt x="567" y="2618"/>
                  <a:pt x="567" y="2618"/>
                </a:cubicBezTo>
                <a:cubicBezTo>
                  <a:pt x="568" y="2618"/>
                  <a:pt x="568" y="2618"/>
                  <a:pt x="568" y="2618"/>
                </a:cubicBezTo>
                <a:cubicBezTo>
                  <a:pt x="568" y="2618"/>
                  <a:pt x="568" y="2618"/>
                  <a:pt x="568" y="2618"/>
                </a:cubicBezTo>
                <a:cubicBezTo>
                  <a:pt x="568" y="2618"/>
                  <a:pt x="568" y="2619"/>
                  <a:pt x="568" y="2619"/>
                </a:cubicBezTo>
                <a:cubicBezTo>
                  <a:pt x="568" y="2619"/>
                  <a:pt x="568" y="2619"/>
                  <a:pt x="568" y="2619"/>
                </a:cubicBezTo>
                <a:cubicBezTo>
                  <a:pt x="568" y="2619"/>
                  <a:pt x="568" y="2619"/>
                  <a:pt x="568" y="2619"/>
                </a:cubicBezTo>
                <a:cubicBezTo>
                  <a:pt x="568" y="2619"/>
                  <a:pt x="568" y="2619"/>
                  <a:pt x="569" y="2619"/>
                </a:cubicBezTo>
                <a:cubicBezTo>
                  <a:pt x="569" y="2619"/>
                  <a:pt x="569" y="2619"/>
                  <a:pt x="569" y="2619"/>
                </a:cubicBezTo>
                <a:cubicBezTo>
                  <a:pt x="569" y="2619"/>
                  <a:pt x="569" y="2619"/>
                  <a:pt x="569" y="2619"/>
                </a:cubicBezTo>
                <a:cubicBezTo>
                  <a:pt x="569" y="2619"/>
                  <a:pt x="569" y="2619"/>
                  <a:pt x="570" y="2618"/>
                </a:cubicBezTo>
                <a:cubicBezTo>
                  <a:pt x="570" y="2618"/>
                  <a:pt x="570" y="2618"/>
                  <a:pt x="570" y="2618"/>
                </a:cubicBezTo>
                <a:cubicBezTo>
                  <a:pt x="570" y="2618"/>
                  <a:pt x="570" y="2618"/>
                  <a:pt x="570" y="2618"/>
                </a:cubicBezTo>
                <a:cubicBezTo>
                  <a:pt x="570" y="2618"/>
                  <a:pt x="570" y="2618"/>
                  <a:pt x="570" y="2618"/>
                </a:cubicBezTo>
                <a:cubicBezTo>
                  <a:pt x="571" y="2618"/>
                  <a:pt x="571" y="2618"/>
                  <a:pt x="571" y="2618"/>
                </a:cubicBezTo>
                <a:cubicBezTo>
                  <a:pt x="571" y="2618"/>
                  <a:pt x="571" y="2618"/>
                  <a:pt x="571" y="2618"/>
                </a:cubicBezTo>
                <a:cubicBezTo>
                  <a:pt x="571" y="2618"/>
                  <a:pt x="571" y="2619"/>
                  <a:pt x="571" y="2619"/>
                </a:cubicBezTo>
                <a:cubicBezTo>
                  <a:pt x="571" y="2619"/>
                  <a:pt x="571" y="2619"/>
                  <a:pt x="571" y="2619"/>
                </a:cubicBezTo>
                <a:close/>
                <a:moveTo>
                  <a:pt x="639" y="2600"/>
                </a:moveTo>
                <a:cubicBezTo>
                  <a:pt x="596" y="2605"/>
                  <a:pt x="596" y="2605"/>
                  <a:pt x="596" y="2605"/>
                </a:cubicBezTo>
                <a:cubicBezTo>
                  <a:pt x="683" y="2516"/>
                  <a:pt x="683" y="2516"/>
                  <a:pt x="683" y="2516"/>
                </a:cubicBezTo>
                <a:lnTo>
                  <a:pt x="639" y="2600"/>
                </a:lnTo>
                <a:close/>
                <a:moveTo>
                  <a:pt x="642" y="2602"/>
                </a:moveTo>
                <a:cubicBezTo>
                  <a:pt x="640" y="2606"/>
                  <a:pt x="640" y="2606"/>
                  <a:pt x="640" y="2606"/>
                </a:cubicBezTo>
                <a:cubicBezTo>
                  <a:pt x="639" y="2606"/>
                  <a:pt x="639" y="2606"/>
                  <a:pt x="639" y="2606"/>
                </a:cubicBezTo>
                <a:cubicBezTo>
                  <a:pt x="641" y="2602"/>
                  <a:pt x="641" y="2602"/>
                  <a:pt x="641" y="2602"/>
                </a:cubicBezTo>
                <a:lnTo>
                  <a:pt x="642" y="2602"/>
                </a:lnTo>
                <a:close/>
                <a:moveTo>
                  <a:pt x="621" y="2815"/>
                </a:moveTo>
                <a:cubicBezTo>
                  <a:pt x="619" y="2827"/>
                  <a:pt x="619" y="2827"/>
                  <a:pt x="619" y="2827"/>
                </a:cubicBezTo>
                <a:cubicBezTo>
                  <a:pt x="598" y="2806"/>
                  <a:pt x="598" y="2806"/>
                  <a:pt x="598" y="2806"/>
                </a:cubicBezTo>
                <a:cubicBezTo>
                  <a:pt x="603" y="2797"/>
                  <a:pt x="603" y="2797"/>
                  <a:pt x="603" y="2797"/>
                </a:cubicBezTo>
                <a:lnTo>
                  <a:pt x="621" y="2815"/>
                </a:lnTo>
                <a:close/>
                <a:moveTo>
                  <a:pt x="604" y="2794"/>
                </a:moveTo>
                <a:cubicBezTo>
                  <a:pt x="644" y="2714"/>
                  <a:pt x="644" y="2714"/>
                  <a:pt x="644" y="2714"/>
                </a:cubicBezTo>
                <a:cubicBezTo>
                  <a:pt x="622" y="2812"/>
                  <a:pt x="622" y="2812"/>
                  <a:pt x="622" y="2812"/>
                </a:cubicBezTo>
                <a:lnTo>
                  <a:pt x="604" y="2794"/>
                </a:lnTo>
                <a:close/>
                <a:moveTo>
                  <a:pt x="596" y="2804"/>
                </a:moveTo>
                <a:cubicBezTo>
                  <a:pt x="596" y="2803"/>
                  <a:pt x="596" y="2803"/>
                  <a:pt x="596" y="2803"/>
                </a:cubicBezTo>
                <a:cubicBezTo>
                  <a:pt x="600" y="2794"/>
                  <a:pt x="600" y="2794"/>
                  <a:pt x="600" y="2794"/>
                </a:cubicBezTo>
                <a:cubicBezTo>
                  <a:pt x="601" y="2795"/>
                  <a:pt x="601" y="2795"/>
                  <a:pt x="601" y="2795"/>
                </a:cubicBezTo>
                <a:lnTo>
                  <a:pt x="596" y="2804"/>
                </a:lnTo>
                <a:close/>
                <a:moveTo>
                  <a:pt x="562" y="2874"/>
                </a:moveTo>
                <a:cubicBezTo>
                  <a:pt x="561" y="2874"/>
                  <a:pt x="561" y="2874"/>
                  <a:pt x="561" y="2874"/>
                </a:cubicBezTo>
                <a:cubicBezTo>
                  <a:pt x="566" y="2863"/>
                  <a:pt x="566" y="2863"/>
                  <a:pt x="566" y="2863"/>
                </a:cubicBezTo>
                <a:cubicBezTo>
                  <a:pt x="567" y="2863"/>
                  <a:pt x="567" y="2863"/>
                  <a:pt x="567" y="2863"/>
                </a:cubicBezTo>
                <a:lnTo>
                  <a:pt x="562" y="2874"/>
                </a:lnTo>
                <a:close/>
                <a:moveTo>
                  <a:pt x="563" y="2877"/>
                </a:moveTo>
                <a:cubicBezTo>
                  <a:pt x="596" y="2883"/>
                  <a:pt x="596" y="2883"/>
                  <a:pt x="596" y="2883"/>
                </a:cubicBezTo>
                <a:cubicBezTo>
                  <a:pt x="529" y="2946"/>
                  <a:pt x="529" y="2946"/>
                  <a:pt x="529" y="2946"/>
                </a:cubicBezTo>
                <a:lnTo>
                  <a:pt x="563" y="2877"/>
                </a:lnTo>
                <a:close/>
                <a:moveTo>
                  <a:pt x="536" y="2868"/>
                </a:moveTo>
                <a:cubicBezTo>
                  <a:pt x="537" y="2857"/>
                  <a:pt x="537" y="2857"/>
                  <a:pt x="537" y="2857"/>
                </a:cubicBezTo>
                <a:cubicBezTo>
                  <a:pt x="563" y="2863"/>
                  <a:pt x="563" y="2863"/>
                  <a:pt x="563" y="2863"/>
                </a:cubicBezTo>
                <a:cubicBezTo>
                  <a:pt x="558" y="2873"/>
                  <a:pt x="558" y="2873"/>
                  <a:pt x="558" y="2873"/>
                </a:cubicBezTo>
                <a:lnTo>
                  <a:pt x="536" y="2868"/>
                </a:lnTo>
                <a:close/>
                <a:moveTo>
                  <a:pt x="557" y="2876"/>
                </a:moveTo>
                <a:cubicBezTo>
                  <a:pt x="526" y="2937"/>
                  <a:pt x="526" y="2937"/>
                  <a:pt x="526" y="2937"/>
                </a:cubicBezTo>
                <a:cubicBezTo>
                  <a:pt x="535" y="2871"/>
                  <a:pt x="535" y="2871"/>
                  <a:pt x="535" y="2871"/>
                </a:cubicBezTo>
                <a:lnTo>
                  <a:pt x="557" y="2876"/>
                </a:lnTo>
                <a:close/>
                <a:moveTo>
                  <a:pt x="564" y="2860"/>
                </a:moveTo>
                <a:cubicBezTo>
                  <a:pt x="538" y="2855"/>
                  <a:pt x="538" y="2855"/>
                  <a:pt x="538" y="2855"/>
                </a:cubicBezTo>
                <a:cubicBezTo>
                  <a:pt x="546" y="2796"/>
                  <a:pt x="546" y="2796"/>
                  <a:pt x="546" y="2796"/>
                </a:cubicBezTo>
                <a:cubicBezTo>
                  <a:pt x="565" y="2777"/>
                  <a:pt x="565" y="2777"/>
                  <a:pt x="565" y="2777"/>
                </a:cubicBezTo>
                <a:cubicBezTo>
                  <a:pt x="592" y="2804"/>
                  <a:pt x="592" y="2804"/>
                  <a:pt x="592" y="2804"/>
                </a:cubicBezTo>
                <a:lnTo>
                  <a:pt x="564" y="2860"/>
                </a:lnTo>
                <a:close/>
                <a:moveTo>
                  <a:pt x="556" y="2764"/>
                </a:moveTo>
                <a:cubicBezTo>
                  <a:pt x="556" y="2763"/>
                  <a:pt x="556" y="2763"/>
                  <a:pt x="556" y="2763"/>
                </a:cubicBezTo>
                <a:cubicBezTo>
                  <a:pt x="561" y="2754"/>
                  <a:pt x="561" y="2754"/>
                  <a:pt x="561" y="2754"/>
                </a:cubicBezTo>
                <a:cubicBezTo>
                  <a:pt x="561" y="2754"/>
                  <a:pt x="561" y="2754"/>
                  <a:pt x="561" y="2754"/>
                </a:cubicBezTo>
                <a:lnTo>
                  <a:pt x="556" y="2764"/>
                </a:lnTo>
                <a:close/>
                <a:moveTo>
                  <a:pt x="558" y="2770"/>
                </a:moveTo>
                <a:cubicBezTo>
                  <a:pt x="554" y="2773"/>
                  <a:pt x="554" y="2773"/>
                  <a:pt x="554" y="2773"/>
                </a:cubicBezTo>
                <a:cubicBezTo>
                  <a:pt x="557" y="2768"/>
                  <a:pt x="557" y="2768"/>
                  <a:pt x="557" y="2768"/>
                </a:cubicBezTo>
                <a:lnTo>
                  <a:pt x="558" y="2770"/>
                </a:lnTo>
                <a:close/>
                <a:moveTo>
                  <a:pt x="517" y="2648"/>
                </a:moveTo>
                <a:cubicBezTo>
                  <a:pt x="557" y="2657"/>
                  <a:pt x="557" y="2657"/>
                  <a:pt x="557" y="2657"/>
                </a:cubicBezTo>
                <a:cubicBezTo>
                  <a:pt x="556" y="2667"/>
                  <a:pt x="556" y="2667"/>
                  <a:pt x="556" y="2667"/>
                </a:cubicBezTo>
                <a:cubicBezTo>
                  <a:pt x="513" y="2658"/>
                  <a:pt x="513" y="2658"/>
                  <a:pt x="513" y="2658"/>
                </a:cubicBezTo>
                <a:lnTo>
                  <a:pt x="517" y="2648"/>
                </a:lnTo>
                <a:close/>
                <a:moveTo>
                  <a:pt x="515" y="2645"/>
                </a:moveTo>
                <a:cubicBezTo>
                  <a:pt x="517" y="2642"/>
                  <a:pt x="517" y="2642"/>
                  <a:pt x="517" y="2642"/>
                </a:cubicBezTo>
                <a:cubicBezTo>
                  <a:pt x="517" y="2642"/>
                  <a:pt x="517" y="2642"/>
                  <a:pt x="517" y="2642"/>
                </a:cubicBezTo>
                <a:cubicBezTo>
                  <a:pt x="516" y="2645"/>
                  <a:pt x="516" y="2645"/>
                  <a:pt x="516" y="2645"/>
                </a:cubicBezTo>
                <a:lnTo>
                  <a:pt x="515" y="2645"/>
                </a:lnTo>
                <a:close/>
                <a:moveTo>
                  <a:pt x="527" y="2623"/>
                </a:moveTo>
                <a:cubicBezTo>
                  <a:pt x="562" y="2619"/>
                  <a:pt x="562" y="2619"/>
                  <a:pt x="562" y="2619"/>
                </a:cubicBezTo>
                <a:cubicBezTo>
                  <a:pt x="558" y="2648"/>
                  <a:pt x="558" y="2648"/>
                  <a:pt x="558" y="2648"/>
                </a:cubicBezTo>
                <a:cubicBezTo>
                  <a:pt x="520" y="2640"/>
                  <a:pt x="520" y="2640"/>
                  <a:pt x="520" y="2640"/>
                </a:cubicBezTo>
                <a:lnTo>
                  <a:pt x="527" y="2623"/>
                </a:lnTo>
                <a:close/>
                <a:moveTo>
                  <a:pt x="525" y="2621"/>
                </a:moveTo>
                <a:cubicBezTo>
                  <a:pt x="526" y="2617"/>
                  <a:pt x="526" y="2617"/>
                  <a:pt x="526" y="2617"/>
                </a:cubicBezTo>
                <a:cubicBezTo>
                  <a:pt x="526" y="2617"/>
                  <a:pt x="526" y="2617"/>
                  <a:pt x="526" y="2617"/>
                </a:cubicBezTo>
                <a:cubicBezTo>
                  <a:pt x="525" y="2621"/>
                  <a:pt x="525" y="2621"/>
                  <a:pt x="525" y="2621"/>
                </a:cubicBezTo>
                <a:close/>
                <a:moveTo>
                  <a:pt x="528" y="2620"/>
                </a:moveTo>
                <a:cubicBezTo>
                  <a:pt x="530" y="2617"/>
                  <a:pt x="530" y="2617"/>
                  <a:pt x="530" y="2617"/>
                </a:cubicBezTo>
                <a:cubicBezTo>
                  <a:pt x="563" y="2612"/>
                  <a:pt x="563" y="2612"/>
                  <a:pt x="563" y="2612"/>
                </a:cubicBezTo>
                <a:cubicBezTo>
                  <a:pt x="563" y="2616"/>
                  <a:pt x="563" y="2616"/>
                  <a:pt x="563" y="2616"/>
                </a:cubicBezTo>
                <a:lnTo>
                  <a:pt x="528" y="2620"/>
                </a:lnTo>
                <a:close/>
                <a:moveTo>
                  <a:pt x="603" y="2680"/>
                </a:moveTo>
                <a:cubicBezTo>
                  <a:pt x="640" y="2688"/>
                  <a:pt x="640" y="2688"/>
                  <a:pt x="640" y="2688"/>
                </a:cubicBezTo>
                <a:cubicBezTo>
                  <a:pt x="569" y="2758"/>
                  <a:pt x="569" y="2758"/>
                  <a:pt x="569" y="2758"/>
                </a:cubicBezTo>
                <a:cubicBezTo>
                  <a:pt x="565" y="2754"/>
                  <a:pt x="565" y="2754"/>
                  <a:pt x="565" y="2754"/>
                </a:cubicBezTo>
                <a:lnTo>
                  <a:pt x="603" y="2680"/>
                </a:lnTo>
                <a:close/>
                <a:moveTo>
                  <a:pt x="563" y="2752"/>
                </a:moveTo>
                <a:cubicBezTo>
                  <a:pt x="562" y="2751"/>
                  <a:pt x="562" y="2751"/>
                  <a:pt x="562" y="2751"/>
                </a:cubicBezTo>
                <a:cubicBezTo>
                  <a:pt x="600" y="2680"/>
                  <a:pt x="600" y="2680"/>
                  <a:pt x="600" y="2680"/>
                </a:cubicBezTo>
                <a:cubicBezTo>
                  <a:pt x="601" y="2680"/>
                  <a:pt x="601" y="2680"/>
                  <a:pt x="601" y="2680"/>
                </a:cubicBezTo>
                <a:lnTo>
                  <a:pt x="563" y="2752"/>
                </a:lnTo>
                <a:close/>
                <a:moveTo>
                  <a:pt x="602" y="2677"/>
                </a:moveTo>
                <a:cubicBezTo>
                  <a:pt x="601" y="2677"/>
                  <a:pt x="601" y="2677"/>
                  <a:pt x="601" y="2677"/>
                </a:cubicBezTo>
                <a:cubicBezTo>
                  <a:pt x="606" y="2667"/>
                  <a:pt x="606" y="2667"/>
                  <a:pt x="606" y="2667"/>
                </a:cubicBezTo>
                <a:cubicBezTo>
                  <a:pt x="607" y="2667"/>
                  <a:pt x="607" y="2667"/>
                  <a:pt x="607" y="2667"/>
                </a:cubicBezTo>
                <a:lnTo>
                  <a:pt x="602" y="2677"/>
                </a:lnTo>
                <a:close/>
                <a:moveTo>
                  <a:pt x="605" y="2664"/>
                </a:moveTo>
                <a:cubicBezTo>
                  <a:pt x="565" y="2655"/>
                  <a:pt x="565" y="2655"/>
                  <a:pt x="565" y="2655"/>
                </a:cubicBezTo>
                <a:cubicBezTo>
                  <a:pt x="565" y="2653"/>
                  <a:pt x="565" y="2653"/>
                  <a:pt x="565" y="2653"/>
                </a:cubicBezTo>
                <a:cubicBezTo>
                  <a:pt x="606" y="2661"/>
                  <a:pt x="606" y="2661"/>
                  <a:pt x="606" y="2661"/>
                </a:cubicBezTo>
                <a:lnTo>
                  <a:pt x="605" y="2664"/>
                </a:lnTo>
                <a:close/>
                <a:moveTo>
                  <a:pt x="603" y="2667"/>
                </a:moveTo>
                <a:cubicBezTo>
                  <a:pt x="598" y="2676"/>
                  <a:pt x="598" y="2676"/>
                  <a:pt x="598" y="2676"/>
                </a:cubicBezTo>
                <a:cubicBezTo>
                  <a:pt x="563" y="2669"/>
                  <a:pt x="563" y="2669"/>
                  <a:pt x="563" y="2669"/>
                </a:cubicBezTo>
                <a:cubicBezTo>
                  <a:pt x="565" y="2658"/>
                  <a:pt x="565" y="2658"/>
                  <a:pt x="565" y="2658"/>
                </a:cubicBezTo>
                <a:lnTo>
                  <a:pt x="603" y="2667"/>
                </a:lnTo>
                <a:close/>
                <a:moveTo>
                  <a:pt x="597" y="2679"/>
                </a:moveTo>
                <a:cubicBezTo>
                  <a:pt x="560" y="2749"/>
                  <a:pt x="560" y="2749"/>
                  <a:pt x="560" y="2749"/>
                </a:cubicBezTo>
                <a:cubicBezTo>
                  <a:pt x="553" y="2742"/>
                  <a:pt x="553" y="2742"/>
                  <a:pt x="553" y="2742"/>
                </a:cubicBezTo>
                <a:cubicBezTo>
                  <a:pt x="563" y="2672"/>
                  <a:pt x="563" y="2672"/>
                  <a:pt x="563" y="2672"/>
                </a:cubicBezTo>
                <a:lnTo>
                  <a:pt x="597" y="2679"/>
                </a:lnTo>
                <a:close/>
                <a:moveTo>
                  <a:pt x="560" y="2668"/>
                </a:moveTo>
                <a:cubicBezTo>
                  <a:pt x="558" y="2668"/>
                  <a:pt x="558" y="2668"/>
                  <a:pt x="558" y="2668"/>
                </a:cubicBezTo>
                <a:cubicBezTo>
                  <a:pt x="560" y="2657"/>
                  <a:pt x="560" y="2657"/>
                  <a:pt x="560" y="2657"/>
                </a:cubicBezTo>
                <a:cubicBezTo>
                  <a:pt x="562" y="2658"/>
                  <a:pt x="562" y="2658"/>
                  <a:pt x="562" y="2658"/>
                </a:cubicBezTo>
                <a:lnTo>
                  <a:pt x="560" y="2668"/>
                </a:lnTo>
                <a:close/>
                <a:moveTo>
                  <a:pt x="562" y="2655"/>
                </a:moveTo>
                <a:cubicBezTo>
                  <a:pt x="560" y="2654"/>
                  <a:pt x="560" y="2654"/>
                  <a:pt x="560" y="2654"/>
                </a:cubicBezTo>
                <a:cubicBezTo>
                  <a:pt x="561" y="2652"/>
                  <a:pt x="561" y="2652"/>
                  <a:pt x="561" y="2652"/>
                </a:cubicBezTo>
                <a:cubicBezTo>
                  <a:pt x="563" y="2652"/>
                  <a:pt x="563" y="2652"/>
                  <a:pt x="563" y="2652"/>
                </a:cubicBezTo>
                <a:lnTo>
                  <a:pt x="562" y="2655"/>
                </a:lnTo>
                <a:close/>
                <a:moveTo>
                  <a:pt x="558" y="2651"/>
                </a:moveTo>
                <a:cubicBezTo>
                  <a:pt x="557" y="2654"/>
                  <a:pt x="557" y="2654"/>
                  <a:pt x="557" y="2654"/>
                </a:cubicBezTo>
                <a:cubicBezTo>
                  <a:pt x="518" y="2646"/>
                  <a:pt x="518" y="2646"/>
                  <a:pt x="518" y="2646"/>
                </a:cubicBezTo>
                <a:cubicBezTo>
                  <a:pt x="519" y="2643"/>
                  <a:pt x="519" y="2643"/>
                  <a:pt x="519" y="2643"/>
                </a:cubicBezTo>
                <a:lnTo>
                  <a:pt x="558" y="2651"/>
                </a:lnTo>
                <a:close/>
                <a:moveTo>
                  <a:pt x="558" y="2671"/>
                </a:moveTo>
                <a:cubicBezTo>
                  <a:pt x="560" y="2671"/>
                  <a:pt x="560" y="2671"/>
                  <a:pt x="560" y="2671"/>
                </a:cubicBezTo>
                <a:cubicBezTo>
                  <a:pt x="551" y="2740"/>
                  <a:pt x="551" y="2740"/>
                  <a:pt x="551" y="2740"/>
                </a:cubicBezTo>
                <a:cubicBezTo>
                  <a:pt x="549" y="2738"/>
                  <a:pt x="549" y="2738"/>
                  <a:pt x="549" y="2738"/>
                </a:cubicBezTo>
                <a:lnTo>
                  <a:pt x="558" y="2671"/>
                </a:lnTo>
                <a:close/>
                <a:moveTo>
                  <a:pt x="550" y="2743"/>
                </a:moveTo>
                <a:cubicBezTo>
                  <a:pt x="548" y="2756"/>
                  <a:pt x="548" y="2756"/>
                  <a:pt x="548" y="2756"/>
                </a:cubicBezTo>
                <a:cubicBezTo>
                  <a:pt x="546" y="2754"/>
                  <a:pt x="546" y="2754"/>
                  <a:pt x="546" y="2754"/>
                </a:cubicBezTo>
                <a:cubicBezTo>
                  <a:pt x="548" y="2741"/>
                  <a:pt x="548" y="2741"/>
                  <a:pt x="548" y="2741"/>
                </a:cubicBezTo>
                <a:lnTo>
                  <a:pt x="550" y="2743"/>
                </a:lnTo>
                <a:close/>
                <a:moveTo>
                  <a:pt x="550" y="2762"/>
                </a:moveTo>
                <a:cubicBezTo>
                  <a:pt x="552" y="2764"/>
                  <a:pt x="552" y="2764"/>
                  <a:pt x="552" y="2764"/>
                </a:cubicBezTo>
                <a:cubicBezTo>
                  <a:pt x="549" y="2769"/>
                  <a:pt x="549" y="2769"/>
                  <a:pt x="549" y="2769"/>
                </a:cubicBezTo>
                <a:lnTo>
                  <a:pt x="550" y="2762"/>
                </a:lnTo>
                <a:close/>
                <a:moveTo>
                  <a:pt x="551" y="2758"/>
                </a:moveTo>
                <a:cubicBezTo>
                  <a:pt x="553" y="2746"/>
                  <a:pt x="553" y="2746"/>
                  <a:pt x="553" y="2746"/>
                </a:cubicBezTo>
                <a:cubicBezTo>
                  <a:pt x="558" y="2752"/>
                  <a:pt x="558" y="2752"/>
                  <a:pt x="558" y="2752"/>
                </a:cubicBezTo>
                <a:cubicBezTo>
                  <a:pt x="553" y="2761"/>
                  <a:pt x="553" y="2761"/>
                  <a:pt x="553" y="2761"/>
                </a:cubicBezTo>
                <a:lnTo>
                  <a:pt x="551" y="2758"/>
                </a:lnTo>
                <a:close/>
                <a:moveTo>
                  <a:pt x="563" y="2756"/>
                </a:moveTo>
                <a:cubicBezTo>
                  <a:pt x="567" y="2760"/>
                  <a:pt x="567" y="2760"/>
                  <a:pt x="567" y="2760"/>
                </a:cubicBezTo>
                <a:cubicBezTo>
                  <a:pt x="560" y="2768"/>
                  <a:pt x="560" y="2768"/>
                  <a:pt x="560" y="2768"/>
                </a:cubicBezTo>
                <a:cubicBezTo>
                  <a:pt x="558" y="2766"/>
                  <a:pt x="558" y="2766"/>
                  <a:pt x="558" y="2766"/>
                </a:cubicBezTo>
                <a:lnTo>
                  <a:pt x="563" y="2756"/>
                </a:lnTo>
                <a:close/>
                <a:moveTo>
                  <a:pt x="569" y="2762"/>
                </a:moveTo>
                <a:cubicBezTo>
                  <a:pt x="572" y="2765"/>
                  <a:pt x="572" y="2765"/>
                  <a:pt x="572" y="2765"/>
                </a:cubicBezTo>
                <a:cubicBezTo>
                  <a:pt x="565" y="2773"/>
                  <a:pt x="565" y="2773"/>
                  <a:pt x="565" y="2773"/>
                </a:cubicBezTo>
                <a:cubicBezTo>
                  <a:pt x="562" y="2770"/>
                  <a:pt x="562" y="2770"/>
                  <a:pt x="562" y="2770"/>
                </a:cubicBezTo>
                <a:lnTo>
                  <a:pt x="569" y="2762"/>
                </a:lnTo>
                <a:close/>
                <a:moveTo>
                  <a:pt x="594" y="2806"/>
                </a:moveTo>
                <a:cubicBezTo>
                  <a:pt x="595" y="2807"/>
                  <a:pt x="595" y="2807"/>
                  <a:pt x="595" y="2807"/>
                </a:cubicBezTo>
                <a:cubicBezTo>
                  <a:pt x="568" y="2861"/>
                  <a:pt x="568" y="2861"/>
                  <a:pt x="568" y="2861"/>
                </a:cubicBezTo>
                <a:cubicBezTo>
                  <a:pt x="567" y="2861"/>
                  <a:pt x="567" y="2861"/>
                  <a:pt x="567" y="2861"/>
                </a:cubicBezTo>
                <a:lnTo>
                  <a:pt x="594" y="2806"/>
                </a:lnTo>
                <a:close/>
                <a:moveTo>
                  <a:pt x="593" y="2801"/>
                </a:moveTo>
                <a:cubicBezTo>
                  <a:pt x="567" y="2775"/>
                  <a:pt x="567" y="2775"/>
                  <a:pt x="567" y="2775"/>
                </a:cubicBezTo>
                <a:cubicBezTo>
                  <a:pt x="574" y="2767"/>
                  <a:pt x="574" y="2767"/>
                  <a:pt x="574" y="2767"/>
                </a:cubicBezTo>
                <a:cubicBezTo>
                  <a:pt x="598" y="2792"/>
                  <a:pt x="598" y="2792"/>
                  <a:pt x="598" y="2792"/>
                </a:cubicBezTo>
                <a:lnTo>
                  <a:pt x="593" y="2801"/>
                </a:lnTo>
                <a:close/>
                <a:moveTo>
                  <a:pt x="600" y="2789"/>
                </a:moveTo>
                <a:cubicBezTo>
                  <a:pt x="576" y="2765"/>
                  <a:pt x="576" y="2765"/>
                  <a:pt x="576" y="2765"/>
                </a:cubicBezTo>
                <a:cubicBezTo>
                  <a:pt x="644" y="2698"/>
                  <a:pt x="644" y="2698"/>
                  <a:pt x="644" y="2698"/>
                </a:cubicBezTo>
                <a:lnTo>
                  <a:pt x="600" y="2789"/>
                </a:lnTo>
                <a:close/>
                <a:moveTo>
                  <a:pt x="574" y="2763"/>
                </a:moveTo>
                <a:cubicBezTo>
                  <a:pt x="571" y="2760"/>
                  <a:pt x="571" y="2760"/>
                  <a:pt x="571" y="2760"/>
                </a:cubicBezTo>
                <a:cubicBezTo>
                  <a:pt x="644" y="2689"/>
                  <a:pt x="644" y="2689"/>
                  <a:pt x="644" y="2689"/>
                </a:cubicBezTo>
                <a:cubicBezTo>
                  <a:pt x="649" y="2690"/>
                  <a:pt x="649" y="2690"/>
                  <a:pt x="649" y="2690"/>
                </a:cubicBezTo>
                <a:cubicBezTo>
                  <a:pt x="649" y="2690"/>
                  <a:pt x="648" y="2690"/>
                  <a:pt x="648" y="2690"/>
                </a:cubicBezTo>
                <a:cubicBezTo>
                  <a:pt x="648" y="2690"/>
                  <a:pt x="648" y="2690"/>
                  <a:pt x="648" y="2690"/>
                </a:cubicBezTo>
                <a:lnTo>
                  <a:pt x="574" y="2763"/>
                </a:lnTo>
                <a:close/>
                <a:moveTo>
                  <a:pt x="643" y="2686"/>
                </a:moveTo>
                <a:cubicBezTo>
                  <a:pt x="605" y="2678"/>
                  <a:pt x="605" y="2678"/>
                  <a:pt x="605" y="2678"/>
                </a:cubicBezTo>
                <a:cubicBezTo>
                  <a:pt x="610" y="2668"/>
                  <a:pt x="610" y="2668"/>
                  <a:pt x="610" y="2668"/>
                </a:cubicBezTo>
                <a:cubicBezTo>
                  <a:pt x="652" y="2677"/>
                  <a:pt x="652" y="2677"/>
                  <a:pt x="652" y="2677"/>
                </a:cubicBezTo>
                <a:lnTo>
                  <a:pt x="643" y="2686"/>
                </a:lnTo>
                <a:close/>
                <a:moveTo>
                  <a:pt x="608" y="2665"/>
                </a:moveTo>
                <a:cubicBezTo>
                  <a:pt x="609" y="2662"/>
                  <a:pt x="609" y="2662"/>
                  <a:pt x="609" y="2662"/>
                </a:cubicBezTo>
                <a:cubicBezTo>
                  <a:pt x="610" y="2662"/>
                  <a:pt x="610" y="2662"/>
                  <a:pt x="610" y="2662"/>
                </a:cubicBezTo>
                <a:cubicBezTo>
                  <a:pt x="609" y="2665"/>
                  <a:pt x="609" y="2665"/>
                  <a:pt x="609" y="2665"/>
                </a:cubicBezTo>
                <a:lnTo>
                  <a:pt x="608" y="2665"/>
                </a:lnTo>
                <a:close/>
                <a:moveTo>
                  <a:pt x="611" y="2665"/>
                </a:moveTo>
                <a:cubicBezTo>
                  <a:pt x="613" y="2663"/>
                  <a:pt x="613" y="2663"/>
                  <a:pt x="613" y="2663"/>
                </a:cubicBezTo>
                <a:cubicBezTo>
                  <a:pt x="653" y="2671"/>
                  <a:pt x="653" y="2671"/>
                  <a:pt x="653" y="2671"/>
                </a:cubicBezTo>
                <a:cubicBezTo>
                  <a:pt x="653" y="2674"/>
                  <a:pt x="653" y="2674"/>
                  <a:pt x="653" y="2674"/>
                </a:cubicBezTo>
                <a:lnTo>
                  <a:pt x="611" y="2665"/>
                </a:lnTo>
                <a:close/>
                <a:moveTo>
                  <a:pt x="611" y="2660"/>
                </a:moveTo>
                <a:cubicBezTo>
                  <a:pt x="610" y="2659"/>
                  <a:pt x="610" y="2659"/>
                  <a:pt x="610" y="2659"/>
                </a:cubicBezTo>
                <a:cubicBezTo>
                  <a:pt x="637" y="2609"/>
                  <a:pt x="637" y="2609"/>
                  <a:pt x="637" y="2609"/>
                </a:cubicBezTo>
                <a:cubicBezTo>
                  <a:pt x="638" y="2609"/>
                  <a:pt x="638" y="2609"/>
                  <a:pt x="638" y="2609"/>
                </a:cubicBezTo>
                <a:lnTo>
                  <a:pt x="611" y="2660"/>
                </a:lnTo>
                <a:close/>
                <a:moveTo>
                  <a:pt x="637" y="2603"/>
                </a:moveTo>
                <a:cubicBezTo>
                  <a:pt x="635" y="2606"/>
                  <a:pt x="635" y="2606"/>
                  <a:pt x="635" y="2606"/>
                </a:cubicBezTo>
                <a:cubicBezTo>
                  <a:pt x="589" y="2612"/>
                  <a:pt x="589" y="2612"/>
                  <a:pt x="589" y="2612"/>
                </a:cubicBezTo>
                <a:cubicBezTo>
                  <a:pt x="593" y="2609"/>
                  <a:pt x="593" y="2609"/>
                  <a:pt x="593" y="2609"/>
                </a:cubicBezTo>
                <a:lnTo>
                  <a:pt x="637" y="2603"/>
                </a:lnTo>
                <a:close/>
                <a:moveTo>
                  <a:pt x="634" y="2609"/>
                </a:moveTo>
                <a:cubicBezTo>
                  <a:pt x="608" y="2659"/>
                  <a:pt x="608" y="2659"/>
                  <a:pt x="608" y="2659"/>
                </a:cubicBezTo>
                <a:cubicBezTo>
                  <a:pt x="566" y="2650"/>
                  <a:pt x="566" y="2650"/>
                  <a:pt x="566" y="2650"/>
                </a:cubicBezTo>
                <a:cubicBezTo>
                  <a:pt x="568" y="2634"/>
                  <a:pt x="568" y="2634"/>
                  <a:pt x="568" y="2634"/>
                </a:cubicBezTo>
                <a:cubicBezTo>
                  <a:pt x="586" y="2616"/>
                  <a:pt x="586" y="2616"/>
                  <a:pt x="586" y="2616"/>
                </a:cubicBezTo>
                <a:lnTo>
                  <a:pt x="634" y="2609"/>
                </a:lnTo>
                <a:close/>
                <a:moveTo>
                  <a:pt x="585" y="2613"/>
                </a:moveTo>
                <a:cubicBezTo>
                  <a:pt x="579" y="2614"/>
                  <a:pt x="579" y="2614"/>
                  <a:pt x="579" y="2614"/>
                </a:cubicBezTo>
                <a:cubicBezTo>
                  <a:pt x="583" y="2610"/>
                  <a:pt x="583" y="2610"/>
                  <a:pt x="583" y="2610"/>
                </a:cubicBezTo>
                <a:cubicBezTo>
                  <a:pt x="588" y="2609"/>
                  <a:pt x="588" y="2609"/>
                  <a:pt x="588" y="2609"/>
                </a:cubicBezTo>
                <a:lnTo>
                  <a:pt x="585" y="2613"/>
                </a:lnTo>
                <a:close/>
                <a:moveTo>
                  <a:pt x="581" y="2607"/>
                </a:moveTo>
                <a:cubicBezTo>
                  <a:pt x="580" y="2607"/>
                  <a:pt x="580" y="2607"/>
                  <a:pt x="580" y="2607"/>
                </a:cubicBezTo>
                <a:cubicBezTo>
                  <a:pt x="724" y="2349"/>
                  <a:pt x="724" y="2349"/>
                  <a:pt x="724" y="2349"/>
                </a:cubicBezTo>
                <a:cubicBezTo>
                  <a:pt x="725" y="2348"/>
                  <a:pt x="725" y="2348"/>
                  <a:pt x="725" y="2348"/>
                </a:cubicBezTo>
                <a:cubicBezTo>
                  <a:pt x="693" y="2492"/>
                  <a:pt x="693" y="2492"/>
                  <a:pt x="693" y="2492"/>
                </a:cubicBezTo>
                <a:lnTo>
                  <a:pt x="581" y="2607"/>
                </a:lnTo>
                <a:close/>
                <a:moveTo>
                  <a:pt x="576" y="2608"/>
                </a:moveTo>
                <a:cubicBezTo>
                  <a:pt x="576" y="2608"/>
                  <a:pt x="576" y="2608"/>
                  <a:pt x="576" y="2608"/>
                </a:cubicBezTo>
                <a:cubicBezTo>
                  <a:pt x="715" y="2358"/>
                  <a:pt x="715" y="2358"/>
                  <a:pt x="715" y="2358"/>
                </a:cubicBezTo>
                <a:cubicBezTo>
                  <a:pt x="717" y="2356"/>
                  <a:pt x="717" y="2356"/>
                  <a:pt x="717" y="2356"/>
                </a:cubicBezTo>
                <a:lnTo>
                  <a:pt x="576" y="2608"/>
                </a:lnTo>
                <a:close/>
                <a:moveTo>
                  <a:pt x="714" y="2354"/>
                </a:moveTo>
                <a:cubicBezTo>
                  <a:pt x="695" y="2373"/>
                  <a:pt x="695" y="2373"/>
                  <a:pt x="695" y="2373"/>
                </a:cubicBezTo>
                <a:cubicBezTo>
                  <a:pt x="629" y="2440"/>
                  <a:pt x="629" y="2440"/>
                  <a:pt x="629" y="2440"/>
                </a:cubicBezTo>
                <a:cubicBezTo>
                  <a:pt x="720" y="2343"/>
                  <a:pt x="720" y="2343"/>
                  <a:pt x="720" y="2343"/>
                </a:cubicBezTo>
                <a:lnTo>
                  <a:pt x="714" y="2354"/>
                </a:lnTo>
                <a:close/>
                <a:moveTo>
                  <a:pt x="631" y="2442"/>
                </a:moveTo>
                <a:cubicBezTo>
                  <a:pt x="588" y="2487"/>
                  <a:pt x="588" y="2487"/>
                  <a:pt x="588" y="2487"/>
                </a:cubicBezTo>
                <a:cubicBezTo>
                  <a:pt x="588" y="2484"/>
                  <a:pt x="588" y="2484"/>
                  <a:pt x="588" y="2484"/>
                </a:cubicBezTo>
                <a:lnTo>
                  <a:pt x="631" y="2442"/>
                </a:lnTo>
                <a:close/>
                <a:moveTo>
                  <a:pt x="698" y="2375"/>
                </a:moveTo>
                <a:cubicBezTo>
                  <a:pt x="707" y="2365"/>
                  <a:pt x="707" y="2365"/>
                  <a:pt x="707" y="2365"/>
                </a:cubicBezTo>
                <a:cubicBezTo>
                  <a:pt x="572" y="2608"/>
                  <a:pt x="572" y="2608"/>
                  <a:pt x="572" y="2608"/>
                </a:cubicBezTo>
                <a:cubicBezTo>
                  <a:pt x="571" y="2609"/>
                  <a:pt x="571" y="2609"/>
                  <a:pt x="571" y="2609"/>
                </a:cubicBezTo>
                <a:cubicBezTo>
                  <a:pt x="587" y="2492"/>
                  <a:pt x="587" y="2492"/>
                  <a:pt x="587" y="2492"/>
                </a:cubicBezTo>
                <a:lnTo>
                  <a:pt x="698" y="2375"/>
                </a:lnTo>
                <a:close/>
                <a:moveTo>
                  <a:pt x="575" y="2611"/>
                </a:moveTo>
                <a:cubicBezTo>
                  <a:pt x="573" y="2614"/>
                  <a:pt x="573" y="2614"/>
                  <a:pt x="573" y="2614"/>
                </a:cubicBezTo>
                <a:cubicBezTo>
                  <a:pt x="572" y="2615"/>
                  <a:pt x="572" y="2615"/>
                  <a:pt x="572" y="2615"/>
                </a:cubicBezTo>
                <a:cubicBezTo>
                  <a:pt x="574" y="2611"/>
                  <a:pt x="574" y="2611"/>
                  <a:pt x="574" y="2611"/>
                </a:cubicBezTo>
                <a:lnTo>
                  <a:pt x="575" y="2611"/>
                </a:lnTo>
                <a:close/>
                <a:moveTo>
                  <a:pt x="568" y="2615"/>
                </a:moveTo>
                <a:cubicBezTo>
                  <a:pt x="566" y="2615"/>
                  <a:pt x="566" y="2615"/>
                  <a:pt x="566" y="2615"/>
                </a:cubicBezTo>
                <a:cubicBezTo>
                  <a:pt x="566" y="2612"/>
                  <a:pt x="566" y="2612"/>
                  <a:pt x="566" y="2612"/>
                </a:cubicBezTo>
                <a:cubicBezTo>
                  <a:pt x="568" y="2612"/>
                  <a:pt x="568" y="2612"/>
                  <a:pt x="568" y="2612"/>
                </a:cubicBezTo>
                <a:lnTo>
                  <a:pt x="568" y="2615"/>
                </a:lnTo>
                <a:close/>
                <a:moveTo>
                  <a:pt x="528" y="2614"/>
                </a:moveTo>
                <a:cubicBezTo>
                  <a:pt x="528" y="2614"/>
                  <a:pt x="528" y="2614"/>
                  <a:pt x="528" y="2614"/>
                </a:cubicBezTo>
                <a:cubicBezTo>
                  <a:pt x="568" y="2513"/>
                  <a:pt x="568" y="2513"/>
                  <a:pt x="568" y="2513"/>
                </a:cubicBezTo>
                <a:cubicBezTo>
                  <a:pt x="568" y="2513"/>
                  <a:pt x="568" y="2513"/>
                  <a:pt x="568" y="2513"/>
                </a:cubicBezTo>
                <a:lnTo>
                  <a:pt x="528" y="2614"/>
                </a:lnTo>
                <a:close/>
                <a:moveTo>
                  <a:pt x="524" y="2615"/>
                </a:moveTo>
                <a:cubicBezTo>
                  <a:pt x="465" y="2623"/>
                  <a:pt x="465" y="2623"/>
                  <a:pt x="465" y="2623"/>
                </a:cubicBezTo>
                <a:cubicBezTo>
                  <a:pt x="562" y="2519"/>
                  <a:pt x="562" y="2519"/>
                  <a:pt x="562" y="2519"/>
                </a:cubicBezTo>
                <a:lnTo>
                  <a:pt x="524" y="2615"/>
                </a:lnTo>
                <a:close/>
                <a:moveTo>
                  <a:pt x="524" y="2624"/>
                </a:moveTo>
                <a:cubicBezTo>
                  <a:pt x="518" y="2640"/>
                  <a:pt x="518" y="2640"/>
                  <a:pt x="518" y="2640"/>
                </a:cubicBezTo>
                <a:cubicBezTo>
                  <a:pt x="518" y="2639"/>
                  <a:pt x="518" y="2639"/>
                  <a:pt x="518" y="2639"/>
                </a:cubicBezTo>
                <a:cubicBezTo>
                  <a:pt x="524" y="2624"/>
                  <a:pt x="524" y="2624"/>
                  <a:pt x="524" y="2624"/>
                </a:cubicBezTo>
                <a:close/>
                <a:moveTo>
                  <a:pt x="515" y="2639"/>
                </a:moveTo>
                <a:cubicBezTo>
                  <a:pt x="475" y="2630"/>
                  <a:pt x="475" y="2630"/>
                  <a:pt x="475" y="2630"/>
                </a:cubicBezTo>
                <a:cubicBezTo>
                  <a:pt x="521" y="2624"/>
                  <a:pt x="521" y="2624"/>
                  <a:pt x="521" y="2624"/>
                </a:cubicBezTo>
                <a:lnTo>
                  <a:pt x="515" y="2639"/>
                </a:lnTo>
                <a:close/>
                <a:moveTo>
                  <a:pt x="514" y="2648"/>
                </a:moveTo>
                <a:cubicBezTo>
                  <a:pt x="510" y="2658"/>
                  <a:pt x="510" y="2658"/>
                  <a:pt x="510" y="2658"/>
                </a:cubicBezTo>
                <a:cubicBezTo>
                  <a:pt x="510" y="2658"/>
                  <a:pt x="510" y="2658"/>
                  <a:pt x="510" y="2658"/>
                </a:cubicBezTo>
                <a:cubicBezTo>
                  <a:pt x="514" y="2648"/>
                  <a:pt x="514" y="2648"/>
                  <a:pt x="514" y="2648"/>
                </a:cubicBezTo>
                <a:close/>
                <a:moveTo>
                  <a:pt x="512" y="2661"/>
                </a:moveTo>
                <a:cubicBezTo>
                  <a:pt x="555" y="2670"/>
                  <a:pt x="555" y="2670"/>
                  <a:pt x="555" y="2670"/>
                </a:cubicBezTo>
                <a:cubicBezTo>
                  <a:pt x="546" y="2735"/>
                  <a:pt x="546" y="2735"/>
                  <a:pt x="546" y="2735"/>
                </a:cubicBezTo>
                <a:cubicBezTo>
                  <a:pt x="501" y="2689"/>
                  <a:pt x="501" y="2689"/>
                  <a:pt x="501" y="2689"/>
                </a:cubicBezTo>
                <a:lnTo>
                  <a:pt x="512" y="2661"/>
                </a:lnTo>
                <a:close/>
                <a:moveTo>
                  <a:pt x="548" y="2759"/>
                </a:moveTo>
                <a:cubicBezTo>
                  <a:pt x="545" y="2776"/>
                  <a:pt x="545" y="2776"/>
                  <a:pt x="545" y="2776"/>
                </a:cubicBezTo>
                <a:cubicBezTo>
                  <a:pt x="545" y="2776"/>
                  <a:pt x="545" y="2776"/>
                  <a:pt x="545" y="2777"/>
                </a:cubicBezTo>
                <a:cubicBezTo>
                  <a:pt x="545" y="2777"/>
                  <a:pt x="545" y="2777"/>
                  <a:pt x="545" y="2777"/>
                </a:cubicBezTo>
                <a:cubicBezTo>
                  <a:pt x="545" y="2777"/>
                  <a:pt x="545" y="2777"/>
                  <a:pt x="545" y="2777"/>
                </a:cubicBezTo>
                <a:cubicBezTo>
                  <a:pt x="546" y="2777"/>
                  <a:pt x="546" y="2777"/>
                  <a:pt x="546" y="2777"/>
                </a:cubicBezTo>
                <a:cubicBezTo>
                  <a:pt x="546" y="2777"/>
                  <a:pt x="546" y="2777"/>
                  <a:pt x="546" y="2778"/>
                </a:cubicBezTo>
                <a:cubicBezTo>
                  <a:pt x="546" y="2778"/>
                  <a:pt x="546" y="2778"/>
                  <a:pt x="546" y="2778"/>
                </a:cubicBezTo>
                <a:cubicBezTo>
                  <a:pt x="546" y="2778"/>
                  <a:pt x="546" y="2778"/>
                  <a:pt x="546" y="2778"/>
                </a:cubicBezTo>
                <a:cubicBezTo>
                  <a:pt x="546" y="2778"/>
                  <a:pt x="546" y="2778"/>
                  <a:pt x="546" y="2778"/>
                </a:cubicBezTo>
                <a:cubicBezTo>
                  <a:pt x="546" y="2778"/>
                  <a:pt x="546" y="2778"/>
                  <a:pt x="546" y="2778"/>
                </a:cubicBezTo>
                <a:cubicBezTo>
                  <a:pt x="546" y="2778"/>
                  <a:pt x="546" y="2778"/>
                  <a:pt x="547" y="2778"/>
                </a:cubicBezTo>
                <a:cubicBezTo>
                  <a:pt x="547" y="2778"/>
                  <a:pt x="547" y="2778"/>
                  <a:pt x="547" y="2778"/>
                </a:cubicBezTo>
                <a:cubicBezTo>
                  <a:pt x="547" y="2778"/>
                  <a:pt x="547" y="2778"/>
                  <a:pt x="547" y="2778"/>
                </a:cubicBezTo>
                <a:cubicBezTo>
                  <a:pt x="547" y="2778"/>
                  <a:pt x="547" y="2778"/>
                  <a:pt x="548" y="2778"/>
                </a:cubicBezTo>
                <a:cubicBezTo>
                  <a:pt x="548" y="2778"/>
                  <a:pt x="548" y="2778"/>
                  <a:pt x="548" y="2778"/>
                </a:cubicBezTo>
                <a:cubicBezTo>
                  <a:pt x="548" y="2777"/>
                  <a:pt x="548" y="2777"/>
                  <a:pt x="548" y="2777"/>
                </a:cubicBezTo>
                <a:cubicBezTo>
                  <a:pt x="554" y="2766"/>
                  <a:pt x="554" y="2766"/>
                  <a:pt x="554" y="2766"/>
                </a:cubicBezTo>
                <a:cubicBezTo>
                  <a:pt x="555" y="2766"/>
                  <a:pt x="555" y="2766"/>
                  <a:pt x="555" y="2766"/>
                </a:cubicBezTo>
                <a:cubicBezTo>
                  <a:pt x="548" y="2780"/>
                  <a:pt x="548" y="2780"/>
                  <a:pt x="548" y="2780"/>
                </a:cubicBezTo>
                <a:cubicBezTo>
                  <a:pt x="547" y="2780"/>
                  <a:pt x="547" y="2780"/>
                  <a:pt x="547" y="2781"/>
                </a:cubicBezTo>
                <a:cubicBezTo>
                  <a:pt x="547" y="2781"/>
                  <a:pt x="547" y="2781"/>
                  <a:pt x="547" y="2781"/>
                </a:cubicBezTo>
                <a:cubicBezTo>
                  <a:pt x="547" y="2781"/>
                  <a:pt x="548" y="2781"/>
                  <a:pt x="548" y="2782"/>
                </a:cubicBezTo>
                <a:cubicBezTo>
                  <a:pt x="548" y="2782"/>
                  <a:pt x="548" y="2782"/>
                  <a:pt x="548" y="2782"/>
                </a:cubicBezTo>
                <a:cubicBezTo>
                  <a:pt x="548" y="2782"/>
                  <a:pt x="548" y="2782"/>
                  <a:pt x="548" y="2782"/>
                </a:cubicBezTo>
                <a:cubicBezTo>
                  <a:pt x="548" y="2782"/>
                  <a:pt x="548" y="2782"/>
                  <a:pt x="548" y="2782"/>
                </a:cubicBezTo>
                <a:cubicBezTo>
                  <a:pt x="548" y="2782"/>
                  <a:pt x="549" y="2782"/>
                  <a:pt x="549" y="2782"/>
                </a:cubicBezTo>
                <a:cubicBezTo>
                  <a:pt x="549" y="2782"/>
                  <a:pt x="549" y="2782"/>
                  <a:pt x="549" y="2782"/>
                </a:cubicBezTo>
                <a:cubicBezTo>
                  <a:pt x="549" y="2782"/>
                  <a:pt x="549" y="2782"/>
                  <a:pt x="549" y="2782"/>
                </a:cubicBezTo>
                <a:cubicBezTo>
                  <a:pt x="549" y="2782"/>
                  <a:pt x="549" y="2782"/>
                  <a:pt x="550" y="2782"/>
                </a:cubicBezTo>
                <a:cubicBezTo>
                  <a:pt x="550" y="2782"/>
                  <a:pt x="550" y="2782"/>
                  <a:pt x="550" y="2782"/>
                </a:cubicBezTo>
                <a:cubicBezTo>
                  <a:pt x="560" y="2772"/>
                  <a:pt x="560" y="2772"/>
                  <a:pt x="560" y="2772"/>
                </a:cubicBezTo>
                <a:cubicBezTo>
                  <a:pt x="563" y="2775"/>
                  <a:pt x="563" y="2775"/>
                  <a:pt x="563" y="2775"/>
                </a:cubicBezTo>
                <a:cubicBezTo>
                  <a:pt x="543" y="2794"/>
                  <a:pt x="543" y="2794"/>
                  <a:pt x="543" y="2794"/>
                </a:cubicBezTo>
                <a:cubicBezTo>
                  <a:pt x="543" y="2794"/>
                  <a:pt x="543" y="2794"/>
                  <a:pt x="543" y="2794"/>
                </a:cubicBezTo>
                <a:cubicBezTo>
                  <a:pt x="543" y="2794"/>
                  <a:pt x="543" y="2794"/>
                  <a:pt x="543" y="2795"/>
                </a:cubicBezTo>
                <a:cubicBezTo>
                  <a:pt x="535" y="2854"/>
                  <a:pt x="535" y="2854"/>
                  <a:pt x="535" y="2854"/>
                </a:cubicBezTo>
                <a:cubicBezTo>
                  <a:pt x="533" y="2854"/>
                  <a:pt x="533" y="2854"/>
                  <a:pt x="533" y="2854"/>
                </a:cubicBezTo>
                <a:cubicBezTo>
                  <a:pt x="546" y="2757"/>
                  <a:pt x="546" y="2757"/>
                  <a:pt x="546" y="2757"/>
                </a:cubicBezTo>
                <a:lnTo>
                  <a:pt x="548" y="2759"/>
                </a:lnTo>
                <a:close/>
                <a:moveTo>
                  <a:pt x="534" y="2857"/>
                </a:moveTo>
                <a:cubicBezTo>
                  <a:pt x="533" y="2868"/>
                  <a:pt x="533" y="2868"/>
                  <a:pt x="533" y="2868"/>
                </a:cubicBezTo>
                <a:cubicBezTo>
                  <a:pt x="531" y="2867"/>
                  <a:pt x="531" y="2867"/>
                  <a:pt x="531" y="2867"/>
                </a:cubicBezTo>
                <a:cubicBezTo>
                  <a:pt x="532" y="2857"/>
                  <a:pt x="532" y="2857"/>
                  <a:pt x="532" y="2857"/>
                </a:cubicBezTo>
                <a:lnTo>
                  <a:pt x="534" y="2857"/>
                </a:lnTo>
                <a:close/>
                <a:moveTo>
                  <a:pt x="602" y="2882"/>
                </a:moveTo>
                <a:cubicBezTo>
                  <a:pt x="608" y="2876"/>
                  <a:pt x="608" y="2876"/>
                  <a:pt x="608" y="2876"/>
                </a:cubicBezTo>
                <a:cubicBezTo>
                  <a:pt x="606" y="2883"/>
                  <a:pt x="606" y="2883"/>
                  <a:pt x="606" y="2883"/>
                </a:cubicBezTo>
                <a:lnTo>
                  <a:pt x="602" y="2882"/>
                </a:lnTo>
                <a:close/>
                <a:moveTo>
                  <a:pt x="598" y="2881"/>
                </a:moveTo>
                <a:cubicBezTo>
                  <a:pt x="565" y="2874"/>
                  <a:pt x="565" y="2874"/>
                  <a:pt x="565" y="2874"/>
                </a:cubicBezTo>
                <a:cubicBezTo>
                  <a:pt x="570" y="2864"/>
                  <a:pt x="570" y="2864"/>
                  <a:pt x="570" y="2864"/>
                </a:cubicBezTo>
                <a:cubicBezTo>
                  <a:pt x="608" y="2872"/>
                  <a:pt x="608" y="2872"/>
                  <a:pt x="608" y="2872"/>
                </a:cubicBezTo>
                <a:lnTo>
                  <a:pt x="598" y="2881"/>
                </a:lnTo>
                <a:close/>
                <a:moveTo>
                  <a:pt x="571" y="2861"/>
                </a:moveTo>
                <a:cubicBezTo>
                  <a:pt x="597" y="2809"/>
                  <a:pt x="597" y="2809"/>
                  <a:pt x="597" y="2809"/>
                </a:cubicBezTo>
                <a:cubicBezTo>
                  <a:pt x="618" y="2830"/>
                  <a:pt x="618" y="2830"/>
                  <a:pt x="618" y="2830"/>
                </a:cubicBezTo>
                <a:cubicBezTo>
                  <a:pt x="609" y="2869"/>
                  <a:pt x="609" y="2869"/>
                  <a:pt x="609" y="2869"/>
                </a:cubicBezTo>
                <a:lnTo>
                  <a:pt x="571" y="2861"/>
                </a:lnTo>
                <a:close/>
                <a:moveTo>
                  <a:pt x="611" y="2872"/>
                </a:moveTo>
                <a:cubicBezTo>
                  <a:pt x="613" y="2873"/>
                  <a:pt x="613" y="2873"/>
                  <a:pt x="613" y="2873"/>
                </a:cubicBezTo>
                <a:cubicBezTo>
                  <a:pt x="611" y="2884"/>
                  <a:pt x="611" y="2884"/>
                  <a:pt x="611" y="2884"/>
                </a:cubicBezTo>
                <a:cubicBezTo>
                  <a:pt x="609" y="2883"/>
                  <a:pt x="609" y="2883"/>
                  <a:pt x="609" y="2883"/>
                </a:cubicBezTo>
                <a:lnTo>
                  <a:pt x="611" y="2872"/>
                </a:lnTo>
                <a:close/>
                <a:moveTo>
                  <a:pt x="621" y="2829"/>
                </a:moveTo>
                <a:cubicBezTo>
                  <a:pt x="624" y="2817"/>
                  <a:pt x="624" y="2817"/>
                  <a:pt x="624" y="2817"/>
                </a:cubicBezTo>
                <a:cubicBezTo>
                  <a:pt x="625" y="2819"/>
                  <a:pt x="625" y="2819"/>
                  <a:pt x="625" y="2819"/>
                </a:cubicBezTo>
                <a:cubicBezTo>
                  <a:pt x="622" y="2831"/>
                  <a:pt x="622" y="2831"/>
                  <a:pt x="622" y="2831"/>
                </a:cubicBezTo>
                <a:lnTo>
                  <a:pt x="621" y="2829"/>
                </a:lnTo>
                <a:close/>
                <a:moveTo>
                  <a:pt x="626" y="2816"/>
                </a:moveTo>
                <a:cubicBezTo>
                  <a:pt x="624" y="2814"/>
                  <a:pt x="624" y="2814"/>
                  <a:pt x="624" y="2814"/>
                </a:cubicBezTo>
                <a:cubicBezTo>
                  <a:pt x="649" y="2703"/>
                  <a:pt x="649" y="2703"/>
                  <a:pt x="649" y="2703"/>
                </a:cubicBezTo>
                <a:cubicBezTo>
                  <a:pt x="649" y="2703"/>
                  <a:pt x="649" y="2703"/>
                  <a:pt x="649" y="2703"/>
                </a:cubicBezTo>
                <a:cubicBezTo>
                  <a:pt x="649" y="2703"/>
                  <a:pt x="649" y="2703"/>
                  <a:pt x="649" y="2703"/>
                </a:cubicBezTo>
                <a:cubicBezTo>
                  <a:pt x="649" y="2703"/>
                  <a:pt x="649" y="2703"/>
                  <a:pt x="649" y="2703"/>
                </a:cubicBezTo>
                <a:cubicBezTo>
                  <a:pt x="649" y="2703"/>
                  <a:pt x="649" y="2703"/>
                  <a:pt x="649" y="2703"/>
                </a:cubicBezTo>
                <a:cubicBezTo>
                  <a:pt x="649" y="2702"/>
                  <a:pt x="649" y="2702"/>
                  <a:pt x="649" y="2702"/>
                </a:cubicBezTo>
                <a:cubicBezTo>
                  <a:pt x="649" y="2702"/>
                  <a:pt x="649" y="2702"/>
                  <a:pt x="649" y="2702"/>
                </a:cubicBezTo>
                <a:cubicBezTo>
                  <a:pt x="648" y="2702"/>
                  <a:pt x="648" y="2702"/>
                  <a:pt x="648" y="2702"/>
                </a:cubicBezTo>
                <a:cubicBezTo>
                  <a:pt x="648" y="2702"/>
                  <a:pt x="648" y="2702"/>
                  <a:pt x="648" y="2702"/>
                </a:cubicBezTo>
                <a:cubicBezTo>
                  <a:pt x="648" y="2702"/>
                  <a:pt x="648" y="2702"/>
                  <a:pt x="648" y="2702"/>
                </a:cubicBezTo>
                <a:cubicBezTo>
                  <a:pt x="648" y="2702"/>
                  <a:pt x="648" y="2702"/>
                  <a:pt x="648" y="2702"/>
                </a:cubicBezTo>
                <a:cubicBezTo>
                  <a:pt x="648" y="2702"/>
                  <a:pt x="648" y="2702"/>
                  <a:pt x="648" y="2702"/>
                </a:cubicBezTo>
                <a:cubicBezTo>
                  <a:pt x="648" y="2702"/>
                  <a:pt x="648" y="2702"/>
                  <a:pt x="648" y="2702"/>
                </a:cubicBezTo>
                <a:cubicBezTo>
                  <a:pt x="647" y="2702"/>
                  <a:pt x="647" y="2702"/>
                  <a:pt x="647" y="2702"/>
                </a:cubicBezTo>
                <a:cubicBezTo>
                  <a:pt x="647" y="2702"/>
                  <a:pt x="647" y="2702"/>
                  <a:pt x="647" y="2702"/>
                </a:cubicBezTo>
                <a:cubicBezTo>
                  <a:pt x="647" y="2702"/>
                  <a:pt x="647" y="2702"/>
                  <a:pt x="647" y="2702"/>
                </a:cubicBezTo>
                <a:cubicBezTo>
                  <a:pt x="647" y="2702"/>
                  <a:pt x="647" y="2702"/>
                  <a:pt x="647" y="2702"/>
                </a:cubicBezTo>
                <a:cubicBezTo>
                  <a:pt x="647" y="2702"/>
                  <a:pt x="646" y="2702"/>
                  <a:pt x="646" y="2702"/>
                </a:cubicBezTo>
                <a:cubicBezTo>
                  <a:pt x="646" y="2703"/>
                  <a:pt x="646" y="2703"/>
                  <a:pt x="646" y="2703"/>
                </a:cubicBezTo>
                <a:cubicBezTo>
                  <a:pt x="602" y="2792"/>
                  <a:pt x="602" y="2792"/>
                  <a:pt x="602" y="2792"/>
                </a:cubicBezTo>
                <a:cubicBezTo>
                  <a:pt x="602" y="2791"/>
                  <a:pt x="602" y="2791"/>
                  <a:pt x="602" y="2791"/>
                </a:cubicBezTo>
                <a:cubicBezTo>
                  <a:pt x="651" y="2692"/>
                  <a:pt x="651" y="2692"/>
                  <a:pt x="651" y="2692"/>
                </a:cubicBezTo>
                <a:cubicBezTo>
                  <a:pt x="651" y="2692"/>
                  <a:pt x="651" y="2692"/>
                  <a:pt x="651" y="2691"/>
                </a:cubicBezTo>
                <a:cubicBezTo>
                  <a:pt x="651" y="2691"/>
                  <a:pt x="651" y="2691"/>
                  <a:pt x="651" y="2691"/>
                </a:cubicBezTo>
                <a:cubicBezTo>
                  <a:pt x="651" y="2691"/>
                  <a:pt x="651" y="2691"/>
                  <a:pt x="650" y="2690"/>
                </a:cubicBezTo>
                <a:cubicBezTo>
                  <a:pt x="653" y="2691"/>
                  <a:pt x="653" y="2691"/>
                  <a:pt x="653" y="2691"/>
                </a:cubicBezTo>
                <a:lnTo>
                  <a:pt x="626" y="2816"/>
                </a:lnTo>
                <a:close/>
                <a:moveTo>
                  <a:pt x="646" y="2687"/>
                </a:moveTo>
                <a:cubicBezTo>
                  <a:pt x="654" y="2678"/>
                  <a:pt x="654" y="2678"/>
                  <a:pt x="654" y="2678"/>
                </a:cubicBezTo>
                <a:cubicBezTo>
                  <a:pt x="654" y="2678"/>
                  <a:pt x="654" y="2678"/>
                  <a:pt x="655" y="2678"/>
                </a:cubicBezTo>
                <a:cubicBezTo>
                  <a:pt x="655" y="2678"/>
                  <a:pt x="655" y="2678"/>
                  <a:pt x="655" y="2678"/>
                </a:cubicBezTo>
                <a:cubicBezTo>
                  <a:pt x="656" y="2678"/>
                  <a:pt x="656" y="2678"/>
                  <a:pt x="656" y="2678"/>
                </a:cubicBezTo>
                <a:cubicBezTo>
                  <a:pt x="654" y="2688"/>
                  <a:pt x="654" y="2688"/>
                  <a:pt x="654" y="2688"/>
                </a:cubicBezTo>
                <a:lnTo>
                  <a:pt x="646" y="2687"/>
                </a:lnTo>
                <a:close/>
                <a:moveTo>
                  <a:pt x="655" y="2675"/>
                </a:moveTo>
                <a:cubicBezTo>
                  <a:pt x="656" y="2672"/>
                  <a:pt x="656" y="2672"/>
                  <a:pt x="656" y="2672"/>
                </a:cubicBezTo>
                <a:cubicBezTo>
                  <a:pt x="657" y="2672"/>
                  <a:pt x="657" y="2672"/>
                  <a:pt x="657" y="2672"/>
                </a:cubicBezTo>
                <a:cubicBezTo>
                  <a:pt x="657" y="2675"/>
                  <a:pt x="657" y="2675"/>
                  <a:pt x="657" y="2675"/>
                </a:cubicBezTo>
                <a:lnTo>
                  <a:pt x="655" y="2675"/>
                </a:lnTo>
                <a:close/>
                <a:moveTo>
                  <a:pt x="654" y="2669"/>
                </a:moveTo>
                <a:cubicBezTo>
                  <a:pt x="614" y="2660"/>
                  <a:pt x="614" y="2660"/>
                  <a:pt x="614" y="2660"/>
                </a:cubicBezTo>
                <a:cubicBezTo>
                  <a:pt x="642" y="2608"/>
                  <a:pt x="642" y="2608"/>
                  <a:pt x="642" y="2608"/>
                </a:cubicBezTo>
                <a:cubicBezTo>
                  <a:pt x="668" y="2605"/>
                  <a:pt x="668" y="2605"/>
                  <a:pt x="668" y="2605"/>
                </a:cubicBezTo>
                <a:lnTo>
                  <a:pt x="654" y="2669"/>
                </a:lnTo>
                <a:close/>
                <a:moveTo>
                  <a:pt x="643" y="2605"/>
                </a:moveTo>
                <a:cubicBezTo>
                  <a:pt x="645" y="2602"/>
                  <a:pt x="645" y="2602"/>
                  <a:pt x="645" y="2602"/>
                </a:cubicBezTo>
                <a:cubicBezTo>
                  <a:pt x="669" y="2598"/>
                  <a:pt x="669" y="2598"/>
                  <a:pt x="669" y="2598"/>
                </a:cubicBezTo>
                <a:cubicBezTo>
                  <a:pt x="669" y="2602"/>
                  <a:pt x="669" y="2602"/>
                  <a:pt x="669" y="2602"/>
                </a:cubicBezTo>
                <a:lnTo>
                  <a:pt x="643" y="2605"/>
                </a:lnTo>
                <a:close/>
                <a:moveTo>
                  <a:pt x="647" y="2599"/>
                </a:moveTo>
                <a:cubicBezTo>
                  <a:pt x="686" y="2525"/>
                  <a:pt x="686" y="2525"/>
                  <a:pt x="686" y="2525"/>
                </a:cubicBezTo>
                <a:cubicBezTo>
                  <a:pt x="670" y="2596"/>
                  <a:pt x="670" y="2596"/>
                  <a:pt x="670" y="2596"/>
                </a:cubicBezTo>
                <a:lnTo>
                  <a:pt x="647" y="2599"/>
                </a:lnTo>
                <a:close/>
                <a:moveTo>
                  <a:pt x="672" y="2598"/>
                </a:moveTo>
                <a:cubicBezTo>
                  <a:pt x="674" y="2598"/>
                  <a:pt x="674" y="2598"/>
                  <a:pt x="674" y="2598"/>
                </a:cubicBezTo>
                <a:cubicBezTo>
                  <a:pt x="673" y="2601"/>
                  <a:pt x="673" y="2601"/>
                  <a:pt x="673" y="2601"/>
                </a:cubicBezTo>
                <a:cubicBezTo>
                  <a:pt x="672" y="2601"/>
                  <a:pt x="672" y="2601"/>
                  <a:pt x="672" y="2601"/>
                </a:cubicBezTo>
                <a:lnTo>
                  <a:pt x="672" y="2598"/>
                </a:lnTo>
                <a:close/>
                <a:moveTo>
                  <a:pt x="673" y="2595"/>
                </a:moveTo>
                <a:cubicBezTo>
                  <a:pt x="691" y="2515"/>
                  <a:pt x="691" y="2515"/>
                  <a:pt x="691" y="2515"/>
                </a:cubicBezTo>
                <a:cubicBezTo>
                  <a:pt x="691" y="2515"/>
                  <a:pt x="691" y="2515"/>
                  <a:pt x="691" y="2515"/>
                </a:cubicBezTo>
                <a:cubicBezTo>
                  <a:pt x="691" y="2515"/>
                  <a:pt x="691" y="2515"/>
                  <a:pt x="691" y="2515"/>
                </a:cubicBezTo>
                <a:cubicBezTo>
                  <a:pt x="691" y="2515"/>
                  <a:pt x="691" y="2515"/>
                  <a:pt x="691" y="2514"/>
                </a:cubicBezTo>
                <a:cubicBezTo>
                  <a:pt x="691" y="2514"/>
                  <a:pt x="691" y="2514"/>
                  <a:pt x="691" y="2514"/>
                </a:cubicBezTo>
                <a:cubicBezTo>
                  <a:pt x="691" y="2514"/>
                  <a:pt x="691" y="2514"/>
                  <a:pt x="691" y="2514"/>
                </a:cubicBezTo>
                <a:cubicBezTo>
                  <a:pt x="691" y="2514"/>
                  <a:pt x="691" y="2514"/>
                  <a:pt x="690" y="2514"/>
                </a:cubicBezTo>
                <a:cubicBezTo>
                  <a:pt x="690" y="2514"/>
                  <a:pt x="690" y="2514"/>
                  <a:pt x="690" y="2514"/>
                </a:cubicBezTo>
                <a:cubicBezTo>
                  <a:pt x="690" y="2514"/>
                  <a:pt x="690" y="2514"/>
                  <a:pt x="690" y="2514"/>
                </a:cubicBezTo>
                <a:cubicBezTo>
                  <a:pt x="690" y="2513"/>
                  <a:pt x="690" y="2513"/>
                  <a:pt x="690" y="2513"/>
                </a:cubicBezTo>
                <a:cubicBezTo>
                  <a:pt x="690" y="2513"/>
                  <a:pt x="690" y="2513"/>
                  <a:pt x="690" y="2513"/>
                </a:cubicBezTo>
                <a:cubicBezTo>
                  <a:pt x="690" y="2513"/>
                  <a:pt x="690" y="2513"/>
                  <a:pt x="690" y="2513"/>
                </a:cubicBezTo>
                <a:cubicBezTo>
                  <a:pt x="690" y="2513"/>
                  <a:pt x="690" y="2513"/>
                  <a:pt x="689" y="2513"/>
                </a:cubicBezTo>
                <a:cubicBezTo>
                  <a:pt x="689" y="2513"/>
                  <a:pt x="689" y="2513"/>
                  <a:pt x="689" y="2513"/>
                </a:cubicBezTo>
                <a:cubicBezTo>
                  <a:pt x="689" y="2513"/>
                  <a:pt x="689" y="2513"/>
                  <a:pt x="689" y="2513"/>
                </a:cubicBezTo>
                <a:cubicBezTo>
                  <a:pt x="689" y="2514"/>
                  <a:pt x="689" y="2514"/>
                  <a:pt x="689" y="2514"/>
                </a:cubicBezTo>
                <a:cubicBezTo>
                  <a:pt x="689" y="2514"/>
                  <a:pt x="689" y="2514"/>
                  <a:pt x="689" y="2514"/>
                </a:cubicBezTo>
                <a:cubicBezTo>
                  <a:pt x="688" y="2514"/>
                  <a:pt x="688" y="2514"/>
                  <a:pt x="688" y="2514"/>
                </a:cubicBezTo>
                <a:cubicBezTo>
                  <a:pt x="688" y="2514"/>
                  <a:pt x="688" y="2514"/>
                  <a:pt x="688" y="2514"/>
                </a:cubicBezTo>
                <a:cubicBezTo>
                  <a:pt x="643" y="2599"/>
                  <a:pt x="643" y="2599"/>
                  <a:pt x="643" y="2599"/>
                </a:cubicBezTo>
                <a:cubicBezTo>
                  <a:pt x="642" y="2599"/>
                  <a:pt x="642" y="2599"/>
                  <a:pt x="642" y="2599"/>
                </a:cubicBezTo>
                <a:cubicBezTo>
                  <a:pt x="690" y="2509"/>
                  <a:pt x="690" y="2509"/>
                  <a:pt x="690" y="2509"/>
                </a:cubicBezTo>
                <a:cubicBezTo>
                  <a:pt x="690" y="2508"/>
                  <a:pt x="690" y="2508"/>
                  <a:pt x="690" y="2508"/>
                </a:cubicBezTo>
                <a:cubicBezTo>
                  <a:pt x="690" y="2508"/>
                  <a:pt x="690" y="2508"/>
                  <a:pt x="690" y="2508"/>
                </a:cubicBezTo>
                <a:cubicBezTo>
                  <a:pt x="690" y="2507"/>
                  <a:pt x="690" y="2507"/>
                  <a:pt x="690" y="2507"/>
                </a:cubicBezTo>
                <a:cubicBezTo>
                  <a:pt x="690" y="2507"/>
                  <a:pt x="690" y="2507"/>
                  <a:pt x="690" y="2507"/>
                </a:cubicBezTo>
                <a:cubicBezTo>
                  <a:pt x="690" y="2507"/>
                  <a:pt x="690" y="2507"/>
                  <a:pt x="690" y="2507"/>
                </a:cubicBezTo>
                <a:cubicBezTo>
                  <a:pt x="690" y="2507"/>
                  <a:pt x="690" y="2507"/>
                  <a:pt x="690" y="2507"/>
                </a:cubicBezTo>
                <a:cubicBezTo>
                  <a:pt x="689" y="2506"/>
                  <a:pt x="689" y="2506"/>
                  <a:pt x="689" y="2506"/>
                </a:cubicBezTo>
                <a:cubicBezTo>
                  <a:pt x="689" y="2506"/>
                  <a:pt x="689" y="2506"/>
                  <a:pt x="689" y="2506"/>
                </a:cubicBezTo>
                <a:cubicBezTo>
                  <a:pt x="689" y="2506"/>
                  <a:pt x="688" y="2507"/>
                  <a:pt x="688" y="2507"/>
                </a:cubicBezTo>
                <a:cubicBezTo>
                  <a:pt x="688" y="2507"/>
                  <a:pt x="688" y="2507"/>
                  <a:pt x="688" y="2507"/>
                </a:cubicBezTo>
                <a:cubicBezTo>
                  <a:pt x="592" y="2606"/>
                  <a:pt x="592" y="2606"/>
                  <a:pt x="592" y="2606"/>
                </a:cubicBezTo>
                <a:cubicBezTo>
                  <a:pt x="586" y="2607"/>
                  <a:pt x="586" y="2607"/>
                  <a:pt x="586" y="2607"/>
                </a:cubicBezTo>
                <a:cubicBezTo>
                  <a:pt x="695" y="2494"/>
                  <a:pt x="695" y="2494"/>
                  <a:pt x="695" y="2494"/>
                </a:cubicBezTo>
                <a:cubicBezTo>
                  <a:pt x="695" y="2494"/>
                  <a:pt x="695" y="2494"/>
                  <a:pt x="695" y="2494"/>
                </a:cubicBezTo>
                <a:cubicBezTo>
                  <a:pt x="696" y="2493"/>
                  <a:pt x="696" y="2493"/>
                  <a:pt x="696" y="2493"/>
                </a:cubicBezTo>
                <a:cubicBezTo>
                  <a:pt x="729" y="2344"/>
                  <a:pt x="729" y="2344"/>
                  <a:pt x="729" y="2344"/>
                </a:cubicBezTo>
                <a:cubicBezTo>
                  <a:pt x="731" y="2342"/>
                  <a:pt x="731" y="2342"/>
                  <a:pt x="731" y="2342"/>
                </a:cubicBezTo>
                <a:cubicBezTo>
                  <a:pt x="675" y="2595"/>
                  <a:pt x="675" y="2595"/>
                  <a:pt x="675" y="2595"/>
                </a:cubicBezTo>
                <a:lnTo>
                  <a:pt x="673" y="2595"/>
                </a:lnTo>
                <a:close/>
                <a:moveTo>
                  <a:pt x="677" y="2597"/>
                </a:moveTo>
                <a:cubicBezTo>
                  <a:pt x="689" y="2596"/>
                  <a:pt x="689" y="2596"/>
                  <a:pt x="689" y="2596"/>
                </a:cubicBezTo>
                <a:cubicBezTo>
                  <a:pt x="688" y="2599"/>
                  <a:pt x="688" y="2599"/>
                  <a:pt x="688" y="2599"/>
                </a:cubicBezTo>
                <a:cubicBezTo>
                  <a:pt x="676" y="2601"/>
                  <a:pt x="676" y="2601"/>
                  <a:pt x="676" y="2601"/>
                </a:cubicBezTo>
                <a:lnTo>
                  <a:pt x="677" y="2597"/>
                </a:lnTo>
                <a:close/>
                <a:moveTo>
                  <a:pt x="965" y="1490"/>
                </a:moveTo>
                <a:cubicBezTo>
                  <a:pt x="965" y="1490"/>
                  <a:pt x="965" y="1490"/>
                  <a:pt x="965" y="1490"/>
                </a:cubicBezTo>
                <a:cubicBezTo>
                  <a:pt x="965" y="1490"/>
                  <a:pt x="965" y="1490"/>
                  <a:pt x="965" y="1490"/>
                </a:cubicBezTo>
                <a:cubicBezTo>
                  <a:pt x="965" y="1490"/>
                  <a:pt x="965" y="1490"/>
                  <a:pt x="965" y="1489"/>
                </a:cubicBezTo>
                <a:cubicBezTo>
                  <a:pt x="965" y="1489"/>
                  <a:pt x="965" y="1489"/>
                  <a:pt x="965" y="1489"/>
                </a:cubicBezTo>
                <a:cubicBezTo>
                  <a:pt x="965" y="1489"/>
                  <a:pt x="965" y="1489"/>
                  <a:pt x="965" y="1489"/>
                </a:cubicBezTo>
                <a:cubicBezTo>
                  <a:pt x="965" y="1489"/>
                  <a:pt x="965" y="1489"/>
                  <a:pt x="965" y="1489"/>
                </a:cubicBezTo>
                <a:cubicBezTo>
                  <a:pt x="965" y="1489"/>
                  <a:pt x="965" y="1489"/>
                  <a:pt x="965" y="1488"/>
                </a:cubicBezTo>
                <a:cubicBezTo>
                  <a:pt x="965" y="1488"/>
                  <a:pt x="965" y="1488"/>
                  <a:pt x="965" y="1488"/>
                </a:cubicBezTo>
                <a:cubicBezTo>
                  <a:pt x="965" y="1488"/>
                  <a:pt x="965" y="1488"/>
                  <a:pt x="964" y="1488"/>
                </a:cubicBezTo>
                <a:cubicBezTo>
                  <a:pt x="964" y="1488"/>
                  <a:pt x="964" y="1488"/>
                  <a:pt x="964" y="1488"/>
                </a:cubicBezTo>
                <a:cubicBezTo>
                  <a:pt x="964" y="1488"/>
                  <a:pt x="964" y="1488"/>
                  <a:pt x="964" y="1488"/>
                </a:cubicBezTo>
                <a:cubicBezTo>
                  <a:pt x="964" y="1488"/>
                  <a:pt x="964" y="1488"/>
                  <a:pt x="964" y="1488"/>
                </a:cubicBezTo>
                <a:cubicBezTo>
                  <a:pt x="948" y="1483"/>
                  <a:pt x="948" y="1483"/>
                  <a:pt x="948" y="1483"/>
                </a:cubicBezTo>
                <a:cubicBezTo>
                  <a:pt x="948" y="1476"/>
                  <a:pt x="948" y="1476"/>
                  <a:pt x="948" y="1476"/>
                </a:cubicBezTo>
                <a:cubicBezTo>
                  <a:pt x="1022" y="1497"/>
                  <a:pt x="1022" y="1497"/>
                  <a:pt x="1022" y="1497"/>
                </a:cubicBezTo>
                <a:cubicBezTo>
                  <a:pt x="1025" y="1506"/>
                  <a:pt x="1025" y="1506"/>
                  <a:pt x="1025" y="1506"/>
                </a:cubicBezTo>
                <a:cubicBezTo>
                  <a:pt x="973" y="1490"/>
                  <a:pt x="973" y="1490"/>
                  <a:pt x="973" y="1490"/>
                </a:cubicBezTo>
                <a:cubicBezTo>
                  <a:pt x="973" y="1490"/>
                  <a:pt x="973" y="1490"/>
                  <a:pt x="973" y="1490"/>
                </a:cubicBezTo>
                <a:cubicBezTo>
                  <a:pt x="973" y="1490"/>
                  <a:pt x="973" y="1490"/>
                  <a:pt x="973" y="1490"/>
                </a:cubicBezTo>
                <a:cubicBezTo>
                  <a:pt x="973" y="1490"/>
                  <a:pt x="973" y="1490"/>
                  <a:pt x="973" y="1490"/>
                </a:cubicBezTo>
                <a:cubicBezTo>
                  <a:pt x="972" y="1490"/>
                  <a:pt x="972" y="1490"/>
                  <a:pt x="972" y="1491"/>
                </a:cubicBezTo>
                <a:cubicBezTo>
                  <a:pt x="972" y="1491"/>
                  <a:pt x="972" y="1491"/>
                  <a:pt x="972" y="1491"/>
                </a:cubicBezTo>
                <a:cubicBezTo>
                  <a:pt x="972" y="1491"/>
                  <a:pt x="972" y="1491"/>
                  <a:pt x="972" y="1491"/>
                </a:cubicBezTo>
                <a:cubicBezTo>
                  <a:pt x="972" y="1491"/>
                  <a:pt x="972" y="1491"/>
                  <a:pt x="972" y="1491"/>
                </a:cubicBezTo>
                <a:cubicBezTo>
                  <a:pt x="972" y="1491"/>
                  <a:pt x="972" y="1491"/>
                  <a:pt x="972" y="1491"/>
                </a:cubicBezTo>
                <a:cubicBezTo>
                  <a:pt x="972" y="1491"/>
                  <a:pt x="972" y="1491"/>
                  <a:pt x="972" y="1491"/>
                </a:cubicBezTo>
                <a:cubicBezTo>
                  <a:pt x="971" y="1491"/>
                  <a:pt x="971" y="1491"/>
                  <a:pt x="971" y="1491"/>
                </a:cubicBezTo>
                <a:cubicBezTo>
                  <a:pt x="971" y="1492"/>
                  <a:pt x="971" y="1492"/>
                  <a:pt x="971" y="1492"/>
                </a:cubicBezTo>
                <a:cubicBezTo>
                  <a:pt x="971" y="1492"/>
                  <a:pt x="971" y="1492"/>
                  <a:pt x="971" y="1492"/>
                </a:cubicBezTo>
                <a:cubicBezTo>
                  <a:pt x="971" y="1492"/>
                  <a:pt x="971" y="1492"/>
                  <a:pt x="971" y="1492"/>
                </a:cubicBezTo>
                <a:cubicBezTo>
                  <a:pt x="971" y="1492"/>
                  <a:pt x="971" y="1492"/>
                  <a:pt x="971" y="1492"/>
                </a:cubicBezTo>
                <a:cubicBezTo>
                  <a:pt x="1020" y="1640"/>
                  <a:pt x="1020" y="1640"/>
                  <a:pt x="1020" y="1640"/>
                </a:cubicBezTo>
                <a:cubicBezTo>
                  <a:pt x="1012" y="1638"/>
                  <a:pt x="1012" y="1638"/>
                  <a:pt x="1012" y="1638"/>
                </a:cubicBezTo>
                <a:cubicBezTo>
                  <a:pt x="968" y="1506"/>
                  <a:pt x="968" y="1506"/>
                  <a:pt x="968" y="1506"/>
                </a:cubicBezTo>
                <a:cubicBezTo>
                  <a:pt x="968" y="1506"/>
                  <a:pt x="968" y="1506"/>
                  <a:pt x="968" y="1506"/>
                </a:cubicBezTo>
                <a:cubicBezTo>
                  <a:pt x="968" y="1506"/>
                  <a:pt x="968" y="1506"/>
                  <a:pt x="968" y="1506"/>
                </a:cubicBezTo>
                <a:cubicBezTo>
                  <a:pt x="968" y="1506"/>
                  <a:pt x="968" y="1506"/>
                  <a:pt x="968" y="1506"/>
                </a:cubicBezTo>
                <a:cubicBezTo>
                  <a:pt x="968" y="1506"/>
                  <a:pt x="968" y="1506"/>
                  <a:pt x="968" y="1506"/>
                </a:cubicBezTo>
                <a:cubicBezTo>
                  <a:pt x="968" y="1506"/>
                  <a:pt x="968" y="1505"/>
                  <a:pt x="968" y="1505"/>
                </a:cubicBezTo>
                <a:cubicBezTo>
                  <a:pt x="968" y="1505"/>
                  <a:pt x="968" y="1505"/>
                  <a:pt x="968" y="1505"/>
                </a:cubicBezTo>
                <a:cubicBezTo>
                  <a:pt x="968" y="1505"/>
                  <a:pt x="968" y="1505"/>
                  <a:pt x="968" y="1505"/>
                </a:cubicBezTo>
                <a:cubicBezTo>
                  <a:pt x="968" y="1505"/>
                  <a:pt x="968" y="1505"/>
                  <a:pt x="967" y="1505"/>
                </a:cubicBezTo>
                <a:cubicBezTo>
                  <a:pt x="967" y="1505"/>
                  <a:pt x="967" y="1505"/>
                  <a:pt x="967" y="1505"/>
                </a:cubicBezTo>
                <a:cubicBezTo>
                  <a:pt x="967" y="1505"/>
                  <a:pt x="967" y="1505"/>
                  <a:pt x="967" y="1505"/>
                </a:cubicBezTo>
                <a:cubicBezTo>
                  <a:pt x="967" y="1505"/>
                  <a:pt x="967" y="1505"/>
                  <a:pt x="967" y="1505"/>
                </a:cubicBezTo>
                <a:cubicBezTo>
                  <a:pt x="967" y="1505"/>
                  <a:pt x="967" y="1505"/>
                  <a:pt x="967" y="1505"/>
                </a:cubicBezTo>
                <a:cubicBezTo>
                  <a:pt x="967" y="1505"/>
                  <a:pt x="967" y="1505"/>
                  <a:pt x="966" y="1505"/>
                </a:cubicBezTo>
                <a:cubicBezTo>
                  <a:pt x="966" y="1505"/>
                  <a:pt x="966" y="1505"/>
                  <a:pt x="966" y="1505"/>
                </a:cubicBezTo>
                <a:cubicBezTo>
                  <a:pt x="966" y="1505"/>
                  <a:pt x="966" y="1506"/>
                  <a:pt x="966" y="1506"/>
                </a:cubicBezTo>
                <a:cubicBezTo>
                  <a:pt x="966" y="1506"/>
                  <a:pt x="966" y="1506"/>
                  <a:pt x="966" y="1506"/>
                </a:cubicBezTo>
                <a:cubicBezTo>
                  <a:pt x="944" y="1543"/>
                  <a:pt x="944" y="1543"/>
                  <a:pt x="944" y="1543"/>
                </a:cubicBezTo>
                <a:cubicBezTo>
                  <a:pt x="945" y="1523"/>
                  <a:pt x="945" y="1523"/>
                  <a:pt x="945" y="1523"/>
                </a:cubicBezTo>
                <a:lnTo>
                  <a:pt x="965" y="1490"/>
                </a:lnTo>
                <a:close/>
                <a:moveTo>
                  <a:pt x="946" y="1517"/>
                </a:moveTo>
                <a:cubicBezTo>
                  <a:pt x="948" y="1486"/>
                  <a:pt x="948" y="1486"/>
                  <a:pt x="948" y="1486"/>
                </a:cubicBezTo>
                <a:cubicBezTo>
                  <a:pt x="961" y="1490"/>
                  <a:pt x="961" y="1490"/>
                  <a:pt x="961" y="1490"/>
                </a:cubicBezTo>
                <a:lnTo>
                  <a:pt x="946" y="1517"/>
                </a:lnTo>
                <a:close/>
                <a:moveTo>
                  <a:pt x="958" y="1328"/>
                </a:moveTo>
                <a:cubicBezTo>
                  <a:pt x="960" y="1308"/>
                  <a:pt x="960" y="1308"/>
                  <a:pt x="960" y="1308"/>
                </a:cubicBezTo>
                <a:cubicBezTo>
                  <a:pt x="1021" y="1494"/>
                  <a:pt x="1021" y="1494"/>
                  <a:pt x="1021" y="1494"/>
                </a:cubicBezTo>
                <a:cubicBezTo>
                  <a:pt x="949" y="1473"/>
                  <a:pt x="949" y="1473"/>
                  <a:pt x="949" y="1473"/>
                </a:cubicBezTo>
                <a:cubicBezTo>
                  <a:pt x="958" y="1328"/>
                  <a:pt x="958" y="1328"/>
                  <a:pt x="958" y="1328"/>
                </a:cubicBezTo>
                <a:cubicBezTo>
                  <a:pt x="958" y="1328"/>
                  <a:pt x="958" y="1328"/>
                  <a:pt x="958" y="1328"/>
                </a:cubicBezTo>
                <a:close/>
                <a:moveTo>
                  <a:pt x="1250" y="1365"/>
                </a:moveTo>
                <a:cubicBezTo>
                  <a:pt x="1243" y="1387"/>
                  <a:pt x="1243" y="1387"/>
                  <a:pt x="1243" y="1387"/>
                </a:cubicBezTo>
                <a:cubicBezTo>
                  <a:pt x="1243" y="1387"/>
                  <a:pt x="1243" y="1387"/>
                  <a:pt x="1243" y="1387"/>
                </a:cubicBezTo>
                <a:cubicBezTo>
                  <a:pt x="1243" y="1387"/>
                  <a:pt x="1243" y="1386"/>
                  <a:pt x="1243" y="1386"/>
                </a:cubicBezTo>
                <a:cubicBezTo>
                  <a:pt x="1243" y="1386"/>
                  <a:pt x="1243" y="1386"/>
                  <a:pt x="1243" y="1386"/>
                </a:cubicBezTo>
                <a:cubicBezTo>
                  <a:pt x="1243" y="1386"/>
                  <a:pt x="1243" y="1386"/>
                  <a:pt x="1242" y="1386"/>
                </a:cubicBezTo>
                <a:cubicBezTo>
                  <a:pt x="1242" y="1386"/>
                  <a:pt x="1242" y="1386"/>
                  <a:pt x="1242" y="1386"/>
                </a:cubicBezTo>
                <a:cubicBezTo>
                  <a:pt x="1242" y="1386"/>
                  <a:pt x="1242" y="1386"/>
                  <a:pt x="1242" y="1386"/>
                </a:cubicBezTo>
                <a:cubicBezTo>
                  <a:pt x="1242" y="1386"/>
                  <a:pt x="1242" y="1386"/>
                  <a:pt x="1242" y="1386"/>
                </a:cubicBezTo>
                <a:cubicBezTo>
                  <a:pt x="1242" y="1385"/>
                  <a:pt x="1242" y="1385"/>
                  <a:pt x="1242" y="1385"/>
                </a:cubicBezTo>
                <a:cubicBezTo>
                  <a:pt x="1242" y="1385"/>
                  <a:pt x="1242" y="1385"/>
                  <a:pt x="1242" y="1385"/>
                </a:cubicBezTo>
                <a:cubicBezTo>
                  <a:pt x="1241" y="1385"/>
                  <a:pt x="1241" y="1385"/>
                  <a:pt x="1241" y="1385"/>
                </a:cubicBezTo>
                <a:cubicBezTo>
                  <a:pt x="1241" y="1385"/>
                  <a:pt x="1241" y="1385"/>
                  <a:pt x="1241" y="1385"/>
                </a:cubicBezTo>
                <a:cubicBezTo>
                  <a:pt x="1241" y="1385"/>
                  <a:pt x="1241" y="1385"/>
                  <a:pt x="1241" y="1385"/>
                </a:cubicBezTo>
                <a:cubicBezTo>
                  <a:pt x="1241" y="1385"/>
                  <a:pt x="1241" y="1386"/>
                  <a:pt x="1241" y="1386"/>
                </a:cubicBezTo>
                <a:cubicBezTo>
                  <a:pt x="1241" y="1386"/>
                  <a:pt x="1241" y="1386"/>
                  <a:pt x="1240" y="1386"/>
                </a:cubicBezTo>
                <a:cubicBezTo>
                  <a:pt x="1240" y="1386"/>
                  <a:pt x="1240" y="1386"/>
                  <a:pt x="1240" y="1386"/>
                </a:cubicBezTo>
                <a:cubicBezTo>
                  <a:pt x="1240" y="1386"/>
                  <a:pt x="1240" y="1386"/>
                  <a:pt x="1240" y="1386"/>
                </a:cubicBezTo>
                <a:cubicBezTo>
                  <a:pt x="1236" y="1394"/>
                  <a:pt x="1236" y="1394"/>
                  <a:pt x="1236" y="1394"/>
                </a:cubicBezTo>
                <a:cubicBezTo>
                  <a:pt x="1227" y="1391"/>
                  <a:pt x="1227" y="1391"/>
                  <a:pt x="1227" y="1391"/>
                </a:cubicBezTo>
                <a:cubicBezTo>
                  <a:pt x="1238" y="1371"/>
                  <a:pt x="1238" y="1371"/>
                  <a:pt x="1238" y="1371"/>
                </a:cubicBezTo>
                <a:cubicBezTo>
                  <a:pt x="1238" y="1371"/>
                  <a:pt x="1238" y="1371"/>
                  <a:pt x="1238" y="1371"/>
                </a:cubicBezTo>
                <a:cubicBezTo>
                  <a:pt x="1238" y="1371"/>
                  <a:pt x="1238" y="1371"/>
                  <a:pt x="1238" y="1371"/>
                </a:cubicBezTo>
                <a:cubicBezTo>
                  <a:pt x="1238" y="1371"/>
                  <a:pt x="1238" y="1371"/>
                  <a:pt x="1238" y="1371"/>
                </a:cubicBezTo>
                <a:cubicBezTo>
                  <a:pt x="1238" y="1370"/>
                  <a:pt x="1238" y="1370"/>
                  <a:pt x="1238" y="1370"/>
                </a:cubicBezTo>
                <a:cubicBezTo>
                  <a:pt x="1238" y="1370"/>
                  <a:pt x="1238" y="1370"/>
                  <a:pt x="1238" y="1370"/>
                </a:cubicBezTo>
                <a:cubicBezTo>
                  <a:pt x="1238" y="1370"/>
                  <a:pt x="1238" y="1370"/>
                  <a:pt x="1238" y="1370"/>
                </a:cubicBezTo>
                <a:cubicBezTo>
                  <a:pt x="1238" y="1370"/>
                  <a:pt x="1238" y="1370"/>
                  <a:pt x="1238" y="1370"/>
                </a:cubicBezTo>
                <a:cubicBezTo>
                  <a:pt x="1238" y="1369"/>
                  <a:pt x="1238" y="1369"/>
                  <a:pt x="1238" y="1369"/>
                </a:cubicBezTo>
                <a:cubicBezTo>
                  <a:pt x="1238" y="1369"/>
                  <a:pt x="1238" y="1369"/>
                  <a:pt x="1238" y="1369"/>
                </a:cubicBezTo>
                <a:cubicBezTo>
                  <a:pt x="1238" y="1369"/>
                  <a:pt x="1238" y="1369"/>
                  <a:pt x="1238" y="1369"/>
                </a:cubicBezTo>
                <a:cubicBezTo>
                  <a:pt x="1238" y="1369"/>
                  <a:pt x="1238" y="1369"/>
                  <a:pt x="1237" y="1369"/>
                </a:cubicBezTo>
                <a:cubicBezTo>
                  <a:pt x="1237" y="1369"/>
                  <a:pt x="1237" y="1369"/>
                  <a:pt x="1237" y="1369"/>
                </a:cubicBezTo>
                <a:cubicBezTo>
                  <a:pt x="1222" y="1364"/>
                  <a:pt x="1222" y="1364"/>
                  <a:pt x="1222" y="1364"/>
                </a:cubicBezTo>
                <a:cubicBezTo>
                  <a:pt x="1225" y="1358"/>
                  <a:pt x="1225" y="1358"/>
                  <a:pt x="1225" y="1358"/>
                </a:cubicBezTo>
                <a:lnTo>
                  <a:pt x="1250" y="1365"/>
                </a:lnTo>
                <a:close/>
                <a:moveTo>
                  <a:pt x="1227" y="1355"/>
                </a:moveTo>
                <a:cubicBezTo>
                  <a:pt x="1293" y="1238"/>
                  <a:pt x="1293" y="1238"/>
                  <a:pt x="1293" y="1238"/>
                </a:cubicBezTo>
                <a:cubicBezTo>
                  <a:pt x="1251" y="1363"/>
                  <a:pt x="1251" y="1363"/>
                  <a:pt x="1251" y="1363"/>
                </a:cubicBezTo>
                <a:lnTo>
                  <a:pt x="1227" y="1355"/>
                </a:lnTo>
                <a:close/>
                <a:moveTo>
                  <a:pt x="1221" y="1402"/>
                </a:moveTo>
                <a:cubicBezTo>
                  <a:pt x="1230" y="1405"/>
                  <a:pt x="1230" y="1405"/>
                  <a:pt x="1230" y="1405"/>
                </a:cubicBezTo>
                <a:cubicBezTo>
                  <a:pt x="1200" y="1457"/>
                  <a:pt x="1200" y="1457"/>
                  <a:pt x="1200" y="1457"/>
                </a:cubicBezTo>
                <a:cubicBezTo>
                  <a:pt x="1199" y="1439"/>
                  <a:pt x="1199" y="1439"/>
                  <a:pt x="1199" y="1439"/>
                </a:cubicBezTo>
                <a:lnTo>
                  <a:pt x="1221" y="1402"/>
                </a:lnTo>
                <a:close/>
                <a:moveTo>
                  <a:pt x="1199" y="1434"/>
                </a:moveTo>
                <a:cubicBezTo>
                  <a:pt x="1198" y="1405"/>
                  <a:pt x="1198" y="1405"/>
                  <a:pt x="1198" y="1405"/>
                </a:cubicBezTo>
                <a:cubicBezTo>
                  <a:pt x="1203" y="1397"/>
                  <a:pt x="1203" y="1397"/>
                  <a:pt x="1203" y="1397"/>
                </a:cubicBezTo>
                <a:cubicBezTo>
                  <a:pt x="1218" y="1401"/>
                  <a:pt x="1218" y="1401"/>
                  <a:pt x="1218" y="1401"/>
                </a:cubicBezTo>
                <a:lnTo>
                  <a:pt x="1199" y="1434"/>
                </a:lnTo>
                <a:close/>
                <a:moveTo>
                  <a:pt x="1226" y="1393"/>
                </a:moveTo>
                <a:cubicBezTo>
                  <a:pt x="1235" y="1396"/>
                  <a:pt x="1235" y="1396"/>
                  <a:pt x="1235" y="1396"/>
                </a:cubicBezTo>
                <a:cubicBezTo>
                  <a:pt x="1231" y="1402"/>
                  <a:pt x="1231" y="1402"/>
                  <a:pt x="1231" y="1402"/>
                </a:cubicBezTo>
                <a:cubicBezTo>
                  <a:pt x="1222" y="1399"/>
                  <a:pt x="1222" y="1399"/>
                  <a:pt x="1222" y="1399"/>
                </a:cubicBezTo>
                <a:lnTo>
                  <a:pt x="1226" y="1393"/>
                </a:lnTo>
                <a:close/>
                <a:moveTo>
                  <a:pt x="1224" y="1390"/>
                </a:moveTo>
                <a:cubicBezTo>
                  <a:pt x="1210" y="1386"/>
                  <a:pt x="1210" y="1386"/>
                  <a:pt x="1210" y="1386"/>
                </a:cubicBezTo>
                <a:cubicBezTo>
                  <a:pt x="1220" y="1367"/>
                  <a:pt x="1220" y="1367"/>
                  <a:pt x="1220" y="1367"/>
                </a:cubicBezTo>
                <a:cubicBezTo>
                  <a:pt x="1235" y="1371"/>
                  <a:pt x="1235" y="1371"/>
                  <a:pt x="1235" y="1371"/>
                </a:cubicBezTo>
                <a:lnTo>
                  <a:pt x="1224" y="1390"/>
                </a:lnTo>
                <a:close/>
                <a:moveTo>
                  <a:pt x="1233" y="1405"/>
                </a:moveTo>
                <a:cubicBezTo>
                  <a:pt x="1236" y="1406"/>
                  <a:pt x="1236" y="1406"/>
                  <a:pt x="1236" y="1406"/>
                </a:cubicBezTo>
                <a:cubicBezTo>
                  <a:pt x="1201" y="1508"/>
                  <a:pt x="1201" y="1508"/>
                  <a:pt x="1201" y="1508"/>
                </a:cubicBezTo>
                <a:cubicBezTo>
                  <a:pt x="1200" y="1463"/>
                  <a:pt x="1200" y="1463"/>
                  <a:pt x="1200" y="1463"/>
                </a:cubicBezTo>
                <a:lnTo>
                  <a:pt x="1233" y="1405"/>
                </a:lnTo>
                <a:close/>
                <a:moveTo>
                  <a:pt x="1234" y="1403"/>
                </a:moveTo>
                <a:cubicBezTo>
                  <a:pt x="1237" y="1397"/>
                  <a:pt x="1237" y="1397"/>
                  <a:pt x="1237" y="1397"/>
                </a:cubicBezTo>
                <a:cubicBezTo>
                  <a:pt x="1239" y="1398"/>
                  <a:pt x="1239" y="1398"/>
                  <a:pt x="1239" y="1398"/>
                </a:cubicBezTo>
                <a:cubicBezTo>
                  <a:pt x="1239" y="1405"/>
                  <a:pt x="1239" y="1405"/>
                  <a:pt x="1239" y="1405"/>
                </a:cubicBezTo>
                <a:cubicBezTo>
                  <a:pt x="1239" y="1405"/>
                  <a:pt x="1239" y="1405"/>
                  <a:pt x="1239" y="1405"/>
                </a:cubicBezTo>
                <a:cubicBezTo>
                  <a:pt x="1239" y="1405"/>
                  <a:pt x="1239" y="1405"/>
                  <a:pt x="1239" y="1405"/>
                </a:cubicBezTo>
                <a:cubicBezTo>
                  <a:pt x="1239" y="1405"/>
                  <a:pt x="1239" y="1405"/>
                  <a:pt x="1239" y="1404"/>
                </a:cubicBezTo>
                <a:cubicBezTo>
                  <a:pt x="1239" y="1404"/>
                  <a:pt x="1239" y="1404"/>
                  <a:pt x="1239" y="1404"/>
                </a:cubicBezTo>
                <a:cubicBezTo>
                  <a:pt x="1238" y="1404"/>
                  <a:pt x="1238" y="1404"/>
                  <a:pt x="1238" y="1404"/>
                </a:cubicBezTo>
                <a:cubicBezTo>
                  <a:pt x="1238" y="1404"/>
                  <a:pt x="1238" y="1404"/>
                  <a:pt x="1238" y="1404"/>
                </a:cubicBezTo>
                <a:cubicBezTo>
                  <a:pt x="1238" y="1404"/>
                  <a:pt x="1238" y="1404"/>
                  <a:pt x="1238" y="1404"/>
                </a:cubicBezTo>
                <a:lnTo>
                  <a:pt x="1234" y="1403"/>
                </a:lnTo>
                <a:close/>
                <a:moveTo>
                  <a:pt x="1239" y="1394"/>
                </a:moveTo>
                <a:cubicBezTo>
                  <a:pt x="1240" y="1393"/>
                  <a:pt x="1240" y="1393"/>
                  <a:pt x="1240" y="1393"/>
                </a:cubicBezTo>
                <a:cubicBezTo>
                  <a:pt x="1240" y="1395"/>
                  <a:pt x="1240" y="1395"/>
                  <a:pt x="1240" y="1395"/>
                </a:cubicBezTo>
                <a:lnTo>
                  <a:pt x="1239" y="1394"/>
                </a:lnTo>
                <a:close/>
                <a:moveTo>
                  <a:pt x="1219" y="1363"/>
                </a:moveTo>
                <a:cubicBezTo>
                  <a:pt x="1211" y="1361"/>
                  <a:pt x="1211" y="1361"/>
                  <a:pt x="1211" y="1361"/>
                </a:cubicBezTo>
                <a:cubicBezTo>
                  <a:pt x="1214" y="1354"/>
                  <a:pt x="1214" y="1354"/>
                  <a:pt x="1214" y="1354"/>
                </a:cubicBezTo>
                <a:cubicBezTo>
                  <a:pt x="1223" y="1357"/>
                  <a:pt x="1223" y="1357"/>
                  <a:pt x="1223" y="1357"/>
                </a:cubicBezTo>
                <a:lnTo>
                  <a:pt x="1219" y="1363"/>
                </a:lnTo>
                <a:close/>
                <a:moveTo>
                  <a:pt x="1217" y="1366"/>
                </a:moveTo>
                <a:cubicBezTo>
                  <a:pt x="1206" y="1386"/>
                  <a:pt x="1206" y="1386"/>
                  <a:pt x="1206" y="1386"/>
                </a:cubicBezTo>
                <a:cubicBezTo>
                  <a:pt x="1206" y="1386"/>
                  <a:pt x="1206" y="1386"/>
                  <a:pt x="1206" y="1386"/>
                </a:cubicBezTo>
                <a:cubicBezTo>
                  <a:pt x="1206" y="1386"/>
                  <a:pt x="1206" y="1386"/>
                  <a:pt x="1206" y="1386"/>
                </a:cubicBezTo>
                <a:cubicBezTo>
                  <a:pt x="1206" y="1386"/>
                  <a:pt x="1206" y="1386"/>
                  <a:pt x="1206" y="1386"/>
                </a:cubicBezTo>
                <a:cubicBezTo>
                  <a:pt x="1206" y="1386"/>
                  <a:pt x="1206" y="1386"/>
                  <a:pt x="1206" y="1386"/>
                </a:cubicBezTo>
                <a:cubicBezTo>
                  <a:pt x="1206" y="1386"/>
                  <a:pt x="1206" y="1387"/>
                  <a:pt x="1206" y="1387"/>
                </a:cubicBezTo>
                <a:cubicBezTo>
                  <a:pt x="1206" y="1387"/>
                  <a:pt x="1206" y="1387"/>
                  <a:pt x="1206" y="1387"/>
                </a:cubicBezTo>
                <a:cubicBezTo>
                  <a:pt x="1206" y="1387"/>
                  <a:pt x="1206" y="1387"/>
                  <a:pt x="1206" y="1387"/>
                </a:cubicBezTo>
                <a:cubicBezTo>
                  <a:pt x="1206" y="1387"/>
                  <a:pt x="1206" y="1387"/>
                  <a:pt x="1206" y="1387"/>
                </a:cubicBezTo>
                <a:cubicBezTo>
                  <a:pt x="1207" y="1387"/>
                  <a:pt x="1207" y="1387"/>
                  <a:pt x="1207" y="1388"/>
                </a:cubicBezTo>
                <a:cubicBezTo>
                  <a:pt x="1207" y="1388"/>
                  <a:pt x="1207" y="1388"/>
                  <a:pt x="1207" y="1388"/>
                </a:cubicBezTo>
                <a:cubicBezTo>
                  <a:pt x="1207" y="1388"/>
                  <a:pt x="1207" y="1388"/>
                  <a:pt x="1207" y="1388"/>
                </a:cubicBezTo>
                <a:cubicBezTo>
                  <a:pt x="1207" y="1388"/>
                  <a:pt x="1207" y="1388"/>
                  <a:pt x="1207" y="1388"/>
                </a:cubicBezTo>
                <a:cubicBezTo>
                  <a:pt x="1223" y="1392"/>
                  <a:pt x="1223" y="1392"/>
                  <a:pt x="1223" y="1392"/>
                </a:cubicBezTo>
                <a:cubicBezTo>
                  <a:pt x="1219" y="1398"/>
                  <a:pt x="1219" y="1398"/>
                  <a:pt x="1219" y="1398"/>
                </a:cubicBezTo>
                <a:cubicBezTo>
                  <a:pt x="1203" y="1394"/>
                  <a:pt x="1203" y="1394"/>
                  <a:pt x="1203" y="1394"/>
                </a:cubicBezTo>
                <a:cubicBezTo>
                  <a:pt x="1203" y="1394"/>
                  <a:pt x="1203" y="1394"/>
                  <a:pt x="1203" y="1394"/>
                </a:cubicBezTo>
                <a:cubicBezTo>
                  <a:pt x="1203" y="1394"/>
                  <a:pt x="1203" y="1394"/>
                  <a:pt x="1203" y="1394"/>
                </a:cubicBezTo>
                <a:cubicBezTo>
                  <a:pt x="1203" y="1394"/>
                  <a:pt x="1202" y="1394"/>
                  <a:pt x="1202" y="1394"/>
                </a:cubicBezTo>
                <a:cubicBezTo>
                  <a:pt x="1202" y="1394"/>
                  <a:pt x="1202" y="1394"/>
                  <a:pt x="1202" y="1394"/>
                </a:cubicBezTo>
                <a:cubicBezTo>
                  <a:pt x="1202" y="1394"/>
                  <a:pt x="1202" y="1394"/>
                  <a:pt x="1202" y="1394"/>
                </a:cubicBezTo>
                <a:cubicBezTo>
                  <a:pt x="1202" y="1394"/>
                  <a:pt x="1202" y="1394"/>
                  <a:pt x="1202" y="1394"/>
                </a:cubicBezTo>
                <a:cubicBezTo>
                  <a:pt x="1202" y="1394"/>
                  <a:pt x="1201" y="1394"/>
                  <a:pt x="1201" y="1394"/>
                </a:cubicBezTo>
                <a:cubicBezTo>
                  <a:pt x="1201" y="1394"/>
                  <a:pt x="1201" y="1394"/>
                  <a:pt x="1201" y="1394"/>
                </a:cubicBezTo>
                <a:cubicBezTo>
                  <a:pt x="1196" y="1404"/>
                  <a:pt x="1196" y="1404"/>
                  <a:pt x="1196" y="1404"/>
                </a:cubicBezTo>
                <a:cubicBezTo>
                  <a:pt x="1196" y="1404"/>
                  <a:pt x="1196" y="1404"/>
                  <a:pt x="1196" y="1404"/>
                </a:cubicBezTo>
                <a:cubicBezTo>
                  <a:pt x="1196" y="1404"/>
                  <a:pt x="1196" y="1404"/>
                  <a:pt x="1196" y="1405"/>
                </a:cubicBezTo>
                <a:cubicBezTo>
                  <a:pt x="1196" y="1405"/>
                  <a:pt x="1196" y="1405"/>
                  <a:pt x="1196" y="1405"/>
                </a:cubicBezTo>
                <a:cubicBezTo>
                  <a:pt x="1196" y="1405"/>
                  <a:pt x="1196" y="1405"/>
                  <a:pt x="1196" y="1405"/>
                </a:cubicBezTo>
                <a:cubicBezTo>
                  <a:pt x="1197" y="1439"/>
                  <a:pt x="1197" y="1439"/>
                  <a:pt x="1197" y="1439"/>
                </a:cubicBezTo>
                <a:cubicBezTo>
                  <a:pt x="1189" y="1451"/>
                  <a:pt x="1189" y="1451"/>
                  <a:pt x="1189" y="1451"/>
                </a:cubicBezTo>
                <a:cubicBezTo>
                  <a:pt x="1189" y="1422"/>
                  <a:pt x="1189" y="1422"/>
                  <a:pt x="1189" y="1422"/>
                </a:cubicBezTo>
                <a:cubicBezTo>
                  <a:pt x="1189" y="1422"/>
                  <a:pt x="1189" y="1422"/>
                  <a:pt x="1189" y="1422"/>
                </a:cubicBezTo>
                <a:cubicBezTo>
                  <a:pt x="1189" y="1422"/>
                  <a:pt x="1189" y="1422"/>
                  <a:pt x="1189" y="1421"/>
                </a:cubicBezTo>
                <a:cubicBezTo>
                  <a:pt x="1189" y="1421"/>
                  <a:pt x="1188" y="1421"/>
                  <a:pt x="1188" y="1421"/>
                </a:cubicBezTo>
                <a:cubicBezTo>
                  <a:pt x="1188" y="1421"/>
                  <a:pt x="1188" y="1421"/>
                  <a:pt x="1188" y="1421"/>
                </a:cubicBezTo>
                <a:cubicBezTo>
                  <a:pt x="1188" y="1421"/>
                  <a:pt x="1188" y="1421"/>
                  <a:pt x="1188" y="1421"/>
                </a:cubicBezTo>
                <a:cubicBezTo>
                  <a:pt x="1188" y="1421"/>
                  <a:pt x="1188" y="1421"/>
                  <a:pt x="1188" y="1421"/>
                </a:cubicBezTo>
                <a:cubicBezTo>
                  <a:pt x="1188" y="1421"/>
                  <a:pt x="1188" y="1421"/>
                  <a:pt x="1188" y="1421"/>
                </a:cubicBezTo>
                <a:cubicBezTo>
                  <a:pt x="1188" y="1421"/>
                  <a:pt x="1188" y="1421"/>
                  <a:pt x="1188" y="1421"/>
                </a:cubicBezTo>
                <a:cubicBezTo>
                  <a:pt x="1187" y="1421"/>
                  <a:pt x="1187" y="1421"/>
                  <a:pt x="1187" y="1421"/>
                </a:cubicBezTo>
                <a:cubicBezTo>
                  <a:pt x="1187" y="1421"/>
                  <a:pt x="1187" y="1421"/>
                  <a:pt x="1187" y="1421"/>
                </a:cubicBezTo>
                <a:cubicBezTo>
                  <a:pt x="1187" y="1421"/>
                  <a:pt x="1187" y="1421"/>
                  <a:pt x="1187" y="1421"/>
                </a:cubicBezTo>
                <a:cubicBezTo>
                  <a:pt x="1187" y="1421"/>
                  <a:pt x="1187" y="1421"/>
                  <a:pt x="1187" y="1421"/>
                </a:cubicBezTo>
                <a:cubicBezTo>
                  <a:pt x="1187" y="1421"/>
                  <a:pt x="1187" y="1421"/>
                  <a:pt x="1187" y="1421"/>
                </a:cubicBezTo>
                <a:cubicBezTo>
                  <a:pt x="1186" y="1421"/>
                  <a:pt x="1186" y="1421"/>
                  <a:pt x="1186" y="1421"/>
                </a:cubicBezTo>
                <a:cubicBezTo>
                  <a:pt x="1186" y="1421"/>
                  <a:pt x="1186" y="1421"/>
                  <a:pt x="1186" y="1421"/>
                </a:cubicBezTo>
                <a:cubicBezTo>
                  <a:pt x="1186" y="1421"/>
                  <a:pt x="1186" y="1421"/>
                  <a:pt x="1186" y="1421"/>
                </a:cubicBezTo>
                <a:cubicBezTo>
                  <a:pt x="1157" y="1472"/>
                  <a:pt x="1157" y="1472"/>
                  <a:pt x="1157" y="1472"/>
                </a:cubicBezTo>
                <a:cubicBezTo>
                  <a:pt x="1153" y="1461"/>
                  <a:pt x="1153" y="1461"/>
                  <a:pt x="1153" y="1461"/>
                </a:cubicBezTo>
                <a:cubicBezTo>
                  <a:pt x="1209" y="1363"/>
                  <a:pt x="1209" y="1363"/>
                  <a:pt x="1209" y="1363"/>
                </a:cubicBezTo>
                <a:lnTo>
                  <a:pt x="1217" y="1366"/>
                </a:lnTo>
                <a:close/>
                <a:moveTo>
                  <a:pt x="1197" y="1462"/>
                </a:moveTo>
                <a:cubicBezTo>
                  <a:pt x="1190" y="1475"/>
                  <a:pt x="1190" y="1475"/>
                  <a:pt x="1190" y="1475"/>
                </a:cubicBezTo>
                <a:cubicBezTo>
                  <a:pt x="1190" y="1457"/>
                  <a:pt x="1190" y="1457"/>
                  <a:pt x="1190" y="1457"/>
                </a:cubicBezTo>
                <a:cubicBezTo>
                  <a:pt x="1197" y="1444"/>
                  <a:pt x="1197" y="1444"/>
                  <a:pt x="1197" y="1444"/>
                </a:cubicBezTo>
                <a:lnTo>
                  <a:pt x="1197" y="1462"/>
                </a:lnTo>
                <a:close/>
                <a:moveTo>
                  <a:pt x="1086" y="1660"/>
                </a:moveTo>
                <a:cubicBezTo>
                  <a:pt x="1086" y="1660"/>
                  <a:pt x="1086" y="1660"/>
                  <a:pt x="1086" y="1660"/>
                </a:cubicBezTo>
                <a:cubicBezTo>
                  <a:pt x="1086" y="1660"/>
                  <a:pt x="1086" y="1660"/>
                  <a:pt x="1086" y="1660"/>
                </a:cubicBezTo>
                <a:cubicBezTo>
                  <a:pt x="1086" y="1660"/>
                  <a:pt x="1086" y="1660"/>
                  <a:pt x="1086" y="1660"/>
                </a:cubicBezTo>
                <a:cubicBezTo>
                  <a:pt x="1086" y="1660"/>
                  <a:pt x="1086" y="1661"/>
                  <a:pt x="1086" y="1661"/>
                </a:cubicBezTo>
                <a:cubicBezTo>
                  <a:pt x="1086" y="1661"/>
                  <a:pt x="1086" y="1661"/>
                  <a:pt x="1086" y="1661"/>
                </a:cubicBezTo>
                <a:cubicBezTo>
                  <a:pt x="1086" y="1661"/>
                  <a:pt x="1086" y="1661"/>
                  <a:pt x="1086" y="1661"/>
                </a:cubicBezTo>
                <a:cubicBezTo>
                  <a:pt x="1086" y="1661"/>
                  <a:pt x="1086" y="1661"/>
                  <a:pt x="1086" y="1661"/>
                </a:cubicBezTo>
                <a:cubicBezTo>
                  <a:pt x="1086" y="1661"/>
                  <a:pt x="1086" y="1662"/>
                  <a:pt x="1086" y="1662"/>
                </a:cubicBezTo>
                <a:cubicBezTo>
                  <a:pt x="1086" y="1662"/>
                  <a:pt x="1086" y="1662"/>
                  <a:pt x="1086" y="1662"/>
                </a:cubicBezTo>
                <a:cubicBezTo>
                  <a:pt x="1086" y="1662"/>
                  <a:pt x="1086" y="1662"/>
                  <a:pt x="1086" y="1662"/>
                </a:cubicBezTo>
                <a:cubicBezTo>
                  <a:pt x="1086" y="1662"/>
                  <a:pt x="1087" y="1662"/>
                  <a:pt x="1087" y="1662"/>
                </a:cubicBezTo>
                <a:cubicBezTo>
                  <a:pt x="1087" y="1662"/>
                  <a:pt x="1087" y="1662"/>
                  <a:pt x="1087" y="1662"/>
                </a:cubicBezTo>
                <a:cubicBezTo>
                  <a:pt x="1095" y="1664"/>
                  <a:pt x="1095" y="1664"/>
                  <a:pt x="1095" y="1664"/>
                </a:cubicBezTo>
                <a:cubicBezTo>
                  <a:pt x="1094" y="1673"/>
                  <a:pt x="1094" y="1673"/>
                  <a:pt x="1094" y="1673"/>
                </a:cubicBezTo>
                <a:cubicBezTo>
                  <a:pt x="1082" y="1669"/>
                  <a:pt x="1082" y="1669"/>
                  <a:pt x="1082" y="1669"/>
                </a:cubicBezTo>
                <a:cubicBezTo>
                  <a:pt x="1082" y="1669"/>
                  <a:pt x="1082" y="1669"/>
                  <a:pt x="1082" y="1669"/>
                </a:cubicBezTo>
                <a:cubicBezTo>
                  <a:pt x="1041" y="1658"/>
                  <a:pt x="1041" y="1658"/>
                  <a:pt x="1041" y="1658"/>
                </a:cubicBezTo>
                <a:cubicBezTo>
                  <a:pt x="1046" y="1650"/>
                  <a:pt x="1046" y="1650"/>
                  <a:pt x="1046" y="1650"/>
                </a:cubicBezTo>
                <a:cubicBezTo>
                  <a:pt x="1077" y="1659"/>
                  <a:pt x="1077" y="1659"/>
                  <a:pt x="1077" y="1659"/>
                </a:cubicBezTo>
                <a:cubicBezTo>
                  <a:pt x="1077" y="1659"/>
                  <a:pt x="1077" y="1659"/>
                  <a:pt x="1077" y="1659"/>
                </a:cubicBezTo>
                <a:cubicBezTo>
                  <a:pt x="1077" y="1659"/>
                  <a:pt x="1077" y="1659"/>
                  <a:pt x="1077" y="1659"/>
                </a:cubicBezTo>
                <a:cubicBezTo>
                  <a:pt x="1078" y="1659"/>
                  <a:pt x="1078" y="1659"/>
                  <a:pt x="1078" y="1659"/>
                </a:cubicBezTo>
                <a:cubicBezTo>
                  <a:pt x="1078" y="1659"/>
                  <a:pt x="1078" y="1659"/>
                  <a:pt x="1078" y="1659"/>
                </a:cubicBezTo>
                <a:cubicBezTo>
                  <a:pt x="1078" y="1659"/>
                  <a:pt x="1078" y="1659"/>
                  <a:pt x="1078" y="1659"/>
                </a:cubicBezTo>
                <a:cubicBezTo>
                  <a:pt x="1078" y="1659"/>
                  <a:pt x="1079" y="1659"/>
                  <a:pt x="1079" y="1658"/>
                </a:cubicBezTo>
                <a:cubicBezTo>
                  <a:pt x="1079" y="1658"/>
                  <a:pt x="1079" y="1658"/>
                  <a:pt x="1079" y="1658"/>
                </a:cubicBezTo>
                <a:cubicBezTo>
                  <a:pt x="1079" y="1658"/>
                  <a:pt x="1079" y="1658"/>
                  <a:pt x="1079" y="1658"/>
                </a:cubicBezTo>
                <a:cubicBezTo>
                  <a:pt x="1079" y="1658"/>
                  <a:pt x="1079" y="1658"/>
                  <a:pt x="1079" y="1658"/>
                </a:cubicBezTo>
                <a:cubicBezTo>
                  <a:pt x="1079" y="1658"/>
                  <a:pt x="1079" y="1658"/>
                  <a:pt x="1079" y="1658"/>
                </a:cubicBezTo>
                <a:cubicBezTo>
                  <a:pt x="1079" y="1657"/>
                  <a:pt x="1079" y="1657"/>
                  <a:pt x="1079" y="1657"/>
                </a:cubicBezTo>
                <a:cubicBezTo>
                  <a:pt x="1065" y="1616"/>
                  <a:pt x="1065" y="1616"/>
                  <a:pt x="1065" y="1616"/>
                </a:cubicBezTo>
                <a:cubicBezTo>
                  <a:pt x="1070" y="1607"/>
                  <a:pt x="1070" y="1607"/>
                  <a:pt x="1070" y="1607"/>
                </a:cubicBezTo>
                <a:cubicBezTo>
                  <a:pt x="1082" y="1642"/>
                  <a:pt x="1082" y="1642"/>
                  <a:pt x="1082" y="1642"/>
                </a:cubicBezTo>
                <a:cubicBezTo>
                  <a:pt x="1082" y="1642"/>
                  <a:pt x="1082" y="1642"/>
                  <a:pt x="1082" y="1642"/>
                </a:cubicBezTo>
                <a:cubicBezTo>
                  <a:pt x="1082" y="1643"/>
                  <a:pt x="1082" y="1643"/>
                  <a:pt x="1082" y="1643"/>
                </a:cubicBezTo>
                <a:cubicBezTo>
                  <a:pt x="1082" y="1643"/>
                  <a:pt x="1083" y="1643"/>
                  <a:pt x="1083" y="1643"/>
                </a:cubicBezTo>
                <a:cubicBezTo>
                  <a:pt x="1083" y="1643"/>
                  <a:pt x="1083" y="1643"/>
                  <a:pt x="1083" y="1643"/>
                </a:cubicBezTo>
                <a:cubicBezTo>
                  <a:pt x="1083" y="1643"/>
                  <a:pt x="1083" y="1643"/>
                  <a:pt x="1083" y="1643"/>
                </a:cubicBezTo>
                <a:cubicBezTo>
                  <a:pt x="1083" y="1643"/>
                  <a:pt x="1083" y="1643"/>
                  <a:pt x="1083" y="1643"/>
                </a:cubicBezTo>
                <a:cubicBezTo>
                  <a:pt x="1083" y="1643"/>
                  <a:pt x="1084" y="1643"/>
                  <a:pt x="1084" y="1643"/>
                </a:cubicBezTo>
                <a:cubicBezTo>
                  <a:pt x="1084" y="1643"/>
                  <a:pt x="1084" y="1643"/>
                  <a:pt x="1084" y="1643"/>
                </a:cubicBezTo>
                <a:cubicBezTo>
                  <a:pt x="1084" y="1643"/>
                  <a:pt x="1084" y="1643"/>
                  <a:pt x="1084" y="1643"/>
                </a:cubicBezTo>
                <a:cubicBezTo>
                  <a:pt x="1084" y="1643"/>
                  <a:pt x="1084" y="1643"/>
                  <a:pt x="1084" y="1643"/>
                </a:cubicBezTo>
                <a:cubicBezTo>
                  <a:pt x="1084" y="1643"/>
                  <a:pt x="1085" y="1643"/>
                  <a:pt x="1085" y="1643"/>
                </a:cubicBezTo>
                <a:cubicBezTo>
                  <a:pt x="1085" y="1643"/>
                  <a:pt x="1085" y="1643"/>
                  <a:pt x="1085" y="1643"/>
                </a:cubicBezTo>
                <a:cubicBezTo>
                  <a:pt x="1085" y="1643"/>
                  <a:pt x="1085" y="1643"/>
                  <a:pt x="1085" y="1643"/>
                </a:cubicBezTo>
                <a:cubicBezTo>
                  <a:pt x="1098" y="1619"/>
                  <a:pt x="1098" y="1619"/>
                  <a:pt x="1098" y="1619"/>
                </a:cubicBezTo>
                <a:cubicBezTo>
                  <a:pt x="1096" y="1642"/>
                  <a:pt x="1096" y="1642"/>
                  <a:pt x="1096" y="1642"/>
                </a:cubicBezTo>
                <a:lnTo>
                  <a:pt x="1086" y="1660"/>
                </a:lnTo>
                <a:close/>
                <a:moveTo>
                  <a:pt x="1096" y="1648"/>
                </a:moveTo>
                <a:cubicBezTo>
                  <a:pt x="1095" y="1661"/>
                  <a:pt x="1095" y="1661"/>
                  <a:pt x="1095" y="1661"/>
                </a:cubicBezTo>
                <a:cubicBezTo>
                  <a:pt x="1089" y="1660"/>
                  <a:pt x="1089" y="1660"/>
                  <a:pt x="1089" y="1660"/>
                </a:cubicBezTo>
                <a:lnTo>
                  <a:pt x="1096" y="1648"/>
                </a:lnTo>
                <a:close/>
                <a:moveTo>
                  <a:pt x="1103" y="1950"/>
                </a:moveTo>
                <a:cubicBezTo>
                  <a:pt x="1100" y="1954"/>
                  <a:pt x="1100" y="1954"/>
                  <a:pt x="1100" y="1954"/>
                </a:cubicBezTo>
                <a:cubicBezTo>
                  <a:pt x="1095" y="1873"/>
                  <a:pt x="1095" y="1873"/>
                  <a:pt x="1095" y="1873"/>
                </a:cubicBezTo>
                <a:cubicBezTo>
                  <a:pt x="1118" y="1921"/>
                  <a:pt x="1118" y="1921"/>
                  <a:pt x="1118" y="1921"/>
                </a:cubicBezTo>
                <a:cubicBezTo>
                  <a:pt x="1116" y="1926"/>
                  <a:pt x="1116" y="1926"/>
                  <a:pt x="1116" y="1926"/>
                </a:cubicBezTo>
                <a:cubicBezTo>
                  <a:pt x="1102" y="1899"/>
                  <a:pt x="1102" y="1899"/>
                  <a:pt x="1102" y="1899"/>
                </a:cubicBezTo>
                <a:cubicBezTo>
                  <a:pt x="1102" y="1899"/>
                  <a:pt x="1102" y="1899"/>
                  <a:pt x="1102" y="1899"/>
                </a:cubicBezTo>
                <a:cubicBezTo>
                  <a:pt x="1102" y="1899"/>
                  <a:pt x="1102" y="1899"/>
                  <a:pt x="1102" y="1899"/>
                </a:cubicBezTo>
                <a:cubicBezTo>
                  <a:pt x="1102" y="1898"/>
                  <a:pt x="1101" y="1898"/>
                  <a:pt x="1100" y="1898"/>
                </a:cubicBezTo>
                <a:cubicBezTo>
                  <a:pt x="1100" y="1898"/>
                  <a:pt x="1100" y="1898"/>
                  <a:pt x="1100" y="1898"/>
                </a:cubicBezTo>
                <a:cubicBezTo>
                  <a:pt x="1100" y="1898"/>
                  <a:pt x="1100" y="1898"/>
                  <a:pt x="1100" y="1898"/>
                </a:cubicBezTo>
                <a:cubicBezTo>
                  <a:pt x="1100" y="1898"/>
                  <a:pt x="1100" y="1899"/>
                  <a:pt x="1100" y="1899"/>
                </a:cubicBezTo>
                <a:cubicBezTo>
                  <a:pt x="1100" y="1899"/>
                  <a:pt x="1100" y="1899"/>
                  <a:pt x="1100" y="1899"/>
                </a:cubicBezTo>
                <a:cubicBezTo>
                  <a:pt x="1100" y="1899"/>
                  <a:pt x="1100" y="1899"/>
                  <a:pt x="1100" y="1900"/>
                </a:cubicBezTo>
                <a:cubicBezTo>
                  <a:pt x="1100" y="1900"/>
                  <a:pt x="1100" y="1900"/>
                  <a:pt x="1100" y="1900"/>
                </a:cubicBezTo>
                <a:lnTo>
                  <a:pt x="1103" y="1950"/>
                </a:lnTo>
                <a:close/>
                <a:moveTo>
                  <a:pt x="1097" y="1954"/>
                </a:moveTo>
                <a:cubicBezTo>
                  <a:pt x="1088" y="1936"/>
                  <a:pt x="1088" y="1936"/>
                  <a:pt x="1088" y="1936"/>
                </a:cubicBezTo>
                <a:cubicBezTo>
                  <a:pt x="1086" y="1902"/>
                  <a:pt x="1086" y="1902"/>
                  <a:pt x="1086" y="1902"/>
                </a:cubicBezTo>
                <a:cubicBezTo>
                  <a:pt x="1086" y="1902"/>
                  <a:pt x="1086" y="1902"/>
                  <a:pt x="1086" y="1902"/>
                </a:cubicBezTo>
                <a:cubicBezTo>
                  <a:pt x="1086" y="1902"/>
                  <a:pt x="1086" y="1902"/>
                  <a:pt x="1086" y="1901"/>
                </a:cubicBezTo>
                <a:cubicBezTo>
                  <a:pt x="1086" y="1901"/>
                  <a:pt x="1086" y="1901"/>
                  <a:pt x="1086" y="1901"/>
                </a:cubicBezTo>
                <a:cubicBezTo>
                  <a:pt x="1086" y="1901"/>
                  <a:pt x="1086" y="1901"/>
                  <a:pt x="1086" y="1901"/>
                </a:cubicBezTo>
                <a:cubicBezTo>
                  <a:pt x="1086" y="1901"/>
                  <a:pt x="1085" y="1901"/>
                  <a:pt x="1085" y="1901"/>
                </a:cubicBezTo>
                <a:cubicBezTo>
                  <a:pt x="1085" y="1901"/>
                  <a:pt x="1085" y="1901"/>
                  <a:pt x="1085" y="1901"/>
                </a:cubicBezTo>
                <a:cubicBezTo>
                  <a:pt x="1085" y="1901"/>
                  <a:pt x="1085" y="1901"/>
                  <a:pt x="1085" y="1901"/>
                </a:cubicBezTo>
                <a:cubicBezTo>
                  <a:pt x="1085" y="1901"/>
                  <a:pt x="1085" y="1901"/>
                  <a:pt x="1085" y="1901"/>
                </a:cubicBezTo>
                <a:cubicBezTo>
                  <a:pt x="1085" y="1901"/>
                  <a:pt x="1085" y="1901"/>
                  <a:pt x="1085" y="1901"/>
                </a:cubicBezTo>
                <a:cubicBezTo>
                  <a:pt x="1085" y="1901"/>
                  <a:pt x="1085" y="1901"/>
                  <a:pt x="1084" y="1901"/>
                </a:cubicBezTo>
                <a:cubicBezTo>
                  <a:pt x="1084" y="1901"/>
                  <a:pt x="1084" y="1901"/>
                  <a:pt x="1084" y="1901"/>
                </a:cubicBezTo>
                <a:cubicBezTo>
                  <a:pt x="1084" y="1901"/>
                  <a:pt x="1084" y="1901"/>
                  <a:pt x="1084" y="1901"/>
                </a:cubicBezTo>
                <a:cubicBezTo>
                  <a:pt x="1084" y="1901"/>
                  <a:pt x="1084" y="1901"/>
                  <a:pt x="1084" y="1901"/>
                </a:cubicBezTo>
                <a:cubicBezTo>
                  <a:pt x="1084" y="1901"/>
                  <a:pt x="1084" y="1901"/>
                  <a:pt x="1084" y="1901"/>
                </a:cubicBezTo>
                <a:cubicBezTo>
                  <a:pt x="1084" y="1901"/>
                  <a:pt x="1083" y="1901"/>
                  <a:pt x="1083" y="1901"/>
                </a:cubicBezTo>
                <a:cubicBezTo>
                  <a:pt x="1083" y="1901"/>
                  <a:pt x="1083" y="1901"/>
                  <a:pt x="1083" y="1901"/>
                </a:cubicBezTo>
                <a:cubicBezTo>
                  <a:pt x="1076" y="1913"/>
                  <a:pt x="1076" y="1913"/>
                  <a:pt x="1076" y="1913"/>
                </a:cubicBezTo>
                <a:cubicBezTo>
                  <a:pt x="1071" y="1904"/>
                  <a:pt x="1071" y="1904"/>
                  <a:pt x="1071" y="1904"/>
                </a:cubicBezTo>
                <a:cubicBezTo>
                  <a:pt x="1092" y="1871"/>
                  <a:pt x="1092" y="1871"/>
                  <a:pt x="1092" y="1871"/>
                </a:cubicBezTo>
                <a:lnTo>
                  <a:pt x="1097" y="1954"/>
                </a:lnTo>
                <a:close/>
                <a:moveTo>
                  <a:pt x="982" y="2373"/>
                </a:moveTo>
                <a:cubicBezTo>
                  <a:pt x="982" y="2373"/>
                  <a:pt x="982" y="2373"/>
                  <a:pt x="982" y="2374"/>
                </a:cubicBezTo>
                <a:cubicBezTo>
                  <a:pt x="982" y="2374"/>
                  <a:pt x="982" y="2374"/>
                  <a:pt x="982" y="2374"/>
                </a:cubicBezTo>
                <a:cubicBezTo>
                  <a:pt x="982" y="2374"/>
                  <a:pt x="982" y="2374"/>
                  <a:pt x="982" y="2374"/>
                </a:cubicBezTo>
                <a:cubicBezTo>
                  <a:pt x="982" y="2374"/>
                  <a:pt x="983" y="2374"/>
                  <a:pt x="983" y="2374"/>
                </a:cubicBezTo>
                <a:cubicBezTo>
                  <a:pt x="983" y="2374"/>
                  <a:pt x="983" y="2374"/>
                  <a:pt x="984" y="2374"/>
                </a:cubicBezTo>
                <a:cubicBezTo>
                  <a:pt x="984" y="2374"/>
                  <a:pt x="984" y="2374"/>
                  <a:pt x="984" y="2374"/>
                </a:cubicBezTo>
                <a:cubicBezTo>
                  <a:pt x="984" y="2374"/>
                  <a:pt x="984" y="2374"/>
                  <a:pt x="984" y="2374"/>
                </a:cubicBezTo>
                <a:cubicBezTo>
                  <a:pt x="984" y="2374"/>
                  <a:pt x="984" y="2374"/>
                  <a:pt x="984" y="2374"/>
                </a:cubicBezTo>
                <a:cubicBezTo>
                  <a:pt x="984" y="2374"/>
                  <a:pt x="984" y="2374"/>
                  <a:pt x="984" y="2374"/>
                </a:cubicBezTo>
                <a:cubicBezTo>
                  <a:pt x="986" y="2372"/>
                  <a:pt x="986" y="2372"/>
                  <a:pt x="986" y="2372"/>
                </a:cubicBezTo>
                <a:cubicBezTo>
                  <a:pt x="997" y="2375"/>
                  <a:pt x="997" y="2375"/>
                  <a:pt x="997" y="2375"/>
                </a:cubicBezTo>
                <a:cubicBezTo>
                  <a:pt x="994" y="2378"/>
                  <a:pt x="994" y="2378"/>
                  <a:pt x="994" y="2378"/>
                </a:cubicBezTo>
                <a:cubicBezTo>
                  <a:pt x="972" y="2373"/>
                  <a:pt x="972" y="2373"/>
                  <a:pt x="972" y="2373"/>
                </a:cubicBezTo>
                <a:cubicBezTo>
                  <a:pt x="970" y="2368"/>
                  <a:pt x="970" y="2368"/>
                  <a:pt x="970" y="2368"/>
                </a:cubicBezTo>
                <a:cubicBezTo>
                  <a:pt x="981" y="2371"/>
                  <a:pt x="981" y="2371"/>
                  <a:pt x="981" y="2371"/>
                </a:cubicBezTo>
                <a:lnTo>
                  <a:pt x="982" y="2373"/>
                </a:lnTo>
                <a:close/>
                <a:moveTo>
                  <a:pt x="910" y="2204"/>
                </a:moveTo>
                <a:cubicBezTo>
                  <a:pt x="1092" y="2249"/>
                  <a:pt x="1092" y="2249"/>
                  <a:pt x="1092" y="2249"/>
                </a:cubicBezTo>
                <a:cubicBezTo>
                  <a:pt x="1103" y="2252"/>
                  <a:pt x="1103" y="2252"/>
                  <a:pt x="1103" y="2252"/>
                </a:cubicBezTo>
                <a:cubicBezTo>
                  <a:pt x="985" y="2369"/>
                  <a:pt x="985" y="2369"/>
                  <a:pt x="985" y="2369"/>
                </a:cubicBezTo>
                <a:cubicBezTo>
                  <a:pt x="983" y="2368"/>
                  <a:pt x="983" y="2368"/>
                  <a:pt x="983" y="2368"/>
                </a:cubicBezTo>
                <a:lnTo>
                  <a:pt x="910" y="2204"/>
                </a:lnTo>
                <a:close/>
                <a:moveTo>
                  <a:pt x="1114" y="2402"/>
                </a:moveTo>
                <a:cubicBezTo>
                  <a:pt x="1114" y="2406"/>
                  <a:pt x="1114" y="2406"/>
                  <a:pt x="1114" y="2406"/>
                </a:cubicBezTo>
                <a:cubicBezTo>
                  <a:pt x="997" y="2379"/>
                  <a:pt x="997" y="2379"/>
                  <a:pt x="997" y="2379"/>
                </a:cubicBezTo>
                <a:cubicBezTo>
                  <a:pt x="1000" y="2375"/>
                  <a:pt x="1000" y="2375"/>
                  <a:pt x="1000" y="2375"/>
                </a:cubicBezTo>
                <a:lnTo>
                  <a:pt x="1114" y="2402"/>
                </a:lnTo>
                <a:close/>
                <a:moveTo>
                  <a:pt x="1003" y="2373"/>
                </a:moveTo>
                <a:cubicBezTo>
                  <a:pt x="1106" y="2271"/>
                  <a:pt x="1106" y="2271"/>
                  <a:pt x="1106" y="2271"/>
                </a:cubicBezTo>
                <a:cubicBezTo>
                  <a:pt x="1114" y="2399"/>
                  <a:pt x="1114" y="2399"/>
                  <a:pt x="1114" y="2399"/>
                </a:cubicBezTo>
                <a:lnTo>
                  <a:pt x="1003" y="2373"/>
                </a:lnTo>
                <a:close/>
                <a:moveTo>
                  <a:pt x="1108" y="2411"/>
                </a:moveTo>
                <a:cubicBezTo>
                  <a:pt x="1108" y="2411"/>
                  <a:pt x="1108" y="2411"/>
                  <a:pt x="1108" y="2411"/>
                </a:cubicBezTo>
                <a:cubicBezTo>
                  <a:pt x="1108" y="2411"/>
                  <a:pt x="1108" y="2410"/>
                  <a:pt x="1108" y="2410"/>
                </a:cubicBezTo>
                <a:cubicBezTo>
                  <a:pt x="1108" y="2410"/>
                  <a:pt x="1108" y="2410"/>
                  <a:pt x="1108" y="2410"/>
                </a:cubicBezTo>
                <a:cubicBezTo>
                  <a:pt x="1108" y="2410"/>
                  <a:pt x="1108" y="2410"/>
                  <a:pt x="1107" y="2410"/>
                </a:cubicBezTo>
                <a:cubicBezTo>
                  <a:pt x="1107" y="2410"/>
                  <a:pt x="1107" y="2410"/>
                  <a:pt x="1107" y="2410"/>
                </a:cubicBezTo>
                <a:cubicBezTo>
                  <a:pt x="1107" y="2410"/>
                  <a:pt x="1107" y="2410"/>
                  <a:pt x="1107" y="2410"/>
                </a:cubicBezTo>
                <a:cubicBezTo>
                  <a:pt x="1107" y="2410"/>
                  <a:pt x="1107" y="2410"/>
                  <a:pt x="1107" y="2410"/>
                </a:cubicBezTo>
                <a:cubicBezTo>
                  <a:pt x="993" y="2383"/>
                  <a:pt x="993" y="2383"/>
                  <a:pt x="993" y="2383"/>
                </a:cubicBezTo>
                <a:cubicBezTo>
                  <a:pt x="994" y="2381"/>
                  <a:pt x="994" y="2381"/>
                  <a:pt x="994" y="2381"/>
                </a:cubicBezTo>
                <a:cubicBezTo>
                  <a:pt x="1114" y="2409"/>
                  <a:pt x="1114" y="2409"/>
                  <a:pt x="1114" y="2409"/>
                </a:cubicBezTo>
                <a:cubicBezTo>
                  <a:pt x="1114" y="2413"/>
                  <a:pt x="1114" y="2413"/>
                  <a:pt x="1114" y="2413"/>
                </a:cubicBezTo>
                <a:cubicBezTo>
                  <a:pt x="1108" y="2412"/>
                  <a:pt x="1108" y="2412"/>
                  <a:pt x="1108" y="2412"/>
                </a:cubicBezTo>
                <a:cubicBezTo>
                  <a:pt x="1108" y="2412"/>
                  <a:pt x="1108" y="2412"/>
                  <a:pt x="1108" y="2412"/>
                </a:cubicBezTo>
                <a:cubicBezTo>
                  <a:pt x="1108" y="2412"/>
                  <a:pt x="1108" y="2412"/>
                  <a:pt x="1108" y="2412"/>
                </a:cubicBezTo>
                <a:cubicBezTo>
                  <a:pt x="1108" y="2411"/>
                  <a:pt x="1108" y="2411"/>
                  <a:pt x="1108" y="2411"/>
                </a:cubicBezTo>
                <a:cubicBezTo>
                  <a:pt x="1108" y="2411"/>
                  <a:pt x="1108" y="2411"/>
                  <a:pt x="1108" y="2411"/>
                </a:cubicBezTo>
                <a:cubicBezTo>
                  <a:pt x="1108" y="2411"/>
                  <a:pt x="1108" y="2411"/>
                  <a:pt x="1108" y="2411"/>
                </a:cubicBezTo>
                <a:close/>
                <a:moveTo>
                  <a:pt x="1028" y="2548"/>
                </a:moveTo>
                <a:cubicBezTo>
                  <a:pt x="766" y="2333"/>
                  <a:pt x="766" y="2333"/>
                  <a:pt x="766" y="2333"/>
                </a:cubicBezTo>
                <a:cubicBezTo>
                  <a:pt x="766" y="2332"/>
                  <a:pt x="766" y="2332"/>
                  <a:pt x="766" y="2332"/>
                </a:cubicBezTo>
                <a:cubicBezTo>
                  <a:pt x="972" y="2381"/>
                  <a:pt x="972" y="2381"/>
                  <a:pt x="972" y="2381"/>
                </a:cubicBezTo>
                <a:cubicBezTo>
                  <a:pt x="1042" y="2539"/>
                  <a:pt x="1042" y="2539"/>
                  <a:pt x="1042" y="2539"/>
                </a:cubicBezTo>
                <a:cubicBezTo>
                  <a:pt x="1038" y="2547"/>
                  <a:pt x="1038" y="2547"/>
                  <a:pt x="1038" y="2547"/>
                </a:cubicBezTo>
                <a:lnTo>
                  <a:pt x="1028" y="2548"/>
                </a:lnTo>
                <a:close/>
                <a:moveTo>
                  <a:pt x="1036" y="2550"/>
                </a:moveTo>
                <a:cubicBezTo>
                  <a:pt x="1034" y="2554"/>
                  <a:pt x="1034" y="2554"/>
                  <a:pt x="1034" y="2554"/>
                </a:cubicBezTo>
                <a:cubicBezTo>
                  <a:pt x="1034" y="2554"/>
                  <a:pt x="1034" y="2554"/>
                  <a:pt x="1034" y="2554"/>
                </a:cubicBezTo>
                <a:cubicBezTo>
                  <a:pt x="1031" y="2551"/>
                  <a:pt x="1031" y="2551"/>
                  <a:pt x="1031" y="2551"/>
                </a:cubicBezTo>
                <a:lnTo>
                  <a:pt x="1036" y="2550"/>
                </a:lnTo>
                <a:close/>
                <a:moveTo>
                  <a:pt x="771" y="2355"/>
                </a:moveTo>
                <a:cubicBezTo>
                  <a:pt x="810" y="2387"/>
                  <a:pt x="810" y="2387"/>
                  <a:pt x="810" y="2387"/>
                </a:cubicBezTo>
                <a:cubicBezTo>
                  <a:pt x="944" y="2541"/>
                  <a:pt x="944" y="2541"/>
                  <a:pt x="944" y="2541"/>
                </a:cubicBezTo>
                <a:cubicBezTo>
                  <a:pt x="931" y="2538"/>
                  <a:pt x="931" y="2538"/>
                  <a:pt x="931" y="2538"/>
                </a:cubicBezTo>
                <a:lnTo>
                  <a:pt x="771" y="2355"/>
                </a:lnTo>
                <a:close/>
                <a:moveTo>
                  <a:pt x="927" y="2537"/>
                </a:moveTo>
                <a:cubicBezTo>
                  <a:pt x="716" y="2489"/>
                  <a:pt x="716" y="2489"/>
                  <a:pt x="716" y="2489"/>
                </a:cubicBezTo>
                <a:cubicBezTo>
                  <a:pt x="749" y="2337"/>
                  <a:pt x="749" y="2337"/>
                  <a:pt x="749" y="2337"/>
                </a:cubicBezTo>
                <a:cubicBezTo>
                  <a:pt x="757" y="2343"/>
                  <a:pt x="757" y="2343"/>
                  <a:pt x="757" y="2343"/>
                </a:cubicBezTo>
                <a:lnTo>
                  <a:pt x="927" y="2537"/>
                </a:lnTo>
                <a:close/>
                <a:moveTo>
                  <a:pt x="823" y="2398"/>
                </a:moveTo>
                <a:cubicBezTo>
                  <a:pt x="1009" y="2551"/>
                  <a:pt x="1009" y="2551"/>
                  <a:pt x="1009" y="2551"/>
                </a:cubicBezTo>
                <a:cubicBezTo>
                  <a:pt x="996" y="2553"/>
                  <a:pt x="996" y="2553"/>
                  <a:pt x="996" y="2553"/>
                </a:cubicBezTo>
                <a:cubicBezTo>
                  <a:pt x="949" y="2542"/>
                  <a:pt x="949" y="2542"/>
                  <a:pt x="949" y="2542"/>
                </a:cubicBezTo>
                <a:lnTo>
                  <a:pt x="823" y="2398"/>
                </a:lnTo>
                <a:close/>
                <a:moveTo>
                  <a:pt x="1012" y="2553"/>
                </a:moveTo>
                <a:cubicBezTo>
                  <a:pt x="1015" y="2556"/>
                  <a:pt x="1015" y="2556"/>
                  <a:pt x="1015" y="2556"/>
                </a:cubicBezTo>
                <a:cubicBezTo>
                  <a:pt x="1013" y="2557"/>
                  <a:pt x="1013" y="2557"/>
                  <a:pt x="1013" y="2557"/>
                </a:cubicBezTo>
                <a:cubicBezTo>
                  <a:pt x="1004" y="2554"/>
                  <a:pt x="1004" y="2554"/>
                  <a:pt x="1004" y="2554"/>
                </a:cubicBezTo>
                <a:lnTo>
                  <a:pt x="1012" y="2553"/>
                </a:lnTo>
                <a:close/>
                <a:moveTo>
                  <a:pt x="1012" y="2550"/>
                </a:moveTo>
                <a:cubicBezTo>
                  <a:pt x="812" y="2385"/>
                  <a:pt x="812" y="2385"/>
                  <a:pt x="812" y="2385"/>
                </a:cubicBezTo>
                <a:cubicBezTo>
                  <a:pt x="778" y="2346"/>
                  <a:pt x="778" y="2346"/>
                  <a:pt x="778" y="2346"/>
                </a:cubicBezTo>
                <a:cubicBezTo>
                  <a:pt x="1024" y="2549"/>
                  <a:pt x="1024" y="2549"/>
                  <a:pt x="1024" y="2549"/>
                </a:cubicBezTo>
                <a:lnTo>
                  <a:pt x="1012" y="2550"/>
                </a:lnTo>
                <a:close/>
                <a:moveTo>
                  <a:pt x="1027" y="2551"/>
                </a:moveTo>
                <a:cubicBezTo>
                  <a:pt x="1030" y="2554"/>
                  <a:pt x="1030" y="2554"/>
                  <a:pt x="1030" y="2554"/>
                </a:cubicBezTo>
                <a:cubicBezTo>
                  <a:pt x="1019" y="2556"/>
                  <a:pt x="1019" y="2556"/>
                  <a:pt x="1019" y="2556"/>
                </a:cubicBezTo>
                <a:cubicBezTo>
                  <a:pt x="1015" y="2553"/>
                  <a:pt x="1015" y="2553"/>
                  <a:pt x="1015" y="2553"/>
                </a:cubicBezTo>
                <a:lnTo>
                  <a:pt x="1027" y="2551"/>
                </a:lnTo>
                <a:close/>
                <a:moveTo>
                  <a:pt x="973" y="2376"/>
                </a:moveTo>
                <a:cubicBezTo>
                  <a:pt x="991" y="2380"/>
                  <a:pt x="991" y="2380"/>
                  <a:pt x="991" y="2380"/>
                </a:cubicBezTo>
                <a:cubicBezTo>
                  <a:pt x="989" y="2382"/>
                  <a:pt x="989" y="2382"/>
                  <a:pt x="989" y="2382"/>
                </a:cubicBezTo>
                <a:cubicBezTo>
                  <a:pt x="974" y="2378"/>
                  <a:pt x="974" y="2378"/>
                  <a:pt x="974" y="2378"/>
                </a:cubicBezTo>
                <a:lnTo>
                  <a:pt x="973" y="2376"/>
                </a:lnTo>
                <a:close/>
                <a:moveTo>
                  <a:pt x="971" y="2378"/>
                </a:moveTo>
                <a:cubicBezTo>
                  <a:pt x="762" y="2328"/>
                  <a:pt x="762" y="2328"/>
                  <a:pt x="762" y="2328"/>
                </a:cubicBezTo>
                <a:cubicBezTo>
                  <a:pt x="760" y="2325"/>
                  <a:pt x="760" y="2325"/>
                  <a:pt x="760" y="2325"/>
                </a:cubicBezTo>
                <a:cubicBezTo>
                  <a:pt x="970" y="2375"/>
                  <a:pt x="970" y="2375"/>
                  <a:pt x="970" y="2375"/>
                </a:cubicBezTo>
                <a:lnTo>
                  <a:pt x="971" y="2378"/>
                </a:lnTo>
                <a:close/>
                <a:moveTo>
                  <a:pt x="756" y="2322"/>
                </a:moveTo>
                <a:cubicBezTo>
                  <a:pt x="756" y="2322"/>
                  <a:pt x="756" y="2322"/>
                  <a:pt x="756" y="2322"/>
                </a:cubicBezTo>
                <a:cubicBezTo>
                  <a:pt x="756" y="2322"/>
                  <a:pt x="756" y="2322"/>
                  <a:pt x="756" y="2322"/>
                </a:cubicBezTo>
                <a:cubicBezTo>
                  <a:pt x="756" y="2322"/>
                  <a:pt x="755" y="2322"/>
                  <a:pt x="755" y="2322"/>
                </a:cubicBezTo>
                <a:cubicBezTo>
                  <a:pt x="755" y="2322"/>
                  <a:pt x="755" y="2322"/>
                  <a:pt x="755" y="2322"/>
                </a:cubicBezTo>
                <a:cubicBezTo>
                  <a:pt x="755" y="2322"/>
                  <a:pt x="755" y="2322"/>
                  <a:pt x="755" y="2322"/>
                </a:cubicBezTo>
                <a:cubicBezTo>
                  <a:pt x="755" y="2322"/>
                  <a:pt x="755" y="2322"/>
                  <a:pt x="755" y="2323"/>
                </a:cubicBezTo>
                <a:cubicBezTo>
                  <a:pt x="755" y="2323"/>
                  <a:pt x="755" y="2323"/>
                  <a:pt x="755" y="2323"/>
                </a:cubicBezTo>
                <a:cubicBezTo>
                  <a:pt x="755" y="2323"/>
                  <a:pt x="755" y="2323"/>
                  <a:pt x="755" y="2323"/>
                </a:cubicBezTo>
                <a:cubicBezTo>
                  <a:pt x="755" y="2323"/>
                  <a:pt x="755" y="2324"/>
                  <a:pt x="755" y="2324"/>
                </a:cubicBezTo>
                <a:cubicBezTo>
                  <a:pt x="755" y="2324"/>
                  <a:pt x="755" y="2324"/>
                  <a:pt x="755" y="2324"/>
                </a:cubicBezTo>
                <a:cubicBezTo>
                  <a:pt x="759" y="2328"/>
                  <a:pt x="759" y="2328"/>
                  <a:pt x="759" y="2328"/>
                </a:cubicBezTo>
                <a:cubicBezTo>
                  <a:pt x="759" y="2328"/>
                  <a:pt x="759" y="2328"/>
                  <a:pt x="759" y="2328"/>
                </a:cubicBezTo>
                <a:cubicBezTo>
                  <a:pt x="759" y="2328"/>
                  <a:pt x="759" y="2328"/>
                  <a:pt x="759" y="2328"/>
                </a:cubicBezTo>
                <a:cubicBezTo>
                  <a:pt x="758" y="2328"/>
                  <a:pt x="758" y="2329"/>
                  <a:pt x="758" y="2329"/>
                </a:cubicBezTo>
                <a:cubicBezTo>
                  <a:pt x="758" y="2329"/>
                  <a:pt x="758" y="2329"/>
                  <a:pt x="758" y="2329"/>
                </a:cubicBezTo>
                <a:cubicBezTo>
                  <a:pt x="758" y="2329"/>
                  <a:pt x="758" y="2329"/>
                  <a:pt x="758" y="2329"/>
                </a:cubicBezTo>
                <a:cubicBezTo>
                  <a:pt x="758" y="2330"/>
                  <a:pt x="759" y="2330"/>
                  <a:pt x="759" y="2330"/>
                </a:cubicBezTo>
                <a:cubicBezTo>
                  <a:pt x="759" y="2330"/>
                  <a:pt x="759" y="2330"/>
                  <a:pt x="759" y="2330"/>
                </a:cubicBezTo>
                <a:cubicBezTo>
                  <a:pt x="759" y="2330"/>
                  <a:pt x="759" y="2330"/>
                  <a:pt x="759" y="2330"/>
                </a:cubicBezTo>
                <a:cubicBezTo>
                  <a:pt x="759" y="2330"/>
                  <a:pt x="759" y="2330"/>
                  <a:pt x="759" y="2330"/>
                </a:cubicBezTo>
                <a:cubicBezTo>
                  <a:pt x="764" y="2335"/>
                  <a:pt x="764" y="2335"/>
                  <a:pt x="764" y="2335"/>
                </a:cubicBezTo>
                <a:cubicBezTo>
                  <a:pt x="799" y="2374"/>
                  <a:pt x="799" y="2374"/>
                  <a:pt x="799" y="2374"/>
                </a:cubicBezTo>
                <a:cubicBezTo>
                  <a:pt x="759" y="2341"/>
                  <a:pt x="759" y="2341"/>
                  <a:pt x="759" y="2341"/>
                </a:cubicBezTo>
                <a:cubicBezTo>
                  <a:pt x="746" y="2327"/>
                  <a:pt x="746" y="2327"/>
                  <a:pt x="746" y="2327"/>
                </a:cubicBezTo>
                <a:cubicBezTo>
                  <a:pt x="755" y="2317"/>
                  <a:pt x="755" y="2317"/>
                  <a:pt x="755" y="2317"/>
                </a:cubicBezTo>
                <a:cubicBezTo>
                  <a:pt x="966" y="2367"/>
                  <a:pt x="966" y="2367"/>
                  <a:pt x="966" y="2367"/>
                </a:cubicBezTo>
                <a:cubicBezTo>
                  <a:pt x="968" y="2372"/>
                  <a:pt x="968" y="2372"/>
                  <a:pt x="968" y="2372"/>
                </a:cubicBezTo>
                <a:lnTo>
                  <a:pt x="756" y="2322"/>
                </a:lnTo>
                <a:close/>
                <a:moveTo>
                  <a:pt x="749" y="2050"/>
                </a:moveTo>
                <a:cubicBezTo>
                  <a:pt x="750" y="2013"/>
                  <a:pt x="750" y="2013"/>
                  <a:pt x="750" y="2013"/>
                </a:cubicBezTo>
                <a:cubicBezTo>
                  <a:pt x="754" y="2006"/>
                  <a:pt x="754" y="2006"/>
                  <a:pt x="754" y="2006"/>
                </a:cubicBezTo>
                <a:cubicBezTo>
                  <a:pt x="754" y="2006"/>
                  <a:pt x="754" y="2006"/>
                  <a:pt x="754" y="2006"/>
                </a:cubicBezTo>
                <a:cubicBezTo>
                  <a:pt x="754" y="2006"/>
                  <a:pt x="754" y="2006"/>
                  <a:pt x="754" y="2006"/>
                </a:cubicBezTo>
                <a:cubicBezTo>
                  <a:pt x="754" y="2006"/>
                  <a:pt x="754" y="2007"/>
                  <a:pt x="754" y="2007"/>
                </a:cubicBezTo>
                <a:cubicBezTo>
                  <a:pt x="754" y="2007"/>
                  <a:pt x="754" y="2007"/>
                  <a:pt x="754" y="2007"/>
                </a:cubicBezTo>
                <a:cubicBezTo>
                  <a:pt x="754" y="2007"/>
                  <a:pt x="754" y="2007"/>
                  <a:pt x="754" y="2007"/>
                </a:cubicBezTo>
                <a:cubicBezTo>
                  <a:pt x="754" y="2007"/>
                  <a:pt x="754" y="2007"/>
                  <a:pt x="754" y="2007"/>
                </a:cubicBezTo>
                <a:cubicBezTo>
                  <a:pt x="755" y="2007"/>
                  <a:pt x="755" y="2007"/>
                  <a:pt x="755" y="2007"/>
                </a:cubicBezTo>
                <a:cubicBezTo>
                  <a:pt x="755" y="2007"/>
                  <a:pt x="755" y="2007"/>
                  <a:pt x="755" y="2007"/>
                </a:cubicBezTo>
                <a:cubicBezTo>
                  <a:pt x="755" y="2007"/>
                  <a:pt x="755" y="2007"/>
                  <a:pt x="756" y="2007"/>
                </a:cubicBezTo>
                <a:cubicBezTo>
                  <a:pt x="756" y="2007"/>
                  <a:pt x="756" y="2007"/>
                  <a:pt x="756" y="2007"/>
                </a:cubicBezTo>
                <a:cubicBezTo>
                  <a:pt x="756" y="2007"/>
                  <a:pt x="756" y="2007"/>
                  <a:pt x="756" y="2007"/>
                </a:cubicBezTo>
                <a:cubicBezTo>
                  <a:pt x="778" y="1981"/>
                  <a:pt x="778" y="1981"/>
                  <a:pt x="778" y="1981"/>
                </a:cubicBezTo>
                <a:cubicBezTo>
                  <a:pt x="780" y="1982"/>
                  <a:pt x="780" y="1982"/>
                  <a:pt x="780" y="1982"/>
                </a:cubicBezTo>
                <a:cubicBezTo>
                  <a:pt x="754" y="2012"/>
                  <a:pt x="754" y="2012"/>
                  <a:pt x="754" y="2012"/>
                </a:cubicBezTo>
                <a:cubicBezTo>
                  <a:pt x="754" y="2012"/>
                  <a:pt x="754" y="2012"/>
                  <a:pt x="754" y="2012"/>
                </a:cubicBezTo>
                <a:cubicBezTo>
                  <a:pt x="753" y="2012"/>
                  <a:pt x="753" y="2012"/>
                  <a:pt x="753" y="2012"/>
                </a:cubicBezTo>
                <a:cubicBezTo>
                  <a:pt x="752" y="2047"/>
                  <a:pt x="752" y="2047"/>
                  <a:pt x="752" y="2047"/>
                </a:cubicBezTo>
                <a:lnTo>
                  <a:pt x="749" y="2050"/>
                </a:lnTo>
                <a:close/>
                <a:moveTo>
                  <a:pt x="752" y="2051"/>
                </a:moveTo>
                <a:cubicBezTo>
                  <a:pt x="752" y="2064"/>
                  <a:pt x="752" y="2064"/>
                  <a:pt x="752" y="2064"/>
                </a:cubicBezTo>
                <a:cubicBezTo>
                  <a:pt x="748" y="2066"/>
                  <a:pt x="748" y="2066"/>
                  <a:pt x="748" y="2066"/>
                </a:cubicBezTo>
                <a:cubicBezTo>
                  <a:pt x="749" y="2053"/>
                  <a:pt x="749" y="2053"/>
                  <a:pt x="749" y="2053"/>
                </a:cubicBezTo>
                <a:lnTo>
                  <a:pt x="752" y="2051"/>
                </a:lnTo>
                <a:close/>
                <a:moveTo>
                  <a:pt x="915" y="1597"/>
                </a:moveTo>
                <a:cubicBezTo>
                  <a:pt x="917" y="1593"/>
                  <a:pt x="917" y="1593"/>
                  <a:pt x="917" y="1593"/>
                </a:cubicBezTo>
                <a:cubicBezTo>
                  <a:pt x="923" y="1626"/>
                  <a:pt x="923" y="1626"/>
                  <a:pt x="923" y="1626"/>
                </a:cubicBezTo>
                <a:cubicBezTo>
                  <a:pt x="922" y="1628"/>
                  <a:pt x="922" y="1628"/>
                  <a:pt x="922" y="1628"/>
                </a:cubicBezTo>
                <a:cubicBezTo>
                  <a:pt x="915" y="1626"/>
                  <a:pt x="915" y="1626"/>
                  <a:pt x="915" y="1626"/>
                </a:cubicBezTo>
                <a:cubicBezTo>
                  <a:pt x="919" y="1622"/>
                  <a:pt x="919" y="1622"/>
                  <a:pt x="919" y="1622"/>
                </a:cubicBezTo>
                <a:cubicBezTo>
                  <a:pt x="919" y="1622"/>
                  <a:pt x="919" y="1622"/>
                  <a:pt x="919" y="1622"/>
                </a:cubicBezTo>
                <a:cubicBezTo>
                  <a:pt x="919" y="1622"/>
                  <a:pt x="919" y="1621"/>
                  <a:pt x="919" y="1621"/>
                </a:cubicBezTo>
                <a:cubicBezTo>
                  <a:pt x="919" y="1621"/>
                  <a:pt x="919" y="1621"/>
                  <a:pt x="919" y="1621"/>
                </a:cubicBezTo>
                <a:cubicBezTo>
                  <a:pt x="919" y="1621"/>
                  <a:pt x="919" y="1621"/>
                  <a:pt x="919" y="1621"/>
                </a:cubicBezTo>
                <a:lnTo>
                  <a:pt x="915" y="1597"/>
                </a:lnTo>
                <a:close/>
                <a:moveTo>
                  <a:pt x="1060" y="1601"/>
                </a:moveTo>
                <a:cubicBezTo>
                  <a:pt x="1065" y="1592"/>
                  <a:pt x="1065" y="1592"/>
                  <a:pt x="1065" y="1592"/>
                </a:cubicBezTo>
                <a:cubicBezTo>
                  <a:pt x="1069" y="1604"/>
                  <a:pt x="1069" y="1604"/>
                  <a:pt x="1069" y="1604"/>
                </a:cubicBezTo>
                <a:cubicBezTo>
                  <a:pt x="1064" y="1613"/>
                  <a:pt x="1064" y="1613"/>
                  <a:pt x="1064" y="1613"/>
                </a:cubicBezTo>
                <a:lnTo>
                  <a:pt x="1060" y="1601"/>
                </a:lnTo>
                <a:close/>
                <a:moveTo>
                  <a:pt x="1075" y="1656"/>
                </a:moveTo>
                <a:cubicBezTo>
                  <a:pt x="1047" y="1648"/>
                  <a:pt x="1047" y="1648"/>
                  <a:pt x="1047" y="1648"/>
                </a:cubicBezTo>
                <a:cubicBezTo>
                  <a:pt x="1063" y="1620"/>
                  <a:pt x="1063" y="1620"/>
                  <a:pt x="1063" y="1620"/>
                </a:cubicBezTo>
                <a:lnTo>
                  <a:pt x="1075" y="1656"/>
                </a:lnTo>
                <a:close/>
                <a:moveTo>
                  <a:pt x="1042" y="1513"/>
                </a:moveTo>
                <a:cubicBezTo>
                  <a:pt x="1098" y="1530"/>
                  <a:pt x="1098" y="1530"/>
                  <a:pt x="1098" y="1530"/>
                </a:cubicBezTo>
                <a:cubicBezTo>
                  <a:pt x="1066" y="1585"/>
                  <a:pt x="1066" y="1585"/>
                  <a:pt x="1066" y="1585"/>
                </a:cubicBezTo>
                <a:lnTo>
                  <a:pt x="1042" y="1513"/>
                </a:lnTo>
                <a:close/>
                <a:moveTo>
                  <a:pt x="1064" y="1589"/>
                </a:moveTo>
                <a:cubicBezTo>
                  <a:pt x="1059" y="1598"/>
                  <a:pt x="1059" y="1598"/>
                  <a:pt x="1059" y="1598"/>
                </a:cubicBezTo>
                <a:cubicBezTo>
                  <a:pt x="1030" y="1510"/>
                  <a:pt x="1030" y="1510"/>
                  <a:pt x="1030" y="1510"/>
                </a:cubicBezTo>
                <a:cubicBezTo>
                  <a:pt x="1039" y="1513"/>
                  <a:pt x="1039" y="1513"/>
                  <a:pt x="1039" y="1513"/>
                </a:cubicBezTo>
                <a:lnTo>
                  <a:pt x="1064" y="1589"/>
                </a:lnTo>
                <a:close/>
                <a:moveTo>
                  <a:pt x="1062" y="1616"/>
                </a:moveTo>
                <a:cubicBezTo>
                  <a:pt x="1044" y="1647"/>
                  <a:pt x="1044" y="1647"/>
                  <a:pt x="1044" y="1647"/>
                </a:cubicBezTo>
                <a:cubicBezTo>
                  <a:pt x="1035" y="1644"/>
                  <a:pt x="1035" y="1644"/>
                  <a:pt x="1035" y="1644"/>
                </a:cubicBezTo>
                <a:cubicBezTo>
                  <a:pt x="1058" y="1605"/>
                  <a:pt x="1058" y="1605"/>
                  <a:pt x="1058" y="1605"/>
                </a:cubicBezTo>
                <a:lnTo>
                  <a:pt x="1062" y="1616"/>
                </a:lnTo>
                <a:close/>
                <a:moveTo>
                  <a:pt x="1043" y="1650"/>
                </a:moveTo>
                <a:cubicBezTo>
                  <a:pt x="1039" y="1657"/>
                  <a:pt x="1039" y="1657"/>
                  <a:pt x="1039" y="1657"/>
                </a:cubicBezTo>
                <a:cubicBezTo>
                  <a:pt x="1030" y="1654"/>
                  <a:pt x="1030" y="1654"/>
                  <a:pt x="1030" y="1654"/>
                </a:cubicBezTo>
                <a:cubicBezTo>
                  <a:pt x="1034" y="1647"/>
                  <a:pt x="1034" y="1647"/>
                  <a:pt x="1034" y="1647"/>
                </a:cubicBezTo>
                <a:lnTo>
                  <a:pt x="1043" y="1650"/>
                </a:lnTo>
                <a:close/>
                <a:moveTo>
                  <a:pt x="1027" y="1653"/>
                </a:moveTo>
                <a:cubicBezTo>
                  <a:pt x="1025" y="1644"/>
                  <a:pt x="1025" y="1644"/>
                  <a:pt x="1025" y="1644"/>
                </a:cubicBezTo>
                <a:cubicBezTo>
                  <a:pt x="1031" y="1646"/>
                  <a:pt x="1031" y="1646"/>
                  <a:pt x="1031" y="1646"/>
                </a:cubicBezTo>
                <a:lnTo>
                  <a:pt x="1027" y="1653"/>
                </a:lnTo>
                <a:close/>
                <a:moveTo>
                  <a:pt x="1026" y="1656"/>
                </a:moveTo>
                <a:cubicBezTo>
                  <a:pt x="1026" y="1656"/>
                  <a:pt x="1026" y="1656"/>
                  <a:pt x="1026" y="1656"/>
                </a:cubicBezTo>
                <a:cubicBezTo>
                  <a:pt x="1026" y="1656"/>
                  <a:pt x="1026" y="1656"/>
                  <a:pt x="1026" y="1656"/>
                </a:cubicBezTo>
                <a:cubicBezTo>
                  <a:pt x="1026" y="1656"/>
                  <a:pt x="1026" y="1656"/>
                  <a:pt x="1026" y="1656"/>
                </a:cubicBezTo>
                <a:cubicBezTo>
                  <a:pt x="1026" y="1656"/>
                  <a:pt x="1026" y="1656"/>
                  <a:pt x="1026" y="1657"/>
                </a:cubicBezTo>
                <a:cubicBezTo>
                  <a:pt x="1026" y="1657"/>
                  <a:pt x="1026" y="1657"/>
                  <a:pt x="1026" y="1657"/>
                </a:cubicBezTo>
                <a:cubicBezTo>
                  <a:pt x="1026" y="1657"/>
                  <a:pt x="1026" y="1657"/>
                  <a:pt x="1026" y="1657"/>
                </a:cubicBezTo>
                <a:cubicBezTo>
                  <a:pt x="1026" y="1657"/>
                  <a:pt x="1026" y="1657"/>
                  <a:pt x="1026" y="1657"/>
                </a:cubicBezTo>
                <a:cubicBezTo>
                  <a:pt x="1027" y="1657"/>
                  <a:pt x="1027" y="1657"/>
                  <a:pt x="1027" y="1657"/>
                </a:cubicBezTo>
                <a:cubicBezTo>
                  <a:pt x="1027" y="1657"/>
                  <a:pt x="1027" y="1657"/>
                  <a:pt x="1027" y="1657"/>
                </a:cubicBezTo>
                <a:cubicBezTo>
                  <a:pt x="1027" y="1657"/>
                  <a:pt x="1027" y="1657"/>
                  <a:pt x="1028" y="1657"/>
                </a:cubicBezTo>
                <a:cubicBezTo>
                  <a:pt x="1028" y="1657"/>
                  <a:pt x="1028" y="1657"/>
                  <a:pt x="1028" y="1657"/>
                </a:cubicBezTo>
                <a:cubicBezTo>
                  <a:pt x="1028" y="1657"/>
                  <a:pt x="1028" y="1657"/>
                  <a:pt x="1028" y="1657"/>
                </a:cubicBezTo>
                <a:cubicBezTo>
                  <a:pt x="1028" y="1657"/>
                  <a:pt x="1028" y="1657"/>
                  <a:pt x="1028" y="1657"/>
                </a:cubicBezTo>
                <a:cubicBezTo>
                  <a:pt x="1037" y="1659"/>
                  <a:pt x="1037" y="1659"/>
                  <a:pt x="1037" y="1659"/>
                </a:cubicBezTo>
                <a:cubicBezTo>
                  <a:pt x="988" y="1745"/>
                  <a:pt x="988" y="1745"/>
                  <a:pt x="988" y="1745"/>
                </a:cubicBezTo>
                <a:cubicBezTo>
                  <a:pt x="983" y="1735"/>
                  <a:pt x="983" y="1735"/>
                  <a:pt x="983" y="1735"/>
                </a:cubicBezTo>
                <a:cubicBezTo>
                  <a:pt x="1022" y="1669"/>
                  <a:pt x="1022" y="1669"/>
                  <a:pt x="1022" y="1669"/>
                </a:cubicBezTo>
                <a:cubicBezTo>
                  <a:pt x="1022" y="1668"/>
                  <a:pt x="1022" y="1668"/>
                  <a:pt x="1022" y="1668"/>
                </a:cubicBezTo>
                <a:cubicBezTo>
                  <a:pt x="1022" y="1668"/>
                  <a:pt x="1022" y="1668"/>
                  <a:pt x="1022" y="1668"/>
                </a:cubicBezTo>
                <a:cubicBezTo>
                  <a:pt x="1022" y="1668"/>
                  <a:pt x="1022" y="1668"/>
                  <a:pt x="1022" y="1668"/>
                </a:cubicBezTo>
                <a:cubicBezTo>
                  <a:pt x="1022" y="1668"/>
                  <a:pt x="1022" y="1668"/>
                  <a:pt x="1022" y="1668"/>
                </a:cubicBezTo>
                <a:cubicBezTo>
                  <a:pt x="1022" y="1668"/>
                  <a:pt x="1022" y="1668"/>
                  <a:pt x="1022" y="1668"/>
                </a:cubicBezTo>
                <a:cubicBezTo>
                  <a:pt x="1022" y="1667"/>
                  <a:pt x="1022" y="1667"/>
                  <a:pt x="1022" y="1667"/>
                </a:cubicBezTo>
                <a:cubicBezTo>
                  <a:pt x="1022" y="1667"/>
                  <a:pt x="1022" y="1667"/>
                  <a:pt x="1022" y="1667"/>
                </a:cubicBezTo>
                <a:cubicBezTo>
                  <a:pt x="1022" y="1667"/>
                  <a:pt x="1021" y="1667"/>
                  <a:pt x="1021" y="1667"/>
                </a:cubicBezTo>
                <a:cubicBezTo>
                  <a:pt x="1021" y="1667"/>
                  <a:pt x="1021" y="1667"/>
                  <a:pt x="1021" y="1667"/>
                </a:cubicBezTo>
                <a:cubicBezTo>
                  <a:pt x="1021" y="1667"/>
                  <a:pt x="1021" y="1667"/>
                  <a:pt x="1021" y="1667"/>
                </a:cubicBezTo>
                <a:cubicBezTo>
                  <a:pt x="1021" y="1667"/>
                  <a:pt x="1021" y="1667"/>
                  <a:pt x="1021" y="1667"/>
                </a:cubicBezTo>
                <a:cubicBezTo>
                  <a:pt x="1021" y="1667"/>
                  <a:pt x="1021" y="1667"/>
                  <a:pt x="1021" y="1666"/>
                </a:cubicBezTo>
                <a:cubicBezTo>
                  <a:pt x="935" y="1642"/>
                  <a:pt x="935" y="1642"/>
                  <a:pt x="935" y="1642"/>
                </a:cubicBezTo>
                <a:cubicBezTo>
                  <a:pt x="930" y="1633"/>
                  <a:pt x="930" y="1633"/>
                  <a:pt x="930" y="1633"/>
                </a:cubicBezTo>
                <a:cubicBezTo>
                  <a:pt x="1016" y="1657"/>
                  <a:pt x="1016" y="1657"/>
                  <a:pt x="1016" y="1657"/>
                </a:cubicBezTo>
                <a:cubicBezTo>
                  <a:pt x="1016" y="1657"/>
                  <a:pt x="1016" y="1657"/>
                  <a:pt x="1016" y="1657"/>
                </a:cubicBezTo>
                <a:cubicBezTo>
                  <a:pt x="1016" y="1657"/>
                  <a:pt x="1016" y="1657"/>
                  <a:pt x="1016" y="1657"/>
                </a:cubicBezTo>
                <a:cubicBezTo>
                  <a:pt x="1016" y="1657"/>
                  <a:pt x="1016" y="1657"/>
                  <a:pt x="1016" y="1657"/>
                </a:cubicBezTo>
                <a:cubicBezTo>
                  <a:pt x="1017" y="1657"/>
                  <a:pt x="1017" y="1657"/>
                  <a:pt x="1017" y="1657"/>
                </a:cubicBezTo>
                <a:cubicBezTo>
                  <a:pt x="1017" y="1657"/>
                  <a:pt x="1017" y="1657"/>
                  <a:pt x="1017" y="1657"/>
                </a:cubicBezTo>
                <a:cubicBezTo>
                  <a:pt x="1017" y="1657"/>
                  <a:pt x="1017" y="1657"/>
                  <a:pt x="1017" y="1657"/>
                </a:cubicBezTo>
                <a:cubicBezTo>
                  <a:pt x="1018" y="1657"/>
                  <a:pt x="1018" y="1657"/>
                  <a:pt x="1018" y="1656"/>
                </a:cubicBezTo>
                <a:cubicBezTo>
                  <a:pt x="1018" y="1656"/>
                  <a:pt x="1018" y="1656"/>
                  <a:pt x="1018" y="1656"/>
                </a:cubicBezTo>
                <a:cubicBezTo>
                  <a:pt x="1018" y="1656"/>
                  <a:pt x="1018" y="1656"/>
                  <a:pt x="1018" y="1656"/>
                </a:cubicBezTo>
                <a:cubicBezTo>
                  <a:pt x="1018" y="1656"/>
                  <a:pt x="1018" y="1656"/>
                  <a:pt x="1018" y="1656"/>
                </a:cubicBezTo>
                <a:cubicBezTo>
                  <a:pt x="1018" y="1656"/>
                  <a:pt x="1018" y="1656"/>
                  <a:pt x="1018" y="1656"/>
                </a:cubicBezTo>
                <a:cubicBezTo>
                  <a:pt x="1018" y="1656"/>
                  <a:pt x="1018" y="1656"/>
                  <a:pt x="1018" y="1655"/>
                </a:cubicBezTo>
                <a:cubicBezTo>
                  <a:pt x="1017" y="1654"/>
                  <a:pt x="1017" y="1654"/>
                  <a:pt x="1017" y="1654"/>
                </a:cubicBezTo>
                <a:lnTo>
                  <a:pt x="1026" y="1656"/>
                </a:lnTo>
                <a:close/>
                <a:moveTo>
                  <a:pt x="1065" y="1913"/>
                </a:moveTo>
                <a:cubicBezTo>
                  <a:pt x="1069" y="1906"/>
                  <a:pt x="1069" y="1906"/>
                  <a:pt x="1069" y="1906"/>
                </a:cubicBezTo>
                <a:cubicBezTo>
                  <a:pt x="1074" y="1916"/>
                  <a:pt x="1074" y="1916"/>
                  <a:pt x="1074" y="1916"/>
                </a:cubicBezTo>
                <a:cubicBezTo>
                  <a:pt x="1070" y="1923"/>
                  <a:pt x="1070" y="1923"/>
                  <a:pt x="1070" y="1923"/>
                </a:cubicBezTo>
                <a:lnTo>
                  <a:pt x="1065" y="1913"/>
                </a:lnTo>
                <a:close/>
                <a:moveTo>
                  <a:pt x="1078" y="1944"/>
                </a:moveTo>
                <a:cubicBezTo>
                  <a:pt x="1081" y="1953"/>
                  <a:pt x="1081" y="1953"/>
                  <a:pt x="1081" y="1953"/>
                </a:cubicBezTo>
                <a:cubicBezTo>
                  <a:pt x="1057" y="1947"/>
                  <a:pt x="1057" y="1947"/>
                  <a:pt x="1057" y="1947"/>
                </a:cubicBezTo>
                <a:cubicBezTo>
                  <a:pt x="1069" y="1928"/>
                  <a:pt x="1069" y="1928"/>
                  <a:pt x="1069" y="1928"/>
                </a:cubicBezTo>
                <a:lnTo>
                  <a:pt x="1078" y="1944"/>
                </a:lnTo>
                <a:close/>
                <a:moveTo>
                  <a:pt x="1068" y="1925"/>
                </a:moveTo>
                <a:cubicBezTo>
                  <a:pt x="1054" y="1946"/>
                  <a:pt x="1054" y="1946"/>
                  <a:pt x="1054" y="1946"/>
                </a:cubicBezTo>
                <a:cubicBezTo>
                  <a:pt x="1045" y="1944"/>
                  <a:pt x="1045" y="1944"/>
                  <a:pt x="1045" y="1944"/>
                </a:cubicBezTo>
                <a:cubicBezTo>
                  <a:pt x="1063" y="1916"/>
                  <a:pt x="1063" y="1916"/>
                  <a:pt x="1063" y="1916"/>
                </a:cubicBezTo>
                <a:lnTo>
                  <a:pt x="1068" y="1925"/>
                </a:lnTo>
                <a:close/>
                <a:moveTo>
                  <a:pt x="1038" y="1955"/>
                </a:moveTo>
                <a:cubicBezTo>
                  <a:pt x="1047" y="1957"/>
                  <a:pt x="1047" y="1957"/>
                  <a:pt x="1047" y="1957"/>
                </a:cubicBezTo>
                <a:cubicBezTo>
                  <a:pt x="1003" y="2025"/>
                  <a:pt x="1003" y="2025"/>
                  <a:pt x="1003" y="2025"/>
                </a:cubicBezTo>
                <a:cubicBezTo>
                  <a:pt x="1003" y="2025"/>
                  <a:pt x="1003" y="2025"/>
                  <a:pt x="1003" y="2025"/>
                </a:cubicBezTo>
                <a:cubicBezTo>
                  <a:pt x="1003" y="2025"/>
                  <a:pt x="1003" y="2025"/>
                  <a:pt x="1003" y="2025"/>
                </a:cubicBezTo>
                <a:cubicBezTo>
                  <a:pt x="1003" y="2025"/>
                  <a:pt x="1003" y="2025"/>
                  <a:pt x="1003" y="2025"/>
                </a:cubicBezTo>
                <a:cubicBezTo>
                  <a:pt x="1003" y="2025"/>
                  <a:pt x="1003" y="2025"/>
                  <a:pt x="1003" y="2026"/>
                </a:cubicBezTo>
                <a:cubicBezTo>
                  <a:pt x="1003" y="2026"/>
                  <a:pt x="1003" y="2026"/>
                  <a:pt x="1003" y="2026"/>
                </a:cubicBezTo>
                <a:cubicBezTo>
                  <a:pt x="1003" y="2026"/>
                  <a:pt x="1003" y="2026"/>
                  <a:pt x="1003" y="2026"/>
                </a:cubicBezTo>
                <a:cubicBezTo>
                  <a:pt x="1003" y="2026"/>
                  <a:pt x="1003" y="2026"/>
                  <a:pt x="1003" y="2026"/>
                </a:cubicBezTo>
                <a:cubicBezTo>
                  <a:pt x="1003" y="2026"/>
                  <a:pt x="1003" y="2026"/>
                  <a:pt x="1003" y="2027"/>
                </a:cubicBezTo>
                <a:cubicBezTo>
                  <a:pt x="1003" y="2027"/>
                  <a:pt x="1003" y="2027"/>
                  <a:pt x="1004" y="2027"/>
                </a:cubicBezTo>
                <a:cubicBezTo>
                  <a:pt x="1004" y="2027"/>
                  <a:pt x="1004" y="2027"/>
                  <a:pt x="1004" y="2027"/>
                </a:cubicBezTo>
                <a:cubicBezTo>
                  <a:pt x="1004" y="2027"/>
                  <a:pt x="1004" y="2027"/>
                  <a:pt x="1004" y="2027"/>
                </a:cubicBezTo>
                <a:cubicBezTo>
                  <a:pt x="1004" y="2027"/>
                  <a:pt x="1004" y="2027"/>
                  <a:pt x="1004" y="2027"/>
                </a:cubicBezTo>
                <a:cubicBezTo>
                  <a:pt x="1007" y="2028"/>
                  <a:pt x="1007" y="2028"/>
                  <a:pt x="1007" y="2028"/>
                </a:cubicBezTo>
                <a:cubicBezTo>
                  <a:pt x="977" y="2057"/>
                  <a:pt x="977" y="2057"/>
                  <a:pt x="977" y="2057"/>
                </a:cubicBezTo>
                <a:cubicBezTo>
                  <a:pt x="974" y="2053"/>
                  <a:pt x="974" y="2053"/>
                  <a:pt x="974" y="2053"/>
                </a:cubicBezTo>
                <a:lnTo>
                  <a:pt x="1038" y="1955"/>
                </a:lnTo>
                <a:close/>
                <a:moveTo>
                  <a:pt x="972" y="2050"/>
                </a:moveTo>
                <a:cubicBezTo>
                  <a:pt x="866" y="1910"/>
                  <a:pt x="866" y="1910"/>
                  <a:pt x="866" y="1910"/>
                </a:cubicBezTo>
                <a:cubicBezTo>
                  <a:pt x="877" y="1912"/>
                  <a:pt x="877" y="1912"/>
                  <a:pt x="877" y="1912"/>
                </a:cubicBezTo>
                <a:cubicBezTo>
                  <a:pt x="877" y="1912"/>
                  <a:pt x="877" y="1913"/>
                  <a:pt x="877" y="1913"/>
                </a:cubicBezTo>
                <a:cubicBezTo>
                  <a:pt x="1035" y="1954"/>
                  <a:pt x="1035" y="1954"/>
                  <a:pt x="1035" y="1954"/>
                </a:cubicBezTo>
                <a:lnTo>
                  <a:pt x="972" y="2050"/>
                </a:lnTo>
                <a:close/>
                <a:moveTo>
                  <a:pt x="1007" y="2025"/>
                </a:moveTo>
                <a:cubicBezTo>
                  <a:pt x="1050" y="1958"/>
                  <a:pt x="1050" y="1958"/>
                  <a:pt x="1050" y="1958"/>
                </a:cubicBezTo>
                <a:cubicBezTo>
                  <a:pt x="1072" y="1964"/>
                  <a:pt x="1072" y="1964"/>
                  <a:pt x="1072" y="1964"/>
                </a:cubicBezTo>
                <a:cubicBezTo>
                  <a:pt x="1009" y="2025"/>
                  <a:pt x="1009" y="2025"/>
                  <a:pt x="1009" y="2025"/>
                </a:cubicBezTo>
                <a:lnTo>
                  <a:pt x="1007" y="2025"/>
                </a:lnTo>
                <a:close/>
                <a:moveTo>
                  <a:pt x="1049" y="1955"/>
                </a:moveTo>
                <a:cubicBezTo>
                  <a:pt x="1039" y="1952"/>
                  <a:pt x="1039" y="1952"/>
                  <a:pt x="1039" y="1952"/>
                </a:cubicBezTo>
                <a:cubicBezTo>
                  <a:pt x="1043" y="1946"/>
                  <a:pt x="1043" y="1946"/>
                  <a:pt x="1043" y="1946"/>
                </a:cubicBezTo>
                <a:cubicBezTo>
                  <a:pt x="1053" y="1949"/>
                  <a:pt x="1053" y="1949"/>
                  <a:pt x="1053" y="1949"/>
                </a:cubicBezTo>
                <a:lnTo>
                  <a:pt x="1049" y="1955"/>
                </a:lnTo>
                <a:close/>
                <a:moveTo>
                  <a:pt x="1042" y="1943"/>
                </a:moveTo>
                <a:cubicBezTo>
                  <a:pt x="872" y="1898"/>
                  <a:pt x="872" y="1898"/>
                  <a:pt x="872" y="1898"/>
                </a:cubicBezTo>
                <a:cubicBezTo>
                  <a:pt x="969" y="1834"/>
                  <a:pt x="969" y="1834"/>
                  <a:pt x="969" y="1834"/>
                </a:cubicBezTo>
                <a:cubicBezTo>
                  <a:pt x="1029" y="1850"/>
                  <a:pt x="1029" y="1850"/>
                  <a:pt x="1029" y="1850"/>
                </a:cubicBezTo>
                <a:cubicBezTo>
                  <a:pt x="1061" y="1913"/>
                  <a:pt x="1061" y="1913"/>
                  <a:pt x="1061" y="1913"/>
                </a:cubicBezTo>
                <a:lnTo>
                  <a:pt x="1042" y="1943"/>
                </a:lnTo>
                <a:close/>
                <a:moveTo>
                  <a:pt x="883" y="1772"/>
                </a:moveTo>
                <a:cubicBezTo>
                  <a:pt x="883" y="1772"/>
                  <a:pt x="883" y="1772"/>
                  <a:pt x="883" y="1772"/>
                </a:cubicBezTo>
                <a:cubicBezTo>
                  <a:pt x="883" y="1772"/>
                  <a:pt x="883" y="1772"/>
                  <a:pt x="883" y="1772"/>
                </a:cubicBezTo>
                <a:cubicBezTo>
                  <a:pt x="882" y="1771"/>
                  <a:pt x="882" y="1771"/>
                  <a:pt x="882" y="1771"/>
                </a:cubicBezTo>
                <a:cubicBezTo>
                  <a:pt x="882" y="1771"/>
                  <a:pt x="882" y="1771"/>
                  <a:pt x="882" y="1771"/>
                </a:cubicBezTo>
                <a:cubicBezTo>
                  <a:pt x="882" y="1771"/>
                  <a:pt x="882" y="1771"/>
                  <a:pt x="881" y="1771"/>
                </a:cubicBezTo>
                <a:cubicBezTo>
                  <a:pt x="881" y="1771"/>
                  <a:pt x="881" y="1771"/>
                  <a:pt x="881" y="1772"/>
                </a:cubicBezTo>
                <a:cubicBezTo>
                  <a:pt x="881" y="1772"/>
                  <a:pt x="881" y="1772"/>
                  <a:pt x="881" y="1772"/>
                </a:cubicBezTo>
                <a:cubicBezTo>
                  <a:pt x="881" y="1772"/>
                  <a:pt x="881" y="1772"/>
                  <a:pt x="881" y="1772"/>
                </a:cubicBezTo>
                <a:cubicBezTo>
                  <a:pt x="881" y="1772"/>
                  <a:pt x="880" y="1772"/>
                  <a:pt x="880" y="1772"/>
                </a:cubicBezTo>
                <a:cubicBezTo>
                  <a:pt x="864" y="1791"/>
                  <a:pt x="864" y="1791"/>
                  <a:pt x="864" y="1791"/>
                </a:cubicBezTo>
                <a:cubicBezTo>
                  <a:pt x="862" y="1791"/>
                  <a:pt x="862" y="1791"/>
                  <a:pt x="862" y="1791"/>
                </a:cubicBezTo>
                <a:cubicBezTo>
                  <a:pt x="885" y="1764"/>
                  <a:pt x="885" y="1764"/>
                  <a:pt x="885" y="1764"/>
                </a:cubicBezTo>
                <a:cubicBezTo>
                  <a:pt x="885" y="1764"/>
                  <a:pt x="885" y="1764"/>
                  <a:pt x="885" y="1764"/>
                </a:cubicBezTo>
                <a:cubicBezTo>
                  <a:pt x="885" y="1764"/>
                  <a:pt x="885" y="1764"/>
                  <a:pt x="886" y="1764"/>
                </a:cubicBezTo>
                <a:cubicBezTo>
                  <a:pt x="903" y="1701"/>
                  <a:pt x="903" y="1701"/>
                  <a:pt x="903" y="1701"/>
                </a:cubicBezTo>
                <a:cubicBezTo>
                  <a:pt x="903" y="1702"/>
                  <a:pt x="903" y="1702"/>
                  <a:pt x="903" y="1702"/>
                </a:cubicBezTo>
                <a:cubicBezTo>
                  <a:pt x="878" y="1795"/>
                  <a:pt x="878" y="1795"/>
                  <a:pt x="878" y="1795"/>
                </a:cubicBezTo>
                <a:cubicBezTo>
                  <a:pt x="877" y="1795"/>
                  <a:pt x="877" y="1795"/>
                  <a:pt x="877" y="1795"/>
                </a:cubicBezTo>
                <a:cubicBezTo>
                  <a:pt x="883" y="1773"/>
                  <a:pt x="883" y="1773"/>
                  <a:pt x="883" y="1773"/>
                </a:cubicBezTo>
                <a:cubicBezTo>
                  <a:pt x="883" y="1773"/>
                  <a:pt x="883" y="1773"/>
                  <a:pt x="883" y="1773"/>
                </a:cubicBezTo>
                <a:cubicBezTo>
                  <a:pt x="883" y="1773"/>
                  <a:pt x="883" y="1773"/>
                  <a:pt x="883" y="1773"/>
                </a:cubicBezTo>
                <a:cubicBezTo>
                  <a:pt x="883" y="1772"/>
                  <a:pt x="883" y="1772"/>
                  <a:pt x="883" y="1772"/>
                </a:cubicBezTo>
                <a:close/>
                <a:moveTo>
                  <a:pt x="987" y="1748"/>
                </a:moveTo>
                <a:cubicBezTo>
                  <a:pt x="983" y="1755"/>
                  <a:pt x="983" y="1755"/>
                  <a:pt x="983" y="1755"/>
                </a:cubicBezTo>
                <a:cubicBezTo>
                  <a:pt x="978" y="1745"/>
                  <a:pt x="978" y="1745"/>
                  <a:pt x="978" y="1745"/>
                </a:cubicBezTo>
                <a:cubicBezTo>
                  <a:pt x="982" y="1738"/>
                  <a:pt x="982" y="1738"/>
                  <a:pt x="982" y="1738"/>
                </a:cubicBezTo>
                <a:lnTo>
                  <a:pt x="987" y="1748"/>
                </a:lnTo>
                <a:close/>
                <a:moveTo>
                  <a:pt x="937" y="1646"/>
                </a:moveTo>
                <a:cubicBezTo>
                  <a:pt x="1018" y="1669"/>
                  <a:pt x="1018" y="1669"/>
                  <a:pt x="1018" y="1669"/>
                </a:cubicBezTo>
                <a:cubicBezTo>
                  <a:pt x="982" y="1732"/>
                  <a:pt x="982" y="1732"/>
                  <a:pt x="982" y="1732"/>
                </a:cubicBezTo>
                <a:lnTo>
                  <a:pt x="937" y="1646"/>
                </a:lnTo>
                <a:close/>
                <a:moveTo>
                  <a:pt x="995" y="1784"/>
                </a:moveTo>
                <a:cubicBezTo>
                  <a:pt x="973" y="1778"/>
                  <a:pt x="973" y="1778"/>
                  <a:pt x="973" y="1778"/>
                </a:cubicBezTo>
                <a:cubicBezTo>
                  <a:pt x="983" y="1761"/>
                  <a:pt x="983" y="1761"/>
                  <a:pt x="983" y="1761"/>
                </a:cubicBezTo>
                <a:lnTo>
                  <a:pt x="995" y="1784"/>
                </a:lnTo>
                <a:close/>
                <a:moveTo>
                  <a:pt x="981" y="1758"/>
                </a:moveTo>
                <a:cubicBezTo>
                  <a:pt x="970" y="1777"/>
                  <a:pt x="970" y="1777"/>
                  <a:pt x="970" y="1777"/>
                </a:cubicBezTo>
                <a:cubicBezTo>
                  <a:pt x="961" y="1775"/>
                  <a:pt x="961" y="1775"/>
                  <a:pt x="961" y="1775"/>
                </a:cubicBezTo>
                <a:cubicBezTo>
                  <a:pt x="976" y="1748"/>
                  <a:pt x="976" y="1748"/>
                  <a:pt x="976" y="1748"/>
                </a:cubicBezTo>
                <a:lnTo>
                  <a:pt x="981" y="1758"/>
                </a:lnTo>
                <a:close/>
                <a:moveTo>
                  <a:pt x="965" y="1786"/>
                </a:moveTo>
                <a:cubicBezTo>
                  <a:pt x="956" y="1783"/>
                  <a:pt x="956" y="1783"/>
                  <a:pt x="956" y="1783"/>
                </a:cubicBezTo>
                <a:cubicBezTo>
                  <a:pt x="959" y="1777"/>
                  <a:pt x="959" y="1777"/>
                  <a:pt x="959" y="1777"/>
                </a:cubicBezTo>
                <a:cubicBezTo>
                  <a:pt x="969" y="1780"/>
                  <a:pt x="969" y="1780"/>
                  <a:pt x="969" y="1780"/>
                </a:cubicBezTo>
                <a:lnTo>
                  <a:pt x="965" y="1786"/>
                </a:lnTo>
                <a:close/>
                <a:moveTo>
                  <a:pt x="966" y="1789"/>
                </a:moveTo>
                <a:cubicBezTo>
                  <a:pt x="996" y="1797"/>
                  <a:pt x="996" y="1797"/>
                  <a:pt x="996" y="1797"/>
                </a:cubicBezTo>
                <a:cubicBezTo>
                  <a:pt x="964" y="1819"/>
                  <a:pt x="964" y="1819"/>
                  <a:pt x="964" y="1819"/>
                </a:cubicBezTo>
                <a:cubicBezTo>
                  <a:pt x="952" y="1815"/>
                  <a:pt x="952" y="1815"/>
                  <a:pt x="952" y="1815"/>
                </a:cubicBezTo>
                <a:lnTo>
                  <a:pt x="966" y="1789"/>
                </a:lnTo>
                <a:close/>
                <a:moveTo>
                  <a:pt x="942" y="1780"/>
                </a:moveTo>
                <a:cubicBezTo>
                  <a:pt x="939" y="1772"/>
                  <a:pt x="939" y="1772"/>
                  <a:pt x="939" y="1772"/>
                </a:cubicBezTo>
                <a:cubicBezTo>
                  <a:pt x="957" y="1777"/>
                  <a:pt x="957" y="1777"/>
                  <a:pt x="957" y="1777"/>
                </a:cubicBezTo>
                <a:cubicBezTo>
                  <a:pt x="953" y="1783"/>
                  <a:pt x="953" y="1783"/>
                  <a:pt x="953" y="1783"/>
                </a:cubicBezTo>
                <a:lnTo>
                  <a:pt x="942" y="1780"/>
                </a:lnTo>
                <a:close/>
                <a:moveTo>
                  <a:pt x="952" y="1785"/>
                </a:moveTo>
                <a:cubicBezTo>
                  <a:pt x="946" y="1794"/>
                  <a:pt x="946" y="1794"/>
                  <a:pt x="946" y="1794"/>
                </a:cubicBezTo>
                <a:cubicBezTo>
                  <a:pt x="943" y="1783"/>
                  <a:pt x="943" y="1783"/>
                  <a:pt x="943" y="1783"/>
                </a:cubicBezTo>
                <a:lnTo>
                  <a:pt x="952" y="1785"/>
                </a:lnTo>
                <a:close/>
                <a:moveTo>
                  <a:pt x="958" y="1774"/>
                </a:moveTo>
                <a:cubicBezTo>
                  <a:pt x="938" y="1769"/>
                  <a:pt x="938" y="1769"/>
                  <a:pt x="938" y="1769"/>
                </a:cubicBezTo>
                <a:cubicBezTo>
                  <a:pt x="918" y="1706"/>
                  <a:pt x="918" y="1706"/>
                  <a:pt x="918" y="1706"/>
                </a:cubicBezTo>
                <a:cubicBezTo>
                  <a:pt x="930" y="1661"/>
                  <a:pt x="930" y="1661"/>
                  <a:pt x="930" y="1661"/>
                </a:cubicBezTo>
                <a:cubicBezTo>
                  <a:pt x="974" y="1745"/>
                  <a:pt x="974" y="1745"/>
                  <a:pt x="974" y="1745"/>
                </a:cubicBezTo>
                <a:lnTo>
                  <a:pt x="958" y="1774"/>
                </a:lnTo>
                <a:close/>
                <a:moveTo>
                  <a:pt x="901" y="1760"/>
                </a:moveTo>
                <a:cubicBezTo>
                  <a:pt x="900" y="1760"/>
                  <a:pt x="900" y="1761"/>
                  <a:pt x="901" y="1761"/>
                </a:cubicBezTo>
                <a:cubicBezTo>
                  <a:pt x="901" y="1761"/>
                  <a:pt x="901" y="1761"/>
                  <a:pt x="901" y="1761"/>
                </a:cubicBezTo>
                <a:cubicBezTo>
                  <a:pt x="901" y="1761"/>
                  <a:pt x="901" y="1762"/>
                  <a:pt x="902" y="1762"/>
                </a:cubicBezTo>
                <a:cubicBezTo>
                  <a:pt x="902" y="1762"/>
                  <a:pt x="902" y="1762"/>
                  <a:pt x="902" y="1762"/>
                </a:cubicBezTo>
                <a:cubicBezTo>
                  <a:pt x="924" y="1768"/>
                  <a:pt x="924" y="1768"/>
                  <a:pt x="924" y="1768"/>
                </a:cubicBezTo>
                <a:cubicBezTo>
                  <a:pt x="926" y="1775"/>
                  <a:pt x="926" y="1775"/>
                  <a:pt x="926" y="1775"/>
                </a:cubicBezTo>
                <a:cubicBezTo>
                  <a:pt x="900" y="1768"/>
                  <a:pt x="900" y="1768"/>
                  <a:pt x="900" y="1768"/>
                </a:cubicBezTo>
                <a:cubicBezTo>
                  <a:pt x="900" y="1768"/>
                  <a:pt x="899" y="1768"/>
                  <a:pt x="899" y="1768"/>
                </a:cubicBezTo>
                <a:cubicBezTo>
                  <a:pt x="899" y="1768"/>
                  <a:pt x="899" y="1768"/>
                  <a:pt x="899" y="1768"/>
                </a:cubicBezTo>
                <a:cubicBezTo>
                  <a:pt x="898" y="1769"/>
                  <a:pt x="898" y="1769"/>
                  <a:pt x="898" y="1769"/>
                </a:cubicBezTo>
                <a:cubicBezTo>
                  <a:pt x="898" y="1769"/>
                  <a:pt x="898" y="1769"/>
                  <a:pt x="898" y="1769"/>
                </a:cubicBezTo>
                <a:cubicBezTo>
                  <a:pt x="890" y="1799"/>
                  <a:pt x="890" y="1799"/>
                  <a:pt x="890" y="1799"/>
                </a:cubicBezTo>
                <a:cubicBezTo>
                  <a:pt x="880" y="1796"/>
                  <a:pt x="880" y="1796"/>
                  <a:pt x="880" y="1796"/>
                </a:cubicBezTo>
                <a:cubicBezTo>
                  <a:pt x="905" y="1707"/>
                  <a:pt x="905" y="1707"/>
                  <a:pt x="905" y="1707"/>
                </a:cubicBezTo>
                <a:cubicBezTo>
                  <a:pt x="910" y="1725"/>
                  <a:pt x="910" y="1725"/>
                  <a:pt x="910" y="1725"/>
                </a:cubicBezTo>
                <a:lnTo>
                  <a:pt x="901" y="1760"/>
                </a:lnTo>
                <a:close/>
                <a:moveTo>
                  <a:pt x="912" y="1730"/>
                </a:moveTo>
                <a:cubicBezTo>
                  <a:pt x="923" y="1765"/>
                  <a:pt x="923" y="1765"/>
                  <a:pt x="923" y="1765"/>
                </a:cubicBezTo>
                <a:cubicBezTo>
                  <a:pt x="904" y="1759"/>
                  <a:pt x="904" y="1759"/>
                  <a:pt x="904" y="1759"/>
                </a:cubicBezTo>
                <a:lnTo>
                  <a:pt x="912" y="1730"/>
                </a:lnTo>
                <a:close/>
                <a:moveTo>
                  <a:pt x="900" y="1771"/>
                </a:moveTo>
                <a:cubicBezTo>
                  <a:pt x="927" y="1779"/>
                  <a:pt x="927" y="1779"/>
                  <a:pt x="927" y="1779"/>
                </a:cubicBezTo>
                <a:cubicBezTo>
                  <a:pt x="938" y="1812"/>
                  <a:pt x="938" y="1812"/>
                  <a:pt x="938" y="1812"/>
                </a:cubicBezTo>
                <a:cubicBezTo>
                  <a:pt x="893" y="1799"/>
                  <a:pt x="893" y="1799"/>
                  <a:pt x="893" y="1799"/>
                </a:cubicBezTo>
                <a:lnTo>
                  <a:pt x="900" y="1771"/>
                </a:lnTo>
                <a:close/>
                <a:moveTo>
                  <a:pt x="927" y="1769"/>
                </a:moveTo>
                <a:cubicBezTo>
                  <a:pt x="936" y="1771"/>
                  <a:pt x="936" y="1771"/>
                  <a:pt x="936" y="1771"/>
                </a:cubicBezTo>
                <a:cubicBezTo>
                  <a:pt x="938" y="1779"/>
                  <a:pt x="938" y="1779"/>
                  <a:pt x="938" y="1779"/>
                </a:cubicBezTo>
                <a:cubicBezTo>
                  <a:pt x="930" y="1776"/>
                  <a:pt x="930" y="1776"/>
                  <a:pt x="930" y="1776"/>
                </a:cubicBezTo>
                <a:lnTo>
                  <a:pt x="927" y="1769"/>
                </a:lnTo>
                <a:close/>
                <a:moveTo>
                  <a:pt x="935" y="1768"/>
                </a:moveTo>
                <a:cubicBezTo>
                  <a:pt x="926" y="1765"/>
                  <a:pt x="926" y="1765"/>
                  <a:pt x="926" y="1765"/>
                </a:cubicBezTo>
                <a:cubicBezTo>
                  <a:pt x="913" y="1725"/>
                  <a:pt x="913" y="1725"/>
                  <a:pt x="913" y="1725"/>
                </a:cubicBezTo>
                <a:cubicBezTo>
                  <a:pt x="917" y="1711"/>
                  <a:pt x="917" y="1711"/>
                  <a:pt x="917" y="1711"/>
                </a:cubicBezTo>
                <a:lnTo>
                  <a:pt x="935" y="1768"/>
                </a:lnTo>
                <a:close/>
                <a:moveTo>
                  <a:pt x="911" y="1720"/>
                </a:moveTo>
                <a:cubicBezTo>
                  <a:pt x="906" y="1702"/>
                  <a:pt x="906" y="1702"/>
                  <a:pt x="906" y="1702"/>
                </a:cubicBezTo>
                <a:cubicBezTo>
                  <a:pt x="910" y="1689"/>
                  <a:pt x="910" y="1689"/>
                  <a:pt x="910" y="1689"/>
                </a:cubicBezTo>
                <a:cubicBezTo>
                  <a:pt x="915" y="1706"/>
                  <a:pt x="915" y="1706"/>
                  <a:pt x="915" y="1706"/>
                </a:cubicBezTo>
                <a:lnTo>
                  <a:pt x="911" y="1720"/>
                </a:lnTo>
                <a:close/>
                <a:moveTo>
                  <a:pt x="904" y="1697"/>
                </a:moveTo>
                <a:cubicBezTo>
                  <a:pt x="904" y="1696"/>
                  <a:pt x="904" y="1696"/>
                  <a:pt x="904" y="1696"/>
                </a:cubicBezTo>
                <a:cubicBezTo>
                  <a:pt x="908" y="1683"/>
                  <a:pt x="908" y="1683"/>
                  <a:pt x="908" y="1683"/>
                </a:cubicBezTo>
                <a:cubicBezTo>
                  <a:pt x="908" y="1684"/>
                  <a:pt x="908" y="1684"/>
                  <a:pt x="908" y="1684"/>
                </a:cubicBezTo>
                <a:lnTo>
                  <a:pt x="904" y="1697"/>
                </a:lnTo>
                <a:close/>
                <a:moveTo>
                  <a:pt x="902" y="1691"/>
                </a:moveTo>
                <a:cubicBezTo>
                  <a:pt x="901" y="1688"/>
                  <a:pt x="901" y="1688"/>
                  <a:pt x="901" y="1688"/>
                </a:cubicBezTo>
                <a:cubicBezTo>
                  <a:pt x="906" y="1677"/>
                  <a:pt x="906" y="1677"/>
                  <a:pt x="906" y="1677"/>
                </a:cubicBezTo>
                <a:cubicBezTo>
                  <a:pt x="906" y="1678"/>
                  <a:pt x="906" y="1678"/>
                  <a:pt x="906" y="1678"/>
                </a:cubicBezTo>
                <a:lnTo>
                  <a:pt x="902" y="1691"/>
                </a:lnTo>
                <a:close/>
                <a:moveTo>
                  <a:pt x="879" y="1802"/>
                </a:moveTo>
                <a:cubicBezTo>
                  <a:pt x="880" y="1799"/>
                  <a:pt x="880" y="1799"/>
                  <a:pt x="880" y="1799"/>
                </a:cubicBezTo>
                <a:cubicBezTo>
                  <a:pt x="889" y="1801"/>
                  <a:pt x="889" y="1801"/>
                  <a:pt x="889" y="1801"/>
                </a:cubicBezTo>
                <a:cubicBezTo>
                  <a:pt x="887" y="1809"/>
                  <a:pt x="887" y="1809"/>
                  <a:pt x="887" y="1809"/>
                </a:cubicBezTo>
                <a:cubicBezTo>
                  <a:pt x="878" y="1806"/>
                  <a:pt x="878" y="1806"/>
                  <a:pt x="878" y="1806"/>
                </a:cubicBezTo>
                <a:lnTo>
                  <a:pt x="879" y="1802"/>
                </a:lnTo>
                <a:close/>
                <a:moveTo>
                  <a:pt x="889" y="1813"/>
                </a:moveTo>
                <a:cubicBezTo>
                  <a:pt x="944" y="1827"/>
                  <a:pt x="944" y="1827"/>
                  <a:pt x="944" y="1827"/>
                </a:cubicBezTo>
                <a:cubicBezTo>
                  <a:pt x="944" y="1827"/>
                  <a:pt x="944" y="1827"/>
                  <a:pt x="944" y="1827"/>
                </a:cubicBezTo>
                <a:cubicBezTo>
                  <a:pt x="949" y="1829"/>
                  <a:pt x="949" y="1829"/>
                  <a:pt x="949" y="1829"/>
                </a:cubicBezTo>
                <a:cubicBezTo>
                  <a:pt x="871" y="1880"/>
                  <a:pt x="871" y="1880"/>
                  <a:pt x="871" y="1880"/>
                </a:cubicBezTo>
                <a:lnTo>
                  <a:pt x="889" y="1813"/>
                </a:lnTo>
                <a:close/>
                <a:moveTo>
                  <a:pt x="890" y="1810"/>
                </a:moveTo>
                <a:cubicBezTo>
                  <a:pt x="892" y="1802"/>
                  <a:pt x="892" y="1802"/>
                  <a:pt x="892" y="1802"/>
                </a:cubicBezTo>
                <a:cubicBezTo>
                  <a:pt x="940" y="1815"/>
                  <a:pt x="940" y="1815"/>
                  <a:pt x="940" y="1815"/>
                </a:cubicBezTo>
                <a:cubicBezTo>
                  <a:pt x="940" y="1815"/>
                  <a:pt x="940" y="1815"/>
                  <a:pt x="940" y="1815"/>
                </a:cubicBezTo>
                <a:cubicBezTo>
                  <a:pt x="940" y="1815"/>
                  <a:pt x="940" y="1815"/>
                  <a:pt x="940" y="1815"/>
                </a:cubicBezTo>
                <a:cubicBezTo>
                  <a:pt x="940" y="1815"/>
                  <a:pt x="940" y="1815"/>
                  <a:pt x="940" y="1815"/>
                </a:cubicBezTo>
                <a:cubicBezTo>
                  <a:pt x="941" y="1815"/>
                  <a:pt x="941" y="1815"/>
                  <a:pt x="941" y="1815"/>
                </a:cubicBezTo>
                <a:cubicBezTo>
                  <a:pt x="941" y="1815"/>
                  <a:pt x="941" y="1815"/>
                  <a:pt x="941" y="1815"/>
                </a:cubicBezTo>
                <a:cubicBezTo>
                  <a:pt x="941" y="1815"/>
                  <a:pt x="941" y="1814"/>
                  <a:pt x="941" y="1814"/>
                </a:cubicBezTo>
                <a:cubicBezTo>
                  <a:pt x="941" y="1814"/>
                  <a:pt x="941" y="1814"/>
                  <a:pt x="941" y="1814"/>
                </a:cubicBezTo>
                <a:cubicBezTo>
                  <a:pt x="941" y="1814"/>
                  <a:pt x="941" y="1814"/>
                  <a:pt x="941" y="1814"/>
                </a:cubicBezTo>
                <a:cubicBezTo>
                  <a:pt x="941" y="1814"/>
                  <a:pt x="941" y="1814"/>
                  <a:pt x="941" y="1814"/>
                </a:cubicBezTo>
                <a:cubicBezTo>
                  <a:pt x="941" y="1813"/>
                  <a:pt x="941" y="1813"/>
                  <a:pt x="941" y="1813"/>
                </a:cubicBezTo>
                <a:cubicBezTo>
                  <a:pt x="941" y="1813"/>
                  <a:pt x="941" y="1813"/>
                  <a:pt x="941" y="1813"/>
                </a:cubicBezTo>
                <a:cubicBezTo>
                  <a:pt x="931" y="1780"/>
                  <a:pt x="931" y="1780"/>
                  <a:pt x="931" y="1780"/>
                </a:cubicBezTo>
                <a:cubicBezTo>
                  <a:pt x="939" y="1782"/>
                  <a:pt x="939" y="1782"/>
                  <a:pt x="939" y="1782"/>
                </a:cubicBezTo>
                <a:cubicBezTo>
                  <a:pt x="945" y="1798"/>
                  <a:pt x="945" y="1798"/>
                  <a:pt x="945" y="1798"/>
                </a:cubicBezTo>
                <a:cubicBezTo>
                  <a:pt x="945" y="1798"/>
                  <a:pt x="945" y="1798"/>
                  <a:pt x="945" y="1798"/>
                </a:cubicBezTo>
                <a:cubicBezTo>
                  <a:pt x="945" y="1799"/>
                  <a:pt x="945" y="1799"/>
                  <a:pt x="945" y="1799"/>
                </a:cubicBezTo>
                <a:cubicBezTo>
                  <a:pt x="945" y="1799"/>
                  <a:pt x="945" y="1799"/>
                  <a:pt x="945" y="1799"/>
                </a:cubicBezTo>
                <a:cubicBezTo>
                  <a:pt x="945" y="1799"/>
                  <a:pt x="945" y="1799"/>
                  <a:pt x="945" y="1799"/>
                </a:cubicBezTo>
                <a:cubicBezTo>
                  <a:pt x="946" y="1799"/>
                  <a:pt x="946" y="1799"/>
                  <a:pt x="946" y="1799"/>
                </a:cubicBezTo>
                <a:cubicBezTo>
                  <a:pt x="946" y="1799"/>
                  <a:pt x="946" y="1799"/>
                  <a:pt x="946" y="1799"/>
                </a:cubicBezTo>
                <a:cubicBezTo>
                  <a:pt x="946" y="1799"/>
                  <a:pt x="946" y="1799"/>
                  <a:pt x="946" y="1799"/>
                </a:cubicBezTo>
                <a:cubicBezTo>
                  <a:pt x="946" y="1799"/>
                  <a:pt x="946" y="1799"/>
                  <a:pt x="946" y="1799"/>
                </a:cubicBezTo>
                <a:cubicBezTo>
                  <a:pt x="947" y="1799"/>
                  <a:pt x="947" y="1799"/>
                  <a:pt x="947" y="1799"/>
                </a:cubicBezTo>
                <a:cubicBezTo>
                  <a:pt x="947" y="1799"/>
                  <a:pt x="947" y="1799"/>
                  <a:pt x="947" y="1799"/>
                </a:cubicBezTo>
                <a:cubicBezTo>
                  <a:pt x="947" y="1799"/>
                  <a:pt x="947" y="1799"/>
                  <a:pt x="947" y="1799"/>
                </a:cubicBezTo>
                <a:cubicBezTo>
                  <a:pt x="947" y="1799"/>
                  <a:pt x="947" y="1799"/>
                  <a:pt x="947" y="1799"/>
                </a:cubicBezTo>
                <a:cubicBezTo>
                  <a:pt x="954" y="1786"/>
                  <a:pt x="954" y="1786"/>
                  <a:pt x="954" y="1786"/>
                </a:cubicBezTo>
                <a:cubicBezTo>
                  <a:pt x="964" y="1789"/>
                  <a:pt x="964" y="1789"/>
                  <a:pt x="964" y="1789"/>
                </a:cubicBezTo>
                <a:cubicBezTo>
                  <a:pt x="948" y="1815"/>
                  <a:pt x="948" y="1815"/>
                  <a:pt x="948" y="1815"/>
                </a:cubicBezTo>
                <a:cubicBezTo>
                  <a:pt x="948" y="1816"/>
                  <a:pt x="948" y="1816"/>
                  <a:pt x="948" y="1816"/>
                </a:cubicBezTo>
                <a:cubicBezTo>
                  <a:pt x="948" y="1816"/>
                  <a:pt x="948" y="1816"/>
                  <a:pt x="948" y="1816"/>
                </a:cubicBezTo>
                <a:cubicBezTo>
                  <a:pt x="948" y="1816"/>
                  <a:pt x="948" y="1816"/>
                  <a:pt x="948" y="1816"/>
                </a:cubicBezTo>
                <a:cubicBezTo>
                  <a:pt x="948" y="1816"/>
                  <a:pt x="948" y="1816"/>
                  <a:pt x="948" y="1816"/>
                </a:cubicBezTo>
                <a:cubicBezTo>
                  <a:pt x="948" y="1816"/>
                  <a:pt x="948" y="1816"/>
                  <a:pt x="948" y="1816"/>
                </a:cubicBezTo>
                <a:cubicBezTo>
                  <a:pt x="948" y="1817"/>
                  <a:pt x="948" y="1817"/>
                  <a:pt x="948" y="1817"/>
                </a:cubicBezTo>
                <a:cubicBezTo>
                  <a:pt x="948" y="1817"/>
                  <a:pt x="948" y="1817"/>
                  <a:pt x="948" y="1817"/>
                </a:cubicBezTo>
                <a:cubicBezTo>
                  <a:pt x="948" y="1817"/>
                  <a:pt x="948" y="1817"/>
                  <a:pt x="949" y="1817"/>
                </a:cubicBezTo>
                <a:cubicBezTo>
                  <a:pt x="949" y="1817"/>
                  <a:pt x="949" y="1817"/>
                  <a:pt x="949" y="1817"/>
                </a:cubicBezTo>
                <a:cubicBezTo>
                  <a:pt x="949" y="1817"/>
                  <a:pt x="949" y="1817"/>
                  <a:pt x="949" y="1817"/>
                </a:cubicBezTo>
                <a:cubicBezTo>
                  <a:pt x="949" y="1817"/>
                  <a:pt x="949" y="1817"/>
                  <a:pt x="949" y="1817"/>
                </a:cubicBezTo>
                <a:cubicBezTo>
                  <a:pt x="949" y="1817"/>
                  <a:pt x="949" y="1818"/>
                  <a:pt x="949" y="1818"/>
                </a:cubicBezTo>
                <a:cubicBezTo>
                  <a:pt x="961" y="1821"/>
                  <a:pt x="961" y="1821"/>
                  <a:pt x="961" y="1821"/>
                </a:cubicBezTo>
                <a:cubicBezTo>
                  <a:pt x="952" y="1827"/>
                  <a:pt x="952" y="1827"/>
                  <a:pt x="952" y="1827"/>
                </a:cubicBezTo>
                <a:lnTo>
                  <a:pt x="890" y="1810"/>
                </a:lnTo>
                <a:close/>
                <a:moveTo>
                  <a:pt x="965" y="1822"/>
                </a:moveTo>
                <a:cubicBezTo>
                  <a:pt x="977" y="1825"/>
                  <a:pt x="977" y="1825"/>
                  <a:pt x="977" y="1825"/>
                </a:cubicBezTo>
                <a:cubicBezTo>
                  <a:pt x="968" y="1831"/>
                  <a:pt x="968" y="1831"/>
                  <a:pt x="968" y="1831"/>
                </a:cubicBezTo>
                <a:cubicBezTo>
                  <a:pt x="956" y="1828"/>
                  <a:pt x="956" y="1828"/>
                  <a:pt x="956" y="1828"/>
                </a:cubicBezTo>
                <a:lnTo>
                  <a:pt x="965" y="1822"/>
                </a:lnTo>
                <a:close/>
                <a:moveTo>
                  <a:pt x="972" y="1832"/>
                </a:moveTo>
                <a:cubicBezTo>
                  <a:pt x="981" y="1826"/>
                  <a:pt x="981" y="1826"/>
                  <a:pt x="981" y="1826"/>
                </a:cubicBezTo>
                <a:cubicBezTo>
                  <a:pt x="1022" y="1837"/>
                  <a:pt x="1022" y="1837"/>
                  <a:pt x="1022" y="1837"/>
                </a:cubicBezTo>
                <a:cubicBezTo>
                  <a:pt x="1027" y="1847"/>
                  <a:pt x="1027" y="1847"/>
                  <a:pt x="1027" y="1847"/>
                </a:cubicBezTo>
                <a:lnTo>
                  <a:pt x="972" y="1832"/>
                </a:lnTo>
                <a:close/>
                <a:moveTo>
                  <a:pt x="984" y="1824"/>
                </a:moveTo>
                <a:cubicBezTo>
                  <a:pt x="1007" y="1809"/>
                  <a:pt x="1007" y="1809"/>
                  <a:pt x="1007" y="1809"/>
                </a:cubicBezTo>
                <a:cubicBezTo>
                  <a:pt x="1020" y="1834"/>
                  <a:pt x="1020" y="1834"/>
                  <a:pt x="1020" y="1834"/>
                </a:cubicBezTo>
                <a:lnTo>
                  <a:pt x="984" y="1824"/>
                </a:lnTo>
                <a:close/>
                <a:moveTo>
                  <a:pt x="1009" y="1806"/>
                </a:moveTo>
                <a:cubicBezTo>
                  <a:pt x="1009" y="1806"/>
                  <a:pt x="1009" y="1806"/>
                  <a:pt x="1009" y="1806"/>
                </a:cubicBezTo>
                <a:cubicBezTo>
                  <a:pt x="1009" y="1806"/>
                  <a:pt x="1009" y="1806"/>
                  <a:pt x="1009" y="1806"/>
                </a:cubicBezTo>
                <a:cubicBezTo>
                  <a:pt x="1009" y="1806"/>
                  <a:pt x="1009" y="1806"/>
                  <a:pt x="1009" y="1806"/>
                </a:cubicBezTo>
                <a:cubicBezTo>
                  <a:pt x="1009" y="1806"/>
                  <a:pt x="1008" y="1805"/>
                  <a:pt x="1008" y="1805"/>
                </a:cubicBezTo>
                <a:cubicBezTo>
                  <a:pt x="1008" y="1805"/>
                  <a:pt x="1008" y="1805"/>
                  <a:pt x="1008" y="1805"/>
                </a:cubicBezTo>
                <a:cubicBezTo>
                  <a:pt x="1008" y="1805"/>
                  <a:pt x="1007" y="1805"/>
                  <a:pt x="1007" y="1805"/>
                </a:cubicBezTo>
                <a:cubicBezTo>
                  <a:pt x="1007" y="1805"/>
                  <a:pt x="1007" y="1806"/>
                  <a:pt x="1007" y="1806"/>
                </a:cubicBezTo>
                <a:cubicBezTo>
                  <a:pt x="1007" y="1806"/>
                  <a:pt x="1007" y="1806"/>
                  <a:pt x="1007" y="1806"/>
                </a:cubicBezTo>
                <a:cubicBezTo>
                  <a:pt x="980" y="1823"/>
                  <a:pt x="980" y="1823"/>
                  <a:pt x="980" y="1823"/>
                </a:cubicBezTo>
                <a:cubicBezTo>
                  <a:pt x="968" y="1820"/>
                  <a:pt x="968" y="1820"/>
                  <a:pt x="968" y="1820"/>
                </a:cubicBezTo>
                <a:cubicBezTo>
                  <a:pt x="1001" y="1798"/>
                  <a:pt x="1001" y="1798"/>
                  <a:pt x="1001" y="1798"/>
                </a:cubicBezTo>
                <a:cubicBezTo>
                  <a:pt x="1001" y="1798"/>
                  <a:pt x="1001" y="1798"/>
                  <a:pt x="1001" y="1798"/>
                </a:cubicBezTo>
                <a:cubicBezTo>
                  <a:pt x="1001" y="1798"/>
                  <a:pt x="1001" y="1798"/>
                  <a:pt x="1001" y="1798"/>
                </a:cubicBezTo>
                <a:cubicBezTo>
                  <a:pt x="1001" y="1798"/>
                  <a:pt x="1001" y="1798"/>
                  <a:pt x="1001" y="1797"/>
                </a:cubicBezTo>
                <a:cubicBezTo>
                  <a:pt x="1001" y="1797"/>
                  <a:pt x="1001" y="1797"/>
                  <a:pt x="1001" y="1797"/>
                </a:cubicBezTo>
                <a:cubicBezTo>
                  <a:pt x="1001" y="1797"/>
                  <a:pt x="1001" y="1797"/>
                  <a:pt x="1001" y="1797"/>
                </a:cubicBezTo>
                <a:cubicBezTo>
                  <a:pt x="1001" y="1797"/>
                  <a:pt x="1001" y="1797"/>
                  <a:pt x="1001" y="1797"/>
                </a:cubicBezTo>
                <a:cubicBezTo>
                  <a:pt x="1001" y="1797"/>
                  <a:pt x="1001" y="1797"/>
                  <a:pt x="1001" y="1797"/>
                </a:cubicBezTo>
                <a:cubicBezTo>
                  <a:pt x="1001" y="1797"/>
                  <a:pt x="1001" y="1797"/>
                  <a:pt x="1001" y="1796"/>
                </a:cubicBezTo>
                <a:cubicBezTo>
                  <a:pt x="1001" y="1796"/>
                  <a:pt x="1001" y="1796"/>
                  <a:pt x="1001" y="1796"/>
                </a:cubicBezTo>
                <a:cubicBezTo>
                  <a:pt x="1001" y="1796"/>
                  <a:pt x="1001" y="1796"/>
                  <a:pt x="1001" y="1796"/>
                </a:cubicBezTo>
                <a:cubicBezTo>
                  <a:pt x="1001" y="1796"/>
                  <a:pt x="1001" y="1796"/>
                  <a:pt x="1001" y="1796"/>
                </a:cubicBezTo>
                <a:cubicBezTo>
                  <a:pt x="1001" y="1796"/>
                  <a:pt x="1001" y="1796"/>
                  <a:pt x="1001" y="1796"/>
                </a:cubicBezTo>
                <a:cubicBezTo>
                  <a:pt x="1000" y="1796"/>
                  <a:pt x="1000" y="1796"/>
                  <a:pt x="1000" y="1796"/>
                </a:cubicBezTo>
                <a:cubicBezTo>
                  <a:pt x="1000" y="1796"/>
                  <a:pt x="1000" y="1796"/>
                  <a:pt x="1000" y="1796"/>
                </a:cubicBezTo>
                <a:cubicBezTo>
                  <a:pt x="968" y="1787"/>
                  <a:pt x="968" y="1787"/>
                  <a:pt x="968" y="1787"/>
                </a:cubicBezTo>
                <a:cubicBezTo>
                  <a:pt x="971" y="1781"/>
                  <a:pt x="971" y="1781"/>
                  <a:pt x="971" y="1781"/>
                </a:cubicBezTo>
                <a:cubicBezTo>
                  <a:pt x="997" y="1788"/>
                  <a:pt x="997" y="1788"/>
                  <a:pt x="997" y="1788"/>
                </a:cubicBezTo>
                <a:cubicBezTo>
                  <a:pt x="997" y="1788"/>
                  <a:pt x="997" y="1788"/>
                  <a:pt x="997" y="1788"/>
                </a:cubicBezTo>
                <a:cubicBezTo>
                  <a:pt x="997" y="1788"/>
                  <a:pt x="997" y="1788"/>
                  <a:pt x="997" y="1788"/>
                </a:cubicBezTo>
                <a:cubicBezTo>
                  <a:pt x="997" y="1788"/>
                  <a:pt x="998" y="1788"/>
                  <a:pt x="998" y="1788"/>
                </a:cubicBezTo>
                <a:cubicBezTo>
                  <a:pt x="998" y="1788"/>
                  <a:pt x="998" y="1788"/>
                  <a:pt x="998" y="1788"/>
                </a:cubicBezTo>
                <a:cubicBezTo>
                  <a:pt x="998" y="1788"/>
                  <a:pt x="998" y="1787"/>
                  <a:pt x="998" y="1787"/>
                </a:cubicBezTo>
                <a:cubicBezTo>
                  <a:pt x="998" y="1787"/>
                  <a:pt x="999" y="1787"/>
                  <a:pt x="999" y="1787"/>
                </a:cubicBezTo>
                <a:cubicBezTo>
                  <a:pt x="999" y="1787"/>
                  <a:pt x="999" y="1787"/>
                  <a:pt x="999" y="1787"/>
                </a:cubicBezTo>
                <a:cubicBezTo>
                  <a:pt x="999" y="1787"/>
                  <a:pt x="999" y="1787"/>
                  <a:pt x="999" y="1786"/>
                </a:cubicBezTo>
                <a:cubicBezTo>
                  <a:pt x="999" y="1786"/>
                  <a:pt x="999" y="1786"/>
                  <a:pt x="999" y="1786"/>
                </a:cubicBezTo>
                <a:cubicBezTo>
                  <a:pt x="999" y="1786"/>
                  <a:pt x="999" y="1786"/>
                  <a:pt x="999" y="1786"/>
                </a:cubicBezTo>
                <a:cubicBezTo>
                  <a:pt x="999" y="1786"/>
                  <a:pt x="999" y="1786"/>
                  <a:pt x="999" y="1786"/>
                </a:cubicBezTo>
                <a:cubicBezTo>
                  <a:pt x="984" y="1758"/>
                  <a:pt x="984" y="1758"/>
                  <a:pt x="984" y="1758"/>
                </a:cubicBezTo>
                <a:cubicBezTo>
                  <a:pt x="988" y="1751"/>
                  <a:pt x="988" y="1751"/>
                  <a:pt x="988" y="1751"/>
                </a:cubicBezTo>
                <a:cubicBezTo>
                  <a:pt x="1033" y="1837"/>
                  <a:pt x="1033" y="1837"/>
                  <a:pt x="1033" y="1837"/>
                </a:cubicBezTo>
                <a:cubicBezTo>
                  <a:pt x="1024" y="1835"/>
                  <a:pt x="1024" y="1835"/>
                  <a:pt x="1024" y="1835"/>
                </a:cubicBezTo>
                <a:lnTo>
                  <a:pt x="1009" y="1806"/>
                </a:lnTo>
                <a:close/>
                <a:moveTo>
                  <a:pt x="931" y="1641"/>
                </a:moveTo>
                <a:cubicBezTo>
                  <a:pt x="923" y="1639"/>
                  <a:pt x="923" y="1639"/>
                  <a:pt x="923" y="1639"/>
                </a:cubicBezTo>
                <a:cubicBezTo>
                  <a:pt x="925" y="1632"/>
                  <a:pt x="925" y="1632"/>
                  <a:pt x="925" y="1632"/>
                </a:cubicBezTo>
                <a:cubicBezTo>
                  <a:pt x="927" y="1632"/>
                  <a:pt x="927" y="1632"/>
                  <a:pt x="927" y="1632"/>
                </a:cubicBezTo>
                <a:lnTo>
                  <a:pt x="931" y="1641"/>
                </a:lnTo>
                <a:close/>
                <a:moveTo>
                  <a:pt x="1016" y="1651"/>
                </a:moveTo>
                <a:cubicBezTo>
                  <a:pt x="1013" y="1641"/>
                  <a:pt x="1013" y="1641"/>
                  <a:pt x="1013" y="1641"/>
                </a:cubicBezTo>
                <a:cubicBezTo>
                  <a:pt x="1022" y="1644"/>
                  <a:pt x="1022" y="1644"/>
                  <a:pt x="1022" y="1644"/>
                </a:cubicBezTo>
                <a:cubicBezTo>
                  <a:pt x="1025" y="1653"/>
                  <a:pt x="1025" y="1653"/>
                  <a:pt x="1025" y="1653"/>
                </a:cubicBezTo>
                <a:lnTo>
                  <a:pt x="1016" y="1651"/>
                </a:lnTo>
                <a:close/>
                <a:moveTo>
                  <a:pt x="1014" y="1653"/>
                </a:moveTo>
                <a:cubicBezTo>
                  <a:pt x="1014" y="1654"/>
                  <a:pt x="1014" y="1654"/>
                  <a:pt x="1014" y="1654"/>
                </a:cubicBezTo>
                <a:cubicBezTo>
                  <a:pt x="929" y="1630"/>
                  <a:pt x="929" y="1630"/>
                  <a:pt x="929" y="1630"/>
                </a:cubicBezTo>
                <a:cubicBezTo>
                  <a:pt x="928" y="1629"/>
                  <a:pt x="928" y="1629"/>
                  <a:pt x="928" y="1629"/>
                </a:cubicBezTo>
                <a:lnTo>
                  <a:pt x="1014" y="1653"/>
                </a:lnTo>
                <a:close/>
                <a:moveTo>
                  <a:pt x="926" y="1625"/>
                </a:moveTo>
                <a:cubicBezTo>
                  <a:pt x="920" y="1589"/>
                  <a:pt x="920" y="1589"/>
                  <a:pt x="920" y="1589"/>
                </a:cubicBezTo>
                <a:cubicBezTo>
                  <a:pt x="927" y="1578"/>
                  <a:pt x="927" y="1578"/>
                  <a:pt x="927" y="1578"/>
                </a:cubicBezTo>
                <a:cubicBezTo>
                  <a:pt x="927" y="1580"/>
                  <a:pt x="927" y="1580"/>
                  <a:pt x="927" y="1580"/>
                </a:cubicBezTo>
                <a:cubicBezTo>
                  <a:pt x="927" y="1580"/>
                  <a:pt x="927" y="1580"/>
                  <a:pt x="927" y="1580"/>
                </a:cubicBezTo>
                <a:cubicBezTo>
                  <a:pt x="927" y="1580"/>
                  <a:pt x="927" y="1580"/>
                  <a:pt x="927" y="1581"/>
                </a:cubicBezTo>
                <a:cubicBezTo>
                  <a:pt x="927" y="1581"/>
                  <a:pt x="927" y="1581"/>
                  <a:pt x="928" y="1581"/>
                </a:cubicBezTo>
                <a:cubicBezTo>
                  <a:pt x="928" y="1581"/>
                  <a:pt x="928" y="1581"/>
                  <a:pt x="928" y="1581"/>
                </a:cubicBezTo>
                <a:cubicBezTo>
                  <a:pt x="928" y="1581"/>
                  <a:pt x="928" y="1581"/>
                  <a:pt x="928" y="1581"/>
                </a:cubicBezTo>
                <a:cubicBezTo>
                  <a:pt x="928" y="1581"/>
                  <a:pt x="928" y="1581"/>
                  <a:pt x="928" y="1581"/>
                </a:cubicBezTo>
                <a:cubicBezTo>
                  <a:pt x="928" y="1581"/>
                  <a:pt x="928" y="1581"/>
                  <a:pt x="928" y="1581"/>
                </a:cubicBezTo>
                <a:cubicBezTo>
                  <a:pt x="928" y="1581"/>
                  <a:pt x="928" y="1581"/>
                  <a:pt x="928" y="1581"/>
                </a:cubicBezTo>
                <a:cubicBezTo>
                  <a:pt x="928" y="1581"/>
                  <a:pt x="929" y="1581"/>
                  <a:pt x="929" y="1581"/>
                </a:cubicBezTo>
                <a:cubicBezTo>
                  <a:pt x="929" y="1581"/>
                  <a:pt x="929" y="1581"/>
                  <a:pt x="929" y="1581"/>
                </a:cubicBezTo>
                <a:cubicBezTo>
                  <a:pt x="929" y="1581"/>
                  <a:pt x="929" y="1581"/>
                  <a:pt x="929" y="1581"/>
                </a:cubicBezTo>
                <a:cubicBezTo>
                  <a:pt x="930" y="1580"/>
                  <a:pt x="930" y="1580"/>
                  <a:pt x="930" y="1580"/>
                </a:cubicBezTo>
                <a:cubicBezTo>
                  <a:pt x="930" y="1580"/>
                  <a:pt x="930" y="1580"/>
                  <a:pt x="930" y="1580"/>
                </a:cubicBezTo>
                <a:cubicBezTo>
                  <a:pt x="930" y="1571"/>
                  <a:pt x="930" y="1571"/>
                  <a:pt x="930" y="1571"/>
                </a:cubicBezTo>
                <a:cubicBezTo>
                  <a:pt x="940" y="1554"/>
                  <a:pt x="940" y="1554"/>
                  <a:pt x="940" y="1554"/>
                </a:cubicBezTo>
                <a:cubicBezTo>
                  <a:pt x="936" y="1618"/>
                  <a:pt x="936" y="1618"/>
                  <a:pt x="936" y="1618"/>
                </a:cubicBezTo>
                <a:cubicBezTo>
                  <a:pt x="936" y="1618"/>
                  <a:pt x="936" y="1618"/>
                  <a:pt x="936" y="1618"/>
                </a:cubicBezTo>
                <a:cubicBezTo>
                  <a:pt x="936" y="1618"/>
                  <a:pt x="936" y="1619"/>
                  <a:pt x="936" y="1619"/>
                </a:cubicBezTo>
                <a:cubicBezTo>
                  <a:pt x="936" y="1619"/>
                  <a:pt x="936" y="1619"/>
                  <a:pt x="936" y="1619"/>
                </a:cubicBezTo>
                <a:cubicBezTo>
                  <a:pt x="936" y="1619"/>
                  <a:pt x="936" y="1619"/>
                  <a:pt x="936" y="1619"/>
                </a:cubicBezTo>
                <a:cubicBezTo>
                  <a:pt x="937" y="1619"/>
                  <a:pt x="937" y="1619"/>
                  <a:pt x="937" y="1619"/>
                </a:cubicBezTo>
                <a:cubicBezTo>
                  <a:pt x="937" y="1619"/>
                  <a:pt x="937" y="1619"/>
                  <a:pt x="937" y="1619"/>
                </a:cubicBezTo>
                <a:cubicBezTo>
                  <a:pt x="937" y="1620"/>
                  <a:pt x="937" y="1620"/>
                  <a:pt x="937" y="1620"/>
                </a:cubicBezTo>
                <a:cubicBezTo>
                  <a:pt x="937" y="1620"/>
                  <a:pt x="937" y="1620"/>
                  <a:pt x="937" y="1620"/>
                </a:cubicBezTo>
                <a:cubicBezTo>
                  <a:pt x="1010" y="1640"/>
                  <a:pt x="1010" y="1640"/>
                  <a:pt x="1010" y="1640"/>
                </a:cubicBezTo>
                <a:cubicBezTo>
                  <a:pt x="1013" y="1650"/>
                  <a:pt x="1013" y="1650"/>
                  <a:pt x="1013" y="1650"/>
                </a:cubicBezTo>
                <a:lnTo>
                  <a:pt x="926" y="1625"/>
                </a:lnTo>
                <a:close/>
                <a:moveTo>
                  <a:pt x="929" y="1544"/>
                </a:moveTo>
                <a:cubicBezTo>
                  <a:pt x="925" y="1552"/>
                  <a:pt x="925" y="1552"/>
                  <a:pt x="925" y="1552"/>
                </a:cubicBezTo>
                <a:cubicBezTo>
                  <a:pt x="911" y="1475"/>
                  <a:pt x="911" y="1475"/>
                  <a:pt x="911" y="1475"/>
                </a:cubicBezTo>
                <a:cubicBezTo>
                  <a:pt x="933" y="1482"/>
                  <a:pt x="933" y="1482"/>
                  <a:pt x="933" y="1482"/>
                </a:cubicBezTo>
                <a:lnTo>
                  <a:pt x="929" y="1544"/>
                </a:lnTo>
                <a:close/>
                <a:moveTo>
                  <a:pt x="932" y="1545"/>
                </a:moveTo>
                <a:cubicBezTo>
                  <a:pt x="942" y="1528"/>
                  <a:pt x="942" y="1528"/>
                  <a:pt x="942" y="1528"/>
                </a:cubicBezTo>
                <a:cubicBezTo>
                  <a:pt x="941" y="1548"/>
                  <a:pt x="941" y="1548"/>
                  <a:pt x="941" y="1548"/>
                </a:cubicBezTo>
                <a:cubicBezTo>
                  <a:pt x="931" y="1565"/>
                  <a:pt x="931" y="1565"/>
                  <a:pt x="931" y="1565"/>
                </a:cubicBezTo>
                <a:lnTo>
                  <a:pt x="932" y="1545"/>
                </a:lnTo>
                <a:close/>
                <a:moveTo>
                  <a:pt x="929" y="1550"/>
                </a:moveTo>
                <a:cubicBezTo>
                  <a:pt x="928" y="1568"/>
                  <a:pt x="928" y="1568"/>
                  <a:pt x="928" y="1568"/>
                </a:cubicBezTo>
                <a:cubicBezTo>
                  <a:pt x="926" y="1556"/>
                  <a:pt x="926" y="1556"/>
                  <a:pt x="926" y="1556"/>
                </a:cubicBezTo>
                <a:lnTo>
                  <a:pt x="929" y="1550"/>
                </a:lnTo>
                <a:close/>
                <a:moveTo>
                  <a:pt x="939" y="1617"/>
                </a:moveTo>
                <a:cubicBezTo>
                  <a:pt x="944" y="1549"/>
                  <a:pt x="944" y="1549"/>
                  <a:pt x="944" y="1549"/>
                </a:cubicBezTo>
                <a:cubicBezTo>
                  <a:pt x="967" y="1510"/>
                  <a:pt x="967" y="1510"/>
                  <a:pt x="967" y="1510"/>
                </a:cubicBezTo>
                <a:cubicBezTo>
                  <a:pt x="1009" y="1637"/>
                  <a:pt x="1009" y="1637"/>
                  <a:pt x="1009" y="1637"/>
                </a:cubicBezTo>
                <a:lnTo>
                  <a:pt x="939" y="1617"/>
                </a:lnTo>
                <a:close/>
                <a:moveTo>
                  <a:pt x="943" y="1522"/>
                </a:moveTo>
                <a:cubicBezTo>
                  <a:pt x="933" y="1539"/>
                  <a:pt x="933" y="1539"/>
                  <a:pt x="933" y="1539"/>
                </a:cubicBezTo>
                <a:cubicBezTo>
                  <a:pt x="936" y="1483"/>
                  <a:pt x="936" y="1483"/>
                  <a:pt x="936" y="1483"/>
                </a:cubicBezTo>
                <a:cubicBezTo>
                  <a:pt x="945" y="1485"/>
                  <a:pt x="945" y="1485"/>
                  <a:pt x="945" y="1485"/>
                </a:cubicBezTo>
                <a:lnTo>
                  <a:pt x="943" y="1522"/>
                </a:lnTo>
                <a:close/>
                <a:moveTo>
                  <a:pt x="934" y="1479"/>
                </a:moveTo>
                <a:cubicBezTo>
                  <a:pt x="911" y="1472"/>
                  <a:pt x="911" y="1472"/>
                  <a:pt x="911" y="1472"/>
                </a:cubicBezTo>
                <a:cubicBezTo>
                  <a:pt x="909" y="1464"/>
                  <a:pt x="909" y="1464"/>
                  <a:pt x="909" y="1464"/>
                </a:cubicBezTo>
                <a:cubicBezTo>
                  <a:pt x="934" y="1472"/>
                  <a:pt x="934" y="1472"/>
                  <a:pt x="934" y="1472"/>
                </a:cubicBezTo>
                <a:lnTo>
                  <a:pt x="934" y="1479"/>
                </a:lnTo>
                <a:close/>
                <a:moveTo>
                  <a:pt x="923" y="1555"/>
                </a:moveTo>
                <a:cubicBezTo>
                  <a:pt x="916" y="1566"/>
                  <a:pt x="916" y="1566"/>
                  <a:pt x="916" y="1566"/>
                </a:cubicBezTo>
                <a:cubicBezTo>
                  <a:pt x="899" y="1472"/>
                  <a:pt x="899" y="1472"/>
                  <a:pt x="899" y="1472"/>
                </a:cubicBezTo>
                <a:cubicBezTo>
                  <a:pt x="908" y="1475"/>
                  <a:pt x="908" y="1475"/>
                  <a:pt x="908" y="1475"/>
                </a:cubicBezTo>
                <a:lnTo>
                  <a:pt x="923" y="1555"/>
                </a:lnTo>
                <a:close/>
                <a:moveTo>
                  <a:pt x="923" y="1560"/>
                </a:moveTo>
                <a:cubicBezTo>
                  <a:pt x="926" y="1573"/>
                  <a:pt x="926" y="1573"/>
                  <a:pt x="926" y="1573"/>
                </a:cubicBezTo>
                <a:cubicBezTo>
                  <a:pt x="919" y="1584"/>
                  <a:pt x="919" y="1584"/>
                  <a:pt x="919" y="1584"/>
                </a:cubicBezTo>
                <a:cubicBezTo>
                  <a:pt x="917" y="1571"/>
                  <a:pt x="917" y="1571"/>
                  <a:pt x="917" y="1571"/>
                </a:cubicBezTo>
                <a:lnTo>
                  <a:pt x="923" y="1560"/>
                </a:lnTo>
                <a:close/>
                <a:moveTo>
                  <a:pt x="922" y="1642"/>
                </a:moveTo>
                <a:cubicBezTo>
                  <a:pt x="933" y="1645"/>
                  <a:pt x="933" y="1645"/>
                  <a:pt x="933" y="1645"/>
                </a:cubicBezTo>
                <a:cubicBezTo>
                  <a:pt x="980" y="1735"/>
                  <a:pt x="980" y="1735"/>
                  <a:pt x="980" y="1735"/>
                </a:cubicBezTo>
                <a:cubicBezTo>
                  <a:pt x="976" y="1742"/>
                  <a:pt x="976" y="1742"/>
                  <a:pt x="976" y="1742"/>
                </a:cubicBezTo>
                <a:cubicBezTo>
                  <a:pt x="931" y="1656"/>
                  <a:pt x="931" y="1656"/>
                  <a:pt x="931" y="1656"/>
                </a:cubicBezTo>
                <a:cubicBezTo>
                  <a:pt x="931" y="1656"/>
                  <a:pt x="931" y="1656"/>
                  <a:pt x="931" y="1656"/>
                </a:cubicBezTo>
                <a:cubicBezTo>
                  <a:pt x="931" y="1656"/>
                  <a:pt x="931" y="1656"/>
                  <a:pt x="931" y="1656"/>
                </a:cubicBezTo>
                <a:cubicBezTo>
                  <a:pt x="931" y="1656"/>
                  <a:pt x="931" y="1656"/>
                  <a:pt x="931" y="1656"/>
                </a:cubicBezTo>
                <a:cubicBezTo>
                  <a:pt x="931" y="1655"/>
                  <a:pt x="931" y="1655"/>
                  <a:pt x="931" y="1655"/>
                </a:cubicBezTo>
                <a:cubicBezTo>
                  <a:pt x="931" y="1655"/>
                  <a:pt x="930" y="1655"/>
                  <a:pt x="930" y="1655"/>
                </a:cubicBezTo>
                <a:cubicBezTo>
                  <a:pt x="930" y="1655"/>
                  <a:pt x="930" y="1655"/>
                  <a:pt x="930" y="1655"/>
                </a:cubicBezTo>
                <a:cubicBezTo>
                  <a:pt x="930" y="1655"/>
                  <a:pt x="930" y="1655"/>
                  <a:pt x="930" y="1655"/>
                </a:cubicBezTo>
                <a:cubicBezTo>
                  <a:pt x="930" y="1655"/>
                  <a:pt x="930" y="1655"/>
                  <a:pt x="930" y="1655"/>
                </a:cubicBezTo>
                <a:cubicBezTo>
                  <a:pt x="930" y="1655"/>
                  <a:pt x="930" y="1655"/>
                  <a:pt x="930" y="1655"/>
                </a:cubicBezTo>
                <a:cubicBezTo>
                  <a:pt x="929" y="1655"/>
                  <a:pt x="929" y="1655"/>
                  <a:pt x="929" y="1655"/>
                </a:cubicBezTo>
                <a:cubicBezTo>
                  <a:pt x="929" y="1655"/>
                  <a:pt x="929" y="1655"/>
                  <a:pt x="929" y="1655"/>
                </a:cubicBezTo>
                <a:cubicBezTo>
                  <a:pt x="929" y="1655"/>
                  <a:pt x="929" y="1656"/>
                  <a:pt x="929" y="1656"/>
                </a:cubicBezTo>
                <a:cubicBezTo>
                  <a:pt x="929" y="1656"/>
                  <a:pt x="929" y="1656"/>
                  <a:pt x="929" y="1656"/>
                </a:cubicBezTo>
                <a:cubicBezTo>
                  <a:pt x="929" y="1656"/>
                  <a:pt x="929" y="1656"/>
                  <a:pt x="929" y="1656"/>
                </a:cubicBezTo>
                <a:cubicBezTo>
                  <a:pt x="929" y="1656"/>
                  <a:pt x="929" y="1656"/>
                  <a:pt x="929" y="1656"/>
                </a:cubicBezTo>
                <a:cubicBezTo>
                  <a:pt x="929" y="1656"/>
                  <a:pt x="929" y="1656"/>
                  <a:pt x="929" y="1656"/>
                </a:cubicBezTo>
                <a:cubicBezTo>
                  <a:pt x="916" y="1701"/>
                  <a:pt x="916" y="1701"/>
                  <a:pt x="916" y="1701"/>
                </a:cubicBezTo>
                <a:cubicBezTo>
                  <a:pt x="911" y="1684"/>
                  <a:pt x="911" y="1684"/>
                  <a:pt x="911" y="1684"/>
                </a:cubicBezTo>
                <a:lnTo>
                  <a:pt x="922" y="1642"/>
                </a:lnTo>
                <a:close/>
                <a:moveTo>
                  <a:pt x="919" y="1643"/>
                </a:moveTo>
                <a:cubicBezTo>
                  <a:pt x="909" y="1679"/>
                  <a:pt x="909" y="1679"/>
                  <a:pt x="909" y="1679"/>
                </a:cubicBezTo>
                <a:cubicBezTo>
                  <a:pt x="909" y="1678"/>
                  <a:pt x="909" y="1678"/>
                  <a:pt x="909" y="1678"/>
                </a:cubicBezTo>
                <a:cubicBezTo>
                  <a:pt x="914" y="1660"/>
                  <a:pt x="914" y="1660"/>
                  <a:pt x="914" y="1660"/>
                </a:cubicBezTo>
                <a:cubicBezTo>
                  <a:pt x="914" y="1660"/>
                  <a:pt x="914" y="1660"/>
                  <a:pt x="914" y="1660"/>
                </a:cubicBezTo>
                <a:cubicBezTo>
                  <a:pt x="914" y="1660"/>
                  <a:pt x="914" y="1660"/>
                  <a:pt x="914" y="1660"/>
                </a:cubicBezTo>
                <a:cubicBezTo>
                  <a:pt x="914" y="1660"/>
                  <a:pt x="914" y="1660"/>
                  <a:pt x="914" y="1660"/>
                </a:cubicBezTo>
                <a:cubicBezTo>
                  <a:pt x="914" y="1659"/>
                  <a:pt x="914" y="1659"/>
                  <a:pt x="914" y="1659"/>
                </a:cubicBezTo>
                <a:cubicBezTo>
                  <a:pt x="914" y="1659"/>
                  <a:pt x="914" y="1659"/>
                  <a:pt x="913" y="1659"/>
                </a:cubicBezTo>
                <a:cubicBezTo>
                  <a:pt x="913" y="1659"/>
                  <a:pt x="913" y="1659"/>
                  <a:pt x="913" y="1659"/>
                </a:cubicBezTo>
                <a:cubicBezTo>
                  <a:pt x="913" y="1659"/>
                  <a:pt x="913" y="1659"/>
                  <a:pt x="913" y="1659"/>
                </a:cubicBezTo>
                <a:cubicBezTo>
                  <a:pt x="913" y="1659"/>
                  <a:pt x="913" y="1659"/>
                  <a:pt x="913" y="1659"/>
                </a:cubicBezTo>
                <a:cubicBezTo>
                  <a:pt x="913" y="1659"/>
                  <a:pt x="913" y="1659"/>
                  <a:pt x="913" y="1659"/>
                </a:cubicBezTo>
                <a:cubicBezTo>
                  <a:pt x="913" y="1659"/>
                  <a:pt x="913" y="1658"/>
                  <a:pt x="913" y="1658"/>
                </a:cubicBezTo>
                <a:cubicBezTo>
                  <a:pt x="913" y="1658"/>
                  <a:pt x="913" y="1658"/>
                  <a:pt x="913" y="1658"/>
                </a:cubicBezTo>
                <a:cubicBezTo>
                  <a:pt x="912" y="1658"/>
                  <a:pt x="912" y="1658"/>
                  <a:pt x="912" y="1658"/>
                </a:cubicBezTo>
                <a:cubicBezTo>
                  <a:pt x="912" y="1658"/>
                  <a:pt x="912" y="1658"/>
                  <a:pt x="912" y="1658"/>
                </a:cubicBezTo>
                <a:cubicBezTo>
                  <a:pt x="912" y="1658"/>
                  <a:pt x="912" y="1658"/>
                  <a:pt x="912" y="1658"/>
                </a:cubicBezTo>
                <a:lnTo>
                  <a:pt x="919" y="1643"/>
                </a:lnTo>
                <a:close/>
                <a:moveTo>
                  <a:pt x="918" y="1637"/>
                </a:moveTo>
                <a:cubicBezTo>
                  <a:pt x="919" y="1636"/>
                  <a:pt x="919" y="1636"/>
                  <a:pt x="919" y="1636"/>
                </a:cubicBezTo>
                <a:cubicBezTo>
                  <a:pt x="918" y="1638"/>
                  <a:pt x="918" y="1638"/>
                  <a:pt x="918" y="1638"/>
                </a:cubicBezTo>
                <a:lnTo>
                  <a:pt x="918" y="1637"/>
                </a:lnTo>
                <a:close/>
                <a:moveTo>
                  <a:pt x="905" y="1666"/>
                </a:moveTo>
                <a:cubicBezTo>
                  <a:pt x="902" y="1656"/>
                  <a:pt x="902" y="1656"/>
                  <a:pt x="902" y="1656"/>
                </a:cubicBezTo>
                <a:cubicBezTo>
                  <a:pt x="916" y="1640"/>
                  <a:pt x="916" y="1640"/>
                  <a:pt x="916" y="1640"/>
                </a:cubicBezTo>
                <a:cubicBezTo>
                  <a:pt x="917" y="1640"/>
                  <a:pt x="917" y="1640"/>
                  <a:pt x="917" y="1640"/>
                </a:cubicBezTo>
                <a:lnTo>
                  <a:pt x="905" y="1666"/>
                </a:lnTo>
                <a:close/>
                <a:moveTo>
                  <a:pt x="904" y="1670"/>
                </a:moveTo>
                <a:cubicBezTo>
                  <a:pt x="899" y="1680"/>
                  <a:pt x="899" y="1680"/>
                  <a:pt x="899" y="1680"/>
                </a:cubicBezTo>
                <a:cubicBezTo>
                  <a:pt x="894" y="1666"/>
                  <a:pt x="894" y="1666"/>
                  <a:pt x="894" y="1666"/>
                </a:cubicBezTo>
                <a:cubicBezTo>
                  <a:pt x="900" y="1659"/>
                  <a:pt x="900" y="1659"/>
                  <a:pt x="900" y="1659"/>
                </a:cubicBezTo>
                <a:lnTo>
                  <a:pt x="904" y="1670"/>
                </a:lnTo>
                <a:close/>
                <a:moveTo>
                  <a:pt x="899" y="1692"/>
                </a:moveTo>
                <a:cubicBezTo>
                  <a:pt x="901" y="1696"/>
                  <a:pt x="901" y="1696"/>
                  <a:pt x="901" y="1696"/>
                </a:cubicBezTo>
                <a:cubicBezTo>
                  <a:pt x="883" y="1763"/>
                  <a:pt x="883" y="1763"/>
                  <a:pt x="883" y="1763"/>
                </a:cubicBezTo>
                <a:cubicBezTo>
                  <a:pt x="859" y="1790"/>
                  <a:pt x="859" y="1790"/>
                  <a:pt x="859" y="1790"/>
                </a:cubicBezTo>
                <a:cubicBezTo>
                  <a:pt x="855" y="1789"/>
                  <a:pt x="855" y="1789"/>
                  <a:pt x="855" y="1789"/>
                </a:cubicBezTo>
                <a:lnTo>
                  <a:pt x="899" y="1692"/>
                </a:lnTo>
                <a:close/>
                <a:moveTo>
                  <a:pt x="857" y="1793"/>
                </a:moveTo>
                <a:cubicBezTo>
                  <a:pt x="851" y="1799"/>
                  <a:pt x="851" y="1799"/>
                  <a:pt x="851" y="1799"/>
                </a:cubicBezTo>
                <a:cubicBezTo>
                  <a:pt x="850" y="1799"/>
                  <a:pt x="850" y="1799"/>
                  <a:pt x="850" y="1799"/>
                </a:cubicBezTo>
                <a:cubicBezTo>
                  <a:pt x="854" y="1792"/>
                  <a:pt x="854" y="1792"/>
                  <a:pt x="854" y="1792"/>
                </a:cubicBezTo>
                <a:lnTo>
                  <a:pt x="857" y="1793"/>
                </a:lnTo>
                <a:close/>
                <a:moveTo>
                  <a:pt x="860" y="1793"/>
                </a:moveTo>
                <a:cubicBezTo>
                  <a:pt x="862" y="1794"/>
                  <a:pt x="862" y="1794"/>
                  <a:pt x="862" y="1794"/>
                </a:cubicBezTo>
                <a:cubicBezTo>
                  <a:pt x="856" y="1801"/>
                  <a:pt x="856" y="1801"/>
                  <a:pt x="856" y="1801"/>
                </a:cubicBezTo>
                <a:cubicBezTo>
                  <a:pt x="855" y="1800"/>
                  <a:pt x="855" y="1800"/>
                  <a:pt x="855" y="1800"/>
                </a:cubicBezTo>
                <a:lnTo>
                  <a:pt x="860" y="1793"/>
                </a:lnTo>
                <a:close/>
                <a:moveTo>
                  <a:pt x="857" y="1804"/>
                </a:moveTo>
                <a:cubicBezTo>
                  <a:pt x="871" y="1808"/>
                  <a:pt x="871" y="1808"/>
                  <a:pt x="871" y="1808"/>
                </a:cubicBezTo>
                <a:cubicBezTo>
                  <a:pt x="851" y="1880"/>
                  <a:pt x="851" y="1880"/>
                  <a:pt x="851" y="1880"/>
                </a:cubicBezTo>
                <a:cubicBezTo>
                  <a:pt x="840" y="1823"/>
                  <a:pt x="840" y="1823"/>
                  <a:pt x="840" y="1823"/>
                </a:cubicBezTo>
                <a:lnTo>
                  <a:pt x="857" y="1804"/>
                </a:lnTo>
                <a:close/>
                <a:moveTo>
                  <a:pt x="859" y="1801"/>
                </a:moveTo>
                <a:cubicBezTo>
                  <a:pt x="865" y="1795"/>
                  <a:pt x="865" y="1795"/>
                  <a:pt x="865" y="1795"/>
                </a:cubicBezTo>
                <a:cubicBezTo>
                  <a:pt x="874" y="1797"/>
                  <a:pt x="874" y="1797"/>
                  <a:pt x="874" y="1797"/>
                </a:cubicBezTo>
                <a:cubicBezTo>
                  <a:pt x="871" y="1805"/>
                  <a:pt x="871" y="1805"/>
                  <a:pt x="871" y="1805"/>
                </a:cubicBezTo>
                <a:lnTo>
                  <a:pt x="859" y="1801"/>
                </a:lnTo>
                <a:close/>
                <a:moveTo>
                  <a:pt x="867" y="1792"/>
                </a:moveTo>
                <a:cubicBezTo>
                  <a:pt x="879" y="1778"/>
                  <a:pt x="879" y="1778"/>
                  <a:pt x="879" y="1778"/>
                </a:cubicBezTo>
                <a:cubicBezTo>
                  <a:pt x="874" y="1794"/>
                  <a:pt x="874" y="1794"/>
                  <a:pt x="874" y="1794"/>
                </a:cubicBezTo>
                <a:lnTo>
                  <a:pt x="867" y="1792"/>
                </a:lnTo>
                <a:close/>
                <a:moveTo>
                  <a:pt x="876" y="1798"/>
                </a:moveTo>
                <a:cubicBezTo>
                  <a:pt x="877" y="1798"/>
                  <a:pt x="877" y="1798"/>
                  <a:pt x="877" y="1798"/>
                </a:cubicBezTo>
                <a:cubicBezTo>
                  <a:pt x="876" y="1802"/>
                  <a:pt x="876" y="1802"/>
                  <a:pt x="876" y="1802"/>
                </a:cubicBezTo>
                <a:cubicBezTo>
                  <a:pt x="875" y="1806"/>
                  <a:pt x="875" y="1806"/>
                  <a:pt x="875" y="1806"/>
                </a:cubicBezTo>
                <a:cubicBezTo>
                  <a:pt x="874" y="1806"/>
                  <a:pt x="874" y="1806"/>
                  <a:pt x="874" y="1806"/>
                </a:cubicBezTo>
                <a:lnTo>
                  <a:pt x="876" y="1798"/>
                </a:lnTo>
                <a:close/>
                <a:moveTo>
                  <a:pt x="877" y="1809"/>
                </a:moveTo>
                <a:cubicBezTo>
                  <a:pt x="886" y="1812"/>
                  <a:pt x="886" y="1812"/>
                  <a:pt x="886" y="1812"/>
                </a:cubicBezTo>
                <a:cubicBezTo>
                  <a:pt x="867" y="1883"/>
                  <a:pt x="867" y="1883"/>
                  <a:pt x="867" y="1883"/>
                </a:cubicBezTo>
                <a:cubicBezTo>
                  <a:pt x="867" y="1883"/>
                  <a:pt x="867" y="1883"/>
                  <a:pt x="867" y="1883"/>
                </a:cubicBezTo>
                <a:cubicBezTo>
                  <a:pt x="867" y="1883"/>
                  <a:pt x="867" y="1883"/>
                  <a:pt x="867" y="1883"/>
                </a:cubicBezTo>
                <a:cubicBezTo>
                  <a:pt x="867" y="1883"/>
                  <a:pt x="867" y="1883"/>
                  <a:pt x="867" y="1883"/>
                </a:cubicBezTo>
                <a:cubicBezTo>
                  <a:pt x="867" y="1883"/>
                  <a:pt x="867" y="1884"/>
                  <a:pt x="867" y="1884"/>
                </a:cubicBezTo>
                <a:cubicBezTo>
                  <a:pt x="867" y="1884"/>
                  <a:pt x="867" y="1884"/>
                  <a:pt x="867" y="1884"/>
                </a:cubicBezTo>
                <a:cubicBezTo>
                  <a:pt x="867" y="1884"/>
                  <a:pt x="867" y="1884"/>
                  <a:pt x="867" y="1884"/>
                </a:cubicBezTo>
                <a:cubicBezTo>
                  <a:pt x="868" y="1884"/>
                  <a:pt x="868" y="1884"/>
                  <a:pt x="868" y="1884"/>
                </a:cubicBezTo>
                <a:cubicBezTo>
                  <a:pt x="868" y="1884"/>
                  <a:pt x="868" y="1884"/>
                  <a:pt x="868" y="1884"/>
                </a:cubicBezTo>
                <a:cubicBezTo>
                  <a:pt x="868" y="1884"/>
                  <a:pt x="868" y="1884"/>
                  <a:pt x="868" y="1884"/>
                </a:cubicBezTo>
                <a:cubicBezTo>
                  <a:pt x="868" y="1884"/>
                  <a:pt x="868" y="1885"/>
                  <a:pt x="868" y="1885"/>
                </a:cubicBezTo>
                <a:cubicBezTo>
                  <a:pt x="868" y="1885"/>
                  <a:pt x="869" y="1885"/>
                  <a:pt x="869" y="1885"/>
                </a:cubicBezTo>
                <a:cubicBezTo>
                  <a:pt x="869" y="1885"/>
                  <a:pt x="869" y="1885"/>
                  <a:pt x="869" y="1885"/>
                </a:cubicBezTo>
                <a:cubicBezTo>
                  <a:pt x="869" y="1885"/>
                  <a:pt x="869" y="1884"/>
                  <a:pt x="869" y="1884"/>
                </a:cubicBezTo>
                <a:cubicBezTo>
                  <a:pt x="952" y="1830"/>
                  <a:pt x="952" y="1830"/>
                  <a:pt x="952" y="1830"/>
                </a:cubicBezTo>
                <a:cubicBezTo>
                  <a:pt x="965" y="1833"/>
                  <a:pt x="965" y="1833"/>
                  <a:pt x="965" y="1833"/>
                </a:cubicBezTo>
                <a:cubicBezTo>
                  <a:pt x="868" y="1897"/>
                  <a:pt x="868" y="1897"/>
                  <a:pt x="868" y="1897"/>
                </a:cubicBezTo>
                <a:cubicBezTo>
                  <a:pt x="868" y="1897"/>
                  <a:pt x="868" y="1897"/>
                  <a:pt x="868" y="1897"/>
                </a:cubicBezTo>
                <a:cubicBezTo>
                  <a:pt x="868" y="1898"/>
                  <a:pt x="868" y="1898"/>
                  <a:pt x="868" y="1898"/>
                </a:cubicBezTo>
                <a:cubicBezTo>
                  <a:pt x="868" y="1898"/>
                  <a:pt x="868" y="1898"/>
                  <a:pt x="868" y="1898"/>
                </a:cubicBezTo>
                <a:cubicBezTo>
                  <a:pt x="868" y="1898"/>
                  <a:pt x="868" y="1898"/>
                  <a:pt x="868" y="1898"/>
                </a:cubicBezTo>
                <a:cubicBezTo>
                  <a:pt x="868" y="1898"/>
                  <a:pt x="868" y="1898"/>
                  <a:pt x="868" y="1898"/>
                </a:cubicBezTo>
                <a:cubicBezTo>
                  <a:pt x="868" y="1898"/>
                  <a:pt x="868" y="1898"/>
                  <a:pt x="868" y="1898"/>
                </a:cubicBezTo>
                <a:cubicBezTo>
                  <a:pt x="868" y="1899"/>
                  <a:pt x="868" y="1899"/>
                  <a:pt x="868" y="1899"/>
                </a:cubicBezTo>
                <a:cubicBezTo>
                  <a:pt x="868" y="1899"/>
                  <a:pt x="868" y="1899"/>
                  <a:pt x="868" y="1899"/>
                </a:cubicBezTo>
                <a:cubicBezTo>
                  <a:pt x="868" y="1899"/>
                  <a:pt x="868" y="1899"/>
                  <a:pt x="868" y="1899"/>
                </a:cubicBezTo>
                <a:cubicBezTo>
                  <a:pt x="868" y="1899"/>
                  <a:pt x="868" y="1899"/>
                  <a:pt x="868" y="1899"/>
                </a:cubicBezTo>
                <a:cubicBezTo>
                  <a:pt x="868" y="1899"/>
                  <a:pt x="868" y="1899"/>
                  <a:pt x="868" y="1899"/>
                </a:cubicBezTo>
                <a:cubicBezTo>
                  <a:pt x="868" y="1899"/>
                  <a:pt x="868" y="1900"/>
                  <a:pt x="868" y="1900"/>
                </a:cubicBezTo>
                <a:cubicBezTo>
                  <a:pt x="868" y="1900"/>
                  <a:pt x="868" y="1900"/>
                  <a:pt x="868" y="1900"/>
                </a:cubicBezTo>
                <a:cubicBezTo>
                  <a:pt x="869" y="1900"/>
                  <a:pt x="869" y="1900"/>
                  <a:pt x="869" y="1900"/>
                </a:cubicBezTo>
                <a:cubicBezTo>
                  <a:pt x="1040" y="1945"/>
                  <a:pt x="1040" y="1945"/>
                  <a:pt x="1040" y="1945"/>
                </a:cubicBezTo>
                <a:cubicBezTo>
                  <a:pt x="1036" y="1952"/>
                  <a:pt x="1036" y="1952"/>
                  <a:pt x="1036" y="1952"/>
                </a:cubicBezTo>
                <a:cubicBezTo>
                  <a:pt x="878" y="1910"/>
                  <a:pt x="878" y="1910"/>
                  <a:pt x="878" y="1910"/>
                </a:cubicBezTo>
                <a:cubicBezTo>
                  <a:pt x="878" y="1910"/>
                  <a:pt x="878" y="1910"/>
                  <a:pt x="878" y="1910"/>
                </a:cubicBezTo>
                <a:cubicBezTo>
                  <a:pt x="878" y="1910"/>
                  <a:pt x="878" y="1910"/>
                  <a:pt x="878" y="1910"/>
                </a:cubicBezTo>
                <a:cubicBezTo>
                  <a:pt x="863" y="1906"/>
                  <a:pt x="863" y="1906"/>
                  <a:pt x="863" y="1906"/>
                </a:cubicBezTo>
                <a:cubicBezTo>
                  <a:pt x="862" y="1906"/>
                  <a:pt x="862" y="1906"/>
                  <a:pt x="862" y="1906"/>
                </a:cubicBezTo>
                <a:cubicBezTo>
                  <a:pt x="862" y="1906"/>
                  <a:pt x="862" y="1906"/>
                  <a:pt x="862" y="1906"/>
                </a:cubicBezTo>
                <a:cubicBezTo>
                  <a:pt x="862" y="1906"/>
                  <a:pt x="862" y="1906"/>
                  <a:pt x="861" y="1906"/>
                </a:cubicBezTo>
                <a:cubicBezTo>
                  <a:pt x="861" y="1906"/>
                  <a:pt x="861" y="1906"/>
                  <a:pt x="861" y="1906"/>
                </a:cubicBezTo>
                <a:cubicBezTo>
                  <a:pt x="861" y="1906"/>
                  <a:pt x="861" y="1906"/>
                  <a:pt x="861" y="1906"/>
                </a:cubicBezTo>
                <a:cubicBezTo>
                  <a:pt x="861" y="1906"/>
                  <a:pt x="861" y="1907"/>
                  <a:pt x="861" y="1907"/>
                </a:cubicBezTo>
                <a:cubicBezTo>
                  <a:pt x="861" y="1907"/>
                  <a:pt x="861" y="1907"/>
                  <a:pt x="861" y="1907"/>
                </a:cubicBezTo>
                <a:cubicBezTo>
                  <a:pt x="861" y="1907"/>
                  <a:pt x="861" y="1907"/>
                  <a:pt x="861" y="1907"/>
                </a:cubicBezTo>
                <a:cubicBezTo>
                  <a:pt x="861" y="1907"/>
                  <a:pt x="861" y="1908"/>
                  <a:pt x="861" y="1908"/>
                </a:cubicBezTo>
                <a:cubicBezTo>
                  <a:pt x="861" y="1908"/>
                  <a:pt x="861" y="1908"/>
                  <a:pt x="861" y="1908"/>
                </a:cubicBezTo>
                <a:cubicBezTo>
                  <a:pt x="970" y="2053"/>
                  <a:pt x="970" y="2053"/>
                  <a:pt x="970" y="2053"/>
                </a:cubicBezTo>
                <a:cubicBezTo>
                  <a:pt x="966" y="2059"/>
                  <a:pt x="966" y="2059"/>
                  <a:pt x="966" y="2059"/>
                </a:cubicBezTo>
                <a:cubicBezTo>
                  <a:pt x="960" y="2052"/>
                  <a:pt x="960" y="2052"/>
                  <a:pt x="960" y="2052"/>
                </a:cubicBezTo>
                <a:cubicBezTo>
                  <a:pt x="960" y="2052"/>
                  <a:pt x="960" y="2052"/>
                  <a:pt x="960" y="2052"/>
                </a:cubicBezTo>
                <a:cubicBezTo>
                  <a:pt x="860" y="1919"/>
                  <a:pt x="860" y="1919"/>
                  <a:pt x="860" y="1919"/>
                </a:cubicBezTo>
                <a:cubicBezTo>
                  <a:pt x="860" y="1919"/>
                  <a:pt x="860" y="1919"/>
                  <a:pt x="860" y="1918"/>
                </a:cubicBezTo>
                <a:cubicBezTo>
                  <a:pt x="860" y="1918"/>
                  <a:pt x="860" y="1918"/>
                  <a:pt x="860" y="1918"/>
                </a:cubicBezTo>
                <a:cubicBezTo>
                  <a:pt x="860" y="1918"/>
                  <a:pt x="859" y="1918"/>
                  <a:pt x="859" y="1918"/>
                </a:cubicBezTo>
                <a:cubicBezTo>
                  <a:pt x="859" y="1918"/>
                  <a:pt x="859" y="1918"/>
                  <a:pt x="859" y="1918"/>
                </a:cubicBezTo>
                <a:cubicBezTo>
                  <a:pt x="859" y="1918"/>
                  <a:pt x="859" y="1918"/>
                  <a:pt x="859" y="1918"/>
                </a:cubicBezTo>
                <a:cubicBezTo>
                  <a:pt x="859" y="1918"/>
                  <a:pt x="859" y="1918"/>
                  <a:pt x="859" y="1918"/>
                </a:cubicBezTo>
                <a:cubicBezTo>
                  <a:pt x="859" y="1918"/>
                  <a:pt x="859" y="1918"/>
                  <a:pt x="859" y="1918"/>
                </a:cubicBezTo>
                <a:cubicBezTo>
                  <a:pt x="859" y="1918"/>
                  <a:pt x="858" y="1918"/>
                  <a:pt x="858" y="1918"/>
                </a:cubicBezTo>
                <a:cubicBezTo>
                  <a:pt x="858" y="1918"/>
                  <a:pt x="858" y="1918"/>
                  <a:pt x="858" y="1918"/>
                </a:cubicBezTo>
                <a:cubicBezTo>
                  <a:pt x="858" y="1918"/>
                  <a:pt x="858" y="1918"/>
                  <a:pt x="858" y="1918"/>
                </a:cubicBezTo>
                <a:cubicBezTo>
                  <a:pt x="858" y="1918"/>
                  <a:pt x="858" y="1918"/>
                  <a:pt x="858" y="1918"/>
                </a:cubicBezTo>
                <a:cubicBezTo>
                  <a:pt x="858" y="1919"/>
                  <a:pt x="858" y="1919"/>
                  <a:pt x="857" y="1919"/>
                </a:cubicBezTo>
                <a:cubicBezTo>
                  <a:pt x="841" y="1981"/>
                  <a:pt x="841" y="1981"/>
                  <a:pt x="841" y="1981"/>
                </a:cubicBezTo>
                <a:cubicBezTo>
                  <a:pt x="836" y="1960"/>
                  <a:pt x="836" y="1960"/>
                  <a:pt x="836" y="1960"/>
                </a:cubicBezTo>
                <a:lnTo>
                  <a:pt x="877" y="1809"/>
                </a:lnTo>
                <a:close/>
                <a:moveTo>
                  <a:pt x="790" y="2170"/>
                </a:moveTo>
                <a:cubicBezTo>
                  <a:pt x="790" y="2170"/>
                  <a:pt x="790" y="2170"/>
                  <a:pt x="790" y="2170"/>
                </a:cubicBezTo>
                <a:cubicBezTo>
                  <a:pt x="790" y="2170"/>
                  <a:pt x="790" y="2170"/>
                  <a:pt x="790" y="2170"/>
                </a:cubicBezTo>
                <a:cubicBezTo>
                  <a:pt x="790" y="2170"/>
                  <a:pt x="790" y="2170"/>
                  <a:pt x="790" y="2170"/>
                </a:cubicBezTo>
                <a:cubicBezTo>
                  <a:pt x="791" y="2170"/>
                  <a:pt x="791" y="2170"/>
                  <a:pt x="791" y="2170"/>
                </a:cubicBezTo>
                <a:cubicBezTo>
                  <a:pt x="791" y="2170"/>
                  <a:pt x="791" y="2170"/>
                  <a:pt x="791" y="2170"/>
                </a:cubicBezTo>
                <a:cubicBezTo>
                  <a:pt x="791" y="2170"/>
                  <a:pt x="791" y="2170"/>
                  <a:pt x="791" y="2170"/>
                </a:cubicBezTo>
                <a:cubicBezTo>
                  <a:pt x="791" y="2170"/>
                  <a:pt x="791" y="2170"/>
                  <a:pt x="791" y="2170"/>
                </a:cubicBezTo>
                <a:cubicBezTo>
                  <a:pt x="849" y="2185"/>
                  <a:pt x="849" y="2185"/>
                  <a:pt x="849" y="2185"/>
                </a:cubicBezTo>
                <a:cubicBezTo>
                  <a:pt x="849" y="2185"/>
                  <a:pt x="849" y="2185"/>
                  <a:pt x="849" y="2185"/>
                </a:cubicBezTo>
                <a:cubicBezTo>
                  <a:pt x="849" y="2185"/>
                  <a:pt x="849" y="2185"/>
                  <a:pt x="849" y="2185"/>
                </a:cubicBezTo>
                <a:cubicBezTo>
                  <a:pt x="849" y="2185"/>
                  <a:pt x="849" y="2185"/>
                  <a:pt x="849" y="2185"/>
                </a:cubicBezTo>
                <a:cubicBezTo>
                  <a:pt x="850" y="2185"/>
                  <a:pt x="850" y="2185"/>
                  <a:pt x="850" y="2184"/>
                </a:cubicBezTo>
                <a:cubicBezTo>
                  <a:pt x="850" y="2184"/>
                  <a:pt x="850" y="2184"/>
                  <a:pt x="850" y="2184"/>
                </a:cubicBezTo>
                <a:cubicBezTo>
                  <a:pt x="852" y="2183"/>
                  <a:pt x="852" y="2183"/>
                  <a:pt x="852" y="2183"/>
                </a:cubicBezTo>
                <a:cubicBezTo>
                  <a:pt x="852" y="2182"/>
                  <a:pt x="852" y="2182"/>
                  <a:pt x="852" y="2182"/>
                </a:cubicBezTo>
                <a:cubicBezTo>
                  <a:pt x="852" y="2182"/>
                  <a:pt x="853" y="2182"/>
                  <a:pt x="853" y="2182"/>
                </a:cubicBezTo>
                <a:cubicBezTo>
                  <a:pt x="853" y="2182"/>
                  <a:pt x="853" y="2181"/>
                  <a:pt x="853" y="2181"/>
                </a:cubicBezTo>
                <a:cubicBezTo>
                  <a:pt x="853" y="2181"/>
                  <a:pt x="853" y="2181"/>
                  <a:pt x="853" y="2181"/>
                </a:cubicBezTo>
                <a:cubicBezTo>
                  <a:pt x="851" y="2176"/>
                  <a:pt x="851" y="2176"/>
                  <a:pt x="851" y="2176"/>
                </a:cubicBezTo>
                <a:cubicBezTo>
                  <a:pt x="870" y="2181"/>
                  <a:pt x="870" y="2181"/>
                  <a:pt x="870" y="2181"/>
                </a:cubicBezTo>
                <a:cubicBezTo>
                  <a:pt x="861" y="2189"/>
                  <a:pt x="861" y="2189"/>
                  <a:pt x="861" y="2189"/>
                </a:cubicBezTo>
                <a:cubicBezTo>
                  <a:pt x="779" y="2169"/>
                  <a:pt x="779" y="2169"/>
                  <a:pt x="779" y="2169"/>
                </a:cubicBezTo>
                <a:cubicBezTo>
                  <a:pt x="782" y="2159"/>
                  <a:pt x="782" y="2159"/>
                  <a:pt x="782" y="2159"/>
                </a:cubicBezTo>
                <a:cubicBezTo>
                  <a:pt x="792" y="2162"/>
                  <a:pt x="792" y="2162"/>
                  <a:pt x="792" y="2162"/>
                </a:cubicBezTo>
                <a:cubicBezTo>
                  <a:pt x="790" y="2169"/>
                  <a:pt x="790" y="2169"/>
                  <a:pt x="790" y="2169"/>
                </a:cubicBezTo>
                <a:cubicBezTo>
                  <a:pt x="790" y="2169"/>
                  <a:pt x="790" y="2169"/>
                  <a:pt x="790" y="2169"/>
                </a:cubicBezTo>
                <a:cubicBezTo>
                  <a:pt x="790" y="2169"/>
                  <a:pt x="790" y="2169"/>
                  <a:pt x="790" y="2169"/>
                </a:cubicBezTo>
                <a:cubicBezTo>
                  <a:pt x="790" y="2169"/>
                  <a:pt x="790" y="2169"/>
                  <a:pt x="790" y="2169"/>
                </a:cubicBezTo>
                <a:cubicBezTo>
                  <a:pt x="790" y="2169"/>
                  <a:pt x="790" y="2169"/>
                  <a:pt x="790" y="2169"/>
                </a:cubicBezTo>
                <a:cubicBezTo>
                  <a:pt x="790" y="2169"/>
                  <a:pt x="790" y="2169"/>
                  <a:pt x="790" y="2170"/>
                </a:cubicBezTo>
                <a:close/>
                <a:moveTo>
                  <a:pt x="848" y="2175"/>
                </a:moveTo>
                <a:cubicBezTo>
                  <a:pt x="850" y="2181"/>
                  <a:pt x="850" y="2181"/>
                  <a:pt x="850" y="2181"/>
                </a:cubicBezTo>
                <a:cubicBezTo>
                  <a:pt x="849" y="2182"/>
                  <a:pt x="849" y="2182"/>
                  <a:pt x="849" y="2182"/>
                </a:cubicBezTo>
                <a:cubicBezTo>
                  <a:pt x="793" y="2168"/>
                  <a:pt x="793" y="2168"/>
                  <a:pt x="793" y="2168"/>
                </a:cubicBezTo>
                <a:cubicBezTo>
                  <a:pt x="795" y="2162"/>
                  <a:pt x="795" y="2162"/>
                  <a:pt x="795" y="2162"/>
                </a:cubicBezTo>
                <a:lnTo>
                  <a:pt x="848" y="2175"/>
                </a:lnTo>
                <a:close/>
                <a:moveTo>
                  <a:pt x="795" y="2160"/>
                </a:moveTo>
                <a:cubicBezTo>
                  <a:pt x="818" y="2077"/>
                  <a:pt x="818" y="2077"/>
                  <a:pt x="818" y="2077"/>
                </a:cubicBezTo>
                <a:cubicBezTo>
                  <a:pt x="847" y="2172"/>
                  <a:pt x="847" y="2172"/>
                  <a:pt x="847" y="2172"/>
                </a:cubicBezTo>
                <a:lnTo>
                  <a:pt x="795" y="2160"/>
                </a:lnTo>
                <a:close/>
                <a:moveTo>
                  <a:pt x="850" y="2173"/>
                </a:moveTo>
                <a:cubicBezTo>
                  <a:pt x="819" y="2071"/>
                  <a:pt x="819" y="2071"/>
                  <a:pt x="819" y="2071"/>
                </a:cubicBezTo>
                <a:cubicBezTo>
                  <a:pt x="819" y="2071"/>
                  <a:pt x="819" y="2071"/>
                  <a:pt x="819" y="2071"/>
                </a:cubicBezTo>
                <a:cubicBezTo>
                  <a:pt x="819" y="2071"/>
                  <a:pt x="819" y="2071"/>
                  <a:pt x="819" y="2071"/>
                </a:cubicBezTo>
                <a:cubicBezTo>
                  <a:pt x="819" y="2071"/>
                  <a:pt x="819" y="2071"/>
                  <a:pt x="819" y="2071"/>
                </a:cubicBezTo>
                <a:cubicBezTo>
                  <a:pt x="819" y="2071"/>
                  <a:pt x="818" y="2071"/>
                  <a:pt x="818" y="2071"/>
                </a:cubicBezTo>
                <a:cubicBezTo>
                  <a:pt x="818" y="2071"/>
                  <a:pt x="818" y="2071"/>
                  <a:pt x="818" y="2070"/>
                </a:cubicBezTo>
                <a:cubicBezTo>
                  <a:pt x="818" y="2070"/>
                  <a:pt x="818" y="2070"/>
                  <a:pt x="818" y="2070"/>
                </a:cubicBezTo>
                <a:cubicBezTo>
                  <a:pt x="818" y="2070"/>
                  <a:pt x="818" y="2070"/>
                  <a:pt x="818" y="2070"/>
                </a:cubicBezTo>
                <a:cubicBezTo>
                  <a:pt x="818" y="2070"/>
                  <a:pt x="818" y="2070"/>
                  <a:pt x="818" y="2070"/>
                </a:cubicBezTo>
                <a:cubicBezTo>
                  <a:pt x="818" y="2070"/>
                  <a:pt x="817" y="2070"/>
                  <a:pt x="817" y="2070"/>
                </a:cubicBezTo>
                <a:cubicBezTo>
                  <a:pt x="817" y="2070"/>
                  <a:pt x="817" y="2070"/>
                  <a:pt x="817" y="2070"/>
                </a:cubicBezTo>
                <a:cubicBezTo>
                  <a:pt x="817" y="2070"/>
                  <a:pt x="817" y="2070"/>
                  <a:pt x="817" y="2070"/>
                </a:cubicBezTo>
                <a:cubicBezTo>
                  <a:pt x="817" y="2071"/>
                  <a:pt x="817" y="2071"/>
                  <a:pt x="817" y="2071"/>
                </a:cubicBezTo>
                <a:cubicBezTo>
                  <a:pt x="817" y="2071"/>
                  <a:pt x="817" y="2071"/>
                  <a:pt x="817" y="2071"/>
                </a:cubicBezTo>
                <a:cubicBezTo>
                  <a:pt x="817" y="2071"/>
                  <a:pt x="817" y="2071"/>
                  <a:pt x="816" y="2071"/>
                </a:cubicBezTo>
                <a:cubicBezTo>
                  <a:pt x="816" y="2071"/>
                  <a:pt x="816" y="2071"/>
                  <a:pt x="816" y="2071"/>
                </a:cubicBezTo>
                <a:cubicBezTo>
                  <a:pt x="816" y="2071"/>
                  <a:pt x="816" y="2071"/>
                  <a:pt x="816" y="2071"/>
                </a:cubicBezTo>
                <a:cubicBezTo>
                  <a:pt x="793" y="2159"/>
                  <a:pt x="793" y="2159"/>
                  <a:pt x="793" y="2159"/>
                </a:cubicBezTo>
                <a:cubicBezTo>
                  <a:pt x="783" y="2156"/>
                  <a:pt x="783" y="2156"/>
                  <a:pt x="783" y="2156"/>
                </a:cubicBezTo>
                <a:cubicBezTo>
                  <a:pt x="821" y="2015"/>
                  <a:pt x="821" y="2015"/>
                  <a:pt x="821" y="2015"/>
                </a:cubicBezTo>
                <a:cubicBezTo>
                  <a:pt x="832" y="2006"/>
                  <a:pt x="832" y="2006"/>
                  <a:pt x="832" y="2006"/>
                </a:cubicBezTo>
                <a:cubicBezTo>
                  <a:pt x="833" y="2010"/>
                  <a:pt x="833" y="2010"/>
                  <a:pt x="833" y="2010"/>
                </a:cubicBezTo>
                <a:cubicBezTo>
                  <a:pt x="828" y="2030"/>
                  <a:pt x="828" y="2030"/>
                  <a:pt x="828" y="2030"/>
                </a:cubicBezTo>
                <a:cubicBezTo>
                  <a:pt x="828" y="2030"/>
                  <a:pt x="828" y="2030"/>
                  <a:pt x="828" y="2030"/>
                </a:cubicBezTo>
                <a:cubicBezTo>
                  <a:pt x="828" y="2030"/>
                  <a:pt x="828" y="2030"/>
                  <a:pt x="828" y="2030"/>
                </a:cubicBezTo>
                <a:cubicBezTo>
                  <a:pt x="828" y="2030"/>
                  <a:pt x="828" y="2030"/>
                  <a:pt x="828" y="2030"/>
                </a:cubicBezTo>
                <a:cubicBezTo>
                  <a:pt x="828" y="2030"/>
                  <a:pt x="828" y="2030"/>
                  <a:pt x="828" y="2030"/>
                </a:cubicBezTo>
                <a:cubicBezTo>
                  <a:pt x="825" y="2040"/>
                  <a:pt x="825" y="2040"/>
                  <a:pt x="825" y="2040"/>
                </a:cubicBezTo>
                <a:cubicBezTo>
                  <a:pt x="825" y="2040"/>
                  <a:pt x="825" y="2040"/>
                  <a:pt x="825" y="2040"/>
                </a:cubicBezTo>
                <a:cubicBezTo>
                  <a:pt x="822" y="2050"/>
                  <a:pt x="822" y="2050"/>
                  <a:pt x="822" y="2050"/>
                </a:cubicBezTo>
                <a:cubicBezTo>
                  <a:pt x="822" y="2050"/>
                  <a:pt x="822" y="2050"/>
                  <a:pt x="822" y="2050"/>
                </a:cubicBezTo>
                <a:cubicBezTo>
                  <a:pt x="822" y="2051"/>
                  <a:pt x="822" y="2051"/>
                  <a:pt x="822" y="2051"/>
                </a:cubicBezTo>
                <a:cubicBezTo>
                  <a:pt x="822" y="2051"/>
                  <a:pt x="822" y="2051"/>
                  <a:pt x="822" y="2051"/>
                </a:cubicBezTo>
                <a:cubicBezTo>
                  <a:pt x="822" y="2051"/>
                  <a:pt x="822" y="2051"/>
                  <a:pt x="822" y="2051"/>
                </a:cubicBezTo>
                <a:cubicBezTo>
                  <a:pt x="859" y="2173"/>
                  <a:pt x="859" y="2173"/>
                  <a:pt x="859" y="2173"/>
                </a:cubicBezTo>
                <a:cubicBezTo>
                  <a:pt x="859" y="2173"/>
                  <a:pt x="859" y="2173"/>
                  <a:pt x="860" y="2173"/>
                </a:cubicBezTo>
                <a:cubicBezTo>
                  <a:pt x="860" y="2173"/>
                  <a:pt x="860" y="2173"/>
                  <a:pt x="860" y="2173"/>
                </a:cubicBezTo>
                <a:cubicBezTo>
                  <a:pt x="860" y="2173"/>
                  <a:pt x="860" y="2173"/>
                  <a:pt x="860" y="2173"/>
                </a:cubicBezTo>
                <a:cubicBezTo>
                  <a:pt x="860" y="2174"/>
                  <a:pt x="860" y="2174"/>
                  <a:pt x="861" y="2174"/>
                </a:cubicBezTo>
                <a:cubicBezTo>
                  <a:pt x="861" y="2174"/>
                  <a:pt x="861" y="2174"/>
                  <a:pt x="861" y="2174"/>
                </a:cubicBezTo>
                <a:cubicBezTo>
                  <a:pt x="861" y="2174"/>
                  <a:pt x="861" y="2174"/>
                  <a:pt x="861" y="2174"/>
                </a:cubicBezTo>
                <a:cubicBezTo>
                  <a:pt x="861" y="2174"/>
                  <a:pt x="861" y="2174"/>
                  <a:pt x="861" y="2174"/>
                </a:cubicBezTo>
                <a:cubicBezTo>
                  <a:pt x="861" y="2174"/>
                  <a:pt x="861" y="2173"/>
                  <a:pt x="862" y="2173"/>
                </a:cubicBezTo>
                <a:cubicBezTo>
                  <a:pt x="862" y="2173"/>
                  <a:pt x="862" y="2173"/>
                  <a:pt x="862" y="2173"/>
                </a:cubicBezTo>
                <a:cubicBezTo>
                  <a:pt x="869" y="2166"/>
                  <a:pt x="869" y="2166"/>
                  <a:pt x="869" y="2166"/>
                </a:cubicBezTo>
                <a:cubicBezTo>
                  <a:pt x="870" y="2167"/>
                  <a:pt x="870" y="2167"/>
                  <a:pt x="870" y="2167"/>
                </a:cubicBezTo>
                <a:cubicBezTo>
                  <a:pt x="871" y="2178"/>
                  <a:pt x="871" y="2178"/>
                  <a:pt x="871" y="2178"/>
                </a:cubicBezTo>
                <a:lnTo>
                  <a:pt x="850" y="2173"/>
                </a:lnTo>
                <a:close/>
                <a:moveTo>
                  <a:pt x="794" y="2020"/>
                </a:moveTo>
                <a:cubicBezTo>
                  <a:pt x="818" y="2001"/>
                  <a:pt x="818" y="2001"/>
                  <a:pt x="818" y="2001"/>
                </a:cubicBezTo>
                <a:cubicBezTo>
                  <a:pt x="814" y="2017"/>
                  <a:pt x="814" y="2017"/>
                  <a:pt x="814" y="2017"/>
                </a:cubicBezTo>
                <a:cubicBezTo>
                  <a:pt x="784" y="2040"/>
                  <a:pt x="784" y="2040"/>
                  <a:pt x="784" y="2040"/>
                </a:cubicBezTo>
                <a:lnTo>
                  <a:pt x="794" y="2020"/>
                </a:lnTo>
                <a:close/>
                <a:moveTo>
                  <a:pt x="774" y="2047"/>
                </a:moveTo>
                <a:cubicBezTo>
                  <a:pt x="755" y="2061"/>
                  <a:pt x="755" y="2061"/>
                  <a:pt x="755" y="2061"/>
                </a:cubicBezTo>
                <a:cubicBezTo>
                  <a:pt x="755" y="2049"/>
                  <a:pt x="755" y="2049"/>
                  <a:pt x="755" y="2049"/>
                </a:cubicBezTo>
                <a:cubicBezTo>
                  <a:pt x="784" y="2027"/>
                  <a:pt x="784" y="2027"/>
                  <a:pt x="784" y="2027"/>
                </a:cubicBezTo>
                <a:lnTo>
                  <a:pt x="774" y="2047"/>
                </a:lnTo>
                <a:close/>
                <a:moveTo>
                  <a:pt x="822" y="1998"/>
                </a:moveTo>
                <a:cubicBezTo>
                  <a:pt x="822" y="1998"/>
                  <a:pt x="822" y="1998"/>
                  <a:pt x="822" y="1998"/>
                </a:cubicBezTo>
                <a:cubicBezTo>
                  <a:pt x="818" y="2013"/>
                  <a:pt x="818" y="2013"/>
                  <a:pt x="818" y="2013"/>
                </a:cubicBezTo>
                <a:cubicBezTo>
                  <a:pt x="817" y="2014"/>
                  <a:pt x="817" y="2014"/>
                  <a:pt x="817" y="2014"/>
                </a:cubicBezTo>
                <a:lnTo>
                  <a:pt x="822" y="1998"/>
                </a:lnTo>
                <a:close/>
                <a:moveTo>
                  <a:pt x="841" y="2045"/>
                </a:moveTo>
                <a:cubicBezTo>
                  <a:pt x="869" y="2162"/>
                  <a:pt x="869" y="2162"/>
                  <a:pt x="869" y="2162"/>
                </a:cubicBezTo>
                <a:cubicBezTo>
                  <a:pt x="861" y="2170"/>
                  <a:pt x="861" y="2170"/>
                  <a:pt x="861" y="2170"/>
                </a:cubicBezTo>
                <a:cubicBezTo>
                  <a:pt x="825" y="2051"/>
                  <a:pt x="825" y="2051"/>
                  <a:pt x="825" y="2051"/>
                </a:cubicBezTo>
                <a:cubicBezTo>
                  <a:pt x="827" y="2042"/>
                  <a:pt x="827" y="2042"/>
                  <a:pt x="827" y="2042"/>
                </a:cubicBezTo>
                <a:lnTo>
                  <a:pt x="841" y="2045"/>
                </a:lnTo>
                <a:close/>
                <a:moveTo>
                  <a:pt x="828" y="2039"/>
                </a:moveTo>
                <a:cubicBezTo>
                  <a:pt x="830" y="2032"/>
                  <a:pt x="830" y="2032"/>
                  <a:pt x="830" y="2032"/>
                </a:cubicBezTo>
                <a:cubicBezTo>
                  <a:pt x="838" y="2034"/>
                  <a:pt x="838" y="2034"/>
                  <a:pt x="838" y="2034"/>
                </a:cubicBezTo>
                <a:cubicBezTo>
                  <a:pt x="840" y="2042"/>
                  <a:pt x="840" y="2042"/>
                  <a:pt x="840" y="2042"/>
                </a:cubicBezTo>
                <a:lnTo>
                  <a:pt x="828" y="2039"/>
                </a:lnTo>
                <a:close/>
                <a:moveTo>
                  <a:pt x="841" y="2035"/>
                </a:moveTo>
                <a:cubicBezTo>
                  <a:pt x="851" y="2037"/>
                  <a:pt x="851" y="2037"/>
                  <a:pt x="851" y="2037"/>
                </a:cubicBezTo>
                <a:cubicBezTo>
                  <a:pt x="853" y="2046"/>
                  <a:pt x="853" y="2046"/>
                  <a:pt x="853" y="2046"/>
                </a:cubicBezTo>
                <a:cubicBezTo>
                  <a:pt x="843" y="2043"/>
                  <a:pt x="843" y="2043"/>
                  <a:pt x="843" y="2043"/>
                </a:cubicBezTo>
                <a:lnTo>
                  <a:pt x="841" y="2035"/>
                </a:lnTo>
                <a:close/>
                <a:moveTo>
                  <a:pt x="841" y="2032"/>
                </a:moveTo>
                <a:cubicBezTo>
                  <a:pt x="836" y="2010"/>
                  <a:pt x="836" y="2010"/>
                  <a:pt x="836" y="2010"/>
                </a:cubicBezTo>
                <a:cubicBezTo>
                  <a:pt x="841" y="1993"/>
                  <a:pt x="841" y="1993"/>
                  <a:pt x="841" y="1993"/>
                </a:cubicBezTo>
                <a:cubicBezTo>
                  <a:pt x="850" y="2034"/>
                  <a:pt x="850" y="2034"/>
                  <a:pt x="850" y="2034"/>
                </a:cubicBezTo>
                <a:lnTo>
                  <a:pt x="841" y="2032"/>
                </a:lnTo>
                <a:close/>
                <a:moveTo>
                  <a:pt x="838" y="2031"/>
                </a:moveTo>
                <a:cubicBezTo>
                  <a:pt x="831" y="2029"/>
                  <a:pt x="831" y="2029"/>
                  <a:pt x="831" y="2029"/>
                </a:cubicBezTo>
                <a:cubicBezTo>
                  <a:pt x="834" y="2016"/>
                  <a:pt x="834" y="2016"/>
                  <a:pt x="834" y="2016"/>
                </a:cubicBezTo>
                <a:lnTo>
                  <a:pt x="838" y="2031"/>
                </a:lnTo>
                <a:close/>
                <a:moveTo>
                  <a:pt x="871" y="2160"/>
                </a:moveTo>
                <a:cubicBezTo>
                  <a:pt x="844" y="2046"/>
                  <a:pt x="844" y="2046"/>
                  <a:pt x="844" y="2046"/>
                </a:cubicBezTo>
                <a:cubicBezTo>
                  <a:pt x="854" y="2049"/>
                  <a:pt x="854" y="2049"/>
                  <a:pt x="854" y="2049"/>
                </a:cubicBezTo>
                <a:cubicBezTo>
                  <a:pt x="878" y="2153"/>
                  <a:pt x="878" y="2153"/>
                  <a:pt x="878" y="2153"/>
                </a:cubicBezTo>
                <a:lnTo>
                  <a:pt x="871" y="2160"/>
                </a:lnTo>
                <a:close/>
                <a:moveTo>
                  <a:pt x="879" y="2156"/>
                </a:moveTo>
                <a:cubicBezTo>
                  <a:pt x="882" y="2169"/>
                  <a:pt x="882" y="2169"/>
                  <a:pt x="882" y="2169"/>
                </a:cubicBezTo>
                <a:cubicBezTo>
                  <a:pt x="874" y="2177"/>
                  <a:pt x="874" y="2177"/>
                  <a:pt x="874" y="2177"/>
                </a:cubicBezTo>
                <a:cubicBezTo>
                  <a:pt x="873" y="2166"/>
                  <a:pt x="873" y="2166"/>
                  <a:pt x="873" y="2166"/>
                </a:cubicBezTo>
                <a:cubicBezTo>
                  <a:pt x="873" y="2166"/>
                  <a:pt x="873" y="2166"/>
                  <a:pt x="873" y="2166"/>
                </a:cubicBezTo>
                <a:cubicBezTo>
                  <a:pt x="873" y="2166"/>
                  <a:pt x="873" y="2166"/>
                  <a:pt x="873" y="2166"/>
                </a:cubicBezTo>
                <a:cubicBezTo>
                  <a:pt x="872" y="2163"/>
                  <a:pt x="872" y="2163"/>
                  <a:pt x="872" y="2163"/>
                </a:cubicBezTo>
                <a:lnTo>
                  <a:pt x="879" y="2156"/>
                </a:lnTo>
                <a:close/>
                <a:moveTo>
                  <a:pt x="857" y="2049"/>
                </a:moveTo>
                <a:cubicBezTo>
                  <a:pt x="956" y="2075"/>
                  <a:pt x="956" y="2075"/>
                  <a:pt x="956" y="2075"/>
                </a:cubicBezTo>
                <a:cubicBezTo>
                  <a:pt x="952" y="2081"/>
                  <a:pt x="952" y="2081"/>
                  <a:pt x="952" y="2081"/>
                </a:cubicBezTo>
                <a:cubicBezTo>
                  <a:pt x="881" y="2151"/>
                  <a:pt x="881" y="2151"/>
                  <a:pt x="881" y="2151"/>
                </a:cubicBezTo>
                <a:lnTo>
                  <a:pt x="857" y="2049"/>
                </a:lnTo>
                <a:close/>
                <a:moveTo>
                  <a:pt x="856" y="2046"/>
                </a:moveTo>
                <a:cubicBezTo>
                  <a:pt x="854" y="2038"/>
                  <a:pt x="854" y="2038"/>
                  <a:pt x="854" y="2038"/>
                </a:cubicBezTo>
                <a:cubicBezTo>
                  <a:pt x="962" y="2066"/>
                  <a:pt x="962" y="2066"/>
                  <a:pt x="962" y="2066"/>
                </a:cubicBezTo>
                <a:cubicBezTo>
                  <a:pt x="958" y="2072"/>
                  <a:pt x="958" y="2072"/>
                  <a:pt x="958" y="2072"/>
                </a:cubicBezTo>
                <a:lnTo>
                  <a:pt x="856" y="2046"/>
                </a:lnTo>
                <a:close/>
                <a:moveTo>
                  <a:pt x="853" y="2035"/>
                </a:moveTo>
                <a:cubicBezTo>
                  <a:pt x="842" y="1987"/>
                  <a:pt x="842" y="1987"/>
                  <a:pt x="842" y="1987"/>
                </a:cubicBezTo>
                <a:cubicBezTo>
                  <a:pt x="859" y="1923"/>
                  <a:pt x="859" y="1923"/>
                  <a:pt x="859" y="1923"/>
                </a:cubicBezTo>
                <a:cubicBezTo>
                  <a:pt x="958" y="2053"/>
                  <a:pt x="958" y="2053"/>
                  <a:pt x="958" y="2053"/>
                </a:cubicBezTo>
                <a:cubicBezTo>
                  <a:pt x="958" y="2053"/>
                  <a:pt x="958" y="2053"/>
                  <a:pt x="958" y="2053"/>
                </a:cubicBezTo>
                <a:cubicBezTo>
                  <a:pt x="965" y="2062"/>
                  <a:pt x="965" y="2062"/>
                  <a:pt x="965" y="2062"/>
                </a:cubicBezTo>
                <a:cubicBezTo>
                  <a:pt x="964" y="2063"/>
                  <a:pt x="964" y="2063"/>
                  <a:pt x="964" y="2063"/>
                </a:cubicBezTo>
                <a:lnTo>
                  <a:pt x="853" y="2035"/>
                </a:lnTo>
                <a:close/>
                <a:moveTo>
                  <a:pt x="839" y="1987"/>
                </a:moveTo>
                <a:cubicBezTo>
                  <a:pt x="834" y="2005"/>
                  <a:pt x="834" y="2005"/>
                  <a:pt x="834" y="2005"/>
                </a:cubicBezTo>
                <a:cubicBezTo>
                  <a:pt x="834" y="2004"/>
                  <a:pt x="834" y="2004"/>
                  <a:pt x="834" y="2004"/>
                </a:cubicBezTo>
                <a:cubicBezTo>
                  <a:pt x="834" y="2004"/>
                  <a:pt x="834" y="2003"/>
                  <a:pt x="834" y="2003"/>
                </a:cubicBezTo>
                <a:cubicBezTo>
                  <a:pt x="834" y="2003"/>
                  <a:pt x="834" y="2003"/>
                  <a:pt x="834" y="2003"/>
                </a:cubicBezTo>
                <a:cubicBezTo>
                  <a:pt x="834" y="2003"/>
                  <a:pt x="834" y="2003"/>
                  <a:pt x="834" y="2003"/>
                </a:cubicBezTo>
                <a:cubicBezTo>
                  <a:pt x="834" y="2003"/>
                  <a:pt x="833" y="2003"/>
                  <a:pt x="833" y="2003"/>
                </a:cubicBezTo>
                <a:cubicBezTo>
                  <a:pt x="833" y="2003"/>
                  <a:pt x="833" y="2003"/>
                  <a:pt x="833" y="2003"/>
                </a:cubicBezTo>
                <a:cubicBezTo>
                  <a:pt x="833" y="2003"/>
                  <a:pt x="833" y="2003"/>
                  <a:pt x="832" y="2003"/>
                </a:cubicBezTo>
                <a:cubicBezTo>
                  <a:pt x="832" y="2003"/>
                  <a:pt x="832" y="2003"/>
                  <a:pt x="832" y="2003"/>
                </a:cubicBezTo>
                <a:cubicBezTo>
                  <a:pt x="832" y="2003"/>
                  <a:pt x="832" y="2003"/>
                  <a:pt x="832" y="2003"/>
                </a:cubicBezTo>
                <a:cubicBezTo>
                  <a:pt x="822" y="2010"/>
                  <a:pt x="822" y="2010"/>
                  <a:pt x="822" y="2010"/>
                </a:cubicBezTo>
                <a:cubicBezTo>
                  <a:pt x="826" y="1995"/>
                  <a:pt x="826" y="1995"/>
                  <a:pt x="826" y="1995"/>
                </a:cubicBezTo>
                <a:cubicBezTo>
                  <a:pt x="828" y="1994"/>
                  <a:pt x="828" y="1994"/>
                  <a:pt x="828" y="1994"/>
                </a:cubicBezTo>
                <a:cubicBezTo>
                  <a:pt x="828" y="1994"/>
                  <a:pt x="828" y="1993"/>
                  <a:pt x="828" y="1993"/>
                </a:cubicBezTo>
                <a:cubicBezTo>
                  <a:pt x="828" y="1993"/>
                  <a:pt x="828" y="1993"/>
                  <a:pt x="828" y="1993"/>
                </a:cubicBezTo>
                <a:cubicBezTo>
                  <a:pt x="828" y="1993"/>
                  <a:pt x="828" y="1993"/>
                  <a:pt x="828" y="1993"/>
                </a:cubicBezTo>
                <a:cubicBezTo>
                  <a:pt x="828" y="1992"/>
                  <a:pt x="828" y="1992"/>
                  <a:pt x="828" y="1992"/>
                </a:cubicBezTo>
                <a:cubicBezTo>
                  <a:pt x="828" y="1992"/>
                  <a:pt x="828" y="1992"/>
                  <a:pt x="828" y="1992"/>
                </a:cubicBezTo>
                <a:cubicBezTo>
                  <a:pt x="828" y="1992"/>
                  <a:pt x="828" y="1992"/>
                  <a:pt x="828" y="1992"/>
                </a:cubicBezTo>
                <a:cubicBezTo>
                  <a:pt x="828" y="1991"/>
                  <a:pt x="828" y="1991"/>
                  <a:pt x="827" y="1991"/>
                </a:cubicBezTo>
                <a:cubicBezTo>
                  <a:pt x="834" y="1966"/>
                  <a:pt x="834" y="1966"/>
                  <a:pt x="834" y="1966"/>
                </a:cubicBezTo>
                <a:lnTo>
                  <a:pt x="839" y="1987"/>
                </a:lnTo>
                <a:close/>
                <a:moveTo>
                  <a:pt x="823" y="1994"/>
                </a:moveTo>
                <a:cubicBezTo>
                  <a:pt x="823" y="1993"/>
                  <a:pt x="823" y="1993"/>
                  <a:pt x="823" y="1993"/>
                </a:cubicBezTo>
                <a:cubicBezTo>
                  <a:pt x="824" y="1993"/>
                  <a:pt x="824" y="1993"/>
                  <a:pt x="824" y="1993"/>
                </a:cubicBezTo>
                <a:cubicBezTo>
                  <a:pt x="824" y="1993"/>
                  <a:pt x="824" y="1993"/>
                  <a:pt x="824" y="1993"/>
                </a:cubicBezTo>
                <a:lnTo>
                  <a:pt x="823" y="1994"/>
                </a:lnTo>
                <a:close/>
                <a:moveTo>
                  <a:pt x="824" y="1990"/>
                </a:moveTo>
                <a:cubicBezTo>
                  <a:pt x="826" y="1981"/>
                  <a:pt x="826" y="1981"/>
                  <a:pt x="826" y="1981"/>
                </a:cubicBezTo>
                <a:cubicBezTo>
                  <a:pt x="827" y="1981"/>
                  <a:pt x="827" y="1981"/>
                  <a:pt x="827" y="1981"/>
                </a:cubicBezTo>
                <a:cubicBezTo>
                  <a:pt x="827" y="1981"/>
                  <a:pt x="827" y="1981"/>
                  <a:pt x="827" y="1981"/>
                </a:cubicBezTo>
                <a:cubicBezTo>
                  <a:pt x="824" y="1990"/>
                  <a:pt x="824" y="1990"/>
                  <a:pt x="824" y="1990"/>
                </a:cubicBezTo>
                <a:close/>
                <a:moveTo>
                  <a:pt x="828" y="1977"/>
                </a:moveTo>
                <a:cubicBezTo>
                  <a:pt x="828" y="1976"/>
                  <a:pt x="828" y="1976"/>
                  <a:pt x="828" y="1976"/>
                </a:cubicBezTo>
                <a:cubicBezTo>
                  <a:pt x="832" y="1959"/>
                  <a:pt x="832" y="1959"/>
                  <a:pt x="832" y="1959"/>
                </a:cubicBezTo>
                <a:cubicBezTo>
                  <a:pt x="833" y="1960"/>
                  <a:pt x="833" y="1960"/>
                  <a:pt x="833" y="1960"/>
                </a:cubicBezTo>
                <a:lnTo>
                  <a:pt x="828" y="1977"/>
                </a:lnTo>
                <a:close/>
                <a:moveTo>
                  <a:pt x="833" y="1947"/>
                </a:moveTo>
                <a:cubicBezTo>
                  <a:pt x="832" y="1944"/>
                  <a:pt x="832" y="1944"/>
                  <a:pt x="832" y="1944"/>
                </a:cubicBezTo>
                <a:cubicBezTo>
                  <a:pt x="836" y="1936"/>
                  <a:pt x="836" y="1936"/>
                  <a:pt x="836" y="1936"/>
                </a:cubicBezTo>
                <a:lnTo>
                  <a:pt x="833" y="1947"/>
                </a:lnTo>
                <a:close/>
                <a:moveTo>
                  <a:pt x="830" y="1935"/>
                </a:moveTo>
                <a:cubicBezTo>
                  <a:pt x="829" y="1930"/>
                  <a:pt x="829" y="1930"/>
                  <a:pt x="829" y="1930"/>
                </a:cubicBezTo>
                <a:cubicBezTo>
                  <a:pt x="838" y="1919"/>
                  <a:pt x="838" y="1919"/>
                  <a:pt x="838" y="1919"/>
                </a:cubicBezTo>
                <a:lnTo>
                  <a:pt x="830" y="1935"/>
                </a:lnTo>
                <a:close/>
                <a:moveTo>
                  <a:pt x="830" y="1947"/>
                </a:moveTo>
                <a:cubicBezTo>
                  <a:pt x="831" y="1953"/>
                  <a:pt x="831" y="1953"/>
                  <a:pt x="831" y="1953"/>
                </a:cubicBezTo>
                <a:cubicBezTo>
                  <a:pt x="826" y="1970"/>
                  <a:pt x="826" y="1970"/>
                  <a:pt x="826" y="1970"/>
                </a:cubicBezTo>
                <a:cubicBezTo>
                  <a:pt x="824" y="1960"/>
                  <a:pt x="824" y="1960"/>
                  <a:pt x="824" y="1960"/>
                </a:cubicBezTo>
                <a:lnTo>
                  <a:pt x="830" y="1947"/>
                </a:lnTo>
                <a:close/>
                <a:moveTo>
                  <a:pt x="822" y="1951"/>
                </a:moveTo>
                <a:cubicBezTo>
                  <a:pt x="819" y="1941"/>
                  <a:pt x="819" y="1941"/>
                  <a:pt x="819" y="1941"/>
                </a:cubicBezTo>
                <a:cubicBezTo>
                  <a:pt x="826" y="1933"/>
                  <a:pt x="826" y="1933"/>
                  <a:pt x="826" y="1933"/>
                </a:cubicBezTo>
                <a:cubicBezTo>
                  <a:pt x="828" y="1939"/>
                  <a:pt x="828" y="1939"/>
                  <a:pt x="828" y="1939"/>
                </a:cubicBezTo>
                <a:lnTo>
                  <a:pt x="822" y="1951"/>
                </a:lnTo>
                <a:close/>
                <a:moveTo>
                  <a:pt x="825" y="1976"/>
                </a:moveTo>
                <a:cubicBezTo>
                  <a:pt x="824" y="1978"/>
                  <a:pt x="824" y="1978"/>
                  <a:pt x="824" y="1978"/>
                </a:cubicBezTo>
                <a:cubicBezTo>
                  <a:pt x="816" y="1975"/>
                  <a:pt x="816" y="1975"/>
                  <a:pt x="816" y="1975"/>
                </a:cubicBezTo>
                <a:cubicBezTo>
                  <a:pt x="822" y="1963"/>
                  <a:pt x="822" y="1963"/>
                  <a:pt x="822" y="1963"/>
                </a:cubicBezTo>
                <a:lnTo>
                  <a:pt x="825" y="1976"/>
                </a:lnTo>
                <a:close/>
                <a:moveTo>
                  <a:pt x="824" y="1980"/>
                </a:moveTo>
                <a:cubicBezTo>
                  <a:pt x="821" y="1990"/>
                  <a:pt x="821" y="1990"/>
                  <a:pt x="821" y="1990"/>
                </a:cubicBezTo>
                <a:cubicBezTo>
                  <a:pt x="810" y="1987"/>
                  <a:pt x="810" y="1987"/>
                  <a:pt x="810" y="1987"/>
                </a:cubicBezTo>
                <a:cubicBezTo>
                  <a:pt x="815" y="1978"/>
                  <a:pt x="815" y="1978"/>
                  <a:pt x="815" y="1978"/>
                </a:cubicBezTo>
                <a:lnTo>
                  <a:pt x="824" y="1980"/>
                </a:lnTo>
                <a:close/>
                <a:moveTo>
                  <a:pt x="820" y="1992"/>
                </a:moveTo>
                <a:cubicBezTo>
                  <a:pt x="819" y="1997"/>
                  <a:pt x="819" y="1997"/>
                  <a:pt x="819" y="1997"/>
                </a:cubicBezTo>
                <a:cubicBezTo>
                  <a:pt x="796" y="2014"/>
                  <a:pt x="796" y="2014"/>
                  <a:pt x="796" y="2014"/>
                </a:cubicBezTo>
                <a:cubicBezTo>
                  <a:pt x="809" y="1989"/>
                  <a:pt x="809" y="1989"/>
                  <a:pt x="809" y="1989"/>
                </a:cubicBezTo>
                <a:lnTo>
                  <a:pt x="820" y="1992"/>
                </a:lnTo>
                <a:close/>
                <a:moveTo>
                  <a:pt x="787" y="2021"/>
                </a:moveTo>
                <a:cubicBezTo>
                  <a:pt x="755" y="2045"/>
                  <a:pt x="755" y="2045"/>
                  <a:pt x="755" y="2045"/>
                </a:cubicBezTo>
                <a:cubicBezTo>
                  <a:pt x="756" y="2013"/>
                  <a:pt x="756" y="2013"/>
                  <a:pt x="756" y="2013"/>
                </a:cubicBezTo>
                <a:cubicBezTo>
                  <a:pt x="783" y="1983"/>
                  <a:pt x="783" y="1983"/>
                  <a:pt x="783" y="1983"/>
                </a:cubicBezTo>
                <a:cubicBezTo>
                  <a:pt x="803" y="1988"/>
                  <a:pt x="803" y="1988"/>
                  <a:pt x="803" y="1988"/>
                </a:cubicBezTo>
                <a:lnTo>
                  <a:pt x="787" y="2021"/>
                </a:lnTo>
                <a:close/>
                <a:moveTo>
                  <a:pt x="755" y="2065"/>
                </a:moveTo>
                <a:cubicBezTo>
                  <a:pt x="771" y="2053"/>
                  <a:pt x="771" y="2053"/>
                  <a:pt x="771" y="2053"/>
                </a:cubicBezTo>
                <a:cubicBezTo>
                  <a:pt x="754" y="2087"/>
                  <a:pt x="754" y="2087"/>
                  <a:pt x="754" y="2087"/>
                </a:cubicBezTo>
                <a:lnTo>
                  <a:pt x="755" y="2065"/>
                </a:lnTo>
                <a:close/>
                <a:moveTo>
                  <a:pt x="761" y="2083"/>
                </a:moveTo>
                <a:cubicBezTo>
                  <a:pt x="761" y="2083"/>
                  <a:pt x="761" y="2083"/>
                  <a:pt x="761" y="2083"/>
                </a:cubicBezTo>
                <a:cubicBezTo>
                  <a:pt x="781" y="2045"/>
                  <a:pt x="781" y="2045"/>
                  <a:pt x="781" y="2045"/>
                </a:cubicBezTo>
                <a:cubicBezTo>
                  <a:pt x="812" y="2021"/>
                  <a:pt x="812" y="2021"/>
                  <a:pt x="812" y="2021"/>
                </a:cubicBezTo>
                <a:cubicBezTo>
                  <a:pt x="809" y="2032"/>
                  <a:pt x="809" y="2032"/>
                  <a:pt x="809" y="2032"/>
                </a:cubicBezTo>
                <a:cubicBezTo>
                  <a:pt x="758" y="2090"/>
                  <a:pt x="758" y="2090"/>
                  <a:pt x="758" y="2090"/>
                </a:cubicBezTo>
                <a:lnTo>
                  <a:pt x="761" y="2083"/>
                </a:lnTo>
                <a:close/>
                <a:moveTo>
                  <a:pt x="809" y="2044"/>
                </a:moveTo>
                <a:cubicBezTo>
                  <a:pt x="812" y="2033"/>
                  <a:pt x="812" y="2033"/>
                  <a:pt x="812" y="2033"/>
                </a:cubicBezTo>
                <a:cubicBezTo>
                  <a:pt x="812" y="2033"/>
                  <a:pt x="812" y="2033"/>
                  <a:pt x="812" y="2033"/>
                </a:cubicBezTo>
                <a:cubicBezTo>
                  <a:pt x="816" y="2018"/>
                  <a:pt x="816" y="2018"/>
                  <a:pt x="816" y="2018"/>
                </a:cubicBezTo>
                <a:cubicBezTo>
                  <a:pt x="817" y="2018"/>
                  <a:pt x="817" y="2018"/>
                  <a:pt x="817" y="2018"/>
                </a:cubicBezTo>
                <a:cubicBezTo>
                  <a:pt x="779" y="2156"/>
                  <a:pt x="779" y="2156"/>
                  <a:pt x="779" y="2156"/>
                </a:cubicBezTo>
                <a:cubicBezTo>
                  <a:pt x="779" y="2155"/>
                  <a:pt x="779" y="2155"/>
                  <a:pt x="779" y="2155"/>
                </a:cubicBezTo>
                <a:cubicBezTo>
                  <a:pt x="801" y="2075"/>
                  <a:pt x="801" y="2075"/>
                  <a:pt x="801" y="2075"/>
                </a:cubicBezTo>
                <a:cubicBezTo>
                  <a:pt x="801" y="2075"/>
                  <a:pt x="801" y="2075"/>
                  <a:pt x="801" y="2075"/>
                </a:cubicBezTo>
                <a:cubicBezTo>
                  <a:pt x="801" y="2075"/>
                  <a:pt x="801" y="2075"/>
                  <a:pt x="801" y="2075"/>
                </a:cubicBezTo>
                <a:cubicBezTo>
                  <a:pt x="801" y="2075"/>
                  <a:pt x="801" y="2075"/>
                  <a:pt x="801" y="2074"/>
                </a:cubicBezTo>
                <a:cubicBezTo>
                  <a:pt x="801" y="2074"/>
                  <a:pt x="801" y="2074"/>
                  <a:pt x="801" y="2074"/>
                </a:cubicBezTo>
                <a:cubicBezTo>
                  <a:pt x="801" y="2074"/>
                  <a:pt x="801" y="2074"/>
                  <a:pt x="800" y="2074"/>
                </a:cubicBezTo>
                <a:cubicBezTo>
                  <a:pt x="800" y="2074"/>
                  <a:pt x="800" y="2074"/>
                  <a:pt x="800" y="2074"/>
                </a:cubicBezTo>
                <a:cubicBezTo>
                  <a:pt x="800" y="2074"/>
                  <a:pt x="800" y="2074"/>
                  <a:pt x="800" y="2074"/>
                </a:cubicBezTo>
                <a:cubicBezTo>
                  <a:pt x="800" y="2074"/>
                  <a:pt x="800" y="2074"/>
                  <a:pt x="800" y="2074"/>
                </a:cubicBezTo>
                <a:cubicBezTo>
                  <a:pt x="800" y="2073"/>
                  <a:pt x="800" y="2073"/>
                  <a:pt x="800" y="2073"/>
                </a:cubicBezTo>
                <a:cubicBezTo>
                  <a:pt x="800" y="2073"/>
                  <a:pt x="800" y="2073"/>
                  <a:pt x="800" y="2073"/>
                </a:cubicBezTo>
                <a:cubicBezTo>
                  <a:pt x="800" y="2073"/>
                  <a:pt x="800" y="2073"/>
                  <a:pt x="800" y="2073"/>
                </a:cubicBezTo>
                <a:cubicBezTo>
                  <a:pt x="799" y="2073"/>
                  <a:pt x="799" y="2073"/>
                  <a:pt x="799" y="2073"/>
                </a:cubicBezTo>
                <a:cubicBezTo>
                  <a:pt x="799" y="2073"/>
                  <a:pt x="799" y="2073"/>
                  <a:pt x="799" y="2073"/>
                </a:cubicBezTo>
                <a:cubicBezTo>
                  <a:pt x="799" y="2073"/>
                  <a:pt x="799" y="2074"/>
                  <a:pt x="799" y="2074"/>
                </a:cubicBezTo>
                <a:cubicBezTo>
                  <a:pt x="799" y="2074"/>
                  <a:pt x="799" y="2074"/>
                  <a:pt x="799" y="2074"/>
                </a:cubicBezTo>
                <a:cubicBezTo>
                  <a:pt x="798" y="2074"/>
                  <a:pt x="798" y="2074"/>
                  <a:pt x="798" y="2074"/>
                </a:cubicBezTo>
                <a:cubicBezTo>
                  <a:pt x="798" y="2074"/>
                  <a:pt x="798" y="2074"/>
                  <a:pt x="798" y="2074"/>
                </a:cubicBezTo>
                <a:cubicBezTo>
                  <a:pt x="806" y="2054"/>
                  <a:pt x="806" y="2054"/>
                  <a:pt x="806" y="2054"/>
                </a:cubicBezTo>
                <a:cubicBezTo>
                  <a:pt x="806" y="2054"/>
                  <a:pt x="806" y="2054"/>
                  <a:pt x="806" y="2054"/>
                </a:cubicBezTo>
                <a:cubicBezTo>
                  <a:pt x="806" y="2054"/>
                  <a:pt x="806" y="2054"/>
                  <a:pt x="806" y="2054"/>
                </a:cubicBezTo>
                <a:cubicBezTo>
                  <a:pt x="809" y="2044"/>
                  <a:pt x="809" y="2044"/>
                  <a:pt x="809" y="2044"/>
                </a:cubicBezTo>
                <a:close/>
                <a:moveTo>
                  <a:pt x="776" y="2155"/>
                </a:moveTo>
                <a:cubicBezTo>
                  <a:pt x="769" y="2153"/>
                  <a:pt x="769" y="2153"/>
                  <a:pt x="769" y="2153"/>
                </a:cubicBezTo>
                <a:cubicBezTo>
                  <a:pt x="792" y="2096"/>
                  <a:pt x="792" y="2096"/>
                  <a:pt x="792" y="2096"/>
                </a:cubicBezTo>
                <a:lnTo>
                  <a:pt x="776" y="2155"/>
                </a:lnTo>
                <a:close/>
                <a:moveTo>
                  <a:pt x="779" y="2158"/>
                </a:moveTo>
                <a:cubicBezTo>
                  <a:pt x="776" y="2168"/>
                  <a:pt x="776" y="2168"/>
                  <a:pt x="776" y="2168"/>
                </a:cubicBezTo>
                <a:cubicBezTo>
                  <a:pt x="776" y="2168"/>
                  <a:pt x="776" y="2168"/>
                  <a:pt x="776" y="2168"/>
                </a:cubicBezTo>
                <a:cubicBezTo>
                  <a:pt x="778" y="2158"/>
                  <a:pt x="778" y="2158"/>
                  <a:pt x="778" y="2158"/>
                </a:cubicBezTo>
                <a:lnTo>
                  <a:pt x="779" y="2158"/>
                </a:lnTo>
                <a:close/>
                <a:moveTo>
                  <a:pt x="804" y="2053"/>
                </a:moveTo>
                <a:cubicBezTo>
                  <a:pt x="763" y="2152"/>
                  <a:pt x="763" y="2152"/>
                  <a:pt x="763" y="2152"/>
                </a:cubicBezTo>
                <a:cubicBezTo>
                  <a:pt x="752" y="2149"/>
                  <a:pt x="752" y="2149"/>
                  <a:pt x="752" y="2149"/>
                </a:cubicBezTo>
                <a:cubicBezTo>
                  <a:pt x="753" y="2107"/>
                  <a:pt x="753" y="2107"/>
                  <a:pt x="753" y="2107"/>
                </a:cubicBezTo>
                <a:cubicBezTo>
                  <a:pt x="805" y="2049"/>
                  <a:pt x="805" y="2049"/>
                  <a:pt x="805" y="2049"/>
                </a:cubicBezTo>
                <a:lnTo>
                  <a:pt x="804" y="2053"/>
                </a:lnTo>
                <a:close/>
                <a:moveTo>
                  <a:pt x="762" y="2154"/>
                </a:moveTo>
                <a:cubicBezTo>
                  <a:pt x="758" y="2164"/>
                  <a:pt x="758" y="2164"/>
                  <a:pt x="758" y="2164"/>
                </a:cubicBezTo>
                <a:cubicBezTo>
                  <a:pt x="751" y="2162"/>
                  <a:pt x="751" y="2162"/>
                  <a:pt x="751" y="2162"/>
                </a:cubicBezTo>
                <a:cubicBezTo>
                  <a:pt x="752" y="2152"/>
                  <a:pt x="752" y="2152"/>
                  <a:pt x="752" y="2152"/>
                </a:cubicBezTo>
                <a:lnTo>
                  <a:pt x="762" y="2154"/>
                </a:lnTo>
                <a:close/>
                <a:moveTo>
                  <a:pt x="757" y="2166"/>
                </a:moveTo>
                <a:cubicBezTo>
                  <a:pt x="751" y="2181"/>
                  <a:pt x="751" y="2181"/>
                  <a:pt x="751" y="2181"/>
                </a:cubicBezTo>
                <a:cubicBezTo>
                  <a:pt x="751" y="2165"/>
                  <a:pt x="751" y="2165"/>
                  <a:pt x="751" y="2165"/>
                </a:cubicBezTo>
                <a:lnTo>
                  <a:pt x="757" y="2166"/>
                </a:lnTo>
                <a:close/>
                <a:moveTo>
                  <a:pt x="763" y="2168"/>
                </a:moveTo>
                <a:cubicBezTo>
                  <a:pt x="772" y="2170"/>
                  <a:pt x="772" y="2170"/>
                  <a:pt x="772" y="2170"/>
                </a:cubicBezTo>
                <a:cubicBezTo>
                  <a:pt x="772" y="2171"/>
                  <a:pt x="772" y="2171"/>
                  <a:pt x="772" y="2171"/>
                </a:cubicBezTo>
                <a:cubicBezTo>
                  <a:pt x="752" y="2193"/>
                  <a:pt x="752" y="2193"/>
                  <a:pt x="752" y="2193"/>
                </a:cubicBezTo>
                <a:lnTo>
                  <a:pt x="763" y="2168"/>
                </a:lnTo>
                <a:close/>
                <a:moveTo>
                  <a:pt x="764" y="2165"/>
                </a:moveTo>
                <a:cubicBezTo>
                  <a:pt x="768" y="2156"/>
                  <a:pt x="768" y="2156"/>
                  <a:pt x="768" y="2156"/>
                </a:cubicBezTo>
                <a:cubicBezTo>
                  <a:pt x="775" y="2158"/>
                  <a:pt x="775" y="2158"/>
                  <a:pt x="775" y="2158"/>
                </a:cubicBezTo>
                <a:cubicBezTo>
                  <a:pt x="773" y="2167"/>
                  <a:pt x="773" y="2167"/>
                  <a:pt x="773" y="2167"/>
                </a:cubicBezTo>
                <a:lnTo>
                  <a:pt x="764" y="2165"/>
                </a:lnTo>
                <a:close/>
                <a:moveTo>
                  <a:pt x="778" y="2172"/>
                </a:moveTo>
                <a:cubicBezTo>
                  <a:pt x="859" y="2191"/>
                  <a:pt x="859" y="2191"/>
                  <a:pt x="859" y="2191"/>
                </a:cubicBezTo>
                <a:cubicBezTo>
                  <a:pt x="757" y="2291"/>
                  <a:pt x="757" y="2291"/>
                  <a:pt x="757" y="2291"/>
                </a:cubicBezTo>
                <a:cubicBezTo>
                  <a:pt x="757" y="2291"/>
                  <a:pt x="757" y="2291"/>
                  <a:pt x="757" y="2291"/>
                </a:cubicBezTo>
                <a:cubicBezTo>
                  <a:pt x="757" y="2292"/>
                  <a:pt x="757" y="2292"/>
                  <a:pt x="757" y="2292"/>
                </a:cubicBezTo>
                <a:cubicBezTo>
                  <a:pt x="756" y="2295"/>
                  <a:pt x="756" y="2295"/>
                  <a:pt x="756" y="2295"/>
                </a:cubicBezTo>
                <a:cubicBezTo>
                  <a:pt x="741" y="2310"/>
                  <a:pt x="741" y="2310"/>
                  <a:pt x="741" y="2310"/>
                </a:cubicBezTo>
                <a:lnTo>
                  <a:pt x="778" y="2172"/>
                </a:lnTo>
                <a:close/>
                <a:moveTo>
                  <a:pt x="754" y="2300"/>
                </a:moveTo>
                <a:cubicBezTo>
                  <a:pt x="751" y="2313"/>
                  <a:pt x="751" y="2313"/>
                  <a:pt x="751" y="2313"/>
                </a:cubicBezTo>
                <a:cubicBezTo>
                  <a:pt x="743" y="2311"/>
                  <a:pt x="743" y="2311"/>
                  <a:pt x="743" y="2311"/>
                </a:cubicBezTo>
                <a:lnTo>
                  <a:pt x="754" y="2300"/>
                </a:lnTo>
                <a:close/>
                <a:moveTo>
                  <a:pt x="758" y="2296"/>
                </a:moveTo>
                <a:cubicBezTo>
                  <a:pt x="863" y="2192"/>
                  <a:pt x="863" y="2192"/>
                  <a:pt x="863" y="2192"/>
                </a:cubicBezTo>
                <a:cubicBezTo>
                  <a:pt x="863" y="2192"/>
                  <a:pt x="863" y="2192"/>
                  <a:pt x="863" y="2191"/>
                </a:cubicBezTo>
                <a:cubicBezTo>
                  <a:pt x="863" y="2191"/>
                  <a:pt x="864" y="2191"/>
                  <a:pt x="864" y="2191"/>
                </a:cubicBezTo>
                <a:cubicBezTo>
                  <a:pt x="864" y="2191"/>
                  <a:pt x="864" y="2191"/>
                  <a:pt x="864" y="2191"/>
                </a:cubicBezTo>
                <a:cubicBezTo>
                  <a:pt x="873" y="2181"/>
                  <a:pt x="873" y="2181"/>
                  <a:pt x="873" y="2181"/>
                </a:cubicBezTo>
                <a:cubicBezTo>
                  <a:pt x="873" y="2181"/>
                  <a:pt x="873" y="2181"/>
                  <a:pt x="874" y="2181"/>
                </a:cubicBezTo>
                <a:cubicBezTo>
                  <a:pt x="874" y="2181"/>
                  <a:pt x="874" y="2181"/>
                  <a:pt x="874" y="2181"/>
                </a:cubicBezTo>
                <a:cubicBezTo>
                  <a:pt x="874" y="2181"/>
                  <a:pt x="874" y="2181"/>
                  <a:pt x="874" y="2181"/>
                </a:cubicBezTo>
                <a:cubicBezTo>
                  <a:pt x="883" y="2172"/>
                  <a:pt x="883" y="2172"/>
                  <a:pt x="883" y="2172"/>
                </a:cubicBezTo>
                <a:cubicBezTo>
                  <a:pt x="886" y="2183"/>
                  <a:pt x="886" y="2183"/>
                  <a:pt x="886" y="2183"/>
                </a:cubicBezTo>
                <a:cubicBezTo>
                  <a:pt x="755" y="2314"/>
                  <a:pt x="755" y="2314"/>
                  <a:pt x="755" y="2314"/>
                </a:cubicBezTo>
                <a:cubicBezTo>
                  <a:pt x="754" y="2314"/>
                  <a:pt x="754" y="2314"/>
                  <a:pt x="754" y="2314"/>
                </a:cubicBezTo>
                <a:lnTo>
                  <a:pt x="758" y="2296"/>
                </a:lnTo>
                <a:close/>
                <a:moveTo>
                  <a:pt x="758" y="2315"/>
                </a:moveTo>
                <a:cubicBezTo>
                  <a:pt x="887" y="2186"/>
                  <a:pt x="887" y="2186"/>
                  <a:pt x="887" y="2186"/>
                </a:cubicBezTo>
                <a:cubicBezTo>
                  <a:pt x="965" y="2364"/>
                  <a:pt x="965" y="2364"/>
                  <a:pt x="965" y="2364"/>
                </a:cubicBezTo>
                <a:lnTo>
                  <a:pt x="758" y="2315"/>
                </a:lnTo>
                <a:close/>
                <a:moveTo>
                  <a:pt x="885" y="2170"/>
                </a:moveTo>
                <a:cubicBezTo>
                  <a:pt x="911" y="2145"/>
                  <a:pt x="911" y="2145"/>
                  <a:pt x="911" y="2145"/>
                </a:cubicBezTo>
                <a:cubicBezTo>
                  <a:pt x="888" y="2180"/>
                  <a:pt x="888" y="2180"/>
                  <a:pt x="888" y="2180"/>
                </a:cubicBezTo>
                <a:lnTo>
                  <a:pt x="885" y="2170"/>
                </a:lnTo>
                <a:close/>
                <a:moveTo>
                  <a:pt x="884" y="2167"/>
                </a:moveTo>
                <a:cubicBezTo>
                  <a:pt x="882" y="2154"/>
                  <a:pt x="882" y="2154"/>
                  <a:pt x="882" y="2154"/>
                </a:cubicBezTo>
                <a:cubicBezTo>
                  <a:pt x="945" y="2092"/>
                  <a:pt x="945" y="2092"/>
                  <a:pt x="945" y="2092"/>
                </a:cubicBezTo>
                <a:cubicBezTo>
                  <a:pt x="918" y="2134"/>
                  <a:pt x="918" y="2134"/>
                  <a:pt x="918" y="2134"/>
                </a:cubicBezTo>
                <a:lnTo>
                  <a:pt x="884" y="2167"/>
                </a:lnTo>
                <a:close/>
                <a:moveTo>
                  <a:pt x="954" y="2083"/>
                </a:moveTo>
                <a:cubicBezTo>
                  <a:pt x="962" y="2076"/>
                  <a:pt x="962" y="2076"/>
                  <a:pt x="962" y="2076"/>
                </a:cubicBezTo>
                <a:cubicBezTo>
                  <a:pt x="962" y="2076"/>
                  <a:pt x="962" y="2075"/>
                  <a:pt x="962" y="2075"/>
                </a:cubicBezTo>
                <a:cubicBezTo>
                  <a:pt x="962" y="2075"/>
                  <a:pt x="962" y="2075"/>
                  <a:pt x="962" y="2075"/>
                </a:cubicBezTo>
                <a:cubicBezTo>
                  <a:pt x="962" y="2075"/>
                  <a:pt x="962" y="2075"/>
                  <a:pt x="962" y="2075"/>
                </a:cubicBezTo>
                <a:cubicBezTo>
                  <a:pt x="962" y="2075"/>
                  <a:pt x="962" y="2075"/>
                  <a:pt x="962" y="2075"/>
                </a:cubicBezTo>
                <a:cubicBezTo>
                  <a:pt x="962" y="2074"/>
                  <a:pt x="962" y="2074"/>
                  <a:pt x="962" y="2074"/>
                </a:cubicBezTo>
                <a:cubicBezTo>
                  <a:pt x="962" y="2074"/>
                  <a:pt x="962" y="2074"/>
                  <a:pt x="962" y="2074"/>
                </a:cubicBezTo>
                <a:cubicBezTo>
                  <a:pt x="962" y="2074"/>
                  <a:pt x="962" y="2074"/>
                  <a:pt x="962" y="2074"/>
                </a:cubicBezTo>
                <a:cubicBezTo>
                  <a:pt x="962" y="2073"/>
                  <a:pt x="961" y="2073"/>
                  <a:pt x="961" y="2073"/>
                </a:cubicBezTo>
                <a:cubicBezTo>
                  <a:pt x="961" y="2073"/>
                  <a:pt x="961" y="2073"/>
                  <a:pt x="961" y="2073"/>
                </a:cubicBezTo>
                <a:cubicBezTo>
                  <a:pt x="965" y="2066"/>
                  <a:pt x="965" y="2066"/>
                  <a:pt x="965" y="2066"/>
                </a:cubicBezTo>
                <a:cubicBezTo>
                  <a:pt x="969" y="2067"/>
                  <a:pt x="969" y="2067"/>
                  <a:pt x="969" y="2067"/>
                </a:cubicBezTo>
                <a:cubicBezTo>
                  <a:pt x="969" y="2067"/>
                  <a:pt x="970" y="2067"/>
                  <a:pt x="970" y="2067"/>
                </a:cubicBezTo>
                <a:cubicBezTo>
                  <a:pt x="970" y="2067"/>
                  <a:pt x="971" y="2067"/>
                  <a:pt x="971" y="2066"/>
                </a:cubicBezTo>
                <a:cubicBezTo>
                  <a:pt x="971" y="2066"/>
                  <a:pt x="971" y="2066"/>
                  <a:pt x="971" y="2066"/>
                </a:cubicBezTo>
                <a:cubicBezTo>
                  <a:pt x="971" y="2066"/>
                  <a:pt x="971" y="2066"/>
                  <a:pt x="971" y="2066"/>
                </a:cubicBezTo>
                <a:cubicBezTo>
                  <a:pt x="971" y="2066"/>
                  <a:pt x="971" y="2065"/>
                  <a:pt x="971" y="2065"/>
                </a:cubicBezTo>
                <a:cubicBezTo>
                  <a:pt x="971" y="2065"/>
                  <a:pt x="971" y="2065"/>
                  <a:pt x="971" y="2065"/>
                </a:cubicBezTo>
                <a:cubicBezTo>
                  <a:pt x="968" y="2062"/>
                  <a:pt x="968" y="2062"/>
                  <a:pt x="968" y="2062"/>
                </a:cubicBezTo>
                <a:cubicBezTo>
                  <a:pt x="972" y="2055"/>
                  <a:pt x="972" y="2055"/>
                  <a:pt x="972" y="2055"/>
                </a:cubicBezTo>
                <a:cubicBezTo>
                  <a:pt x="976" y="2060"/>
                  <a:pt x="976" y="2060"/>
                  <a:pt x="976" y="2060"/>
                </a:cubicBezTo>
                <a:cubicBezTo>
                  <a:pt x="976" y="2060"/>
                  <a:pt x="976" y="2060"/>
                  <a:pt x="976" y="2060"/>
                </a:cubicBezTo>
                <a:cubicBezTo>
                  <a:pt x="976" y="2060"/>
                  <a:pt x="976" y="2060"/>
                  <a:pt x="976" y="2060"/>
                </a:cubicBezTo>
                <a:cubicBezTo>
                  <a:pt x="976" y="2060"/>
                  <a:pt x="976" y="2060"/>
                  <a:pt x="976" y="2060"/>
                </a:cubicBezTo>
                <a:cubicBezTo>
                  <a:pt x="976" y="2060"/>
                  <a:pt x="977" y="2060"/>
                  <a:pt x="977" y="2060"/>
                </a:cubicBezTo>
                <a:cubicBezTo>
                  <a:pt x="977" y="2060"/>
                  <a:pt x="977" y="2060"/>
                  <a:pt x="977" y="2060"/>
                </a:cubicBezTo>
                <a:cubicBezTo>
                  <a:pt x="977" y="2060"/>
                  <a:pt x="977" y="2060"/>
                  <a:pt x="977" y="2060"/>
                </a:cubicBezTo>
                <a:cubicBezTo>
                  <a:pt x="977" y="2060"/>
                  <a:pt x="977" y="2060"/>
                  <a:pt x="978" y="2060"/>
                </a:cubicBezTo>
                <a:cubicBezTo>
                  <a:pt x="978" y="2060"/>
                  <a:pt x="978" y="2060"/>
                  <a:pt x="978" y="2060"/>
                </a:cubicBezTo>
                <a:cubicBezTo>
                  <a:pt x="978" y="2060"/>
                  <a:pt x="978" y="2060"/>
                  <a:pt x="978" y="2060"/>
                </a:cubicBezTo>
                <a:cubicBezTo>
                  <a:pt x="985" y="2053"/>
                  <a:pt x="985" y="2053"/>
                  <a:pt x="985" y="2053"/>
                </a:cubicBezTo>
                <a:cubicBezTo>
                  <a:pt x="958" y="2094"/>
                  <a:pt x="958" y="2094"/>
                  <a:pt x="958" y="2094"/>
                </a:cubicBezTo>
                <a:cubicBezTo>
                  <a:pt x="927" y="2125"/>
                  <a:pt x="927" y="2125"/>
                  <a:pt x="927" y="2125"/>
                </a:cubicBezTo>
                <a:lnTo>
                  <a:pt x="954" y="2083"/>
                </a:lnTo>
                <a:close/>
                <a:moveTo>
                  <a:pt x="992" y="2048"/>
                </a:moveTo>
                <a:cubicBezTo>
                  <a:pt x="997" y="2057"/>
                  <a:pt x="997" y="2057"/>
                  <a:pt x="997" y="2057"/>
                </a:cubicBezTo>
                <a:cubicBezTo>
                  <a:pt x="967" y="2085"/>
                  <a:pt x="967" y="2085"/>
                  <a:pt x="967" y="2085"/>
                </a:cubicBezTo>
                <a:lnTo>
                  <a:pt x="992" y="2048"/>
                </a:lnTo>
                <a:close/>
                <a:moveTo>
                  <a:pt x="960" y="2096"/>
                </a:moveTo>
                <a:cubicBezTo>
                  <a:pt x="998" y="2059"/>
                  <a:pt x="998" y="2059"/>
                  <a:pt x="998" y="2059"/>
                </a:cubicBezTo>
                <a:cubicBezTo>
                  <a:pt x="1098" y="2235"/>
                  <a:pt x="1098" y="2235"/>
                  <a:pt x="1098" y="2235"/>
                </a:cubicBezTo>
                <a:cubicBezTo>
                  <a:pt x="904" y="2186"/>
                  <a:pt x="904" y="2186"/>
                  <a:pt x="904" y="2186"/>
                </a:cubicBezTo>
                <a:cubicBezTo>
                  <a:pt x="908" y="2176"/>
                  <a:pt x="908" y="2176"/>
                  <a:pt x="908" y="2176"/>
                </a:cubicBezTo>
                <a:lnTo>
                  <a:pt x="960" y="2096"/>
                </a:lnTo>
                <a:close/>
                <a:moveTo>
                  <a:pt x="993" y="2045"/>
                </a:moveTo>
                <a:cubicBezTo>
                  <a:pt x="1000" y="2039"/>
                  <a:pt x="1000" y="2039"/>
                  <a:pt x="1000" y="2039"/>
                </a:cubicBezTo>
                <a:cubicBezTo>
                  <a:pt x="1005" y="2048"/>
                  <a:pt x="1005" y="2048"/>
                  <a:pt x="1005" y="2048"/>
                </a:cubicBezTo>
                <a:cubicBezTo>
                  <a:pt x="999" y="2055"/>
                  <a:pt x="999" y="2055"/>
                  <a:pt x="999" y="2055"/>
                </a:cubicBezTo>
                <a:lnTo>
                  <a:pt x="993" y="2045"/>
                </a:lnTo>
                <a:close/>
                <a:moveTo>
                  <a:pt x="1004" y="2040"/>
                </a:moveTo>
                <a:cubicBezTo>
                  <a:pt x="1012" y="2042"/>
                  <a:pt x="1012" y="2042"/>
                  <a:pt x="1012" y="2042"/>
                </a:cubicBezTo>
                <a:cubicBezTo>
                  <a:pt x="1007" y="2046"/>
                  <a:pt x="1007" y="2046"/>
                  <a:pt x="1007" y="2046"/>
                </a:cubicBezTo>
                <a:lnTo>
                  <a:pt x="1004" y="2040"/>
                </a:lnTo>
                <a:close/>
                <a:moveTo>
                  <a:pt x="1015" y="2043"/>
                </a:moveTo>
                <a:cubicBezTo>
                  <a:pt x="1093" y="2063"/>
                  <a:pt x="1093" y="2063"/>
                  <a:pt x="1093" y="2063"/>
                </a:cubicBezTo>
                <a:cubicBezTo>
                  <a:pt x="1102" y="2212"/>
                  <a:pt x="1102" y="2212"/>
                  <a:pt x="1102" y="2212"/>
                </a:cubicBezTo>
                <a:cubicBezTo>
                  <a:pt x="1009" y="2049"/>
                  <a:pt x="1009" y="2049"/>
                  <a:pt x="1009" y="2049"/>
                </a:cubicBezTo>
                <a:lnTo>
                  <a:pt x="1015" y="2043"/>
                </a:lnTo>
                <a:close/>
                <a:moveTo>
                  <a:pt x="1014" y="2039"/>
                </a:moveTo>
                <a:cubicBezTo>
                  <a:pt x="1002" y="2036"/>
                  <a:pt x="1002" y="2036"/>
                  <a:pt x="1002" y="2036"/>
                </a:cubicBezTo>
                <a:cubicBezTo>
                  <a:pt x="1010" y="2029"/>
                  <a:pt x="1010" y="2029"/>
                  <a:pt x="1010" y="2029"/>
                </a:cubicBezTo>
                <a:cubicBezTo>
                  <a:pt x="1022" y="2032"/>
                  <a:pt x="1022" y="2032"/>
                  <a:pt x="1022" y="2032"/>
                </a:cubicBezTo>
                <a:lnTo>
                  <a:pt x="1014" y="2039"/>
                </a:lnTo>
                <a:close/>
                <a:moveTo>
                  <a:pt x="1013" y="2026"/>
                </a:moveTo>
                <a:cubicBezTo>
                  <a:pt x="1076" y="1964"/>
                  <a:pt x="1076" y="1964"/>
                  <a:pt x="1076" y="1964"/>
                </a:cubicBezTo>
                <a:cubicBezTo>
                  <a:pt x="1076" y="1964"/>
                  <a:pt x="1076" y="1964"/>
                  <a:pt x="1076" y="1964"/>
                </a:cubicBezTo>
                <a:cubicBezTo>
                  <a:pt x="1076" y="1964"/>
                  <a:pt x="1076" y="1964"/>
                  <a:pt x="1076" y="1964"/>
                </a:cubicBezTo>
                <a:cubicBezTo>
                  <a:pt x="1077" y="1964"/>
                  <a:pt x="1077" y="1963"/>
                  <a:pt x="1077" y="1963"/>
                </a:cubicBezTo>
                <a:cubicBezTo>
                  <a:pt x="1077" y="1963"/>
                  <a:pt x="1077" y="1963"/>
                  <a:pt x="1077" y="1963"/>
                </a:cubicBezTo>
                <a:cubicBezTo>
                  <a:pt x="1077" y="1963"/>
                  <a:pt x="1076" y="1963"/>
                  <a:pt x="1076" y="1962"/>
                </a:cubicBezTo>
                <a:cubicBezTo>
                  <a:pt x="1076" y="1962"/>
                  <a:pt x="1076" y="1962"/>
                  <a:pt x="1076" y="1962"/>
                </a:cubicBezTo>
                <a:cubicBezTo>
                  <a:pt x="1076" y="1962"/>
                  <a:pt x="1076" y="1962"/>
                  <a:pt x="1076" y="1962"/>
                </a:cubicBezTo>
                <a:cubicBezTo>
                  <a:pt x="1076" y="1962"/>
                  <a:pt x="1076" y="1962"/>
                  <a:pt x="1075" y="1962"/>
                </a:cubicBezTo>
                <a:cubicBezTo>
                  <a:pt x="1051" y="1956"/>
                  <a:pt x="1051" y="1956"/>
                  <a:pt x="1051" y="1956"/>
                </a:cubicBezTo>
                <a:cubicBezTo>
                  <a:pt x="1056" y="1949"/>
                  <a:pt x="1056" y="1949"/>
                  <a:pt x="1056" y="1949"/>
                </a:cubicBezTo>
                <a:cubicBezTo>
                  <a:pt x="1083" y="1957"/>
                  <a:pt x="1083" y="1957"/>
                  <a:pt x="1083" y="1957"/>
                </a:cubicBezTo>
                <a:cubicBezTo>
                  <a:pt x="1083" y="1957"/>
                  <a:pt x="1083" y="1957"/>
                  <a:pt x="1083" y="1957"/>
                </a:cubicBezTo>
                <a:cubicBezTo>
                  <a:pt x="1083" y="1957"/>
                  <a:pt x="1083" y="1957"/>
                  <a:pt x="1083" y="1957"/>
                </a:cubicBezTo>
                <a:cubicBezTo>
                  <a:pt x="1083" y="1957"/>
                  <a:pt x="1083" y="1957"/>
                  <a:pt x="1083" y="1957"/>
                </a:cubicBezTo>
                <a:cubicBezTo>
                  <a:pt x="1083" y="1957"/>
                  <a:pt x="1083" y="1957"/>
                  <a:pt x="1083" y="1957"/>
                </a:cubicBezTo>
                <a:cubicBezTo>
                  <a:pt x="1083" y="1957"/>
                  <a:pt x="1083" y="1957"/>
                  <a:pt x="1083" y="1957"/>
                </a:cubicBezTo>
                <a:cubicBezTo>
                  <a:pt x="1084" y="1957"/>
                  <a:pt x="1084" y="1957"/>
                  <a:pt x="1084" y="1957"/>
                </a:cubicBezTo>
                <a:cubicBezTo>
                  <a:pt x="1084" y="1957"/>
                  <a:pt x="1084" y="1956"/>
                  <a:pt x="1084" y="1956"/>
                </a:cubicBezTo>
                <a:cubicBezTo>
                  <a:pt x="1084" y="1956"/>
                  <a:pt x="1084" y="1956"/>
                  <a:pt x="1084" y="1956"/>
                </a:cubicBezTo>
                <a:cubicBezTo>
                  <a:pt x="1085" y="1956"/>
                  <a:pt x="1085" y="1956"/>
                  <a:pt x="1085" y="1956"/>
                </a:cubicBezTo>
                <a:cubicBezTo>
                  <a:pt x="1085" y="1956"/>
                  <a:pt x="1085" y="1956"/>
                  <a:pt x="1085" y="1956"/>
                </a:cubicBezTo>
                <a:cubicBezTo>
                  <a:pt x="1085" y="1956"/>
                  <a:pt x="1085" y="1955"/>
                  <a:pt x="1085" y="1955"/>
                </a:cubicBezTo>
                <a:cubicBezTo>
                  <a:pt x="1085" y="1955"/>
                  <a:pt x="1085" y="1955"/>
                  <a:pt x="1085" y="1955"/>
                </a:cubicBezTo>
                <a:cubicBezTo>
                  <a:pt x="1085" y="1955"/>
                  <a:pt x="1085" y="1955"/>
                  <a:pt x="1085" y="1955"/>
                </a:cubicBezTo>
                <a:cubicBezTo>
                  <a:pt x="1085" y="1955"/>
                  <a:pt x="1085" y="1955"/>
                  <a:pt x="1085" y="1955"/>
                </a:cubicBezTo>
                <a:cubicBezTo>
                  <a:pt x="1080" y="1943"/>
                  <a:pt x="1080" y="1943"/>
                  <a:pt x="1080" y="1943"/>
                </a:cubicBezTo>
                <a:cubicBezTo>
                  <a:pt x="1080" y="1943"/>
                  <a:pt x="1080" y="1943"/>
                  <a:pt x="1080" y="1943"/>
                </a:cubicBezTo>
                <a:cubicBezTo>
                  <a:pt x="1080" y="1943"/>
                  <a:pt x="1080" y="1943"/>
                  <a:pt x="1080" y="1943"/>
                </a:cubicBezTo>
                <a:cubicBezTo>
                  <a:pt x="1071" y="1925"/>
                  <a:pt x="1071" y="1925"/>
                  <a:pt x="1071" y="1925"/>
                </a:cubicBezTo>
                <a:cubicBezTo>
                  <a:pt x="1076" y="1918"/>
                  <a:pt x="1076" y="1918"/>
                  <a:pt x="1076" y="1918"/>
                </a:cubicBezTo>
                <a:cubicBezTo>
                  <a:pt x="1085" y="1937"/>
                  <a:pt x="1085" y="1937"/>
                  <a:pt x="1085" y="1937"/>
                </a:cubicBezTo>
                <a:cubicBezTo>
                  <a:pt x="1087" y="1968"/>
                  <a:pt x="1087" y="1968"/>
                  <a:pt x="1087" y="1968"/>
                </a:cubicBezTo>
                <a:cubicBezTo>
                  <a:pt x="1025" y="2029"/>
                  <a:pt x="1025" y="2029"/>
                  <a:pt x="1025" y="2029"/>
                </a:cubicBezTo>
                <a:lnTo>
                  <a:pt x="1013" y="2026"/>
                </a:lnTo>
                <a:close/>
                <a:moveTo>
                  <a:pt x="1077" y="1916"/>
                </a:moveTo>
                <a:cubicBezTo>
                  <a:pt x="1083" y="1906"/>
                  <a:pt x="1083" y="1906"/>
                  <a:pt x="1083" y="1906"/>
                </a:cubicBezTo>
                <a:cubicBezTo>
                  <a:pt x="1085" y="1930"/>
                  <a:pt x="1085" y="1930"/>
                  <a:pt x="1085" y="1930"/>
                </a:cubicBezTo>
                <a:lnTo>
                  <a:pt x="1077" y="1916"/>
                </a:lnTo>
                <a:close/>
                <a:moveTo>
                  <a:pt x="1087" y="1972"/>
                </a:moveTo>
                <a:cubicBezTo>
                  <a:pt x="1092" y="2047"/>
                  <a:pt x="1092" y="2047"/>
                  <a:pt x="1092" y="2047"/>
                </a:cubicBezTo>
                <a:cubicBezTo>
                  <a:pt x="1028" y="2030"/>
                  <a:pt x="1028" y="2030"/>
                  <a:pt x="1028" y="2030"/>
                </a:cubicBezTo>
                <a:lnTo>
                  <a:pt x="1087" y="1972"/>
                </a:lnTo>
                <a:close/>
                <a:moveTo>
                  <a:pt x="1088" y="1943"/>
                </a:moveTo>
                <a:cubicBezTo>
                  <a:pt x="1097" y="1959"/>
                  <a:pt x="1097" y="1959"/>
                  <a:pt x="1097" y="1959"/>
                </a:cubicBezTo>
                <a:cubicBezTo>
                  <a:pt x="1090" y="1965"/>
                  <a:pt x="1090" y="1965"/>
                  <a:pt x="1090" y="1965"/>
                </a:cubicBezTo>
                <a:lnTo>
                  <a:pt x="1088" y="1943"/>
                </a:lnTo>
                <a:close/>
                <a:moveTo>
                  <a:pt x="1069" y="1901"/>
                </a:moveTo>
                <a:cubicBezTo>
                  <a:pt x="1046" y="1855"/>
                  <a:pt x="1046" y="1855"/>
                  <a:pt x="1046" y="1855"/>
                </a:cubicBezTo>
                <a:cubicBezTo>
                  <a:pt x="1091" y="1867"/>
                  <a:pt x="1091" y="1867"/>
                  <a:pt x="1091" y="1867"/>
                </a:cubicBezTo>
                <a:lnTo>
                  <a:pt x="1069" y="1901"/>
                </a:lnTo>
                <a:close/>
                <a:moveTo>
                  <a:pt x="1068" y="1903"/>
                </a:moveTo>
                <a:cubicBezTo>
                  <a:pt x="1063" y="1910"/>
                  <a:pt x="1063" y="1910"/>
                  <a:pt x="1063" y="1910"/>
                </a:cubicBezTo>
                <a:cubicBezTo>
                  <a:pt x="1033" y="1851"/>
                  <a:pt x="1033" y="1851"/>
                  <a:pt x="1033" y="1851"/>
                </a:cubicBezTo>
                <a:cubicBezTo>
                  <a:pt x="1042" y="1854"/>
                  <a:pt x="1042" y="1854"/>
                  <a:pt x="1042" y="1854"/>
                </a:cubicBezTo>
                <a:lnTo>
                  <a:pt x="1068" y="1903"/>
                </a:lnTo>
                <a:close/>
                <a:moveTo>
                  <a:pt x="1031" y="1848"/>
                </a:moveTo>
                <a:cubicBezTo>
                  <a:pt x="1026" y="1838"/>
                  <a:pt x="1026" y="1838"/>
                  <a:pt x="1026" y="1838"/>
                </a:cubicBezTo>
                <a:cubicBezTo>
                  <a:pt x="1035" y="1841"/>
                  <a:pt x="1035" y="1841"/>
                  <a:pt x="1035" y="1841"/>
                </a:cubicBezTo>
                <a:cubicBezTo>
                  <a:pt x="1040" y="1850"/>
                  <a:pt x="1040" y="1850"/>
                  <a:pt x="1040" y="1850"/>
                </a:cubicBezTo>
                <a:lnTo>
                  <a:pt x="1031" y="1848"/>
                </a:lnTo>
                <a:close/>
                <a:moveTo>
                  <a:pt x="990" y="1748"/>
                </a:moveTo>
                <a:cubicBezTo>
                  <a:pt x="1040" y="1660"/>
                  <a:pt x="1040" y="1660"/>
                  <a:pt x="1040" y="1660"/>
                </a:cubicBezTo>
                <a:cubicBezTo>
                  <a:pt x="1081" y="1672"/>
                  <a:pt x="1081" y="1672"/>
                  <a:pt x="1081" y="1672"/>
                </a:cubicBezTo>
                <a:cubicBezTo>
                  <a:pt x="1081" y="1672"/>
                  <a:pt x="1081" y="1672"/>
                  <a:pt x="1081" y="1672"/>
                </a:cubicBezTo>
                <a:cubicBezTo>
                  <a:pt x="1094" y="1675"/>
                  <a:pt x="1094" y="1675"/>
                  <a:pt x="1094" y="1675"/>
                </a:cubicBezTo>
                <a:cubicBezTo>
                  <a:pt x="1082" y="1851"/>
                  <a:pt x="1082" y="1851"/>
                  <a:pt x="1082" y="1851"/>
                </a:cubicBezTo>
                <a:cubicBezTo>
                  <a:pt x="1037" y="1838"/>
                  <a:pt x="1037" y="1838"/>
                  <a:pt x="1037" y="1838"/>
                </a:cubicBezTo>
                <a:lnTo>
                  <a:pt x="990" y="1748"/>
                </a:lnTo>
                <a:close/>
                <a:moveTo>
                  <a:pt x="1099" y="1636"/>
                </a:moveTo>
                <a:cubicBezTo>
                  <a:pt x="1101" y="1614"/>
                  <a:pt x="1101" y="1614"/>
                  <a:pt x="1101" y="1614"/>
                </a:cubicBezTo>
                <a:cubicBezTo>
                  <a:pt x="1110" y="1598"/>
                  <a:pt x="1110" y="1598"/>
                  <a:pt x="1110" y="1598"/>
                </a:cubicBezTo>
                <a:cubicBezTo>
                  <a:pt x="1109" y="1620"/>
                  <a:pt x="1109" y="1620"/>
                  <a:pt x="1109" y="1620"/>
                </a:cubicBezTo>
                <a:lnTo>
                  <a:pt x="1099" y="1636"/>
                </a:lnTo>
                <a:close/>
                <a:moveTo>
                  <a:pt x="1108" y="1626"/>
                </a:moveTo>
                <a:cubicBezTo>
                  <a:pt x="1106" y="1664"/>
                  <a:pt x="1106" y="1664"/>
                  <a:pt x="1106" y="1664"/>
                </a:cubicBezTo>
                <a:cubicBezTo>
                  <a:pt x="1098" y="1662"/>
                  <a:pt x="1098" y="1662"/>
                  <a:pt x="1098" y="1662"/>
                </a:cubicBezTo>
                <a:cubicBezTo>
                  <a:pt x="1099" y="1643"/>
                  <a:pt x="1099" y="1643"/>
                  <a:pt x="1099" y="1643"/>
                </a:cubicBezTo>
                <a:lnTo>
                  <a:pt x="1108" y="1626"/>
                </a:lnTo>
                <a:close/>
                <a:moveTo>
                  <a:pt x="1101" y="1571"/>
                </a:moveTo>
                <a:cubicBezTo>
                  <a:pt x="1098" y="1613"/>
                  <a:pt x="1098" y="1613"/>
                  <a:pt x="1098" y="1613"/>
                </a:cubicBezTo>
                <a:cubicBezTo>
                  <a:pt x="1084" y="1638"/>
                  <a:pt x="1084" y="1638"/>
                  <a:pt x="1084" y="1638"/>
                </a:cubicBezTo>
                <a:cubicBezTo>
                  <a:pt x="1072" y="1604"/>
                  <a:pt x="1072" y="1604"/>
                  <a:pt x="1072" y="1604"/>
                </a:cubicBezTo>
                <a:cubicBezTo>
                  <a:pt x="1102" y="1551"/>
                  <a:pt x="1102" y="1551"/>
                  <a:pt x="1102" y="1551"/>
                </a:cubicBezTo>
                <a:cubicBezTo>
                  <a:pt x="1101" y="1571"/>
                  <a:pt x="1101" y="1571"/>
                  <a:pt x="1101" y="1571"/>
                </a:cubicBezTo>
                <a:close/>
                <a:moveTo>
                  <a:pt x="1097" y="1665"/>
                </a:moveTo>
                <a:cubicBezTo>
                  <a:pt x="1105" y="1667"/>
                  <a:pt x="1105" y="1667"/>
                  <a:pt x="1105" y="1667"/>
                </a:cubicBezTo>
                <a:cubicBezTo>
                  <a:pt x="1105" y="1676"/>
                  <a:pt x="1105" y="1676"/>
                  <a:pt x="1105" y="1676"/>
                </a:cubicBezTo>
                <a:cubicBezTo>
                  <a:pt x="1097" y="1673"/>
                  <a:pt x="1097" y="1673"/>
                  <a:pt x="1097" y="1673"/>
                </a:cubicBezTo>
                <a:lnTo>
                  <a:pt x="1097" y="1665"/>
                </a:lnTo>
                <a:close/>
                <a:moveTo>
                  <a:pt x="1107" y="1679"/>
                </a:moveTo>
                <a:cubicBezTo>
                  <a:pt x="1116" y="1682"/>
                  <a:pt x="1116" y="1682"/>
                  <a:pt x="1116" y="1682"/>
                </a:cubicBezTo>
                <a:cubicBezTo>
                  <a:pt x="1140" y="1688"/>
                  <a:pt x="1140" y="1688"/>
                  <a:pt x="1140" y="1688"/>
                </a:cubicBezTo>
                <a:cubicBezTo>
                  <a:pt x="1099" y="1810"/>
                  <a:pt x="1099" y="1810"/>
                  <a:pt x="1099" y="1810"/>
                </a:cubicBezTo>
                <a:lnTo>
                  <a:pt x="1107" y="1679"/>
                </a:lnTo>
                <a:close/>
                <a:moveTo>
                  <a:pt x="1108" y="1676"/>
                </a:moveTo>
                <a:cubicBezTo>
                  <a:pt x="1108" y="1668"/>
                  <a:pt x="1108" y="1668"/>
                  <a:pt x="1108" y="1668"/>
                </a:cubicBezTo>
                <a:cubicBezTo>
                  <a:pt x="1144" y="1678"/>
                  <a:pt x="1144" y="1678"/>
                  <a:pt x="1144" y="1678"/>
                </a:cubicBezTo>
                <a:cubicBezTo>
                  <a:pt x="1141" y="1686"/>
                  <a:pt x="1141" y="1686"/>
                  <a:pt x="1141" y="1686"/>
                </a:cubicBezTo>
                <a:lnTo>
                  <a:pt x="1108" y="1676"/>
                </a:lnTo>
                <a:close/>
                <a:moveTo>
                  <a:pt x="1108" y="1665"/>
                </a:moveTo>
                <a:cubicBezTo>
                  <a:pt x="1111" y="1621"/>
                  <a:pt x="1111" y="1621"/>
                  <a:pt x="1111" y="1621"/>
                </a:cubicBezTo>
                <a:cubicBezTo>
                  <a:pt x="1153" y="1546"/>
                  <a:pt x="1153" y="1546"/>
                  <a:pt x="1153" y="1546"/>
                </a:cubicBezTo>
                <a:cubicBezTo>
                  <a:pt x="1185" y="1555"/>
                  <a:pt x="1185" y="1555"/>
                  <a:pt x="1185" y="1555"/>
                </a:cubicBezTo>
                <a:cubicBezTo>
                  <a:pt x="1145" y="1675"/>
                  <a:pt x="1145" y="1675"/>
                  <a:pt x="1145" y="1675"/>
                </a:cubicBezTo>
                <a:lnTo>
                  <a:pt x="1108" y="1665"/>
                </a:lnTo>
                <a:close/>
                <a:moveTo>
                  <a:pt x="1141" y="1542"/>
                </a:moveTo>
                <a:cubicBezTo>
                  <a:pt x="1151" y="1545"/>
                  <a:pt x="1151" y="1545"/>
                  <a:pt x="1151" y="1545"/>
                </a:cubicBezTo>
                <a:cubicBezTo>
                  <a:pt x="1112" y="1614"/>
                  <a:pt x="1112" y="1614"/>
                  <a:pt x="1112" y="1614"/>
                </a:cubicBezTo>
                <a:cubicBezTo>
                  <a:pt x="1113" y="1592"/>
                  <a:pt x="1113" y="1592"/>
                  <a:pt x="1113" y="1592"/>
                </a:cubicBezTo>
                <a:lnTo>
                  <a:pt x="1141" y="1542"/>
                </a:lnTo>
                <a:close/>
                <a:moveTo>
                  <a:pt x="1114" y="1585"/>
                </a:moveTo>
                <a:cubicBezTo>
                  <a:pt x="1117" y="1535"/>
                  <a:pt x="1117" y="1535"/>
                  <a:pt x="1117" y="1535"/>
                </a:cubicBezTo>
                <a:cubicBezTo>
                  <a:pt x="1138" y="1542"/>
                  <a:pt x="1138" y="1542"/>
                  <a:pt x="1138" y="1542"/>
                </a:cubicBezTo>
                <a:lnTo>
                  <a:pt x="1114" y="1585"/>
                </a:lnTo>
                <a:close/>
                <a:moveTo>
                  <a:pt x="1152" y="1543"/>
                </a:moveTo>
                <a:cubicBezTo>
                  <a:pt x="1143" y="1540"/>
                  <a:pt x="1143" y="1540"/>
                  <a:pt x="1143" y="1540"/>
                </a:cubicBezTo>
                <a:cubicBezTo>
                  <a:pt x="1146" y="1533"/>
                  <a:pt x="1146" y="1533"/>
                  <a:pt x="1146" y="1533"/>
                </a:cubicBezTo>
                <a:cubicBezTo>
                  <a:pt x="1156" y="1536"/>
                  <a:pt x="1156" y="1536"/>
                  <a:pt x="1156" y="1536"/>
                </a:cubicBezTo>
                <a:lnTo>
                  <a:pt x="1152" y="1543"/>
                </a:lnTo>
                <a:close/>
                <a:moveTo>
                  <a:pt x="1145" y="1530"/>
                </a:moveTo>
                <a:cubicBezTo>
                  <a:pt x="1130" y="1526"/>
                  <a:pt x="1130" y="1526"/>
                  <a:pt x="1130" y="1526"/>
                </a:cubicBezTo>
                <a:cubicBezTo>
                  <a:pt x="1141" y="1507"/>
                  <a:pt x="1141" y="1507"/>
                  <a:pt x="1141" y="1507"/>
                </a:cubicBezTo>
                <a:cubicBezTo>
                  <a:pt x="1155" y="1511"/>
                  <a:pt x="1155" y="1511"/>
                  <a:pt x="1155" y="1511"/>
                </a:cubicBezTo>
                <a:lnTo>
                  <a:pt x="1145" y="1530"/>
                </a:lnTo>
                <a:close/>
                <a:moveTo>
                  <a:pt x="1148" y="1531"/>
                </a:moveTo>
                <a:cubicBezTo>
                  <a:pt x="1159" y="1511"/>
                  <a:pt x="1159" y="1511"/>
                  <a:pt x="1159" y="1511"/>
                </a:cubicBezTo>
                <a:cubicBezTo>
                  <a:pt x="1159" y="1511"/>
                  <a:pt x="1159" y="1511"/>
                  <a:pt x="1159" y="1511"/>
                </a:cubicBezTo>
                <a:cubicBezTo>
                  <a:pt x="1159" y="1511"/>
                  <a:pt x="1159" y="1511"/>
                  <a:pt x="1159" y="1511"/>
                </a:cubicBezTo>
                <a:cubicBezTo>
                  <a:pt x="1159" y="1511"/>
                  <a:pt x="1159" y="1511"/>
                  <a:pt x="1159" y="1511"/>
                </a:cubicBezTo>
                <a:cubicBezTo>
                  <a:pt x="1159" y="1511"/>
                  <a:pt x="1159" y="1511"/>
                  <a:pt x="1159" y="1511"/>
                </a:cubicBezTo>
                <a:cubicBezTo>
                  <a:pt x="1159" y="1510"/>
                  <a:pt x="1159" y="1510"/>
                  <a:pt x="1159" y="1510"/>
                </a:cubicBezTo>
                <a:cubicBezTo>
                  <a:pt x="1159" y="1510"/>
                  <a:pt x="1159" y="1510"/>
                  <a:pt x="1159" y="1510"/>
                </a:cubicBezTo>
                <a:cubicBezTo>
                  <a:pt x="1159" y="1510"/>
                  <a:pt x="1159" y="1510"/>
                  <a:pt x="1159" y="1510"/>
                </a:cubicBezTo>
                <a:cubicBezTo>
                  <a:pt x="1159" y="1510"/>
                  <a:pt x="1159" y="1510"/>
                  <a:pt x="1159" y="1510"/>
                </a:cubicBezTo>
                <a:cubicBezTo>
                  <a:pt x="1159" y="1509"/>
                  <a:pt x="1158" y="1509"/>
                  <a:pt x="1158" y="1509"/>
                </a:cubicBezTo>
                <a:cubicBezTo>
                  <a:pt x="1158" y="1509"/>
                  <a:pt x="1158" y="1509"/>
                  <a:pt x="1158" y="1509"/>
                </a:cubicBezTo>
                <a:cubicBezTo>
                  <a:pt x="1158" y="1509"/>
                  <a:pt x="1158" y="1509"/>
                  <a:pt x="1158" y="1509"/>
                </a:cubicBezTo>
                <a:cubicBezTo>
                  <a:pt x="1158" y="1509"/>
                  <a:pt x="1158" y="1509"/>
                  <a:pt x="1158" y="1509"/>
                </a:cubicBezTo>
                <a:cubicBezTo>
                  <a:pt x="1142" y="1504"/>
                  <a:pt x="1142" y="1504"/>
                  <a:pt x="1142" y="1504"/>
                </a:cubicBezTo>
                <a:cubicBezTo>
                  <a:pt x="1146" y="1498"/>
                  <a:pt x="1146" y="1498"/>
                  <a:pt x="1146" y="1498"/>
                </a:cubicBezTo>
                <a:cubicBezTo>
                  <a:pt x="1153" y="1500"/>
                  <a:pt x="1153" y="1500"/>
                  <a:pt x="1153" y="1500"/>
                </a:cubicBezTo>
                <a:cubicBezTo>
                  <a:pt x="1153" y="1500"/>
                  <a:pt x="1153" y="1500"/>
                  <a:pt x="1153" y="1500"/>
                </a:cubicBezTo>
                <a:cubicBezTo>
                  <a:pt x="1153" y="1500"/>
                  <a:pt x="1153" y="1500"/>
                  <a:pt x="1153" y="1500"/>
                </a:cubicBezTo>
                <a:cubicBezTo>
                  <a:pt x="1154" y="1500"/>
                  <a:pt x="1154" y="1500"/>
                  <a:pt x="1154" y="1500"/>
                </a:cubicBezTo>
                <a:cubicBezTo>
                  <a:pt x="1154" y="1500"/>
                  <a:pt x="1154" y="1500"/>
                  <a:pt x="1154" y="1499"/>
                </a:cubicBezTo>
                <a:cubicBezTo>
                  <a:pt x="1154" y="1499"/>
                  <a:pt x="1154" y="1499"/>
                  <a:pt x="1154" y="1499"/>
                </a:cubicBezTo>
                <a:cubicBezTo>
                  <a:pt x="1155" y="1499"/>
                  <a:pt x="1155" y="1499"/>
                  <a:pt x="1155" y="1499"/>
                </a:cubicBezTo>
                <a:cubicBezTo>
                  <a:pt x="1155" y="1499"/>
                  <a:pt x="1155" y="1499"/>
                  <a:pt x="1155" y="1499"/>
                </a:cubicBezTo>
                <a:cubicBezTo>
                  <a:pt x="1155" y="1499"/>
                  <a:pt x="1155" y="1499"/>
                  <a:pt x="1155" y="1499"/>
                </a:cubicBezTo>
                <a:cubicBezTo>
                  <a:pt x="1155" y="1498"/>
                  <a:pt x="1155" y="1498"/>
                  <a:pt x="1155" y="1498"/>
                </a:cubicBezTo>
                <a:cubicBezTo>
                  <a:pt x="1155" y="1498"/>
                  <a:pt x="1155" y="1498"/>
                  <a:pt x="1155" y="1498"/>
                </a:cubicBezTo>
                <a:cubicBezTo>
                  <a:pt x="1155" y="1498"/>
                  <a:pt x="1155" y="1498"/>
                  <a:pt x="1155" y="1498"/>
                </a:cubicBezTo>
                <a:cubicBezTo>
                  <a:pt x="1151" y="1488"/>
                  <a:pt x="1151" y="1488"/>
                  <a:pt x="1151" y="1488"/>
                </a:cubicBezTo>
                <a:cubicBezTo>
                  <a:pt x="1156" y="1479"/>
                  <a:pt x="1156" y="1479"/>
                  <a:pt x="1156" y="1479"/>
                </a:cubicBezTo>
                <a:cubicBezTo>
                  <a:pt x="1163" y="1499"/>
                  <a:pt x="1163" y="1499"/>
                  <a:pt x="1163" y="1499"/>
                </a:cubicBezTo>
                <a:cubicBezTo>
                  <a:pt x="1163" y="1499"/>
                  <a:pt x="1163" y="1499"/>
                  <a:pt x="1163" y="1499"/>
                </a:cubicBezTo>
                <a:cubicBezTo>
                  <a:pt x="1163" y="1499"/>
                  <a:pt x="1163" y="1499"/>
                  <a:pt x="1163" y="1500"/>
                </a:cubicBezTo>
                <a:cubicBezTo>
                  <a:pt x="1164" y="1500"/>
                  <a:pt x="1164" y="1500"/>
                  <a:pt x="1164" y="1500"/>
                </a:cubicBezTo>
                <a:cubicBezTo>
                  <a:pt x="1164" y="1500"/>
                  <a:pt x="1164" y="1500"/>
                  <a:pt x="1164" y="1500"/>
                </a:cubicBezTo>
                <a:cubicBezTo>
                  <a:pt x="1164" y="1500"/>
                  <a:pt x="1164" y="1500"/>
                  <a:pt x="1164" y="1500"/>
                </a:cubicBezTo>
                <a:cubicBezTo>
                  <a:pt x="1164" y="1500"/>
                  <a:pt x="1164" y="1500"/>
                  <a:pt x="1164" y="1500"/>
                </a:cubicBezTo>
                <a:cubicBezTo>
                  <a:pt x="1165" y="1500"/>
                  <a:pt x="1165" y="1500"/>
                  <a:pt x="1165" y="1500"/>
                </a:cubicBezTo>
                <a:cubicBezTo>
                  <a:pt x="1165" y="1500"/>
                  <a:pt x="1165" y="1500"/>
                  <a:pt x="1165" y="1500"/>
                </a:cubicBezTo>
                <a:cubicBezTo>
                  <a:pt x="1165" y="1500"/>
                  <a:pt x="1165" y="1500"/>
                  <a:pt x="1165" y="1500"/>
                </a:cubicBezTo>
                <a:cubicBezTo>
                  <a:pt x="1165" y="1500"/>
                  <a:pt x="1165" y="1499"/>
                  <a:pt x="1166" y="1499"/>
                </a:cubicBezTo>
                <a:cubicBezTo>
                  <a:pt x="1166" y="1499"/>
                  <a:pt x="1166" y="1499"/>
                  <a:pt x="1166" y="1499"/>
                </a:cubicBezTo>
                <a:cubicBezTo>
                  <a:pt x="1187" y="1462"/>
                  <a:pt x="1187" y="1462"/>
                  <a:pt x="1187" y="1462"/>
                </a:cubicBezTo>
                <a:cubicBezTo>
                  <a:pt x="1187" y="1480"/>
                  <a:pt x="1187" y="1480"/>
                  <a:pt x="1187" y="1480"/>
                </a:cubicBezTo>
                <a:cubicBezTo>
                  <a:pt x="1157" y="1534"/>
                  <a:pt x="1157" y="1534"/>
                  <a:pt x="1157" y="1534"/>
                </a:cubicBezTo>
                <a:lnTo>
                  <a:pt x="1148" y="1531"/>
                </a:lnTo>
                <a:close/>
                <a:moveTo>
                  <a:pt x="1147" y="1495"/>
                </a:moveTo>
                <a:cubicBezTo>
                  <a:pt x="1150" y="1491"/>
                  <a:pt x="1150" y="1491"/>
                  <a:pt x="1150" y="1491"/>
                </a:cubicBezTo>
                <a:cubicBezTo>
                  <a:pt x="1151" y="1496"/>
                  <a:pt x="1151" y="1496"/>
                  <a:pt x="1151" y="1496"/>
                </a:cubicBezTo>
                <a:lnTo>
                  <a:pt x="1147" y="1495"/>
                </a:lnTo>
                <a:close/>
                <a:moveTo>
                  <a:pt x="1158" y="1476"/>
                </a:moveTo>
                <a:cubicBezTo>
                  <a:pt x="1186" y="1427"/>
                  <a:pt x="1186" y="1427"/>
                  <a:pt x="1186" y="1427"/>
                </a:cubicBezTo>
                <a:cubicBezTo>
                  <a:pt x="1187" y="1456"/>
                  <a:pt x="1187" y="1456"/>
                  <a:pt x="1187" y="1456"/>
                </a:cubicBezTo>
                <a:cubicBezTo>
                  <a:pt x="1165" y="1495"/>
                  <a:pt x="1165" y="1495"/>
                  <a:pt x="1165" y="1495"/>
                </a:cubicBezTo>
                <a:lnTo>
                  <a:pt x="1158" y="1476"/>
                </a:lnTo>
                <a:close/>
                <a:moveTo>
                  <a:pt x="1188" y="1485"/>
                </a:moveTo>
                <a:cubicBezTo>
                  <a:pt x="1189" y="1543"/>
                  <a:pt x="1189" y="1543"/>
                  <a:pt x="1189" y="1543"/>
                </a:cubicBezTo>
                <a:cubicBezTo>
                  <a:pt x="1160" y="1535"/>
                  <a:pt x="1160" y="1535"/>
                  <a:pt x="1160" y="1535"/>
                </a:cubicBezTo>
                <a:lnTo>
                  <a:pt x="1188" y="1485"/>
                </a:lnTo>
                <a:close/>
                <a:moveTo>
                  <a:pt x="1152" y="1458"/>
                </a:moveTo>
                <a:cubicBezTo>
                  <a:pt x="1109" y="1333"/>
                  <a:pt x="1109" y="1333"/>
                  <a:pt x="1109" y="1333"/>
                </a:cubicBezTo>
                <a:cubicBezTo>
                  <a:pt x="1206" y="1362"/>
                  <a:pt x="1206" y="1362"/>
                  <a:pt x="1206" y="1362"/>
                </a:cubicBezTo>
                <a:lnTo>
                  <a:pt x="1152" y="1458"/>
                </a:lnTo>
                <a:close/>
                <a:moveTo>
                  <a:pt x="1155" y="1476"/>
                </a:moveTo>
                <a:cubicBezTo>
                  <a:pt x="1150" y="1484"/>
                  <a:pt x="1150" y="1484"/>
                  <a:pt x="1150" y="1484"/>
                </a:cubicBezTo>
                <a:cubicBezTo>
                  <a:pt x="1146" y="1473"/>
                  <a:pt x="1146" y="1473"/>
                  <a:pt x="1146" y="1473"/>
                </a:cubicBezTo>
                <a:cubicBezTo>
                  <a:pt x="1151" y="1465"/>
                  <a:pt x="1151" y="1465"/>
                  <a:pt x="1151" y="1465"/>
                </a:cubicBezTo>
                <a:lnTo>
                  <a:pt x="1155" y="1476"/>
                </a:lnTo>
                <a:close/>
                <a:moveTo>
                  <a:pt x="1148" y="1488"/>
                </a:moveTo>
                <a:cubicBezTo>
                  <a:pt x="1145" y="1494"/>
                  <a:pt x="1145" y="1494"/>
                  <a:pt x="1145" y="1494"/>
                </a:cubicBezTo>
                <a:cubicBezTo>
                  <a:pt x="1136" y="1492"/>
                  <a:pt x="1136" y="1492"/>
                  <a:pt x="1136" y="1492"/>
                </a:cubicBezTo>
                <a:cubicBezTo>
                  <a:pt x="1145" y="1477"/>
                  <a:pt x="1145" y="1477"/>
                  <a:pt x="1145" y="1477"/>
                </a:cubicBezTo>
                <a:lnTo>
                  <a:pt x="1148" y="1488"/>
                </a:lnTo>
                <a:close/>
                <a:moveTo>
                  <a:pt x="1133" y="1491"/>
                </a:moveTo>
                <a:cubicBezTo>
                  <a:pt x="1034" y="1462"/>
                  <a:pt x="1034" y="1462"/>
                  <a:pt x="1034" y="1462"/>
                </a:cubicBezTo>
                <a:cubicBezTo>
                  <a:pt x="1101" y="1349"/>
                  <a:pt x="1101" y="1349"/>
                  <a:pt x="1101" y="1349"/>
                </a:cubicBezTo>
                <a:cubicBezTo>
                  <a:pt x="1143" y="1473"/>
                  <a:pt x="1143" y="1473"/>
                  <a:pt x="1143" y="1473"/>
                </a:cubicBezTo>
                <a:lnTo>
                  <a:pt x="1133" y="1491"/>
                </a:lnTo>
                <a:close/>
                <a:moveTo>
                  <a:pt x="1135" y="1494"/>
                </a:moveTo>
                <a:cubicBezTo>
                  <a:pt x="1143" y="1497"/>
                  <a:pt x="1143" y="1497"/>
                  <a:pt x="1143" y="1497"/>
                </a:cubicBezTo>
                <a:cubicBezTo>
                  <a:pt x="1139" y="1504"/>
                  <a:pt x="1139" y="1504"/>
                  <a:pt x="1139" y="1504"/>
                </a:cubicBezTo>
                <a:cubicBezTo>
                  <a:pt x="1131" y="1501"/>
                  <a:pt x="1131" y="1501"/>
                  <a:pt x="1131" y="1501"/>
                </a:cubicBezTo>
                <a:lnTo>
                  <a:pt x="1135" y="1494"/>
                </a:lnTo>
                <a:close/>
                <a:moveTo>
                  <a:pt x="1138" y="1506"/>
                </a:moveTo>
                <a:cubicBezTo>
                  <a:pt x="1127" y="1526"/>
                  <a:pt x="1127" y="1526"/>
                  <a:pt x="1127" y="1526"/>
                </a:cubicBezTo>
                <a:cubicBezTo>
                  <a:pt x="1127" y="1526"/>
                  <a:pt x="1127" y="1526"/>
                  <a:pt x="1127" y="1526"/>
                </a:cubicBezTo>
                <a:cubicBezTo>
                  <a:pt x="1127" y="1526"/>
                  <a:pt x="1126" y="1526"/>
                  <a:pt x="1126" y="1526"/>
                </a:cubicBezTo>
                <a:cubicBezTo>
                  <a:pt x="1126" y="1526"/>
                  <a:pt x="1126" y="1526"/>
                  <a:pt x="1126" y="1526"/>
                </a:cubicBezTo>
                <a:cubicBezTo>
                  <a:pt x="1126" y="1526"/>
                  <a:pt x="1126" y="1527"/>
                  <a:pt x="1126" y="1527"/>
                </a:cubicBezTo>
                <a:cubicBezTo>
                  <a:pt x="1126" y="1527"/>
                  <a:pt x="1126" y="1527"/>
                  <a:pt x="1126" y="1527"/>
                </a:cubicBezTo>
                <a:cubicBezTo>
                  <a:pt x="1126" y="1527"/>
                  <a:pt x="1126" y="1527"/>
                  <a:pt x="1127" y="1527"/>
                </a:cubicBezTo>
                <a:cubicBezTo>
                  <a:pt x="1127" y="1527"/>
                  <a:pt x="1127" y="1527"/>
                  <a:pt x="1127" y="1527"/>
                </a:cubicBezTo>
                <a:cubicBezTo>
                  <a:pt x="1127" y="1527"/>
                  <a:pt x="1127" y="1528"/>
                  <a:pt x="1127" y="1528"/>
                </a:cubicBezTo>
                <a:cubicBezTo>
                  <a:pt x="1127" y="1528"/>
                  <a:pt x="1127" y="1528"/>
                  <a:pt x="1127" y="1528"/>
                </a:cubicBezTo>
                <a:cubicBezTo>
                  <a:pt x="1127" y="1528"/>
                  <a:pt x="1127" y="1528"/>
                  <a:pt x="1127" y="1528"/>
                </a:cubicBezTo>
                <a:cubicBezTo>
                  <a:pt x="1127" y="1528"/>
                  <a:pt x="1127" y="1528"/>
                  <a:pt x="1127" y="1528"/>
                </a:cubicBezTo>
                <a:cubicBezTo>
                  <a:pt x="1127" y="1528"/>
                  <a:pt x="1127" y="1528"/>
                  <a:pt x="1127" y="1528"/>
                </a:cubicBezTo>
                <a:cubicBezTo>
                  <a:pt x="1143" y="1533"/>
                  <a:pt x="1143" y="1533"/>
                  <a:pt x="1143" y="1533"/>
                </a:cubicBezTo>
                <a:cubicBezTo>
                  <a:pt x="1140" y="1539"/>
                  <a:pt x="1140" y="1539"/>
                  <a:pt x="1140" y="1539"/>
                </a:cubicBezTo>
                <a:cubicBezTo>
                  <a:pt x="1116" y="1532"/>
                  <a:pt x="1116" y="1532"/>
                  <a:pt x="1116" y="1532"/>
                </a:cubicBezTo>
                <a:cubicBezTo>
                  <a:pt x="1116" y="1532"/>
                  <a:pt x="1116" y="1532"/>
                  <a:pt x="1116" y="1532"/>
                </a:cubicBezTo>
                <a:cubicBezTo>
                  <a:pt x="1116" y="1532"/>
                  <a:pt x="1116" y="1532"/>
                  <a:pt x="1116" y="1532"/>
                </a:cubicBezTo>
                <a:cubicBezTo>
                  <a:pt x="1116" y="1532"/>
                  <a:pt x="1116" y="1532"/>
                  <a:pt x="1116" y="1532"/>
                </a:cubicBezTo>
                <a:cubicBezTo>
                  <a:pt x="1116" y="1532"/>
                  <a:pt x="1115" y="1532"/>
                  <a:pt x="1115" y="1532"/>
                </a:cubicBezTo>
                <a:cubicBezTo>
                  <a:pt x="1115" y="1532"/>
                  <a:pt x="1115" y="1532"/>
                  <a:pt x="1115" y="1532"/>
                </a:cubicBezTo>
                <a:cubicBezTo>
                  <a:pt x="1115" y="1532"/>
                  <a:pt x="1115" y="1532"/>
                  <a:pt x="1115" y="1532"/>
                </a:cubicBezTo>
                <a:cubicBezTo>
                  <a:pt x="1115" y="1532"/>
                  <a:pt x="1115" y="1532"/>
                  <a:pt x="1115" y="1533"/>
                </a:cubicBezTo>
                <a:cubicBezTo>
                  <a:pt x="1115" y="1533"/>
                  <a:pt x="1115" y="1533"/>
                  <a:pt x="1115" y="1533"/>
                </a:cubicBezTo>
                <a:cubicBezTo>
                  <a:pt x="1114" y="1533"/>
                  <a:pt x="1114" y="1533"/>
                  <a:pt x="1114" y="1533"/>
                </a:cubicBezTo>
                <a:cubicBezTo>
                  <a:pt x="1114" y="1533"/>
                  <a:pt x="1114" y="1533"/>
                  <a:pt x="1114" y="1533"/>
                </a:cubicBezTo>
                <a:cubicBezTo>
                  <a:pt x="1114" y="1533"/>
                  <a:pt x="1114" y="1533"/>
                  <a:pt x="1114" y="1533"/>
                </a:cubicBezTo>
                <a:cubicBezTo>
                  <a:pt x="1114" y="1533"/>
                  <a:pt x="1114" y="1533"/>
                  <a:pt x="1114" y="1533"/>
                </a:cubicBezTo>
                <a:cubicBezTo>
                  <a:pt x="1110" y="1591"/>
                  <a:pt x="1110" y="1591"/>
                  <a:pt x="1110" y="1591"/>
                </a:cubicBezTo>
                <a:cubicBezTo>
                  <a:pt x="1101" y="1607"/>
                  <a:pt x="1101" y="1607"/>
                  <a:pt x="1101" y="1607"/>
                </a:cubicBezTo>
                <a:cubicBezTo>
                  <a:pt x="1104" y="1572"/>
                  <a:pt x="1104" y="1572"/>
                  <a:pt x="1104" y="1572"/>
                </a:cubicBezTo>
                <a:cubicBezTo>
                  <a:pt x="1104" y="1572"/>
                  <a:pt x="1104" y="1572"/>
                  <a:pt x="1104" y="1572"/>
                </a:cubicBezTo>
                <a:cubicBezTo>
                  <a:pt x="1104" y="1572"/>
                  <a:pt x="1104" y="1572"/>
                  <a:pt x="1104" y="1572"/>
                </a:cubicBezTo>
                <a:cubicBezTo>
                  <a:pt x="1105" y="1545"/>
                  <a:pt x="1105" y="1545"/>
                  <a:pt x="1105" y="1545"/>
                </a:cubicBezTo>
                <a:cubicBezTo>
                  <a:pt x="1105" y="1545"/>
                  <a:pt x="1105" y="1545"/>
                  <a:pt x="1105" y="1545"/>
                </a:cubicBezTo>
                <a:cubicBezTo>
                  <a:pt x="1105" y="1545"/>
                  <a:pt x="1105" y="1545"/>
                  <a:pt x="1105" y="1545"/>
                </a:cubicBezTo>
                <a:cubicBezTo>
                  <a:pt x="1105" y="1545"/>
                  <a:pt x="1105" y="1545"/>
                  <a:pt x="1105" y="1545"/>
                </a:cubicBezTo>
                <a:cubicBezTo>
                  <a:pt x="1105" y="1545"/>
                  <a:pt x="1105" y="1545"/>
                  <a:pt x="1105" y="1545"/>
                </a:cubicBezTo>
                <a:cubicBezTo>
                  <a:pt x="1105" y="1545"/>
                  <a:pt x="1105" y="1545"/>
                  <a:pt x="1105" y="1545"/>
                </a:cubicBezTo>
                <a:cubicBezTo>
                  <a:pt x="1105" y="1545"/>
                  <a:pt x="1105" y="1544"/>
                  <a:pt x="1105" y="1544"/>
                </a:cubicBezTo>
                <a:cubicBezTo>
                  <a:pt x="1105" y="1544"/>
                  <a:pt x="1105" y="1544"/>
                  <a:pt x="1105" y="1544"/>
                </a:cubicBezTo>
                <a:cubicBezTo>
                  <a:pt x="1105" y="1544"/>
                  <a:pt x="1105" y="1544"/>
                  <a:pt x="1105" y="1544"/>
                </a:cubicBezTo>
                <a:cubicBezTo>
                  <a:pt x="1105" y="1544"/>
                  <a:pt x="1105" y="1544"/>
                  <a:pt x="1105" y="1544"/>
                </a:cubicBezTo>
                <a:cubicBezTo>
                  <a:pt x="1104" y="1544"/>
                  <a:pt x="1104" y="1544"/>
                  <a:pt x="1104" y="1544"/>
                </a:cubicBezTo>
                <a:cubicBezTo>
                  <a:pt x="1104" y="1544"/>
                  <a:pt x="1104" y="1544"/>
                  <a:pt x="1104" y="1544"/>
                </a:cubicBezTo>
                <a:cubicBezTo>
                  <a:pt x="1104" y="1544"/>
                  <a:pt x="1104" y="1544"/>
                  <a:pt x="1104" y="1544"/>
                </a:cubicBezTo>
                <a:cubicBezTo>
                  <a:pt x="1104" y="1544"/>
                  <a:pt x="1104" y="1544"/>
                  <a:pt x="1104" y="1544"/>
                </a:cubicBezTo>
                <a:cubicBezTo>
                  <a:pt x="1104" y="1544"/>
                  <a:pt x="1104" y="1544"/>
                  <a:pt x="1103" y="1544"/>
                </a:cubicBezTo>
                <a:cubicBezTo>
                  <a:pt x="1103" y="1544"/>
                  <a:pt x="1103" y="1544"/>
                  <a:pt x="1103" y="1544"/>
                </a:cubicBezTo>
                <a:cubicBezTo>
                  <a:pt x="1103" y="1544"/>
                  <a:pt x="1103" y="1544"/>
                  <a:pt x="1103" y="1544"/>
                </a:cubicBezTo>
                <a:cubicBezTo>
                  <a:pt x="1103" y="1544"/>
                  <a:pt x="1103" y="1544"/>
                  <a:pt x="1103" y="1544"/>
                </a:cubicBezTo>
                <a:cubicBezTo>
                  <a:pt x="1103" y="1544"/>
                  <a:pt x="1103" y="1544"/>
                  <a:pt x="1103" y="1545"/>
                </a:cubicBezTo>
                <a:cubicBezTo>
                  <a:pt x="1071" y="1600"/>
                  <a:pt x="1071" y="1600"/>
                  <a:pt x="1071" y="1600"/>
                </a:cubicBezTo>
                <a:cubicBezTo>
                  <a:pt x="1067" y="1589"/>
                  <a:pt x="1067" y="1589"/>
                  <a:pt x="1067" y="1589"/>
                </a:cubicBezTo>
                <a:cubicBezTo>
                  <a:pt x="1101" y="1530"/>
                  <a:pt x="1101" y="1530"/>
                  <a:pt x="1101" y="1530"/>
                </a:cubicBezTo>
                <a:cubicBezTo>
                  <a:pt x="1101" y="1530"/>
                  <a:pt x="1101" y="1529"/>
                  <a:pt x="1101" y="1529"/>
                </a:cubicBezTo>
                <a:cubicBezTo>
                  <a:pt x="1101" y="1529"/>
                  <a:pt x="1101" y="1529"/>
                  <a:pt x="1101" y="1529"/>
                </a:cubicBezTo>
                <a:cubicBezTo>
                  <a:pt x="1101" y="1529"/>
                  <a:pt x="1101" y="1529"/>
                  <a:pt x="1101" y="1529"/>
                </a:cubicBezTo>
                <a:cubicBezTo>
                  <a:pt x="1101" y="1529"/>
                  <a:pt x="1101" y="1529"/>
                  <a:pt x="1101" y="1529"/>
                </a:cubicBezTo>
                <a:cubicBezTo>
                  <a:pt x="1101" y="1529"/>
                  <a:pt x="1101" y="1529"/>
                  <a:pt x="1101" y="1529"/>
                </a:cubicBezTo>
                <a:cubicBezTo>
                  <a:pt x="1101" y="1529"/>
                  <a:pt x="1101" y="1528"/>
                  <a:pt x="1101" y="1528"/>
                </a:cubicBezTo>
                <a:cubicBezTo>
                  <a:pt x="1101" y="1528"/>
                  <a:pt x="1101" y="1528"/>
                  <a:pt x="1101" y="1528"/>
                </a:cubicBezTo>
                <a:cubicBezTo>
                  <a:pt x="1101" y="1528"/>
                  <a:pt x="1101" y="1528"/>
                  <a:pt x="1101" y="1528"/>
                </a:cubicBezTo>
                <a:cubicBezTo>
                  <a:pt x="1101" y="1528"/>
                  <a:pt x="1101" y="1528"/>
                  <a:pt x="1101" y="1528"/>
                </a:cubicBezTo>
                <a:cubicBezTo>
                  <a:pt x="1101" y="1528"/>
                  <a:pt x="1101" y="1528"/>
                  <a:pt x="1101" y="1528"/>
                </a:cubicBezTo>
                <a:cubicBezTo>
                  <a:pt x="1100" y="1528"/>
                  <a:pt x="1100" y="1528"/>
                  <a:pt x="1100" y="1528"/>
                </a:cubicBezTo>
                <a:cubicBezTo>
                  <a:pt x="1100" y="1528"/>
                  <a:pt x="1100" y="1528"/>
                  <a:pt x="1100" y="1528"/>
                </a:cubicBezTo>
                <a:cubicBezTo>
                  <a:pt x="1041" y="1510"/>
                  <a:pt x="1041" y="1510"/>
                  <a:pt x="1041" y="1510"/>
                </a:cubicBezTo>
                <a:cubicBezTo>
                  <a:pt x="1038" y="1502"/>
                  <a:pt x="1038" y="1502"/>
                  <a:pt x="1038" y="1502"/>
                </a:cubicBezTo>
                <a:cubicBezTo>
                  <a:pt x="1116" y="1525"/>
                  <a:pt x="1116" y="1525"/>
                  <a:pt x="1116" y="1525"/>
                </a:cubicBezTo>
                <a:cubicBezTo>
                  <a:pt x="1116" y="1525"/>
                  <a:pt x="1116" y="1525"/>
                  <a:pt x="1116" y="1525"/>
                </a:cubicBezTo>
                <a:cubicBezTo>
                  <a:pt x="1116" y="1525"/>
                  <a:pt x="1116" y="1525"/>
                  <a:pt x="1116" y="1525"/>
                </a:cubicBezTo>
                <a:cubicBezTo>
                  <a:pt x="1117" y="1525"/>
                  <a:pt x="1117" y="1525"/>
                  <a:pt x="1117" y="1524"/>
                </a:cubicBezTo>
                <a:cubicBezTo>
                  <a:pt x="1117" y="1524"/>
                  <a:pt x="1117" y="1524"/>
                  <a:pt x="1117" y="1524"/>
                </a:cubicBezTo>
                <a:cubicBezTo>
                  <a:pt x="1117" y="1524"/>
                  <a:pt x="1118" y="1524"/>
                  <a:pt x="1118" y="1524"/>
                </a:cubicBezTo>
                <a:cubicBezTo>
                  <a:pt x="1129" y="1504"/>
                  <a:pt x="1129" y="1504"/>
                  <a:pt x="1129" y="1504"/>
                </a:cubicBezTo>
                <a:lnTo>
                  <a:pt x="1138" y="1506"/>
                </a:lnTo>
                <a:close/>
                <a:moveTo>
                  <a:pt x="1116" y="1522"/>
                </a:moveTo>
                <a:cubicBezTo>
                  <a:pt x="1037" y="1499"/>
                  <a:pt x="1037" y="1499"/>
                  <a:pt x="1037" y="1499"/>
                </a:cubicBezTo>
                <a:cubicBezTo>
                  <a:pt x="1029" y="1474"/>
                  <a:pt x="1029" y="1474"/>
                  <a:pt x="1029" y="1474"/>
                </a:cubicBezTo>
                <a:cubicBezTo>
                  <a:pt x="1126" y="1503"/>
                  <a:pt x="1126" y="1503"/>
                  <a:pt x="1126" y="1503"/>
                </a:cubicBezTo>
                <a:lnTo>
                  <a:pt x="1116" y="1522"/>
                </a:lnTo>
                <a:close/>
                <a:moveTo>
                  <a:pt x="1038" y="1509"/>
                </a:moveTo>
                <a:cubicBezTo>
                  <a:pt x="1029" y="1507"/>
                  <a:pt x="1029" y="1507"/>
                  <a:pt x="1029" y="1507"/>
                </a:cubicBezTo>
                <a:cubicBezTo>
                  <a:pt x="1026" y="1498"/>
                  <a:pt x="1026" y="1498"/>
                  <a:pt x="1026" y="1498"/>
                </a:cubicBezTo>
                <a:cubicBezTo>
                  <a:pt x="1035" y="1501"/>
                  <a:pt x="1035" y="1501"/>
                  <a:pt x="1035" y="1501"/>
                </a:cubicBezTo>
                <a:lnTo>
                  <a:pt x="1038" y="1509"/>
                </a:lnTo>
                <a:close/>
                <a:moveTo>
                  <a:pt x="1026" y="1509"/>
                </a:moveTo>
                <a:cubicBezTo>
                  <a:pt x="1057" y="1601"/>
                  <a:pt x="1057" y="1601"/>
                  <a:pt x="1057" y="1601"/>
                </a:cubicBezTo>
                <a:cubicBezTo>
                  <a:pt x="1033" y="1644"/>
                  <a:pt x="1033" y="1644"/>
                  <a:pt x="1033" y="1644"/>
                </a:cubicBezTo>
                <a:cubicBezTo>
                  <a:pt x="1024" y="1641"/>
                  <a:pt x="1024" y="1641"/>
                  <a:pt x="1024" y="1641"/>
                </a:cubicBezTo>
                <a:cubicBezTo>
                  <a:pt x="975" y="1494"/>
                  <a:pt x="975" y="1494"/>
                  <a:pt x="975" y="1494"/>
                </a:cubicBezTo>
                <a:lnTo>
                  <a:pt x="1026" y="1509"/>
                </a:lnTo>
                <a:close/>
                <a:moveTo>
                  <a:pt x="945" y="1482"/>
                </a:moveTo>
                <a:cubicBezTo>
                  <a:pt x="936" y="1480"/>
                  <a:pt x="936" y="1480"/>
                  <a:pt x="936" y="1480"/>
                </a:cubicBezTo>
                <a:cubicBezTo>
                  <a:pt x="937" y="1472"/>
                  <a:pt x="937" y="1472"/>
                  <a:pt x="937" y="1472"/>
                </a:cubicBezTo>
                <a:cubicBezTo>
                  <a:pt x="946" y="1475"/>
                  <a:pt x="946" y="1475"/>
                  <a:pt x="946" y="1475"/>
                </a:cubicBezTo>
                <a:lnTo>
                  <a:pt x="945" y="1482"/>
                </a:lnTo>
                <a:close/>
                <a:moveTo>
                  <a:pt x="934" y="1469"/>
                </a:moveTo>
                <a:cubicBezTo>
                  <a:pt x="909" y="1461"/>
                  <a:pt x="909" y="1461"/>
                  <a:pt x="909" y="1461"/>
                </a:cubicBezTo>
                <a:cubicBezTo>
                  <a:pt x="873" y="1261"/>
                  <a:pt x="873" y="1261"/>
                  <a:pt x="873" y="1261"/>
                </a:cubicBezTo>
                <a:cubicBezTo>
                  <a:pt x="947" y="1284"/>
                  <a:pt x="947" y="1284"/>
                  <a:pt x="947" y="1284"/>
                </a:cubicBezTo>
                <a:lnTo>
                  <a:pt x="934" y="1469"/>
                </a:lnTo>
                <a:close/>
                <a:moveTo>
                  <a:pt x="908" y="1471"/>
                </a:moveTo>
                <a:cubicBezTo>
                  <a:pt x="899" y="1469"/>
                  <a:pt x="899" y="1469"/>
                  <a:pt x="899" y="1469"/>
                </a:cubicBezTo>
                <a:cubicBezTo>
                  <a:pt x="897" y="1461"/>
                  <a:pt x="897" y="1461"/>
                  <a:pt x="897" y="1461"/>
                </a:cubicBezTo>
                <a:cubicBezTo>
                  <a:pt x="906" y="1463"/>
                  <a:pt x="906" y="1463"/>
                  <a:pt x="906" y="1463"/>
                </a:cubicBezTo>
                <a:lnTo>
                  <a:pt x="908" y="1471"/>
                </a:lnTo>
                <a:close/>
                <a:moveTo>
                  <a:pt x="914" y="1571"/>
                </a:moveTo>
                <a:cubicBezTo>
                  <a:pt x="911" y="1575"/>
                  <a:pt x="911" y="1575"/>
                  <a:pt x="911" y="1575"/>
                </a:cubicBezTo>
                <a:cubicBezTo>
                  <a:pt x="893" y="1470"/>
                  <a:pt x="893" y="1470"/>
                  <a:pt x="893" y="1470"/>
                </a:cubicBezTo>
                <a:cubicBezTo>
                  <a:pt x="896" y="1471"/>
                  <a:pt x="896" y="1471"/>
                  <a:pt x="896" y="1471"/>
                </a:cubicBezTo>
                <a:lnTo>
                  <a:pt x="914" y="1571"/>
                </a:lnTo>
                <a:close/>
                <a:moveTo>
                  <a:pt x="914" y="1575"/>
                </a:moveTo>
                <a:cubicBezTo>
                  <a:pt x="917" y="1589"/>
                  <a:pt x="917" y="1589"/>
                  <a:pt x="917" y="1589"/>
                </a:cubicBezTo>
                <a:cubicBezTo>
                  <a:pt x="914" y="1593"/>
                  <a:pt x="914" y="1593"/>
                  <a:pt x="914" y="1593"/>
                </a:cubicBezTo>
                <a:cubicBezTo>
                  <a:pt x="912" y="1579"/>
                  <a:pt x="912" y="1579"/>
                  <a:pt x="912" y="1579"/>
                </a:cubicBezTo>
                <a:lnTo>
                  <a:pt x="914" y="1575"/>
                </a:lnTo>
                <a:close/>
                <a:moveTo>
                  <a:pt x="916" y="1621"/>
                </a:moveTo>
                <a:cubicBezTo>
                  <a:pt x="912" y="1625"/>
                  <a:pt x="912" y="1625"/>
                  <a:pt x="912" y="1625"/>
                </a:cubicBezTo>
                <a:cubicBezTo>
                  <a:pt x="900" y="1622"/>
                  <a:pt x="900" y="1622"/>
                  <a:pt x="900" y="1622"/>
                </a:cubicBezTo>
                <a:cubicBezTo>
                  <a:pt x="913" y="1601"/>
                  <a:pt x="913" y="1601"/>
                  <a:pt x="913" y="1601"/>
                </a:cubicBezTo>
                <a:lnTo>
                  <a:pt x="916" y="1621"/>
                </a:lnTo>
                <a:close/>
                <a:moveTo>
                  <a:pt x="913" y="1628"/>
                </a:moveTo>
                <a:cubicBezTo>
                  <a:pt x="920" y="1630"/>
                  <a:pt x="920" y="1630"/>
                  <a:pt x="920" y="1630"/>
                </a:cubicBezTo>
                <a:cubicBezTo>
                  <a:pt x="915" y="1637"/>
                  <a:pt x="915" y="1637"/>
                  <a:pt x="915" y="1637"/>
                </a:cubicBezTo>
                <a:cubicBezTo>
                  <a:pt x="908" y="1635"/>
                  <a:pt x="908" y="1635"/>
                  <a:pt x="908" y="1635"/>
                </a:cubicBezTo>
                <a:lnTo>
                  <a:pt x="913" y="1628"/>
                </a:lnTo>
                <a:close/>
                <a:moveTo>
                  <a:pt x="913" y="1639"/>
                </a:moveTo>
                <a:cubicBezTo>
                  <a:pt x="901" y="1653"/>
                  <a:pt x="901" y="1653"/>
                  <a:pt x="901" y="1653"/>
                </a:cubicBezTo>
                <a:cubicBezTo>
                  <a:pt x="899" y="1646"/>
                  <a:pt x="899" y="1646"/>
                  <a:pt x="899" y="1646"/>
                </a:cubicBezTo>
                <a:cubicBezTo>
                  <a:pt x="906" y="1637"/>
                  <a:pt x="906" y="1637"/>
                  <a:pt x="906" y="1637"/>
                </a:cubicBezTo>
                <a:lnTo>
                  <a:pt x="913" y="1639"/>
                </a:lnTo>
                <a:close/>
                <a:moveTo>
                  <a:pt x="898" y="1643"/>
                </a:moveTo>
                <a:cubicBezTo>
                  <a:pt x="895" y="1634"/>
                  <a:pt x="895" y="1634"/>
                  <a:pt x="895" y="1634"/>
                </a:cubicBezTo>
                <a:cubicBezTo>
                  <a:pt x="903" y="1636"/>
                  <a:pt x="903" y="1636"/>
                  <a:pt x="903" y="1636"/>
                </a:cubicBezTo>
                <a:lnTo>
                  <a:pt x="898" y="1643"/>
                </a:lnTo>
                <a:close/>
                <a:moveTo>
                  <a:pt x="899" y="1656"/>
                </a:moveTo>
                <a:cubicBezTo>
                  <a:pt x="893" y="1662"/>
                  <a:pt x="893" y="1662"/>
                  <a:pt x="893" y="1662"/>
                </a:cubicBezTo>
                <a:cubicBezTo>
                  <a:pt x="891" y="1655"/>
                  <a:pt x="891" y="1655"/>
                  <a:pt x="891" y="1655"/>
                </a:cubicBezTo>
                <a:cubicBezTo>
                  <a:pt x="897" y="1649"/>
                  <a:pt x="897" y="1649"/>
                  <a:pt x="897" y="1649"/>
                </a:cubicBezTo>
                <a:lnTo>
                  <a:pt x="899" y="1656"/>
                </a:lnTo>
                <a:close/>
                <a:moveTo>
                  <a:pt x="891" y="1665"/>
                </a:moveTo>
                <a:cubicBezTo>
                  <a:pt x="805" y="1767"/>
                  <a:pt x="805" y="1767"/>
                  <a:pt x="805" y="1767"/>
                </a:cubicBezTo>
                <a:cubicBezTo>
                  <a:pt x="806" y="1757"/>
                  <a:pt x="806" y="1757"/>
                  <a:pt x="806" y="1757"/>
                </a:cubicBezTo>
                <a:cubicBezTo>
                  <a:pt x="889" y="1658"/>
                  <a:pt x="889" y="1658"/>
                  <a:pt x="889" y="1658"/>
                </a:cubicBezTo>
                <a:lnTo>
                  <a:pt x="891" y="1665"/>
                </a:lnTo>
                <a:close/>
                <a:moveTo>
                  <a:pt x="892" y="1668"/>
                </a:moveTo>
                <a:cubicBezTo>
                  <a:pt x="897" y="1684"/>
                  <a:pt x="897" y="1684"/>
                  <a:pt x="897" y="1684"/>
                </a:cubicBezTo>
                <a:cubicBezTo>
                  <a:pt x="850" y="1788"/>
                  <a:pt x="850" y="1788"/>
                  <a:pt x="850" y="1788"/>
                </a:cubicBezTo>
                <a:cubicBezTo>
                  <a:pt x="805" y="1775"/>
                  <a:pt x="805" y="1775"/>
                  <a:pt x="805" y="1775"/>
                </a:cubicBezTo>
                <a:cubicBezTo>
                  <a:pt x="805" y="1772"/>
                  <a:pt x="805" y="1772"/>
                  <a:pt x="805" y="1772"/>
                </a:cubicBezTo>
                <a:lnTo>
                  <a:pt x="892" y="1668"/>
                </a:lnTo>
                <a:close/>
                <a:moveTo>
                  <a:pt x="849" y="1802"/>
                </a:moveTo>
                <a:cubicBezTo>
                  <a:pt x="849" y="1802"/>
                  <a:pt x="849" y="1802"/>
                  <a:pt x="849" y="1802"/>
                </a:cubicBezTo>
                <a:cubicBezTo>
                  <a:pt x="849" y="1803"/>
                  <a:pt x="849" y="1803"/>
                  <a:pt x="849" y="1803"/>
                </a:cubicBezTo>
                <a:lnTo>
                  <a:pt x="849" y="1802"/>
                </a:lnTo>
                <a:close/>
                <a:moveTo>
                  <a:pt x="852" y="1803"/>
                </a:moveTo>
                <a:cubicBezTo>
                  <a:pt x="854" y="1803"/>
                  <a:pt x="854" y="1803"/>
                  <a:pt x="854" y="1803"/>
                </a:cubicBezTo>
                <a:cubicBezTo>
                  <a:pt x="838" y="1822"/>
                  <a:pt x="838" y="1822"/>
                  <a:pt x="838" y="1822"/>
                </a:cubicBezTo>
                <a:cubicBezTo>
                  <a:pt x="838" y="1822"/>
                  <a:pt x="838" y="1822"/>
                  <a:pt x="838" y="1822"/>
                </a:cubicBezTo>
                <a:cubicBezTo>
                  <a:pt x="837" y="1822"/>
                  <a:pt x="837" y="1823"/>
                  <a:pt x="837" y="1823"/>
                </a:cubicBezTo>
                <a:cubicBezTo>
                  <a:pt x="837" y="1823"/>
                  <a:pt x="837" y="1823"/>
                  <a:pt x="837" y="1823"/>
                </a:cubicBezTo>
                <a:cubicBezTo>
                  <a:pt x="837" y="1823"/>
                  <a:pt x="837" y="1823"/>
                  <a:pt x="837" y="1823"/>
                </a:cubicBezTo>
                <a:cubicBezTo>
                  <a:pt x="849" y="1887"/>
                  <a:pt x="849" y="1887"/>
                  <a:pt x="849" y="1887"/>
                </a:cubicBezTo>
                <a:cubicBezTo>
                  <a:pt x="849" y="1887"/>
                  <a:pt x="849" y="1887"/>
                  <a:pt x="849" y="1887"/>
                </a:cubicBezTo>
                <a:cubicBezTo>
                  <a:pt x="849" y="1887"/>
                  <a:pt x="850" y="1887"/>
                  <a:pt x="850" y="1887"/>
                </a:cubicBezTo>
                <a:cubicBezTo>
                  <a:pt x="850" y="1887"/>
                  <a:pt x="850" y="1887"/>
                  <a:pt x="850" y="1887"/>
                </a:cubicBezTo>
                <a:cubicBezTo>
                  <a:pt x="850" y="1887"/>
                  <a:pt x="850" y="1888"/>
                  <a:pt x="850" y="1888"/>
                </a:cubicBezTo>
                <a:cubicBezTo>
                  <a:pt x="850" y="1888"/>
                  <a:pt x="851" y="1888"/>
                  <a:pt x="851" y="1888"/>
                </a:cubicBezTo>
                <a:cubicBezTo>
                  <a:pt x="851" y="1888"/>
                  <a:pt x="851" y="1888"/>
                  <a:pt x="851" y="1888"/>
                </a:cubicBezTo>
                <a:cubicBezTo>
                  <a:pt x="851" y="1888"/>
                  <a:pt x="851" y="1888"/>
                  <a:pt x="851" y="1888"/>
                </a:cubicBezTo>
                <a:cubicBezTo>
                  <a:pt x="851" y="1888"/>
                  <a:pt x="851" y="1888"/>
                  <a:pt x="852" y="1887"/>
                </a:cubicBezTo>
                <a:cubicBezTo>
                  <a:pt x="852" y="1887"/>
                  <a:pt x="852" y="1887"/>
                  <a:pt x="852" y="1887"/>
                </a:cubicBezTo>
                <a:cubicBezTo>
                  <a:pt x="852" y="1887"/>
                  <a:pt x="852" y="1887"/>
                  <a:pt x="852" y="1887"/>
                </a:cubicBezTo>
                <a:cubicBezTo>
                  <a:pt x="852" y="1887"/>
                  <a:pt x="852" y="1887"/>
                  <a:pt x="852" y="1887"/>
                </a:cubicBezTo>
                <a:cubicBezTo>
                  <a:pt x="852" y="1887"/>
                  <a:pt x="852" y="1887"/>
                  <a:pt x="852" y="1887"/>
                </a:cubicBezTo>
                <a:cubicBezTo>
                  <a:pt x="852" y="1887"/>
                  <a:pt x="852" y="1887"/>
                  <a:pt x="852" y="1887"/>
                </a:cubicBezTo>
                <a:cubicBezTo>
                  <a:pt x="873" y="1808"/>
                  <a:pt x="873" y="1808"/>
                  <a:pt x="873" y="1808"/>
                </a:cubicBezTo>
                <a:cubicBezTo>
                  <a:pt x="874" y="1808"/>
                  <a:pt x="874" y="1808"/>
                  <a:pt x="874" y="1808"/>
                </a:cubicBezTo>
                <a:cubicBezTo>
                  <a:pt x="834" y="1954"/>
                  <a:pt x="834" y="1954"/>
                  <a:pt x="834" y="1954"/>
                </a:cubicBezTo>
                <a:cubicBezTo>
                  <a:pt x="834" y="1953"/>
                  <a:pt x="834" y="1953"/>
                  <a:pt x="834" y="1953"/>
                </a:cubicBezTo>
                <a:cubicBezTo>
                  <a:pt x="842" y="1923"/>
                  <a:pt x="842" y="1923"/>
                  <a:pt x="842" y="1923"/>
                </a:cubicBezTo>
                <a:cubicBezTo>
                  <a:pt x="842" y="1923"/>
                  <a:pt x="842" y="1923"/>
                  <a:pt x="842" y="1923"/>
                </a:cubicBezTo>
                <a:cubicBezTo>
                  <a:pt x="842" y="1923"/>
                  <a:pt x="842" y="1923"/>
                  <a:pt x="842" y="1922"/>
                </a:cubicBezTo>
                <a:cubicBezTo>
                  <a:pt x="842" y="1922"/>
                  <a:pt x="842" y="1922"/>
                  <a:pt x="842" y="1922"/>
                </a:cubicBezTo>
                <a:cubicBezTo>
                  <a:pt x="842" y="1922"/>
                  <a:pt x="842" y="1922"/>
                  <a:pt x="842" y="1922"/>
                </a:cubicBezTo>
                <a:cubicBezTo>
                  <a:pt x="842" y="1922"/>
                  <a:pt x="842" y="1922"/>
                  <a:pt x="842" y="1922"/>
                </a:cubicBezTo>
                <a:cubicBezTo>
                  <a:pt x="842" y="1922"/>
                  <a:pt x="842" y="1922"/>
                  <a:pt x="842" y="1922"/>
                </a:cubicBezTo>
                <a:cubicBezTo>
                  <a:pt x="842" y="1921"/>
                  <a:pt x="842" y="1921"/>
                  <a:pt x="842" y="1921"/>
                </a:cubicBezTo>
                <a:cubicBezTo>
                  <a:pt x="842" y="1921"/>
                  <a:pt x="842" y="1921"/>
                  <a:pt x="841" y="1921"/>
                </a:cubicBezTo>
                <a:cubicBezTo>
                  <a:pt x="841" y="1921"/>
                  <a:pt x="841" y="1921"/>
                  <a:pt x="841" y="1921"/>
                </a:cubicBezTo>
                <a:cubicBezTo>
                  <a:pt x="841" y="1921"/>
                  <a:pt x="841" y="1921"/>
                  <a:pt x="841" y="1921"/>
                </a:cubicBezTo>
                <a:cubicBezTo>
                  <a:pt x="841" y="1921"/>
                  <a:pt x="841" y="1921"/>
                  <a:pt x="841" y="1921"/>
                </a:cubicBezTo>
                <a:cubicBezTo>
                  <a:pt x="841" y="1921"/>
                  <a:pt x="841" y="1921"/>
                  <a:pt x="841" y="1921"/>
                </a:cubicBezTo>
                <a:cubicBezTo>
                  <a:pt x="841" y="1921"/>
                  <a:pt x="841" y="1921"/>
                  <a:pt x="840" y="1921"/>
                </a:cubicBezTo>
                <a:cubicBezTo>
                  <a:pt x="840" y="1921"/>
                  <a:pt x="840" y="1921"/>
                  <a:pt x="840" y="1921"/>
                </a:cubicBezTo>
                <a:cubicBezTo>
                  <a:pt x="840" y="1921"/>
                  <a:pt x="840" y="1921"/>
                  <a:pt x="840" y="1921"/>
                </a:cubicBezTo>
                <a:cubicBezTo>
                  <a:pt x="845" y="1911"/>
                  <a:pt x="845" y="1911"/>
                  <a:pt x="845" y="1911"/>
                </a:cubicBezTo>
                <a:cubicBezTo>
                  <a:pt x="846" y="1911"/>
                  <a:pt x="846" y="1911"/>
                  <a:pt x="846" y="1910"/>
                </a:cubicBezTo>
                <a:cubicBezTo>
                  <a:pt x="846" y="1910"/>
                  <a:pt x="846" y="1910"/>
                  <a:pt x="846" y="1910"/>
                </a:cubicBezTo>
                <a:cubicBezTo>
                  <a:pt x="845" y="1910"/>
                  <a:pt x="845" y="1910"/>
                  <a:pt x="845" y="1909"/>
                </a:cubicBezTo>
                <a:cubicBezTo>
                  <a:pt x="845" y="1909"/>
                  <a:pt x="845" y="1909"/>
                  <a:pt x="845" y="1909"/>
                </a:cubicBezTo>
                <a:cubicBezTo>
                  <a:pt x="845" y="1909"/>
                  <a:pt x="845" y="1909"/>
                  <a:pt x="845" y="1909"/>
                </a:cubicBezTo>
                <a:cubicBezTo>
                  <a:pt x="845" y="1909"/>
                  <a:pt x="845" y="1909"/>
                  <a:pt x="845" y="1909"/>
                </a:cubicBezTo>
                <a:cubicBezTo>
                  <a:pt x="845" y="1909"/>
                  <a:pt x="844" y="1909"/>
                  <a:pt x="844" y="1909"/>
                </a:cubicBezTo>
                <a:cubicBezTo>
                  <a:pt x="844" y="1909"/>
                  <a:pt x="844" y="1909"/>
                  <a:pt x="844" y="1909"/>
                </a:cubicBezTo>
                <a:cubicBezTo>
                  <a:pt x="844" y="1909"/>
                  <a:pt x="843" y="1909"/>
                  <a:pt x="843" y="1909"/>
                </a:cubicBezTo>
                <a:cubicBezTo>
                  <a:pt x="843" y="1909"/>
                  <a:pt x="843" y="1909"/>
                  <a:pt x="843" y="1909"/>
                </a:cubicBezTo>
                <a:cubicBezTo>
                  <a:pt x="837" y="1917"/>
                  <a:pt x="837" y="1917"/>
                  <a:pt x="837" y="1917"/>
                </a:cubicBezTo>
                <a:cubicBezTo>
                  <a:pt x="837" y="1917"/>
                  <a:pt x="837" y="1917"/>
                  <a:pt x="837" y="1917"/>
                </a:cubicBezTo>
                <a:cubicBezTo>
                  <a:pt x="828" y="1927"/>
                  <a:pt x="828" y="1927"/>
                  <a:pt x="828" y="1927"/>
                </a:cubicBezTo>
                <a:cubicBezTo>
                  <a:pt x="827" y="1925"/>
                  <a:pt x="827" y="1925"/>
                  <a:pt x="827" y="1925"/>
                </a:cubicBezTo>
                <a:cubicBezTo>
                  <a:pt x="846" y="1903"/>
                  <a:pt x="846" y="1903"/>
                  <a:pt x="846" y="1903"/>
                </a:cubicBezTo>
                <a:cubicBezTo>
                  <a:pt x="846" y="1903"/>
                  <a:pt x="846" y="1903"/>
                  <a:pt x="846" y="1903"/>
                </a:cubicBezTo>
                <a:cubicBezTo>
                  <a:pt x="846" y="1903"/>
                  <a:pt x="846" y="1903"/>
                  <a:pt x="846" y="1902"/>
                </a:cubicBezTo>
                <a:cubicBezTo>
                  <a:pt x="846" y="1902"/>
                  <a:pt x="846" y="1902"/>
                  <a:pt x="846" y="1902"/>
                </a:cubicBezTo>
                <a:cubicBezTo>
                  <a:pt x="846" y="1902"/>
                  <a:pt x="846" y="1902"/>
                  <a:pt x="846" y="1902"/>
                </a:cubicBezTo>
                <a:cubicBezTo>
                  <a:pt x="834" y="1835"/>
                  <a:pt x="834" y="1835"/>
                  <a:pt x="834" y="1835"/>
                </a:cubicBezTo>
                <a:cubicBezTo>
                  <a:pt x="834" y="1835"/>
                  <a:pt x="834" y="1834"/>
                  <a:pt x="834" y="1834"/>
                </a:cubicBezTo>
                <a:cubicBezTo>
                  <a:pt x="834" y="1834"/>
                  <a:pt x="834" y="1834"/>
                  <a:pt x="834" y="1834"/>
                </a:cubicBezTo>
                <a:cubicBezTo>
                  <a:pt x="834" y="1834"/>
                  <a:pt x="834" y="1834"/>
                  <a:pt x="834" y="1834"/>
                </a:cubicBezTo>
                <a:cubicBezTo>
                  <a:pt x="834" y="1834"/>
                  <a:pt x="834" y="1834"/>
                  <a:pt x="833" y="1834"/>
                </a:cubicBezTo>
                <a:cubicBezTo>
                  <a:pt x="833" y="1834"/>
                  <a:pt x="833" y="1834"/>
                  <a:pt x="833" y="1834"/>
                </a:cubicBezTo>
                <a:cubicBezTo>
                  <a:pt x="833" y="1834"/>
                  <a:pt x="833" y="1834"/>
                  <a:pt x="833" y="1834"/>
                </a:cubicBezTo>
                <a:cubicBezTo>
                  <a:pt x="833" y="1834"/>
                  <a:pt x="833" y="1834"/>
                  <a:pt x="833" y="1833"/>
                </a:cubicBezTo>
                <a:cubicBezTo>
                  <a:pt x="833" y="1833"/>
                  <a:pt x="833" y="1833"/>
                  <a:pt x="833" y="1833"/>
                </a:cubicBezTo>
                <a:cubicBezTo>
                  <a:pt x="833" y="1833"/>
                  <a:pt x="833" y="1833"/>
                  <a:pt x="832" y="1833"/>
                </a:cubicBezTo>
                <a:cubicBezTo>
                  <a:pt x="832" y="1833"/>
                  <a:pt x="832" y="1833"/>
                  <a:pt x="832" y="1833"/>
                </a:cubicBezTo>
                <a:cubicBezTo>
                  <a:pt x="832" y="1833"/>
                  <a:pt x="832" y="1833"/>
                  <a:pt x="832" y="1833"/>
                </a:cubicBezTo>
                <a:cubicBezTo>
                  <a:pt x="832" y="1833"/>
                  <a:pt x="832" y="1833"/>
                  <a:pt x="832" y="1833"/>
                </a:cubicBezTo>
                <a:cubicBezTo>
                  <a:pt x="842" y="1812"/>
                  <a:pt x="842" y="1812"/>
                  <a:pt x="842" y="1812"/>
                </a:cubicBezTo>
                <a:cubicBezTo>
                  <a:pt x="842" y="1812"/>
                  <a:pt x="842" y="1812"/>
                  <a:pt x="842" y="1812"/>
                </a:cubicBezTo>
                <a:cubicBezTo>
                  <a:pt x="842" y="1812"/>
                  <a:pt x="842" y="1812"/>
                  <a:pt x="842" y="1812"/>
                </a:cubicBezTo>
                <a:cubicBezTo>
                  <a:pt x="842" y="1812"/>
                  <a:pt x="842" y="1812"/>
                  <a:pt x="842" y="1812"/>
                </a:cubicBezTo>
                <a:cubicBezTo>
                  <a:pt x="843" y="1812"/>
                  <a:pt x="843" y="1812"/>
                  <a:pt x="843" y="1813"/>
                </a:cubicBezTo>
                <a:cubicBezTo>
                  <a:pt x="843" y="1813"/>
                  <a:pt x="843" y="1813"/>
                  <a:pt x="843" y="1813"/>
                </a:cubicBezTo>
                <a:cubicBezTo>
                  <a:pt x="843" y="1813"/>
                  <a:pt x="843" y="1813"/>
                  <a:pt x="843" y="1813"/>
                </a:cubicBezTo>
                <a:cubicBezTo>
                  <a:pt x="844" y="1813"/>
                  <a:pt x="844" y="1813"/>
                  <a:pt x="844" y="1812"/>
                </a:cubicBezTo>
                <a:cubicBezTo>
                  <a:pt x="844" y="1812"/>
                  <a:pt x="844" y="1812"/>
                  <a:pt x="844" y="1812"/>
                </a:cubicBezTo>
                <a:cubicBezTo>
                  <a:pt x="844" y="1812"/>
                  <a:pt x="844" y="1812"/>
                  <a:pt x="844" y="1812"/>
                </a:cubicBezTo>
                <a:lnTo>
                  <a:pt x="852" y="1803"/>
                </a:lnTo>
                <a:close/>
                <a:moveTo>
                  <a:pt x="844" y="1902"/>
                </a:moveTo>
                <a:cubicBezTo>
                  <a:pt x="827" y="1921"/>
                  <a:pt x="827" y="1921"/>
                  <a:pt x="827" y="1921"/>
                </a:cubicBezTo>
                <a:cubicBezTo>
                  <a:pt x="816" y="1875"/>
                  <a:pt x="816" y="1875"/>
                  <a:pt x="816" y="1875"/>
                </a:cubicBezTo>
                <a:cubicBezTo>
                  <a:pt x="832" y="1839"/>
                  <a:pt x="832" y="1839"/>
                  <a:pt x="832" y="1839"/>
                </a:cubicBezTo>
                <a:lnTo>
                  <a:pt x="844" y="1902"/>
                </a:lnTo>
                <a:close/>
                <a:moveTo>
                  <a:pt x="826" y="1929"/>
                </a:moveTo>
                <a:cubicBezTo>
                  <a:pt x="819" y="1937"/>
                  <a:pt x="819" y="1937"/>
                  <a:pt x="819" y="1937"/>
                </a:cubicBezTo>
                <a:cubicBezTo>
                  <a:pt x="818" y="1936"/>
                  <a:pt x="818" y="1936"/>
                  <a:pt x="818" y="1936"/>
                </a:cubicBezTo>
                <a:cubicBezTo>
                  <a:pt x="825" y="1927"/>
                  <a:pt x="825" y="1927"/>
                  <a:pt x="825" y="1927"/>
                </a:cubicBezTo>
                <a:lnTo>
                  <a:pt x="826" y="1929"/>
                </a:lnTo>
                <a:close/>
                <a:moveTo>
                  <a:pt x="820" y="1955"/>
                </a:moveTo>
                <a:cubicBezTo>
                  <a:pt x="811" y="1974"/>
                  <a:pt x="811" y="1974"/>
                  <a:pt x="811" y="1974"/>
                </a:cubicBezTo>
                <a:cubicBezTo>
                  <a:pt x="794" y="1970"/>
                  <a:pt x="794" y="1970"/>
                  <a:pt x="794" y="1970"/>
                </a:cubicBezTo>
                <a:cubicBezTo>
                  <a:pt x="817" y="1943"/>
                  <a:pt x="817" y="1943"/>
                  <a:pt x="817" y="1943"/>
                </a:cubicBezTo>
                <a:lnTo>
                  <a:pt x="820" y="1955"/>
                </a:lnTo>
                <a:close/>
                <a:moveTo>
                  <a:pt x="791" y="1969"/>
                </a:moveTo>
                <a:cubicBezTo>
                  <a:pt x="789" y="1968"/>
                  <a:pt x="789" y="1968"/>
                  <a:pt x="789" y="1968"/>
                </a:cubicBezTo>
                <a:cubicBezTo>
                  <a:pt x="816" y="1938"/>
                  <a:pt x="816" y="1938"/>
                  <a:pt x="816" y="1938"/>
                </a:cubicBezTo>
                <a:cubicBezTo>
                  <a:pt x="816" y="1940"/>
                  <a:pt x="816" y="1940"/>
                  <a:pt x="816" y="1940"/>
                </a:cubicBezTo>
                <a:lnTo>
                  <a:pt x="791" y="1969"/>
                </a:lnTo>
                <a:close/>
                <a:moveTo>
                  <a:pt x="792" y="1972"/>
                </a:moveTo>
                <a:cubicBezTo>
                  <a:pt x="809" y="1977"/>
                  <a:pt x="809" y="1977"/>
                  <a:pt x="809" y="1977"/>
                </a:cubicBezTo>
                <a:cubicBezTo>
                  <a:pt x="805" y="1985"/>
                  <a:pt x="805" y="1985"/>
                  <a:pt x="805" y="1985"/>
                </a:cubicBezTo>
                <a:cubicBezTo>
                  <a:pt x="785" y="1980"/>
                  <a:pt x="785" y="1980"/>
                  <a:pt x="785" y="1980"/>
                </a:cubicBezTo>
                <a:lnTo>
                  <a:pt x="792" y="1972"/>
                </a:lnTo>
                <a:close/>
                <a:moveTo>
                  <a:pt x="782" y="1979"/>
                </a:moveTo>
                <a:cubicBezTo>
                  <a:pt x="780" y="1979"/>
                  <a:pt x="780" y="1979"/>
                  <a:pt x="780" y="1979"/>
                </a:cubicBezTo>
                <a:cubicBezTo>
                  <a:pt x="787" y="1971"/>
                  <a:pt x="787" y="1971"/>
                  <a:pt x="787" y="1971"/>
                </a:cubicBezTo>
                <a:cubicBezTo>
                  <a:pt x="789" y="1971"/>
                  <a:pt x="789" y="1971"/>
                  <a:pt x="789" y="1971"/>
                </a:cubicBezTo>
                <a:lnTo>
                  <a:pt x="782" y="1979"/>
                </a:lnTo>
                <a:close/>
                <a:moveTo>
                  <a:pt x="777" y="1978"/>
                </a:moveTo>
                <a:cubicBezTo>
                  <a:pt x="770" y="1976"/>
                  <a:pt x="770" y="1976"/>
                  <a:pt x="770" y="1976"/>
                </a:cubicBezTo>
                <a:cubicBezTo>
                  <a:pt x="774" y="1967"/>
                  <a:pt x="774" y="1967"/>
                  <a:pt x="774" y="1967"/>
                </a:cubicBezTo>
                <a:cubicBezTo>
                  <a:pt x="784" y="1970"/>
                  <a:pt x="784" y="1970"/>
                  <a:pt x="784" y="1970"/>
                </a:cubicBezTo>
                <a:lnTo>
                  <a:pt x="777" y="1978"/>
                </a:lnTo>
                <a:close/>
                <a:moveTo>
                  <a:pt x="775" y="1981"/>
                </a:moveTo>
                <a:cubicBezTo>
                  <a:pt x="760" y="1998"/>
                  <a:pt x="760" y="1998"/>
                  <a:pt x="760" y="1998"/>
                </a:cubicBezTo>
                <a:cubicBezTo>
                  <a:pt x="762" y="1994"/>
                  <a:pt x="762" y="1994"/>
                  <a:pt x="762" y="1994"/>
                </a:cubicBezTo>
                <a:cubicBezTo>
                  <a:pt x="762" y="1994"/>
                  <a:pt x="762" y="1994"/>
                  <a:pt x="762" y="1994"/>
                </a:cubicBezTo>
                <a:cubicBezTo>
                  <a:pt x="768" y="1979"/>
                  <a:pt x="768" y="1979"/>
                  <a:pt x="768" y="1979"/>
                </a:cubicBezTo>
                <a:lnTo>
                  <a:pt x="775" y="1981"/>
                </a:lnTo>
                <a:close/>
                <a:moveTo>
                  <a:pt x="764" y="1975"/>
                </a:moveTo>
                <a:cubicBezTo>
                  <a:pt x="758" y="1973"/>
                  <a:pt x="758" y="1973"/>
                  <a:pt x="758" y="1973"/>
                </a:cubicBezTo>
                <a:cubicBezTo>
                  <a:pt x="760" y="1964"/>
                  <a:pt x="760" y="1964"/>
                  <a:pt x="760" y="1964"/>
                </a:cubicBezTo>
                <a:cubicBezTo>
                  <a:pt x="769" y="1966"/>
                  <a:pt x="769" y="1966"/>
                  <a:pt x="769" y="1966"/>
                </a:cubicBezTo>
                <a:lnTo>
                  <a:pt x="764" y="1975"/>
                </a:lnTo>
                <a:close/>
                <a:moveTo>
                  <a:pt x="763" y="1978"/>
                </a:moveTo>
                <a:cubicBezTo>
                  <a:pt x="752" y="2001"/>
                  <a:pt x="752" y="2001"/>
                  <a:pt x="752" y="2001"/>
                </a:cubicBezTo>
                <a:cubicBezTo>
                  <a:pt x="757" y="1976"/>
                  <a:pt x="757" y="1976"/>
                  <a:pt x="757" y="1976"/>
                </a:cubicBezTo>
                <a:lnTo>
                  <a:pt x="763" y="1978"/>
                </a:lnTo>
                <a:close/>
                <a:moveTo>
                  <a:pt x="755" y="1973"/>
                </a:moveTo>
                <a:cubicBezTo>
                  <a:pt x="754" y="1972"/>
                  <a:pt x="754" y="1972"/>
                  <a:pt x="754" y="1972"/>
                </a:cubicBezTo>
                <a:cubicBezTo>
                  <a:pt x="756" y="1963"/>
                  <a:pt x="756" y="1963"/>
                  <a:pt x="756" y="1963"/>
                </a:cubicBezTo>
                <a:cubicBezTo>
                  <a:pt x="757" y="1963"/>
                  <a:pt x="757" y="1963"/>
                  <a:pt x="757" y="1963"/>
                </a:cubicBezTo>
                <a:lnTo>
                  <a:pt x="755" y="1973"/>
                </a:lnTo>
                <a:close/>
                <a:moveTo>
                  <a:pt x="753" y="1959"/>
                </a:moveTo>
                <a:cubicBezTo>
                  <a:pt x="743" y="1957"/>
                  <a:pt x="743" y="1957"/>
                  <a:pt x="743" y="1957"/>
                </a:cubicBezTo>
                <a:cubicBezTo>
                  <a:pt x="760" y="1925"/>
                  <a:pt x="760" y="1925"/>
                  <a:pt x="760" y="1925"/>
                </a:cubicBezTo>
                <a:lnTo>
                  <a:pt x="753" y="1959"/>
                </a:lnTo>
                <a:close/>
                <a:moveTo>
                  <a:pt x="755" y="1975"/>
                </a:moveTo>
                <a:cubicBezTo>
                  <a:pt x="747" y="2012"/>
                  <a:pt x="747" y="2012"/>
                  <a:pt x="747" y="2012"/>
                </a:cubicBezTo>
                <a:cubicBezTo>
                  <a:pt x="744" y="2018"/>
                  <a:pt x="744" y="2018"/>
                  <a:pt x="744" y="2018"/>
                </a:cubicBezTo>
                <a:cubicBezTo>
                  <a:pt x="746" y="2011"/>
                  <a:pt x="746" y="2011"/>
                  <a:pt x="746" y="2011"/>
                </a:cubicBezTo>
                <a:cubicBezTo>
                  <a:pt x="746" y="2011"/>
                  <a:pt x="746" y="2011"/>
                  <a:pt x="746" y="2011"/>
                </a:cubicBezTo>
                <a:cubicBezTo>
                  <a:pt x="746" y="2011"/>
                  <a:pt x="746" y="2011"/>
                  <a:pt x="746" y="2011"/>
                </a:cubicBezTo>
                <a:cubicBezTo>
                  <a:pt x="753" y="1975"/>
                  <a:pt x="753" y="1975"/>
                  <a:pt x="753" y="1975"/>
                </a:cubicBezTo>
                <a:lnTo>
                  <a:pt x="755" y="1975"/>
                </a:lnTo>
                <a:close/>
                <a:moveTo>
                  <a:pt x="747" y="2019"/>
                </a:moveTo>
                <a:cubicBezTo>
                  <a:pt x="746" y="2052"/>
                  <a:pt x="746" y="2052"/>
                  <a:pt x="746" y="2052"/>
                </a:cubicBezTo>
                <a:cubicBezTo>
                  <a:pt x="722" y="2070"/>
                  <a:pt x="722" y="2070"/>
                  <a:pt x="722" y="2070"/>
                </a:cubicBezTo>
                <a:lnTo>
                  <a:pt x="747" y="2019"/>
                </a:lnTo>
                <a:close/>
                <a:moveTo>
                  <a:pt x="748" y="2070"/>
                </a:moveTo>
                <a:cubicBezTo>
                  <a:pt x="752" y="2067"/>
                  <a:pt x="752" y="2067"/>
                  <a:pt x="752" y="2067"/>
                </a:cubicBezTo>
                <a:cubicBezTo>
                  <a:pt x="751" y="2093"/>
                  <a:pt x="751" y="2093"/>
                  <a:pt x="751" y="2093"/>
                </a:cubicBezTo>
                <a:cubicBezTo>
                  <a:pt x="751" y="2093"/>
                  <a:pt x="751" y="2093"/>
                  <a:pt x="751" y="2093"/>
                </a:cubicBezTo>
                <a:cubicBezTo>
                  <a:pt x="751" y="2093"/>
                  <a:pt x="751" y="2093"/>
                  <a:pt x="751" y="2093"/>
                </a:cubicBezTo>
                <a:cubicBezTo>
                  <a:pt x="751" y="2094"/>
                  <a:pt x="751" y="2094"/>
                  <a:pt x="751" y="2094"/>
                </a:cubicBezTo>
                <a:cubicBezTo>
                  <a:pt x="751" y="2094"/>
                  <a:pt x="751" y="2094"/>
                  <a:pt x="751" y="2094"/>
                </a:cubicBezTo>
                <a:cubicBezTo>
                  <a:pt x="751" y="2094"/>
                  <a:pt x="751" y="2094"/>
                  <a:pt x="751" y="2094"/>
                </a:cubicBezTo>
                <a:cubicBezTo>
                  <a:pt x="751" y="2094"/>
                  <a:pt x="752" y="2094"/>
                  <a:pt x="752" y="2094"/>
                </a:cubicBezTo>
                <a:cubicBezTo>
                  <a:pt x="752" y="2094"/>
                  <a:pt x="752" y="2094"/>
                  <a:pt x="752" y="2094"/>
                </a:cubicBezTo>
                <a:cubicBezTo>
                  <a:pt x="752" y="2094"/>
                  <a:pt x="752" y="2094"/>
                  <a:pt x="752" y="2094"/>
                </a:cubicBezTo>
                <a:cubicBezTo>
                  <a:pt x="752" y="2094"/>
                  <a:pt x="752" y="2094"/>
                  <a:pt x="752" y="2094"/>
                </a:cubicBezTo>
                <a:cubicBezTo>
                  <a:pt x="752" y="2094"/>
                  <a:pt x="752" y="2094"/>
                  <a:pt x="752" y="2094"/>
                </a:cubicBezTo>
                <a:cubicBezTo>
                  <a:pt x="752" y="2094"/>
                  <a:pt x="753" y="2094"/>
                  <a:pt x="753" y="2094"/>
                </a:cubicBezTo>
                <a:cubicBezTo>
                  <a:pt x="751" y="2098"/>
                  <a:pt x="751" y="2098"/>
                  <a:pt x="751" y="2098"/>
                </a:cubicBezTo>
                <a:cubicBezTo>
                  <a:pt x="751" y="2098"/>
                  <a:pt x="751" y="2099"/>
                  <a:pt x="751" y="2099"/>
                </a:cubicBezTo>
                <a:cubicBezTo>
                  <a:pt x="751" y="2099"/>
                  <a:pt x="751" y="2099"/>
                  <a:pt x="751" y="2099"/>
                </a:cubicBezTo>
                <a:cubicBezTo>
                  <a:pt x="751" y="2099"/>
                  <a:pt x="751" y="2100"/>
                  <a:pt x="751" y="2100"/>
                </a:cubicBezTo>
                <a:cubicBezTo>
                  <a:pt x="751" y="2100"/>
                  <a:pt x="751" y="2100"/>
                  <a:pt x="751" y="2100"/>
                </a:cubicBezTo>
                <a:cubicBezTo>
                  <a:pt x="751" y="2100"/>
                  <a:pt x="751" y="2100"/>
                  <a:pt x="751" y="2100"/>
                </a:cubicBezTo>
                <a:cubicBezTo>
                  <a:pt x="751" y="2100"/>
                  <a:pt x="751" y="2100"/>
                  <a:pt x="751" y="2100"/>
                </a:cubicBezTo>
                <a:cubicBezTo>
                  <a:pt x="752" y="2100"/>
                  <a:pt x="752" y="2100"/>
                  <a:pt x="752" y="2100"/>
                </a:cubicBezTo>
                <a:cubicBezTo>
                  <a:pt x="752" y="2100"/>
                  <a:pt x="752" y="2100"/>
                  <a:pt x="752" y="2100"/>
                </a:cubicBezTo>
                <a:cubicBezTo>
                  <a:pt x="752" y="2100"/>
                  <a:pt x="752" y="2100"/>
                  <a:pt x="753" y="2100"/>
                </a:cubicBezTo>
                <a:cubicBezTo>
                  <a:pt x="753" y="2100"/>
                  <a:pt x="753" y="2100"/>
                  <a:pt x="753" y="2100"/>
                </a:cubicBezTo>
                <a:cubicBezTo>
                  <a:pt x="753" y="2100"/>
                  <a:pt x="753" y="2100"/>
                  <a:pt x="753" y="2100"/>
                </a:cubicBezTo>
                <a:cubicBezTo>
                  <a:pt x="808" y="2038"/>
                  <a:pt x="808" y="2038"/>
                  <a:pt x="808" y="2038"/>
                </a:cubicBezTo>
                <a:cubicBezTo>
                  <a:pt x="807" y="2043"/>
                  <a:pt x="807" y="2043"/>
                  <a:pt x="807" y="2043"/>
                </a:cubicBezTo>
                <a:cubicBezTo>
                  <a:pt x="751" y="2105"/>
                  <a:pt x="751" y="2105"/>
                  <a:pt x="751" y="2105"/>
                </a:cubicBezTo>
                <a:cubicBezTo>
                  <a:pt x="751" y="2105"/>
                  <a:pt x="751" y="2105"/>
                  <a:pt x="751" y="2105"/>
                </a:cubicBezTo>
                <a:cubicBezTo>
                  <a:pt x="751" y="2105"/>
                  <a:pt x="750" y="2106"/>
                  <a:pt x="750" y="2106"/>
                </a:cubicBezTo>
                <a:cubicBezTo>
                  <a:pt x="749" y="2148"/>
                  <a:pt x="749" y="2148"/>
                  <a:pt x="749" y="2148"/>
                </a:cubicBezTo>
                <a:cubicBezTo>
                  <a:pt x="746" y="2147"/>
                  <a:pt x="746" y="2147"/>
                  <a:pt x="746" y="2147"/>
                </a:cubicBezTo>
                <a:lnTo>
                  <a:pt x="748" y="2070"/>
                </a:lnTo>
                <a:close/>
                <a:moveTo>
                  <a:pt x="749" y="2151"/>
                </a:moveTo>
                <a:cubicBezTo>
                  <a:pt x="749" y="2161"/>
                  <a:pt x="749" y="2161"/>
                  <a:pt x="749" y="2161"/>
                </a:cubicBezTo>
                <a:cubicBezTo>
                  <a:pt x="745" y="2160"/>
                  <a:pt x="745" y="2160"/>
                  <a:pt x="745" y="2160"/>
                </a:cubicBezTo>
                <a:cubicBezTo>
                  <a:pt x="746" y="2150"/>
                  <a:pt x="746" y="2150"/>
                  <a:pt x="746" y="2150"/>
                </a:cubicBezTo>
                <a:lnTo>
                  <a:pt x="749" y="2151"/>
                </a:lnTo>
                <a:close/>
                <a:moveTo>
                  <a:pt x="749" y="2164"/>
                </a:moveTo>
                <a:cubicBezTo>
                  <a:pt x="748" y="2189"/>
                  <a:pt x="748" y="2189"/>
                  <a:pt x="748" y="2189"/>
                </a:cubicBezTo>
                <a:cubicBezTo>
                  <a:pt x="748" y="2189"/>
                  <a:pt x="748" y="2189"/>
                  <a:pt x="748" y="2189"/>
                </a:cubicBezTo>
                <a:cubicBezTo>
                  <a:pt x="748" y="2189"/>
                  <a:pt x="748" y="2189"/>
                  <a:pt x="748" y="2189"/>
                </a:cubicBezTo>
                <a:cubicBezTo>
                  <a:pt x="748" y="2189"/>
                  <a:pt x="748" y="2189"/>
                  <a:pt x="748" y="2189"/>
                </a:cubicBezTo>
                <a:cubicBezTo>
                  <a:pt x="748" y="2189"/>
                  <a:pt x="748" y="2190"/>
                  <a:pt x="748" y="2190"/>
                </a:cubicBezTo>
                <a:cubicBezTo>
                  <a:pt x="748" y="2190"/>
                  <a:pt x="748" y="2190"/>
                  <a:pt x="748" y="2190"/>
                </a:cubicBezTo>
                <a:cubicBezTo>
                  <a:pt x="748" y="2190"/>
                  <a:pt x="748" y="2190"/>
                  <a:pt x="748" y="2190"/>
                </a:cubicBezTo>
                <a:cubicBezTo>
                  <a:pt x="749" y="2190"/>
                  <a:pt x="749" y="2190"/>
                  <a:pt x="749" y="2190"/>
                </a:cubicBezTo>
                <a:cubicBezTo>
                  <a:pt x="749" y="2190"/>
                  <a:pt x="749" y="2190"/>
                  <a:pt x="749" y="2190"/>
                </a:cubicBezTo>
                <a:cubicBezTo>
                  <a:pt x="749" y="2190"/>
                  <a:pt x="749" y="2190"/>
                  <a:pt x="749" y="2190"/>
                </a:cubicBezTo>
                <a:cubicBezTo>
                  <a:pt x="749" y="2190"/>
                  <a:pt x="749" y="2190"/>
                  <a:pt x="749" y="2190"/>
                </a:cubicBezTo>
                <a:cubicBezTo>
                  <a:pt x="749" y="2190"/>
                  <a:pt x="749" y="2190"/>
                  <a:pt x="749" y="2190"/>
                </a:cubicBezTo>
                <a:cubicBezTo>
                  <a:pt x="749" y="2190"/>
                  <a:pt x="749" y="2190"/>
                  <a:pt x="749" y="2190"/>
                </a:cubicBezTo>
                <a:cubicBezTo>
                  <a:pt x="749" y="2190"/>
                  <a:pt x="749" y="2190"/>
                  <a:pt x="749" y="2190"/>
                </a:cubicBezTo>
                <a:cubicBezTo>
                  <a:pt x="749" y="2190"/>
                  <a:pt x="750" y="2190"/>
                  <a:pt x="750" y="2190"/>
                </a:cubicBezTo>
                <a:cubicBezTo>
                  <a:pt x="750" y="2190"/>
                  <a:pt x="750" y="2190"/>
                  <a:pt x="750" y="2190"/>
                </a:cubicBezTo>
                <a:cubicBezTo>
                  <a:pt x="750" y="2190"/>
                  <a:pt x="750" y="2190"/>
                  <a:pt x="750" y="2190"/>
                </a:cubicBezTo>
                <a:cubicBezTo>
                  <a:pt x="748" y="2196"/>
                  <a:pt x="748" y="2196"/>
                  <a:pt x="748" y="2196"/>
                </a:cubicBezTo>
                <a:cubicBezTo>
                  <a:pt x="748" y="2196"/>
                  <a:pt x="748" y="2196"/>
                  <a:pt x="748" y="2196"/>
                </a:cubicBezTo>
                <a:cubicBezTo>
                  <a:pt x="748" y="2197"/>
                  <a:pt x="748" y="2197"/>
                  <a:pt x="748" y="2197"/>
                </a:cubicBezTo>
                <a:cubicBezTo>
                  <a:pt x="748" y="2197"/>
                  <a:pt x="748" y="2197"/>
                  <a:pt x="748" y="2197"/>
                </a:cubicBezTo>
                <a:cubicBezTo>
                  <a:pt x="748" y="2197"/>
                  <a:pt x="748" y="2197"/>
                  <a:pt x="748" y="2197"/>
                </a:cubicBezTo>
                <a:cubicBezTo>
                  <a:pt x="748" y="2198"/>
                  <a:pt x="748" y="2198"/>
                  <a:pt x="748" y="2198"/>
                </a:cubicBezTo>
                <a:cubicBezTo>
                  <a:pt x="748" y="2198"/>
                  <a:pt x="748" y="2198"/>
                  <a:pt x="748" y="2198"/>
                </a:cubicBezTo>
                <a:cubicBezTo>
                  <a:pt x="748" y="2198"/>
                  <a:pt x="748" y="2198"/>
                  <a:pt x="748" y="2198"/>
                </a:cubicBezTo>
                <a:cubicBezTo>
                  <a:pt x="748" y="2199"/>
                  <a:pt x="748" y="2199"/>
                  <a:pt x="748" y="2199"/>
                </a:cubicBezTo>
                <a:cubicBezTo>
                  <a:pt x="748" y="2199"/>
                  <a:pt x="748" y="2199"/>
                  <a:pt x="748" y="2199"/>
                </a:cubicBezTo>
                <a:cubicBezTo>
                  <a:pt x="748" y="2199"/>
                  <a:pt x="748" y="2199"/>
                  <a:pt x="748" y="2199"/>
                </a:cubicBezTo>
                <a:cubicBezTo>
                  <a:pt x="748" y="2200"/>
                  <a:pt x="749" y="2200"/>
                  <a:pt x="749" y="2200"/>
                </a:cubicBezTo>
                <a:cubicBezTo>
                  <a:pt x="749" y="2200"/>
                  <a:pt x="749" y="2200"/>
                  <a:pt x="749" y="2200"/>
                </a:cubicBezTo>
                <a:cubicBezTo>
                  <a:pt x="749" y="2200"/>
                  <a:pt x="749" y="2200"/>
                  <a:pt x="749" y="2200"/>
                </a:cubicBezTo>
                <a:cubicBezTo>
                  <a:pt x="749" y="2200"/>
                  <a:pt x="749" y="2200"/>
                  <a:pt x="749" y="2200"/>
                </a:cubicBezTo>
                <a:cubicBezTo>
                  <a:pt x="749" y="2200"/>
                  <a:pt x="749" y="2200"/>
                  <a:pt x="749" y="2200"/>
                </a:cubicBezTo>
                <a:cubicBezTo>
                  <a:pt x="750" y="2200"/>
                  <a:pt x="750" y="2200"/>
                  <a:pt x="750" y="2200"/>
                </a:cubicBezTo>
                <a:cubicBezTo>
                  <a:pt x="750" y="2199"/>
                  <a:pt x="750" y="2199"/>
                  <a:pt x="750" y="2199"/>
                </a:cubicBezTo>
                <a:cubicBezTo>
                  <a:pt x="750" y="2199"/>
                  <a:pt x="750" y="2199"/>
                  <a:pt x="750" y="2199"/>
                </a:cubicBezTo>
                <a:cubicBezTo>
                  <a:pt x="774" y="2173"/>
                  <a:pt x="774" y="2173"/>
                  <a:pt x="774" y="2173"/>
                </a:cubicBezTo>
                <a:cubicBezTo>
                  <a:pt x="774" y="2173"/>
                  <a:pt x="774" y="2173"/>
                  <a:pt x="774" y="2173"/>
                </a:cubicBezTo>
                <a:cubicBezTo>
                  <a:pt x="774" y="2173"/>
                  <a:pt x="774" y="2173"/>
                  <a:pt x="774" y="2172"/>
                </a:cubicBezTo>
                <a:cubicBezTo>
                  <a:pt x="775" y="2171"/>
                  <a:pt x="775" y="2171"/>
                  <a:pt x="775" y="2171"/>
                </a:cubicBezTo>
                <a:cubicBezTo>
                  <a:pt x="775" y="2171"/>
                  <a:pt x="775" y="2171"/>
                  <a:pt x="775" y="2171"/>
                </a:cubicBezTo>
                <a:cubicBezTo>
                  <a:pt x="737" y="2310"/>
                  <a:pt x="737" y="2310"/>
                  <a:pt x="737" y="2310"/>
                </a:cubicBezTo>
                <a:cubicBezTo>
                  <a:pt x="737" y="2309"/>
                  <a:pt x="737" y="2309"/>
                  <a:pt x="737" y="2309"/>
                </a:cubicBezTo>
                <a:cubicBezTo>
                  <a:pt x="741" y="2296"/>
                  <a:pt x="741" y="2296"/>
                  <a:pt x="741" y="2296"/>
                </a:cubicBezTo>
                <a:cubicBezTo>
                  <a:pt x="741" y="2296"/>
                  <a:pt x="741" y="2295"/>
                  <a:pt x="741" y="2295"/>
                </a:cubicBezTo>
                <a:cubicBezTo>
                  <a:pt x="741" y="2295"/>
                  <a:pt x="741" y="2295"/>
                  <a:pt x="741" y="2295"/>
                </a:cubicBezTo>
                <a:cubicBezTo>
                  <a:pt x="745" y="2163"/>
                  <a:pt x="745" y="2163"/>
                  <a:pt x="745" y="2163"/>
                </a:cubicBezTo>
                <a:lnTo>
                  <a:pt x="749" y="2164"/>
                </a:lnTo>
                <a:close/>
                <a:moveTo>
                  <a:pt x="740" y="2315"/>
                </a:moveTo>
                <a:cubicBezTo>
                  <a:pt x="741" y="2314"/>
                  <a:pt x="741" y="2314"/>
                  <a:pt x="741" y="2314"/>
                </a:cubicBezTo>
                <a:cubicBezTo>
                  <a:pt x="752" y="2317"/>
                  <a:pt x="752" y="2317"/>
                  <a:pt x="752" y="2317"/>
                </a:cubicBezTo>
                <a:cubicBezTo>
                  <a:pt x="744" y="2324"/>
                  <a:pt x="744" y="2324"/>
                  <a:pt x="744" y="2324"/>
                </a:cubicBezTo>
                <a:cubicBezTo>
                  <a:pt x="744" y="2324"/>
                  <a:pt x="744" y="2324"/>
                  <a:pt x="744" y="2324"/>
                </a:cubicBezTo>
                <a:cubicBezTo>
                  <a:pt x="744" y="2324"/>
                  <a:pt x="744" y="2324"/>
                  <a:pt x="744" y="2324"/>
                </a:cubicBezTo>
                <a:cubicBezTo>
                  <a:pt x="744" y="2324"/>
                  <a:pt x="744" y="2324"/>
                  <a:pt x="744" y="2324"/>
                </a:cubicBezTo>
                <a:cubicBezTo>
                  <a:pt x="744" y="2324"/>
                  <a:pt x="744" y="2324"/>
                  <a:pt x="743" y="2324"/>
                </a:cubicBezTo>
                <a:cubicBezTo>
                  <a:pt x="743" y="2324"/>
                  <a:pt x="743" y="2324"/>
                  <a:pt x="743" y="2324"/>
                </a:cubicBezTo>
                <a:cubicBezTo>
                  <a:pt x="743" y="2324"/>
                  <a:pt x="743" y="2324"/>
                  <a:pt x="742" y="2324"/>
                </a:cubicBezTo>
                <a:cubicBezTo>
                  <a:pt x="742" y="2324"/>
                  <a:pt x="742" y="2324"/>
                  <a:pt x="742" y="2324"/>
                </a:cubicBezTo>
                <a:cubicBezTo>
                  <a:pt x="742" y="2324"/>
                  <a:pt x="742" y="2324"/>
                  <a:pt x="742" y="2324"/>
                </a:cubicBezTo>
                <a:cubicBezTo>
                  <a:pt x="742" y="2324"/>
                  <a:pt x="742" y="2324"/>
                  <a:pt x="742" y="2324"/>
                </a:cubicBezTo>
                <a:cubicBezTo>
                  <a:pt x="736" y="2330"/>
                  <a:pt x="736" y="2330"/>
                  <a:pt x="736" y="2330"/>
                </a:cubicBezTo>
                <a:lnTo>
                  <a:pt x="740" y="2315"/>
                </a:lnTo>
                <a:close/>
                <a:moveTo>
                  <a:pt x="935" y="2542"/>
                </a:moveTo>
                <a:cubicBezTo>
                  <a:pt x="947" y="2545"/>
                  <a:pt x="947" y="2545"/>
                  <a:pt x="947" y="2545"/>
                </a:cubicBezTo>
                <a:cubicBezTo>
                  <a:pt x="958" y="2557"/>
                  <a:pt x="958" y="2557"/>
                  <a:pt x="958" y="2557"/>
                </a:cubicBezTo>
                <a:cubicBezTo>
                  <a:pt x="945" y="2554"/>
                  <a:pt x="945" y="2554"/>
                  <a:pt x="945" y="2554"/>
                </a:cubicBezTo>
                <a:lnTo>
                  <a:pt x="935" y="2542"/>
                </a:lnTo>
                <a:close/>
                <a:moveTo>
                  <a:pt x="952" y="2546"/>
                </a:moveTo>
                <a:cubicBezTo>
                  <a:pt x="988" y="2554"/>
                  <a:pt x="988" y="2554"/>
                  <a:pt x="988" y="2554"/>
                </a:cubicBezTo>
                <a:cubicBezTo>
                  <a:pt x="962" y="2557"/>
                  <a:pt x="962" y="2557"/>
                  <a:pt x="962" y="2557"/>
                </a:cubicBezTo>
                <a:lnTo>
                  <a:pt x="952" y="2546"/>
                </a:lnTo>
                <a:close/>
                <a:moveTo>
                  <a:pt x="996" y="2555"/>
                </a:moveTo>
                <a:cubicBezTo>
                  <a:pt x="1005" y="2558"/>
                  <a:pt x="1005" y="2558"/>
                  <a:pt x="1005" y="2558"/>
                </a:cubicBezTo>
                <a:cubicBezTo>
                  <a:pt x="978" y="2561"/>
                  <a:pt x="978" y="2561"/>
                  <a:pt x="978" y="2561"/>
                </a:cubicBezTo>
                <a:cubicBezTo>
                  <a:pt x="969" y="2559"/>
                  <a:pt x="969" y="2559"/>
                  <a:pt x="969" y="2559"/>
                </a:cubicBezTo>
                <a:lnTo>
                  <a:pt x="996" y="2555"/>
                </a:lnTo>
                <a:close/>
                <a:moveTo>
                  <a:pt x="1024" y="2574"/>
                </a:moveTo>
                <a:cubicBezTo>
                  <a:pt x="1007" y="2609"/>
                  <a:pt x="1007" y="2609"/>
                  <a:pt x="1007" y="2609"/>
                </a:cubicBezTo>
                <a:cubicBezTo>
                  <a:pt x="969" y="2565"/>
                  <a:pt x="969" y="2565"/>
                  <a:pt x="969" y="2565"/>
                </a:cubicBezTo>
                <a:cubicBezTo>
                  <a:pt x="978" y="2564"/>
                  <a:pt x="978" y="2564"/>
                  <a:pt x="978" y="2564"/>
                </a:cubicBezTo>
                <a:lnTo>
                  <a:pt x="1024" y="2574"/>
                </a:lnTo>
                <a:close/>
                <a:moveTo>
                  <a:pt x="1027" y="2574"/>
                </a:moveTo>
                <a:cubicBezTo>
                  <a:pt x="1027" y="2574"/>
                  <a:pt x="1027" y="2574"/>
                  <a:pt x="1028" y="2574"/>
                </a:cubicBezTo>
                <a:cubicBezTo>
                  <a:pt x="1028" y="2574"/>
                  <a:pt x="1028" y="2574"/>
                  <a:pt x="1028" y="2574"/>
                </a:cubicBezTo>
                <a:cubicBezTo>
                  <a:pt x="1028" y="2574"/>
                  <a:pt x="1028" y="2574"/>
                  <a:pt x="1028" y="2574"/>
                </a:cubicBezTo>
                <a:cubicBezTo>
                  <a:pt x="1028" y="2574"/>
                  <a:pt x="1028" y="2574"/>
                  <a:pt x="1028" y="2573"/>
                </a:cubicBezTo>
                <a:cubicBezTo>
                  <a:pt x="1028" y="2573"/>
                  <a:pt x="1028" y="2573"/>
                  <a:pt x="1028" y="2573"/>
                </a:cubicBezTo>
                <a:cubicBezTo>
                  <a:pt x="1027" y="2573"/>
                  <a:pt x="1027" y="2573"/>
                  <a:pt x="1027" y="2573"/>
                </a:cubicBezTo>
                <a:cubicBezTo>
                  <a:pt x="1027" y="2573"/>
                  <a:pt x="1027" y="2573"/>
                  <a:pt x="1027" y="2573"/>
                </a:cubicBezTo>
                <a:cubicBezTo>
                  <a:pt x="1027" y="2573"/>
                  <a:pt x="1027" y="2573"/>
                  <a:pt x="1027" y="2572"/>
                </a:cubicBezTo>
                <a:cubicBezTo>
                  <a:pt x="1027" y="2572"/>
                  <a:pt x="1027" y="2572"/>
                  <a:pt x="1027" y="2572"/>
                </a:cubicBezTo>
                <a:cubicBezTo>
                  <a:pt x="1027" y="2572"/>
                  <a:pt x="1027" y="2572"/>
                  <a:pt x="1027" y="2572"/>
                </a:cubicBezTo>
                <a:cubicBezTo>
                  <a:pt x="1027" y="2572"/>
                  <a:pt x="1027" y="2572"/>
                  <a:pt x="1027" y="2572"/>
                </a:cubicBezTo>
                <a:cubicBezTo>
                  <a:pt x="1027" y="2572"/>
                  <a:pt x="1027" y="2572"/>
                  <a:pt x="1026" y="2572"/>
                </a:cubicBezTo>
                <a:cubicBezTo>
                  <a:pt x="986" y="2563"/>
                  <a:pt x="986" y="2563"/>
                  <a:pt x="986" y="2563"/>
                </a:cubicBezTo>
                <a:cubicBezTo>
                  <a:pt x="1013" y="2559"/>
                  <a:pt x="1013" y="2559"/>
                  <a:pt x="1013" y="2559"/>
                </a:cubicBezTo>
                <a:cubicBezTo>
                  <a:pt x="1021" y="2561"/>
                  <a:pt x="1021" y="2561"/>
                  <a:pt x="1021" y="2561"/>
                </a:cubicBezTo>
                <a:cubicBezTo>
                  <a:pt x="1021" y="2561"/>
                  <a:pt x="1021" y="2561"/>
                  <a:pt x="1022" y="2561"/>
                </a:cubicBezTo>
                <a:cubicBezTo>
                  <a:pt x="1022" y="2561"/>
                  <a:pt x="1022" y="2561"/>
                  <a:pt x="1022" y="2561"/>
                </a:cubicBezTo>
                <a:cubicBezTo>
                  <a:pt x="1022" y="2561"/>
                  <a:pt x="1022" y="2561"/>
                  <a:pt x="1022" y="2561"/>
                </a:cubicBezTo>
                <a:cubicBezTo>
                  <a:pt x="1022" y="2561"/>
                  <a:pt x="1022" y="2561"/>
                  <a:pt x="1022" y="2561"/>
                </a:cubicBezTo>
                <a:cubicBezTo>
                  <a:pt x="1022" y="2561"/>
                  <a:pt x="1022" y="2561"/>
                  <a:pt x="1022" y="2561"/>
                </a:cubicBezTo>
                <a:cubicBezTo>
                  <a:pt x="1022" y="2561"/>
                  <a:pt x="1022" y="2561"/>
                  <a:pt x="1022" y="2561"/>
                </a:cubicBezTo>
                <a:cubicBezTo>
                  <a:pt x="1022" y="2561"/>
                  <a:pt x="1022" y="2561"/>
                  <a:pt x="1022" y="2561"/>
                </a:cubicBezTo>
                <a:cubicBezTo>
                  <a:pt x="1023" y="2561"/>
                  <a:pt x="1023" y="2561"/>
                  <a:pt x="1023" y="2561"/>
                </a:cubicBezTo>
                <a:cubicBezTo>
                  <a:pt x="1023" y="2561"/>
                  <a:pt x="1023" y="2561"/>
                  <a:pt x="1023" y="2560"/>
                </a:cubicBezTo>
                <a:cubicBezTo>
                  <a:pt x="1023" y="2560"/>
                  <a:pt x="1023" y="2560"/>
                  <a:pt x="1023" y="2560"/>
                </a:cubicBezTo>
                <a:cubicBezTo>
                  <a:pt x="1023" y="2560"/>
                  <a:pt x="1023" y="2560"/>
                  <a:pt x="1023" y="2560"/>
                </a:cubicBezTo>
                <a:cubicBezTo>
                  <a:pt x="1023" y="2560"/>
                  <a:pt x="1023" y="2560"/>
                  <a:pt x="1023" y="2560"/>
                </a:cubicBezTo>
                <a:cubicBezTo>
                  <a:pt x="1023" y="2559"/>
                  <a:pt x="1023" y="2559"/>
                  <a:pt x="1022" y="2559"/>
                </a:cubicBezTo>
                <a:cubicBezTo>
                  <a:pt x="1022" y="2559"/>
                  <a:pt x="1022" y="2559"/>
                  <a:pt x="1022" y="2559"/>
                </a:cubicBezTo>
                <a:cubicBezTo>
                  <a:pt x="1022" y="2558"/>
                  <a:pt x="1022" y="2558"/>
                  <a:pt x="1022" y="2558"/>
                </a:cubicBezTo>
                <a:cubicBezTo>
                  <a:pt x="1033" y="2557"/>
                  <a:pt x="1033" y="2557"/>
                  <a:pt x="1033" y="2557"/>
                </a:cubicBezTo>
                <a:cubicBezTo>
                  <a:pt x="1034" y="2557"/>
                  <a:pt x="1034" y="2557"/>
                  <a:pt x="1034" y="2557"/>
                </a:cubicBezTo>
                <a:cubicBezTo>
                  <a:pt x="1034" y="2557"/>
                  <a:pt x="1034" y="2557"/>
                  <a:pt x="1034" y="2557"/>
                </a:cubicBezTo>
                <a:cubicBezTo>
                  <a:pt x="1034" y="2557"/>
                  <a:pt x="1034" y="2557"/>
                  <a:pt x="1034" y="2557"/>
                </a:cubicBezTo>
                <a:cubicBezTo>
                  <a:pt x="1034" y="2557"/>
                  <a:pt x="1035" y="2558"/>
                  <a:pt x="1035" y="2558"/>
                </a:cubicBezTo>
                <a:cubicBezTo>
                  <a:pt x="1035" y="2558"/>
                  <a:pt x="1035" y="2558"/>
                  <a:pt x="1035" y="2558"/>
                </a:cubicBezTo>
                <a:cubicBezTo>
                  <a:pt x="1035" y="2558"/>
                  <a:pt x="1035" y="2557"/>
                  <a:pt x="1035" y="2557"/>
                </a:cubicBezTo>
                <a:cubicBezTo>
                  <a:pt x="1036" y="2557"/>
                  <a:pt x="1036" y="2557"/>
                  <a:pt x="1036" y="2557"/>
                </a:cubicBezTo>
                <a:cubicBezTo>
                  <a:pt x="1036" y="2557"/>
                  <a:pt x="1036" y="2557"/>
                  <a:pt x="1036" y="2557"/>
                </a:cubicBezTo>
                <a:cubicBezTo>
                  <a:pt x="1036" y="2557"/>
                  <a:pt x="1036" y="2557"/>
                  <a:pt x="1036" y="2557"/>
                </a:cubicBezTo>
                <a:cubicBezTo>
                  <a:pt x="1036" y="2557"/>
                  <a:pt x="1036" y="2557"/>
                  <a:pt x="1036" y="2557"/>
                </a:cubicBezTo>
                <a:cubicBezTo>
                  <a:pt x="1036" y="2556"/>
                  <a:pt x="1036" y="2556"/>
                  <a:pt x="1036" y="2556"/>
                </a:cubicBezTo>
                <a:cubicBezTo>
                  <a:pt x="1049" y="2555"/>
                  <a:pt x="1049" y="2555"/>
                  <a:pt x="1049" y="2555"/>
                </a:cubicBezTo>
                <a:cubicBezTo>
                  <a:pt x="1049" y="2556"/>
                  <a:pt x="1049" y="2556"/>
                  <a:pt x="1049" y="2556"/>
                </a:cubicBezTo>
                <a:cubicBezTo>
                  <a:pt x="1017" y="2620"/>
                  <a:pt x="1017" y="2620"/>
                  <a:pt x="1017" y="2620"/>
                </a:cubicBezTo>
                <a:cubicBezTo>
                  <a:pt x="1009" y="2611"/>
                  <a:pt x="1009" y="2611"/>
                  <a:pt x="1009" y="2611"/>
                </a:cubicBezTo>
                <a:lnTo>
                  <a:pt x="1027" y="2574"/>
                </a:lnTo>
                <a:close/>
                <a:moveTo>
                  <a:pt x="1038" y="2553"/>
                </a:moveTo>
                <a:cubicBezTo>
                  <a:pt x="1040" y="2550"/>
                  <a:pt x="1040" y="2550"/>
                  <a:pt x="1040" y="2550"/>
                </a:cubicBezTo>
                <a:cubicBezTo>
                  <a:pt x="1046" y="2549"/>
                  <a:pt x="1046" y="2549"/>
                  <a:pt x="1046" y="2549"/>
                </a:cubicBezTo>
                <a:cubicBezTo>
                  <a:pt x="1047" y="2552"/>
                  <a:pt x="1047" y="2552"/>
                  <a:pt x="1047" y="2552"/>
                </a:cubicBezTo>
                <a:lnTo>
                  <a:pt x="1038" y="2553"/>
                </a:lnTo>
                <a:close/>
                <a:moveTo>
                  <a:pt x="1041" y="2547"/>
                </a:moveTo>
                <a:cubicBezTo>
                  <a:pt x="1043" y="2542"/>
                  <a:pt x="1043" y="2542"/>
                  <a:pt x="1043" y="2542"/>
                </a:cubicBezTo>
                <a:cubicBezTo>
                  <a:pt x="1045" y="2546"/>
                  <a:pt x="1045" y="2546"/>
                  <a:pt x="1045" y="2546"/>
                </a:cubicBezTo>
                <a:lnTo>
                  <a:pt x="1041" y="2547"/>
                </a:lnTo>
                <a:close/>
                <a:moveTo>
                  <a:pt x="976" y="2382"/>
                </a:moveTo>
                <a:cubicBezTo>
                  <a:pt x="987" y="2384"/>
                  <a:pt x="987" y="2384"/>
                  <a:pt x="987" y="2384"/>
                </a:cubicBezTo>
                <a:cubicBezTo>
                  <a:pt x="987" y="2384"/>
                  <a:pt x="987" y="2385"/>
                  <a:pt x="987" y="2385"/>
                </a:cubicBezTo>
                <a:cubicBezTo>
                  <a:pt x="987" y="2385"/>
                  <a:pt x="987" y="2385"/>
                  <a:pt x="987" y="2385"/>
                </a:cubicBezTo>
                <a:cubicBezTo>
                  <a:pt x="987" y="2385"/>
                  <a:pt x="987" y="2385"/>
                  <a:pt x="987" y="2385"/>
                </a:cubicBezTo>
                <a:cubicBezTo>
                  <a:pt x="987" y="2385"/>
                  <a:pt x="987" y="2386"/>
                  <a:pt x="987" y="2386"/>
                </a:cubicBezTo>
                <a:cubicBezTo>
                  <a:pt x="987" y="2386"/>
                  <a:pt x="987" y="2386"/>
                  <a:pt x="987" y="2386"/>
                </a:cubicBezTo>
                <a:cubicBezTo>
                  <a:pt x="987" y="2386"/>
                  <a:pt x="987" y="2386"/>
                  <a:pt x="987" y="2386"/>
                </a:cubicBezTo>
                <a:cubicBezTo>
                  <a:pt x="988" y="2386"/>
                  <a:pt x="988" y="2386"/>
                  <a:pt x="988" y="2386"/>
                </a:cubicBezTo>
                <a:cubicBezTo>
                  <a:pt x="1104" y="2414"/>
                  <a:pt x="1104" y="2414"/>
                  <a:pt x="1104" y="2414"/>
                </a:cubicBezTo>
                <a:cubicBezTo>
                  <a:pt x="1099" y="2423"/>
                  <a:pt x="1099" y="2423"/>
                  <a:pt x="1099" y="2423"/>
                </a:cubicBezTo>
                <a:cubicBezTo>
                  <a:pt x="995" y="2398"/>
                  <a:pt x="995" y="2398"/>
                  <a:pt x="995" y="2398"/>
                </a:cubicBezTo>
                <a:cubicBezTo>
                  <a:pt x="995" y="2398"/>
                  <a:pt x="995" y="2398"/>
                  <a:pt x="995" y="2398"/>
                </a:cubicBezTo>
                <a:cubicBezTo>
                  <a:pt x="995" y="2398"/>
                  <a:pt x="995" y="2398"/>
                  <a:pt x="995" y="2398"/>
                </a:cubicBezTo>
                <a:cubicBezTo>
                  <a:pt x="995" y="2398"/>
                  <a:pt x="995" y="2398"/>
                  <a:pt x="994" y="2398"/>
                </a:cubicBezTo>
                <a:cubicBezTo>
                  <a:pt x="994" y="2398"/>
                  <a:pt x="994" y="2398"/>
                  <a:pt x="994" y="2398"/>
                </a:cubicBezTo>
                <a:cubicBezTo>
                  <a:pt x="994" y="2398"/>
                  <a:pt x="994" y="2399"/>
                  <a:pt x="994" y="2399"/>
                </a:cubicBezTo>
                <a:cubicBezTo>
                  <a:pt x="994" y="2399"/>
                  <a:pt x="994" y="2399"/>
                  <a:pt x="994" y="2399"/>
                </a:cubicBezTo>
                <a:cubicBezTo>
                  <a:pt x="994" y="2399"/>
                  <a:pt x="994" y="2399"/>
                  <a:pt x="994" y="2399"/>
                </a:cubicBezTo>
                <a:cubicBezTo>
                  <a:pt x="994" y="2399"/>
                  <a:pt x="994" y="2399"/>
                  <a:pt x="994" y="2399"/>
                </a:cubicBezTo>
                <a:cubicBezTo>
                  <a:pt x="994" y="2399"/>
                  <a:pt x="994" y="2399"/>
                  <a:pt x="994" y="2399"/>
                </a:cubicBezTo>
                <a:cubicBezTo>
                  <a:pt x="994" y="2399"/>
                  <a:pt x="994" y="2399"/>
                  <a:pt x="993" y="2399"/>
                </a:cubicBezTo>
                <a:cubicBezTo>
                  <a:pt x="993" y="2400"/>
                  <a:pt x="993" y="2400"/>
                  <a:pt x="993" y="2400"/>
                </a:cubicBezTo>
                <a:cubicBezTo>
                  <a:pt x="993" y="2400"/>
                  <a:pt x="993" y="2400"/>
                  <a:pt x="993" y="2400"/>
                </a:cubicBezTo>
                <a:cubicBezTo>
                  <a:pt x="993" y="2400"/>
                  <a:pt x="994" y="2400"/>
                  <a:pt x="994" y="2400"/>
                </a:cubicBezTo>
                <a:cubicBezTo>
                  <a:pt x="994" y="2400"/>
                  <a:pt x="994" y="2400"/>
                  <a:pt x="994" y="2400"/>
                </a:cubicBezTo>
                <a:cubicBezTo>
                  <a:pt x="1049" y="2525"/>
                  <a:pt x="1049" y="2525"/>
                  <a:pt x="1049" y="2525"/>
                </a:cubicBezTo>
                <a:cubicBezTo>
                  <a:pt x="1043" y="2536"/>
                  <a:pt x="1043" y="2536"/>
                  <a:pt x="1043" y="2536"/>
                </a:cubicBezTo>
                <a:lnTo>
                  <a:pt x="976" y="2382"/>
                </a:lnTo>
                <a:close/>
                <a:moveTo>
                  <a:pt x="997" y="2402"/>
                </a:moveTo>
                <a:cubicBezTo>
                  <a:pt x="1098" y="2426"/>
                  <a:pt x="1098" y="2426"/>
                  <a:pt x="1098" y="2426"/>
                </a:cubicBezTo>
                <a:cubicBezTo>
                  <a:pt x="1050" y="2522"/>
                  <a:pt x="1050" y="2522"/>
                  <a:pt x="1050" y="2522"/>
                </a:cubicBezTo>
                <a:lnTo>
                  <a:pt x="997" y="2402"/>
                </a:lnTo>
                <a:close/>
                <a:moveTo>
                  <a:pt x="1101" y="2426"/>
                </a:moveTo>
                <a:cubicBezTo>
                  <a:pt x="1112" y="2429"/>
                  <a:pt x="1112" y="2429"/>
                  <a:pt x="1112" y="2429"/>
                </a:cubicBezTo>
                <a:cubicBezTo>
                  <a:pt x="1058" y="2539"/>
                  <a:pt x="1058" y="2539"/>
                  <a:pt x="1058" y="2539"/>
                </a:cubicBezTo>
                <a:cubicBezTo>
                  <a:pt x="1052" y="2525"/>
                  <a:pt x="1052" y="2525"/>
                  <a:pt x="1052" y="2525"/>
                </a:cubicBezTo>
                <a:lnTo>
                  <a:pt x="1101" y="2426"/>
                </a:lnTo>
                <a:close/>
                <a:moveTo>
                  <a:pt x="1102" y="2424"/>
                </a:moveTo>
                <a:cubicBezTo>
                  <a:pt x="1107" y="2414"/>
                  <a:pt x="1107" y="2414"/>
                  <a:pt x="1107" y="2414"/>
                </a:cubicBezTo>
                <a:cubicBezTo>
                  <a:pt x="1115" y="2416"/>
                  <a:pt x="1115" y="2416"/>
                  <a:pt x="1115" y="2416"/>
                </a:cubicBezTo>
                <a:cubicBezTo>
                  <a:pt x="1115" y="2423"/>
                  <a:pt x="1115" y="2423"/>
                  <a:pt x="1115" y="2423"/>
                </a:cubicBezTo>
                <a:cubicBezTo>
                  <a:pt x="1113" y="2426"/>
                  <a:pt x="1113" y="2426"/>
                  <a:pt x="1113" y="2426"/>
                </a:cubicBezTo>
                <a:lnTo>
                  <a:pt x="1102" y="2424"/>
                </a:lnTo>
                <a:close/>
                <a:moveTo>
                  <a:pt x="1103" y="1955"/>
                </a:moveTo>
                <a:cubicBezTo>
                  <a:pt x="1103" y="1963"/>
                  <a:pt x="1103" y="1963"/>
                  <a:pt x="1103" y="1963"/>
                </a:cubicBezTo>
                <a:cubicBezTo>
                  <a:pt x="1101" y="1959"/>
                  <a:pt x="1101" y="1959"/>
                  <a:pt x="1101" y="1959"/>
                </a:cubicBezTo>
                <a:lnTo>
                  <a:pt x="1103" y="1955"/>
                </a:lnTo>
                <a:close/>
                <a:moveTo>
                  <a:pt x="1103" y="1907"/>
                </a:moveTo>
                <a:cubicBezTo>
                  <a:pt x="1114" y="1929"/>
                  <a:pt x="1114" y="1929"/>
                  <a:pt x="1114" y="1929"/>
                </a:cubicBezTo>
                <a:cubicBezTo>
                  <a:pt x="1105" y="1945"/>
                  <a:pt x="1105" y="1945"/>
                  <a:pt x="1105" y="1945"/>
                </a:cubicBezTo>
                <a:lnTo>
                  <a:pt x="1103" y="1907"/>
                </a:lnTo>
                <a:close/>
                <a:moveTo>
                  <a:pt x="1122" y="1947"/>
                </a:moveTo>
                <a:cubicBezTo>
                  <a:pt x="1132" y="1967"/>
                  <a:pt x="1132" y="1967"/>
                  <a:pt x="1132" y="1967"/>
                </a:cubicBezTo>
                <a:cubicBezTo>
                  <a:pt x="1116" y="1962"/>
                  <a:pt x="1116" y="1962"/>
                  <a:pt x="1116" y="1962"/>
                </a:cubicBezTo>
                <a:cubicBezTo>
                  <a:pt x="1118" y="1954"/>
                  <a:pt x="1118" y="1954"/>
                  <a:pt x="1118" y="1954"/>
                </a:cubicBezTo>
                <a:lnTo>
                  <a:pt x="1122" y="1947"/>
                </a:lnTo>
                <a:close/>
                <a:moveTo>
                  <a:pt x="1139" y="1982"/>
                </a:moveTo>
                <a:cubicBezTo>
                  <a:pt x="1150" y="2003"/>
                  <a:pt x="1150" y="2003"/>
                  <a:pt x="1150" y="2003"/>
                </a:cubicBezTo>
                <a:cubicBezTo>
                  <a:pt x="1147" y="2006"/>
                  <a:pt x="1147" y="2006"/>
                  <a:pt x="1147" y="2006"/>
                </a:cubicBezTo>
                <a:cubicBezTo>
                  <a:pt x="1127" y="1978"/>
                  <a:pt x="1127" y="1978"/>
                  <a:pt x="1127" y="1978"/>
                </a:cubicBezTo>
                <a:lnTo>
                  <a:pt x="1139" y="1982"/>
                </a:lnTo>
                <a:close/>
                <a:moveTo>
                  <a:pt x="1147" y="2010"/>
                </a:moveTo>
                <a:cubicBezTo>
                  <a:pt x="1151" y="2016"/>
                  <a:pt x="1151" y="2016"/>
                  <a:pt x="1151" y="2016"/>
                </a:cubicBezTo>
                <a:cubicBezTo>
                  <a:pt x="1146" y="2020"/>
                  <a:pt x="1146" y="2020"/>
                  <a:pt x="1146" y="2020"/>
                </a:cubicBezTo>
                <a:cubicBezTo>
                  <a:pt x="1142" y="2015"/>
                  <a:pt x="1142" y="2015"/>
                  <a:pt x="1142" y="2015"/>
                </a:cubicBezTo>
                <a:lnTo>
                  <a:pt x="1147" y="2010"/>
                </a:lnTo>
                <a:close/>
                <a:moveTo>
                  <a:pt x="1150" y="2030"/>
                </a:moveTo>
                <a:cubicBezTo>
                  <a:pt x="1121" y="2203"/>
                  <a:pt x="1121" y="2203"/>
                  <a:pt x="1121" y="2203"/>
                </a:cubicBezTo>
                <a:cubicBezTo>
                  <a:pt x="1112" y="2060"/>
                  <a:pt x="1112" y="2060"/>
                  <a:pt x="1112" y="2060"/>
                </a:cubicBezTo>
                <a:cubicBezTo>
                  <a:pt x="1146" y="2025"/>
                  <a:pt x="1146" y="2025"/>
                  <a:pt x="1146" y="2025"/>
                </a:cubicBezTo>
                <a:lnTo>
                  <a:pt x="1150" y="2030"/>
                </a:lnTo>
                <a:close/>
                <a:moveTo>
                  <a:pt x="1148" y="2023"/>
                </a:moveTo>
                <a:cubicBezTo>
                  <a:pt x="1152" y="2019"/>
                  <a:pt x="1152" y="2019"/>
                  <a:pt x="1152" y="2019"/>
                </a:cubicBezTo>
                <a:cubicBezTo>
                  <a:pt x="1151" y="2026"/>
                  <a:pt x="1151" y="2026"/>
                  <a:pt x="1151" y="2026"/>
                </a:cubicBezTo>
                <a:lnTo>
                  <a:pt x="1148" y="2023"/>
                </a:lnTo>
                <a:close/>
                <a:moveTo>
                  <a:pt x="1141" y="1979"/>
                </a:moveTo>
                <a:cubicBezTo>
                  <a:pt x="1137" y="1971"/>
                  <a:pt x="1137" y="1971"/>
                  <a:pt x="1137" y="1971"/>
                </a:cubicBezTo>
                <a:cubicBezTo>
                  <a:pt x="1143" y="1973"/>
                  <a:pt x="1143" y="1973"/>
                  <a:pt x="1143" y="1973"/>
                </a:cubicBezTo>
                <a:cubicBezTo>
                  <a:pt x="1147" y="1981"/>
                  <a:pt x="1147" y="1981"/>
                  <a:pt x="1147" y="1981"/>
                </a:cubicBezTo>
                <a:lnTo>
                  <a:pt x="1141" y="1979"/>
                </a:lnTo>
                <a:close/>
                <a:moveTo>
                  <a:pt x="1136" y="1968"/>
                </a:moveTo>
                <a:cubicBezTo>
                  <a:pt x="1124" y="1944"/>
                  <a:pt x="1124" y="1944"/>
                  <a:pt x="1124" y="1944"/>
                </a:cubicBezTo>
                <a:cubicBezTo>
                  <a:pt x="1127" y="1939"/>
                  <a:pt x="1127" y="1939"/>
                  <a:pt x="1127" y="1939"/>
                </a:cubicBezTo>
                <a:cubicBezTo>
                  <a:pt x="1142" y="1969"/>
                  <a:pt x="1142" y="1969"/>
                  <a:pt x="1142" y="1969"/>
                </a:cubicBezTo>
                <a:lnTo>
                  <a:pt x="1136" y="1968"/>
                </a:lnTo>
                <a:close/>
                <a:moveTo>
                  <a:pt x="1123" y="1941"/>
                </a:moveTo>
                <a:cubicBezTo>
                  <a:pt x="1117" y="1930"/>
                  <a:pt x="1117" y="1930"/>
                  <a:pt x="1117" y="1930"/>
                </a:cubicBezTo>
                <a:cubicBezTo>
                  <a:pt x="1120" y="1924"/>
                  <a:pt x="1120" y="1924"/>
                  <a:pt x="1120" y="1924"/>
                </a:cubicBezTo>
                <a:cubicBezTo>
                  <a:pt x="1126" y="1936"/>
                  <a:pt x="1126" y="1936"/>
                  <a:pt x="1126" y="1936"/>
                </a:cubicBezTo>
                <a:lnTo>
                  <a:pt x="1123" y="1941"/>
                </a:lnTo>
                <a:close/>
                <a:moveTo>
                  <a:pt x="1095" y="1867"/>
                </a:moveTo>
                <a:cubicBezTo>
                  <a:pt x="1227" y="1723"/>
                  <a:pt x="1227" y="1723"/>
                  <a:pt x="1227" y="1723"/>
                </a:cubicBezTo>
                <a:cubicBezTo>
                  <a:pt x="1120" y="1918"/>
                  <a:pt x="1120" y="1918"/>
                  <a:pt x="1120" y="1918"/>
                </a:cubicBezTo>
                <a:lnTo>
                  <a:pt x="1095" y="1867"/>
                </a:lnTo>
                <a:close/>
                <a:moveTo>
                  <a:pt x="1093" y="1865"/>
                </a:moveTo>
                <a:cubicBezTo>
                  <a:pt x="1044" y="1851"/>
                  <a:pt x="1044" y="1851"/>
                  <a:pt x="1044" y="1851"/>
                </a:cubicBezTo>
                <a:cubicBezTo>
                  <a:pt x="1039" y="1842"/>
                  <a:pt x="1039" y="1842"/>
                  <a:pt x="1039" y="1842"/>
                </a:cubicBezTo>
                <a:cubicBezTo>
                  <a:pt x="1083" y="1854"/>
                  <a:pt x="1083" y="1854"/>
                  <a:pt x="1083" y="1854"/>
                </a:cubicBezTo>
                <a:cubicBezTo>
                  <a:pt x="1083" y="1854"/>
                  <a:pt x="1083" y="1854"/>
                  <a:pt x="1083" y="1854"/>
                </a:cubicBezTo>
                <a:cubicBezTo>
                  <a:pt x="1083" y="1854"/>
                  <a:pt x="1083" y="1854"/>
                  <a:pt x="1083" y="1854"/>
                </a:cubicBezTo>
                <a:cubicBezTo>
                  <a:pt x="1083" y="1854"/>
                  <a:pt x="1083" y="1854"/>
                  <a:pt x="1083" y="1854"/>
                </a:cubicBezTo>
                <a:cubicBezTo>
                  <a:pt x="1083" y="1854"/>
                  <a:pt x="1083" y="1854"/>
                  <a:pt x="1083" y="1854"/>
                </a:cubicBezTo>
                <a:cubicBezTo>
                  <a:pt x="1084" y="1854"/>
                  <a:pt x="1084" y="1854"/>
                  <a:pt x="1084" y="1853"/>
                </a:cubicBezTo>
                <a:cubicBezTo>
                  <a:pt x="1084" y="1853"/>
                  <a:pt x="1084" y="1853"/>
                  <a:pt x="1084" y="1853"/>
                </a:cubicBezTo>
                <a:cubicBezTo>
                  <a:pt x="1084" y="1853"/>
                  <a:pt x="1085" y="1853"/>
                  <a:pt x="1085" y="1853"/>
                </a:cubicBezTo>
                <a:cubicBezTo>
                  <a:pt x="1085" y="1853"/>
                  <a:pt x="1085" y="1853"/>
                  <a:pt x="1085" y="1853"/>
                </a:cubicBezTo>
                <a:cubicBezTo>
                  <a:pt x="1085" y="1853"/>
                  <a:pt x="1085" y="1853"/>
                  <a:pt x="1085" y="1853"/>
                </a:cubicBezTo>
                <a:cubicBezTo>
                  <a:pt x="1097" y="1676"/>
                  <a:pt x="1097" y="1676"/>
                  <a:pt x="1097" y="1676"/>
                </a:cubicBezTo>
                <a:cubicBezTo>
                  <a:pt x="1105" y="1678"/>
                  <a:pt x="1105" y="1678"/>
                  <a:pt x="1105" y="1678"/>
                </a:cubicBezTo>
                <a:cubicBezTo>
                  <a:pt x="1095" y="1821"/>
                  <a:pt x="1095" y="1821"/>
                  <a:pt x="1095" y="1821"/>
                </a:cubicBezTo>
                <a:cubicBezTo>
                  <a:pt x="1095" y="1821"/>
                  <a:pt x="1095" y="1821"/>
                  <a:pt x="1095" y="1821"/>
                </a:cubicBezTo>
                <a:cubicBezTo>
                  <a:pt x="1095" y="1821"/>
                  <a:pt x="1095" y="1821"/>
                  <a:pt x="1095" y="1821"/>
                </a:cubicBezTo>
                <a:cubicBezTo>
                  <a:pt x="1095" y="1822"/>
                  <a:pt x="1095" y="1822"/>
                  <a:pt x="1095" y="1822"/>
                </a:cubicBezTo>
                <a:cubicBezTo>
                  <a:pt x="1095" y="1822"/>
                  <a:pt x="1095" y="1822"/>
                  <a:pt x="1095" y="1822"/>
                </a:cubicBezTo>
                <a:cubicBezTo>
                  <a:pt x="1095" y="1822"/>
                  <a:pt x="1095" y="1822"/>
                  <a:pt x="1095" y="1822"/>
                </a:cubicBezTo>
                <a:cubicBezTo>
                  <a:pt x="1096" y="1822"/>
                  <a:pt x="1096" y="1822"/>
                  <a:pt x="1096" y="1822"/>
                </a:cubicBezTo>
                <a:cubicBezTo>
                  <a:pt x="1096" y="1822"/>
                  <a:pt x="1096" y="1822"/>
                  <a:pt x="1096" y="1822"/>
                </a:cubicBezTo>
                <a:cubicBezTo>
                  <a:pt x="1096" y="1822"/>
                  <a:pt x="1096" y="1823"/>
                  <a:pt x="1096" y="1823"/>
                </a:cubicBezTo>
                <a:cubicBezTo>
                  <a:pt x="1096" y="1823"/>
                  <a:pt x="1096" y="1823"/>
                  <a:pt x="1096" y="1823"/>
                </a:cubicBezTo>
                <a:cubicBezTo>
                  <a:pt x="1096" y="1823"/>
                  <a:pt x="1096" y="1823"/>
                  <a:pt x="1096" y="1823"/>
                </a:cubicBezTo>
                <a:cubicBezTo>
                  <a:pt x="1096" y="1823"/>
                  <a:pt x="1096" y="1823"/>
                  <a:pt x="1096" y="1823"/>
                </a:cubicBezTo>
                <a:cubicBezTo>
                  <a:pt x="1096" y="1823"/>
                  <a:pt x="1096" y="1823"/>
                  <a:pt x="1096" y="1823"/>
                </a:cubicBezTo>
                <a:cubicBezTo>
                  <a:pt x="1097" y="1823"/>
                  <a:pt x="1097" y="1822"/>
                  <a:pt x="1097" y="1822"/>
                </a:cubicBezTo>
                <a:cubicBezTo>
                  <a:pt x="1097" y="1822"/>
                  <a:pt x="1097" y="1822"/>
                  <a:pt x="1098" y="1822"/>
                </a:cubicBezTo>
                <a:cubicBezTo>
                  <a:pt x="1098" y="1822"/>
                  <a:pt x="1098" y="1822"/>
                  <a:pt x="1098" y="1822"/>
                </a:cubicBezTo>
                <a:cubicBezTo>
                  <a:pt x="1143" y="1689"/>
                  <a:pt x="1143" y="1689"/>
                  <a:pt x="1143" y="1689"/>
                </a:cubicBezTo>
                <a:cubicBezTo>
                  <a:pt x="1151" y="1692"/>
                  <a:pt x="1151" y="1692"/>
                  <a:pt x="1151" y="1692"/>
                </a:cubicBezTo>
                <a:lnTo>
                  <a:pt x="1093" y="1865"/>
                </a:lnTo>
                <a:close/>
                <a:moveTo>
                  <a:pt x="1144" y="1687"/>
                </a:moveTo>
                <a:cubicBezTo>
                  <a:pt x="1146" y="1679"/>
                  <a:pt x="1146" y="1679"/>
                  <a:pt x="1146" y="1679"/>
                </a:cubicBezTo>
                <a:cubicBezTo>
                  <a:pt x="1155" y="1681"/>
                  <a:pt x="1155" y="1681"/>
                  <a:pt x="1155" y="1681"/>
                </a:cubicBezTo>
                <a:cubicBezTo>
                  <a:pt x="1152" y="1689"/>
                  <a:pt x="1152" y="1689"/>
                  <a:pt x="1152" y="1689"/>
                </a:cubicBezTo>
                <a:lnTo>
                  <a:pt x="1144" y="1687"/>
                </a:lnTo>
                <a:close/>
                <a:moveTo>
                  <a:pt x="1247" y="1460"/>
                </a:moveTo>
                <a:cubicBezTo>
                  <a:pt x="1246" y="1495"/>
                  <a:pt x="1246" y="1495"/>
                  <a:pt x="1246" y="1495"/>
                </a:cubicBezTo>
                <a:cubicBezTo>
                  <a:pt x="1237" y="1505"/>
                  <a:pt x="1237" y="1505"/>
                  <a:pt x="1237" y="1505"/>
                </a:cubicBezTo>
                <a:cubicBezTo>
                  <a:pt x="1238" y="1480"/>
                  <a:pt x="1238" y="1480"/>
                  <a:pt x="1238" y="1480"/>
                </a:cubicBezTo>
                <a:lnTo>
                  <a:pt x="1247" y="1460"/>
                </a:lnTo>
                <a:close/>
                <a:moveTo>
                  <a:pt x="1191" y="1583"/>
                </a:moveTo>
                <a:cubicBezTo>
                  <a:pt x="1158" y="1679"/>
                  <a:pt x="1158" y="1679"/>
                  <a:pt x="1158" y="1679"/>
                </a:cubicBezTo>
                <a:cubicBezTo>
                  <a:pt x="1158" y="1679"/>
                  <a:pt x="1158" y="1679"/>
                  <a:pt x="1158" y="1679"/>
                </a:cubicBezTo>
                <a:lnTo>
                  <a:pt x="1191" y="1583"/>
                </a:lnTo>
                <a:close/>
                <a:moveTo>
                  <a:pt x="1200" y="1564"/>
                </a:moveTo>
                <a:cubicBezTo>
                  <a:pt x="1224" y="1695"/>
                  <a:pt x="1224" y="1695"/>
                  <a:pt x="1224" y="1695"/>
                </a:cubicBezTo>
                <a:cubicBezTo>
                  <a:pt x="1224" y="1698"/>
                  <a:pt x="1224" y="1698"/>
                  <a:pt x="1224" y="1698"/>
                </a:cubicBezTo>
                <a:cubicBezTo>
                  <a:pt x="1161" y="1680"/>
                  <a:pt x="1161" y="1680"/>
                  <a:pt x="1161" y="1680"/>
                </a:cubicBezTo>
                <a:lnTo>
                  <a:pt x="1200" y="1564"/>
                </a:lnTo>
                <a:close/>
                <a:moveTo>
                  <a:pt x="1215" y="1530"/>
                </a:moveTo>
                <a:cubicBezTo>
                  <a:pt x="1235" y="1487"/>
                  <a:pt x="1235" y="1487"/>
                  <a:pt x="1235" y="1487"/>
                </a:cubicBezTo>
                <a:cubicBezTo>
                  <a:pt x="1234" y="1508"/>
                  <a:pt x="1234" y="1508"/>
                  <a:pt x="1234" y="1508"/>
                </a:cubicBezTo>
                <a:lnTo>
                  <a:pt x="1215" y="1530"/>
                </a:lnTo>
                <a:close/>
                <a:moveTo>
                  <a:pt x="1219" y="1508"/>
                </a:moveTo>
                <a:cubicBezTo>
                  <a:pt x="1236" y="1457"/>
                  <a:pt x="1236" y="1457"/>
                  <a:pt x="1236" y="1457"/>
                </a:cubicBezTo>
                <a:cubicBezTo>
                  <a:pt x="1236" y="1473"/>
                  <a:pt x="1236" y="1473"/>
                  <a:pt x="1236" y="1473"/>
                </a:cubicBezTo>
                <a:lnTo>
                  <a:pt x="1219" y="1508"/>
                </a:lnTo>
                <a:close/>
                <a:moveTo>
                  <a:pt x="1237" y="1509"/>
                </a:moveTo>
                <a:cubicBezTo>
                  <a:pt x="1245" y="1499"/>
                  <a:pt x="1245" y="1499"/>
                  <a:pt x="1245" y="1499"/>
                </a:cubicBezTo>
                <a:cubicBezTo>
                  <a:pt x="1245" y="1501"/>
                  <a:pt x="1245" y="1501"/>
                  <a:pt x="1245" y="1501"/>
                </a:cubicBezTo>
                <a:cubicBezTo>
                  <a:pt x="1236" y="1511"/>
                  <a:pt x="1236" y="1511"/>
                  <a:pt x="1236" y="1511"/>
                </a:cubicBezTo>
                <a:lnTo>
                  <a:pt x="1237" y="1509"/>
                </a:lnTo>
                <a:close/>
                <a:moveTo>
                  <a:pt x="1248" y="1502"/>
                </a:moveTo>
                <a:cubicBezTo>
                  <a:pt x="1317" y="1425"/>
                  <a:pt x="1317" y="1425"/>
                  <a:pt x="1317" y="1425"/>
                </a:cubicBezTo>
                <a:cubicBezTo>
                  <a:pt x="1240" y="1658"/>
                  <a:pt x="1240" y="1658"/>
                  <a:pt x="1240" y="1658"/>
                </a:cubicBezTo>
                <a:lnTo>
                  <a:pt x="1248" y="1502"/>
                </a:lnTo>
                <a:close/>
                <a:moveTo>
                  <a:pt x="1248" y="1498"/>
                </a:moveTo>
                <a:cubicBezTo>
                  <a:pt x="1248" y="1496"/>
                  <a:pt x="1248" y="1496"/>
                  <a:pt x="1248" y="1496"/>
                </a:cubicBezTo>
                <a:cubicBezTo>
                  <a:pt x="1320" y="1415"/>
                  <a:pt x="1320" y="1415"/>
                  <a:pt x="1320" y="1415"/>
                </a:cubicBezTo>
                <a:cubicBezTo>
                  <a:pt x="1319" y="1418"/>
                  <a:pt x="1319" y="1418"/>
                  <a:pt x="1319" y="1418"/>
                </a:cubicBezTo>
                <a:lnTo>
                  <a:pt x="1248" y="1498"/>
                </a:lnTo>
                <a:close/>
                <a:moveTo>
                  <a:pt x="1248" y="1447"/>
                </a:moveTo>
                <a:cubicBezTo>
                  <a:pt x="1239" y="1466"/>
                  <a:pt x="1239" y="1466"/>
                  <a:pt x="1239" y="1466"/>
                </a:cubicBezTo>
                <a:cubicBezTo>
                  <a:pt x="1240" y="1447"/>
                  <a:pt x="1240" y="1447"/>
                  <a:pt x="1240" y="1447"/>
                </a:cubicBezTo>
                <a:cubicBezTo>
                  <a:pt x="1250" y="1418"/>
                  <a:pt x="1250" y="1418"/>
                  <a:pt x="1250" y="1418"/>
                </a:cubicBezTo>
                <a:lnTo>
                  <a:pt x="1248" y="1447"/>
                </a:lnTo>
                <a:close/>
                <a:moveTo>
                  <a:pt x="1241" y="1426"/>
                </a:moveTo>
                <a:cubicBezTo>
                  <a:pt x="1242" y="1414"/>
                  <a:pt x="1242" y="1414"/>
                  <a:pt x="1242" y="1414"/>
                </a:cubicBezTo>
                <a:cubicBezTo>
                  <a:pt x="1242" y="1414"/>
                  <a:pt x="1242" y="1414"/>
                  <a:pt x="1242" y="1414"/>
                </a:cubicBezTo>
                <a:cubicBezTo>
                  <a:pt x="1242" y="1397"/>
                  <a:pt x="1242" y="1397"/>
                  <a:pt x="1242" y="1397"/>
                </a:cubicBezTo>
                <a:cubicBezTo>
                  <a:pt x="1253" y="1366"/>
                  <a:pt x="1253" y="1366"/>
                  <a:pt x="1253" y="1366"/>
                </a:cubicBezTo>
                <a:cubicBezTo>
                  <a:pt x="1253" y="1366"/>
                  <a:pt x="1253" y="1366"/>
                  <a:pt x="1253" y="1366"/>
                </a:cubicBezTo>
                <a:cubicBezTo>
                  <a:pt x="1253" y="1366"/>
                  <a:pt x="1254" y="1366"/>
                  <a:pt x="1254" y="1366"/>
                </a:cubicBezTo>
                <a:cubicBezTo>
                  <a:pt x="1254" y="1366"/>
                  <a:pt x="1254" y="1366"/>
                  <a:pt x="1254" y="1366"/>
                </a:cubicBezTo>
                <a:cubicBezTo>
                  <a:pt x="1254" y="1366"/>
                  <a:pt x="1254" y="1366"/>
                  <a:pt x="1254" y="1366"/>
                </a:cubicBezTo>
                <a:cubicBezTo>
                  <a:pt x="1254" y="1366"/>
                  <a:pt x="1254" y="1366"/>
                  <a:pt x="1255" y="1366"/>
                </a:cubicBezTo>
                <a:cubicBezTo>
                  <a:pt x="1255" y="1366"/>
                  <a:pt x="1255" y="1366"/>
                  <a:pt x="1255" y="1366"/>
                </a:cubicBezTo>
                <a:cubicBezTo>
                  <a:pt x="1255" y="1366"/>
                  <a:pt x="1255" y="1366"/>
                  <a:pt x="1255" y="1366"/>
                </a:cubicBezTo>
                <a:cubicBezTo>
                  <a:pt x="1271" y="1337"/>
                  <a:pt x="1271" y="1337"/>
                  <a:pt x="1271" y="1337"/>
                </a:cubicBezTo>
                <a:cubicBezTo>
                  <a:pt x="1258" y="1375"/>
                  <a:pt x="1258" y="1375"/>
                  <a:pt x="1258" y="1375"/>
                </a:cubicBezTo>
                <a:cubicBezTo>
                  <a:pt x="1254" y="1374"/>
                  <a:pt x="1254" y="1374"/>
                  <a:pt x="1254" y="1374"/>
                </a:cubicBezTo>
                <a:cubicBezTo>
                  <a:pt x="1254" y="1374"/>
                  <a:pt x="1253" y="1374"/>
                  <a:pt x="1253" y="1374"/>
                </a:cubicBezTo>
                <a:cubicBezTo>
                  <a:pt x="1253" y="1374"/>
                  <a:pt x="1253" y="1374"/>
                  <a:pt x="1253" y="1374"/>
                </a:cubicBezTo>
                <a:cubicBezTo>
                  <a:pt x="1253" y="1374"/>
                  <a:pt x="1253" y="1374"/>
                  <a:pt x="1253" y="1374"/>
                </a:cubicBezTo>
                <a:cubicBezTo>
                  <a:pt x="1253" y="1374"/>
                  <a:pt x="1253" y="1374"/>
                  <a:pt x="1253" y="1374"/>
                </a:cubicBezTo>
                <a:cubicBezTo>
                  <a:pt x="1253" y="1374"/>
                  <a:pt x="1253" y="1374"/>
                  <a:pt x="1253" y="1374"/>
                </a:cubicBezTo>
                <a:cubicBezTo>
                  <a:pt x="1253" y="1374"/>
                  <a:pt x="1252" y="1374"/>
                  <a:pt x="1252" y="1374"/>
                </a:cubicBezTo>
                <a:cubicBezTo>
                  <a:pt x="1252" y="1374"/>
                  <a:pt x="1252" y="1374"/>
                  <a:pt x="1252" y="1374"/>
                </a:cubicBezTo>
                <a:cubicBezTo>
                  <a:pt x="1252" y="1374"/>
                  <a:pt x="1252" y="1374"/>
                  <a:pt x="1252" y="1374"/>
                </a:cubicBezTo>
                <a:cubicBezTo>
                  <a:pt x="1252" y="1375"/>
                  <a:pt x="1252" y="1375"/>
                  <a:pt x="1252" y="1375"/>
                </a:cubicBezTo>
                <a:cubicBezTo>
                  <a:pt x="1252" y="1375"/>
                  <a:pt x="1252" y="1375"/>
                  <a:pt x="1252" y="1375"/>
                </a:cubicBezTo>
                <a:cubicBezTo>
                  <a:pt x="1252" y="1375"/>
                  <a:pt x="1252" y="1375"/>
                  <a:pt x="1252" y="1375"/>
                </a:cubicBezTo>
                <a:cubicBezTo>
                  <a:pt x="1252" y="1375"/>
                  <a:pt x="1252" y="1375"/>
                  <a:pt x="1252" y="1375"/>
                </a:cubicBezTo>
                <a:cubicBezTo>
                  <a:pt x="1251" y="1397"/>
                  <a:pt x="1251" y="1397"/>
                  <a:pt x="1251" y="1397"/>
                </a:cubicBezTo>
                <a:lnTo>
                  <a:pt x="1241" y="1426"/>
                </a:lnTo>
                <a:close/>
                <a:moveTo>
                  <a:pt x="1257" y="1378"/>
                </a:moveTo>
                <a:cubicBezTo>
                  <a:pt x="1254" y="1387"/>
                  <a:pt x="1254" y="1387"/>
                  <a:pt x="1254" y="1387"/>
                </a:cubicBezTo>
                <a:cubicBezTo>
                  <a:pt x="1255" y="1377"/>
                  <a:pt x="1255" y="1377"/>
                  <a:pt x="1255" y="1377"/>
                </a:cubicBezTo>
                <a:lnTo>
                  <a:pt x="1257" y="1378"/>
                </a:lnTo>
                <a:close/>
                <a:moveTo>
                  <a:pt x="1253" y="1408"/>
                </a:moveTo>
                <a:cubicBezTo>
                  <a:pt x="1263" y="1380"/>
                  <a:pt x="1263" y="1380"/>
                  <a:pt x="1263" y="1380"/>
                </a:cubicBezTo>
                <a:cubicBezTo>
                  <a:pt x="1277" y="1384"/>
                  <a:pt x="1277" y="1384"/>
                  <a:pt x="1277" y="1384"/>
                </a:cubicBezTo>
                <a:cubicBezTo>
                  <a:pt x="1251" y="1440"/>
                  <a:pt x="1251" y="1440"/>
                  <a:pt x="1251" y="1440"/>
                </a:cubicBezTo>
                <a:lnTo>
                  <a:pt x="1253" y="1408"/>
                </a:lnTo>
                <a:close/>
                <a:moveTo>
                  <a:pt x="1264" y="1377"/>
                </a:moveTo>
                <a:cubicBezTo>
                  <a:pt x="1266" y="1370"/>
                  <a:pt x="1266" y="1370"/>
                  <a:pt x="1266" y="1370"/>
                </a:cubicBezTo>
                <a:cubicBezTo>
                  <a:pt x="1282" y="1375"/>
                  <a:pt x="1282" y="1375"/>
                  <a:pt x="1282" y="1375"/>
                </a:cubicBezTo>
                <a:cubicBezTo>
                  <a:pt x="1279" y="1381"/>
                  <a:pt x="1279" y="1381"/>
                  <a:pt x="1279" y="1381"/>
                </a:cubicBezTo>
                <a:lnTo>
                  <a:pt x="1264" y="1377"/>
                </a:lnTo>
                <a:close/>
                <a:moveTo>
                  <a:pt x="1268" y="1368"/>
                </a:moveTo>
                <a:cubicBezTo>
                  <a:pt x="1324" y="1268"/>
                  <a:pt x="1324" y="1268"/>
                  <a:pt x="1324" y="1268"/>
                </a:cubicBezTo>
                <a:cubicBezTo>
                  <a:pt x="1324" y="1284"/>
                  <a:pt x="1324" y="1284"/>
                  <a:pt x="1324" y="1284"/>
                </a:cubicBezTo>
                <a:cubicBezTo>
                  <a:pt x="1283" y="1372"/>
                  <a:pt x="1283" y="1372"/>
                  <a:pt x="1283" y="1372"/>
                </a:cubicBezTo>
                <a:lnTo>
                  <a:pt x="1268" y="1368"/>
                </a:lnTo>
                <a:close/>
                <a:moveTo>
                  <a:pt x="1325" y="1295"/>
                </a:moveTo>
                <a:cubicBezTo>
                  <a:pt x="1329" y="1386"/>
                  <a:pt x="1329" y="1386"/>
                  <a:pt x="1329" y="1386"/>
                </a:cubicBezTo>
                <a:cubicBezTo>
                  <a:pt x="1288" y="1374"/>
                  <a:pt x="1288" y="1374"/>
                  <a:pt x="1288" y="1374"/>
                </a:cubicBezTo>
                <a:lnTo>
                  <a:pt x="1325" y="1295"/>
                </a:lnTo>
                <a:close/>
                <a:moveTo>
                  <a:pt x="1276" y="1323"/>
                </a:moveTo>
                <a:cubicBezTo>
                  <a:pt x="1255" y="1360"/>
                  <a:pt x="1255" y="1360"/>
                  <a:pt x="1255" y="1360"/>
                </a:cubicBezTo>
                <a:cubicBezTo>
                  <a:pt x="1301" y="1224"/>
                  <a:pt x="1301" y="1224"/>
                  <a:pt x="1301" y="1224"/>
                </a:cubicBezTo>
                <a:cubicBezTo>
                  <a:pt x="1301" y="1224"/>
                  <a:pt x="1301" y="1224"/>
                  <a:pt x="1301" y="1224"/>
                </a:cubicBezTo>
                <a:cubicBezTo>
                  <a:pt x="1301" y="1224"/>
                  <a:pt x="1301" y="1224"/>
                  <a:pt x="1301" y="1224"/>
                </a:cubicBezTo>
                <a:cubicBezTo>
                  <a:pt x="1301" y="1224"/>
                  <a:pt x="1301" y="1224"/>
                  <a:pt x="1301" y="1224"/>
                </a:cubicBezTo>
                <a:cubicBezTo>
                  <a:pt x="1301" y="1224"/>
                  <a:pt x="1301" y="1224"/>
                  <a:pt x="1301" y="1223"/>
                </a:cubicBezTo>
                <a:cubicBezTo>
                  <a:pt x="1301" y="1223"/>
                  <a:pt x="1301" y="1223"/>
                  <a:pt x="1301" y="1223"/>
                </a:cubicBezTo>
                <a:cubicBezTo>
                  <a:pt x="1301" y="1223"/>
                  <a:pt x="1301" y="1223"/>
                  <a:pt x="1301" y="1223"/>
                </a:cubicBezTo>
                <a:cubicBezTo>
                  <a:pt x="1301" y="1223"/>
                  <a:pt x="1301" y="1223"/>
                  <a:pt x="1300" y="1223"/>
                </a:cubicBezTo>
                <a:cubicBezTo>
                  <a:pt x="1300" y="1223"/>
                  <a:pt x="1300" y="1223"/>
                  <a:pt x="1300" y="1223"/>
                </a:cubicBezTo>
                <a:cubicBezTo>
                  <a:pt x="1300" y="1223"/>
                  <a:pt x="1300" y="1223"/>
                  <a:pt x="1300" y="1223"/>
                </a:cubicBezTo>
                <a:cubicBezTo>
                  <a:pt x="1300" y="1223"/>
                  <a:pt x="1300" y="1223"/>
                  <a:pt x="1300" y="1223"/>
                </a:cubicBezTo>
                <a:cubicBezTo>
                  <a:pt x="1300" y="1223"/>
                  <a:pt x="1300" y="1223"/>
                  <a:pt x="1300" y="1223"/>
                </a:cubicBezTo>
                <a:cubicBezTo>
                  <a:pt x="1300" y="1223"/>
                  <a:pt x="1300" y="1223"/>
                  <a:pt x="1300" y="1223"/>
                </a:cubicBezTo>
                <a:cubicBezTo>
                  <a:pt x="1300" y="1223"/>
                  <a:pt x="1299" y="1223"/>
                  <a:pt x="1299" y="1223"/>
                </a:cubicBezTo>
                <a:cubicBezTo>
                  <a:pt x="1299" y="1223"/>
                  <a:pt x="1299" y="1223"/>
                  <a:pt x="1299" y="1223"/>
                </a:cubicBezTo>
                <a:cubicBezTo>
                  <a:pt x="1299" y="1223"/>
                  <a:pt x="1299" y="1223"/>
                  <a:pt x="1299" y="1223"/>
                </a:cubicBezTo>
                <a:cubicBezTo>
                  <a:pt x="1299" y="1223"/>
                  <a:pt x="1299" y="1223"/>
                  <a:pt x="1299" y="1223"/>
                </a:cubicBezTo>
                <a:cubicBezTo>
                  <a:pt x="1299" y="1223"/>
                  <a:pt x="1299" y="1223"/>
                  <a:pt x="1299" y="1223"/>
                </a:cubicBezTo>
                <a:cubicBezTo>
                  <a:pt x="1298" y="1223"/>
                  <a:pt x="1298" y="1223"/>
                  <a:pt x="1298" y="1223"/>
                </a:cubicBezTo>
                <a:cubicBezTo>
                  <a:pt x="1224" y="1354"/>
                  <a:pt x="1224" y="1354"/>
                  <a:pt x="1224" y="1354"/>
                </a:cubicBezTo>
                <a:cubicBezTo>
                  <a:pt x="1216" y="1352"/>
                  <a:pt x="1216" y="1352"/>
                  <a:pt x="1216" y="1352"/>
                </a:cubicBezTo>
                <a:cubicBezTo>
                  <a:pt x="1340" y="1134"/>
                  <a:pt x="1340" y="1134"/>
                  <a:pt x="1340" y="1134"/>
                </a:cubicBezTo>
                <a:lnTo>
                  <a:pt x="1276" y="1323"/>
                </a:lnTo>
                <a:close/>
                <a:moveTo>
                  <a:pt x="948" y="1272"/>
                </a:moveTo>
                <a:cubicBezTo>
                  <a:pt x="948" y="1272"/>
                  <a:pt x="948" y="1272"/>
                  <a:pt x="948" y="1272"/>
                </a:cubicBezTo>
                <a:cubicBezTo>
                  <a:pt x="948" y="1273"/>
                  <a:pt x="948" y="1273"/>
                  <a:pt x="948" y="1273"/>
                </a:cubicBezTo>
                <a:cubicBezTo>
                  <a:pt x="948" y="1273"/>
                  <a:pt x="948" y="1273"/>
                  <a:pt x="948" y="1273"/>
                </a:cubicBezTo>
                <a:cubicBezTo>
                  <a:pt x="948" y="1273"/>
                  <a:pt x="948" y="1273"/>
                  <a:pt x="949" y="1273"/>
                </a:cubicBezTo>
                <a:cubicBezTo>
                  <a:pt x="1212" y="1353"/>
                  <a:pt x="1212" y="1353"/>
                  <a:pt x="1212" y="1353"/>
                </a:cubicBezTo>
                <a:cubicBezTo>
                  <a:pt x="1208" y="1360"/>
                  <a:pt x="1208" y="1360"/>
                  <a:pt x="1208" y="1360"/>
                </a:cubicBezTo>
                <a:cubicBezTo>
                  <a:pt x="1107" y="1329"/>
                  <a:pt x="1107" y="1329"/>
                  <a:pt x="1107" y="1329"/>
                </a:cubicBezTo>
                <a:cubicBezTo>
                  <a:pt x="1107" y="1329"/>
                  <a:pt x="1107" y="1329"/>
                  <a:pt x="1107" y="1329"/>
                </a:cubicBezTo>
                <a:cubicBezTo>
                  <a:pt x="1107" y="1329"/>
                  <a:pt x="1107" y="1329"/>
                  <a:pt x="1107" y="1329"/>
                </a:cubicBezTo>
                <a:cubicBezTo>
                  <a:pt x="1107" y="1329"/>
                  <a:pt x="1107" y="1329"/>
                  <a:pt x="1107" y="1329"/>
                </a:cubicBezTo>
                <a:cubicBezTo>
                  <a:pt x="1107" y="1329"/>
                  <a:pt x="1107" y="1329"/>
                  <a:pt x="1107" y="1329"/>
                </a:cubicBezTo>
                <a:cubicBezTo>
                  <a:pt x="1107" y="1329"/>
                  <a:pt x="1107" y="1329"/>
                  <a:pt x="1107" y="1330"/>
                </a:cubicBezTo>
                <a:cubicBezTo>
                  <a:pt x="1106" y="1330"/>
                  <a:pt x="1106" y="1330"/>
                  <a:pt x="1106" y="1330"/>
                </a:cubicBezTo>
                <a:cubicBezTo>
                  <a:pt x="1106" y="1330"/>
                  <a:pt x="1106" y="1330"/>
                  <a:pt x="1106" y="1330"/>
                </a:cubicBezTo>
                <a:cubicBezTo>
                  <a:pt x="1106" y="1330"/>
                  <a:pt x="1106" y="1330"/>
                  <a:pt x="1106" y="1330"/>
                </a:cubicBezTo>
                <a:cubicBezTo>
                  <a:pt x="1106" y="1330"/>
                  <a:pt x="1106" y="1330"/>
                  <a:pt x="1106" y="1330"/>
                </a:cubicBezTo>
                <a:cubicBezTo>
                  <a:pt x="1106" y="1330"/>
                  <a:pt x="1106" y="1330"/>
                  <a:pt x="1106" y="1330"/>
                </a:cubicBezTo>
                <a:cubicBezTo>
                  <a:pt x="1106" y="1330"/>
                  <a:pt x="1106" y="1330"/>
                  <a:pt x="1106" y="1331"/>
                </a:cubicBezTo>
                <a:cubicBezTo>
                  <a:pt x="1106" y="1331"/>
                  <a:pt x="1106" y="1331"/>
                  <a:pt x="1106" y="1331"/>
                </a:cubicBezTo>
                <a:cubicBezTo>
                  <a:pt x="1106" y="1331"/>
                  <a:pt x="1106" y="1331"/>
                  <a:pt x="1106" y="1331"/>
                </a:cubicBezTo>
                <a:cubicBezTo>
                  <a:pt x="1106" y="1331"/>
                  <a:pt x="1106" y="1331"/>
                  <a:pt x="1106" y="1331"/>
                </a:cubicBezTo>
                <a:cubicBezTo>
                  <a:pt x="1150" y="1461"/>
                  <a:pt x="1150" y="1461"/>
                  <a:pt x="1150" y="1461"/>
                </a:cubicBezTo>
                <a:cubicBezTo>
                  <a:pt x="1145" y="1470"/>
                  <a:pt x="1145" y="1470"/>
                  <a:pt x="1145" y="1470"/>
                </a:cubicBezTo>
                <a:cubicBezTo>
                  <a:pt x="1103" y="1345"/>
                  <a:pt x="1103" y="1345"/>
                  <a:pt x="1103" y="1345"/>
                </a:cubicBezTo>
                <a:cubicBezTo>
                  <a:pt x="1103" y="1345"/>
                  <a:pt x="1103" y="1345"/>
                  <a:pt x="1103" y="1345"/>
                </a:cubicBezTo>
                <a:cubicBezTo>
                  <a:pt x="1103" y="1345"/>
                  <a:pt x="1103" y="1345"/>
                  <a:pt x="1102" y="1345"/>
                </a:cubicBezTo>
                <a:cubicBezTo>
                  <a:pt x="1102" y="1345"/>
                  <a:pt x="1102" y="1345"/>
                  <a:pt x="1102" y="1344"/>
                </a:cubicBezTo>
                <a:cubicBezTo>
                  <a:pt x="1102" y="1344"/>
                  <a:pt x="1102" y="1344"/>
                  <a:pt x="1102" y="1344"/>
                </a:cubicBezTo>
                <a:cubicBezTo>
                  <a:pt x="1102" y="1344"/>
                  <a:pt x="1102" y="1344"/>
                  <a:pt x="1102" y="1344"/>
                </a:cubicBezTo>
                <a:cubicBezTo>
                  <a:pt x="1102" y="1344"/>
                  <a:pt x="1102" y="1344"/>
                  <a:pt x="1102" y="1344"/>
                </a:cubicBezTo>
                <a:cubicBezTo>
                  <a:pt x="1102" y="1344"/>
                  <a:pt x="1102" y="1344"/>
                  <a:pt x="1102" y="1344"/>
                </a:cubicBezTo>
                <a:cubicBezTo>
                  <a:pt x="1101" y="1344"/>
                  <a:pt x="1101" y="1344"/>
                  <a:pt x="1101" y="1344"/>
                </a:cubicBezTo>
                <a:cubicBezTo>
                  <a:pt x="1101" y="1344"/>
                  <a:pt x="1101" y="1344"/>
                  <a:pt x="1101" y="1344"/>
                </a:cubicBezTo>
                <a:cubicBezTo>
                  <a:pt x="1101" y="1344"/>
                  <a:pt x="1101" y="1344"/>
                  <a:pt x="1101" y="1344"/>
                </a:cubicBezTo>
                <a:cubicBezTo>
                  <a:pt x="1101" y="1344"/>
                  <a:pt x="1101" y="1344"/>
                  <a:pt x="1101" y="1344"/>
                </a:cubicBezTo>
                <a:cubicBezTo>
                  <a:pt x="1101" y="1344"/>
                  <a:pt x="1101" y="1344"/>
                  <a:pt x="1100" y="1344"/>
                </a:cubicBezTo>
                <a:cubicBezTo>
                  <a:pt x="1100" y="1345"/>
                  <a:pt x="1100" y="1345"/>
                  <a:pt x="1100" y="1345"/>
                </a:cubicBezTo>
                <a:cubicBezTo>
                  <a:pt x="1100" y="1345"/>
                  <a:pt x="1100" y="1345"/>
                  <a:pt x="1100" y="1345"/>
                </a:cubicBezTo>
                <a:cubicBezTo>
                  <a:pt x="1031" y="1462"/>
                  <a:pt x="1031" y="1462"/>
                  <a:pt x="1031" y="1462"/>
                </a:cubicBezTo>
                <a:cubicBezTo>
                  <a:pt x="1031" y="1462"/>
                  <a:pt x="1031" y="1462"/>
                  <a:pt x="1031" y="1462"/>
                </a:cubicBezTo>
                <a:cubicBezTo>
                  <a:pt x="1031" y="1462"/>
                  <a:pt x="1031" y="1462"/>
                  <a:pt x="1031" y="1462"/>
                </a:cubicBezTo>
                <a:cubicBezTo>
                  <a:pt x="1031" y="1462"/>
                  <a:pt x="1031" y="1462"/>
                  <a:pt x="1031" y="1462"/>
                </a:cubicBezTo>
                <a:cubicBezTo>
                  <a:pt x="1031" y="1462"/>
                  <a:pt x="1031" y="1463"/>
                  <a:pt x="1031" y="1463"/>
                </a:cubicBezTo>
                <a:cubicBezTo>
                  <a:pt x="1031" y="1463"/>
                  <a:pt x="1031" y="1463"/>
                  <a:pt x="1031" y="1463"/>
                </a:cubicBezTo>
                <a:cubicBezTo>
                  <a:pt x="1031" y="1463"/>
                  <a:pt x="1031" y="1463"/>
                  <a:pt x="1031" y="1463"/>
                </a:cubicBezTo>
                <a:cubicBezTo>
                  <a:pt x="1031" y="1463"/>
                  <a:pt x="1031" y="1463"/>
                  <a:pt x="1031" y="1463"/>
                </a:cubicBezTo>
                <a:cubicBezTo>
                  <a:pt x="1031" y="1463"/>
                  <a:pt x="1031" y="1464"/>
                  <a:pt x="1031" y="1464"/>
                </a:cubicBezTo>
                <a:cubicBezTo>
                  <a:pt x="1031" y="1464"/>
                  <a:pt x="1031" y="1464"/>
                  <a:pt x="1031" y="1464"/>
                </a:cubicBezTo>
                <a:cubicBezTo>
                  <a:pt x="1031" y="1464"/>
                  <a:pt x="1031" y="1464"/>
                  <a:pt x="1031" y="1464"/>
                </a:cubicBezTo>
                <a:cubicBezTo>
                  <a:pt x="1032" y="1464"/>
                  <a:pt x="1032" y="1464"/>
                  <a:pt x="1032" y="1464"/>
                </a:cubicBezTo>
                <a:cubicBezTo>
                  <a:pt x="1032" y="1464"/>
                  <a:pt x="1032" y="1464"/>
                  <a:pt x="1032" y="1464"/>
                </a:cubicBezTo>
                <a:cubicBezTo>
                  <a:pt x="1132" y="1493"/>
                  <a:pt x="1132" y="1493"/>
                  <a:pt x="1132" y="1493"/>
                </a:cubicBezTo>
                <a:cubicBezTo>
                  <a:pt x="1128" y="1500"/>
                  <a:pt x="1128" y="1500"/>
                  <a:pt x="1128" y="1500"/>
                </a:cubicBezTo>
                <a:cubicBezTo>
                  <a:pt x="1027" y="1471"/>
                  <a:pt x="1027" y="1471"/>
                  <a:pt x="1027" y="1471"/>
                </a:cubicBezTo>
                <a:cubicBezTo>
                  <a:pt x="1027" y="1471"/>
                  <a:pt x="1027" y="1471"/>
                  <a:pt x="1027" y="1471"/>
                </a:cubicBezTo>
                <a:cubicBezTo>
                  <a:pt x="1027" y="1471"/>
                  <a:pt x="1027" y="1471"/>
                  <a:pt x="1027" y="1471"/>
                </a:cubicBezTo>
                <a:cubicBezTo>
                  <a:pt x="1027" y="1471"/>
                  <a:pt x="1026" y="1471"/>
                  <a:pt x="1026" y="1471"/>
                </a:cubicBezTo>
                <a:cubicBezTo>
                  <a:pt x="1026" y="1471"/>
                  <a:pt x="1026" y="1471"/>
                  <a:pt x="1026" y="1471"/>
                </a:cubicBezTo>
                <a:cubicBezTo>
                  <a:pt x="1026" y="1471"/>
                  <a:pt x="1026" y="1471"/>
                  <a:pt x="1026" y="1471"/>
                </a:cubicBezTo>
                <a:cubicBezTo>
                  <a:pt x="1026" y="1471"/>
                  <a:pt x="1026" y="1471"/>
                  <a:pt x="1026" y="1471"/>
                </a:cubicBezTo>
                <a:cubicBezTo>
                  <a:pt x="1026" y="1471"/>
                  <a:pt x="1026" y="1471"/>
                  <a:pt x="1026" y="1471"/>
                </a:cubicBezTo>
                <a:cubicBezTo>
                  <a:pt x="1026" y="1471"/>
                  <a:pt x="1026" y="1471"/>
                  <a:pt x="1025" y="1471"/>
                </a:cubicBezTo>
                <a:cubicBezTo>
                  <a:pt x="1025" y="1471"/>
                  <a:pt x="1025" y="1471"/>
                  <a:pt x="1025" y="1472"/>
                </a:cubicBezTo>
                <a:cubicBezTo>
                  <a:pt x="1025" y="1472"/>
                  <a:pt x="1025" y="1472"/>
                  <a:pt x="1025" y="1472"/>
                </a:cubicBezTo>
                <a:cubicBezTo>
                  <a:pt x="1025" y="1472"/>
                  <a:pt x="1025" y="1472"/>
                  <a:pt x="1025" y="1472"/>
                </a:cubicBezTo>
                <a:cubicBezTo>
                  <a:pt x="1025" y="1472"/>
                  <a:pt x="1025" y="1472"/>
                  <a:pt x="1025" y="1472"/>
                </a:cubicBezTo>
                <a:cubicBezTo>
                  <a:pt x="1025" y="1472"/>
                  <a:pt x="1025" y="1472"/>
                  <a:pt x="1025" y="1472"/>
                </a:cubicBezTo>
                <a:cubicBezTo>
                  <a:pt x="1025" y="1472"/>
                  <a:pt x="1025" y="1472"/>
                  <a:pt x="1025" y="1472"/>
                </a:cubicBezTo>
                <a:cubicBezTo>
                  <a:pt x="1034" y="1498"/>
                  <a:pt x="1034" y="1498"/>
                  <a:pt x="1034" y="1498"/>
                </a:cubicBezTo>
                <a:cubicBezTo>
                  <a:pt x="1025" y="1495"/>
                  <a:pt x="1025" y="1495"/>
                  <a:pt x="1025" y="1495"/>
                </a:cubicBezTo>
                <a:cubicBezTo>
                  <a:pt x="960" y="1301"/>
                  <a:pt x="960" y="1301"/>
                  <a:pt x="960" y="1301"/>
                </a:cubicBezTo>
                <a:cubicBezTo>
                  <a:pt x="960" y="1301"/>
                  <a:pt x="960" y="1300"/>
                  <a:pt x="959" y="1300"/>
                </a:cubicBezTo>
                <a:cubicBezTo>
                  <a:pt x="959" y="1300"/>
                  <a:pt x="959" y="1300"/>
                  <a:pt x="958" y="1300"/>
                </a:cubicBezTo>
                <a:cubicBezTo>
                  <a:pt x="958" y="1300"/>
                  <a:pt x="958" y="1300"/>
                  <a:pt x="958" y="1300"/>
                </a:cubicBezTo>
                <a:cubicBezTo>
                  <a:pt x="958" y="1300"/>
                  <a:pt x="958" y="1300"/>
                  <a:pt x="958" y="1300"/>
                </a:cubicBezTo>
                <a:cubicBezTo>
                  <a:pt x="958" y="1301"/>
                  <a:pt x="957" y="1301"/>
                  <a:pt x="957" y="1301"/>
                </a:cubicBezTo>
                <a:cubicBezTo>
                  <a:pt x="955" y="1328"/>
                  <a:pt x="955" y="1328"/>
                  <a:pt x="955" y="1328"/>
                </a:cubicBezTo>
                <a:cubicBezTo>
                  <a:pt x="955" y="1328"/>
                  <a:pt x="955" y="1328"/>
                  <a:pt x="955" y="1328"/>
                </a:cubicBezTo>
                <a:cubicBezTo>
                  <a:pt x="946" y="1472"/>
                  <a:pt x="946" y="1472"/>
                  <a:pt x="946" y="1472"/>
                </a:cubicBezTo>
                <a:cubicBezTo>
                  <a:pt x="937" y="1469"/>
                  <a:pt x="937" y="1469"/>
                  <a:pt x="937" y="1469"/>
                </a:cubicBezTo>
                <a:cubicBezTo>
                  <a:pt x="950" y="1283"/>
                  <a:pt x="950" y="1283"/>
                  <a:pt x="950" y="1283"/>
                </a:cubicBezTo>
                <a:cubicBezTo>
                  <a:pt x="950" y="1283"/>
                  <a:pt x="950" y="1283"/>
                  <a:pt x="950" y="1282"/>
                </a:cubicBezTo>
                <a:cubicBezTo>
                  <a:pt x="950" y="1282"/>
                  <a:pt x="950" y="1282"/>
                  <a:pt x="950" y="1282"/>
                </a:cubicBezTo>
                <a:cubicBezTo>
                  <a:pt x="950" y="1282"/>
                  <a:pt x="950" y="1282"/>
                  <a:pt x="950" y="1282"/>
                </a:cubicBezTo>
                <a:cubicBezTo>
                  <a:pt x="950" y="1282"/>
                  <a:pt x="949" y="1282"/>
                  <a:pt x="949" y="1282"/>
                </a:cubicBezTo>
                <a:cubicBezTo>
                  <a:pt x="949" y="1282"/>
                  <a:pt x="949" y="1282"/>
                  <a:pt x="949" y="1282"/>
                </a:cubicBezTo>
                <a:cubicBezTo>
                  <a:pt x="949" y="1281"/>
                  <a:pt x="949" y="1281"/>
                  <a:pt x="949" y="1281"/>
                </a:cubicBezTo>
                <a:cubicBezTo>
                  <a:pt x="949" y="1281"/>
                  <a:pt x="949" y="1281"/>
                  <a:pt x="949" y="1281"/>
                </a:cubicBezTo>
                <a:cubicBezTo>
                  <a:pt x="949" y="1281"/>
                  <a:pt x="949" y="1281"/>
                  <a:pt x="949" y="1281"/>
                </a:cubicBezTo>
                <a:cubicBezTo>
                  <a:pt x="872" y="1258"/>
                  <a:pt x="872" y="1258"/>
                  <a:pt x="872" y="1258"/>
                </a:cubicBezTo>
                <a:cubicBezTo>
                  <a:pt x="872" y="1258"/>
                  <a:pt x="872" y="1258"/>
                  <a:pt x="872" y="1258"/>
                </a:cubicBezTo>
                <a:cubicBezTo>
                  <a:pt x="872" y="1258"/>
                  <a:pt x="872" y="1258"/>
                  <a:pt x="871" y="1258"/>
                </a:cubicBezTo>
                <a:cubicBezTo>
                  <a:pt x="871" y="1258"/>
                  <a:pt x="871" y="1258"/>
                  <a:pt x="871" y="1258"/>
                </a:cubicBezTo>
                <a:cubicBezTo>
                  <a:pt x="871" y="1258"/>
                  <a:pt x="871" y="1258"/>
                  <a:pt x="871" y="1258"/>
                </a:cubicBezTo>
                <a:cubicBezTo>
                  <a:pt x="871" y="1258"/>
                  <a:pt x="871" y="1258"/>
                  <a:pt x="871" y="1258"/>
                </a:cubicBezTo>
                <a:cubicBezTo>
                  <a:pt x="871" y="1258"/>
                  <a:pt x="871" y="1258"/>
                  <a:pt x="871" y="1258"/>
                </a:cubicBezTo>
                <a:cubicBezTo>
                  <a:pt x="871" y="1258"/>
                  <a:pt x="871" y="1258"/>
                  <a:pt x="870" y="1258"/>
                </a:cubicBezTo>
                <a:cubicBezTo>
                  <a:pt x="870" y="1258"/>
                  <a:pt x="870" y="1258"/>
                  <a:pt x="870" y="1258"/>
                </a:cubicBezTo>
                <a:cubicBezTo>
                  <a:pt x="870" y="1258"/>
                  <a:pt x="870" y="1259"/>
                  <a:pt x="870" y="1259"/>
                </a:cubicBezTo>
                <a:cubicBezTo>
                  <a:pt x="870" y="1259"/>
                  <a:pt x="870" y="1259"/>
                  <a:pt x="870" y="1259"/>
                </a:cubicBezTo>
                <a:cubicBezTo>
                  <a:pt x="870" y="1259"/>
                  <a:pt x="870" y="1259"/>
                  <a:pt x="870" y="1259"/>
                </a:cubicBezTo>
                <a:cubicBezTo>
                  <a:pt x="870" y="1259"/>
                  <a:pt x="870" y="1259"/>
                  <a:pt x="870" y="1259"/>
                </a:cubicBezTo>
                <a:cubicBezTo>
                  <a:pt x="870" y="1259"/>
                  <a:pt x="870" y="1259"/>
                  <a:pt x="870" y="1259"/>
                </a:cubicBezTo>
                <a:cubicBezTo>
                  <a:pt x="870" y="1259"/>
                  <a:pt x="870" y="1259"/>
                  <a:pt x="870" y="1259"/>
                </a:cubicBezTo>
                <a:cubicBezTo>
                  <a:pt x="906" y="1460"/>
                  <a:pt x="906" y="1460"/>
                  <a:pt x="906" y="1460"/>
                </a:cubicBezTo>
                <a:cubicBezTo>
                  <a:pt x="897" y="1458"/>
                  <a:pt x="897" y="1458"/>
                  <a:pt x="897" y="1458"/>
                </a:cubicBezTo>
                <a:cubicBezTo>
                  <a:pt x="770" y="737"/>
                  <a:pt x="770" y="737"/>
                  <a:pt x="770" y="737"/>
                </a:cubicBezTo>
                <a:lnTo>
                  <a:pt x="948" y="1272"/>
                </a:lnTo>
                <a:close/>
                <a:moveTo>
                  <a:pt x="895" y="1468"/>
                </a:moveTo>
                <a:cubicBezTo>
                  <a:pt x="892" y="1467"/>
                  <a:pt x="892" y="1467"/>
                  <a:pt x="892" y="1467"/>
                </a:cubicBezTo>
                <a:cubicBezTo>
                  <a:pt x="891" y="1459"/>
                  <a:pt x="891" y="1459"/>
                  <a:pt x="891" y="1459"/>
                </a:cubicBezTo>
                <a:cubicBezTo>
                  <a:pt x="894" y="1460"/>
                  <a:pt x="894" y="1460"/>
                  <a:pt x="894" y="1460"/>
                </a:cubicBezTo>
                <a:lnTo>
                  <a:pt x="895" y="1468"/>
                </a:lnTo>
                <a:close/>
                <a:moveTo>
                  <a:pt x="909" y="1579"/>
                </a:moveTo>
                <a:cubicBezTo>
                  <a:pt x="888" y="1613"/>
                  <a:pt x="888" y="1613"/>
                  <a:pt x="888" y="1613"/>
                </a:cubicBezTo>
                <a:cubicBezTo>
                  <a:pt x="837" y="1454"/>
                  <a:pt x="837" y="1454"/>
                  <a:pt x="837" y="1454"/>
                </a:cubicBezTo>
                <a:cubicBezTo>
                  <a:pt x="890" y="1469"/>
                  <a:pt x="890" y="1469"/>
                  <a:pt x="890" y="1469"/>
                </a:cubicBezTo>
                <a:lnTo>
                  <a:pt x="909" y="1579"/>
                </a:lnTo>
                <a:close/>
                <a:moveTo>
                  <a:pt x="886" y="1617"/>
                </a:moveTo>
                <a:cubicBezTo>
                  <a:pt x="886" y="1617"/>
                  <a:pt x="887" y="1617"/>
                  <a:pt x="887" y="1617"/>
                </a:cubicBezTo>
                <a:cubicBezTo>
                  <a:pt x="887" y="1617"/>
                  <a:pt x="887" y="1618"/>
                  <a:pt x="887" y="1618"/>
                </a:cubicBezTo>
                <a:cubicBezTo>
                  <a:pt x="887" y="1618"/>
                  <a:pt x="887" y="1618"/>
                  <a:pt x="887" y="1618"/>
                </a:cubicBezTo>
                <a:cubicBezTo>
                  <a:pt x="887" y="1618"/>
                  <a:pt x="887" y="1618"/>
                  <a:pt x="887" y="1618"/>
                </a:cubicBezTo>
                <a:cubicBezTo>
                  <a:pt x="887" y="1618"/>
                  <a:pt x="888" y="1618"/>
                  <a:pt x="888" y="1618"/>
                </a:cubicBezTo>
                <a:cubicBezTo>
                  <a:pt x="888" y="1618"/>
                  <a:pt x="888" y="1618"/>
                  <a:pt x="888" y="1618"/>
                </a:cubicBezTo>
                <a:cubicBezTo>
                  <a:pt x="888" y="1618"/>
                  <a:pt x="888" y="1618"/>
                  <a:pt x="888" y="1618"/>
                </a:cubicBezTo>
                <a:cubicBezTo>
                  <a:pt x="888" y="1618"/>
                  <a:pt x="888" y="1618"/>
                  <a:pt x="888" y="1618"/>
                </a:cubicBezTo>
                <a:cubicBezTo>
                  <a:pt x="888" y="1618"/>
                  <a:pt x="889" y="1618"/>
                  <a:pt x="889" y="1618"/>
                </a:cubicBezTo>
                <a:cubicBezTo>
                  <a:pt x="889" y="1618"/>
                  <a:pt x="889" y="1618"/>
                  <a:pt x="889" y="1617"/>
                </a:cubicBezTo>
                <a:cubicBezTo>
                  <a:pt x="889" y="1617"/>
                  <a:pt x="889" y="1617"/>
                  <a:pt x="889" y="1617"/>
                </a:cubicBezTo>
                <a:cubicBezTo>
                  <a:pt x="910" y="1583"/>
                  <a:pt x="910" y="1583"/>
                  <a:pt x="910" y="1583"/>
                </a:cubicBezTo>
                <a:cubicBezTo>
                  <a:pt x="912" y="1597"/>
                  <a:pt x="912" y="1597"/>
                  <a:pt x="912" y="1597"/>
                </a:cubicBezTo>
                <a:cubicBezTo>
                  <a:pt x="897" y="1622"/>
                  <a:pt x="897" y="1622"/>
                  <a:pt x="897" y="1622"/>
                </a:cubicBezTo>
                <a:cubicBezTo>
                  <a:pt x="897" y="1622"/>
                  <a:pt x="897" y="1622"/>
                  <a:pt x="897" y="1622"/>
                </a:cubicBezTo>
                <a:cubicBezTo>
                  <a:pt x="897" y="1622"/>
                  <a:pt x="897" y="1622"/>
                  <a:pt x="897" y="1622"/>
                </a:cubicBezTo>
                <a:cubicBezTo>
                  <a:pt x="897" y="1622"/>
                  <a:pt x="897" y="1622"/>
                  <a:pt x="897" y="1622"/>
                </a:cubicBezTo>
                <a:cubicBezTo>
                  <a:pt x="897" y="1622"/>
                  <a:pt x="897" y="1623"/>
                  <a:pt x="897" y="1623"/>
                </a:cubicBezTo>
                <a:cubicBezTo>
                  <a:pt x="897" y="1623"/>
                  <a:pt x="897" y="1623"/>
                  <a:pt x="897" y="1623"/>
                </a:cubicBezTo>
                <a:cubicBezTo>
                  <a:pt x="897" y="1623"/>
                  <a:pt x="897" y="1623"/>
                  <a:pt x="897" y="1623"/>
                </a:cubicBezTo>
                <a:cubicBezTo>
                  <a:pt x="897" y="1623"/>
                  <a:pt x="897" y="1623"/>
                  <a:pt x="897" y="1623"/>
                </a:cubicBezTo>
                <a:cubicBezTo>
                  <a:pt x="897" y="1623"/>
                  <a:pt x="897" y="1623"/>
                  <a:pt x="897" y="1624"/>
                </a:cubicBezTo>
                <a:cubicBezTo>
                  <a:pt x="897" y="1624"/>
                  <a:pt x="897" y="1624"/>
                  <a:pt x="897" y="1624"/>
                </a:cubicBezTo>
                <a:cubicBezTo>
                  <a:pt x="898" y="1624"/>
                  <a:pt x="898" y="1624"/>
                  <a:pt x="898" y="1624"/>
                </a:cubicBezTo>
                <a:cubicBezTo>
                  <a:pt x="898" y="1624"/>
                  <a:pt x="898" y="1624"/>
                  <a:pt x="898" y="1624"/>
                </a:cubicBezTo>
                <a:cubicBezTo>
                  <a:pt x="898" y="1624"/>
                  <a:pt x="898" y="1624"/>
                  <a:pt x="898" y="1624"/>
                </a:cubicBezTo>
                <a:cubicBezTo>
                  <a:pt x="910" y="1628"/>
                  <a:pt x="910" y="1628"/>
                  <a:pt x="910" y="1628"/>
                </a:cubicBezTo>
                <a:cubicBezTo>
                  <a:pt x="905" y="1634"/>
                  <a:pt x="905" y="1634"/>
                  <a:pt x="905" y="1634"/>
                </a:cubicBezTo>
                <a:cubicBezTo>
                  <a:pt x="893" y="1631"/>
                  <a:pt x="893" y="1631"/>
                  <a:pt x="893" y="1631"/>
                </a:cubicBezTo>
                <a:cubicBezTo>
                  <a:pt x="893" y="1631"/>
                  <a:pt x="893" y="1631"/>
                  <a:pt x="893" y="1631"/>
                </a:cubicBezTo>
                <a:cubicBezTo>
                  <a:pt x="893" y="1631"/>
                  <a:pt x="893" y="1631"/>
                  <a:pt x="893" y="1631"/>
                </a:cubicBezTo>
                <a:cubicBezTo>
                  <a:pt x="893" y="1631"/>
                  <a:pt x="893" y="1631"/>
                  <a:pt x="892" y="1631"/>
                </a:cubicBezTo>
                <a:cubicBezTo>
                  <a:pt x="892" y="1631"/>
                  <a:pt x="892" y="1631"/>
                  <a:pt x="892" y="1631"/>
                </a:cubicBezTo>
                <a:cubicBezTo>
                  <a:pt x="892" y="1631"/>
                  <a:pt x="892" y="1631"/>
                  <a:pt x="892" y="1631"/>
                </a:cubicBezTo>
                <a:cubicBezTo>
                  <a:pt x="892" y="1631"/>
                  <a:pt x="892" y="1631"/>
                  <a:pt x="892" y="1631"/>
                </a:cubicBezTo>
                <a:cubicBezTo>
                  <a:pt x="892" y="1631"/>
                  <a:pt x="892" y="1631"/>
                  <a:pt x="892" y="1631"/>
                </a:cubicBezTo>
                <a:cubicBezTo>
                  <a:pt x="892" y="1631"/>
                  <a:pt x="892" y="1631"/>
                  <a:pt x="892" y="1631"/>
                </a:cubicBezTo>
                <a:cubicBezTo>
                  <a:pt x="892" y="1631"/>
                  <a:pt x="891" y="1631"/>
                  <a:pt x="891" y="1631"/>
                </a:cubicBezTo>
                <a:cubicBezTo>
                  <a:pt x="891" y="1631"/>
                  <a:pt x="891" y="1631"/>
                  <a:pt x="891" y="1632"/>
                </a:cubicBezTo>
                <a:cubicBezTo>
                  <a:pt x="891" y="1632"/>
                  <a:pt x="891" y="1632"/>
                  <a:pt x="891" y="1632"/>
                </a:cubicBezTo>
                <a:cubicBezTo>
                  <a:pt x="891" y="1632"/>
                  <a:pt x="891" y="1632"/>
                  <a:pt x="891" y="1632"/>
                </a:cubicBezTo>
                <a:cubicBezTo>
                  <a:pt x="891" y="1632"/>
                  <a:pt x="891" y="1632"/>
                  <a:pt x="891" y="1632"/>
                </a:cubicBezTo>
                <a:cubicBezTo>
                  <a:pt x="891" y="1632"/>
                  <a:pt x="891" y="1632"/>
                  <a:pt x="891" y="1632"/>
                </a:cubicBezTo>
                <a:cubicBezTo>
                  <a:pt x="896" y="1645"/>
                  <a:pt x="896" y="1645"/>
                  <a:pt x="896" y="1645"/>
                </a:cubicBezTo>
                <a:cubicBezTo>
                  <a:pt x="890" y="1652"/>
                  <a:pt x="890" y="1652"/>
                  <a:pt x="890" y="1652"/>
                </a:cubicBezTo>
                <a:cubicBezTo>
                  <a:pt x="833" y="1476"/>
                  <a:pt x="833" y="1476"/>
                  <a:pt x="833" y="1476"/>
                </a:cubicBezTo>
                <a:cubicBezTo>
                  <a:pt x="835" y="1458"/>
                  <a:pt x="835" y="1458"/>
                  <a:pt x="835" y="1458"/>
                </a:cubicBezTo>
                <a:lnTo>
                  <a:pt x="886" y="1617"/>
                </a:lnTo>
                <a:close/>
                <a:moveTo>
                  <a:pt x="831" y="1469"/>
                </a:moveTo>
                <a:cubicBezTo>
                  <a:pt x="830" y="1465"/>
                  <a:pt x="830" y="1465"/>
                  <a:pt x="830" y="1465"/>
                </a:cubicBezTo>
                <a:cubicBezTo>
                  <a:pt x="830" y="1464"/>
                  <a:pt x="830" y="1464"/>
                  <a:pt x="829" y="1464"/>
                </a:cubicBezTo>
                <a:cubicBezTo>
                  <a:pt x="829" y="1464"/>
                  <a:pt x="829" y="1464"/>
                  <a:pt x="829" y="1464"/>
                </a:cubicBezTo>
                <a:cubicBezTo>
                  <a:pt x="832" y="1442"/>
                  <a:pt x="832" y="1442"/>
                  <a:pt x="832" y="1442"/>
                </a:cubicBezTo>
                <a:cubicBezTo>
                  <a:pt x="834" y="1442"/>
                  <a:pt x="834" y="1442"/>
                  <a:pt x="834" y="1442"/>
                </a:cubicBezTo>
                <a:lnTo>
                  <a:pt x="831" y="1469"/>
                </a:lnTo>
                <a:close/>
                <a:moveTo>
                  <a:pt x="830" y="1438"/>
                </a:moveTo>
                <a:cubicBezTo>
                  <a:pt x="820" y="1435"/>
                  <a:pt x="820" y="1435"/>
                  <a:pt x="820" y="1435"/>
                </a:cubicBezTo>
                <a:cubicBezTo>
                  <a:pt x="791" y="1345"/>
                  <a:pt x="791" y="1345"/>
                  <a:pt x="791" y="1345"/>
                </a:cubicBezTo>
                <a:cubicBezTo>
                  <a:pt x="849" y="1269"/>
                  <a:pt x="849" y="1269"/>
                  <a:pt x="849" y="1269"/>
                </a:cubicBezTo>
                <a:lnTo>
                  <a:pt x="830" y="1438"/>
                </a:lnTo>
                <a:close/>
                <a:moveTo>
                  <a:pt x="827" y="1492"/>
                </a:moveTo>
                <a:cubicBezTo>
                  <a:pt x="827" y="1492"/>
                  <a:pt x="827" y="1492"/>
                  <a:pt x="827" y="1492"/>
                </a:cubicBezTo>
                <a:cubicBezTo>
                  <a:pt x="829" y="1472"/>
                  <a:pt x="829" y="1472"/>
                  <a:pt x="829" y="1472"/>
                </a:cubicBezTo>
                <a:cubicBezTo>
                  <a:pt x="830" y="1476"/>
                  <a:pt x="830" y="1476"/>
                  <a:pt x="830" y="1476"/>
                </a:cubicBezTo>
                <a:cubicBezTo>
                  <a:pt x="825" y="1522"/>
                  <a:pt x="825" y="1522"/>
                  <a:pt x="825" y="1522"/>
                </a:cubicBezTo>
                <a:lnTo>
                  <a:pt x="827" y="1492"/>
                </a:lnTo>
                <a:close/>
                <a:moveTo>
                  <a:pt x="832" y="1482"/>
                </a:moveTo>
                <a:cubicBezTo>
                  <a:pt x="888" y="1655"/>
                  <a:pt x="888" y="1655"/>
                  <a:pt x="888" y="1655"/>
                </a:cubicBezTo>
                <a:cubicBezTo>
                  <a:pt x="807" y="1752"/>
                  <a:pt x="807" y="1752"/>
                  <a:pt x="807" y="1752"/>
                </a:cubicBezTo>
                <a:cubicBezTo>
                  <a:pt x="819" y="1599"/>
                  <a:pt x="819" y="1599"/>
                  <a:pt x="819" y="1599"/>
                </a:cubicBezTo>
                <a:lnTo>
                  <a:pt x="832" y="1482"/>
                </a:lnTo>
                <a:close/>
                <a:moveTo>
                  <a:pt x="804" y="1755"/>
                </a:moveTo>
                <a:cubicBezTo>
                  <a:pt x="800" y="1760"/>
                  <a:pt x="800" y="1760"/>
                  <a:pt x="800" y="1760"/>
                </a:cubicBezTo>
                <a:cubicBezTo>
                  <a:pt x="810" y="1676"/>
                  <a:pt x="810" y="1676"/>
                  <a:pt x="810" y="1676"/>
                </a:cubicBezTo>
                <a:lnTo>
                  <a:pt x="804" y="1755"/>
                </a:lnTo>
                <a:close/>
                <a:moveTo>
                  <a:pt x="844" y="1800"/>
                </a:moveTo>
                <a:cubicBezTo>
                  <a:pt x="814" y="1867"/>
                  <a:pt x="814" y="1867"/>
                  <a:pt x="814" y="1867"/>
                </a:cubicBezTo>
                <a:cubicBezTo>
                  <a:pt x="795" y="1787"/>
                  <a:pt x="795" y="1787"/>
                  <a:pt x="795" y="1787"/>
                </a:cubicBezTo>
                <a:lnTo>
                  <a:pt x="844" y="1800"/>
                </a:lnTo>
                <a:close/>
                <a:moveTo>
                  <a:pt x="814" y="1879"/>
                </a:moveTo>
                <a:cubicBezTo>
                  <a:pt x="824" y="1924"/>
                  <a:pt x="824" y="1924"/>
                  <a:pt x="824" y="1924"/>
                </a:cubicBezTo>
                <a:cubicBezTo>
                  <a:pt x="817" y="1932"/>
                  <a:pt x="817" y="1932"/>
                  <a:pt x="817" y="1932"/>
                </a:cubicBezTo>
                <a:cubicBezTo>
                  <a:pt x="808" y="1892"/>
                  <a:pt x="808" y="1892"/>
                  <a:pt x="808" y="1892"/>
                </a:cubicBezTo>
                <a:lnTo>
                  <a:pt x="814" y="1879"/>
                </a:lnTo>
                <a:close/>
                <a:moveTo>
                  <a:pt x="815" y="1935"/>
                </a:moveTo>
                <a:cubicBezTo>
                  <a:pt x="786" y="1968"/>
                  <a:pt x="786" y="1968"/>
                  <a:pt x="786" y="1968"/>
                </a:cubicBezTo>
                <a:cubicBezTo>
                  <a:pt x="775" y="1965"/>
                  <a:pt x="775" y="1965"/>
                  <a:pt x="775" y="1965"/>
                </a:cubicBezTo>
                <a:cubicBezTo>
                  <a:pt x="806" y="1896"/>
                  <a:pt x="806" y="1896"/>
                  <a:pt x="806" y="1896"/>
                </a:cubicBezTo>
                <a:lnTo>
                  <a:pt x="815" y="1935"/>
                </a:lnTo>
                <a:close/>
                <a:moveTo>
                  <a:pt x="770" y="1963"/>
                </a:moveTo>
                <a:cubicBezTo>
                  <a:pt x="760" y="1961"/>
                  <a:pt x="760" y="1961"/>
                  <a:pt x="760" y="1961"/>
                </a:cubicBezTo>
                <a:cubicBezTo>
                  <a:pt x="782" y="1846"/>
                  <a:pt x="782" y="1846"/>
                  <a:pt x="782" y="1846"/>
                </a:cubicBezTo>
                <a:cubicBezTo>
                  <a:pt x="790" y="1828"/>
                  <a:pt x="790" y="1828"/>
                  <a:pt x="790" y="1828"/>
                </a:cubicBezTo>
                <a:cubicBezTo>
                  <a:pt x="804" y="1888"/>
                  <a:pt x="804" y="1888"/>
                  <a:pt x="804" y="1888"/>
                </a:cubicBezTo>
                <a:lnTo>
                  <a:pt x="770" y="1963"/>
                </a:lnTo>
                <a:close/>
                <a:moveTo>
                  <a:pt x="756" y="1922"/>
                </a:moveTo>
                <a:cubicBezTo>
                  <a:pt x="738" y="1955"/>
                  <a:pt x="738" y="1955"/>
                  <a:pt x="738" y="1955"/>
                </a:cubicBezTo>
                <a:cubicBezTo>
                  <a:pt x="737" y="1955"/>
                  <a:pt x="737" y="1955"/>
                  <a:pt x="737" y="1955"/>
                </a:cubicBezTo>
                <a:cubicBezTo>
                  <a:pt x="746" y="1934"/>
                  <a:pt x="746" y="1934"/>
                  <a:pt x="746" y="1934"/>
                </a:cubicBezTo>
                <a:lnTo>
                  <a:pt x="756" y="1922"/>
                </a:lnTo>
                <a:close/>
                <a:moveTo>
                  <a:pt x="742" y="1959"/>
                </a:moveTo>
                <a:cubicBezTo>
                  <a:pt x="753" y="1962"/>
                  <a:pt x="753" y="1962"/>
                  <a:pt x="753" y="1962"/>
                </a:cubicBezTo>
                <a:cubicBezTo>
                  <a:pt x="751" y="1972"/>
                  <a:pt x="751" y="1972"/>
                  <a:pt x="751" y="1972"/>
                </a:cubicBezTo>
                <a:cubicBezTo>
                  <a:pt x="737" y="1968"/>
                  <a:pt x="737" y="1968"/>
                  <a:pt x="737" y="1968"/>
                </a:cubicBezTo>
                <a:lnTo>
                  <a:pt x="742" y="1959"/>
                </a:lnTo>
                <a:close/>
                <a:moveTo>
                  <a:pt x="743" y="2022"/>
                </a:moveTo>
                <a:cubicBezTo>
                  <a:pt x="736" y="2035"/>
                  <a:pt x="736" y="2035"/>
                  <a:pt x="736" y="2035"/>
                </a:cubicBezTo>
                <a:cubicBezTo>
                  <a:pt x="736" y="2034"/>
                  <a:pt x="736" y="2034"/>
                  <a:pt x="736" y="2034"/>
                </a:cubicBezTo>
                <a:cubicBezTo>
                  <a:pt x="736" y="2034"/>
                  <a:pt x="736" y="2034"/>
                  <a:pt x="736" y="2034"/>
                </a:cubicBezTo>
                <a:cubicBezTo>
                  <a:pt x="736" y="2034"/>
                  <a:pt x="736" y="2034"/>
                  <a:pt x="736" y="2034"/>
                </a:cubicBezTo>
                <a:cubicBezTo>
                  <a:pt x="736" y="2034"/>
                  <a:pt x="736" y="2034"/>
                  <a:pt x="736" y="2034"/>
                </a:cubicBezTo>
                <a:cubicBezTo>
                  <a:pt x="735" y="2034"/>
                  <a:pt x="735" y="2034"/>
                  <a:pt x="735" y="2034"/>
                </a:cubicBezTo>
                <a:cubicBezTo>
                  <a:pt x="735" y="2034"/>
                  <a:pt x="735" y="2034"/>
                  <a:pt x="735" y="2034"/>
                </a:cubicBezTo>
                <a:cubicBezTo>
                  <a:pt x="735" y="2034"/>
                  <a:pt x="734" y="2034"/>
                  <a:pt x="734" y="2034"/>
                </a:cubicBezTo>
                <a:cubicBezTo>
                  <a:pt x="734" y="2034"/>
                  <a:pt x="734" y="2034"/>
                  <a:pt x="734" y="2034"/>
                </a:cubicBezTo>
                <a:cubicBezTo>
                  <a:pt x="677" y="2100"/>
                  <a:pt x="677" y="2100"/>
                  <a:pt x="677" y="2100"/>
                </a:cubicBezTo>
                <a:cubicBezTo>
                  <a:pt x="678" y="2096"/>
                  <a:pt x="678" y="2096"/>
                  <a:pt x="678" y="2096"/>
                </a:cubicBezTo>
                <a:lnTo>
                  <a:pt x="743" y="2022"/>
                </a:lnTo>
                <a:close/>
                <a:moveTo>
                  <a:pt x="729" y="2044"/>
                </a:moveTo>
                <a:cubicBezTo>
                  <a:pt x="712" y="2077"/>
                  <a:pt x="712" y="2077"/>
                  <a:pt x="712" y="2077"/>
                </a:cubicBezTo>
                <a:cubicBezTo>
                  <a:pt x="676" y="2105"/>
                  <a:pt x="676" y="2105"/>
                  <a:pt x="676" y="2105"/>
                </a:cubicBezTo>
                <a:lnTo>
                  <a:pt x="729" y="2044"/>
                </a:lnTo>
                <a:close/>
                <a:moveTo>
                  <a:pt x="719" y="2076"/>
                </a:moveTo>
                <a:cubicBezTo>
                  <a:pt x="746" y="2056"/>
                  <a:pt x="746" y="2056"/>
                  <a:pt x="746" y="2056"/>
                </a:cubicBezTo>
                <a:cubicBezTo>
                  <a:pt x="745" y="2068"/>
                  <a:pt x="745" y="2068"/>
                  <a:pt x="745" y="2068"/>
                </a:cubicBezTo>
                <a:cubicBezTo>
                  <a:pt x="709" y="2096"/>
                  <a:pt x="709" y="2096"/>
                  <a:pt x="709" y="2096"/>
                </a:cubicBezTo>
                <a:lnTo>
                  <a:pt x="719" y="2076"/>
                </a:lnTo>
                <a:close/>
                <a:moveTo>
                  <a:pt x="745" y="2072"/>
                </a:moveTo>
                <a:cubicBezTo>
                  <a:pt x="743" y="2147"/>
                  <a:pt x="743" y="2147"/>
                  <a:pt x="743" y="2147"/>
                </a:cubicBezTo>
                <a:cubicBezTo>
                  <a:pt x="690" y="2134"/>
                  <a:pt x="690" y="2134"/>
                  <a:pt x="690" y="2134"/>
                </a:cubicBezTo>
                <a:cubicBezTo>
                  <a:pt x="706" y="2102"/>
                  <a:pt x="706" y="2102"/>
                  <a:pt x="706" y="2102"/>
                </a:cubicBezTo>
                <a:lnTo>
                  <a:pt x="745" y="2072"/>
                </a:lnTo>
                <a:close/>
                <a:moveTo>
                  <a:pt x="685" y="2132"/>
                </a:moveTo>
                <a:cubicBezTo>
                  <a:pt x="670" y="2129"/>
                  <a:pt x="670" y="2129"/>
                  <a:pt x="670" y="2129"/>
                </a:cubicBezTo>
                <a:cubicBezTo>
                  <a:pt x="697" y="2109"/>
                  <a:pt x="697" y="2109"/>
                  <a:pt x="697" y="2109"/>
                </a:cubicBezTo>
                <a:lnTo>
                  <a:pt x="685" y="2132"/>
                </a:lnTo>
                <a:close/>
                <a:moveTo>
                  <a:pt x="689" y="2136"/>
                </a:moveTo>
                <a:cubicBezTo>
                  <a:pt x="743" y="2149"/>
                  <a:pt x="743" y="2149"/>
                  <a:pt x="743" y="2149"/>
                </a:cubicBezTo>
                <a:cubicBezTo>
                  <a:pt x="742" y="2160"/>
                  <a:pt x="742" y="2160"/>
                  <a:pt x="742" y="2160"/>
                </a:cubicBezTo>
                <a:cubicBezTo>
                  <a:pt x="684" y="2145"/>
                  <a:pt x="684" y="2145"/>
                  <a:pt x="684" y="2145"/>
                </a:cubicBezTo>
                <a:lnTo>
                  <a:pt x="689" y="2136"/>
                </a:lnTo>
                <a:close/>
                <a:moveTo>
                  <a:pt x="742" y="2163"/>
                </a:moveTo>
                <a:cubicBezTo>
                  <a:pt x="738" y="2295"/>
                  <a:pt x="738" y="2295"/>
                  <a:pt x="738" y="2295"/>
                </a:cubicBezTo>
                <a:cubicBezTo>
                  <a:pt x="735" y="2305"/>
                  <a:pt x="735" y="2305"/>
                  <a:pt x="735" y="2305"/>
                </a:cubicBezTo>
                <a:cubicBezTo>
                  <a:pt x="673" y="2169"/>
                  <a:pt x="673" y="2169"/>
                  <a:pt x="673" y="2169"/>
                </a:cubicBezTo>
                <a:cubicBezTo>
                  <a:pt x="683" y="2148"/>
                  <a:pt x="683" y="2148"/>
                  <a:pt x="683" y="2148"/>
                </a:cubicBezTo>
                <a:lnTo>
                  <a:pt x="742" y="2163"/>
                </a:lnTo>
                <a:close/>
                <a:moveTo>
                  <a:pt x="670" y="2163"/>
                </a:moveTo>
                <a:cubicBezTo>
                  <a:pt x="661" y="2143"/>
                  <a:pt x="661" y="2143"/>
                  <a:pt x="661" y="2143"/>
                </a:cubicBezTo>
                <a:cubicBezTo>
                  <a:pt x="673" y="2145"/>
                  <a:pt x="673" y="2145"/>
                  <a:pt x="673" y="2145"/>
                </a:cubicBezTo>
                <a:cubicBezTo>
                  <a:pt x="673" y="2145"/>
                  <a:pt x="673" y="2145"/>
                  <a:pt x="673" y="2145"/>
                </a:cubicBezTo>
                <a:cubicBezTo>
                  <a:pt x="678" y="2147"/>
                  <a:pt x="678" y="2147"/>
                  <a:pt x="678" y="2147"/>
                </a:cubicBezTo>
                <a:lnTo>
                  <a:pt x="670" y="2163"/>
                </a:lnTo>
                <a:close/>
                <a:moveTo>
                  <a:pt x="671" y="2172"/>
                </a:moveTo>
                <a:cubicBezTo>
                  <a:pt x="734" y="2309"/>
                  <a:pt x="734" y="2309"/>
                  <a:pt x="734" y="2309"/>
                </a:cubicBezTo>
                <a:cubicBezTo>
                  <a:pt x="732" y="2317"/>
                  <a:pt x="732" y="2317"/>
                  <a:pt x="732" y="2317"/>
                </a:cubicBezTo>
                <a:cubicBezTo>
                  <a:pt x="729" y="2320"/>
                  <a:pt x="729" y="2320"/>
                  <a:pt x="729" y="2320"/>
                </a:cubicBezTo>
                <a:cubicBezTo>
                  <a:pt x="723" y="2308"/>
                  <a:pt x="723" y="2308"/>
                  <a:pt x="723" y="2308"/>
                </a:cubicBezTo>
                <a:cubicBezTo>
                  <a:pt x="723" y="2308"/>
                  <a:pt x="723" y="2308"/>
                  <a:pt x="723" y="2308"/>
                </a:cubicBezTo>
                <a:cubicBezTo>
                  <a:pt x="666" y="2183"/>
                  <a:pt x="666" y="2183"/>
                  <a:pt x="666" y="2183"/>
                </a:cubicBezTo>
                <a:lnTo>
                  <a:pt x="671" y="2172"/>
                </a:lnTo>
                <a:close/>
                <a:moveTo>
                  <a:pt x="721" y="2309"/>
                </a:moveTo>
                <a:cubicBezTo>
                  <a:pt x="721" y="2309"/>
                  <a:pt x="721" y="2309"/>
                  <a:pt x="721" y="2309"/>
                </a:cubicBezTo>
                <a:cubicBezTo>
                  <a:pt x="726" y="2322"/>
                  <a:pt x="726" y="2322"/>
                  <a:pt x="726" y="2322"/>
                </a:cubicBezTo>
                <a:cubicBezTo>
                  <a:pt x="610" y="2294"/>
                  <a:pt x="610" y="2294"/>
                  <a:pt x="610" y="2294"/>
                </a:cubicBezTo>
                <a:cubicBezTo>
                  <a:pt x="664" y="2186"/>
                  <a:pt x="664" y="2186"/>
                  <a:pt x="664" y="2186"/>
                </a:cubicBezTo>
                <a:lnTo>
                  <a:pt x="721" y="2309"/>
                </a:lnTo>
                <a:close/>
                <a:moveTo>
                  <a:pt x="725" y="2324"/>
                </a:moveTo>
                <a:cubicBezTo>
                  <a:pt x="717" y="2333"/>
                  <a:pt x="717" y="2333"/>
                  <a:pt x="717" y="2333"/>
                </a:cubicBezTo>
                <a:cubicBezTo>
                  <a:pt x="604" y="2306"/>
                  <a:pt x="604" y="2306"/>
                  <a:pt x="604" y="2306"/>
                </a:cubicBezTo>
                <a:cubicBezTo>
                  <a:pt x="609" y="2297"/>
                  <a:pt x="609" y="2297"/>
                  <a:pt x="609" y="2297"/>
                </a:cubicBezTo>
                <a:lnTo>
                  <a:pt x="725" y="2324"/>
                </a:lnTo>
                <a:close/>
                <a:moveTo>
                  <a:pt x="641" y="2226"/>
                </a:moveTo>
                <a:cubicBezTo>
                  <a:pt x="635" y="2238"/>
                  <a:pt x="635" y="2238"/>
                  <a:pt x="635" y="2238"/>
                </a:cubicBezTo>
                <a:cubicBezTo>
                  <a:pt x="635" y="2238"/>
                  <a:pt x="634" y="2238"/>
                  <a:pt x="634" y="2238"/>
                </a:cubicBezTo>
                <a:cubicBezTo>
                  <a:pt x="634" y="2238"/>
                  <a:pt x="634" y="2238"/>
                  <a:pt x="634" y="2238"/>
                </a:cubicBezTo>
                <a:cubicBezTo>
                  <a:pt x="634" y="2238"/>
                  <a:pt x="634" y="2238"/>
                  <a:pt x="634" y="2238"/>
                </a:cubicBezTo>
                <a:cubicBezTo>
                  <a:pt x="634" y="2238"/>
                  <a:pt x="634" y="2238"/>
                  <a:pt x="634" y="2237"/>
                </a:cubicBezTo>
                <a:cubicBezTo>
                  <a:pt x="634" y="2237"/>
                  <a:pt x="633" y="2237"/>
                  <a:pt x="633" y="2237"/>
                </a:cubicBezTo>
                <a:cubicBezTo>
                  <a:pt x="633" y="2237"/>
                  <a:pt x="633" y="2237"/>
                  <a:pt x="633" y="2237"/>
                </a:cubicBezTo>
                <a:cubicBezTo>
                  <a:pt x="633" y="2237"/>
                  <a:pt x="632" y="2238"/>
                  <a:pt x="632" y="2238"/>
                </a:cubicBezTo>
                <a:cubicBezTo>
                  <a:pt x="632" y="2238"/>
                  <a:pt x="632" y="2238"/>
                  <a:pt x="632" y="2238"/>
                </a:cubicBezTo>
                <a:cubicBezTo>
                  <a:pt x="608" y="2265"/>
                  <a:pt x="608" y="2265"/>
                  <a:pt x="608" y="2265"/>
                </a:cubicBezTo>
                <a:cubicBezTo>
                  <a:pt x="610" y="2261"/>
                  <a:pt x="610" y="2261"/>
                  <a:pt x="610" y="2261"/>
                </a:cubicBezTo>
                <a:lnTo>
                  <a:pt x="641" y="2226"/>
                </a:lnTo>
                <a:close/>
                <a:moveTo>
                  <a:pt x="613" y="2253"/>
                </a:moveTo>
                <a:cubicBezTo>
                  <a:pt x="641" y="2185"/>
                  <a:pt x="641" y="2185"/>
                  <a:pt x="641" y="2185"/>
                </a:cubicBezTo>
                <a:cubicBezTo>
                  <a:pt x="640" y="2216"/>
                  <a:pt x="640" y="2216"/>
                  <a:pt x="640" y="2216"/>
                </a:cubicBezTo>
                <a:cubicBezTo>
                  <a:pt x="640" y="2216"/>
                  <a:pt x="640" y="2216"/>
                  <a:pt x="640" y="2216"/>
                </a:cubicBezTo>
                <a:cubicBezTo>
                  <a:pt x="640" y="2216"/>
                  <a:pt x="640" y="2216"/>
                  <a:pt x="640" y="2216"/>
                </a:cubicBezTo>
                <a:cubicBezTo>
                  <a:pt x="640" y="2223"/>
                  <a:pt x="640" y="2223"/>
                  <a:pt x="640" y="2223"/>
                </a:cubicBezTo>
                <a:lnTo>
                  <a:pt x="613" y="2253"/>
                </a:lnTo>
                <a:close/>
                <a:moveTo>
                  <a:pt x="627" y="2248"/>
                </a:moveTo>
                <a:cubicBezTo>
                  <a:pt x="605" y="2293"/>
                  <a:pt x="605" y="2293"/>
                  <a:pt x="605" y="2293"/>
                </a:cubicBezTo>
                <a:cubicBezTo>
                  <a:pt x="597" y="2291"/>
                  <a:pt x="597" y="2291"/>
                  <a:pt x="597" y="2291"/>
                </a:cubicBezTo>
                <a:cubicBezTo>
                  <a:pt x="605" y="2273"/>
                  <a:pt x="605" y="2273"/>
                  <a:pt x="605" y="2273"/>
                </a:cubicBezTo>
                <a:lnTo>
                  <a:pt x="627" y="2248"/>
                </a:lnTo>
                <a:close/>
                <a:moveTo>
                  <a:pt x="603" y="2295"/>
                </a:moveTo>
                <a:cubicBezTo>
                  <a:pt x="599" y="2305"/>
                  <a:pt x="599" y="2305"/>
                  <a:pt x="599" y="2305"/>
                </a:cubicBezTo>
                <a:cubicBezTo>
                  <a:pt x="592" y="2303"/>
                  <a:pt x="592" y="2303"/>
                  <a:pt x="592" y="2303"/>
                </a:cubicBezTo>
                <a:cubicBezTo>
                  <a:pt x="596" y="2294"/>
                  <a:pt x="596" y="2294"/>
                  <a:pt x="596" y="2294"/>
                </a:cubicBezTo>
                <a:lnTo>
                  <a:pt x="603" y="2295"/>
                </a:lnTo>
                <a:close/>
                <a:moveTo>
                  <a:pt x="597" y="2308"/>
                </a:moveTo>
                <a:cubicBezTo>
                  <a:pt x="587" y="2329"/>
                  <a:pt x="587" y="2329"/>
                  <a:pt x="587" y="2329"/>
                </a:cubicBezTo>
                <a:cubicBezTo>
                  <a:pt x="586" y="2317"/>
                  <a:pt x="586" y="2317"/>
                  <a:pt x="586" y="2317"/>
                </a:cubicBezTo>
                <a:cubicBezTo>
                  <a:pt x="591" y="2306"/>
                  <a:pt x="591" y="2306"/>
                  <a:pt x="591" y="2306"/>
                </a:cubicBezTo>
                <a:lnTo>
                  <a:pt x="597" y="2308"/>
                </a:lnTo>
                <a:close/>
                <a:moveTo>
                  <a:pt x="603" y="2309"/>
                </a:moveTo>
                <a:cubicBezTo>
                  <a:pt x="715" y="2335"/>
                  <a:pt x="715" y="2335"/>
                  <a:pt x="715" y="2335"/>
                </a:cubicBezTo>
                <a:cubicBezTo>
                  <a:pt x="710" y="2340"/>
                  <a:pt x="710" y="2340"/>
                  <a:pt x="710" y="2340"/>
                </a:cubicBezTo>
                <a:cubicBezTo>
                  <a:pt x="595" y="2455"/>
                  <a:pt x="595" y="2455"/>
                  <a:pt x="595" y="2455"/>
                </a:cubicBezTo>
                <a:cubicBezTo>
                  <a:pt x="587" y="2339"/>
                  <a:pt x="587" y="2339"/>
                  <a:pt x="587" y="2339"/>
                </a:cubicBezTo>
                <a:lnTo>
                  <a:pt x="603" y="2309"/>
                </a:lnTo>
                <a:close/>
                <a:moveTo>
                  <a:pt x="714" y="2340"/>
                </a:moveTo>
                <a:cubicBezTo>
                  <a:pt x="719" y="2336"/>
                  <a:pt x="719" y="2336"/>
                  <a:pt x="719" y="2336"/>
                </a:cubicBezTo>
                <a:cubicBezTo>
                  <a:pt x="719" y="2335"/>
                  <a:pt x="719" y="2335"/>
                  <a:pt x="719" y="2335"/>
                </a:cubicBezTo>
                <a:cubicBezTo>
                  <a:pt x="719" y="2335"/>
                  <a:pt x="719" y="2335"/>
                  <a:pt x="719" y="2335"/>
                </a:cubicBezTo>
                <a:cubicBezTo>
                  <a:pt x="719" y="2335"/>
                  <a:pt x="719" y="2335"/>
                  <a:pt x="719" y="2335"/>
                </a:cubicBezTo>
                <a:cubicBezTo>
                  <a:pt x="729" y="2325"/>
                  <a:pt x="729" y="2325"/>
                  <a:pt x="729" y="2325"/>
                </a:cubicBezTo>
                <a:cubicBezTo>
                  <a:pt x="729" y="2325"/>
                  <a:pt x="729" y="2325"/>
                  <a:pt x="729" y="2325"/>
                </a:cubicBezTo>
                <a:cubicBezTo>
                  <a:pt x="729" y="2325"/>
                  <a:pt x="729" y="2325"/>
                  <a:pt x="729" y="2325"/>
                </a:cubicBezTo>
                <a:cubicBezTo>
                  <a:pt x="729" y="2325"/>
                  <a:pt x="729" y="2325"/>
                  <a:pt x="729" y="2325"/>
                </a:cubicBezTo>
                <a:cubicBezTo>
                  <a:pt x="729" y="2325"/>
                  <a:pt x="729" y="2325"/>
                  <a:pt x="730" y="2325"/>
                </a:cubicBezTo>
                <a:cubicBezTo>
                  <a:pt x="730" y="2325"/>
                  <a:pt x="730" y="2325"/>
                  <a:pt x="730" y="2325"/>
                </a:cubicBezTo>
                <a:cubicBezTo>
                  <a:pt x="730" y="2325"/>
                  <a:pt x="730" y="2325"/>
                  <a:pt x="730" y="2325"/>
                </a:cubicBezTo>
                <a:cubicBezTo>
                  <a:pt x="730" y="2324"/>
                  <a:pt x="730" y="2324"/>
                  <a:pt x="730" y="2324"/>
                </a:cubicBezTo>
                <a:cubicBezTo>
                  <a:pt x="730" y="2324"/>
                  <a:pt x="730" y="2324"/>
                  <a:pt x="730" y="2324"/>
                </a:cubicBezTo>
                <a:cubicBezTo>
                  <a:pt x="730" y="2324"/>
                  <a:pt x="730" y="2324"/>
                  <a:pt x="730" y="2324"/>
                </a:cubicBezTo>
                <a:cubicBezTo>
                  <a:pt x="730" y="2324"/>
                  <a:pt x="730" y="2324"/>
                  <a:pt x="730" y="2323"/>
                </a:cubicBezTo>
                <a:cubicBezTo>
                  <a:pt x="730" y="2323"/>
                  <a:pt x="730" y="2323"/>
                  <a:pt x="730" y="2323"/>
                </a:cubicBezTo>
                <a:cubicBezTo>
                  <a:pt x="736" y="2317"/>
                  <a:pt x="736" y="2317"/>
                  <a:pt x="736" y="2317"/>
                </a:cubicBezTo>
                <a:cubicBezTo>
                  <a:pt x="732" y="2334"/>
                  <a:pt x="732" y="2334"/>
                  <a:pt x="732" y="2334"/>
                </a:cubicBezTo>
                <a:cubicBezTo>
                  <a:pt x="730" y="2336"/>
                  <a:pt x="730" y="2336"/>
                  <a:pt x="730" y="2336"/>
                </a:cubicBezTo>
                <a:cubicBezTo>
                  <a:pt x="730" y="2336"/>
                  <a:pt x="730" y="2336"/>
                  <a:pt x="730" y="2336"/>
                </a:cubicBezTo>
                <a:cubicBezTo>
                  <a:pt x="730" y="2336"/>
                  <a:pt x="730" y="2336"/>
                  <a:pt x="730" y="2336"/>
                </a:cubicBezTo>
                <a:cubicBezTo>
                  <a:pt x="730" y="2336"/>
                  <a:pt x="730" y="2336"/>
                  <a:pt x="730" y="2336"/>
                </a:cubicBezTo>
                <a:cubicBezTo>
                  <a:pt x="730" y="2336"/>
                  <a:pt x="730" y="2336"/>
                  <a:pt x="730" y="2336"/>
                </a:cubicBezTo>
                <a:cubicBezTo>
                  <a:pt x="730" y="2336"/>
                  <a:pt x="730" y="2336"/>
                  <a:pt x="730" y="2336"/>
                </a:cubicBezTo>
                <a:cubicBezTo>
                  <a:pt x="730" y="2336"/>
                  <a:pt x="729" y="2335"/>
                  <a:pt x="729" y="2335"/>
                </a:cubicBezTo>
                <a:cubicBezTo>
                  <a:pt x="729" y="2335"/>
                  <a:pt x="729" y="2335"/>
                  <a:pt x="729" y="2335"/>
                </a:cubicBezTo>
                <a:cubicBezTo>
                  <a:pt x="729" y="2335"/>
                  <a:pt x="729" y="2335"/>
                  <a:pt x="729" y="2335"/>
                </a:cubicBezTo>
                <a:cubicBezTo>
                  <a:pt x="729" y="2335"/>
                  <a:pt x="729" y="2335"/>
                  <a:pt x="729" y="2335"/>
                </a:cubicBezTo>
                <a:cubicBezTo>
                  <a:pt x="729" y="2336"/>
                  <a:pt x="729" y="2336"/>
                  <a:pt x="729" y="2336"/>
                </a:cubicBezTo>
                <a:cubicBezTo>
                  <a:pt x="728" y="2336"/>
                  <a:pt x="728" y="2336"/>
                  <a:pt x="728" y="2336"/>
                </a:cubicBezTo>
                <a:cubicBezTo>
                  <a:pt x="728" y="2336"/>
                  <a:pt x="728" y="2336"/>
                  <a:pt x="728" y="2336"/>
                </a:cubicBezTo>
                <a:cubicBezTo>
                  <a:pt x="728" y="2336"/>
                  <a:pt x="728" y="2336"/>
                  <a:pt x="728" y="2336"/>
                </a:cubicBezTo>
                <a:cubicBezTo>
                  <a:pt x="728" y="2336"/>
                  <a:pt x="728" y="2336"/>
                  <a:pt x="728" y="2336"/>
                </a:cubicBezTo>
                <a:cubicBezTo>
                  <a:pt x="724" y="2343"/>
                  <a:pt x="724" y="2343"/>
                  <a:pt x="724" y="2343"/>
                </a:cubicBezTo>
                <a:cubicBezTo>
                  <a:pt x="722" y="2345"/>
                  <a:pt x="722" y="2345"/>
                  <a:pt x="722" y="2345"/>
                </a:cubicBezTo>
                <a:cubicBezTo>
                  <a:pt x="728" y="2334"/>
                  <a:pt x="728" y="2334"/>
                  <a:pt x="728" y="2334"/>
                </a:cubicBezTo>
                <a:cubicBezTo>
                  <a:pt x="728" y="2334"/>
                  <a:pt x="728" y="2334"/>
                  <a:pt x="728" y="2334"/>
                </a:cubicBezTo>
                <a:cubicBezTo>
                  <a:pt x="728" y="2334"/>
                  <a:pt x="728" y="2334"/>
                  <a:pt x="728" y="2334"/>
                </a:cubicBezTo>
                <a:cubicBezTo>
                  <a:pt x="728" y="2333"/>
                  <a:pt x="728" y="2333"/>
                  <a:pt x="728" y="2333"/>
                </a:cubicBezTo>
                <a:cubicBezTo>
                  <a:pt x="728" y="2333"/>
                  <a:pt x="728" y="2333"/>
                  <a:pt x="728" y="2333"/>
                </a:cubicBezTo>
                <a:cubicBezTo>
                  <a:pt x="728" y="2333"/>
                  <a:pt x="728" y="2333"/>
                  <a:pt x="728" y="2333"/>
                </a:cubicBezTo>
                <a:cubicBezTo>
                  <a:pt x="727" y="2333"/>
                  <a:pt x="727" y="2333"/>
                  <a:pt x="727" y="2333"/>
                </a:cubicBezTo>
                <a:cubicBezTo>
                  <a:pt x="727" y="2332"/>
                  <a:pt x="727" y="2332"/>
                  <a:pt x="727" y="2332"/>
                </a:cubicBezTo>
                <a:cubicBezTo>
                  <a:pt x="727" y="2332"/>
                  <a:pt x="727" y="2332"/>
                  <a:pt x="727" y="2332"/>
                </a:cubicBezTo>
                <a:cubicBezTo>
                  <a:pt x="726" y="2332"/>
                  <a:pt x="726" y="2333"/>
                  <a:pt x="726" y="2333"/>
                </a:cubicBezTo>
                <a:cubicBezTo>
                  <a:pt x="726" y="2333"/>
                  <a:pt x="726" y="2333"/>
                  <a:pt x="726" y="2333"/>
                </a:cubicBezTo>
                <a:cubicBezTo>
                  <a:pt x="586" y="2481"/>
                  <a:pt x="586" y="2481"/>
                  <a:pt x="586" y="2481"/>
                </a:cubicBezTo>
                <a:cubicBezTo>
                  <a:pt x="586" y="2481"/>
                  <a:pt x="586" y="2481"/>
                  <a:pt x="586" y="2481"/>
                </a:cubicBezTo>
                <a:cubicBezTo>
                  <a:pt x="586" y="2481"/>
                  <a:pt x="586" y="2482"/>
                  <a:pt x="586" y="2482"/>
                </a:cubicBezTo>
                <a:cubicBezTo>
                  <a:pt x="586" y="2483"/>
                  <a:pt x="586" y="2483"/>
                  <a:pt x="586" y="2483"/>
                </a:cubicBezTo>
                <a:cubicBezTo>
                  <a:pt x="584" y="2485"/>
                  <a:pt x="584" y="2485"/>
                  <a:pt x="584" y="2485"/>
                </a:cubicBezTo>
                <a:cubicBezTo>
                  <a:pt x="585" y="2479"/>
                  <a:pt x="585" y="2479"/>
                  <a:pt x="585" y="2479"/>
                </a:cubicBezTo>
                <a:lnTo>
                  <a:pt x="714" y="2340"/>
                </a:lnTo>
                <a:close/>
                <a:moveTo>
                  <a:pt x="585" y="2488"/>
                </a:moveTo>
                <a:cubicBezTo>
                  <a:pt x="585" y="2491"/>
                  <a:pt x="585" y="2491"/>
                  <a:pt x="585" y="2491"/>
                </a:cubicBezTo>
                <a:cubicBezTo>
                  <a:pt x="583" y="2493"/>
                  <a:pt x="583" y="2493"/>
                  <a:pt x="583" y="2493"/>
                </a:cubicBezTo>
                <a:cubicBezTo>
                  <a:pt x="583" y="2490"/>
                  <a:pt x="583" y="2490"/>
                  <a:pt x="583" y="2490"/>
                </a:cubicBezTo>
                <a:lnTo>
                  <a:pt x="585" y="2488"/>
                </a:lnTo>
                <a:close/>
                <a:moveTo>
                  <a:pt x="584" y="2496"/>
                </a:moveTo>
                <a:cubicBezTo>
                  <a:pt x="568" y="2609"/>
                  <a:pt x="568" y="2609"/>
                  <a:pt x="568" y="2609"/>
                </a:cubicBezTo>
                <a:cubicBezTo>
                  <a:pt x="566" y="2609"/>
                  <a:pt x="566" y="2609"/>
                  <a:pt x="566" y="2609"/>
                </a:cubicBezTo>
                <a:cubicBezTo>
                  <a:pt x="582" y="2498"/>
                  <a:pt x="582" y="2498"/>
                  <a:pt x="582" y="2498"/>
                </a:cubicBezTo>
                <a:lnTo>
                  <a:pt x="584" y="2496"/>
                </a:lnTo>
                <a:close/>
                <a:moveTo>
                  <a:pt x="579" y="2497"/>
                </a:moveTo>
                <a:cubicBezTo>
                  <a:pt x="576" y="2500"/>
                  <a:pt x="576" y="2500"/>
                  <a:pt x="576" y="2500"/>
                </a:cubicBezTo>
                <a:cubicBezTo>
                  <a:pt x="578" y="2495"/>
                  <a:pt x="578" y="2495"/>
                  <a:pt x="578" y="2495"/>
                </a:cubicBezTo>
                <a:cubicBezTo>
                  <a:pt x="580" y="2493"/>
                  <a:pt x="580" y="2493"/>
                  <a:pt x="580" y="2493"/>
                </a:cubicBezTo>
                <a:lnTo>
                  <a:pt x="579" y="2497"/>
                </a:lnTo>
                <a:close/>
                <a:moveTo>
                  <a:pt x="576" y="2493"/>
                </a:moveTo>
                <a:cubicBezTo>
                  <a:pt x="572" y="2497"/>
                  <a:pt x="572" y="2497"/>
                  <a:pt x="572" y="2497"/>
                </a:cubicBezTo>
                <a:cubicBezTo>
                  <a:pt x="571" y="2497"/>
                  <a:pt x="571" y="2497"/>
                  <a:pt x="571" y="2497"/>
                </a:cubicBezTo>
                <a:cubicBezTo>
                  <a:pt x="571" y="2497"/>
                  <a:pt x="571" y="2497"/>
                  <a:pt x="571" y="2497"/>
                </a:cubicBezTo>
                <a:cubicBezTo>
                  <a:pt x="565" y="2503"/>
                  <a:pt x="565" y="2503"/>
                  <a:pt x="565" y="2503"/>
                </a:cubicBezTo>
                <a:cubicBezTo>
                  <a:pt x="502" y="2567"/>
                  <a:pt x="502" y="2567"/>
                  <a:pt x="502" y="2567"/>
                </a:cubicBezTo>
                <a:cubicBezTo>
                  <a:pt x="579" y="2484"/>
                  <a:pt x="579" y="2484"/>
                  <a:pt x="579" y="2484"/>
                </a:cubicBezTo>
                <a:lnTo>
                  <a:pt x="576" y="2493"/>
                </a:lnTo>
                <a:close/>
                <a:moveTo>
                  <a:pt x="503" y="2570"/>
                </a:moveTo>
                <a:cubicBezTo>
                  <a:pt x="464" y="2612"/>
                  <a:pt x="464" y="2612"/>
                  <a:pt x="464" y="2612"/>
                </a:cubicBezTo>
                <a:cubicBezTo>
                  <a:pt x="466" y="2607"/>
                  <a:pt x="466" y="2607"/>
                  <a:pt x="466" y="2607"/>
                </a:cubicBezTo>
                <a:lnTo>
                  <a:pt x="503" y="2570"/>
                </a:lnTo>
                <a:close/>
                <a:moveTo>
                  <a:pt x="568" y="2505"/>
                </a:moveTo>
                <a:cubicBezTo>
                  <a:pt x="568" y="2505"/>
                  <a:pt x="568" y="2505"/>
                  <a:pt x="568" y="2505"/>
                </a:cubicBezTo>
                <a:cubicBezTo>
                  <a:pt x="565" y="2512"/>
                  <a:pt x="565" y="2512"/>
                  <a:pt x="565" y="2512"/>
                </a:cubicBezTo>
                <a:cubicBezTo>
                  <a:pt x="460" y="2624"/>
                  <a:pt x="460" y="2624"/>
                  <a:pt x="460" y="2624"/>
                </a:cubicBezTo>
                <a:cubicBezTo>
                  <a:pt x="460" y="2624"/>
                  <a:pt x="460" y="2624"/>
                  <a:pt x="460" y="2624"/>
                </a:cubicBezTo>
                <a:cubicBezTo>
                  <a:pt x="459" y="2624"/>
                  <a:pt x="459" y="2624"/>
                  <a:pt x="459" y="2625"/>
                </a:cubicBezTo>
                <a:cubicBezTo>
                  <a:pt x="459" y="2625"/>
                  <a:pt x="459" y="2625"/>
                  <a:pt x="459" y="2625"/>
                </a:cubicBezTo>
                <a:cubicBezTo>
                  <a:pt x="459" y="2625"/>
                  <a:pt x="459" y="2625"/>
                  <a:pt x="459" y="2625"/>
                </a:cubicBezTo>
                <a:cubicBezTo>
                  <a:pt x="459" y="2625"/>
                  <a:pt x="460" y="2625"/>
                  <a:pt x="460" y="2625"/>
                </a:cubicBezTo>
                <a:cubicBezTo>
                  <a:pt x="460" y="2625"/>
                  <a:pt x="460" y="2626"/>
                  <a:pt x="460" y="2626"/>
                </a:cubicBezTo>
                <a:cubicBezTo>
                  <a:pt x="460" y="2626"/>
                  <a:pt x="460" y="2626"/>
                  <a:pt x="460" y="2626"/>
                </a:cubicBezTo>
                <a:cubicBezTo>
                  <a:pt x="460" y="2626"/>
                  <a:pt x="460" y="2626"/>
                  <a:pt x="461" y="2626"/>
                </a:cubicBezTo>
                <a:cubicBezTo>
                  <a:pt x="461" y="2626"/>
                  <a:pt x="461" y="2626"/>
                  <a:pt x="461" y="2626"/>
                </a:cubicBezTo>
                <a:cubicBezTo>
                  <a:pt x="461" y="2626"/>
                  <a:pt x="461" y="2626"/>
                  <a:pt x="461" y="2626"/>
                </a:cubicBezTo>
                <a:cubicBezTo>
                  <a:pt x="523" y="2618"/>
                  <a:pt x="523" y="2618"/>
                  <a:pt x="523" y="2618"/>
                </a:cubicBezTo>
                <a:cubicBezTo>
                  <a:pt x="522" y="2621"/>
                  <a:pt x="522" y="2621"/>
                  <a:pt x="522" y="2621"/>
                </a:cubicBezTo>
                <a:cubicBezTo>
                  <a:pt x="466" y="2629"/>
                  <a:pt x="466" y="2629"/>
                  <a:pt x="466" y="2629"/>
                </a:cubicBezTo>
                <a:cubicBezTo>
                  <a:pt x="466" y="2629"/>
                  <a:pt x="466" y="2629"/>
                  <a:pt x="466" y="2629"/>
                </a:cubicBezTo>
                <a:cubicBezTo>
                  <a:pt x="466" y="2629"/>
                  <a:pt x="466" y="2629"/>
                  <a:pt x="466" y="2629"/>
                </a:cubicBezTo>
                <a:cubicBezTo>
                  <a:pt x="466" y="2629"/>
                  <a:pt x="466" y="2629"/>
                  <a:pt x="466" y="2629"/>
                </a:cubicBezTo>
                <a:cubicBezTo>
                  <a:pt x="465" y="2629"/>
                  <a:pt x="465" y="2629"/>
                  <a:pt x="465" y="2629"/>
                </a:cubicBezTo>
                <a:cubicBezTo>
                  <a:pt x="465" y="2629"/>
                  <a:pt x="465" y="2629"/>
                  <a:pt x="465" y="2629"/>
                </a:cubicBezTo>
                <a:cubicBezTo>
                  <a:pt x="465" y="2629"/>
                  <a:pt x="465" y="2629"/>
                  <a:pt x="465" y="2629"/>
                </a:cubicBezTo>
                <a:cubicBezTo>
                  <a:pt x="465" y="2629"/>
                  <a:pt x="465" y="2629"/>
                  <a:pt x="465" y="2630"/>
                </a:cubicBezTo>
                <a:cubicBezTo>
                  <a:pt x="465" y="2630"/>
                  <a:pt x="465" y="2630"/>
                  <a:pt x="465" y="2630"/>
                </a:cubicBezTo>
                <a:cubicBezTo>
                  <a:pt x="465" y="2630"/>
                  <a:pt x="465" y="2630"/>
                  <a:pt x="465" y="2630"/>
                </a:cubicBezTo>
                <a:cubicBezTo>
                  <a:pt x="465" y="2630"/>
                  <a:pt x="465" y="2630"/>
                  <a:pt x="465" y="2630"/>
                </a:cubicBezTo>
                <a:cubicBezTo>
                  <a:pt x="465" y="2630"/>
                  <a:pt x="465" y="2630"/>
                  <a:pt x="465" y="2630"/>
                </a:cubicBezTo>
                <a:cubicBezTo>
                  <a:pt x="465" y="2630"/>
                  <a:pt x="465" y="2631"/>
                  <a:pt x="465" y="2631"/>
                </a:cubicBezTo>
                <a:cubicBezTo>
                  <a:pt x="465" y="2631"/>
                  <a:pt x="465" y="2631"/>
                  <a:pt x="465" y="2631"/>
                </a:cubicBezTo>
                <a:cubicBezTo>
                  <a:pt x="466" y="2631"/>
                  <a:pt x="466" y="2631"/>
                  <a:pt x="466" y="2631"/>
                </a:cubicBezTo>
                <a:cubicBezTo>
                  <a:pt x="514" y="2642"/>
                  <a:pt x="514" y="2642"/>
                  <a:pt x="514" y="2642"/>
                </a:cubicBezTo>
                <a:cubicBezTo>
                  <a:pt x="513" y="2644"/>
                  <a:pt x="513" y="2644"/>
                  <a:pt x="513" y="2644"/>
                </a:cubicBezTo>
                <a:cubicBezTo>
                  <a:pt x="455" y="2632"/>
                  <a:pt x="455" y="2632"/>
                  <a:pt x="455" y="2632"/>
                </a:cubicBezTo>
                <a:cubicBezTo>
                  <a:pt x="461" y="2619"/>
                  <a:pt x="461" y="2619"/>
                  <a:pt x="461" y="2619"/>
                </a:cubicBezTo>
                <a:lnTo>
                  <a:pt x="568" y="2505"/>
                </a:lnTo>
                <a:close/>
                <a:moveTo>
                  <a:pt x="509" y="2660"/>
                </a:moveTo>
                <a:cubicBezTo>
                  <a:pt x="509" y="2660"/>
                  <a:pt x="509" y="2660"/>
                  <a:pt x="509" y="2660"/>
                </a:cubicBezTo>
                <a:cubicBezTo>
                  <a:pt x="499" y="2687"/>
                  <a:pt x="499" y="2687"/>
                  <a:pt x="499" y="2687"/>
                </a:cubicBezTo>
                <a:cubicBezTo>
                  <a:pt x="499" y="2687"/>
                  <a:pt x="499" y="2687"/>
                  <a:pt x="499" y="2687"/>
                </a:cubicBezTo>
                <a:lnTo>
                  <a:pt x="509" y="2660"/>
                </a:lnTo>
                <a:close/>
                <a:moveTo>
                  <a:pt x="500" y="2692"/>
                </a:moveTo>
                <a:cubicBezTo>
                  <a:pt x="546" y="2739"/>
                  <a:pt x="546" y="2739"/>
                  <a:pt x="546" y="2739"/>
                </a:cubicBezTo>
                <a:cubicBezTo>
                  <a:pt x="544" y="2751"/>
                  <a:pt x="544" y="2751"/>
                  <a:pt x="544" y="2751"/>
                </a:cubicBezTo>
                <a:cubicBezTo>
                  <a:pt x="496" y="2703"/>
                  <a:pt x="496" y="2703"/>
                  <a:pt x="496" y="2703"/>
                </a:cubicBezTo>
                <a:lnTo>
                  <a:pt x="500" y="2692"/>
                </a:lnTo>
                <a:close/>
                <a:moveTo>
                  <a:pt x="543" y="2755"/>
                </a:moveTo>
                <a:cubicBezTo>
                  <a:pt x="530" y="2853"/>
                  <a:pt x="530" y="2853"/>
                  <a:pt x="530" y="2853"/>
                </a:cubicBezTo>
                <a:cubicBezTo>
                  <a:pt x="443" y="2836"/>
                  <a:pt x="443" y="2836"/>
                  <a:pt x="443" y="2836"/>
                </a:cubicBezTo>
                <a:cubicBezTo>
                  <a:pt x="495" y="2706"/>
                  <a:pt x="495" y="2706"/>
                  <a:pt x="495" y="2706"/>
                </a:cubicBezTo>
                <a:lnTo>
                  <a:pt x="543" y="2755"/>
                </a:lnTo>
                <a:close/>
                <a:moveTo>
                  <a:pt x="481" y="2723"/>
                </a:moveTo>
                <a:cubicBezTo>
                  <a:pt x="437" y="2834"/>
                  <a:pt x="437" y="2834"/>
                  <a:pt x="437" y="2834"/>
                </a:cubicBezTo>
                <a:cubicBezTo>
                  <a:pt x="388" y="2825"/>
                  <a:pt x="388" y="2825"/>
                  <a:pt x="388" y="2825"/>
                </a:cubicBezTo>
                <a:cubicBezTo>
                  <a:pt x="392" y="2815"/>
                  <a:pt x="392" y="2815"/>
                  <a:pt x="392" y="2815"/>
                </a:cubicBezTo>
                <a:lnTo>
                  <a:pt x="481" y="2723"/>
                </a:lnTo>
                <a:close/>
                <a:moveTo>
                  <a:pt x="414" y="2894"/>
                </a:moveTo>
                <a:cubicBezTo>
                  <a:pt x="406" y="2912"/>
                  <a:pt x="406" y="2912"/>
                  <a:pt x="406" y="2912"/>
                </a:cubicBezTo>
                <a:cubicBezTo>
                  <a:pt x="390" y="2866"/>
                  <a:pt x="390" y="2866"/>
                  <a:pt x="390" y="2866"/>
                </a:cubicBezTo>
                <a:lnTo>
                  <a:pt x="414" y="2894"/>
                </a:lnTo>
                <a:close/>
                <a:moveTo>
                  <a:pt x="556" y="3083"/>
                </a:moveTo>
                <a:cubicBezTo>
                  <a:pt x="527" y="3077"/>
                  <a:pt x="527" y="3077"/>
                  <a:pt x="527" y="3077"/>
                </a:cubicBezTo>
                <a:cubicBezTo>
                  <a:pt x="531" y="3066"/>
                  <a:pt x="531" y="3066"/>
                  <a:pt x="531" y="3066"/>
                </a:cubicBezTo>
                <a:cubicBezTo>
                  <a:pt x="563" y="3072"/>
                  <a:pt x="563" y="3072"/>
                  <a:pt x="563" y="3072"/>
                </a:cubicBezTo>
                <a:cubicBezTo>
                  <a:pt x="563" y="3072"/>
                  <a:pt x="563" y="3072"/>
                  <a:pt x="563" y="3072"/>
                </a:cubicBezTo>
                <a:cubicBezTo>
                  <a:pt x="563" y="3072"/>
                  <a:pt x="563" y="3072"/>
                  <a:pt x="563" y="3072"/>
                </a:cubicBezTo>
                <a:cubicBezTo>
                  <a:pt x="563" y="3072"/>
                  <a:pt x="563" y="3072"/>
                  <a:pt x="563" y="3072"/>
                </a:cubicBezTo>
                <a:cubicBezTo>
                  <a:pt x="564" y="3072"/>
                  <a:pt x="564" y="3072"/>
                  <a:pt x="564" y="3072"/>
                </a:cubicBezTo>
                <a:cubicBezTo>
                  <a:pt x="564" y="3072"/>
                  <a:pt x="564" y="3072"/>
                  <a:pt x="564" y="3072"/>
                </a:cubicBezTo>
                <a:cubicBezTo>
                  <a:pt x="564" y="3072"/>
                  <a:pt x="564" y="3072"/>
                  <a:pt x="564" y="3072"/>
                </a:cubicBezTo>
                <a:cubicBezTo>
                  <a:pt x="563" y="3076"/>
                  <a:pt x="563" y="3076"/>
                  <a:pt x="563" y="3076"/>
                </a:cubicBezTo>
                <a:lnTo>
                  <a:pt x="556" y="3083"/>
                </a:lnTo>
                <a:close/>
                <a:moveTo>
                  <a:pt x="542" y="3043"/>
                </a:moveTo>
                <a:cubicBezTo>
                  <a:pt x="547" y="3033"/>
                  <a:pt x="547" y="3033"/>
                  <a:pt x="547" y="3033"/>
                </a:cubicBezTo>
                <a:cubicBezTo>
                  <a:pt x="567" y="3058"/>
                  <a:pt x="567" y="3058"/>
                  <a:pt x="567" y="3058"/>
                </a:cubicBezTo>
                <a:cubicBezTo>
                  <a:pt x="564" y="3071"/>
                  <a:pt x="564" y="3071"/>
                  <a:pt x="564" y="3071"/>
                </a:cubicBezTo>
                <a:cubicBezTo>
                  <a:pt x="564" y="3070"/>
                  <a:pt x="564" y="3070"/>
                  <a:pt x="564" y="3070"/>
                </a:cubicBezTo>
                <a:cubicBezTo>
                  <a:pt x="564" y="3070"/>
                  <a:pt x="564" y="3070"/>
                  <a:pt x="564" y="3070"/>
                </a:cubicBezTo>
                <a:lnTo>
                  <a:pt x="542" y="3043"/>
                </a:lnTo>
                <a:close/>
                <a:moveTo>
                  <a:pt x="548" y="3030"/>
                </a:moveTo>
                <a:cubicBezTo>
                  <a:pt x="599" y="2917"/>
                  <a:pt x="599" y="2917"/>
                  <a:pt x="599" y="2917"/>
                </a:cubicBezTo>
                <a:cubicBezTo>
                  <a:pt x="568" y="3054"/>
                  <a:pt x="568" y="3054"/>
                  <a:pt x="568" y="3054"/>
                </a:cubicBezTo>
                <a:lnTo>
                  <a:pt x="548" y="3030"/>
                </a:lnTo>
                <a:close/>
                <a:moveTo>
                  <a:pt x="604" y="2904"/>
                </a:moveTo>
                <a:cubicBezTo>
                  <a:pt x="604" y="2904"/>
                  <a:pt x="604" y="2904"/>
                  <a:pt x="604" y="2904"/>
                </a:cubicBezTo>
                <a:cubicBezTo>
                  <a:pt x="604" y="2904"/>
                  <a:pt x="604" y="2904"/>
                  <a:pt x="604" y="2904"/>
                </a:cubicBezTo>
                <a:cubicBezTo>
                  <a:pt x="604" y="2904"/>
                  <a:pt x="604" y="2904"/>
                  <a:pt x="604" y="2904"/>
                </a:cubicBezTo>
                <a:cubicBezTo>
                  <a:pt x="604" y="2904"/>
                  <a:pt x="604" y="2904"/>
                  <a:pt x="604" y="2903"/>
                </a:cubicBezTo>
                <a:cubicBezTo>
                  <a:pt x="604" y="2903"/>
                  <a:pt x="604" y="2903"/>
                  <a:pt x="604" y="2903"/>
                </a:cubicBezTo>
                <a:cubicBezTo>
                  <a:pt x="604" y="2903"/>
                  <a:pt x="604" y="2903"/>
                  <a:pt x="604" y="2903"/>
                </a:cubicBezTo>
                <a:cubicBezTo>
                  <a:pt x="604" y="2903"/>
                  <a:pt x="604" y="2903"/>
                  <a:pt x="604" y="2903"/>
                </a:cubicBezTo>
                <a:cubicBezTo>
                  <a:pt x="604" y="2903"/>
                  <a:pt x="604" y="2903"/>
                  <a:pt x="604" y="2903"/>
                </a:cubicBezTo>
                <a:cubicBezTo>
                  <a:pt x="603" y="2903"/>
                  <a:pt x="603" y="2903"/>
                  <a:pt x="603" y="2903"/>
                </a:cubicBezTo>
                <a:cubicBezTo>
                  <a:pt x="603" y="2903"/>
                  <a:pt x="603" y="2903"/>
                  <a:pt x="603" y="2903"/>
                </a:cubicBezTo>
                <a:cubicBezTo>
                  <a:pt x="603" y="2903"/>
                  <a:pt x="603" y="2903"/>
                  <a:pt x="603" y="2903"/>
                </a:cubicBezTo>
                <a:cubicBezTo>
                  <a:pt x="603" y="2903"/>
                  <a:pt x="603" y="2903"/>
                  <a:pt x="603" y="2903"/>
                </a:cubicBezTo>
                <a:cubicBezTo>
                  <a:pt x="603" y="2903"/>
                  <a:pt x="603" y="2903"/>
                  <a:pt x="603" y="2903"/>
                </a:cubicBezTo>
                <a:cubicBezTo>
                  <a:pt x="602" y="2903"/>
                  <a:pt x="602" y="2903"/>
                  <a:pt x="602" y="2903"/>
                </a:cubicBezTo>
                <a:cubicBezTo>
                  <a:pt x="602" y="2903"/>
                  <a:pt x="602" y="2903"/>
                  <a:pt x="602" y="2903"/>
                </a:cubicBezTo>
                <a:cubicBezTo>
                  <a:pt x="602" y="2903"/>
                  <a:pt x="602" y="2903"/>
                  <a:pt x="602" y="2903"/>
                </a:cubicBezTo>
                <a:cubicBezTo>
                  <a:pt x="602" y="2903"/>
                  <a:pt x="602" y="2903"/>
                  <a:pt x="602" y="2903"/>
                </a:cubicBezTo>
                <a:cubicBezTo>
                  <a:pt x="602" y="2903"/>
                  <a:pt x="602" y="2903"/>
                  <a:pt x="602" y="2904"/>
                </a:cubicBezTo>
                <a:cubicBezTo>
                  <a:pt x="546" y="3027"/>
                  <a:pt x="546" y="3027"/>
                  <a:pt x="546" y="3027"/>
                </a:cubicBezTo>
                <a:cubicBezTo>
                  <a:pt x="545" y="3026"/>
                  <a:pt x="545" y="3026"/>
                  <a:pt x="545" y="3026"/>
                </a:cubicBezTo>
                <a:cubicBezTo>
                  <a:pt x="608" y="2887"/>
                  <a:pt x="608" y="2887"/>
                  <a:pt x="608" y="2887"/>
                </a:cubicBezTo>
                <a:cubicBezTo>
                  <a:pt x="608" y="2887"/>
                  <a:pt x="608" y="2886"/>
                  <a:pt x="608" y="2886"/>
                </a:cubicBezTo>
                <a:cubicBezTo>
                  <a:pt x="608" y="2886"/>
                  <a:pt x="608" y="2886"/>
                  <a:pt x="608" y="2886"/>
                </a:cubicBezTo>
                <a:cubicBezTo>
                  <a:pt x="608" y="2886"/>
                  <a:pt x="608" y="2886"/>
                  <a:pt x="608" y="2886"/>
                </a:cubicBezTo>
                <a:cubicBezTo>
                  <a:pt x="610" y="2886"/>
                  <a:pt x="610" y="2886"/>
                  <a:pt x="610" y="2886"/>
                </a:cubicBezTo>
                <a:cubicBezTo>
                  <a:pt x="572" y="3058"/>
                  <a:pt x="572" y="3058"/>
                  <a:pt x="572" y="3058"/>
                </a:cubicBezTo>
                <a:cubicBezTo>
                  <a:pt x="570" y="3057"/>
                  <a:pt x="570" y="3057"/>
                  <a:pt x="570" y="3057"/>
                </a:cubicBezTo>
                <a:lnTo>
                  <a:pt x="604" y="2904"/>
                </a:lnTo>
                <a:close/>
                <a:moveTo>
                  <a:pt x="629" y="2869"/>
                </a:moveTo>
                <a:cubicBezTo>
                  <a:pt x="629" y="2869"/>
                  <a:pt x="629" y="2869"/>
                  <a:pt x="629" y="2869"/>
                </a:cubicBezTo>
                <a:cubicBezTo>
                  <a:pt x="628" y="2873"/>
                  <a:pt x="628" y="2873"/>
                  <a:pt x="628" y="2873"/>
                </a:cubicBezTo>
                <a:cubicBezTo>
                  <a:pt x="616" y="2871"/>
                  <a:pt x="616" y="2871"/>
                  <a:pt x="616" y="2871"/>
                </a:cubicBezTo>
                <a:cubicBezTo>
                  <a:pt x="624" y="2836"/>
                  <a:pt x="624" y="2836"/>
                  <a:pt x="624" y="2836"/>
                </a:cubicBezTo>
                <a:cubicBezTo>
                  <a:pt x="634" y="2847"/>
                  <a:pt x="634" y="2847"/>
                  <a:pt x="634" y="2847"/>
                </a:cubicBezTo>
                <a:cubicBezTo>
                  <a:pt x="629" y="2869"/>
                  <a:pt x="629" y="2869"/>
                  <a:pt x="629" y="2869"/>
                </a:cubicBezTo>
                <a:close/>
                <a:moveTo>
                  <a:pt x="632" y="2871"/>
                </a:moveTo>
                <a:cubicBezTo>
                  <a:pt x="665" y="2877"/>
                  <a:pt x="665" y="2877"/>
                  <a:pt x="665" y="2877"/>
                </a:cubicBezTo>
                <a:cubicBezTo>
                  <a:pt x="668" y="2881"/>
                  <a:pt x="668" y="2881"/>
                  <a:pt x="668" y="2881"/>
                </a:cubicBezTo>
                <a:cubicBezTo>
                  <a:pt x="631" y="2874"/>
                  <a:pt x="631" y="2874"/>
                  <a:pt x="631" y="2874"/>
                </a:cubicBezTo>
                <a:lnTo>
                  <a:pt x="632" y="2871"/>
                </a:lnTo>
                <a:close/>
                <a:moveTo>
                  <a:pt x="666" y="2875"/>
                </a:moveTo>
                <a:cubicBezTo>
                  <a:pt x="637" y="2846"/>
                  <a:pt x="637" y="2846"/>
                  <a:pt x="637" y="2846"/>
                </a:cubicBezTo>
                <a:cubicBezTo>
                  <a:pt x="640" y="2834"/>
                  <a:pt x="640" y="2834"/>
                  <a:pt x="640" y="2834"/>
                </a:cubicBezTo>
                <a:cubicBezTo>
                  <a:pt x="684" y="2878"/>
                  <a:pt x="684" y="2878"/>
                  <a:pt x="684" y="2878"/>
                </a:cubicBezTo>
                <a:lnTo>
                  <a:pt x="666" y="2875"/>
                </a:lnTo>
                <a:close/>
                <a:moveTo>
                  <a:pt x="641" y="2830"/>
                </a:moveTo>
                <a:cubicBezTo>
                  <a:pt x="668" y="2704"/>
                  <a:pt x="668" y="2704"/>
                  <a:pt x="668" y="2704"/>
                </a:cubicBezTo>
                <a:cubicBezTo>
                  <a:pt x="740" y="2786"/>
                  <a:pt x="740" y="2786"/>
                  <a:pt x="740" y="2786"/>
                </a:cubicBezTo>
                <a:cubicBezTo>
                  <a:pt x="686" y="2876"/>
                  <a:pt x="686" y="2876"/>
                  <a:pt x="686" y="2876"/>
                </a:cubicBezTo>
                <a:lnTo>
                  <a:pt x="641" y="2830"/>
                </a:lnTo>
                <a:close/>
                <a:moveTo>
                  <a:pt x="669" y="2700"/>
                </a:moveTo>
                <a:cubicBezTo>
                  <a:pt x="669" y="2700"/>
                  <a:pt x="669" y="2700"/>
                  <a:pt x="669" y="2700"/>
                </a:cubicBezTo>
                <a:cubicBezTo>
                  <a:pt x="668" y="2699"/>
                  <a:pt x="668" y="2699"/>
                  <a:pt x="668" y="2699"/>
                </a:cubicBezTo>
                <a:cubicBezTo>
                  <a:pt x="668" y="2699"/>
                  <a:pt x="668" y="2699"/>
                  <a:pt x="668" y="2699"/>
                </a:cubicBezTo>
                <a:cubicBezTo>
                  <a:pt x="668" y="2699"/>
                  <a:pt x="668" y="2699"/>
                  <a:pt x="668" y="2699"/>
                </a:cubicBezTo>
                <a:cubicBezTo>
                  <a:pt x="667" y="2699"/>
                  <a:pt x="667" y="2699"/>
                  <a:pt x="667" y="2700"/>
                </a:cubicBezTo>
                <a:cubicBezTo>
                  <a:pt x="667" y="2700"/>
                  <a:pt x="667" y="2700"/>
                  <a:pt x="667" y="2700"/>
                </a:cubicBezTo>
                <a:cubicBezTo>
                  <a:pt x="667" y="2700"/>
                  <a:pt x="667" y="2700"/>
                  <a:pt x="667" y="2700"/>
                </a:cubicBezTo>
                <a:cubicBezTo>
                  <a:pt x="666" y="2700"/>
                  <a:pt x="666" y="2700"/>
                  <a:pt x="666" y="2700"/>
                </a:cubicBezTo>
                <a:cubicBezTo>
                  <a:pt x="638" y="2828"/>
                  <a:pt x="638" y="2828"/>
                  <a:pt x="638" y="2828"/>
                </a:cubicBezTo>
                <a:cubicBezTo>
                  <a:pt x="628" y="2818"/>
                  <a:pt x="628" y="2818"/>
                  <a:pt x="628" y="2818"/>
                </a:cubicBezTo>
                <a:cubicBezTo>
                  <a:pt x="656" y="2692"/>
                  <a:pt x="656" y="2692"/>
                  <a:pt x="656" y="2692"/>
                </a:cubicBezTo>
                <a:cubicBezTo>
                  <a:pt x="679" y="2696"/>
                  <a:pt x="679" y="2696"/>
                  <a:pt x="679" y="2696"/>
                </a:cubicBezTo>
                <a:cubicBezTo>
                  <a:pt x="747" y="2775"/>
                  <a:pt x="747" y="2775"/>
                  <a:pt x="747" y="2775"/>
                </a:cubicBezTo>
                <a:cubicBezTo>
                  <a:pt x="741" y="2784"/>
                  <a:pt x="741" y="2784"/>
                  <a:pt x="741" y="2784"/>
                </a:cubicBezTo>
                <a:lnTo>
                  <a:pt x="669" y="2700"/>
                </a:lnTo>
                <a:close/>
                <a:moveTo>
                  <a:pt x="683" y="2697"/>
                </a:moveTo>
                <a:cubicBezTo>
                  <a:pt x="781" y="2718"/>
                  <a:pt x="781" y="2718"/>
                  <a:pt x="781" y="2718"/>
                </a:cubicBezTo>
                <a:cubicBezTo>
                  <a:pt x="748" y="2772"/>
                  <a:pt x="748" y="2772"/>
                  <a:pt x="748" y="2772"/>
                </a:cubicBezTo>
                <a:lnTo>
                  <a:pt x="683" y="2697"/>
                </a:lnTo>
                <a:close/>
                <a:moveTo>
                  <a:pt x="749" y="2777"/>
                </a:moveTo>
                <a:cubicBezTo>
                  <a:pt x="755" y="2785"/>
                  <a:pt x="755" y="2785"/>
                  <a:pt x="755" y="2785"/>
                </a:cubicBezTo>
                <a:cubicBezTo>
                  <a:pt x="750" y="2794"/>
                  <a:pt x="750" y="2794"/>
                  <a:pt x="750" y="2794"/>
                </a:cubicBezTo>
                <a:cubicBezTo>
                  <a:pt x="743" y="2786"/>
                  <a:pt x="743" y="2786"/>
                  <a:pt x="743" y="2786"/>
                </a:cubicBezTo>
                <a:lnTo>
                  <a:pt x="749" y="2777"/>
                </a:lnTo>
                <a:close/>
                <a:moveTo>
                  <a:pt x="750" y="2775"/>
                </a:moveTo>
                <a:cubicBezTo>
                  <a:pt x="784" y="2718"/>
                  <a:pt x="784" y="2718"/>
                  <a:pt x="784" y="2718"/>
                </a:cubicBezTo>
                <a:cubicBezTo>
                  <a:pt x="784" y="2718"/>
                  <a:pt x="784" y="2718"/>
                  <a:pt x="784" y="2718"/>
                </a:cubicBezTo>
                <a:cubicBezTo>
                  <a:pt x="784" y="2718"/>
                  <a:pt x="784" y="2718"/>
                  <a:pt x="784" y="2717"/>
                </a:cubicBezTo>
                <a:cubicBezTo>
                  <a:pt x="784" y="2717"/>
                  <a:pt x="784" y="2717"/>
                  <a:pt x="784" y="2717"/>
                </a:cubicBezTo>
                <a:cubicBezTo>
                  <a:pt x="784" y="2717"/>
                  <a:pt x="784" y="2717"/>
                  <a:pt x="784" y="2717"/>
                </a:cubicBezTo>
                <a:cubicBezTo>
                  <a:pt x="784" y="2717"/>
                  <a:pt x="784" y="2717"/>
                  <a:pt x="784" y="2717"/>
                </a:cubicBezTo>
                <a:cubicBezTo>
                  <a:pt x="784" y="2717"/>
                  <a:pt x="784" y="2717"/>
                  <a:pt x="784" y="2717"/>
                </a:cubicBezTo>
                <a:cubicBezTo>
                  <a:pt x="784" y="2717"/>
                  <a:pt x="784" y="2716"/>
                  <a:pt x="784" y="2716"/>
                </a:cubicBezTo>
                <a:cubicBezTo>
                  <a:pt x="784" y="2716"/>
                  <a:pt x="784" y="2716"/>
                  <a:pt x="784" y="2716"/>
                </a:cubicBezTo>
                <a:cubicBezTo>
                  <a:pt x="784" y="2716"/>
                  <a:pt x="784" y="2716"/>
                  <a:pt x="784" y="2716"/>
                </a:cubicBezTo>
                <a:cubicBezTo>
                  <a:pt x="784" y="2716"/>
                  <a:pt x="783" y="2716"/>
                  <a:pt x="783" y="2716"/>
                </a:cubicBezTo>
                <a:cubicBezTo>
                  <a:pt x="783" y="2716"/>
                  <a:pt x="783" y="2716"/>
                  <a:pt x="783" y="2716"/>
                </a:cubicBezTo>
                <a:cubicBezTo>
                  <a:pt x="783" y="2716"/>
                  <a:pt x="783" y="2716"/>
                  <a:pt x="783" y="2716"/>
                </a:cubicBezTo>
                <a:cubicBezTo>
                  <a:pt x="783" y="2716"/>
                  <a:pt x="783" y="2716"/>
                  <a:pt x="783" y="2716"/>
                </a:cubicBezTo>
                <a:cubicBezTo>
                  <a:pt x="783" y="2716"/>
                  <a:pt x="783" y="2716"/>
                  <a:pt x="783" y="2716"/>
                </a:cubicBezTo>
                <a:cubicBezTo>
                  <a:pt x="680" y="2694"/>
                  <a:pt x="680" y="2694"/>
                  <a:pt x="680" y="2694"/>
                </a:cubicBezTo>
                <a:cubicBezTo>
                  <a:pt x="677" y="2690"/>
                  <a:pt x="677" y="2690"/>
                  <a:pt x="677" y="2690"/>
                </a:cubicBezTo>
                <a:cubicBezTo>
                  <a:pt x="797" y="2716"/>
                  <a:pt x="797" y="2716"/>
                  <a:pt x="797" y="2716"/>
                </a:cubicBezTo>
                <a:cubicBezTo>
                  <a:pt x="757" y="2782"/>
                  <a:pt x="757" y="2782"/>
                  <a:pt x="757" y="2782"/>
                </a:cubicBezTo>
                <a:lnTo>
                  <a:pt x="750" y="2775"/>
                </a:lnTo>
                <a:close/>
                <a:moveTo>
                  <a:pt x="798" y="2713"/>
                </a:moveTo>
                <a:cubicBezTo>
                  <a:pt x="674" y="2687"/>
                  <a:pt x="674" y="2687"/>
                  <a:pt x="674" y="2687"/>
                </a:cubicBezTo>
                <a:cubicBezTo>
                  <a:pt x="674" y="2687"/>
                  <a:pt x="674" y="2687"/>
                  <a:pt x="674" y="2687"/>
                </a:cubicBezTo>
                <a:cubicBezTo>
                  <a:pt x="674" y="2687"/>
                  <a:pt x="674" y="2687"/>
                  <a:pt x="673" y="2687"/>
                </a:cubicBezTo>
                <a:cubicBezTo>
                  <a:pt x="673" y="2687"/>
                  <a:pt x="673" y="2687"/>
                  <a:pt x="673" y="2687"/>
                </a:cubicBezTo>
                <a:cubicBezTo>
                  <a:pt x="673" y="2687"/>
                  <a:pt x="673" y="2687"/>
                  <a:pt x="673" y="2687"/>
                </a:cubicBezTo>
                <a:cubicBezTo>
                  <a:pt x="673" y="2687"/>
                  <a:pt x="673" y="2687"/>
                  <a:pt x="673" y="2687"/>
                </a:cubicBezTo>
                <a:cubicBezTo>
                  <a:pt x="672" y="2687"/>
                  <a:pt x="672" y="2688"/>
                  <a:pt x="672" y="2688"/>
                </a:cubicBezTo>
                <a:cubicBezTo>
                  <a:pt x="672" y="2688"/>
                  <a:pt x="672" y="2688"/>
                  <a:pt x="672" y="2688"/>
                </a:cubicBezTo>
                <a:cubicBezTo>
                  <a:pt x="672" y="2688"/>
                  <a:pt x="672" y="2688"/>
                  <a:pt x="672" y="2688"/>
                </a:cubicBezTo>
                <a:cubicBezTo>
                  <a:pt x="672" y="2689"/>
                  <a:pt x="672" y="2689"/>
                  <a:pt x="672" y="2689"/>
                </a:cubicBezTo>
                <a:cubicBezTo>
                  <a:pt x="672" y="2689"/>
                  <a:pt x="672" y="2689"/>
                  <a:pt x="672" y="2689"/>
                </a:cubicBezTo>
                <a:cubicBezTo>
                  <a:pt x="676" y="2693"/>
                  <a:pt x="676" y="2693"/>
                  <a:pt x="676" y="2693"/>
                </a:cubicBezTo>
                <a:cubicBezTo>
                  <a:pt x="657" y="2689"/>
                  <a:pt x="657" y="2689"/>
                  <a:pt x="657" y="2689"/>
                </a:cubicBezTo>
                <a:cubicBezTo>
                  <a:pt x="659" y="2679"/>
                  <a:pt x="659" y="2679"/>
                  <a:pt x="659" y="2679"/>
                </a:cubicBezTo>
                <a:cubicBezTo>
                  <a:pt x="801" y="2709"/>
                  <a:pt x="801" y="2709"/>
                  <a:pt x="801" y="2709"/>
                </a:cubicBezTo>
                <a:lnTo>
                  <a:pt x="798" y="2713"/>
                </a:lnTo>
                <a:close/>
                <a:moveTo>
                  <a:pt x="658" y="2670"/>
                </a:moveTo>
                <a:cubicBezTo>
                  <a:pt x="657" y="2669"/>
                  <a:pt x="657" y="2669"/>
                  <a:pt x="657" y="2669"/>
                </a:cubicBezTo>
                <a:cubicBezTo>
                  <a:pt x="671" y="2604"/>
                  <a:pt x="671" y="2604"/>
                  <a:pt x="671" y="2604"/>
                </a:cubicBezTo>
                <a:cubicBezTo>
                  <a:pt x="673" y="2604"/>
                  <a:pt x="673" y="2604"/>
                  <a:pt x="673" y="2604"/>
                </a:cubicBezTo>
                <a:lnTo>
                  <a:pt x="658" y="2670"/>
                </a:lnTo>
                <a:close/>
                <a:moveTo>
                  <a:pt x="676" y="2604"/>
                </a:moveTo>
                <a:cubicBezTo>
                  <a:pt x="688" y="2602"/>
                  <a:pt x="688" y="2602"/>
                  <a:pt x="688" y="2602"/>
                </a:cubicBezTo>
                <a:cubicBezTo>
                  <a:pt x="672" y="2673"/>
                  <a:pt x="672" y="2673"/>
                  <a:pt x="672" y="2673"/>
                </a:cubicBezTo>
                <a:cubicBezTo>
                  <a:pt x="661" y="2670"/>
                  <a:pt x="661" y="2670"/>
                  <a:pt x="661" y="2670"/>
                </a:cubicBezTo>
                <a:lnTo>
                  <a:pt x="676" y="2604"/>
                </a:lnTo>
                <a:close/>
                <a:moveTo>
                  <a:pt x="691" y="2602"/>
                </a:moveTo>
                <a:cubicBezTo>
                  <a:pt x="788" y="2589"/>
                  <a:pt x="788" y="2589"/>
                  <a:pt x="788" y="2589"/>
                </a:cubicBezTo>
                <a:cubicBezTo>
                  <a:pt x="934" y="2729"/>
                  <a:pt x="934" y="2729"/>
                  <a:pt x="934" y="2729"/>
                </a:cubicBezTo>
                <a:cubicBezTo>
                  <a:pt x="675" y="2673"/>
                  <a:pt x="675" y="2673"/>
                  <a:pt x="675" y="2673"/>
                </a:cubicBezTo>
                <a:lnTo>
                  <a:pt x="691" y="2602"/>
                </a:lnTo>
                <a:close/>
                <a:moveTo>
                  <a:pt x="786" y="2583"/>
                </a:moveTo>
                <a:cubicBezTo>
                  <a:pt x="797" y="2582"/>
                  <a:pt x="797" y="2582"/>
                  <a:pt x="797" y="2582"/>
                </a:cubicBezTo>
                <a:cubicBezTo>
                  <a:pt x="800" y="2585"/>
                  <a:pt x="800" y="2585"/>
                  <a:pt x="800" y="2585"/>
                </a:cubicBezTo>
                <a:cubicBezTo>
                  <a:pt x="789" y="2586"/>
                  <a:pt x="789" y="2586"/>
                  <a:pt x="789" y="2586"/>
                </a:cubicBezTo>
                <a:lnTo>
                  <a:pt x="786" y="2583"/>
                </a:lnTo>
                <a:close/>
                <a:moveTo>
                  <a:pt x="798" y="2579"/>
                </a:moveTo>
                <a:cubicBezTo>
                  <a:pt x="722" y="2506"/>
                  <a:pt x="722" y="2506"/>
                  <a:pt x="722" y="2506"/>
                </a:cubicBezTo>
                <a:cubicBezTo>
                  <a:pt x="944" y="2556"/>
                  <a:pt x="944" y="2556"/>
                  <a:pt x="944" y="2556"/>
                </a:cubicBezTo>
                <a:cubicBezTo>
                  <a:pt x="946" y="2559"/>
                  <a:pt x="946" y="2559"/>
                  <a:pt x="946" y="2559"/>
                </a:cubicBezTo>
                <a:lnTo>
                  <a:pt x="798" y="2579"/>
                </a:lnTo>
                <a:close/>
                <a:moveTo>
                  <a:pt x="1008" y="2614"/>
                </a:moveTo>
                <a:cubicBezTo>
                  <a:pt x="1016" y="2623"/>
                  <a:pt x="1016" y="2623"/>
                  <a:pt x="1016" y="2623"/>
                </a:cubicBezTo>
                <a:cubicBezTo>
                  <a:pt x="1012" y="2630"/>
                  <a:pt x="1012" y="2630"/>
                  <a:pt x="1012" y="2630"/>
                </a:cubicBezTo>
                <a:cubicBezTo>
                  <a:pt x="1004" y="2621"/>
                  <a:pt x="1004" y="2621"/>
                  <a:pt x="1004" y="2621"/>
                </a:cubicBezTo>
                <a:lnTo>
                  <a:pt x="1008" y="2614"/>
                </a:lnTo>
                <a:close/>
                <a:moveTo>
                  <a:pt x="1013" y="2635"/>
                </a:moveTo>
                <a:cubicBezTo>
                  <a:pt x="1132" y="2771"/>
                  <a:pt x="1132" y="2771"/>
                  <a:pt x="1132" y="2771"/>
                </a:cubicBezTo>
                <a:cubicBezTo>
                  <a:pt x="964" y="2735"/>
                  <a:pt x="964" y="2735"/>
                  <a:pt x="964" y="2735"/>
                </a:cubicBezTo>
                <a:lnTo>
                  <a:pt x="1013" y="2635"/>
                </a:lnTo>
                <a:close/>
                <a:moveTo>
                  <a:pt x="1014" y="2633"/>
                </a:moveTo>
                <a:cubicBezTo>
                  <a:pt x="1018" y="2625"/>
                  <a:pt x="1018" y="2625"/>
                  <a:pt x="1018" y="2625"/>
                </a:cubicBezTo>
                <a:cubicBezTo>
                  <a:pt x="1136" y="2760"/>
                  <a:pt x="1136" y="2760"/>
                  <a:pt x="1136" y="2760"/>
                </a:cubicBezTo>
                <a:cubicBezTo>
                  <a:pt x="1136" y="2772"/>
                  <a:pt x="1136" y="2772"/>
                  <a:pt x="1136" y="2772"/>
                </a:cubicBezTo>
                <a:lnTo>
                  <a:pt x="1014" y="2633"/>
                </a:lnTo>
                <a:close/>
                <a:moveTo>
                  <a:pt x="1019" y="2623"/>
                </a:moveTo>
                <a:cubicBezTo>
                  <a:pt x="1051" y="2559"/>
                  <a:pt x="1051" y="2559"/>
                  <a:pt x="1051" y="2559"/>
                </a:cubicBezTo>
                <a:cubicBezTo>
                  <a:pt x="1135" y="2752"/>
                  <a:pt x="1135" y="2752"/>
                  <a:pt x="1135" y="2752"/>
                </a:cubicBezTo>
                <a:cubicBezTo>
                  <a:pt x="1135" y="2756"/>
                  <a:pt x="1135" y="2756"/>
                  <a:pt x="1135" y="2756"/>
                </a:cubicBezTo>
                <a:lnTo>
                  <a:pt x="1019" y="2623"/>
                </a:lnTo>
                <a:close/>
                <a:moveTo>
                  <a:pt x="1050" y="2552"/>
                </a:moveTo>
                <a:cubicBezTo>
                  <a:pt x="1049" y="2548"/>
                  <a:pt x="1049" y="2548"/>
                  <a:pt x="1049" y="2548"/>
                </a:cubicBezTo>
                <a:cubicBezTo>
                  <a:pt x="1053" y="2548"/>
                  <a:pt x="1053" y="2548"/>
                  <a:pt x="1053" y="2548"/>
                </a:cubicBezTo>
                <a:cubicBezTo>
                  <a:pt x="1051" y="2551"/>
                  <a:pt x="1051" y="2551"/>
                  <a:pt x="1051" y="2551"/>
                </a:cubicBezTo>
                <a:lnTo>
                  <a:pt x="1050" y="2552"/>
                </a:lnTo>
                <a:close/>
                <a:moveTo>
                  <a:pt x="1048" y="2546"/>
                </a:moveTo>
                <a:cubicBezTo>
                  <a:pt x="1045" y="2539"/>
                  <a:pt x="1045" y="2539"/>
                  <a:pt x="1045" y="2539"/>
                </a:cubicBezTo>
                <a:cubicBezTo>
                  <a:pt x="1050" y="2529"/>
                  <a:pt x="1050" y="2529"/>
                  <a:pt x="1050" y="2529"/>
                </a:cubicBezTo>
                <a:cubicBezTo>
                  <a:pt x="1056" y="2542"/>
                  <a:pt x="1056" y="2542"/>
                  <a:pt x="1056" y="2542"/>
                </a:cubicBezTo>
                <a:cubicBezTo>
                  <a:pt x="1055" y="2545"/>
                  <a:pt x="1055" y="2545"/>
                  <a:pt x="1055" y="2545"/>
                </a:cubicBezTo>
                <a:lnTo>
                  <a:pt x="1048" y="2546"/>
                </a:lnTo>
                <a:close/>
                <a:moveTo>
                  <a:pt x="1057" y="2547"/>
                </a:moveTo>
                <a:cubicBezTo>
                  <a:pt x="1058" y="2547"/>
                  <a:pt x="1058" y="2547"/>
                  <a:pt x="1058" y="2547"/>
                </a:cubicBezTo>
                <a:cubicBezTo>
                  <a:pt x="1060" y="2550"/>
                  <a:pt x="1060" y="2550"/>
                  <a:pt x="1060" y="2550"/>
                </a:cubicBezTo>
                <a:cubicBezTo>
                  <a:pt x="1055" y="2551"/>
                  <a:pt x="1055" y="2551"/>
                  <a:pt x="1055" y="2551"/>
                </a:cubicBezTo>
                <a:lnTo>
                  <a:pt x="1057" y="2547"/>
                </a:lnTo>
                <a:close/>
                <a:moveTo>
                  <a:pt x="1078" y="2545"/>
                </a:moveTo>
                <a:cubicBezTo>
                  <a:pt x="1088" y="2543"/>
                  <a:pt x="1088" y="2543"/>
                  <a:pt x="1088" y="2543"/>
                </a:cubicBezTo>
                <a:cubicBezTo>
                  <a:pt x="1087" y="2547"/>
                  <a:pt x="1087" y="2547"/>
                  <a:pt x="1087" y="2547"/>
                </a:cubicBezTo>
                <a:cubicBezTo>
                  <a:pt x="1076" y="2548"/>
                  <a:pt x="1076" y="2548"/>
                  <a:pt x="1076" y="2548"/>
                </a:cubicBezTo>
                <a:lnTo>
                  <a:pt x="1078" y="2545"/>
                </a:lnTo>
                <a:close/>
                <a:moveTo>
                  <a:pt x="1089" y="2549"/>
                </a:moveTo>
                <a:cubicBezTo>
                  <a:pt x="1123" y="2545"/>
                  <a:pt x="1123" y="2545"/>
                  <a:pt x="1123" y="2545"/>
                </a:cubicBezTo>
                <a:cubicBezTo>
                  <a:pt x="1126" y="2594"/>
                  <a:pt x="1126" y="2594"/>
                  <a:pt x="1126" y="2594"/>
                </a:cubicBezTo>
                <a:cubicBezTo>
                  <a:pt x="1077" y="2583"/>
                  <a:pt x="1077" y="2583"/>
                  <a:pt x="1077" y="2583"/>
                </a:cubicBezTo>
                <a:cubicBezTo>
                  <a:pt x="1076" y="2581"/>
                  <a:pt x="1076" y="2581"/>
                  <a:pt x="1076" y="2581"/>
                </a:cubicBezTo>
                <a:lnTo>
                  <a:pt x="1089" y="2549"/>
                </a:lnTo>
                <a:close/>
                <a:moveTo>
                  <a:pt x="1125" y="2538"/>
                </a:moveTo>
                <a:cubicBezTo>
                  <a:pt x="1133" y="2537"/>
                  <a:pt x="1133" y="2537"/>
                  <a:pt x="1133" y="2537"/>
                </a:cubicBezTo>
                <a:cubicBezTo>
                  <a:pt x="1133" y="2541"/>
                  <a:pt x="1133" y="2541"/>
                  <a:pt x="1133" y="2541"/>
                </a:cubicBezTo>
                <a:cubicBezTo>
                  <a:pt x="1125" y="2542"/>
                  <a:pt x="1125" y="2542"/>
                  <a:pt x="1125" y="2542"/>
                </a:cubicBezTo>
                <a:lnTo>
                  <a:pt x="1125" y="2538"/>
                </a:lnTo>
                <a:close/>
                <a:moveTo>
                  <a:pt x="1129" y="2413"/>
                </a:moveTo>
                <a:cubicBezTo>
                  <a:pt x="1131" y="2419"/>
                  <a:pt x="1131" y="2419"/>
                  <a:pt x="1131" y="2419"/>
                </a:cubicBezTo>
                <a:cubicBezTo>
                  <a:pt x="1132" y="2426"/>
                  <a:pt x="1132" y="2426"/>
                  <a:pt x="1132" y="2426"/>
                </a:cubicBezTo>
                <a:cubicBezTo>
                  <a:pt x="1132" y="2426"/>
                  <a:pt x="1132" y="2426"/>
                  <a:pt x="1132" y="2426"/>
                </a:cubicBezTo>
                <a:cubicBezTo>
                  <a:pt x="1133" y="2440"/>
                  <a:pt x="1133" y="2440"/>
                  <a:pt x="1133" y="2440"/>
                </a:cubicBezTo>
                <a:cubicBezTo>
                  <a:pt x="1133" y="2440"/>
                  <a:pt x="1133" y="2440"/>
                  <a:pt x="1133" y="2440"/>
                </a:cubicBezTo>
                <a:cubicBezTo>
                  <a:pt x="1133" y="2440"/>
                  <a:pt x="1133" y="2441"/>
                  <a:pt x="1133" y="2441"/>
                </a:cubicBezTo>
                <a:cubicBezTo>
                  <a:pt x="1161" y="2531"/>
                  <a:pt x="1161" y="2531"/>
                  <a:pt x="1161" y="2531"/>
                </a:cubicBezTo>
                <a:cubicBezTo>
                  <a:pt x="1157" y="2531"/>
                  <a:pt x="1157" y="2531"/>
                  <a:pt x="1157" y="2531"/>
                </a:cubicBezTo>
                <a:cubicBezTo>
                  <a:pt x="1137" y="2467"/>
                  <a:pt x="1137" y="2467"/>
                  <a:pt x="1137" y="2467"/>
                </a:cubicBezTo>
                <a:cubicBezTo>
                  <a:pt x="1137" y="2467"/>
                  <a:pt x="1137" y="2467"/>
                  <a:pt x="1137" y="2467"/>
                </a:cubicBezTo>
                <a:cubicBezTo>
                  <a:pt x="1137" y="2467"/>
                  <a:pt x="1137" y="2467"/>
                  <a:pt x="1137" y="2467"/>
                </a:cubicBezTo>
                <a:cubicBezTo>
                  <a:pt x="1137" y="2467"/>
                  <a:pt x="1137" y="2467"/>
                  <a:pt x="1137" y="2467"/>
                </a:cubicBezTo>
                <a:cubicBezTo>
                  <a:pt x="1137" y="2467"/>
                  <a:pt x="1137" y="2467"/>
                  <a:pt x="1137" y="2467"/>
                </a:cubicBezTo>
                <a:cubicBezTo>
                  <a:pt x="1136" y="2467"/>
                  <a:pt x="1136" y="2467"/>
                  <a:pt x="1136" y="2466"/>
                </a:cubicBezTo>
                <a:cubicBezTo>
                  <a:pt x="1136" y="2466"/>
                  <a:pt x="1136" y="2466"/>
                  <a:pt x="1136" y="2466"/>
                </a:cubicBezTo>
                <a:cubicBezTo>
                  <a:pt x="1136" y="2466"/>
                  <a:pt x="1136" y="2466"/>
                  <a:pt x="1136" y="2466"/>
                </a:cubicBezTo>
                <a:cubicBezTo>
                  <a:pt x="1136" y="2466"/>
                  <a:pt x="1136" y="2466"/>
                  <a:pt x="1136" y="2466"/>
                </a:cubicBezTo>
                <a:cubicBezTo>
                  <a:pt x="1136" y="2466"/>
                  <a:pt x="1136" y="2466"/>
                  <a:pt x="1135" y="2466"/>
                </a:cubicBezTo>
                <a:cubicBezTo>
                  <a:pt x="1135" y="2466"/>
                  <a:pt x="1135" y="2466"/>
                  <a:pt x="1135" y="2466"/>
                </a:cubicBezTo>
                <a:cubicBezTo>
                  <a:pt x="1135" y="2466"/>
                  <a:pt x="1135" y="2466"/>
                  <a:pt x="1135" y="2466"/>
                </a:cubicBezTo>
                <a:cubicBezTo>
                  <a:pt x="1135" y="2466"/>
                  <a:pt x="1135" y="2467"/>
                  <a:pt x="1135" y="2467"/>
                </a:cubicBezTo>
                <a:cubicBezTo>
                  <a:pt x="1135" y="2467"/>
                  <a:pt x="1135" y="2467"/>
                  <a:pt x="1135" y="2467"/>
                </a:cubicBezTo>
                <a:cubicBezTo>
                  <a:pt x="1135" y="2467"/>
                  <a:pt x="1135" y="2467"/>
                  <a:pt x="1135" y="2467"/>
                </a:cubicBezTo>
                <a:cubicBezTo>
                  <a:pt x="1135" y="2467"/>
                  <a:pt x="1134" y="2467"/>
                  <a:pt x="1134" y="2467"/>
                </a:cubicBezTo>
                <a:cubicBezTo>
                  <a:pt x="1134" y="2467"/>
                  <a:pt x="1134" y="2467"/>
                  <a:pt x="1134" y="2467"/>
                </a:cubicBezTo>
                <a:cubicBezTo>
                  <a:pt x="1134" y="2468"/>
                  <a:pt x="1134" y="2468"/>
                  <a:pt x="1134" y="2468"/>
                </a:cubicBezTo>
                <a:cubicBezTo>
                  <a:pt x="1134" y="2468"/>
                  <a:pt x="1134" y="2468"/>
                  <a:pt x="1134" y="2468"/>
                </a:cubicBezTo>
                <a:cubicBezTo>
                  <a:pt x="1138" y="2534"/>
                  <a:pt x="1138" y="2534"/>
                  <a:pt x="1138" y="2534"/>
                </a:cubicBezTo>
                <a:cubicBezTo>
                  <a:pt x="1136" y="2534"/>
                  <a:pt x="1136" y="2534"/>
                  <a:pt x="1136" y="2534"/>
                </a:cubicBezTo>
                <a:lnTo>
                  <a:pt x="1129" y="2413"/>
                </a:lnTo>
                <a:close/>
                <a:moveTo>
                  <a:pt x="1139" y="2537"/>
                </a:moveTo>
                <a:cubicBezTo>
                  <a:pt x="1139" y="2540"/>
                  <a:pt x="1139" y="2540"/>
                  <a:pt x="1139" y="2540"/>
                </a:cubicBezTo>
                <a:cubicBezTo>
                  <a:pt x="1137" y="2540"/>
                  <a:pt x="1137" y="2540"/>
                  <a:pt x="1137" y="2540"/>
                </a:cubicBezTo>
                <a:cubicBezTo>
                  <a:pt x="1136" y="2537"/>
                  <a:pt x="1136" y="2537"/>
                  <a:pt x="1136" y="2537"/>
                </a:cubicBezTo>
                <a:lnTo>
                  <a:pt x="1139" y="2537"/>
                </a:lnTo>
                <a:close/>
                <a:moveTo>
                  <a:pt x="1138" y="2479"/>
                </a:moveTo>
                <a:cubicBezTo>
                  <a:pt x="1154" y="2532"/>
                  <a:pt x="1154" y="2532"/>
                  <a:pt x="1154" y="2532"/>
                </a:cubicBezTo>
                <a:cubicBezTo>
                  <a:pt x="1141" y="2533"/>
                  <a:pt x="1141" y="2533"/>
                  <a:pt x="1141" y="2533"/>
                </a:cubicBezTo>
                <a:lnTo>
                  <a:pt x="1138" y="2479"/>
                </a:lnTo>
                <a:close/>
                <a:moveTo>
                  <a:pt x="1155" y="2534"/>
                </a:moveTo>
                <a:cubicBezTo>
                  <a:pt x="1156" y="2538"/>
                  <a:pt x="1156" y="2538"/>
                  <a:pt x="1156" y="2538"/>
                </a:cubicBezTo>
                <a:cubicBezTo>
                  <a:pt x="1142" y="2540"/>
                  <a:pt x="1142" y="2540"/>
                  <a:pt x="1142" y="2540"/>
                </a:cubicBezTo>
                <a:cubicBezTo>
                  <a:pt x="1141" y="2536"/>
                  <a:pt x="1141" y="2536"/>
                  <a:pt x="1141" y="2536"/>
                </a:cubicBezTo>
                <a:lnTo>
                  <a:pt x="1155" y="2534"/>
                </a:lnTo>
                <a:close/>
                <a:moveTo>
                  <a:pt x="1157" y="2540"/>
                </a:moveTo>
                <a:cubicBezTo>
                  <a:pt x="1166" y="2569"/>
                  <a:pt x="1166" y="2569"/>
                  <a:pt x="1166" y="2569"/>
                </a:cubicBezTo>
                <a:cubicBezTo>
                  <a:pt x="1166" y="2572"/>
                  <a:pt x="1166" y="2572"/>
                  <a:pt x="1166" y="2572"/>
                </a:cubicBezTo>
                <a:cubicBezTo>
                  <a:pt x="1145" y="2591"/>
                  <a:pt x="1145" y="2591"/>
                  <a:pt x="1145" y="2591"/>
                </a:cubicBezTo>
                <a:cubicBezTo>
                  <a:pt x="1142" y="2542"/>
                  <a:pt x="1142" y="2542"/>
                  <a:pt x="1142" y="2542"/>
                </a:cubicBezTo>
                <a:lnTo>
                  <a:pt x="1157" y="2540"/>
                </a:lnTo>
                <a:close/>
                <a:moveTo>
                  <a:pt x="1158" y="2534"/>
                </a:moveTo>
                <a:cubicBezTo>
                  <a:pt x="1162" y="2534"/>
                  <a:pt x="1162" y="2534"/>
                  <a:pt x="1162" y="2534"/>
                </a:cubicBezTo>
                <a:cubicBezTo>
                  <a:pt x="1163" y="2537"/>
                  <a:pt x="1163" y="2537"/>
                  <a:pt x="1163" y="2537"/>
                </a:cubicBezTo>
                <a:cubicBezTo>
                  <a:pt x="1159" y="2537"/>
                  <a:pt x="1159" y="2537"/>
                  <a:pt x="1159" y="2537"/>
                </a:cubicBezTo>
                <a:lnTo>
                  <a:pt x="1158" y="2534"/>
                </a:lnTo>
                <a:close/>
                <a:moveTo>
                  <a:pt x="1137" y="2425"/>
                </a:moveTo>
                <a:cubicBezTo>
                  <a:pt x="1145" y="2417"/>
                  <a:pt x="1145" y="2417"/>
                  <a:pt x="1145" y="2417"/>
                </a:cubicBezTo>
                <a:cubicBezTo>
                  <a:pt x="1183" y="2426"/>
                  <a:pt x="1183" y="2426"/>
                  <a:pt x="1183" y="2426"/>
                </a:cubicBezTo>
                <a:cubicBezTo>
                  <a:pt x="1183" y="2428"/>
                  <a:pt x="1183" y="2428"/>
                  <a:pt x="1183" y="2428"/>
                </a:cubicBezTo>
                <a:cubicBezTo>
                  <a:pt x="1146" y="2419"/>
                  <a:pt x="1146" y="2419"/>
                  <a:pt x="1146" y="2419"/>
                </a:cubicBezTo>
                <a:cubicBezTo>
                  <a:pt x="1146" y="2419"/>
                  <a:pt x="1146" y="2419"/>
                  <a:pt x="1146" y="2419"/>
                </a:cubicBezTo>
                <a:cubicBezTo>
                  <a:pt x="1146" y="2419"/>
                  <a:pt x="1146" y="2419"/>
                  <a:pt x="1146" y="2419"/>
                </a:cubicBezTo>
                <a:cubicBezTo>
                  <a:pt x="1145" y="2419"/>
                  <a:pt x="1145" y="2419"/>
                  <a:pt x="1145" y="2419"/>
                </a:cubicBezTo>
                <a:cubicBezTo>
                  <a:pt x="1145" y="2419"/>
                  <a:pt x="1145" y="2419"/>
                  <a:pt x="1145" y="2419"/>
                </a:cubicBezTo>
                <a:cubicBezTo>
                  <a:pt x="1145" y="2419"/>
                  <a:pt x="1145" y="2419"/>
                  <a:pt x="1145" y="2419"/>
                </a:cubicBezTo>
                <a:cubicBezTo>
                  <a:pt x="1145" y="2419"/>
                  <a:pt x="1145" y="2419"/>
                  <a:pt x="1145" y="2419"/>
                </a:cubicBezTo>
                <a:cubicBezTo>
                  <a:pt x="1145" y="2419"/>
                  <a:pt x="1145" y="2419"/>
                  <a:pt x="1145" y="2420"/>
                </a:cubicBezTo>
                <a:cubicBezTo>
                  <a:pt x="1145" y="2420"/>
                  <a:pt x="1145" y="2420"/>
                  <a:pt x="1144" y="2420"/>
                </a:cubicBezTo>
                <a:cubicBezTo>
                  <a:pt x="1144" y="2420"/>
                  <a:pt x="1144" y="2420"/>
                  <a:pt x="1144" y="2420"/>
                </a:cubicBezTo>
                <a:cubicBezTo>
                  <a:pt x="1144" y="2420"/>
                  <a:pt x="1144" y="2420"/>
                  <a:pt x="1144" y="2420"/>
                </a:cubicBezTo>
                <a:cubicBezTo>
                  <a:pt x="1144" y="2420"/>
                  <a:pt x="1144" y="2420"/>
                  <a:pt x="1144" y="2420"/>
                </a:cubicBezTo>
                <a:cubicBezTo>
                  <a:pt x="1144" y="2420"/>
                  <a:pt x="1144" y="2420"/>
                  <a:pt x="1144" y="2421"/>
                </a:cubicBezTo>
                <a:cubicBezTo>
                  <a:pt x="1144" y="2421"/>
                  <a:pt x="1144" y="2421"/>
                  <a:pt x="1144" y="2421"/>
                </a:cubicBezTo>
                <a:cubicBezTo>
                  <a:pt x="1144" y="2421"/>
                  <a:pt x="1144" y="2421"/>
                  <a:pt x="1144" y="2421"/>
                </a:cubicBezTo>
                <a:cubicBezTo>
                  <a:pt x="1175" y="2490"/>
                  <a:pt x="1175" y="2490"/>
                  <a:pt x="1175" y="2490"/>
                </a:cubicBezTo>
                <a:cubicBezTo>
                  <a:pt x="1174" y="2506"/>
                  <a:pt x="1174" y="2506"/>
                  <a:pt x="1174" y="2506"/>
                </a:cubicBezTo>
                <a:lnTo>
                  <a:pt x="1137" y="2425"/>
                </a:lnTo>
                <a:close/>
                <a:moveTo>
                  <a:pt x="1173" y="2532"/>
                </a:moveTo>
                <a:cubicBezTo>
                  <a:pt x="1177" y="2532"/>
                  <a:pt x="1177" y="2532"/>
                  <a:pt x="1177" y="2532"/>
                </a:cubicBezTo>
                <a:cubicBezTo>
                  <a:pt x="1176" y="2535"/>
                  <a:pt x="1176" y="2535"/>
                  <a:pt x="1176" y="2535"/>
                </a:cubicBezTo>
                <a:cubicBezTo>
                  <a:pt x="1173" y="2535"/>
                  <a:pt x="1173" y="2535"/>
                  <a:pt x="1173" y="2535"/>
                </a:cubicBezTo>
                <a:lnTo>
                  <a:pt x="1173" y="2532"/>
                </a:lnTo>
                <a:close/>
                <a:moveTo>
                  <a:pt x="1174" y="2529"/>
                </a:moveTo>
                <a:cubicBezTo>
                  <a:pt x="1175" y="2517"/>
                  <a:pt x="1175" y="2517"/>
                  <a:pt x="1175" y="2517"/>
                </a:cubicBezTo>
                <a:cubicBezTo>
                  <a:pt x="1178" y="2522"/>
                  <a:pt x="1178" y="2522"/>
                  <a:pt x="1178" y="2522"/>
                </a:cubicBezTo>
                <a:cubicBezTo>
                  <a:pt x="1177" y="2529"/>
                  <a:pt x="1177" y="2529"/>
                  <a:pt x="1177" y="2529"/>
                </a:cubicBezTo>
                <a:lnTo>
                  <a:pt x="1174" y="2529"/>
                </a:lnTo>
                <a:close/>
                <a:moveTo>
                  <a:pt x="1176" y="2511"/>
                </a:moveTo>
                <a:cubicBezTo>
                  <a:pt x="1178" y="2495"/>
                  <a:pt x="1178" y="2495"/>
                  <a:pt x="1178" y="2495"/>
                </a:cubicBezTo>
                <a:cubicBezTo>
                  <a:pt x="1180" y="2500"/>
                  <a:pt x="1180" y="2500"/>
                  <a:pt x="1180" y="2500"/>
                </a:cubicBezTo>
                <a:cubicBezTo>
                  <a:pt x="1178" y="2517"/>
                  <a:pt x="1178" y="2517"/>
                  <a:pt x="1178" y="2517"/>
                </a:cubicBezTo>
                <a:lnTo>
                  <a:pt x="1176" y="2511"/>
                </a:lnTo>
                <a:close/>
                <a:moveTo>
                  <a:pt x="1180" y="2528"/>
                </a:moveTo>
                <a:cubicBezTo>
                  <a:pt x="1180" y="2528"/>
                  <a:pt x="1180" y="2528"/>
                  <a:pt x="1180" y="2528"/>
                </a:cubicBezTo>
                <a:cubicBezTo>
                  <a:pt x="1180" y="2527"/>
                  <a:pt x="1180" y="2527"/>
                  <a:pt x="1180" y="2527"/>
                </a:cubicBezTo>
                <a:lnTo>
                  <a:pt x="1180" y="2528"/>
                </a:lnTo>
                <a:close/>
                <a:moveTo>
                  <a:pt x="1179" y="2531"/>
                </a:moveTo>
                <a:cubicBezTo>
                  <a:pt x="1182" y="2531"/>
                  <a:pt x="1182" y="2531"/>
                  <a:pt x="1182" y="2531"/>
                </a:cubicBezTo>
                <a:cubicBezTo>
                  <a:pt x="1183" y="2534"/>
                  <a:pt x="1183" y="2534"/>
                  <a:pt x="1183" y="2534"/>
                </a:cubicBezTo>
                <a:cubicBezTo>
                  <a:pt x="1179" y="2535"/>
                  <a:pt x="1179" y="2535"/>
                  <a:pt x="1179" y="2535"/>
                </a:cubicBezTo>
                <a:lnTo>
                  <a:pt x="1179" y="2531"/>
                </a:lnTo>
                <a:close/>
                <a:moveTo>
                  <a:pt x="1181" y="2522"/>
                </a:moveTo>
                <a:cubicBezTo>
                  <a:pt x="1182" y="2505"/>
                  <a:pt x="1182" y="2505"/>
                  <a:pt x="1182" y="2505"/>
                </a:cubicBezTo>
                <a:cubicBezTo>
                  <a:pt x="1192" y="2527"/>
                  <a:pt x="1192" y="2527"/>
                  <a:pt x="1192" y="2527"/>
                </a:cubicBezTo>
                <a:cubicBezTo>
                  <a:pt x="1183" y="2528"/>
                  <a:pt x="1183" y="2528"/>
                  <a:pt x="1183" y="2528"/>
                </a:cubicBezTo>
                <a:lnTo>
                  <a:pt x="1181" y="2522"/>
                </a:lnTo>
                <a:close/>
                <a:moveTo>
                  <a:pt x="1193" y="2529"/>
                </a:moveTo>
                <a:cubicBezTo>
                  <a:pt x="1195" y="2533"/>
                  <a:pt x="1195" y="2533"/>
                  <a:pt x="1195" y="2533"/>
                </a:cubicBezTo>
                <a:cubicBezTo>
                  <a:pt x="1186" y="2534"/>
                  <a:pt x="1186" y="2534"/>
                  <a:pt x="1186" y="2534"/>
                </a:cubicBezTo>
                <a:cubicBezTo>
                  <a:pt x="1185" y="2531"/>
                  <a:pt x="1185" y="2531"/>
                  <a:pt x="1185" y="2531"/>
                </a:cubicBezTo>
                <a:lnTo>
                  <a:pt x="1193" y="2529"/>
                </a:lnTo>
                <a:close/>
                <a:moveTo>
                  <a:pt x="1227" y="2598"/>
                </a:moveTo>
                <a:cubicBezTo>
                  <a:pt x="1199" y="2535"/>
                  <a:pt x="1199" y="2535"/>
                  <a:pt x="1199" y="2535"/>
                </a:cubicBezTo>
                <a:cubicBezTo>
                  <a:pt x="1468" y="2500"/>
                  <a:pt x="1468" y="2500"/>
                  <a:pt x="1468" y="2500"/>
                </a:cubicBezTo>
                <a:cubicBezTo>
                  <a:pt x="1465" y="2502"/>
                  <a:pt x="1465" y="2502"/>
                  <a:pt x="1465" y="2502"/>
                </a:cubicBezTo>
                <a:lnTo>
                  <a:pt x="1227" y="2598"/>
                </a:lnTo>
                <a:close/>
                <a:moveTo>
                  <a:pt x="1198" y="2532"/>
                </a:moveTo>
                <a:cubicBezTo>
                  <a:pt x="1196" y="2529"/>
                  <a:pt x="1196" y="2529"/>
                  <a:pt x="1196" y="2529"/>
                </a:cubicBezTo>
                <a:cubicBezTo>
                  <a:pt x="1455" y="2495"/>
                  <a:pt x="1455" y="2495"/>
                  <a:pt x="1455" y="2495"/>
                </a:cubicBezTo>
                <a:cubicBezTo>
                  <a:pt x="1464" y="2497"/>
                  <a:pt x="1464" y="2497"/>
                  <a:pt x="1464" y="2497"/>
                </a:cubicBezTo>
                <a:lnTo>
                  <a:pt x="1198" y="2532"/>
                </a:lnTo>
                <a:close/>
                <a:moveTo>
                  <a:pt x="1455" y="2492"/>
                </a:moveTo>
                <a:cubicBezTo>
                  <a:pt x="1191" y="2430"/>
                  <a:pt x="1191" y="2430"/>
                  <a:pt x="1191" y="2430"/>
                </a:cubicBezTo>
                <a:cubicBezTo>
                  <a:pt x="1191" y="2428"/>
                  <a:pt x="1191" y="2428"/>
                  <a:pt x="1191" y="2428"/>
                </a:cubicBezTo>
                <a:cubicBezTo>
                  <a:pt x="1460" y="2491"/>
                  <a:pt x="1460" y="2491"/>
                  <a:pt x="1460" y="2491"/>
                </a:cubicBezTo>
                <a:lnTo>
                  <a:pt x="1455" y="2492"/>
                </a:lnTo>
                <a:close/>
                <a:moveTo>
                  <a:pt x="1190" y="2417"/>
                </a:moveTo>
                <a:cubicBezTo>
                  <a:pt x="1187" y="2417"/>
                  <a:pt x="1187" y="2417"/>
                  <a:pt x="1187" y="2417"/>
                </a:cubicBezTo>
                <a:cubicBezTo>
                  <a:pt x="1192" y="2373"/>
                  <a:pt x="1192" y="2373"/>
                  <a:pt x="1192" y="2373"/>
                </a:cubicBezTo>
                <a:cubicBezTo>
                  <a:pt x="1192" y="2373"/>
                  <a:pt x="1192" y="2373"/>
                  <a:pt x="1192" y="2373"/>
                </a:cubicBezTo>
                <a:cubicBezTo>
                  <a:pt x="1192" y="2373"/>
                  <a:pt x="1192" y="2373"/>
                  <a:pt x="1192" y="2373"/>
                </a:cubicBezTo>
                <a:cubicBezTo>
                  <a:pt x="1192" y="2373"/>
                  <a:pt x="1192" y="2372"/>
                  <a:pt x="1191" y="2372"/>
                </a:cubicBezTo>
                <a:cubicBezTo>
                  <a:pt x="1191" y="2372"/>
                  <a:pt x="1191" y="2372"/>
                  <a:pt x="1191" y="2372"/>
                </a:cubicBezTo>
                <a:cubicBezTo>
                  <a:pt x="1191" y="2372"/>
                  <a:pt x="1191" y="2372"/>
                  <a:pt x="1191" y="2372"/>
                </a:cubicBezTo>
                <a:cubicBezTo>
                  <a:pt x="1191" y="2372"/>
                  <a:pt x="1191" y="2372"/>
                  <a:pt x="1190" y="2372"/>
                </a:cubicBezTo>
                <a:cubicBezTo>
                  <a:pt x="1190" y="2372"/>
                  <a:pt x="1190" y="2372"/>
                  <a:pt x="1190" y="2372"/>
                </a:cubicBezTo>
                <a:cubicBezTo>
                  <a:pt x="1190" y="2372"/>
                  <a:pt x="1190" y="2372"/>
                  <a:pt x="1190" y="2372"/>
                </a:cubicBezTo>
                <a:cubicBezTo>
                  <a:pt x="1190" y="2372"/>
                  <a:pt x="1190" y="2372"/>
                  <a:pt x="1189" y="2372"/>
                </a:cubicBezTo>
                <a:cubicBezTo>
                  <a:pt x="1189" y="2372"/>
                  <a:pt x="1189" y="2372"/>
                  <a:pt x="1189" y="2372"/>
                </a:cubicBezTo>
                <a:cubicBezTo>
                  <a:pt x="1151" y="2408"/>
                  <a:pt x="1151" y="2408"/>
                  <a:pt x="1151" y="2408"/>
                </a:cubicBezTo>
                <a:cubicBezTo>
                  <a:pt x="1142" y="2406"/>
                  <a:pt x="1142" y="2406"/>
                  <a:pt x="1142" y="2406"/>
                </a:cubicBezTo>
                <a:cubicBezTo>
                  <a:pt x="1193" y="2358"/>
                  <a:pt x="1193" y="2358"/>
                  <a:pt x="1193" y="2358"/>
                </a:cubicBezTo>
                <a:cubicBezTo>
                  <a:pt x="1193" y="2358"/>
                  <a:pt x="1193" y="2358"/>
                  <a:pt x="1193" y="2358"/>
                </a:cubicBezTo>
                <a:cubicBezTo>
                  <a:pt x="1193" y="2358"/>
                  <a:pt x="1193" y="2358"/>
                  <a:pt x="1193" y="2358"/>
                </a:cubicBezTo>
                <a:cubicBezTo>
                  <a:pt x="1193" y="2358"/>
                  <a:pt x="1193" y="2358"/>
                  <a:pt x="1193" y="2358"/>
                </a:cubicBezTo>
                <a:cubicBezTo>
                  <a:pt x="1193" y="2358"/>
                  <a:pt x="1193" y="2358"/>
                  <a:pt x="1193" y="2357"/>
                </a:cubicBezTo>
                <a:cubicBezTo>
                  <a:pt x="1193" y="2357"/>
                  <a:pt x="1194" y="2357"/>
                  <a:pt x="1194" y="2357"/>
                </a:cubicBezTo>
                <a:cubicBezTo>
                  <a:pt x="1194" y="2357"/>
                  <a:pt x="1193" y="2357"/>
                  <a:pt x="1193" y="2356"/>
                </a:cubicBezTo>
                <a:cubicBezTo>
                  <a:pt x="1193" y="2356"/>
                  <a:pt x="1193" y="2356"/>
                  <a:pt x="1193" y="2356"/>
                </a:cubicBezTo>
                <a:cubicBezTo>
                  <a:pt x="1187" y="2348"/>
                  <a:pt x="1187" y="2348"/>
                  <a:pt x="1187" y="2348"/>
                </a:cubicBezTo>
                <a:cubicBezTo>
                  <a:pt x="1187" y="2348"/>
                  <a:pt x="1187" y="2348"/>
                  <a:pt x="1187" y="2348"/>
                </a:cubicBezTo>
                <a:cubicBezTo>
                  <a:pt x="1124" y="2264"/>
                  <a:pt x="1124" y="2264"/>
                  <a:pt x="1124" y="2264"/>
                </a:cubicBezTo>
                <a:cubicBezTo>
                  <a:pt x="1124" y="2264"/>
                  <a:pt x="1124" y="2264"/>
                  <a:pt x="1124" y="2264"/>
                </a:cubicBezTo>
                <a:cubicBezTo>
                  <a:pt x="1124" y="2264"/>
                  <a:pt x="1124" y="2264"/>
                  <a:pt x="1124" y="2264"/>
                </a:cubicBezTo>
                <a:cubicBezTo>
                  <a:pt x="1124" y="2264"/>
                  <a:pt x="1124" y="2264"/>
                  <a:pt x="1123" y="2264"/>
                </a:cubicBezTo>
                <a:cubicBezTo>
                  <a:pt x="1123" y="2264"/>
                  <a:pt x="1123" y="2264"/>
                  <a:pt x="1123" y="2264"/>
                </a:cubicBezTo>
                <a:cubicBezTo>
                  <a:pt x="1123" y="2264"/>
                  <a:pt x="1123" y="2264"/>
                  <a:pt x="1123" y="2264"/>
                </a:cubicBezTo>
                <a:cubicBezTo>
                  <a:pt x="1123" y="2264"/>
                  <a:pt x="1123" y="2264"/>
                  <a:pt x="1122" y="2264"/>
                </a:cubicBezTo>
                <a:cubicBezTo>
                  <a:pt x="1122" y="2264"/>
                  <a:pt x="1122" y="2264"/>
                  <a:pt x="1122" y="2264"/>
                </a:cubicBezTo>
                <a:cubicBezTo>
                  <a:pt x="1122" y="2264"/>
                  <a:pt x="1122" y="2265"/>
                  <a:pt x="1122" y="2265"/>
                </a:cubicBezTo>
                <a:cubicBezTo>
                  <a:pt x="1122" y="2265"/>
                  <a:pt x="1122" y="2265"/>
                  <a:pt x="1122" y="2265"/>
                </a:cubicBezTo>
                <a:cubicBezTo>
                  <a:pt x="1122" y="2265"/>
                  <a:pt x="1122" y="2265"/>
                  <a:pt x="1122" y="2265"/>
                </a:cubicBezTo>
                <a:cubicBezTo>
                  <a:pt x="1130" y="2403"/>
                  <a:pt x="1130" y="2403"/>
                  <a:pt x="1130" y="2403"/>
                </a:cubicBezTo>
                <a:cubicBezTo>
                  <a:pt x="1128" y="2403"/>
                  <a:pt x="1128" y="2403"/>
                  <a:pt x="1128" y="2403"/>
                </a:cubicBezTo>
                <a:cubicBezTo>
                  <a:pt x="1101" y="1964"/>
                  <a:pt x="1101" y="1964"/>
                  <a:pt x="1101" y="1964"/>
                </a:cubicBezTo>
                <a:cubicBezTo>
                  <a:pt x="1104" y="1968"/>
                  <a:pt x="1104" y="1968"/>
                  <a:pt x="1104" y="1968"/>
                </a:cubicBezTo>
                <a:cubicBezTo>
                  <a:pt x="1109" y="2046"/>
                  <a:pt x="1109" y="2046"/>
                  <a:pt x="1109" y="2046"/>
                </a:cubicBezTo>
                <a:cubicBezTo>
                  <a:pt x="1109" y="2047"/>
                  <a:pt x="1109" y="2047"/>
                  <a:pt x="1109" y="2047"/>
                </a:cubicBezTo>
                <a:cubicBezTo>
                  <a:pt x="1109" y="2047"/>
                  <a:pt x="1109" y="2047"/>
                  <a:pt x="1109" y="2047"/>
                </a:cubicBezTo>
                <a:cubicBezTo>
                  <a:pt x="1109" y="2047"/>
                  <a:pt x="1109" y="2047"/>
                  <a:pt x="1109" y="2047"/>
                </a:cubicBezTo>
                <a:cubicBezTo>
                  <a:pt x="1109" y="2048"/>
                  <a:pt x="1110" y="2048"/>
                  <a:pt x="1110" y="2048"/>
                </a:cubicBezTo>
                <a:cubicBezTo>
                  <a:pt x="1110" y="2048"/>
                  <a:pt x="1110" y="2048"/>
                  <a:pt x="1110" y="2048"/>
                </a:cubicBezTo>
                <a:cubicBezTo>
                  <a:pt x="1110" y="2048"/>
                  <a:pt x="1111" y="2047"/>
                  <a:pt x="1111" y="2047"/>
                </a:cubicBezTo>
                <a:cubicBezTo>
                  <a:pt x="1111" y="2047"/>
                  <a:pt x="1111" y="2047"/>
                  <a:pt x="1111" y="2047"/>
                </a:cubicBezTo>
                <a:cubicBezTo>
                  <a:pt x="1140" y="2017"/>
                  <a:pt x="1140" y="2017"/>
                  <a:pt x="1140" y="2017"/>
                </a:cubicBezTo>
                <a:cubicBezTo>
                  <a:pt x="1144" y="2023"/>
                  <a:pt x="1144" y="2023"/>
                  <a:pt x="1144" y="2023"/>
                </a:cubicBezTo>
                <a:cubicBezTo>
                  <a:pt x="1110" y="2058"/>
                  <a:pt x="1110" y="2058"/>
                  <a:pt x="1110" y="2058"/>
                </a:cubicBezTo>
                <a:cubicBezTo>
                  <a:pt x="1110" y="2058"/>
                  <a:pt x="1110" y="2058"/>
                  <a:pt x="1110" y="2058"/>
                </a:cubicBezTo>
                <a:cubicBezTo>
                  <a:pt x="1109" y="2058"/>
                  <a:pt x="1109" y="2059"/>
                  <a:pt x="1109" y="2059"/>
                </a:cubicBezTo>
                <a:cubicBezTo>
                  <a:pt x="1109" y="2059"/>
                  <a:pt x="1109" y="2059"/>
                  <a:pt x="1109" y="2059"/>
                </a:cubicBezTo>
                <a:cubicBezTo>
                  <a:pt x="1109" y="2059"/>
                  <a:pt x="1109" y="2059"/>
                  <a:pt x="1109" y="2059"/>
                </a:cubicBezTo>
                <a:cubicBezTo>
                  <a:pt x="1119" y="2216"/>
                  <a:pt x="1119" y="2216"/>
                  <a:pt x="1119" y="2216"/>
                </a:cubicBezTo>
                <a:cubicBezTo>
                  <a:pt x="1119" y="2216"/>
                  <a:pt x="1119" y="2216"/>
                  <a:pt x="1119" y="2216"/>
                </a:cubicBezTo>
                <a:cubicBezTo>
                  <a:pt x="1119" y="2216"/>
                  <a:pt x="1119" y="2217"/>
                  <a:pt x="1119" y="2217"/>
                </a:cubicBezTo>
                <a:cubicBezTo>
                  <a:pt x="1119" y="2217"/>
                  <a:pt x="1119" y="2217"/>
                  <a:pt x="1119" y="2217"/>
                </a:cubicBezTo>
                <a:cubicBezTo>
                  <a:pt x="1120" y="2217"/>
                  <a:pt x="1120" y="2217"/>
                  <a:pt x="1120" y="2217"/>
                </a:cubicBezTo>
                <a:cubicBezTo>
                  <a:pt x="1120" y="2217"/>
                  <a:pt x="1120" y="2217"/>
                  <a:pt x="1120" y="2217"/>
                </a:cubicBezTo>
                <a:cubicBezTo>
                  <a:pt x="1120" y="2217"/>
                  <a:pt x="1120" y="2217"/>
                  <a:pt x="1120" y="2217"/>
                </a:cubicBezTo>
                <a:cubicBezTo>
                  <a:pt x="1120" y="2217"/>
                  <a:pt x="1120" y="2217"/>
                  <a:pt x="1120" y="2217"/>
                </a:cubicBezTo>
                <a:cubicBezTo>
                  <a:pt x="1121" y="2217"/>
                  <a:pt x="1121" y="2217"/>
                  <a:pt x="1121" y="2217"/>
                </a:cubicBezTo>
                <a:cubicBezTo>
                  <a:pt x="1121" y="2217"/>
                  <a:pt x="1121" y="2217"/>
                  <a:pt x="1121" y="2217"/>
                </a:cubicBezTo>
                <a:cubicBezTo>
                  <a:pt x="1122" y="2217"/>
                  <a:pt x="1122" y="2217"/>
                  <a:pt x="1122" y="2216"/>
                </a:cubicBezTo>
                <a:cubicBezTo>
                  <a:pt x="1122" y="2216"/>
                  <a:pt x="1122" y="2216"/>
                  <a:pt x="1122" y="2216"/>
                </a:cubicBezTo>
                <a:cubicBezTo>
                  <a:pt x="1152" y="2033"/>
                  <a:pt x="1152" y="2033"/>
                  <a:pt x="1152" y="2033"/>
                </a:cubicBezTo>
                <a:cubicBezTo>
                  <a:pt x="1155" y="2037"/>
                  <a:pt x="1155" y="2037"/>
                  <a:pt x="1155" y="2037"/>
                </a:cubicBezTo>
                <a:cubicBezTo>
                  <a:pt x="1122" y="2233"/>
                  <a:pt x="1122" y="2233"/>
                  <a:pt x="1122" y="2233"/>
                </a:cubicBezTo>
                <a:cubicBezTo>
                  <a:pt x="1122" y="2233"/>
                  <a:pt x="1122" y="2233"/>
                  <a:pt x="1122" y="2233"/>
                </a:cubicBezTo>
                <a:cubicBezTo>
                  <a:pt x="1122" y="2234"/>
                  <a:pt x="1122" y="2234"/>
                  <a:pt x="1122" y="2234"/>
                </a:cubicBezTo>
                <a:cubicBezTo>
                  <a:pt x="1122" y="2234"/>
                  <a:pt x="1122" y="2234"/>
                  <a:pt x="1122" y="2235"/>
                </a:cubicBezTo>
                <a:cubicBezTo>
                  <a:pt x="1122" y="2235"/>
                  <a:pt x="1122" y="2235"/>
                  <a:pt x="1122" y="2235"/>
                </a:cubicBezTo>
                <a:cubicBezTo>
                  <a:pt x="1122" y="2235"/>
                  <a:pt x="1122" y="2235"/>
                  <a:pt x="1122" y="2235"/>
                </a:cubicBezTo>
                <a:cubicBezTo>
                  <a:pt x="1123" y="2235"/>
                  <a:pt x="1123" y="2235"/>
                  <a:pt x="1123" y="2235"/>
                </a:cubicBezTo>
                <a:cubicBezTo>
                  <a:pt x="1123" y="2235"/>
                  <a:pt x="1123" y="2235"/>
                  <a:pt x="1123" y="2235"/>
                </a:cubicBezTo>
                <a:cubicBezTo>
                  <a:pt x="1123" y="2235"/>
                  <a:pt x="1123" y="2235"/>
                  <a:pt x="1123" y="2235"/>
                </a:cubicBezTo>
                <a:cubicBezTo>
                  <a:pt x="1123" y="2235"/>
                  <a:pt x="1123" y="2235"/>
                  <a:pt x="1123" y="2235"/>
                </a:cubicBezTo>
                <a:cubicBezTo>
                  <a:pt x="1124" y="2235"/>
                  <a:pt x="1124" y="2235"/>
                  <a:pt x="1124" y="2235"/>
                </a:cubicBezTo>
                <a:cubicBezTo>
                  <a:pt x="1124" y="2235"/>
                  <a:pt x="1124" y="2235"/>
                  <a:pt x="1124" y="2235"/>
                </a:cubicBezTo>
                <a:cubicBezTo>
                  <a:pt x="1218" y="2142"/>
                  <a:pt x="1218" y="2142"/>
                  <a:pt x="1218" y="2142"/>
                </a:cubicBezTo>
                <a:cubicBezTo>
                  <a:pt x="1218" y="2142"/>
                  <a:pt x="1218" y="2142"/>
                  <a:pt x="1218" y="2142"/>
                </a:cubicBezTo>
                <a:cubicBezTo>
                  <a:pt x="1218" y="2142"/>
                  <a:pt x="1218" y="2142"/>
                  <a:pt x="1218" y="2141"/>
                </a:cubicBezTo>
                <a:cubicBezTo>
                  <a:pt x="1218" y="2141"/>
                  <a:pt x="1218" y="2141"/>
                  <a:pt x="1218" y="2141"/>
                </a:cubicBezTo>
                <a:cubicBezTo>
                  <a:pt x="1218" y="2141"/>
                  <a:pt x="1218" y="2141"/>
                  <a:pt x="1218" y="2141"/>
                </a:cubicBezTo>
                <a:cubicBezTo>
                  <a:pt x="1214" y="2130"/>
                  <a:pt x="1214" y="2130"/>
                  <a:pt x="1214" y="2130"/>
                </a:cubicBezTo>
                <a:cubicBezTo>
                  <a:pt x="1214" y="2130"/>
                  <a:pt x="1214" y="2130"/>
                  <a:pt x="1214" y="2130"/>
                </a:cubicBezTo>
                <a:cubicBezTo>
                  <a:pt x="1214" y="2130"/>
                  <a:pt x="1214" y="2130"/>
                  <a:pt x="1214" y="2130"/>
                </a:cubicBezTo>
                <a:cubicBezTo>
                  <a:pt x="1195" y="2091"/>
                  <a:pt x="1195" y="2091"/>
                  <a:pt x="1195" y="2091"/>
                </a:cubicBezTo>
                <a:cubicBezTo>
                  <a:pt x="1211" y="2113"/>
                  <a:pt x="1211" y="2113"/>
                  <a:pt x="1211" y="2113"/>
                </a:cubicBezTo>
                <a:cubicBezTo>
                  <a:pt x="1222" y="2135"/>
                  <a:pt x="1222" y="2135"/>
                  <a:pt x="1222" y="2135"/>
                </a:cubicBezTo>
                <a:lnTo>
                  <a:pt x="1190" y="2417"/>
                </a:lnTo>
                <a:close/>
                <a:moveTo>
                  <a:pt x="1226" y="2134"/>
                </a:moveTo>
                <a:cubicBezTo>
                  <a:pt x="1226" y="2132"/>
                  <a:pt x="1226" y="2132"/>
                  <a:pt x="1226" y="2132"/>
                </a:cubicBezTo>
                <a:cubicBezTo>
                  <a:pt x="1295" y="2226"/>
                  <a:pt x="1295" y="2226"/>
                  <a:pt x="1295" y="2226"/>
                </a:cubicBezTo>
                <a:lnTo>
                  <a:pt x="1226" y="2134"/>
                </a:lnTo>
                <a:close/>
                <a:moveTo>
                  <a:pt x="1224" y="2108"/>
                </a:moveTo>
                <a:cubicBezTo>
                  <a:pt x="1191" y="2065"/>
                  <a:pt x="1191" y="2065"/>
                  <a:pt x="1191" y="2065"/>
                </a:cubicBezTo>
                <a:cubicBezTo>
                  <a:pt x="1153" y="1985"/>
                  <a:pt x="1153" y="1985"/>
                  <a:pt x="1153" y="1985"/>
                </a:cubicBezTo>
                <a:cubicBezTo>
                  <a:pt x="1226" y="2005"/>
                  <a:pt x="1226" y="2005"/>
                  <a:pt x="1226" y="2005"/>
                </a:cubicBezTo>
                <a:lnTo>
                  <a:pt x="1224" y="2108"/>
                </a:lnTo>
                <a:close/>
                <a:moveTo>
                  <a:pt x="1151" y="1982"/>
                </a:moveTo>
                <a:cubicBezTo>
                  <a:pt x="1147" y="1974"/>
                  <a:pt x="1147" y="1974"/>
                  <a:pt x="1147" y="1974"/>
                </a:cubicBezTo>
                <a:cubicBezTo>
                  <a:pt x="1227" y="1995"/>
                  <a:pt x="1227" y="1995"/>
                  <a:pt x="1227" y="1995"/>
                </a:cubicBezTo>
                <a:cubicBezTo>
                  <a:pt x="1226" y="2002"/>
                  <a:pt x="1226" y="2002"/>
                  <a:pt x="1226" y="2002"/>
                </a:cubicBezTo>
                <a:lnTo>
                  <a:pt x="1151" y="1982"/>
                </a:lnTo>
                <a:close/>
                <a:moveTo>
                  <a:pt x="1145" y="1970"/>
                </a:moveTo>
                <a:cubicBezTo>
                  <a:pt x="1129" y="1936"/>
                  <a:pt x="1129" y="1936"/>
                  <a:pt x="1129" y="1936"/>
                </a:cubicBezTo>
                <a:cubicBezTo>
                  <a:pt x="1173" y="1854"/>
                  <a:pt x="1173" y="1854"/>
                  <a:pt x="1173" y="1854"/>
                </a:cubicBezTo>
                <a:cubicBezTo>
                  <a:pt x="1228" y="1916"/>
                  <a:pt x="1228" y="1916"/>
                  <a:pt x="1228" y="1916"/>
                </a:cubicBezTo>
                <a:cubicBezTo>
                  <a:pt x="1227" y="1992"/>
                  <a:pt x="1227" y="1992"/>
                  <a:pt x="1227" y="1992"/>
                </a:cubicBezTo>
                <a:lnTo>
                  <a:pt x="1145" y="1970"/>
                </a:lnTo>
                <a:close/>
                <a:moveTo>
                  <a:pt x="1229" y="1899"/>
                </a:moveTo>
                <a:cubicBezTo>
                  <a:pt x="1184" y="1849"/>
                  <a:pt x="1184" y="1849"/>
                  <a:pt x="1184" y="1849"/>
                </a:cubicBezTo>
                <a:cubicBezTo>
                  <a:pt x="1230" y="1861"/>
                  <a:pt x="1230" y="1861"/>
                  <a:pt x="1230" y="1861"/>
                </a:cubicBezTo>
                <a:lnTo>
                  <a:pt x="1229" y="1899"/>
                </a:lnTo>
                <a:close/>
                <a:moveTo>
                  <a:pt x="1229" y="2002"/>
                </a:moveTo>
                <a:cubicBezTo>
                  <a:pt x="1229" y="1995"/>
                  <a:pt x="1229" y="1995"/>
                  <a:pt x="1229" y="1995"/>
                </a:cubicBezTo>
                <a:cubicBezTo>
                  <a:pt x="1232" y="1996"/>
                  <a:pt x="1232" y="1996"/>
                  <a:pt x="1232" y="1996"/>
                </a:cubicBezTo>
                <a:cubicBezTo>
                  <a:pt x="1232" y="2003"/>
                  <a:pt x="1232" y="2003"/>
                  <a:pt x="1232" y="2003"/>
                </a:cubicBezTo>
                <a:lnTo>
                  <a:pt x="1229" y="2002"/>
                </a:lnTo>
                <a:close/>
                <a:moveTo>
                  <a:pt x="1240" y="1915"/>
                </a:moveTo>
                <a:cubicBezTo>
                  <a:pt x="1244" y="1920"/>
                  <a:pt x="1244" y="1920"/>
                  <a:pt x="1244" y="1920"/>
                </a:cubicBezTo>
                <a:cubicBezTo>
                  <a:pt x="1240" y="1925"/>
                  <a:pt x="1240" y="1925"/>
                  <a:pt x="1240" y="1925"/>
                </a:cubicBezTo>
                <a:cubicBezTo>
                  <a:pt x="1231" y="1915"/>
                  <a:pt x="1231" y="1915"/>
                  <a:pt x="1231" y="1915"/>
                </a:cubicBezTo>
                <a:cubicBezTo>
                  <a:pt x="1232" y="1906"/>
                  <a:pt x="1232" y="1906"/>
                  <a:pt x="1232" y="1906"/>
                </a:cubicBezTo>
                <a:cubicBezTo>
                  <a:pt x="1234" y="1909"/>
                  <a:pt x="1234" y="1909"/>
                  <a:pt x="1234" y="1909"/>
                </a:cubicBezTo>
                <a:cubicBezTo>
                  <a:pt x="1234" y="1917"/>
                  <a:pt x="1234" y="1917"/>
                  <a:pt x="1234" y="1917"/>
                </a:cubicBezTo>
                <a:cubicBezTo>
                  <a:pt x="1234" y="1917"/>
                  <a:pt x="1234" y="1917"/>
                  <a:pt x="1234" y="1917"/>
                </a:cubicBezTo>
                <a:cubicBezTo>
                  <a:pt x="1234" y="1917"/>
                  <a:pt x="1234" y="1917"/>
                  <a:pt x="1234" y="1917"/>
                </a:cubicBezTo>
                <a:cubicBezTo>
                  <a:pt x="1234" y="1917"/>
                  <a:pt x="1234" y="1918"/>
                  <a:pt x="1235" y="1918"/>
                </a:cubicBezTo>
                <a:cubicBezTo>
                  <a:pt x="1235" y="1918"/>
                  <a:pt x="1235" y="1918"/>
                  <a:pt x="1235" y="1918"/>
                </a:cubicBezTo>
                <a:cubicBezTo>
                  <a:pt x="1235" y="1918"/>
                  <a:pt x="1235" y="1918"/>
                  <a:pt x="1235" y="1918"/>
                </a:cubicBezTo>
                <a:cubicBezTo>
                  <a:pt x="1235" y="1918"/>
                  <a:pt x="1235" y="1918"/>
                  <a:pt x="1236" y="1918"/>
                </a:cubicBezTo>
                <a:cubicBezTo>
                  <a:pt x="1236" y="1918"/>
                  <a:pt x="1236" y="1918"/>
                  <a:pt x="1236" y="1918"/>
                </a:cubicBezTo>
                <a:cubicBezTo>
                  <a:pt x="1236" y="1918"/>
                  <a:pt x="1236" y="1918"/>
                  <a:pt x="1236" y="1918"/>
                </a:cubicBezTo>
                <a:cubicBezTo>
                  <a:pt x="1236" y="1918"/>
                  <a:pt x="1236" y="1918"/>
                  <a:pt x="1236" y="1918"/>
                </a:cubicBezTo>
                <a:cubicBezTo>
                  <a:pt x="1236" y="1918"/>
                  <a:pt x="1236" y="1918"/>
                  <a:pt x="1237" y="1918"/>
                </a:cubicBezTo>
                <a:cubicBezTo>
                  <a:pt x="1237" y="1918"/>
                  <a:pt x="1237" y="1918"/>
                  <a:pt x="1237" y="1918"/>
                </a:cubicBezTo>
                <a:lnTo>
                  <a:pt x="1240" y="1915"/>
                </a:lnTo>
                <a:close/>
                <a:moveTo>
                  <a:pt x="1237" y="1913"/>
                </a:moveTo>
                <a:cubicBezTo>
                  <a:pt x="1237" y="1912"/>
                  <a:pt x="1237" y="1912"/>
                  <a:pt x="1237" y="1912"/>
                </a:cubicBezTo>
                <a:cubicBezTo>
                  <a:pt x="1238" y="1913"/>
                  <a:pt x="1238" y="1913"/>
                  <a:pt x="1238" y="1913"/>
                </a:cubicBezTo>
                <a:lnTo>
                  <a:pt x="1237" y="1913"/>
                </a:lnTo>
                <a:close/>
                <a:moveTo>
                  <a:pt x="1250" y="1940"/>
                </a:moveTo>
                <a:cubicBezTo>
                  <a:pt x="1239" y="1930"/>
                  <a:pt x="1239" y="1930"/>
                  <a:pt x="1239" y="1930"/>
                </a:cubicBezTo>
                <a:cubicBezTo>
                  <a:pt x="1240" y="1929"/>
                  <a:pt x="1240" y="1929"/>
                  <a:pt x="1240" y="1929"/>
                </a:cubicBezTo>
                <a:lnTo>
                  <a:pt x="1250" y="1940"/>
                </a:lnTo>
                <a:close/>
                <a:moveTo>
                  <a:pt x="1236" y="1860"/>
                </a:moveTo>
                <a:cubicBezTo>
                  <a:pt x="1233" y="1859"/>
                  <a:pt x="1233" y="1859"/>
                  <a:pt x="1233" y="1859"/>
                </a:cubicBezTo>
                <a:cubicBezTo>
                  <a:pt x="1233" y="1852"/>
                  <a:pt x="1233" y="1852"/>
                  <a:pt x="1233" y="1852"/>
                </a:cubicBezTo>
                <a:cubicBezTo>
                  <a:pt x="1236" y="1853"/>
                  <a:pt x="1236" y="1853"/>
                  <a:pt x="1236" y="1853"/>
                </a:cubicBezTo>
                <a:lnTo>
                  <a:pt x="1236" y="1860"/>
                </a:lnTo>
                <a:close/>
                <a:moveTo>
                  <a:pt x="1236" y="1863"/>
                </a:moveTo>
                <a:cubicBezTo>
                  <a:pt x="1235" y="1905"/>
                  <a:pt x="1235" y="1905"/>
                  <a:pt x="1235" y="1905"/>
                </a:cubicBezTo>
                <a:cubicBezTo>
                  <a:pt x="1232" y="1902"/>
                  <a:pt x="1232" y="1902"/>
                  <a:pt x="1232" y="1902"/>
                </a:cubicBezTo>
                <a:cubicBezTo>
                  <a:pt x="1233" y="1862"/>
                  <a:pt x="1233" y="1862"/>
                  <a:pt x="1233" y="1862"/>
                </a:cubicBezTo>
                <a:lnTo>
                  <a:pt x="1236" y="1863"/>
                </a:lnTo>
                <a:close/>
                <a:moveTo>
                  <a:pt x="1230" y="1849"/>
                </a:moveTo>
                <a:cubicBezTo>
                  <a:pt x="1183" y="1836"/>
                  <a:pt x="1183" y="1836"/>
                  <a:pt x="1183" y="1836"/>
                </a:cubicBezTo>
                <a:cubicBezTo>
                  <a:pt x="1233" y="1746"/>
                  <a:pt x="1233" y="1746"/>
                  <a:pt x="1233" y="1746"/>
                </a:cubicBezTo>
                <a:lnTo>
                  <a:pt x="1230" y="1849"/>
                </a:lnTo>
                <a:close/>
                <a:moveTo>
                  <a:pt x="1242" y="1927"/>
                </a:moveTo>
                <a:cubicBezTo>
                  <a:pt x="1246" y="1922"/>
                  <a:pt x="1246" y="1922"/>
                  <a:pt x="1246" y="1922"/>
                </a:cubicBezTo>
                <a:cubicBezTo>
                  <a:pt x="1318" y="2003"/>
                  <a:pt x="1318" y="2003"/>
                  <a:pt x="1318" y="2003"/>
                </a:cubicBezTo>
                <a:cubicBezTo>
                  <a:pt x="1271" y="1959"/>
                  <a:pt x="1271" y="1959"/>
                  <a:pt x="1271" y="1959"/>
                </a:cubicBezTo>
                <a:lnTo>
                  <a:pt x="1242" y="1927"/>
                </a:lnTo>
                <a:close/>
                <a:moveTo>
                  <a:pt x="1317" y="1997"/>
                </a:moveTo>
                <a:cubicBezTo>
                  <a:pt x="1248" y="1920"/>
                  <a:pt x="1248" y="1920"/>
                  <a:pt x="1248" y="1920"/>
                </a:cubicBezTo>
                <a:cubicBezTo>
                  <a:pt x="1280" y="1887"/>
                  <a:pt x="1280" y="1887"/>
                  <a:pt x="1280" y="1887"/>
                </a:cubicBezTo>
                <a:lnTo>
                  <a:pt x="1317" y="1997"/>
                </a:lnTo>
                <a:close/>
                <a:moveTo>
                  <a:pt x="1246" y="1918"/>
                </a:moveTo>
                <a:cubicBezTo>
                  <a:pt x="1242" y="1913"/>
                  <a:pt x="1242" y="1913"/>
                  <a:pt x="1242" y="1913"/>
                </a:cubicBezTo>
                <a:cubicBezTo>
                  <a:pt x="1277" y="1877"/>
                  <a:pt x="1277" y="1877"/>
                  <a:pt x="1277" y="1877"/>
                </a:cubicBezTo>
                <a:cubicBezTo>
                  <a:pt x="1279" y="1884"/>
                  <a:pt x="1279" y="1884"/>
                  <a:pt x="1279" y="1884"/>
                </a:cubicBezTo>
                <a:lnTo>
                  <a:pt x="1246" y="1918"/>
                </a:lnTo>
                <a:close/>
                <a:moveTo>
                  <a:pt x="1276" y="1874"/>
                </a:moveTo>
                <a:cubicBezTo>
                  <a:pt x="1240" y="1911"/>
                  <a:pt x="1240" y="1911"/>
                  <a:pt x="1240" y="1911"/>
                </a:cubicBezTo>
                <a:cubicBezTo>
                  <a:pt x="1237" y="1908"/>
                  <a:pt x="1237" y="1908"/>
                  <a:pt x="1237" y="1908"/>
                </a:cubicBezTo>
                <a:cubicBezTo>
                  <a:pt x="1238" y="1864"/>
                  <a:pt x="1238" y="1864"/>
                  <a:pt x="1238" y="1864"/>
                </a:cubicBezTo>
                <a:lnTo>
                  <a:pt x="1276" y="1874"/>
                </a:lnTo>
                <a:close/>
                <a:moveTo>
                  <a:pt x="1236" y="1850"/>
                </a:moveTo>
                <a:cubicBezTo>
                  <a:pt x="1233" y="1849"/>
                  <a:pt x="1233" y="1849"/>
                  <a:pt x="1233" y="1849"/>
                </a:cubicBezTo>
                <a:cubicBezTo>
                  <a:pt x="1235" y="1752"/>
                  <a:pt x="1235" y="1752"/>
                  <a:pt x="1235" y="1752"/>
                </a:cubicBezTo>
                <a:cubicBezTo>
                  <a:pt x="1238" y="1760"/>
                  <a:pt x="1238" y="1760"/>
                  <a:pt x="1238" y="1760"/>
                </a:cubicBezTo>
                <a:lnTo>
                  <a:pt x="1236" y="1850"/>
                </a:lnTo>
                <a:close/>
                <a:moveTo>
                  <a:pt x="1233" y="1740"/>
                </a:moveTo>
                <a:cubicBezTo>
                  <a:pt x="1233" y="1741"/>
                  <a:pt x="1232" y="1741"/>
                  <a:pt x="1232" y="1741"/>
                </a:cubicBezTo>
                <a:cubicBezTo>
                  <a:pt x="1232" y="1741"/>
                  <a:pt x="1232" y="1741"/>
                  <a:pt x="1232" y="1741"/>
                </a:cubicBezTo>
                <a:cubicBezTo>
                  <a:pt x="1232" y="1741"/>
                  <a:pt x="1232" y="1741"/>
                  <a:pt x="1232" y="1741"/>
                </a:cubicBezTo>
                <a:cubicBezTo>
                  <a:pt x="1180" y="1836"/>
                  <a:pt x="1180" y="1836"/>
                  <a:pt x="1180" y="1836"/>
                </a:cubicBezTo>
                <a:cubicBezTo>
                  <a:pt x="1180" y="1836"/>
                  <a:pt x="1180" y="1836"/>
                  <a:pt x="1180" y="1836"/>
                </a:cubicBezTo>
                <a:cubicBezTo>
                  <a:pt x="1180" y="1836"/>
                  <a:pt x="1180" y="1836"/>
                  <a:pt x="1180" y="1836"/>
                </a:cubicBezTo>
                <a:cubicBezTo>
                  <a:pt x="1180" y="1836"/>
                  <a:pt x="1180" y="1836"/>
                  <a:pt x="1180" y="1836"/>
                </a:cubicBezTo>
                <a:cubicBezTo>
                  <a:pt x="1180" y="1837"/>
                  <a:pt x="1180" y="1837"/>
                  <a:pt x="1180" y="1837"/>
                </a:cubicBezTo>
                <a:cubicBezTo>
                  <a:pt x="1180" y="1837"/>
                  <a:pt x="1180" y="1837"/>
                  <a:pt x="1180" y="1837"/>
                </a:cubicBezTo>
                <a:cubicBezTo>
                  <a:pt x="1180" y="1837"/>
                  <a:pt x="1180" y="1837"/>
                  <a:pt x="1180" y="1837"/>
                </a:cubicBezTo>
                <a:cubicBezTo>
                  <a:pt x="1180" y="1837"/>
                  <a:pt x="1180" y="1837"/>
                  <a:pt x="1180" y="1838"/>
                </a:cubicBezTo>
                <a:cubicBezTo>
                  <a:pt x="1180" y="1838"/>
                  <a:pt x="1180" y="1838"/>
                  <a:pt x="1180" y="1838"/>
                </a:cubicBezTo>
                <a:cubicBezTo>
                  <a:pt x="1180" y="1838"/>
                  <a:pt x="1180" y="1838"/>
                  <a:pt x="1181" y="1838"/>
                </a:cubicBezTo>
                <a:cubicBezTo>
                  <a:pt x="1181" y="1838"/>
                  <a:pt x="1181" y="1838"/>
                  <a:pt x="1181" y="1838"/>
                </a:cubicBezTo>
                <a:cubicBezTo>
                  <a:pt x="1181" y="1838"/>
                  <a:pt x="1181" y="1838"/>
                  <a:pt x="1181" y="1838"/>
                </a:cubicBezTo>
                <a:cubicBezTo>
                  <a:pt x="1181" y="1838"/>
                  <a:pt x="1181" y="1838"/>
                  <a:pt x="1181" y="1838"/>
                </a:cubicBezTo>
                <a:cubicBezTo>
                  <a:pt x="1230" y="1852"/>
                  <a:pt x="1230" y="1852"/>
                  <a:pt x="1230" y="1852"/>
                </a:cubicBezTo>
                <a:cubicBezTo>
                  <a:pt x="1230" y="1858"/>
                  <a:pt x="1230" y="1858"/>
                  <a:pt x="1230" y="1858"/>
                </a:cubicBezTo>
                <a:cubicBezTo>
                  <a:pt x="1180" y="1845"/>
                  <a:pt x="1180" y="1845"/>
                  <a:pt x="1180" y="1845"/>
                </a:cubicBezTo>
                <a:cubicBezTo>
                  <a:pt x="1180" y="1845"/>
                  <a:pt x="1180" y="1845"/>
                  <a:pt x="1180" y="1845"/>
                </a:cubicBezTo>
                <a:cubicBezTo>
                  <a:pt x="1180" y="1845"/>
                  <a:pt x="1180" y="1845"/>
                  <a:pt x="1180" y="1845"/>
                </a:cubicBezTo>
                <a:cubicBezTo>
                  <a:pt x="1180" y="1845"/>
                  <a:pt x="1179" y="1845"/>
                  <a:pt x="1179" y="1845"/>
                </a:cubicBezTo>
                <a:cubicBezTo>
                  <a:pt x="1179" y="1845"/>
                  <a:pt x="1179" y="1845"/>
                  <a:pt x="1179" y="1845"/>
                </a:cubicBezTo>
                <a:cubicBezTo>
                  <a:pt x="1179" y="1845"/>
                  <a:pt x="1179" y="1845"/>
                  <a:pt x="1179" y="1845"/>
                </a:cubicBezTo>
                <a:cubicBezTo>
                  <a:pt x="1179" y="1845"/>
                  <a:pt x="1179" y="1846"/>
                  <a:pt x="1179" y="1846"/>
                </a:cubicBezTo>
                <a:cubicBezTo>
                  <a:pt x="1179" y="1846"/>
                  <a:pt x="1179" y="1846"/>
                  <a:pt x="1179" y="1846"/>
                </a:cubicBezTo>
                <a:cubicBezTo>
                  <a:pt x="1179" y="1846"/>
                  <a:pt x="1179" y="1846"/>
                  <a:pt x="1179" y="1846"/>
                </a:cubicBezTo>
                <a:cubicBezTo>
                  <a:pt x="1179" y="1846"/>
                  <a:pt x="1179" y="1847"/>
                  <a:pt x="1179" y="1847"/>
                </a:cubicBezTo>
                <a:cubicBezTo>
                  <a:pt x="1179" y="1847"/>
                  <a:pt x="1179" y="1847"/>
                  <a:pt x="1179" y="1847"/>
                </a:cubicBezTo>
                <a:cubicBezTo>
                  <a:pt x="1229" y="1903"/>
                  <a:pt x="1229" y="1903"/>
                  <a:pt x="1229" y="1903"/>
                </a:cubicBezTo>
                <a:cubicBezTo>
                  <a:pt x="1229" y="1912"/>
                  <a:pt x="1229" y="1912"/>
                  <a:pt x="1229" y="1912"/>
                </a:cubicBezTo>
                <a:cubicBezTo>
                  <a:pt x="1174" y="1851"/>
                  <a:pt x="1174" y="1851"/>
                  <a:pt x="1174" y="1851"/>
                </a:cubicBezTo>
                <a:cubicBezTo>
                  <a:pt x="1174" y="1851"/>
                  <a:pt x="1174" y="1851"/>
                  <a:pt x="1174" y="1851"/>
                </a:cubicBezTo>
                <a:cubicBezTo>
                  <a:pt x="1174" y="1851"/>
                  <a:pt x="1174" y="1851"/>
                  <a:pt x="1174" y="1850"/>
                </a:cubicBezTo>
                <a:cubicBezTo>
                  <a:pt x="1174" y="1850"/>
                  <a:pt x="1173" y="1850"/>
                  <a:pt x="1173" y="1850"/>
                </a:cubicBezTo>
                <a:cubicBezTo>
                  <a:pt x="1173" y="1850"/>
                  <a:pt x="1173" y="1850"/>
                  <a:pt x="1173" y="1850"/>
                </a:cubicBezTo>
                <a:cubicBezTo>
                  <a:pt x="1173" y="1850"/>
                  <a:pt x="1172" y="1850"/>
                  <a:pt x="1172" y="1851"/>
                </a:cubicBezTo>
                <a:cubicBezTo>
                  <a:pt x="1172" y="1851"/>
                  <a:pt x="1172" y="1851"/>
                  <a:pt x="1172" y="1851"/>
                </a:cubicBezTo>
                <a:cubicBezTo>
                  <a:pt x="1172" y="1851"/>
                  <a:pt x="1172" y="1851"/>
                  <a:pt x="1172" y="1851"/>
                </a:cubicBezTo>
                <a:cubicBezTo>
                  <a:pt x="1172" y="1851"/>
                  <a:pt x="1172" y="1851"/>
                  <a:pt x="1172" y="1851"/>
                </a:cubicBezTo>
                <a:cubicBezTo>
                  <a:pt x="1127" y="1933"/>
                  <a:pt x="1127" y="1933"/>
                  <a:pt x="1127" y="1933"/>
                </a:cubicBezTo>
                <a:cubicBezTo>
                  <a:pt x="1122" y="1921"/>
                  <a:pt x="1122" y="1921"/>
                  <a:pt x="1122" y="1921"/>
                </a:cubicBezTo>
                <a:cubicBezTo>
                  <a:pt x="1233" y="1719"/>
                  <a:pt x="1233" y="1719"/>
                  <a:pt x="1233" y="1719"/>
                </a:cubicBezTo>
                <a:lnTo>
                  <a:pt x="1233" y="1740"/>
                </a:lnTo>
                <a:close/>
                <a:moveTo>
                  <a:pt x="1097" y="1860"/>
                </a:moveTo>
                <a:cubicBezTo>
                  <a:pt x="1154" y="1692"/>
                  <a:pt x="1154" y="1692"/>
                  <a:pt x="1154" y="1692"/>
                </a:cubicBezTo>
                <a:cubicBezTo>
                  <a:pt x="1154" y="1692"/>
                  <a:pt x="1154" y="1692"/>
                  <a:pt x="1154" y="1692"/>
                </a:cubicBezTo>
                <a:cubicBezTo>
                  <a:pt x="1100" y="1851"/>
                  <a:pt x="1100" y="1851"/>
                  <a:pt x="1100" y="1851"/>
                </a:cubicBezTo>
                <a:cubicBezTo>
                  <a:pt x="1100" y="1851"/>
                  <a:pt x="1100" y="1851"/>
                  <a:pt x="1100" y="1851"/>
                </a:cubicBezTo>
                <a:cubicBezTo>
                  <a:pt x="1100" y="1851"/>
                  <a:pt x="1100" y="1851"/>
                  <a:pt x="1100" y="1851"/>
                </a:cubicBezTo>
                <a:cubicBezTo>
                  <a:pt x="1100" y="1851"/>
                  <a:pt x="1101" y="1852"/>
                  <a:pt x="1101" y="1852"/>
                </a:cubicBezTo>
                <a:cubicBezTo>
                  <a:pt x="1101" y="1852"/>
                  <a:pt x="1101" y="1852"/>
                  <a:pt x="1101" y="1852"/>
                </a:cubicBezTo>
                <a:cubicBezTo>
                  <a:pt x="1101" y="1852"/>
                  <a:pt x="1101" y="1852"/>
                  <a:pt x="1101" y="1852"/>
                </a:cubicBezTo>
                <a:cubicBezTo>
                  <a:pt x="1101" y="1852"/>
                  <a:pt x="1101" y="1852"/>
                  <a:pt x="1101" y="1852"/>
                </a:cubicBezTo>
                <a:cubicBezTo>
                  <a:pt x="1102" y="1852"/>
                  <a:pt x="1102" y="1852"/>
                  <a:pt x="1102" y="1852"/>
                </a:cubicBezTo>
                <a:cubicBezTo>
                  <a:pt x="1102" y="1852"/>
                  <a:pt x="1102" y="1852"/>
                  <a:pt x="1103" y="1852"/>
                </a:cubicBezTo>
                <a:cubicBezTo>
                  <a:pt x="1103" y="1852"/>
                  <a:pt x="1103" y="1852"/>
                  <a:pt x="1103" y="1852"/>
                </a:cubicBezTo>
                <a:cubicBezTo>
                  <a:pt x="1103" y="1852"/>
                  <a:pt x="1103" y="1852"/>
                  <a:pt x="1103" y="1852"/>
                </a:cubicBezTo>
                <a:cubicBezTo>
                  <a:pt x="1230" y="1714"/>
                  <a:pt x="1230" y="1714"/>
                  <a:pt x="1230" y="1714"/>
                </a:cubicBezTo>
                <a:cubicBezTo>
                  <a:pt x="1230" y="1714"/>
                  <a:pt x="1230" y="1714"/>
                  <a:pt x="1230" y="1714"/>
                </a:cubicBezTo>
                <a:cubicBezTo>
                  <a:pt x="1230" y="1714"/>
                  <a:pt x="1230" y="1714"/>
                  <a:pt x="1230" y="1714"/>
                </a:cubicBezTo>
                <a:cubicBezTo>
                  <a:pt x="1232" y="1714"/>
                  <a:pt x="1232" y="1714"/>
                  <a:pt x="1232" y="1714"/>
                </a:cubicBezTo>
                <a:lnTo>
                  <a:pt x="1097" y="1860"/>
                </a:lnTo>
                <a:close/>
                <a:moveTo>
                  <a:pt x="1105" y="1845"/>
                </a:moveTo>
                <a:cubicBezTo>
                  <a:pt x="1157" y="1693"/>
                  <a:pt x="1157" y="1693"/>
                  <a:pt x="1157" y="1693"/>
                </a:cubicBezTo>
                <a:cubicBezTo>
                  <a:pt x="1227" y="1713"/>
                  <a:pt x="1227" y="1713"/>
                  <a:pt x="1227" y="1713"/>
                </a:cubicBezTo>
                <a:cubicBezTo>
                  <a:pt x="1227" y="1713"/>
                  <a:pt x="1227" y="1713"/>
                  <a:pt x="1227" y="1713"/>
                </a:cubicBezTo>
                <a:lnTo>
                  <a:pt x="1105" y="1845"/>
                </a:lnTo>
                <a:close/>
                <a:moveTo>
                  <a:pt x="1158" y="1690"/>
                </a:moveTo>
                <a:cubicBezTo>
                  <a:pt x="1160" y="1683"/>
                  <a:pt x="1160" y="1683"/>
                  <a:pt x="1160" y="1683"/>
                </a:cubicBezTo>
                <a:cubicBezTo>
                  <a:pt x="1225" y="1701"/>
                  <a:pt x="1225" y="1701"/>
                  <a:pt x="1225" y="1701"/>
                </a:cubicBezTo>
                <a:cubicBezTo>
                  <a:pt x="1225" y="1701"/>
                  <a:pt x="1225" y="1701"/>
                  <a:pt x="1225" y="1701"/>
                </a:cubicBezTo>
                <a:cubicBezTo>
                  <a:pt x="1226" y="1710"/>
                  <a:pt x="1226" y="1710"/>
                  <a:pt x="1226" y="1710"/>
                </a:cubicBezTo>
                <a:lnTo>
                  <a:pt x="1158" y="1690"/>
                </a:lnTo>
                <a:close/>
                <a:moveTo>
                  <a:pt x="1226" y="1648"/>
                </a:moveTo>
                <a:cubicBezTo>
                  <a:pt x="1208" y="1547"/>
                  <a:pt x="1208" y="1547"/>
                  <a:pt x="1208" y="1547"/>
                </a:cubicBezTo>
                <a:cubicBezTo>
                  <a:pt x="1233" y="1519"/>
                  <a:pt x="1233" y="1519"/>
                  <a:pt x="1233" y="1519"/>
                </a:cubicBezTo>
                <a:lnTo>
                  <a:pt x="1226" y="1648"/>
                </a:lnTo>
                <a:close/>
                <a:moveTo>
                  <a:pt x="1236" y="1515"/>
                </a:moveTo>
                <a:cubicBezTo>
                  <a:pt x="1245" y="1505"/>
                  <a:pt x="1245" y="1505"/>
                  <a:pt x="1245" y="1505"/>
                </a:cubicBezTo>
                <a:cubicBezTo>
                  <a:pt x="1237" y="1668"/>
                  <a:pt x="1237" y="1668"/>
                  <a:pt x="1237" y="1668"/>
                </a:cubicBezTo>
                <a:cubicBezTo>
                  <a:pt x="1237" y="1668"/>
                  <a:pt x="1237" y="1668"/>
                  <a:pt x="1237" y="1668"/>
                </a:cubicBezTo>
                <a:cubicBezTo>
                  <a:pt x="1237" y="1668"/>
                  <a:pt x="1237" y="1668"/>
                  <a:pt x="1237" y="1668"/>
                </a:cubicBezTo>
                <a:cubicBezTo>
                  <a:pt x="1237" y="1669"/>
                  <a:pt x="1237" y="1669"/>
                  <a:pt x="1237" y="1669"/>
                </a:cubicBezTo>
                <a:cubicBezTo>
                  <a:pt x="1237" y="1669"/>
                  <a:pt x="1237" y="1669"/>
                  <a:pt x="1237" y="1669"/>
                </a:cubicBezTo>
                <a:cubicBezTo>
                  <a:pt x="1237" y="1669"/>
                  <a:pt x="1237" y="1669"/>
                  <a:pt x="1237" y="1669"/>
                </a:cubicBezTo>
                <a:cubicBezTo>
                  <a:pt x="1237" y="1669"/>
                  <a:pt x="1237" y="1669"/>
                  <a:pt x="1237" y="1669"/>
                </a:cubicBezTo>
                <a:cubicBezTo>
                  <a:pt x="1237" y="1669"/>
                  <a:pt x="1237" y="1669"/>
                  <a:pt x="1238" y="1669"/>
                </a:cubicBezTo>
                <a:cubicBezTo>
                  <a:pt x="1238" y="1669"/>
                  <a:pt x="1238" y="1670"/>
                  <a:pt x="1238" y="1670"/>
                </a:cubicBezTo>
                <a:cubicBezTo>
                  <a:pt x="1238" y="1670"/>
                  <a:pt x="1238" y="1670"/>
                  <a:pt x="1238" y="1670"/>
                </a:cubicBezTo>
                <a:cubicBezTo>
                  <a:pt x="1238" y="1670"/>
                  <a:pt x="1238" y="1670"/>
                  <a:pt x="1238" y="1670"/>
                </a:cubicBezTo>
                <a:cubicBezTo>
                  <a:pt x="1238" y="1670"/>
                  <a:pt x="1238" y="1670"/>
                  <a:pt x="1238" y="1670"/>
                </a:cubicBezTo>
                <a:cubicBezTo>
                  <a:pt x="1238" y="1670"/>
                  <a:pt x="1238" y="1670"/>
                  <a:pt x="1238" y="1670"/>
                </a:cubicBezTo>
                <a:cubicBezTo>
                  <a:pt x="1238" y="1670"/>
                  <a:pt x="1239" y="1669"/>
                  <a:pt x="1239" y="1669"/>
                </a:cubicBezTo>
                <a:cubicBezTo>
                  <a:pt x="1239" y="1669"/>
                  <a:pt x="1239" y="1669"/>
                  <a:pt x="1239" y="1669"/>
                </a:cubicBezTo>
                <a:cubicBezTo>
                  <a:pt x="1239" y="1669"/>
                  <a:pt x="1239" y="1669"/>
                  <a:pt x="1239" y="1669"/>
                </a:cubicBezTo>
                <a:cubicBezTo>
                  <a:pt x="1321" y="1419"/>
                  <a:pt x="1321" y="1419"/>
                  <a:pt x="1321" y="1419"/>
                </a:cubicBezTo>
                <a:cubicBezTo>
                  <a:pt x="1328" y="1411"/>
                  <a:pt x="1328" y="1411"/>
                  <a:pt x="1328" y="1411"/>
                </a:cubicBezTo>
                <a:cubicBezTo>
                  <a:pt x="1235" y="1696"/>
                  <a:pt x="1235" y="1696"/>
                  <a:pt x="1235" y="1696"/>
                </a:cubicBezTo>
                <a:cubicBezTo>
                  <a:pt x="1229" y="1660"/>
                  <a:pt x="1229" y="1660"/>
                  <a:pt x="1229" y="1660"/>
                </a:cubicBezTo>
                <a:lnTo>
                  <a:pt x="1236" y="1515"/>
                </a:lnTo>
                <a:close/>
                <a:moveTo>
                  <a:pt x="1249" y="1491"/>
                </a:moveTo>
                <a:cubicBezTo>
                  <a:pt x="1251" y="1453"/>
                  <a:pt x="1251" y="1453"/>
                  <a:pt x="1251" y="1453"/>
                </a:cubicBezTo>
                <a:cubicBezTo>
                  <a:pt x="1282" y="1386"/>
                  <a:pt x="1282" y="1386"/>
                  <a:pt x="1282" y="1386"/>
                </a:cubicBezTo>
                <a:cubicBezTo>
                  <a:pt x="1325" y="1399"/>
                  <a:pt x="1325" y="1399"/>
                  <a:pt x="1325" y="1399"/>
                </a:cubicBezTo>
                <a:cubicBezTo>
                  <a:pt x="1322" y="1409"/>
                  <a:pt x="1322" y="1409"/>
                  <a:pt x="1322" y="1409"/>
                </a:cubicBezTo>
                <a:lnTo>
                  <a:pt x="1249" y="1491"/>
                </a:lnTo>
                <a:close/>
                <a:moveTo>
                  <a:pt x="1458" y="999"/>
                </a:moveTo>
                <a:cubicBezTo>
                  <a:pt x="1291" y="1296"/>
                  <a:pt x="1291" y="1296"/>
                  <a:pt x="1291" y="1296"/>
                </a:cubicBezTo>
                <a:cubicBezTo>
                  <a:pt x="1349" y="1123"/>
                  <a:pt x="1349" y="1123"/>
                  <a:pt x="1349" y="1123"/>
                </a:cubicBezTo>
                <a:cubicBezTo>
                  <a:pt x="1464" y="986"/>
                  <a:pt x="1464" y="986"/>
                  <a:pt x="1464" y="986"/>
                </a:cubicBezTo>
                <a:lnTo>
                  <a:pt x="1458" y="999"/>
                </a:lnTo>
                <a:close/>
                <a:moveTo>
                  <a:pt x="1200" y="705"/>
                </a:moveTo>
                <a:cubicBezTo>
                  <a:pt x="1207" y="707"/>
                  <a:pt x="1207" y="707"/>
                  <a:pt x="1207" y="707"/>
                </a:cubicBezTo>
                <a:cubicBezTo>
                  <a:pt x="1253" y="836"/>
                  <a:pt x="1253" y="836"/>
                  <a:pt x="1253" y="836"/>
                </a:cubicBezTo>
                <a:cubicBezTo>
                  <a:pt x="1253" y="837"/>
                  <a:pt x="1253" y="837"/>
                  <a:pt x="1253" y="837"/>
                </a:cubicBezTo>
                <a:cubicBezTo>
                  <a:pt x="1253" y="837"/>
                  <a:pt x="1254" y="837"/>
                  <a:pt x="1254" y="837"/>
                </a:cubicBezTo>
                <a:cubicBezTo>
                  <a:pt x="1254" y="837"/>
                  <a:pt x="1254" y="837"/>
                  <a:pt x="1254" y="837"/>
                </a:cubicBezTo>
                <a:cubicBezTo>
                  <a:pt x="1254" y="837"/>
                  <a:pt x="1254" y="837"/>
                  <a:pt x="1254" y="837"/>
                </a:cubicBezTo>
                <a:cubicBezTo>
                  <a:pt x="1255" y="837"/>
                  <a:pt x="1255" y="837"/>
                  <a:pt x="1255" y="837"/>
                </a:cubicBezTo>
                <a:cubicBezTo>
                  <a:pt x="1412" y="785"/>
                  <a:pt x="1412" y="785"/>
                  <a:pt x="1412" y="785"/>
                </a:cubicBezTo>
                <a:cubicBezTo>
                  <a:pt x="1412" y="785"/>
                  <a:pt x="1412" y="785"/>
                  <a:pt x="1412" y="785"/>
                </a:cubicBezTo>
                <a:cubicBezTo>
                  <a:pt x="1412" y="785"/>
                  <a:pt x="1413" y="785"/>
                  <a:pt x="1413" y="785"/>
                </a:cubicBezTo>
                <a:cubicBezTo>
                  <a:pt x="1413" y="785"/>
                  <a:pt x="1413" y="784"/>
                  <a:pt x="1413" y="784"/>
                </a:cubicBezTo>
                <a:cubicBezTo>
                  <a:pt x="1413" y="784"/>
                  <a:pt x="1413" y="784"/>
                  <a:pt x="1413" y="784"/>
                </a:cubicBezTo>
                <a:cubicBezTo>
                  <a:pt x="1414" y="780"/>
                  <a:pt x="1414" y="780"/>
                  <a:pt x="1414" y="780"/>
                </a:cubicBezTo>
                <a:cubicBezTo>
                  <a:pt x="1418" y="792"/>
                  <a:pt x="1418" y="792"/>
                  <a:pt x="1418" y="792"/>
                </a:cubicBezTo>
                <a:cubicBezTo>
                  <a:pt x="1346" y="1115"/>
                  <a:pt x="1346" y="1115"/>
                  <a:pt x="1346" y="1115"/>
                </a:cubicBezTo>
                <a:lnTo>
                  <a:pt x="1200" y="705"/>
                </a:lnTo>
                <a:close/>
                <a:moveTo>
                  <a:pt x="1417" y="779"/>
                </a:moveTo>
                <a:cubicBezTo>
                  <a:pt x="1421" y="781"/>
                  <a:pt x="1421" y="781"/>
                  <a:pt x="1421" y="781"/>
                </a:cubicBezTo>
                <a:cubicBezTo>
                  <a:pt x="1419" y="787"/>
                  <a:pt x="1419" y="787"/>
                  <a:pt x="1419" y="787"/>
                </a:cubicBezTo>
                <a:lnTo>
                  <a:pt x="1417" y="779"/>
                </a:lnTo>
                <a:close/>
                <a:moveTo>
                  <a:pt x="1422" y="803"/>
                </a:moveTo>
                <a:cubicBezTo>
                  <a:pt x="1435" y="837"/>
                  <a:pt x="1435" y="837"/>
                  <a:pt x="1435" y="837"/>
                </a:cubicBezTo>
                <a:cubicBezTo>
                  <a:pt x="1407" y="871"/>
                  <a:pt x="1407" y="871"/>
                  <a:pt x="1407" y="871"/>
                </a:cubicBezTo>
                <a:lnTo>
                  <a:pt x="1422" y="803"/>
                </a:lnTo>
                <a:close/>
                <a:moveTo>
                  <a:pt x="1423" y="798"/>
                </a:moveTo>
                <a:cubicBezTo>
                  <a:pt x="1426" y="788"/>
                  <a:pt x="1426" y="788"/>
                  <a:pt x="1426" y="788"/>
                </a:cubicBezTo>
                <a:cubicBezTo>
                  <a:pt x="1426" y="787"/>
                  <a:pt x="1426" y="787"/>
                  <a:pt x="1426" y="787"/>
                </a:cubicBezTo>
                <a:cubicBezTo>
                  <a:pt x="1433" y="808"/>
                  <a:pt x="1433" y="808"/>
                  <a:pt x="1433" y="808"/>
                </a:cubicBezTo>
                <a:cubicBezTo>
                  <a:pt x="1434" y="808"/>
                  <a:pt x="1434" y="808"/>
                  <a:pt x="1434" y="808"/>
                </a:cubicBezTo>
                <a:cubicBezTo>
                  <a:pt x="1434" y="808"/>
                  <a:pt x="1434" y="809"/>
                  <a:pt x="1434" y="809"/>
                </a:cubicBezTo>
                <a:cubicBezTo>
                  <a:pt x="1434" y="809"/>
                  <a:pt x="1434" y="809"/>
                  <a:pt x="1434" y="809"/>
                </a:cubicBezTo>
                <a:cubicBezTo>
                  <a:pt x="1434" y="809"/>
                  <a:pt x="1434" y="809"/>
                  <a:pt x="1434" y="809"/>
                </a:cubicBezTo>
                <a:cubicBezTo>
                  <a:pt x="1434" y="809"/>
                  <a:pt x="1435" y="809"/>
                  <a:pt x="1435" y="809"/>
                </a:cubicBezTo>
                <a:cubicBezTo>
                  <a:pt x="1435" y="809"/>
                  <a:pt x="1435" y="809"/>
                  <a:pt x="1435" y="809"/>
                </a:cubicBezTo>
                <a:cubicBezTo>
                  <a:pt x="1435" y="809"/>
                  <a:pt x="1436" y="809"/>
                  <a:pt x="1436" y="809"/>
                </a:cubicBezTo>
                <a:cubicBezTo>
                  <a:pt x="1436" y="809"/>
                  <a:pt x="1436" y="809"/>
                  <a:pt x="1436" y="809"/>
                </a:cubicBezTo>
                <a:cubicBezTo>
                  <a:pt x="1460" y="788"/>
                  <a:pt x="1460" y="788"/>
                  <a:pt x="1460" y="788"/>
                </a:cubicBezTo>
                <a:cubicBezTo>
                  <a:pt x="1471" y="790"/>
                  <a:pt x="1471" y="790"/>
                  <a:pt x="1471" y="790"/>
                </a:cubicBezTo>
                <a:cubicBezTo>
                  <a:pt x="1447" y="810"/>
                  <a:pt x="1447" y="810"/>
                  <a:pt x="1447" y="810"/>
                </a:cubicBezTo>
                <a:cubicBezTo>
                  <a:pt x="1447" y="810"/>
                  <a:pt x="1447" y="810"/>
                  <a:pt x="1447" y="810"/>
                </a:cubicBezTo>
                <a:cubicBezTo>
                  <a:pt x="1447" y="811"/>
                  <a:pt x="1446" y="811"/>
                  <a:pt x="1446" y="811"/>
                </a:cubicBezTo>
                <a:cubicBezTo>
                  <a:pt x="1446" y="811"/>
                  <a:pt x="1446" y="811"/>
                  <a:pt x="1446" y="811"/>
                </a:cubicBezTo>
                <a:cubicBezTo>
                  <a:pt x="1446" y="811"/>
                  <a:pt x="1446" y="811"/>
                  <a:pt x="1446" y="811"/>
                </a:cubicBezTo>
                <a:cubicBezTo>
                  <a:pt x="1446" y="812"/>
                  <a:pt x="1446" y="812"/>
                  <a:pt x="1447" y="812"/>
                </a:cubicBezTo>
                <a:cubicBezTo>
                  <a:pt x="1447" y="812"/>
                  <a:pt x="1447" y="812"/>
                  <a:pt x="1447" y="812"/>
                </a:cubicBezTo>
                <a:cubicBezTo>
                  <a:pt x="1447" y="812"/>
                  <a:pt x="1447" y="812"/>
                  <a:pt x="1447" y="812"/>
                </a:cubicBezTo>
                <a:cubicBezTo>
                  <a:pt x="1447" y="813"/>
                  <a:pt x="1447" y="813"/>
                  <a:pt x="1447" y="813"/>
                </a:cubicBezTo>
                <a:cubicBezTo>
                  <a:pt x="1447" y="813"/>
                  <a:pt x="1447" y="813"/>
                  <a:pt x="1447" y="813"/>
                </a:cubicBezTo>
                <a:cubicBezTo>
                  <a:pt x="1447" y="813"/>
                  <a:pt x="1447" y="813"/>
                  <a:pt x="1447" y="813"/>
                </a:cubicBezTo>
                <a:cubicBezTo>
                  <a:pt x="1452" y="815"/>
                  <a:pt x="1452" y="815"/>
                  <a:pt x="1452" y="815"/>
                </a:cubicBezTo>
                <a:cubicBezTo>
                  <a:pt x="1449" y="819"/>
                  <a:pt x="1449" y="819"/>
                  <a:pt x="1449" y="819"/>
                </a:cubicBezTo>
                <a:cubicBezTo>
                  <a:pt x="1439" y="816"/>
                  <a:pt x="1439" y="816"/>
                  <a:pt x="1439" y="816"/>
                </a:cubicBezTo>
                <a:cubicBezTo>
                  <a:pt x="1439" y="816"/>
                  <a:pt x="1439" y="816"/>
                  <a:pt x="1439" y="816"/>
                </a:cubicBezTo>
                <a:cubicBezTo>
                  <a:pt x="1439" y="816"/>
                  <a:pt x="1438" y="816"/>
                  <a:pt x="1438" y="816"/>
                </a:cubicBezTo>
                <a:cubicBezTo>
                  <a:pt x="1438" y="816"/>
                  <a:pt x="1438" y="816"/>
                  <a:pt x="1438" y="816"/>
                </a:cubicBezTo>
                <a:cubicBezTo>
                  <a:pt x="1438" y="816"/>
                  <a:pt x="1438" y="816"/>
                  <a:pt x="1438" y="816"/>
                </a:cubicBezTo>
                <a:cubicBezTo>
                  <a:pt x="1438" y="816"/>
                  <a:pt x="1438" y="816"/>
                  <a:pt x="1438" y="816"/>
                </a:cubicBezTo>
                <a:cubicBezTo>
                  <a:pt x="1438" y="816"/>
                  <a:pt x="1438" y="816"/>
                  <a:pt x="1438" y="816"/>
                </a:cubicBezTo>
                <a:cubicBezTo>
                  <a:pt x="1438" y="816"/>
                  <a:pt x="1437" y="816"/>
                  <a:pt x="1437" y="816"/>
                </a:cubicBezTo>
                <a:cubicBezTo>
                  <a:pt x="1437" y="816"/>
                  <a:pt x="1437" y="817"/>
                  <a:pt x="1437" y="817"/>
                </a:cubicBezTo>
                <a:cubicBezTo>
                  <a:pt x="1437" y="817"/>
                  <a:pt x="1437" y="817"/>
                  <a:pt x="1437" y="817"/>
                </a:cubicBezTo>
                <a:cubicBezTo>
                  <a:pt x="1437" y="817"/>
                  <a:pt x="1437" y="817"/>
                  <a:pt x="1437" y="817"/>
                </a:cubicBezTo>
                <a:cubicBezTo>
                  <a:pt x="1437" y="817"/>
                  <a:pt x="1437" y="817"/>
                  <a:pt x="1437" y="817"/>
                </a:cubicBezTo>
                <a:cubicBezTo>
                  <a:pt x="1437" y="817"/>
                  <a:pt x="1437" y="817"/>
                  <a:pt x="1437" y="817"/>
                </a:cubicBezTo>
                <a:cubicBezTo>
                  <a:pt x="1437" y="818"/>
                  <a:pt x="1437" y="818"/>
                  <a:pt x="1437" y="818"/>
                </a:cubicBezTo>
                <a:cubicBezTo>
                  <a:pt x="1437" y="818"/>
                  <a:pt x="1437" y="818"/>
                  <a:pt x="1437" y="818"/>
                </a:cubicBezTo>
                <a:cubicBezTo>
                  <a:pt x="1441" y="829"/>
                  <a:pt x="1441" y="829"/>
                  <a:pt x="1441" y="829"/>
                </a:cubicBezTo>
                <a:cubicBezTo>
                  <a:pt x="1437" y="834"/>
                  <a:pt x="1437" y="834"/>
                  <a:pt x="1437" y="834"/>
                </a:cubicBezTo>
                <a:lnTo>
                  <a:pt x="1423" y="798"/>
                </a:lnTo>
                <a:close/>
                <a:moveTo>
                  <a:pt x="1437" y="844"/>
                </a:moveTo>
                <a:cubicBezTo>
                  <a:pt x="1446" y="868"/>
                  <a:pt x="1446" y="868"/>
                  <a:pt x="1446" y="868"/>
                </a:cubicBezTo>
                <a:cubicBezTo>
                  <a:pt x="1382" y="984"/>
                  <a:pt x="1382" y="984"/>
                  <a:pt x="1382" y="984"/>
                </a:cubicBezTo>
                <a:cubicBezTo>
                  <a:pt x="1404" y="885"/>
                  <a:pt x="1404" y="885"/>
                  <a:pt x="1404" y="885"/>
                </a:cubicBezTo>
                <a:lnTo>
                  <a:pt x="1437" y="844"/>
                </a:lnTo>
                <a:close/>
                <a:moveTo>
                  <a:pt x="1449" y="875"/>
                </a:moveTo>
                <a:cubicBezTo>
                  <a:pt x="1457" y="898"/>
                  <a:pt x="1457" y="898"/>
                  <a:pt x="1457" y="898"/>
                </a:cubicBezTo>
                <a:cubicBezTo>
                  <a:pt x="1391" y="979"/>
                  <a:pt x="1391" y="979"/>
                  <a:pt x="1391" y="979"/>
                </a:cubicBezTo>
                <a:lnTo>
                  <a:pt x="1449" y="875"/>
                </a:lnTo>
                <a:close/>
                <a:moveTo>
                  <a:pt x="1451" y="872"/>
                </a:moveTo>
                <a:cubicBezTo>
                  <a:pt x="1454" y="865"/>
                  <a:pt x="1454" y="865"/>
                  <a:pt x="1454" y="865"/>
                </a:cubicBezTo>
                <a:cubicBezTo>
                  <a:pt x="1464" y="890"/>
                  <a:pt x="1464" y="890"/>
                  <a:pt x="1464" y="890"/>
                </a:cubicBezTo>
                <a:cubicBezTo>
                  <a:pt x="1459" y="895"/>
                  <a:pt x="1459" y="895"/>
                  <a:pt x="1459" y="895"/>
                </a:cubicBezTo>
                <a:lnTo>
                  <a:pt x="1451" y="872"/>
                </a:lnTo>
                <a:close/>
                <a:moveTo>
                  <a:pt x="1465" y="893"/>
                </a:moveTo>
                <a:cubicBezTo>
                  <a:pt x="1465" y="894"/>
                  <a:pt x="1465" y="894"/>
                  <a:pt x="1465" y="894"/>
                </a:cubicBezTo>
                <a:cubicBezTo>
                  <a:pt x="1461" y="900"/>
                  <a:pt x="1461" y="900"/>
                  <a:pt x="1461" y="900"/>
                </a:cubicBezTo>
                <a:cubicBezTo>
                  <a:pt x="1461" y="898"/>
                  <a:pt x="1461" y="898"/>
                  <a:pt x="1461" y="898"/>
                </a:cubicBezTo>
                <a:lnTo>
                  <a:pt x="1465" y="893"/>
                </a:lnTo>
                <a:close/>
                <a:moveTo>
                  <a:pt x="1460" y="905"/>
                </a:moveTo>
                <a:cubicBezTo>
                  <a:pt x="1477" y="951"/>
                  <a:pt x="1477" y="951"/>
                  <a:pt x="1477" y="951"/>
                </a:cubicBezTo>
                <a:cubicBezTo>
                  <a:pt x="1385" y="996"/>
                  <a:pt x="1385" y="996"/>
                  <a:pt x="1385" y="996"/>
                </a:cubicBezTo>
                <a:lnTo>
                  <a:pt x="1460" y="905"/>
                </a:lnTo>
                <a:close/>
                <a:moveTo>
                  <a:pt x="1462" y="903"/>
                </a:moveTo>
                <a:cubicBezTo>
                  <a:pt x="1466" y="897"/>
                  <a:pt x="1466" y="897"/>
                  <a:pt x="1466" y="897"/>
                </a:cubicBezTo>
                <a:cubicBezTo>
                  <a:pt x="1476" y="924"/>
                  <a:pt x="1476" y="924"/>
                  <a:pt x="1476" y="924"/>
                </a:cubicBezTo>
                <a:cubicBezTo>
                  <a:pt x="1476" y="924"/>
                  <a:pt x="1477" y="924"/>
                  <a:pt x="1477" y="924"/>
                </a:cubicBezTo>
                <a:cubicBezTo>
                  <a:pt x="1477" y="925"/>
                  <a:pt x="1477" y="925"/>
                  <a:pt x="1477" y="925"/>
                </a:cubicBezTo>
                <a:cubicBezTo>
                  <a:pt x="1477" y="925"/>
                  <a:pt x="1477" y="925"/>
                  <a:pt x="1477" y="925"/>
                </a:cubicBezTo>
                <a:cubicBezTo>
                  <a:pt x="1477" y="925"/>
                  <a:pt x="1477" y="925"/>
                  <a:pt x="1477" y="925"/>
                </a:cubicBezTo>
                <a:cubicBezTo>
                  <a:pt x="1478" y="925"/>
                  <a:pt x="1478" y="925"/>
                  <a:pt x="1478" y="925"/>
                </a:cubicBezTo>
                <a:cubicBezTo>
                  <a:pt x="1478" y="925"/>
                  <a:pt x="1478" y="925"/>
                  <a:pt x="1478" y="925"/>
                </a:cubicBezTo>
                <a:cubicBezTo>
                  <a:pt x="1478" y="925"/>
                  <a:pt x="1478" y="925"/>
                  <a:pt x="1478" y="925"/>
                </a:cubicBezTo>
                <a:cubicBezTo>
                  <a:pt x="1478" y="925"/>
                  <a:pt x="1479" y="925"/>
                  <a:pt x="1479" y="925"/>
                </a:cubicBezTo>
                <a:cubicBezTo>
                  <a:pt x="1479" y="925"/>
                  <a:pt x="1479" y="925"/>
                  <a:pt x="1479" y="925"/>
                </a:cubicBezTo>
                <a:cubicBezTo>
                  <a:pt x="1479" y="925"/>
                  <a:pt x="1479" y="924"/>
                  <a:pt x="1479" y="924"/>
                </a:cubicBezTo>
                <a:cubicBezTo>
                  <a:pt x="1479" y="924"/>
                  <a:pt x="1479" y="924"/>
                  <a:pt x="1479" y="924"/>
                </a:cubicBezTo>
                <a:cubicBezTo>
                  <a:pt x="1491" y="867"/>
                  <a:pt x="1491" y="867"/>
                  <a:pt x="1491" y="867"/>
                </a:cubicBezTo>
                <a:cubicBezTo>
                  <a:pt x="1496" y="861"/>
                  <a:pt x="1496" y="861"/>
                  <a:pt x="1496" y="861"/>
                </a:cubicBezTo>
                <a:cubicBezTo>
                  <a:pt x="1478" y="947"/>
                  <a:pt x="1478" y="947"/>
                  <a:pt x="1478" y="947"/>
                </a:cubicBezTo>
                <a:lnTo>
                  <a:pt x="1462" y="903"/>
                </a:lnTo>
                <a:close/>
                <a:moveTo>
                  <a:pt x="1467" y="892"/>
                </a:moveTo>
                <a:cubicBezTo>
                  <a:pt x="1467" y="891"/>
                  <a:pt x="1467" y="891"/>
                  <a:pt x="1467" y="891"/>
                </a:cubicBezTo>
                <a:cubicBezTo>
                  <a:pt x="1489" y="864"/>
                  <a:pt x="1489" y="864"/>
                  <a:pt x="1489" y="864"/>
                </a:cubicBezTo>
                <a:cubicBezTo>
                  <a:pt x="1489" y="866"/>
                  <a:pt x="1489" y="866"/>
                  <a:pt x="1489" y="866"/>
                </a:cubicBezTo>
                <a:lnTo>
                  <a:pt x="1467" y="892"/>
                </a:lnTo>
                <a:close/>
                <a:moveTo>
                  <a:pt x="1487" y="872"/>
                </a:moveTo>
                <a:cubicBezTo>
                  <a:pt x="1477" y="919"/>
                  <a:pt x="1477" y="919"/>
                  <a:pt x="1477" y="919"/>
                </a:cubicBezTo>
                <a:cubicBezTo>
                  <a:pt x="1469" y="895"/>
                  <a:pt x="1469" y="895"/>
                  <a:pt x="1469" y="895"/>
                </a:cubicBezTo>
                <a:lnTo>
                  <a:pt x="1487" y="872"/>
                </a:lnTo>
                <a:close/>
                <a:moveTo>
                  <a:pt x="1490" y="858"/>
                </a:moveTo>
                <a:cubicBezTo>
                  <a:pt x="1466" y="887"/>
                  <a:pt x="1466" y="887"/>
                  <a:pt x="1466" y="887"/>
                </a:cubicBezTo>
                <a:cubicBezTo>
                  <a:pt x="1456" y="862"/>
                  <a:pt x="1456" y="862"/>
                  <a:pt x="1456" y="862"/>
                </a:cubicBezTo>
                <a:cubicBezTo>
                  <a:pt x="1474" y="831"/>
                  <a:pt x="1474" y="831"/>
                  <a:pt x="1474" y="831"/>
                </a:cubicBezTo>
                <a:cubicBezTo>
                  <a:pt x="1495" y="838"/>
                  <a:pt x="1495" y="838"/>
                  <a:pt x="1495" y="838"/>
                </a:cubicBezTo>
                <a:lnTo>
                  <a:pt x="1490" y="858"/>
                </a:lnTo>
                <a:close/>
                <a:moveTo>
                  <a:pt x="1498" y="838"/>
                </a:moveTo>
                <a:cubicBezTo>
                  <a:pt x="1498" y="837"/>
                  <a:pt x="1498" y="837"/>
                  <a:pt x="1498" y="837"/>
                </a:cubicBezTo>
                <a:cubicBezTo>
                  <a:pt x="1498" y="837"/>
                  <a:pt x="1498" y="837"/>
                  <a:pt x="1498" y="837"/>
                </a:cubicBezTo>
                <a:cubicBezTo>
                  <a:pt x="1498" y="837"/>
                  <a:pt x="1498" y="837"/>
                  <a:pt x="1498" y="837"/>
                </a:cubicBezTo>
                <a:cubicBezTo>
                  <a:pt x="1498" y="837"/>
                  <a:pt x="1498" y="837"/>
                  <a:pt x="1497" y="837"/>
                </a:cubicBezTo>
                <a:cubicBezTo>
                  <a:pt x="1497" y="836"/>
                  <a:pt x="1497" y="836"/>
                  <a:pt x="1497" y="836"/>
                </a:cubicBezTo>
                <a:cubicBezTo>
                  <a:pt x="1497" y="836"/>
                  <a:pt x="1497" y="836"/>
                  <a:pt x="1497" y="836"/>
                </a:cubicBezTo>
                <a:cubicBezTo>
                  <a:pt x="1497" y="836"/>
                  <a:pt x="1497" y="836"/>
                  <a:pt x="1497" y="836"/>
                </a:cubicBezTo>
                <a:cubicBezTo>
                  <a:pt x="1497" y="836"/>
                  <a:pt x="1497" y="836"/>
                  <a:pt x="1497" y="836"/>
                </a:cubicBezTo>
                <a:cubicBezTo>
                  <a:pt x="1475" y="828"/>
                  <a:pt x="1475" y="828"/>
                  <a:pt x="1475" y="828"/>
                </a:cubicBezTo>
                <a:cubicBezTo>
                  <a:pt x="1478" y="823"/>
                  <a:pt x="1478" y="823"/>
                  <a:pt x="1478" y="823"/>
                </a:cubicBezTo>
                <a:cubicBezTo>
                  <a:pt x="1498" y="830"/>
                  <a:pt x="1498" y="830"/>
                  <a:pt x="1498" y="830"/>
                </a:cubicBezTo>
                <a:cubicBezTo>
                  <a:pt x="1498" y="830"/>
                  <a:pt x="1498" y="830"/>
                  <a:pt x="1498" y="830"/>
                </a:cubicBezTo>
                <a:cubicBezTo>
                  <a:pt x="1498" y="830"/>
                  <a:pt x="1498" y="830"/>
                  <a:pt x="1498" y="830"/>
                </a:cubicBezTo>
                <a:cubicBezTo>
                  <a:pt x="1498" y="830"/>
                  <a:pt x="1498" y="830"/>
                  <a:pt x="1498" y="830"/>
                </a:cubicBezTo>
                <a:cubicBezTo>
                  <a:pt x="1498" y="830"/>
                  <a:pt x="1498" y="830"/>
                  <a:pt x="1498" y="830"/>
                </a:cubicBezTo>
                <a:cubicBezTo>
                  <a:pt x="1498" y="830"/>
                  <a:pt x="1499" y="830"/>
                  <a:pt x="1499" y="830"/>
                </a:cubicBezTo>
                <a:cubicBezTo>
                  <a:pt x="1499" y="830"/>
                  <a:pt x="1499" y="830"/>
                  <a:pt x="1499" y="830"/>
                </a:cubicBezTo>
                <a:cubicBezTo>
                  <a:pt x="1499" y="830"/>
                  <a:pt x="1499" y="829"/>
                  <a:pt x="1499" y="829"/>
                </a:cubicBezTo>
                <a:cubicBezTo>
                  <a:pt x="1499" y="829"/>
                  <a:pt x="1499" y="829"/>
                  <a:pt x="1499" y="829"/>
                </a:cubicBezTo>
                <a:cubicBezTo>
                  <a:pt x="1499" y="829"/>
                  <a:pt x="1499" y="829"/>
                  <a:pt x="1499" y="829"/>
                </a:cubicBezTo>
                <a:cubicBezTo>
                  <a:pt x="1506" y="796"/>
                  <a:pt x="1506" y="796"/>
                  <a:pt x="1506" y="796"/>
                </a:cubicBezTo>
                <a:cubicBezTo>
                  <a:pt x="1510" y="797"/>
                  <a:pt x="1510" y="797"/>
                  <a:pt x="1510" y="797"/>
                </a:cubicBezTo>
                <a:cubicBezTo>
                  <a:pt x="1500" y="847"/>
                  <a:pt x="1500" y="847"/>
                  <a:pt x="1500" y="847"/>
                </a:cubicBezTo>
                <a:cubicBezTo>
                  <a:pt x="1494" y="853"/>
                  <a:pt x="1494" y="853"/>
                  <a:pt x="1494" y="853"/>
                </a:cubicBezTo>
                <a:lnTo>
                  <a:pt x="1498" y="838"/>
                </a:lnTo>
                <a:close/>
                <a:moveTo>
                  <a:pt x="1507" y="793"/>
                </a:moveTo>
                <a:cubicBezTo>
                  <a:pt x="1508" y="790"/>
                  <a:pt x="1508" y="790"/>
                  <a:pt x="1508" y="790"/>
                </a:cubicBezTo>
                <a:cubicBezTo>
                  <a:pt x="1512" y="790"/>
                  <a:pt x="1512" y="790"/>
                  <a:pt x="1512" y="790"/>
                </a:cubicBezTo>
                <a:cubicBezTo>
                  <a:pt x="1511" y="794"/>
                  <a:pt x="1511" y="794"/>
                  <a:pt x="1511" y="794"/>
                </a:cubicBezTo>
                <a:lnTo>
                  <a:pt x="1507" y="793"/>
                </a:lnTo>
                <a:close/>
                <a:moveTo>
                  <a:pt x="1509" y="786"/>
                </a:moveTo>
                <a:cubicBezTo>
                  <a:pt x="1515" y="757"/>
                  <a:pt x="1515" y="757"/>
                  <a:pt x="1515" y="757"/>
                </a:cubicBezTo>
                <a:cubicBezTo>
                  <a:pt x="1521" y="746"/>
                  <a:pt x="1521" y="746"/>
                  <a:pt x="1521" y="746"/>
                </a:cubicBezTo>
                <a:cubicBezTo>
                  <a:pt x="1512" y="786"/>
                  <a:pt x="1512" y="786"/>
                  <a:pt x="1512" y="786"/>
                </a:cubicBezTo>
                <a:lnTo>
                  <a:pt x="1509" y="786"/>
                </a:lnTo>
                <a:close/>
                <a:moveTo>
                  <a:pt x="1527" y="747"/>
                </a:moveTo>
                <a:cubicBezTo>
                  <a:pt x="1590" y="800"/>
                  <a:pt x="1590" y="800"/>
                  <a:pt x="1590" y="800"/>
                </a:cubicBezTo>
                <a:cubicBezTo>
                  <a:pt x="1519" y="788"/>
                  <a:pt x="1519" y="788"/>
                  <a:pt x="1519" y="788"/>
                </a:cubicBezTo>
                <a:lnTo>
                  <a:pt x="1527" y="747"/>
                </a:lnTo>
                <a:close/>
                <a:moveTo>
                  <a:pt x="1530" y="735"/>
                </a:moveTo>
                <a:cubicBezTo>
                  <a:pt x="1536" y="706"/>
                  <a:pt x="1536" y="706"/>
                  <a:pt x="1536" y="706"/>
                </a:cubicBezTo>
                <a:cubicBezTo>
                  <a:pt x="1651" y="749"/>
                  <a:pt x="1651" y="749"/>
                  <a:pt x="1651" y="749"/>
                </a:cubicBezTo>
                <a:cubicBezTo>
                  <a:pt x="1608" y="801"/>
                  <a:pt x="1608" y="801"/>
                  <a:pt x="1608" y="801"/>
                </a:cubicBezTo>
                <a:lnTo>
                  <a:pt x="1530" y="735"/>
                </a:lnTo>
                <a:close/>
                <a:moveTo>
                  <a:pt x="1654" y="750"/>
                </a:moveTo>
                <a:cubicBezTo>
                  <a:pt x="1661" y="753"/>
                  <a:pt x="1661" y="753"/>
                  <a:pt x="1661" y="753"/>
                </a:cubicBezTo>
                <a:cubicBezTo>
                  <a:pt x="1620" y="801"/>
                  <a:pt x="1620" y="801"/>
                  <a:pt x="1620" y="801"/>
                </a:cubicBezTo>
                <a:cubicBezTo>
                  <a:pt x="1611" y="804"/>
                  <a:pt x="1611" y="804"/>
                  <a:pt x="1611" y="804"/>
                </a:cubicBezTo>
                <a:cubicBezTo>
                  <a:pt x="1610" y="803"/>
                  <a:pt x="1610" y="803"/>
                  <a:pt x="1610" y="803"/>
                </a:cubicBezTo>
                <a:lnTo>
                  <a:pt x="1654" y="750"/>
                </a:lnTo>
                <a:close/>
                <a:moveTo>
                  <a:pt x="1745" y="785"/>
                </a:moveTo>
                <a:cubicBezTo>
                  <a:pt x="1819" y="812"/>
                  <a:pt x="1819" y="812"/>
                  <a:pt x="1819" y="812"/>
                </a:cubicBezTo>
                <a:cubicBezTo>
                  <a:pt x="1802" y="832"/>
                  <a:pt x="1802" y="832"/>
                  <a:pt x="1802" y="832"/>
                </a:cubicBezTo>
                <a:lnTo>
                  <a:pt x="1745" y="785"/>
                </a:lnTo>
                <a:close/>
                <a:moveTo>
                  <a:pt x="1802" y="836"/>
                </a:moveTo>
                <a:cubicBezTo>
                  <a:pt x="1804" y="838"/>
                  <a:pt x="1804" y="838"/>
                  <a:pt x="1804" y="838"/>
                </a:cubicBezTo>
                <a:cubicBezTo>
                  <a:pt x="1801" y="837"/>
                  <a:pt x="1801" y="837"/>
                  <a:pt x="1801" y="837"/>
                </a:cubicBezTo>
                <a:lnTo>
                  <a:pt x="1802" y="836"/>
                </a:lnTo>
                <a:close/>
                <a:moveTo>
                  <a:pt x="1804" y="834"/>
                </a:moveTo>
                <a:cubicBezTo>
                  <a:pt x="1822" y="814"/>
                  <a:pt x="1822" y="814"/>
                  <a:pt x="1822" y="814"/>
                </a:cubicBezTo>
                <a:cubicBezTo>
                  <a:pt x="1828" y="816"/>
                  <a:pt x="1828" y="816"/>
                  <a:pt x="1828" y="816"/>
                </a:cubicBezTo>
                <a:cubicBezTo>
                  <a:pt x="1809" y="838"/>
                  <a:pt x="1809" y="838"/>
                  <a:pt x="1809" y="838"/>
                </a:cubicBezTo>
                <a:lnTo>
                  <a:pt x="1804" y="834"/>
                </a:lnTo>
                <a:close/>
                <a:moveTo>
                  <a:pt x="1831" y="817"/>
                </a:moveTo>
                <a:cubicBezTo>
                  <a:pt x="1960" y="866"/>
                  <a:pt x="1960" y="866"/>
                  <a:pt x="1960" y="866"/>
                </a:cubicBezTo>
                <a:cubicBezTo>
                  <a:pt x="1811" y="839"/>
                  <a:pt x="1811" y="839"/>
                  <a:pt x="1811" y="839"/>
                </a:cubicBezTo>
                <a:lnTo>
                  <a:pt x="1831" y="817"/>
                </a:lnTo>
                <a:close/>
                <a:moveTo>
                  <a:pt x="1833" y="815"/>
                </a:moveTo>
                <a:cubicBezTo>
                  <a:pt x="1836" y="811"/>
                  <a:pt x="1836" y="811"/>
                  <a:pt x="1836" y="811"/>
                </a:cubicBezTo>
                <a:cubicBezTo>
                  <a:pt x="1932" y="847"/>
                  <a:pt x="1932" y="847"/>
                  <a:pt x="1932" y="847"/>
                </a:cubicBezTo>
                <a:cubicBezTo>
                  <a:pt x="1956" y="861"/>
                  <a:pt x="1956" y="861"/>
                  <a:pt x="1956" y="861"/>
                </a:cubicBezTo>
                <a:lnTo>
                  <a:pt x="1833" y="815"/>
                </a:lnTo>
                <a:close/>
                <a:moveTo>
                  <a:pt x="1909" y="831"/>
                </a:moveTo>
                <a:cubicBezTo>
                  <a:pt x="1937" y="841"/>
                  <a:pt x="1937" y="841"/>
                  <a:pt x="1937" y="841"/>
                </a:cubicBezTo>
                <a:cubicBezTo>
                  <a:pt x="1961" y="855"/>
                  <a:pt x="1961" y="855"/>
                  <a:pt x="1961" y="855"/>
                </a:cubicBezTo>
                <a:cubicBezTo>
                  <a:pt x="1933" y="844"/>
                  <a:pt x="1933" y="844"/>
                  <a:pt x="1933" y="844"/>
                </a:cubicBezTo>
                <a:lnTo>
                  <a:pt x="1909" y="831"/>
                </a:lnTo>
                <a:close/>
                <a:moveTo>
                  <a:pt x="1476" y="461"/>
                </a:moveTo>
                <a:cubicBezTo>
                  <a:pt x="1476" y="461"/>
                  <a:pt x="1476" y="461"/>
                  <a:pt x="1476" y="461"/>
                </a:cubicBezTo>
                <a:cubicBezTo>
                  <a:pt x="1574" y="339"/>
                  <a:pt x="1574" y="339"/>
                  <a:pt x="1574" y="339"/>
                </a:cubicBezTo>
                <a:cubicBezTo>
                  <a:pt x="1628" y="359"/>
                  <a:pt x="1628" y="359"/>
                  <a:pt x="1628" y="359"/>
                </a:cubicBezTo>
                <a:cubicBezTo>
                  <a:pt x="1587" y="502"/>
                  <a:pt x="1587" y="502"/>
                  <a:pt x="1587" y="502"/>
                </a:cubicBezTo>
                <a:cubicBezTo>
                  <a:pt x="1575" y="518"/>
                  <a:pt x="1575" y="518"/>
                  <a:pt x="1575" y="518"/>
                </a:cubicBezTo>
                <a:cubicBezTo>
                  <a:pt x="1581" y="497"/>
                  <a:pt x="1581" y="497"/>
                  <a:pt x="1581" y="497"/>
                </a:cubicBezTo>
                <a:cubicBezTo>
                  <a:pt x="1581" y="497"/>
                  <a:pt x="1581" y="497"/>
                  <a:pt x="1581" y="497"/>
                </a:cubicBezTo>
                <a:cubicBezTo>
                  <a:pt x="1581" y="497"/>
                  <a:pt x="1581" y="497"/>
                  <a:pt x="1581" y="497"/>
                </a:cubicBezTo>
                <a:cubicBezTo>
                  <a:pt x="1597" y="443"/>
                  <a:pt x="1597" y="443"/>
                  <a:pt x="1597" y="443"/>
                </a:cubicBezTo>
                <a:cubicBezTo>
                  <a:pt x="1597" y="443"/>
                  <a:pt x="1597" y="443"/>
                  <a:pt x="1597" y="443"/>
                </a:cubicBezTo>
                <a:cubicBezTo>
                  <a:pt x="1597" y="443"/>
                  <a:pt x="1597" y="442"/>
                  <a:pt x="1597" y="442"/>
                </a:cubicBezTo>
                <a:cubicBezTo>
                  <a:pt x="1597" y="442"/>
                  <a:pt x="1597" y="442"/>
                  <a:pt x="1597" y="442"/>
                </a:cubicBezTo>
                <a:cubicBezTo>
                  <a:pt x="1597" y="442"/>
                  <a:pt x="1597" y="442"/>
                  <a:pt x="1597" y="442"/>
                </a:cubicBezTo>
                <a:cubicBezTo>
                  <a:pt x="1597" y="442"/>
                  <a:pt x="1597" y="442"/>
                  <a:pt x="1597" y="442"/>
                </a:cubicBezTo>
                <a:cubicBezTo>
                  <a:pt x="1597" y="442"/>
                  <a:pt x="1597" y="442"/>
                  <a:pt x="1597" y="442"/>
                </a:cubicBezTo>
                <a:cubicBezTo>
                  <a:pt x="1596" y="441"/>
                  <a:pt x="1596" y="441"/>
                  <a:pt x="1596" y="441"/>
                </a:cubicBezTo>
                <a:cubicBezTo>
                  <a:pt x="1596" y="441"/>
                  <a:pt x="1596" y="441"/>
                  <a:pt x="1596" y="441"/>
                </a:cubicBezTo>
                <a:cubicBezTo>
                  <a:pt x="1596" y="441"/>
                  <a:pt x="1596" y="441"/>
                  <a:pt x="1596" y="441"/>
                </a:cubicBezTo>
                <a:cubicBezTo>
                  <a:pt x="1596" y="441"/>
                  <a:pt x="1596" y="441"/>
                  <a:pt x="1596" y="441"/>
                </a:cubicBezTo>
                <a:cubicBezTo>
                  <a:pt x="1596" y="441"/>
                  <a:pt x="1596" y="441"/>
                  <a:pt x="1596" y="441"/>
                </a:cubicBezTo>
                <a:cubicBezTo>
                  <a:pt x="1596" y="441"/>
                  <a:pt x="1595" y="441"/>
                  <a:pt x="1595" y="441"/>
                </a:cubicBezTo>
                <a:cubicBezTo>
                  <a:pt x="1595" y="441"/>
                  <a:pt x="1595" y="441"/>
                  <a:pt x="1595" y="441"/>
                </a:cubicBezTo>
                <a:cubicBezTo>
                  <a:pt x="1595" y="441"/>
                  <a:pt x="1595" y="441"/>
                  <a:pt x="1595" y="441"/>
                </a:cubicBezTo>
                <a:cubicBezTo>
                  <a:pt x="1487" y="466"/>
                  <a:pt x="1487" y="466"/>
                  <a:pt x="1487" y="466"/>
                </a:cubicBezTo>
                <a:cubicBezTo>
                  <a:pt x="1486" y="466"/>
                  <a:pt x="1486" y="466"/>
                  <a:pt x="1486" y="466"/>
                </a:cubicBezTo>
                <a:cubicBezTo>
                  <a:pt x="1486" y="466"/>
                  <a:pt x="1486" y="466"/>
                  <a:pt x="1486" y="466"/>
                </a:cubicBezTo>
                <a:cubicBezTo>
                  <a:pt x="1486" y="466"/>
                  <a:pt x="1486" y="466"/>
                  <a:pt x="1486" y="466"/>
                </a:cubicBezTo>
                <a:cubicBezTo>
                  <a:pt x="1486" y="466"/>
                  <a:pt x="1486" y="466"/>
                  <a:pt x="1486" y="466"/>
                </a:cubicBezTo>
                <a:cubicBezTo>
                  <a:pt x="1486" y="466"/>
                  <a:pt x="1486" y="466"/>
                  <a:pt x="1486" y="466"/>
                </a:cubicBezTo>
                <a:cubicBezTo>
                  <a:pt x="1486" y="467"/>
                  <a:pt x="1486" y="467"/>
                  <a:pt x="1486" y="467"/>
                </a:cubicBezTo>
                <a:cubicBezTo>
                  <a:pt x="1486" y="467"/>
                  <a:pt x="1485" y="467"/>
                  <a:pt x="1485" y="467"/>
                </a:cubicBezTo>
                <a:cubicBezTo>
                  <a:pt x="1485" y="467"/>
                  <a:pt x="1485" y="467"/>
                  <a:pt x="1485" y="467"/>
                </a:cubicBezTo>
                <a:cubicBezTo>
                  <a:pt x="1485" y="467"/>
                  <a:pt x="1485" y="467"/>
                  <a:pt x="1485" y="468"/>
                </a:cubicBezTo>
                <a:cubicBezTo>
                  <a:pt x="1485" y="468"/>
                  <a:pt x="1485" y="468"/>
                  <a:pt x="1485" y="468"/>
                </a:cubicBezTo>
                <a:cubicBezTo>
                  <a:pt x="1485" y="468"/>
                  <a:pt x="1485" y="468"/>
                  <a:pt x="1486" y="468"/>
                </a:cubicBezTo>
                <a:cubicBezTo>
                  <a:pt x="1486" y="468"/>
                  <a:pt x="1486" y="468"/>
                  <a:pt x="1486" y="468"/>
                </a:cubicBezTo>
                <a:cubicBezTo>
                  <a:pt x="1536" y="567"/>
                  <a:pt x="1536" y="567"/>
                  <a:pt x="1536" y="567"/>
                </a:cubicBezTo>
                <a:cubicBezTo>
                  <a:pt x="1533" y="571"/>
                  <a:pt x="1533" y="571"/>
                  <a:pt x="1533" y="571"/>
                </a:cubicBezTo>
                <a:cubicBezTo>
                  <a:pt x="1480" y="469"/>
                  <a:pt x="1480" y="469"/>
                  <a:pt x="1480" y="469"/>
                </a:cubicBezTo>
                <a:cubicBezTo>
                  <a:pt x="1480" y="469"/>
                  <a:pt x="1480" y="469"/>
                  <a:pt x="1480" y="469"/>
                </a:cubicBezTo>
                <a:cubicBezTo>
                  <a:pt x="1480" y="469"/>
                  <a:pt x="1480" y="469"/>
                  <a:pt x="1480" y="469"/>
                </a:cubicBezTo>
                <a:cubicBezTo>
                  <a:pt x="1480" y="469"/>
                  <a:pt x="1480" y="469"/>
                  <a:pt x="1480" y="469"/>
                </a:cubicBezTo>
                <a:cubicBezTo>
                  <a:pt x="1480" y="469"/>
                  <a:pt x="1480" y="469"/>
                  <a:pt x="1480" y="469"/>
                </a:cubicBezTo>
                <a:cubicBezTo>
                  <a:pt x="1480" y="468"/>
                  <a:pt x="1480" y="468"/>
                  <a:pt x="1480" y="468"/>
                </a:cubicBezTo>
                <a:cubicBezTo>
                  <a:pt x="1480" y="468"/>
                  <a:pt x="1480" y="468"/>
                  <a:pt x="1480" y="468"/>
                </a:cubicBezTo>
                <a:cubicBezTo>
                  <a:pt x="1480" y="468"/>
                  <a:pt x="1480" y="468"/>
                  <a:pt x="1480" y="468"/>
                </a:cubicBezTo>
                <a:cubicBezTo>
                  <a:pt x="1479" y="468"/>
                  <a:pt x="1479" y="468"/>
                  <a:pt x="1479" y="468"/>
                </a:cubicBezTo>
                <a:cubicBezTo>
                  <a:pt x="1479" y="468"/>
                  <a:pt x="1479" y="468"/>
                  <a:pt x="1479" y="468"/>
                </a:cubicBezTo>
                <a:cubicBezTo>
                  <a:pt x="1479" y="468"/>
                  <a:pt x="1479" y="468"/>
                  <a:pt x="1478" y="468"/>
                </a:cubicBezTo>
                <a:cubicBezTo>
                  <a:pt x="1478" y="468"/>
                  <a:pt x="1478" y="468"/>
                  <a:pt x="1478" y="468"/>
                </a:cubicBezTo>
                <a:cubicBezTo>
                  <a:pt x="1478" y="468"/>
                  <a:pt x="1478" y="468"/>
                  <a:pt x="1478" y="468"/>
                </a:cubicBezTo>
                <a:cubicBezTo>
                  <a:pt x="1478" y="468"/>
                  <a:pt x="1478" y="468"/>
                  <a:pt x="1478" y="468"/>
                </a:cubicBezTo>
                <a:cubicBezTo>
                  <a:pt x="1465" y="475"/>
                  <a:pt x="1465" y="475"/>
                  <a:pt x="1465" y="475"/>
                </a:cubicBezTo>
                <a:lnTo>
                  <a:pt x="1476" y="461"/>
                </a:lnTo>
                <a:close/>
                <a:moveTo>
                  <a:pt x="1472" y="461"/>
                </a:moveTo>
                <a:cubicBezTo>
                  <a:pt x="1459" y="477"/>
                  <a:pt x="1459" y="477"/>
                  <a:pt x="1459" y="477"/>
                </a:cubicBezTo>
                <a:cubicBezTo>
                  <a:pt x="1446" y="484"/>
                  <a:pt x="1446" y="484"/>
                  <a:pt x="1446" y="484"/>
                </a:cubicBezTo>
                <a:cubicBezTo>
                  <a:pt x="1456" y="471"/>
                  <a:pt x="1456" y="471"/>
                  <a:pt x="1456" y="471"/>
                </a:cubicBezTo>
                <a:cubicBezTo>
                  <a:pt x="1465" y="466"/>
                  <a:pt x="1465" y="466"/>
                  <a:pt x="1465" y="466"/>
                </a:cubicBezTo>
                <a:cubicBezTo>
                  <a:pt x="1465" y="466"/>
                  <a:pt x="1465" y="466"/>
                  <a:pt x="1465" y="466"/>
                </a:cubicBezTo>
                <a:cubicBezTo>
                  <a:pt x="1465" y="466"/>
                  <a:pt x="1465" y="466"/>
                  <a:pt x="1465" y="466"/>
                </a:cubicBezTo>
                <a:cubicBezTo>
                  <a:pt x="1466" y="466"/>
                  <a:pt x="1466" y="465"/>
                  <a:pt x="1466" y="464"/>
                </a:cubicBezTo>
                <a:cubicBezTo>
                  <a:pt x="1466" y="464"/>
                  <a:pt x="1466" y="464"/>
                  <a:pt x="1466" y="464"/>
                </a:cubicBezTo>
                <a:cubicBezTo>
                  <a:pt x="1466" y="464"/>
                  <a:pt x="1466" y="464"/>
                  <a:pt x="1466" y="464"/>
                </a:cubicBezTo>
                <a:cubicBezTo>
                  <a:pt x="1466" y="464"/>
                  <a:pt x="1466" y="464"/>
                  <a:pt x="1466" y="464"/>
                </a:cubicBezTo>
                <a:cubicBezTo>
                  <a:pt x="1466" y="464"/>
                  <a:pt x="1466" y="464"/>
                  <a:pt x="1466" y="464"/>
                </a:cubicBezTo>
                <a:cubicBezTo>
                  <a:pt x="1465" y="464"/>
                  <a:pt x="1465" y="464"/>
                  <a:pt x="1465" y="464"/>
                </a:cubicBezTo>
                <a:cubicBezTo>
                  <a:pt x="1465" y="464"/>
                  <a:pt x="1465" y="464"/>
                  <a:pt x="1465" y="464"/>
                </a:cubicBezTo>
                <a:cubicBezTo>
                  <a:pt x="1461" y="462"/>
                  <a:pt x="1461" y="462"/>
                  <a:pt x="1461" y="462"/>
                </a:cubicBezTo>
                <a:cubicBezTo>
                  <a:pt x="1461" y="462"/>
                  <a:pt x="1461" y="462"/>
                  <a:pt x="1461" y="462"/>
                </a:cubicBezTo>
                <a:cubicBezTo>
                  <a:pt x="1461" y="462"/>
                  <a:pt x="1461" y="462"/>
                  <a:pt x="1461" y="462"/>
                </a:cubicBezTo>
                <a:cubicBezTo>
                  <a:pt x="1461" y="462"/>
                  <a:pt x="1461" y="462"/>
                  <a:pt x="1461" y="462"/>
                </a:cubicBezTo>
                <a:cubicBezTo>
                  <a:pt x="1461" y="462"/>
                  <a:pt x="1461" y="462"/>
                  <a:pt x="1461" y="462"/>
                </a:cubicBezTo>
                <a:cubicBezTo>
                  <a:pt x="1266" y="390"/>
                  <a:pt x="1266" y="390"/>
                  <a:pt x="1266" y="390"/>
                </a:cubicBezTo>
                <a:cubicBezTo>
                  <a:pt x="1266" y="390"/>
                  <a:pt x="1265" y="390"/>
                  <a:pt x="1265" y="390"/>
                </a:cubicBezTo>
                <a:cubicBezTo>
                  <a:pt x="1265" y="390"/>
                  <a:pt x="1265" y="390"/>
                  <a:pt x="1265" y="390"/>
                </a:cubicBezTo>
                <a:cubicBezTo>
                  <a:pt x="1265" y="390"/>
                  <a:pt x="1265" y="390"/>
                  <a:pt x="1265" y="390"/>
                </a:cubicBezTo>
                <a:cubicBezTo>
                  <a:pt x="1265" y="390"/>
                  <a:pt x="1265" y="390"/>
                  <a:pt x="1265" y="390"/>
                </a:cubicBezTo>
                <a:cubicBezTo>
                  <a:pt x="1262" y="389"/>
                  <a:pt x="1262" y="389"/>
                  <a:pt x="1262" y="389"/>
                </a:cubicBezTo>
                <a:cubicBezTo>
                  <a:pt x="1262" y="389"/>
                  <a:pt x="1262" y="389"/>
                  <a:pt x="1262" y="389"/>
                </a:cubicBezTo>
                <a:cubicBezTo>
                  <a:pt x="1255" y="387"/>
                  <a:pt x="1255" y="387"/>
                  <a:pt x="1255" y="387"/>
                </a:cubicBezTo>
                <a:cubicBezTo>
                  <a:pt x="1255" y="387"/>
                  <a:pt x="1255" y="386"/>
                  <a:pt x="1254" y="386"/>
                </a:cubicBezTo>
                <a:cubicBezTo>
                  <a:pt x="1254" y="386"/>
                  <a:pt x="1254" y="386"/>
                  <a:pt x="1254" y="386"/>
                </a:cubicBezTo>
                <a:cubicBezTo>
                  <a:pt x="1254" y="386"/>
                  <a:pt x="1254" y="386"/>
                  <a:pt x="1254" y="386"/>
                </a:cubicBezTo>
                <a:cubicBezTo>
                  <a:pt x="1058" y="314"/>
                  <a:pt x="1058" y="314"/>
                  <a:pt x="1058" y="314"/>
                </a:cubicBezTo>
                <a:cubicBezTo>
                  <a:pt x="1058" y="314"/>
                  <a:pt x="1058" y="314"/>
                  <a:pt x="1058" y="314"/>
                </a:cubicBezTo>
                <a:cubicBezTo>
                  <a:pt x="1058" y="314"/>
                  <a:pt x="1058" y="314"/>
                  <a:pt x="1058" y="314"/>
                </a:cubicBezTo>
                <a:cubicBezTo>
                  <a:pt x="1058" y="314"/>
                  <a:pt x="1058" y="314"/>
                  <a:pt x="1058" y="314"/>
                </a:cubicBezTo>
                <a:cubicBezTo>
                  <a:pt x="1057" y="314"/>
                  <a:pt x="1057" y="314"/>
                  <a:pt x="1057" y="314"/>
                </a:cubicBezTo>
                <a:cubicBezTo>
                  <a:pt x="1047" y="311"/>
                  <a:pt x="1047" y="311"/>
                  <a:pt x="1047" y="311"/>
                </a:cubicBezTo>
                <a:cubicBezTo>
                  <a:pt x="1047" y="310"/>
                  <a:pt x="1047" y="310"/>
                  <a:pt x="1047" y="310"/>
                </a:cubicBezTo>
                <a:cubicBezTo>
                  <a:pt x="1047" y="310"/>
                  <a:pt x="1047" y="310"/>
                  <a:pt x="1047" y="310"/>
                </a:cubicBezTo>
                <a:cubicBezTo>
                  <a:pt x="1046" y="310"/>
                  <a:pt x="1046" y="310"/>
                  <a:pt x="1046" y="310"/>
                </a:cubicBezTo>
                <a:cubicBezTo>
                  <a:pt x="1046" y="310"/>
                  <a:pt x="1046" y="310"/>
                  <a:pt x="1046" y="310"/>
                </a:cubicBezTo>
                <a:cubicBezTo>
                  <a:pt x="841" y="235"/>
                  <a:pt x="841" y="235"/>
                  <a:pt x="841" y="235"/>
                </a:cubicBezTo>
                <a:cubicBezTo>
                  <a:pt x="840" y="235"/>
                  <a:pt x="840" y="235"/>
                  <a:pt x="840" y="235"/>
                </a:cubicBezTo>
                <a:cubicBezTo>
                  <a:pt x="840" y="235"/>
                  <a:pt x="840" y="235"/>
                  <a:pt x="840" y="235"/>
                </a:cubicBezTo>
                <a:cubicBezTo>
                  <a:pt x="840" y="235"/>
                  <a:pt x="839" y="235"/>
                  <a:pt x="839" y="235"/>
                </a:cubicBezTo>
                <a:cubicBezTo>
                  <a:pt x="839" y="235"/>
                  <a:pt x="839" y="235"/>
                  <a:pt x="839" y="235"/>
                </a:cubicBezTo>
                <a:cubicBezTo>
                  <a:pt x="837" y="239"/>
                  <a:pt x="837" y="239"/>
                  <a:pt x="837" y="239"/>
                </a:cubicBezTo>
                <a:cubicBezTo>
                  <a:pt x="831" y="233"/>
                  <a:pt x="831" y="233"/>
                  <a:pt x="831" y="233"/>
                </a:cubicBezTo>
                <a:cubicBezTo>
                  <a:pt x="835" y="227"/>
                  <a:pt x="835" y="227"/>
                  <a:pt x="835" y="227"/>
                </a:cubicBezTo>
                <a:lnTo>
                  <a:pt x="1472" y="461"/>
                </a:lnTo>
                <a:close/>
                <a:moveTo>
                  <a:pt x="1460" y="466"/>
                </a:moveTo>
                <a:cubicBezTo>
                  <a:pt x="1460" y="465"/>
                  <a:pt x="1460" y="465"/>
                  <a:pt x="1460" y="465"/>
                </a:cubicBezTo>
                <a:cubicBezTo>
                  <a:pt x="1461" y="465"/>
                  <a:pt x="1461" y="465"/>
                  <a:pt x="1461" y="465"/>
                </a:cubicBezTo>
                <a:lnTo>
                  <a:pt x="1460" y="466"/>
                </a:lnTo>
                <a:close/>
                <a:moveTo>
                  <a:pt x="685" y="3"/>
                </a:moveTo>
                <a:cubicBezTo>
                  <a:pt x="744" y="26"/>
                  <a:pt x="744" y="26"/>
                  <a:pt x="744" y="26"/>
                </a:cubicBezTo>
                <a:cubicBezTo>
                  <a:pt x="833" y="225"/>
                  <a:pt x="833" y="225"/>
                  <a:pt x="833" y="225"/>
                </a:cubicBezTo>
                <a:cubicBezTo>
                  <a:pt x="830" y="230"/>
                  <a:pt x="830" y="230"/>
                  <a:pt x="830" y="230"/>
                </a:cubicBezTo>
                <a:cubicBezTo>
                  <a:pt x="829" y="230"/>
                  <a:pt x="829" y="230"/>
                  <a:pt x="829" y="230"/>
                </a:cubicBezTo>
                <a:cubicBezTo>
                  <a:pt x="829" y="230"/>
                  <a:pt x="829" y="230"/>
                  <a:pt x="829" y="230"/>
                </a:cubicBezTo>
                <a:cubicBezTo>
                  <a:pt x="829" y="230"/>
                  <a:pt x="829" y="230"/>
                  <a:pt x="829" y="230"/>
                </a:cubicBezTo>
                <a:cubicBezTo>
                  <a:pt x="829" y="230"/>
                  <a:pt x="829" y="230"/>
                  <a:pt x="829" y="230"/>
                </a:cubicBezTo>
                <a:cubicBezTo>
                  <a:pt x="829" y="230"/>
                  <a:pt x="829" y="230"/>
                  <a:pt x="828" y="230"/>
                </a:cubicBezTo>
                <a:cubicBezTo>
                  <a:pt x="828" y="230"/>
                  <a:pt x="828" y="230"/>
                  <a:pt x="828" y="230"/>
                </a:cubicBezTo>
                <a:cubicBezTo>
                  <a:pt x="828" y="230"/>
                  <a:pt x="828" y="230"/>
                  <a:pt x="827" y="230"/>
                </a:cubicBezTo>
                <a:cubicBezTo>
                  <a:pt x="827" y="230"/>
                  <a:pt x="827" y="230"/>
                  <a:pt x="827" y="230"/>
                </a:cubicBezTo>
                <a:cubicBezTo>
                  <a:pt x="827" y="230"/>
                  <a:pt x="827" y="230"/>
                  <a:pt x="827" y="230"/>
                </a:cubicBezTo>
                <a:cubicBezTo>
                  <a:pt x="737" y="313"/>
                  <a:pt x="737" y="313"/>
                  <a:pt x="737" y="313"/>
                </a:cubicBezTo>
                <a:cubicBezTo>
                  <a:pt x="737" y="313"/>
                  <a:pt x="737" y="313"/>
                  <a:pt x="737" y="313"/>
                </a:cubicBezTo>
                <a:cubicBezTo>
                  <a:pt x="737" y="314"/>
                  <a:pt x="737" y="314"/>
                  <a:pt x="737" y="314"/>
                </a:cubicBezTo>
                <a:cubicBezTo>
                  <a:pt x="737" y="314"/>
                  <a:pt x="737" y="314"/>
                  <a:pt x="737" y="314"/>
                </a:cubicBezTo>
                <a:cubicBezTo>
                  <a:pt x="737" y="314"/>
                  <a:pt x="737" y="314"/>
                  <a:pt x="737" y="314"/>
                </a:cubicBezTo>
                <a:cubicBezTo>
                  <a:pt x="737" y="315"/>
                  <a:pt x="737" y="315"/>
                  <a:pt x="737" y="315"/>
                </a:cubicBezTo>
                <a:cubicBezTo>
                  <a:pt x="737" y="315"/>
                  <a:pt x="737" y="315"/>
                  <a:pt x="737" y="315"/>
                </a:cubicBezTo>
                <a:cubicBezTo>
                  <a:pt x="737" y="315"/>
                  <a:pt x="737" y="315"/>
                  <a:pt x="737" y="315"/>
                </a:cubicBezTo>
                <a:cubicBezTo>
                  <a:pt x="737" y="315"/>
                  <a:pt x="737" y="315"/>
                  <a:pt x="738" y="316"/>
                </a:cubicBezTo>
                <a:cubicBezTo>
                  <a:pt x="738" y="316"/>
                  <a:pt x="738" y="316"/>
                  <a:pt x="738" y="316"/>
                </a:cubicBezTo>
                <a:cubicBezTo>
                  <a:pt x="738" y="316"/>
                  <a:pt x="738" y="316"/>
                  <a:pt x="738" y="316"/>
                </a:cubicBezTo>
                <a:cubicBezTo>
                  <a:pt x="769" y="327"/>
                  <a:pt x="769" y="327"/>
                  <a:pt x="769" y="327"/>
                </a:cubicBezTo>
                <a:cubicBezTo>
                  <a:pt x="766" y="332"/>
                  <a:pt x="766" y="332"/>
                  <a:pt x="766" y="332"/>
                </a:cubicBezTo>
                <a:cubicBezTo>
                  <a:pt x="742" y="323"/>
                  <a:pt x="742" y="323"/>
                  <a:pt x="742" y="323"/>
                </a:cubicBezTo>
                <a:cubicBezTo>
                  <a:pt x="742" y="323"/>
                  <a:pt x="742" y="323"/>
                  <a:pt x="742" y="323"/>
                </a:cubicBezTo>
                <a:cubicBezTo>
                  <a:pt x="742" y="323"/>
                  <a:pt x="742" y="323"/>
                  <a:pt x="742" y="323"/>
                </a:cubicBezTo>
                <a:cubicBezTo>
                  <a:pt x="733" y="320"/>
                  <a:pt x="733" y="320"/>
                  <a:pt x="733" y="320"/>
                </a:cubicBezTo>
                <a:cubicBezTo>
                  <a:pt x="710" y="179"/>
                  <a:pt x="710" y="179"/>
                  <a:pt x="710" y="179"/>
                </a:cubicBezTo>
                <a:cubicBezTo>
                  <a:pt x="710" y="179"/>
                  <a:pt x="710" y="179"/>
                  <a:pt x="710" y="179"/>
                </a:cubicBezTo>
                <a:lnTo>
                  <a:pt x="685" y="3"/>
                </a:lnTo>
                <a:close/>
                <a:moveTo>
                  <a:pt x="708" y="184"/>
                </a:moveTo>
                <a:cubicBezTo>
                  <a:pt x="708" y="187"/>
                  <a:pt x="708" y="187"/>
                  <a:pt x="708" y="187"/>
                </a:cubicBezTo>
                <a:cubicBezTo>
                  <a:pt x="706" y="187"/>
                  <a:pt x="706" y="187"/>
                  <a:pt x="706" y="187"/>
                </a:cubicBezTo>
                <a:lnTo>
                  <a:pt x="708" y="184"/>
                </a:lnTo>
                <a:close/>
                <a:moveTo>
                  <a:pt x="706" y="181"/>
                </a:moveTo>
                <a:cubicBezTo>
                  <a:pt x="702" y="187"/>
                  <a:pt x="702" y="187"/>
                  <a:pt x="702" y="187"/>
                </a:cubicBezTo>
                <a:cubicBezTo>
                  <a:pt x="694" y="187"/>
                  <a:pt x="694" y="187"/>
                  <a:pt x="694" y="187"/>
                </a:cubicBezTo>
                <a:cubicBezTo>
                  <a:pt x="694" y="187"/>
                  <a:pt x="694" y="187"/>
                  <a:pt x="694" y="187"/>
                </a:cubicBezTo>
                <a:cubicBezTo>
                  <a:pt x="694" y="187"/>
                  <a:pt x="694" y="187"/>
                  <a:pt x="694" y="187"/>
                </a:cubicBezTo>
                <a:cubicBezTo>
                  <a:pt x="694" y="187"/>
                  <a:pt x="694" y="187"/>
                  <a:pt x="694" y="187"/>
                </a:cubicBezTo>
                <a:cubicBezTo>
                  <a:pt x="694" y="187"/>
                  <a:pt x="694" y="187"/>
                  <a:pt x="694" y="187"/>
                </a:cubicBezTo>
                <a:cubicBezTo>
                  <a:pt x="694" y="187"/>
                  <a:pt x="694" y="187"/>
                  <a:pt x="694" y="186"/>
                </a:cubicBezTo>
                <a:cubicBezTo>
                  <a:pt x="694" y="186"/>
                  <a:pt x="694" y="186"/>
                  <a:pt x="694" y="186"/>
                </a:cubicBezTo>
                <a:cubicBezTo>
                  <a:pt x="694" y="186"/>
                  <a:pt x="694" y="186"/>
                  <a:pt x="694" y="186"/>
                </a:cubicBezTo>
                <a:cubicBezTo>
                  <a:pt x="694" y="186"/>
                  <a:pt x="694" y="186"/>
                  <a:pt x="694" y="186"/>
                </a:cubicBezTo>
                <a:cubicBezTo>
                  <a:pt x="694" y="186"/>
                  <a:pt x="694" y="186"/>
                  <a:pt x="694" y="186"/>
                </a:cubicBezTo>
                <a:cubicBezTo>
                  <a:pt x="694" y="186"/>
                  <a:pt x="694" y="186"/>
                  <a:pt x="694" y="186"/>
                </a:cubicBezTo>
                <a:cubicBezTo>
                  <a:pt x="693" y="186"/>
                  <a:pt x="693" y="186"/>
                  <a:pt x="693" y="186"/>
                </a:cubicBezTo>
                <a:cubicBezTo>
                  <a:pt x="693" y="186"/>
                  <a:pt x="693" y="185"/>
                  <a:pt x="693" y="185"/>
                </a:cubicBezTo>
                <a:cubicBezTo>
                  <a:pt x="693" y="185"/>
                  <a:pt x="693" y="185"/>
                  <a:pt x="693" y="185"/>
                </a:cubicBezTo>
                <a:cubicBezTo>
                  <a:pt x="577" y="186"/>
                  <a:pt x="577" y="186"/>
                  <a:pt x="577" y="186"/>
                </a:cubicBezTo>
                <a:cubicBezTo>
                  <a:pt x="576" y="186"/>
                  <a:pt x="576" y="186"/>
                  <a:pt x="576" y="186"/>
                </a:cubicBezTo>
                <a:cubicBezTo>
                  <a:pt x="576" y="186"/>
                  <a:pt x="576" y="186"/>
                  <a:pt x="576" y="186"/>
                </a:cubicBezTo>
                <a:cubicBezTo>
                  <a:pt x="576" y="186"/>
                  <a:pt x="575" y="186"/>
                  <a:pt x="575" y="186"/>
                </a:cubicBezTo>
                <a:cubicBezTo>
                  <a:pt x="575" y="186"/>
                  <a:pt x="575" y="186"/>
                  <a:pt x="575" y="186"/>
                </a:cubicBezTo>
                <a:cubicBezTo>
                  <a:pt x="575" y="186"/>
                  <a:pt x="575" y="186"/>
                  <a:pt x="575" y="186"/>
                </a:cubicBezTo>
                <a:cubicBezTo>
                  <a:pt x="575" y="186"/>
                  <a:pt x="575" y="186"/>
                  <a:pt x="575" y="186"/>
                </a:cubicBezTo>
                <a:cubicBezTo>
                  <a:pt x="575" y="186"/>
                  <a:pt x="575" y="186"/>
                  <a:pt x="575" y="186"/>
                </a:cubicBezTo>
                <a:cubicBezTo>
                  <a:pt x="574" y="186"/>
                  <a:pt x="574" y="186"/>
                  <a:pt x="574" y="186"/>
                </a:cubicBezTo>
                <a:cubicBezTo>
                  <a:pt x="574" y="186"/>
                  <a:pt x="574" y="186"/>
                  <a:pt x="574" y="186"/>
                </a:cubicBezTo>
                <a:cubicBezTo>
                  <a:pt x="391" y="187"/>
                  <a:pt x="391" y="187"/>
                  <a:pt x="391" y="187"/>
                </a:cubicBezTo>
                <a:cubicBezTo>
                  <a:pt x="391" y="187"/>
                  <a:pt x="391" y="187"/>
                  <a:pt x="391" y="187"/>
                </a:cubicBezTo>
                <a:cubicBezTo>
                  <a:pt x="391" y="187"/>
                  <a:pt x="391" y="187"/>
                  <a:pt x="391" y="187"/>
                </a:cubicBezTo>
                <a:cubicBezTo>
                  <a:pt x="391" y="187"/>
                  <a:pt x="391" y="187"/>
                  <a:pt x="390" y="188"/>
                </a:cubicBezTo>
                <a:cubicBezTo>
                  <a:pt x="390" y="188"/>
                  <a:pt x="390" y="188"/>
                  <a:pt x="390" y="188"/>
                </a:cubicBezTo>
                <a:cubicBezTo>
                  <a:pt x="390" y="188"/>
                  <a:pt x="390" y="188"/>
                  <a:pt x="390" y="188"/>
                </a:cubicBezTo>
                <a:cubicBezTo>
                  <a:pt x="390" y="188"/>
                  <a:pt x="390" y="188"/>
                  <a:pt x="390" y="189"/>
                </a:cubicBezTo>
                <a:cubicBezTo>
                  <a:pt x="390" y="189"/>
                  <a:pt x="390" y="189"/>
                  <a:pt x="390" y="189"/>
                </a:cubicBezTo>
                <a:cubicBezTo>
                  <a:pt x="390" y="189"/>
                  <a:pt x="390" y="189"/>
                  <a:pt x="390" y="189"/>
                </a:cubicBezTo>
                <a:cubicBezTo>
                  <a:pt x="390" y="189"/>
                  <a:pt x="390" y="189"/>
                  <a:pt x="391" y="190"/>
                </a:cubicBezTo>
                <a:cubicBezTo>
                  <a:pt x="391" y="190"/>
                  <a:pt x="391" y="190"/>
                  <a:pt x="391" y="190"/>
                </a:cubicBezTo>
                <a:cubicBezTo>
                  <a:pt x="397" y="195"/>
                  <a:pt x="397" y="195"/>
                  <a:pt x="397" y="195"/>
                </a:cubicBezTo>
                <a:cubicBezTo>
                  <a:pt x="390" y="198"/>
                  <a:pt x="390" y="198"/>
                  <a:pt x="390" y="198"/>
                </a:cubicBezTo>
                <a:cubicBezTo>
                  <a:pt x="387" y="196"/>
                  <a:pt x="387" y="196"/>
                  <a:pt x="387" y="196"/>
                </a:cubicBezTo>
                <a:cubicBezTo>
                  <a:pt x="387" y="196"/>
                  <a:pt x="387" y="196"/>
                  <a:pt x="387" y="196"/>
                </a:cubicBezTo>
                <a:cubicBezTo>
                  <a:pt x="387" y="196"/>
                  <a:pt x="387" y="196"/>
                  <a:pt x="387" y="196"/>
                </a:cubicBezTo>
                <a:cubicBezTo>
                  <a:pt x="387" y="195"/>
                  <a:pt x="386" y="195"/>
                  <a:pt x="386" y="195"/>
                </a:cubicBezTo>
                <a:cubicBezTo>
                  <a:pt x="386" y="195"/>
                  <a:pt x="386" y="195"/>
                  <a:pt x="386" y="195"/>
                </a:cubicBezTo>
                <a:cubicBezTo>
                  <a:pt x="386" y="195"/>
                  <a:pt x="385" y="196"/>
                  <a:pt x="385" y="196"/>
                </a:cubicBezTo>
                <a:cubicBezTo>
                  <a:pt x="385" y="196"/>
                  <a:pt x="385" y="196"/>
                  <a:pt x="385" y="196"/>
                </a:cubicBezTo>
                <a:cubicBezTo>
                  <a:pt x="385" y="196"/>
                  <a:pt x="385" y="196"/>
                  <a:pt x="385" y="196"/>
                </a:cubicBezTo>
                <a:cubicBezTo>
                  <a:pt x="385" y="196"/>
                  <a:pt x="385" y="196"/>
                  <a:pt x="385" y="196"/>
                </a:cubicBezTo>
                <a:cubicBezTo>
                  <a:pt x="382" y="201"/>
                  <a:pt x="382" y="201"/>
                  <a:pt x="382" y="201"/>
                </a:cubicBezTo>
                <a:cubicBezTo>
                  <a:pt x="371" y="206"/>
                  <a:pt x="371" y="206"/>
                  <a:pt x="371" y="206"/>
                </a:cubicBezTo>
                <a:cubicBezTo>
                  <a:pt x="378" y="194"/>
                  <a:pt x="378" y="194"/>
                  <a:pt x="378" y="194"/>
                </a:cubicBezTo>
                <a:cubicBezTo>
                  <a:pt x="383" y="192"/>
                  <a:pt x="383" y="192"/>
                  <a:pt x="383" y="192"/>
                </a:cubicBezTo>
                <a:cubicBezTo>
                  <a:pt x="383" y="192"/>
                  <a:pt x="383" y="191"/>
                  <a:pt x="383" y="191"/>
                </a:cubicBezTo>
                <a:cubicBezTo>
                  <a:pt x="383" y="190"/>
                  <a:pt x="383" y="190"/>
                  <a:pt x="383" y="190"/>
                </a:cubicBezTo>
                <a:cubicBezTo>
                  <a:pt x="383" y="190"/>
                  <a:pt x="383" y="190"/>
                  <a:pt x="383" y="190"/>
                </a:cubicBezTo>
                <a:cubicBezTo>
                  <a:pt x="383" y="189"/>
                  <a:pt x="383" y="189"/>
                  <a:pt x="382" y="189"/>
                </a:cubicBezTo>
                <a:cubicBezTo>
                  <a:pt x="382" y="189"/>
                  <a:pt x="382" y="189"/>
                  <a:pt x="382" y="189"/>
                </a:cubicBezTo>
                <a:cubicBezTo>
                  <a:pt x="379" y="189"/>
                  <a:pt x="379" y="189"/>
                  <a:pt x="379" y="189"/>
                </a:cubicBezTo>
                <a:cubicBezTo>
                  <a:pt x="379" y="189"/>
                  <a:pt x="379" y="189"/>
                  <a:pt x="379" y="189"/>
                </a:cubicBezTo>
                <a:cubicBezTo>
                  <a:pt x="379" y="189"/>
                  <a:pt x="379" y="189"/>
                  <a:pt x="379" y="189"/>
                </a:cubicBezTo>
                <a:cubicBezTo>
                  <a:pt x="379" y="189"/>
                  <a:pt x="379" y="189"/>
                  <a:pt x="379" y="189"/>
                </a:cubicBezTo>
                <a:cubicBezTo>
                  <a:pt x="379" y="189"/>
                  <a:pt x="379" y="189"/>
                  <a:pt x="379" y="189"/>
                </a:cubicBezTo>
                <a:cubicBezTo>
                  <a:pt x="379" y="189"/>
                  <a:pt x="378" y="189"/>
                  <a:pt x="378" y="189"/>
                </a:cubicBezTo>
                <a:cubicBezTo>
                  <a:pt x="378" y="189"/>
                  <a:pt x="378" y="189"/>
                  <a:pt x="378" y="189"/>
                </a:cubicBezTo>
                <a:cubicBezTo>
                  <a:pt x="378" y="189"/>
                  <a:pt x="378" y="189"/>
                  <a:pt x="378" y="189"/>
                </a:cubicBezTo>
                <a:cubicBezTo>
                  <a:pt x="378" y="189"/>
                  <a:pt x="378" y="189"/>
                  <a:pt x="378" y="189"/>
                </a:cubicBezTo>
                <a:cubicBezTo>
                  <a:pt x="378" y="189"/>
                  <a:pt x="378" y="189"/>
                  <a:pt x="378" y="189"/>
                </a:cubicBezTo>
                <a:cubicBezTo>
                  <a:pt x="376" y="189"/>
                  <a:pt x="376" y="189"/>
                  <a:pt x="376" y="189"/>
                </a:cubicBezTo>
                <a:cubicBezTo>
                  <a:pt x="355" y="189"/>
                  <a:pt x="355" y="189"/>
                  <a:pt x="355" y="189"/>
                </a:cubicBezTo>
                <a:cubicBezTo>
                  <a:pt x="355" y="189"/>
                  <a:pt x="355" y="189"/>
                  <a:pt x="355" y="189"/>
                </a:cubicBezTo>
                <a:cubicBezTo>
                  <a:pt x="355" y="189"/>
                  <a:pt x="355" y="189"/>
                  <a:pt x="355" y="189"/>
                </a:cubicBezTo>
                <a:cubicBezTo>
                  <a:pt x="355" y="189"/>
                  <a:pt x="355" y="189"/>
                  <a:pt x="355" y="189"/>
                </a:cubicBezTo>
                <a:cubicBezTo>
                  <a:pt x="355" y="189"/>
                  <a:pt x="355" y="189"/>
                  <a:pt x="355" y="189"/>
                </a:cubicBezTo>
                <a:cubicBezTo>
                  <a:pt x="355" y="189"/>
                  <a:pt x="355" y="189"/>
                  <a:pt x="355" y="188"/>
                </a:cubicBezTo>
                <a:cubicBezTo>
                  <a:pt x="355" y="188"/>
                  <a:pt x="355" y="188"/>
                  <a:pt x="355" y="188"/>
                </a:cubicBezTo>
                <a:cubicBezTo>
                  <a:pt x="355" y="188"/>
                  <a:pt x="355" y="188"/>
                  <a:pt x="355" y="188"/>
                </a:cubicBezTo>
                <a:cubicBezTo>
                  <a:pt x="355" y="188"/>
                  <a:pt x="355" y="188"/>
                  <a:pt x="355" y="188"/>
                </a:cubicBezTo>
                <a:cubicBezTo>
                  <a:pt x="355" y="188"/>
                  <a:pt x="355" y="188"/>
                  <a:pt x="355" y="188"/>
                </a:cubicBezTo>
                <a:cubicBezTo>
                  <a:pt x="355" y="188"/>
                  <a:pt x="354" y="188"/>
                  <a:pt x="354" y="188"/>
                </a:cubicBezTo>
                <a:cubicBezTo>
                  <a:pt x="354" y="188"/>
                  <a:pt x="354" y="188"/>
                  <a:pt x="354" y="188"/>
                </a:cubicBezTo>
                <a:cubicBezTo>
                  <a:pt x="354" y="187"/>
                  <a:pt x="354" y="187"/>
                  <a:pt x="354" y="187"/>
                </a:cubicBezTo>
                <a:cubicBezTo>
                  <a:pt x="354" y="187"/>
                  <a:pt x="354" y="187"/>
                  <a:pt x="354" y="187"/>
                </a:cubicBezTo>
                <a:cubicBezTo>
                  <a:pt x="224" y="188"/>
                  <a:pt x="224" y="188"/>
                  <a:pt x="224" y="188"/>
                </a:cubicBezTo>
                <a:cubicBezTo>
                  <a:pt x="224" y="188"/>
                  <a:pt x="224" y="188"/>
                  <a:pt x="224" y="188"/>
                </a:cubicBezTo>
                <a:cubicBezTo>
                  <a:pt x="224" y="188"/>
                  <a:pt x="224" y="188"/>
                  <a:pt x="223" y="188"/>
                </a:cubicBezTo>
                <a:cubicBezTo>
                  <a:pt x="223" y="188"/>
                  <a:pt x="223" y="188"/>
                  <a:pt x="223" y="188"/>
                </a:cubicBezTo>
                <a:cubicBezTo>
                  <a:pt x="223" y="188"/>
                  <a:pt x="223" y="188"/>
                  <a:pt x="223" y="189"/>
                </a:cubicBezTo>
                <a:cubicBezTo>
                  <a:pt x="223" y="189"/>
                  <a:pt x="223" y="189"/>
                  <a:pt x="223" y="189"/>
                </a:cubicBezTo>
                <a:cubicBezTo>
                  <a:pt x="223" y="189"/>
                  <a:pt x="223" y="189"/>
                  <a:pt x="223" y="189"/>
                </a:cubicBezTo>
                <a:cubicBezTo>
                  <a:pt x="222" y="190"/>
                  <a:pt x="222" y="190"/>
                  <a:pt x="222" y="190"/>
                </a:cubicBezTo>
                <a:cubicBezTo>
                  <a:pt x="213" y="190"/>
                  <a:pt x="213" y="190"/>
                  <a:pt x="213" y="190"/>
                </a:cubicBezTo>
                <a:cubicBezTo>
                  <a:pt x="213" y="190"/>
                  <a:pt x="213" y="190"/>
                  <a:pt x="213" y="190"/>
                </a:cubicBezTo>
                <a:cubicBezTo>
                  <a:pt x="213" y="190"/>
                  <a:pt x="213" y="190"/>
                  <a:pt x="213" y="190"/>
                </a:cubicBezTo>
                <a:cubicBezTo>
                  <a:pt x="213" y="190"/>
                  <a:pt x="213" y="190"/>
                  <a:pt x="213" y="190"/>
                </a:cubicBezTo>
                <a:cubicBezTo>
                  <a:pt x="213" y="190"/>
                  <a:pt x="213" y="190"/>
                  <a:pt x="213" y="190"/>
                </a:cubicBezTo>
                <a:cubicBezTo>
                  <a:pt x="213" y="189"/>
                  <a:pt x="213" y="189"/>
                  <a:pt x="213" y="189"/>
                </a:cubicBezTo>
                <a:cubicBezTo>
                  <a:pt x="213" y="189"/>
                  <a:pt x="213" y="189"/>
                  <a:pt x="213" y="189"/>
                </a:cubicBezTo>
                <a:cubicBezTo>
                  <a:pt x="213" y="189"/>
                  <a:pt x="213" y="189"/>
                  <a:pt x="213" y="189"/>
                </a:cubicBezTo>
                <a:cubicBezTo>
                  <a:pt x="213" y="189"/>
                  <a:pt x="213" y="189"/>
                  <a:pt x="213" y="189"/>
                </a:cubicBezTo>
                <a:cubicBezTo>
                  <a:pt x="213" y="188"/>
                  <a:pt x="213" y="188"/>
                  <a:pt x="213" y="188"/>
                </a:cubicBezTo>
                <a:cubicBezTo>
                  <a:pt x="213" y="188"/>
                  <a:pt x="213" y="188"/>
                  <a:pt x="213" y="188"/>
                </a:cubicBezTo>
                <a:cubicBezTo>
                  <a:pt x="213" y="188"/>
                  <a:pt x="213" y="188"/>
                  <a:pt x="212" y="188"/>
                </a:cubicBezTo>
                <a:cubicBezTo>
                  <a:pt x="212" y="188"/>
                  <a:pt x="212" y="188"/>
                  <a:pt x="212" y="188"/>
                </a:cubicBezTo>
                <a:cubicBezTo>
                  <a:pt x="212" y="188"/>
                  <a:pt x="212" y="188"/>
                  <a:pt x="212" y="188"/>
                </a:cubicBezTo>
                <a:cubicBezTo>
                  <a:pt x="94" y="189"/>
                  <a:pt x="94" y="189"/>
                  <a:pt x="94" y="189"/>
                </a:cubicBezTo>
                <a:cubicBezTo>
                  <a:pt x="94" y="189"/>
                  <a:pt x="94" y="189"/>
                  <a:pt x="94" y="189"/>
                </a:cubicBezTo>
                <a:cubicBezTo>
                  <a:pt x="94" y="189"/>
                  <a:pt x="94" y="189"/>
                  <a:pt x="94" y="189"/>
                </a:cubicBezTo>
                <a:cubicBezTo>
                  <a:pt x="94" y="189"/>
                  <a:pt x="94" y="189"/>
                  <a:pt x="94" y="189"/>
                </a:cubicBezTo>
                <a:cubicBezTo>
                  <a:pt x="94" y="189"/>
                  <a:pt x="93" y="189"/>
                  <a:pt x="93" y="189"/>
                </a:cubicBezTo>
                <a:cubicBezTo>
                  <a:pt x="93" y="189"/>
                  <a:pt x="93" y="189"/>
                  <a:pt x="93" y="189"/>
                </a:cubicBezTo>
                <a:cubicBezTo>
                  <a:pt x="93" y="189"/>
                  <a:pt x="93" y="190"/>
                  <a:pt x="93" y="190"/>
                </a:cubicBezTo>
                <a:cubicBezTo>
                  <a:pt x="93" y="190"/>
                  <a:pt x="93" y="190"/>
                  <a:pt x="93" y="190"/>
                </a:cubicBezTo>
                <a:cubicBezTo>
                  <a:pt x="93" y="190"/>
                  <a:pt x="93" y="190"/>
                  <a:pt x="93" y="190"/>
                </a:cubicBezTo>
                <a:cubicBezTo>
                  <a:pt x="93" y="190"/>
                  <a:pt x="93" y="190"/>
                  <a:pt x="93" y="190"/>
                </a:cubicBezTo>
                <a:cubicBezTo>
                  <a:pt x="93" y="190"/>
                  <a:pt x="93" y="190"/>
                  <a:pt x="93" y="190"/>
                </a:cubicBezTo>
                <a:cubicBezTo>
                  <a:pt x="93" y="190"/>
                  <a:pt x="93" y="190"/>
                  <a:pt x="93" y="190"/>
                </a:cubicBezTo>
                <a:cubicBezTo>
                  <a:pt x="93" y="191"/>
                  <a:pt x="93" y="191"/>
                  <a:pt x="93" y="191"/>
                </a:cubicBezTo>
                <a:cubicBezTo>
                  <a:pt x="93" y="191"/>
                  <a:pt x="93" y="191"/>
                  <a:pt x="93" y="191"/>
                </a:cubicBezTo>
                <a:cubicBezTo>
                  <a:pt x="93" y="191"/>
                  <a:pt x="93" y="191"/>
                  <a:pt x="93" y="191"/>
                </a:cubicBezTo>
                <a:cubicBezTo>
                  <a:pt x="93" y="191"/>
                  <a:pt x="93" y="191"/>
                  <a:pt x="93" y="191"/>
                </a:cubicBezTo>
                <a:cubicBezTo>
                  <a:pt x="93" y="191"/>
                  <a:pt x="93" y="191"/>
                  <a:pt x="93" y="192"/>
                </a:cubicBezTo>
                <a:cubicBezTo>
                  <a:pt x="94" y="192"/>
                  <a:pt x="94" y="192"/>
                  <a:pt x="94" y="192"/>
                </a:cubicBezTo>
                <a:cubicBezTo>
                  <a:pt x="94" y="192"/>
                  <a:pt x="94" y="192"/>
                  <a:pt x="94" y="192"/>
                </a:cubicBezTo>
                <a:cubicBezTo>
                  <a:pt x="94" y="192"/>
                  <a:pt x="94" y="192"/>
                  <a:pt x="94" y="192"/>
                </a:cubicBezTo>
                <a:cubicBezTo>
                  <a:pt x="94" y="192"/>
                  <a:pt x="94" y="192"/>
                  <a:pt x="94" y="192"/>
                </a:cubicBezTo>
                <a:cubicBezTo>
                  <a:pt x="94" y="192"/>
                  <a:pt x="94" y="192"/>
                  <a:pt x="94" y="192"/>
                </a:cubicBezTo>
                <a:cubicBezTo>
                  <a:pt x="94" y="192"/>
                  <a:pt x="94" y="192"/>
                  <a:pt x="94" y="192"/>
                </a:cubicBezTo>
                <a:cubicBezTo>
                  <a:pt x="94" y="192"/>
                  <a:pt x="94" y="192"/>
                  <a:pt x="94" y="192"/>
                </a:cubicBezTo>
                <a:cubicBezTo>
                  <a:pt x="94" y="193"/>
                  <a:pt x="94" y="193"/>
                  <a:pt x="94" y="193"/>
                </a:cubicBezTo>
                <a:cubicBezTo>
                  <a:pt x="95" y="193"/>
                  <a:pt x="95" y="193"/>
                  <a:pt x="95" y="193"/>
                </a:cubicBezTo>
                <a:cubicBezTo>
                  <a:pt x="95" y="193"/>
                  <a:pt x="95" y="193"/>
                  <a:pt x="95" y="193"/>
                </a:cubicBezTo>
                <a:cubicBezTo>
                  <a:pt x="95" y="193"/>
                  <a:pt x="95" y="193"/>
                  <a:pt x="95" y="193"/>
                </a:cubicBezTo>
                <a:cubicBezTo>
                  <a:pt x="95" y="193"/>
                  <a:pt x="95" y="193"/>
                  <a:pt x="95" y="194"/>
                </a:cubicBezTo>
                <a:cubicBezTo>
                  <a:pt x="95" y="194"/>
                  <a:pt x="95" y="194"/>
                  <a:pt x="95" y="194"/>
                </a:cubicBezTo>
                <a:cubicBezTo>
                  <a:pt x="95" y="194"/>
                  <a:pt x="96" y="194"/>
                  <a:pt x="96" y="194"/>
                </a:cubicBezTo>
                <a:cubicBezTo>
                  <a:pt x="106" y="196"/>
                  <a:pt x="106" y="196"/>
                  <a:pt x="106" y="196"/>
                </a:cubicBezTo>
                <a:cubicBezTo>
                  <a:pt x="153" y="211"/>
                  <a:pt x="153" y="211"/>
                  <a:pt x="153" y="211"/>
                </a:cubicBezTo>
                <a:cubicBezTo>
                  <a:pt x="113" y="203"/>
                  <a:pt x="113" y="203"/>
                  <a:pt x="113" y="203"/>
                </a:cubicBezTo>
                <a:cubicBezTo>
                  <a:pt x="55" y="185"/>
                  <a:pt x="55" y="185"/>
                  <a:pt x="55" y="185"/>
                </a:cubicBezTo>
                <a:lnTo>
                  <a:pt x="706" y="181"/>
                </a:lnTo>
                <a:close/>
                <a:moveTo>
                  <a:pt x="48" y="185"/>
                </a:moveTo>
                <a:cubicBezTo>
                  <a:pt x="91" y="199"/>
                  <a:pt x="91" y="199"/>
                  <a:pt x="91" y="199"/>
                </a:cubicBezTo>
                <a:cubicBezTo>
                  <a:pt x="74" y="196"/>
                  <a:pt x="74" y="196"/>
                  <a:pt x="74" y="196"/>
                </a:cubicBezTo>
                <a:cubicBezTo>
                  <a:pt x="74" y="196"/>
                  <a:pt x="74" y="196"/>
                  <a:pt x="74" y="196"/>
                </a:cubicBezTo>
                <a:cubicBezTo>
                  <a:pt x="48" y="191"/>
                  <a:pt x="48" y="191"/>
                  <a:pt x="48" y="191"/>
                </a:cubicBezTo>
                <a:lnTo>
                  <a:pt x="48" y="185"/>
                </a:lnTo>
                <a:close/>
                <a:moveTo>
                  <a:pt x="55" y="196"/>
                </a:moveTo>
                <a:cubicBezTo>
                  <a:pt x="73" y="199"/>
                  <a:pt x="73" y="199"/>
                  <a:pt x="73" y="199"/>
                </a:cubicBezTo>
                <a:cubicBezTo>
                  <a:pt x="73" y="199"/>
                  <a:pt x="73" y="199"/>
                  <a:pt x="73" y="199"/>
                </a:cubicBezTo>
                <a:cubicBezTo>
                  <a:pt x="112" y="206"/>
                  <a:pt x="112" y="206"/>
                  <a:pt x="112" y="206"/>
                </a:cubicBezTo>
                <a:cubicBezTo>
                  <a:pt x="149" y="218"/>
                  <a:pt x="149" y="218"/>
                  <a:pt x="149" y="218"/>
                </a:cubicBezTo>
                <a:cubicBezTo>
                  <a:pt x="106" y="210"/>
                  <a:pt x="106" y="210"/>
                  <a:pt x="106" y="210"/>
                </a:cubicBezTo>
                <a:cubicBezTo>
                  <a:pt x="89" y="205"/>
                  <a:pt x="89" y="205"/>
                  <a:pt x="89" y="205"/>
                </a:cubicBezTo>
                <a:cubicBezTo>
                  <a:pt x="89" y="205"/>
                  <a:pt x="89" y="205"/>
                  <a:pt x="89" y="205"/>
                </a:cubicBezTo>
                <a:cubicBezTo>
                  <a:pt x="89" y="205"/>
                  <a:pt x="89" y="205"/>
                  <a:pt x="89" y="205"/>
                </a:cubicBezTo>
                <a:cubicBezTo>
                  <a:pt x="89" y="205"/>
                  <a:pt x="89" y="205"/>
                  <a:pt x="89" y="205"/>
                </a:cubicBezTo>
                <a:cubicBezTo>
                  <a:pt x="88" y="205"/>
                  <a:pt x="88" y="205"/>
                  <a:pt x="88" y="205"/>
                </a:cubicBezTo>
                <a:cubicBezTo>
                  <a:pt x="88" y="205"/>
                  <a:pt x="88" y="205"/>
                  <a:pt x="88" y="205"/>
                </a:cubicBezTo>
                <a:cubicBezTo>
                  <a:pt x="88" y="205"/>
                  <a:pt x="88" y="205"/>
                  <a:pt x="88" y="205"/>
                </a:cubicBezTo>
                <a:cubicBezTo>
                  <a:pt x="88" y="205"/>
                  <a:pt x="88" y="205"/>
                  <a:pt x="88" y="205"/>
                </a:cubicBezTo>
                <a:cubicBezTo>
                  <a:pt x="88" y="205"/>
                  <a:pt x="88" y="206"/>
                  <a:pt x="88" y="206"/>
                </a:cubicBezTo>
                <a:cubicBezTo>
                  <a:pt x="88" y="206"/>
                  <a:pt x="88" y="206"/>
                  <a:pt x="88" y="206"/>
                </a:cubicBezTo>
                <a:cubicBezTo>
                  <a:pt x="88" y="206"/>
                  <a:pt x="88" y="206"/>
                  <a:pt x="88" y="206"/>
                </a:cubicBezTo>
                <a:cubicBezTo>
                  <a:pt x="87" y="206"/>
                  <a:pt x="87" y="206"/>
                  <a:pt x="87" y="206"/>
                </a:cubicBezTo>
                <a:cubicBezTo>
                  <a:pt x="87" y="206"/>
                  <a:pt x="87" y="206"/>
                  <a:pt x="87" y="206"/>
                </a:cubicBezTo>
                <a:cubicBezTo>
                  <a:pt x="87" y="206"/>
                  <a:pt x="87" y="206"/>
                  <a:pt x="87" y="207"/>
                </a:cubicBezTo>
                <a:cubicBezTo>
                  <a:pt x="88" y="207"/>
                  <a:pt x="88" y="207"/>
                  <a:pt x="88" y="207"/>
                </a:cubicBezTo>
                <a:cubicBezTo>
                  <a:pt x="88" y="207"/>
                  <a:pt x="88" y="207"/>
                  <a:pt x="88" y="207"/>
                </a:cubicBezTo>
                <a:cubicBezTo>
                  <a:pt x="88" y="207"/>
                  <a:pt x="88" y="207"/>
                  <a:pt x="88" y="207"/>
                </a:cubicBezTo>
                <a:cubicBezTo>
                  <a:pt x="88" y="207"/>
                  <a:pt x="88" y="207"/>
                  <a:pt x="88" y="207"/>
                </a:cubicBezTo>
                <a:cubicBezTo>
                  <a:pt x="88" y="207"/>
                  <a:pt x="88" y="207"/>
                  <a:pt x="88" y="207"/>
                </a:cubicBezTo>
                <a:cubicBezTo>
                  <a:pt x="255" y="298"/>
                  <a:pt x="255" y="298"/>
                  <a:pt x="255" y="298"/>
                </a:cubicBezTo>
                <a:cubicBezTo>
                  <a:pt x="255" y="298"/>
                  <a:pt x="256" y="298"/>
                  <a:pt x="256" y="298"/>
                </a:cubicBezTo>
                <a:cubicBezTo>
                  <a:pt x="256" y="298"/>
                  <a:pt x="256" y="298"/>
                  <a:pt x="256" y="298"/>
                </a:cubicBezTo>
                <a:cubicBezTo>
                  <a:pt x="256" y="298"/>
                  <a:pt x="256" y="298"/>
                  <a:pt x="256" y="298"/>
                </a:cubicBezTo>
                <a:cubicBezTo>
                  <a:pt x="265" y="303"/>
                  <a:pt x="265" y="303"/>
                  <a:pt x="265" y="303"/>
                </a:cubicBezTo>
                <a:cubicBezTo>
                  <a:pt x="265" y="303"/>
                  <a:pt x="265" y="303"/>
                  <a:pt x="266" y="303"/>
                </a:cubicBezTo>
                <a:cubicBezTo>
                  <a:pt x="266" y="303"/>
                  <a:pt x="267" y="303"/>
                  <a:pt x="267" y="303"/>
                </a:cubicBezTo>
                <a:cubicBezTo>
                  <a:pt x="267" y="303"/>
                  <a:pt x="267" y="303"/>
                  <a:pt x="267" y="303"/>
                </a:cubicBezTo>
                <a:cubicBezTo>
                  <a:pt x="267" y="303"/>
                  <a:pt x="267" y="303"/>
                  <a:pt x="267" y="303"/>
                </a:cubicBezTo>
                <a:cubicBezTo>
                  <a:pt x="270" y="296"/>
                  <a:pt x="270" y="296"/>
                  <a:pt x="270" y="296"/>
                </a:cubicBezTo>
                <a:cubicBezTo>
                  <a:pt x="281" y="294"/>
                  <a:pt x="281" y="294"/>
                  <a:pt x="281" y="294"/>
                </a:cubicBezTo>
                <a:cubicBezTo>
                  <a:pt x="276" y="303"/>
                  <a:pt x="276" y="303"/>
                  <a:pt x="276" y="303"/>
                </a:cubicBezTo>
                <a:cubicBezTo>
                  <a:pt x="271" y="304"/>
                  <a:pt x="271" y="304"/>
                  <a:pt x="271" y="304"/>
                </a:cubicBezTo>
                <a:cubicBezTo>
                  <a:pt x="271" y="304"/>
                  <a:pt x="270" y="304"/>
                  <a:pt x="270" y="304"/>
                </a:cubicBezTo>
                <a:cubicBezTo>
                  <a:pt x="270" y="304"/>
                  <a:pt x="270" y="304"/>
                  <a:pt x="270" y="304"/>
                </a:cubicBezTo>
                <a:cubicBezTo>
                  <a:pt x="270" y="304"/>
                  <a:pt x="270" y="304"/>
                  <a:pt x="270" y="304"/>
                </a:cubicBezTo>
                <a:cubicBezTo>
                  <a:pt x="270" y="304"/>
                  <a:pt x="270" y="304"/>
                  <a:pt x="270" y="304"/>
                </a:cubicBezTo>
                <a:cubicBezTo>
                  <a:pt x="270" y="304"/>
                  <a:pt x="270" y="304"/>
                  <a:pt x="270" y="304"/>
                </a:cubicBezTo>
                <a:cubicBezTo>
                  <a:pt x="270" y="304"/>
                  <a:pt x="270" y="304"/>
                  <a:pt x="270" y="304"/>
                </a:cubicBezTo>
                <a:cubicBezTo>
                  <a:pt x="270" y="304"/>
                  <a:pt x="270" y="304"/>
                  <a:pt x="270" y="304"/>
                </a:cubicBezTo>
                <a:cubicBezTo>
                  <a:pt x="269" y="305"/>
                  <a:pt x="269" y="305"/>
                  <a:pt x="269" y="305"/>
                </a:cubicBezTo>
                <a:cubicBezTo>
                  <a:pt x="269" y="305"/>
                  <a:pt x="269" y="305"/>
                  <a:pt x="269" y="305"/>
                </a:cubicBezTo>
                <a:cubicBezTo>
                  <a:pt x="269" y="305"/>
                  <a:pt x="269" y="305"/>
                  <a:pt x="269" y="305"/>
                </a:cubicBezTo>
                <a:cubicBezTo>
                  <a:pt x="269" y="305"/>
                  <a:pt x="269" y="305"/>
                  <a:pt x="269" y="305"/>
                </a:cubicBezTo>
                <a:cubicBezTo>
                  <a:pt x="269" y="306"/>
                  <a:pt x="270" y="306"/>
                  <a:pt x="270" y="306"/>
                </a:cubicBezTo>
                <a:cubicBezTo>
                  <a:pt x="270" y="306"/>
                  <a:pt x="270" y="306"/>
                  <a:pt x="270" y="306"/>
                </a:cubicBezTo>
                <a:cubicBezTo>
                  <a:pt x="270" y="306"/>
                  <a:pt x="270" y="306"/>
                  <a:pt x="270" y="306"/>
                </a:cubicBezTo>
                <a:cubicBezTo>
                  <a:pt x="428" y="392"/>
                  <a:pt x="428" y="392"/>
                  <a:pt x="428" y="392"/>
                </a:cubicBezTo>
                <a:cubicBezTo>
                  <a:pt x="428" y="392"/>
                  <a:pt x="428" y="392"/>
                  <a:pt x="428" y="392"/>
                </a:cubicBezTo>
                <a:cubicBezTo>
                  <a:pt x="428" y="392"/>
                  <a:pt x="429" y="392"/>
                  <a:pt x="429" y="392"/>
                </a:cubicBezTo>
                <a:cubicBezTo>
                  <a:pt x="429" y="392"/>
                  <a:pt x="429" y="392"/>
                  <a:pt x="429" y="392"/>
                </a:cubicBezTo>
                <a:cubicBezTo>
                  <a:pt x="445" y="401"/>
                  <a:pt x="445" y="401"/>
                  <a:pt x="445" y="401"/>
                </a:cubicBezTo>
                <a:cubicBezTo>
                  <a:pt x="446" y="402"/>
                  <a:pt x="446" y="402"/>
                  <a:pt x="446" y="402"/>
                </a:cubicBezTo>
                <a:cubicBezTo>
                  <a:pt x="446" y="402"/>
                  <a:pt x="446" y="402"/>
                  <a:pt x="446" y="402"/>
                </a:cubicBezTo>
                <a:cubicBezTo>
                  <a:pt x="446" y="402"/>
                  <a:pt x="446" y="402"/>
                  <a:pt x="446" y="402"/>
                </a:cubicBezTo>
                <a:cubicBezTo>
                  <a:pt x="446" y="402"/>
                  <a:pt x="447" y="402"/>
                  <a:pt x="447" y="402"/>
                </a:cubicBezTo>
                <a:cubicBezTo>
                  <a:pt x="447" y="402"/>
                  <a:pt x="447" y="402"/>
                  <a:pt x="447" y="402"/>
                </a:cubicBezTo>
                <a:cubicBezTo>
                  <a:pt x="447" y="402"/>
                  <a:pt x="447" y="402"/>
                  <a:pt x="447" y="402"/>
                </a:cubicBezTo>
                <a:cubicBezTo>
                  <a:pt x="447" y="402"/>
                  <a:pt x="447" y="402"/>
                  <a:pt x="447" y="402"/>
                </a:cubicBezTo>
                <a:cubicBezTo>
                  <a:pt x="447" y="402"/>
                  <a:pt x="447" y="402"/>
                  <a:pt x="447" y="402"/>
                </a:cubicBezTo>
                <a:cubicBezTo>
                  <a:pt x="447" y="402"/>
                  <a:pt x="447" y="402"/>
                  <a:pt x="447" y="402"/>
                </a:cubicBezTo>
                <a:cubicBezTo>
                  <a:pt x="449" y="403"/>
                  <a:pt x="449" y="403"/>
                  <a:pt x="449" y="403"/>
                </a:cubicBezTo>
                <a:cubicBezTo>
                  <a:pt x="449" y="403"/>
                  <a:pt x="449" y="403"/>
                  <a:pt x="449" y="403"/>
                </a:cubicBezTo>
                <a:cubicBezTo>
                  <a:pt x="449" y="403"/>
                  <a:pt x="449" y="403"/>
                  <a:pt x="449" y="403"/>
                </a:cubicBezTo>
                <a:cubicBezTo>
                  <a:pt x="449" y="403"/>
                  <a:pt x="449" y="403"/>
                  <a:pt x="449" y="403"/>
                </a:cubicBezTo>
                <a:cubicBezTo>
                  <a:pt x="449" y="403"/>
                  <a:pt x="449" y="403"/>
                  <a:pt x="449" y="403"/>
                </a:cubicBezTo>
                <a:cubicBezTo>
                  <a:pt x="450" y="403"/>
                  <a:pt x="450" y="403"/>
                  <a:pt x="450" y="403"/>
                </a:cubicBezTo>
                <a:cubicBezTo>
                  <a:pt x="450" y="403"/>
                  <a:pt x="450" y="403"/>
                  <a:pt x="450" y="403"/>
                </a:cubicBezTo>
                <a:cubicBezTo>
                  <a:pt x="450" y="402"/>
                  <a:pt x="450" y="402"/>
                  <a:pt x="450" y="402"/>
                </a:cubicBezTo>
                <a:cubicBezTo>
                  <a:pt x="450" y="402"/>
                  <a:pt x="450" y="402"/>
                  <a:pt x="450" y="402"/>
                </a:cubicBezTo>
                <a:cubicBezTo>
                  <a:pt x="450" y="402"/>
                  <a:pt x="450" y="402"/>
                  <a:pt x="450" y="402"/>
                </a:cubicBezTo>
                <a:cubicBezTo>
                  <a:pt x="450" y="402"/>
                  <a:pt x="450" y="402"/>
                  <a:pt x="450" y="402"/>
                </a:cubicBezTo>
                <a:cubicBezTo>
                  <a:pt x="451" y="401"/>
                  <a:pt x="451" y="401"/>
                  <a:pt x="451" y="401"/>
                </a:cubicBezTo>
                <a:cubicBezTo>
                  <a:pt x="462" y="399"/>
                  <a:pt x="462" y="399"/>
                  <a:pt x="462" y="399"/>
                </a:cubicBezTo>
                <a:cubicBezTo>
                  <a:pt x="458" y="406"/>
                  <a:pt x="458" y="406"/>
                  <a:pt x="458" y="406"/>
                </a:cubicBezTo>
                <a:cubicBezTo>
                  <a:pt x="458" y="406"/>
                  <a:pt x="458" y="406"/>
                  <a:pt x="458" y="406"/>
                </a:cubicBezTo>
                <a:cubicBezTo>
                  <a:pt x="458" y="406"/>
                  <a:pt x="458" y="406"/>
                  <a:pt x="458" y="406"/>
                </a:cubicBezTo>
                <a:cubicBezTo>
                  <a:pt x="457" y="406"/>
                  <a:pt x="457" y="406"/>
                  <a:pt x="457" y="406"/>
                </a:cubicBezTo>
                <a:cubicBezTo>
                  <a:pt x="457" y="407"/>
                  <a:pt x="457" y="407"/>
                  <a:pt x="457" y="407"/>
                </a:cubicBezTo>
                <a:cubicBezTo>
                  <a:pt x="457" y="407"/>
                  <a:pt x="457" y="407"/>
                  <a:pt x="457" y="407"/>
                </a:cubicBezTo>
                <a:cubicBezTo>
                  <a:pt x="457" y="407"/>
                  <a:pt x="457" y="407"/>
                  <a:pt x="457" y="407"/>
                </a:cubicBezTo>
                <a:cubicBezTo>
                  <a:pt x="457" y="407"/>
                  <a:pt x="457" y="407"/>
                  <a:pt x="458" y="407"/>
                </a:cubicBezTo>
                <a:cubicBezTo>
                  <a:pt x="458" y="408"/>
                  <a:pt x="458" y="408"/>
                  <a:pt x="458" y="408"/>
                </a:cubicBezTo>
                <a:cubicBezTo>
                  <a:pt x="458" y="408"/>
                  <a:pt x="458" y="408"/>
                  <a:pt x="458" y="408"/>
                </a:cubicBezTo>
                <a:cubicBezTo>
                  <a:pt x="458" y="408"/>
                  <a:pt x="458" y="408"/>
                  <a:pt x="458" y="408"/>
                </a:cubicBezTo>
                <a:cubicBezTo>
                  <a:pt x="458" y="408"/>
                  <a:pt x="458" y="408"/>
                  <a:pt x="458" y="408"/>
                </a:cubicBezTo>
                <a:cubicBezTo>
                  <a:pt x="458" y="408"/>
                  <a:pt x="458" y="408"/>
                  <a:pt x="458" y="408"/>
                </a:cubicBezTo>
                <a:cubicBezTo>
                  <a:pt x="460" y="409"/>
                  <a:pt x="460" y="409"/>
                  <a:pt x="460" y="409"/>
                </a:cubicBezTo>
                <a:cubicBezTo>
                  <a:pt x="460" y="409"/>
                  <a:pt x="460" y="409"/>
                  <a:pt x="460" y="410"/>
                </a:cubicBezTo>
                <a:cubicBezTo>
                  <a:pt x="460" y="410"/>
                  <a:pt x="460" y="410"/>
                  <a:pt x="461" y="410"/>
                </a:cubicBezTo>
                <a:cubicBezTo>
                  <a:pt x="461" y="410"/>
                  <a:pt x="461" y="410"/>
                  <a:pt x="461" y="410"/>
                </a:cubicBezTo>
                <a:cubicBezTo>
                  <a:pt x="616" y="494"/>
                  <a:pt x="616" y="494"/>
                  <a:pt x="616" y="494"/>
                </a:cubicBezTo>
                <a:cubicBezTo>
                  <a:pt x="617" y="500"/>
                  <a:pt x="617" y="500"/>
                  <a:pt x="617" y="500"/>
                </a:cubicBezTo>
                <a:lnTo>
                  <a:pt x="55" y="196"/>
                </a:lnTo>
                <a:close/>
                <a:moveTo>
                  <a:pt x="615" y="491"/>
                </a:moveTo>
                <a:cubicBezTo>
                  <a:pt x="615" y="490"/>
                  <a:pt x="615" y="490"/>
                  <a:pt x="615" y="490"/>
                </a:cubicBezTo>
                <a:cubicBezTo>
                  <a:pt x="615" y="491"/>
                  <a:pt x="615" y="491"/>
                  <a:pt x="615" y="491"/>
                </a:cubicBezTo>
                <a:close/>
                <a:moveTo>
                  <a:pt x="617" y="482"/>
                </a:moveTo>
                <a:cubicBezTo>
                  <a:pt x="600" y="364"/>
                  <a:pt x="600" y="364"/>
                  <a:pt x="600" y="364"/>
                </a:cubicBezTo>
                <a:cubicBezTo>
                  <a:pt x="605" y="354"/>
                  <a:pt x="605" y="354"/>
                  <a:pt x="605" y="354"/>
                </a:cubicBezTo>
                <a:cubicBezTo>
                  <a:pt x="606" y="358"/>
                  <a:pt x="606" y="358"/>
                  <a:pt x="606" y="358"/>
                </a:cubicBezTo>
                <a:cubicBezTo>
                  <a:pt x="602" y="365"/>
                  <a:pt x="602" y="365"/>
                  <a:pt x="602" y="365"/>
                </a:cubicBezTo>
                <a:cubicBezTo>
                  <a:pt x="602" y="365"/>
                  <a:pt x="602" y="365"/>
                  <a:pt x="602" y="365"/>
                </a:cubicBezTo>
                <a:cubicBezTo>
                  <a:pt x="602" y="365"/>
                  <a:pt x="602" y="365"/>
                  <a:pt x="602" y="365"/>
                </a:cubicBezTo>
                <a:cubicBezTo>
                  <a:pt x="601" y="365"/>
                  <a:pt x="602" y="365"/>
                  <a:pt x="602" y="365"/>
                </a:cubicBezTo>
                <a:cubicBezTo>
                  <a:pt x="602" y="366"/>
                  <a:pt x="601" y="366"/>
                  <a:pt x="601" y="366"/>
                </a:cubicBezTo>
                <a:cubicBezTo>
                  <a:pt x="618" y="480"/>
                  <a:pt x="618" y="480"/>
                  <a:pt x="618" y="480"/>
                </a:cubicBezTo>
                <a:lnTo>
                  <a:pt x="617" y="482"/>
                </a:lnTo>
                <a:close/>
                <a:moveTo>
                  <a:pt x="618" y="487"/>
                </a:moveTo>
                <a:cubicBezTo>
                  <a:pt x="620" y="483"/>
                  <a:pt x="620" y="483"/>
                  <a:pt x="620" y="483"/>
                </a:cubicBezTo>
                <a:cubicBezTo>
                  <a:pt x="620" y="483"/>
                  <a:pt x="620" y="483"/>
                  <a:pt x="620" y="483"/>
                </a:cubicBezTo>
                <a:cubicBezTo>
                  <a:pt x="620" y="483"/>
                  <a:pt x="620" y="484"/>
                  <a:pt x="620" y="484"/>
                </a:cubicBezTo>
                <a:cubicBezTo>
                  <a:pt x="620" y="484"/>
                  <a:pt x="620" y="483"/>
                  <a:pt x="620" y="483"/>
                </a:cubicBezTo>
                <a:cubicBezTo>
                  <a:pt x="620" y="483"/>
                  <a:pt x="620" y="483"/>
                  <a:pt x="620" y="483"/>
                </a:cubicBezTo>
                <a:cubicBezTo>
                  <a:pt x="621" y="483"/>
                  <a:pt x="621" y="483"/>
                  <a:pt x="621" y="483"/>
                </a:cubicBezTo>
                <a:cubicBezTo>
                  <a:pt x="621" y="483"/>
                  <a:pt x="621" y="483"/>
                  <a:pt x="621" y="483"/>
                </a:cubicBezTo>
                <a:cubicBezTo>
                  <a:pt x="621" y="483"/>
                  <a:pt x="621" y="483"/>
                  <a:pt x="621" y="483"/>
                </a:cubicBezTo>
                <a:cubicBezTo>
                  <a:pt x="621" y="483"/>
                  <a:pt x="622" y="482"/>
                  <a:pt x="622" y="482"/>
                </a:cubicBezTo>
                <a:cubicBezTo>
                  <a:pt x="623" y="479"/>
                  <a:pt x="623" y="479"/>
                  <a:pt x="623" y="479"/>
                </a:cubicBezTo>
                <a:cubicBezTo>
                  <a:pt x="624" y="477"/>
                  <a:pt x="624" y="477"/>
                  <a:pt x="624" y="477"/>
                </a:cubicBezTo>
                <a:cubicBezTo>
                  <a:pt x="624" y="480"/>
                  <a:pt x="624" y="480"/>
                  <a:pt x="624" y="480"/>
                </a:cubicBezTo>
                <a:cubicBezTo>
                  <a:pt x="623" y="482"/>
                  <a:pt x="623" y="482"/>
                  <a:pt x="623" y="482"/>
                </a:cubicBezTo>
                <a:cubicBezTo>
                  <a:pt x="623" y="483"/>
                  <a:pt x="623" y="483"/>
                  <a:pt x="623" y="483"/>
                </a:cubicBezTo>
                <a:cubicBezTo>
                  <a:pt x="623" y="483"/>
                  <a:pt x="623" y="483"/>
                  <a:pt x="623" y="483"/>
                </a:cubicBezTo>
                <a:cubicBezTo>
                  <a:pt x="623" y="483"/>
                  <a:pt x="623" y="483"/>
                  <a:pt x="623" y="483"/>
                </a:cubicBezTo>
                <a:cubicBezTo>
                  <a:pt x="623" y="483"/>
                  <a:pt x="623" y="483"/>
                  <a:pt x="623" y="483"/>
                </a:cubicBezTo>
                <a:cubicBezTo>
                  <a:pt x="623" y="483"/>
                  <a:pt x="623" y="484"/>
                  <a:pt x="623" y="484"/>
                </a:cubicBezTo>
                <a:cubicBezTo>
                  <a:pt x="623" y="484"/>
                  <a:pt x="623" y="484"/>
                  <a:pt x="623" y="484"/>
                </a:cubicBezTo>
                <a:cubicBezTo>
                  <a:pt x="624" y="484"/>
                  <a:pt x="624" y="484"/>
                  <a:pt x="624" y="484"/>
                </a:cubicBezTo>
                <a:cubicBezTo>
                  <a:pt x="624" y="484"/>
                  <a:pt x="624" y="484"/>
                  <a:pt x="624" y="484"/>
                </a:cubicBezTo>
                <a:cubicBezTo>
                  <a:pt x="624" y="484"/>
                  <a:pt x="624" y="484"/>
                  <a:pt x="624" y="484"/>
                </a:cubicBezTo>
                <a:cubicBezTo>
                  <a:pt x="624" y="484"/>
                  <a:pt x="624" y="484"/>
                  <a:pt x="624" y="484"/>
                </a:cubicBezTo>
                <a:cubicBezTo>
                  <a:pt x="624" y="484"/>
                  <a:pt x="624" y="484"/>
                  <a:pt x="624" y="484"/>
                </a:cubicBezTo>
                <a:cubicBezTo>
                  <a:pt x="625" y="484"/>
                  <a:pt x="625" y="484"/>
                  <a:pt x="625" y="484"/>
                </a:cubicBezTo>
                <a:cubicBezTo>
                  <a:pt x="625" y="484"/>
                  <a:pt x="625" y="484"/>
                  <a:pt x="625" y="484"/>
                </a:cubicBezTo>
                <a:cubicBezTo>
                  <a:pt x="626" y="484"/>
                  <a:pt x="626" y="484"/>
                  <a:pt x="626" y="484"/>
                </a:cubicBezTo>
                <a:cubicBezTo>
                  <a:pt x="627" y="482"/>
                  <a:pt x="627" y="482"/>
                  <a:pt x="627" y="482"/>
                </a:cubicBezTo>
                <a:cubicBezTo>
                  <a:pt x="634" y="475"/>
                  <a:pt x="634" y="475"/>
                  <a:pt x="634" y="475"/>
                </a:cubicBezTo>
                <a:cubicBezTo>
                  <a:pt x="620" y="498"/>
                  <a:pt x="620" y="498"/>
                  <a:pt x="620" y="498"/>
                </a:cubicBezTo>
                <a:lnTo>
                  <a:pt x="618" y="487"/>
                </a:lnTo>
                <a:close/>
                <a:moveTo>
                  <a:pt x="620" y="505"/>
                </a:moveTo>
                <a:cubicBezTo>
                  <a:pt x="622" y="505"/>
                  <a:pt x="622" y="505"/>
                  <a:pt x="622" y="505"/>
                </a:cubicBezTo>
                <a:cubicBezTo>
                  <a:pt x="622" y="505"/>
                  <a:pt x="622" y="505"/>
                  <a:pt x="622" y="505"/>
                </a:cubicBezTo>
                <a:cubicBezTo>
                  <a:pt x="629" y="609"/>
                  <a:pt x="629" y="609"/>
                  <a:pt x="629" y="609"/>
                </a:cubicBezTo>
                <a:cubicBezTo>
                  <a:pt x="629" y="609"/>
                  <a:pt x="629" y="609"/>
                  <a:pt x="629" y="609"/>
                </a:cubicBezTo>
                <a:cubicBezTo>
                  <a:pt x="630" y="610"/>
                  <a:pt x="630" y="610"/>
                  <a:pt x="630" y="610"/>
                </a:cubicBezTo>
                <a:cubicBezTo>
                  <a:pt x="631" y="610"/>
                  <a:pt x="631" y="610"/>
                  <a:pt x="631" y="610"/>
                </a:cubicBezTo>
                <a:cubicBezTo>
                  <a:pt x="631" y="610"/>
                  <a:pt x="631" y="610"/>
                  <a:pt x="631" y="610"/>
                </a:cubicBezTo>
                <a:cubicBezTo>
                  <a:pt x="631" y="610"/>
                  <a:pt x="631" y="610"/>
                  <a:pt x="631" y="610"/>
                </a:cubicBezTo>
                <a:cubicBezTo>
                  <a:pt x="631" y="610"/>
                  <a:pt x="631" y="610"/>
                  <a:pt x="632" y="610"/>
                </a:cubicBezTo>
                <a:cubicBezTo>
                  <a:pt x="632" y="610"/>
                  <a:pt x="632" y="610"/>
                  <a:pt x="632" y="610"/>
                </a:cubicBezTo>
                <a:cubicBezTo>
                  <a:pt x="632" y="610"/>
                  <a:pt x="632" y="610"/>
                  <a:pt x="632" y="609"/>
                </a:cubicBezTo>
                <a:cubicBezTo>
                  <a:pt x="632" y="609"/>
                  <a:pt x="632" y="609"/>
                  <a:pt x="632" y="609"/>
                </a:cubicBezTo>
                <a:cubicBezTo>
                  <a:pt x="635" y="602"/>
                  <a:pt x="635" y="602"/>
                  <a:pt x="635" y="602"/>
                </a:cubicBezTo>
                <a:cubicBezTo>
                  <a:pt x="635" y="606"/>
                  <a:pt x="635" y="606"/>
                  <a:pt x="635" y="606"/>
                </a:cubicBezTo>
                <a:cubicBezTo>
                  <a:pt x="635" y="606"/>
                  <a:pt x="635" y="606"/>
                  <a:pt x="635" y="606"/>
                </a:cubicBezTo>
                <a:cubicBezTo>
                  <a:pt x="635" y="606"/>
                  <a:pt x="635" y="606"/>
                  <a:pt x="635" y="606"/>
                </a:cubicBezTo>
                <a:cubicBezTo>
                  <a:pt x="635" y="606"/>
                  <a:pt x="635" y="606"/>
                  <a:pt x="635" y="606"/>
                </a:cubicBezTo>
                <a:cubicBezTo>
                  <a:pt x="635" y="607"/>
                  <a:pt x="635" y="607"/>
                  <a:pt x="635" y="607"/>
                </a:cubicBezTo>
                <a:cubicBezTo>
                  <a:pt x="635" y="607"/>
                  <a:pt x="635" y="607"/>
                  <a:pt x="635" y="607"/>
                </a:cubicBezTo>
                <a:cubicBezTo>
                  <a:pt x="635" y="607"/>
                  <a:pt x="635" y="607"/>
                  <a:pt x="635" y="607"/>
                </a:cubicBezTo>
                <a:cubicBezTo>
                  <a:pt x="635" y="607"/>
                  <a:pt x="635" y="607"/>
                  <a:pt x="635" y="607"/>
                </a:cubicBezTo>
                <a:cubicBezTo>
                  <a:pt x="635" y="607"/>
                  <a:pt x="635" y="607"/>
                  <a:pt x="635" y="607"/>
                </a:cubicBezTo>
                <a:cubicBezTo>
                  <a:pt x="636" y="615"/>
                  <a:pt x="636" y="615"/>
                  <a:pt x="636" y="615"/>
                </a:cubicBezTo>
                <a:cubicBezTo>
                  <a:pt x="635" y="616"/>
                  <a:pt x="635" y="616"/>
                  <a:pt x="635" y="616"/>
                </a:cubicBezTo>
                <a:cubicBezTo>
                  <a:pt x="635" y="616"/>
                  <a:pt x="635" y="616"/>
                  <a:pt x="635" y="616"/>
                </a:cubicBezTo>
                <a:cubicBezTo>
                  <a:pt x="635" y="616"/>
                  <a:pt x="635" y="616"/>
                  <a:pt x="635" y="616"/>
                </a:cubicBezTo>
                <a:cubicBezTo>
                  <a:pt x="635" y="616"/>
                  <a:pt x="635" y="616"/>
                  <a:pt x="635" y="616"/>
                </a:cubicBezTo>
                <a:cubicBezTo>
                  <a:pt x="635" y="617"/>
                  <a:pt x="635" y="617"/>
                  <a:pt x="635" y="617"/>
                </a:cubicBezTo>
                <a:cubicBezTo>
                  <a:pt x="635" y="617"/>
                  <a:pt x="635" y="617"/>
                  <a:pt x="635" y="617"/>
                </a:cubicBezTo>
                <a:cubicBezTo>
                  <a:pt x="635" y="617"/>
                  <a:pt x="635" y="617"/>
                  <a:pt x="635" y="617"/>
                </a:cubicBezTo>
                <a:cubicBezTo>
                  <a:pt x="635" y="617"/>
                  <a:pt x="635" y="617"/>
                  <a:pt x="635" y="617"/>
                </a:cubicBezTo>
                <a:cubicBezTo>
                  <a:pt x="635" y="617"/>
                  <a:pt x="635" y="618"/>
                  <a:pt x="635" y="618"/>
                </a:cubicBezTo>
                <a:cubicBezTo>
                  <a:pt x="635" y="618"/>
                  <a:pt x="635" y="618"/>
                  <a:pt x="635" y="618"/>
                </a:cubicBezTo>
                <a:cubicBezTo>
                  <a:pt x="635" y="618"/>
                  <a:pt x="635" y="618"/>
                  <a:pt x="635" y="618"/>
                </a:cubicBezTo>
                <a:cubicBezTo>
                  <a:pt x="635" y="618"/>
                  <a:pt x="636" y="618"/>
                  <a:pt x="636" y="618"/>
                </a:cubicBezTo>
                <a:cubicBezTo>
                  <a:pt x="636" y="624"/>
                  <a:pt x="636" y="624"/>
                  <a:pt x="636" y="624"/>
                </a:cubicBezTo>
                <a:cubicBezTo>
                  <a:pt x="636" y="625"/>
                  <a:pt x="636" y="625"/>
                  <a:pt x="637" y="625"/>
                </a:cubicBezTo>
                <a:cubicBezTo>
                  <a:pt x="637" y="625"/>
                  <a:pt x="637" y="625"/>
                  <a:pt x="637" y="625"/>
                </a:cubicBezTo>
                <a:cubicBezTo>
                  <a:pt x="637" y="625"/>
                  <a:pt x="637" y="625"/>
                  <a:pt x="637" y="625"/>
                </a:cubicBezTo>
                <a:cubicBezTo>
                  <a:pt x="638" y="626"/>
                  <a:pt x="638" y="626"/>
                  <a:pt x="638" y="626"/>
                </a:cubicBezTo>
                <a:cubicBezTo>
                  <a:pt x="632" y="627"/>
                  <a:pt x="632" y="627"/>
                  <a:pt x="632" y="627"/>
                </a:cubicBezTo>
                <a:cubicBezTo>
                  <a:pt x="632" y="627"/>
                  <a:pt x="632" y="627"/>
                  <a:pt x="632" y="627"/>
                </a:cubicBezTo>
                <a:cubicBezTo>
                  <a:pt x="632" y="627"/>
                  <a:pt x="632" y="627"/>
                  <a:pt x="632" y="628"/>
                </a:cubicBezTo>
                <a:cubicBezTo>
                  <a:pt x="631" y="628"/>
                  <a:pt x="631" y="628"/>
                  <a:pt x="631" y="628"/>
                </a:cubicBezTo>
                <a:cubicBezTo>
                  <a:pt x="631" y="628"/>
                  <a:pt x="631" y="628"/>
                  <a:pt x="631" y="628"/>
                </a:cubicBezTo>
                <a:cubicBezTo>
                  <a:pt x="631" y="628"/>
                  <a:pt x="631" y="628"/>
                  <a:pt x="631" y="628"/>
                </a:cubicBezTo>
                <a:cubicBezTo>
                  <a:pt x="631" y="628"/>
                  <a:pt x="631" y="628"/>
                  <a:pt x="631" y="628"/>
                </a:cubicBezTo>
                <a:cubicBezTo>
                  <a:pt x="631" y="628"/>
                  <a:pt x="631" y="629"/>
                  <a:pt x="631" y="629"/>
                </a:cubicBezTo>
                <a:cubicBezTo>
                  <a:pt x="631" y="629"/>
                  <a:pt x="631" y="629"/>
                  <a:pt x="631" y="629"/>
                </a:cubicBezTo>
                <a:cubicBezTo>
                  <a:pt x="640" y="754"/>
                  <a:pt x="640" y="754"/>
                  <a:pt x="640" y="754"/>
                </a:cubicBezTo>
                <a:cubicBezTo>
                  <a:pt x="640" y="754"/>
                  <a:pt x="640" y="754"/>
                  <a:pt x="640" y="754"/>
                </a:cubicBezTo>
                <a:cubicBezTo>
                  <a:pt x="640" y="755"/>
                  <a:pt x="640" y="755"/>
                  <a:pt x="640" y="755"/>
                </a:cubicBezTo>
                <a:cubicBezTo>
                  <a:pt x="640" y="755"/>
                  <a:pt x="640" y="755"/>
                  <a:pt x="640" y="755"/>
                </a:cubicBezTo>
                <a:cubicBezTo>
                  <a:pt x="640" y="755"/>
                  <a:pt x="640" y="755"/>
                  <a:pt x="641" y="755"/>
                </a:cubicBezTo>
                <a:cubicBezTo>
                  <a:pt x="641" y="756"/>
                  <a:pt x="641" y="756"/>
                  <a:pt x="641" y="756"/>
                </a:cubicBezTo>
                <a:cubicBezTo>
                  <a:pt x="641" y="756"/>
                  <a:pt x="641" y="756"/>
                  <a:pt x="641" y="756"/>
                </a:cubicBezTo>
                <a:cubicBezTo>
                  <a:pt x="641" y="756"/>
                  <a:pt x="641" y="756"/>
                  <a:pt x="641" y="756"/>
                </a:cubicBezTo>
                <a:cubicBezTo>
                  <a:pt x="642" y="756"/>
                  <a:pt x="642" y="756"/>
                  <a:pt x="642" y="755"/>
                </a:cubicBezTo>
                <a:cubicBezTo>
                  <a:pt x="642" y="755"/>
                  <a:pt x="642" y="755"/>
                  <a:pt x="642" y="755"/>
                </a:cubicBezTo>
                <a:cubicBezTo>
                  <a:pt x="642" y="755"/>
                  <a:pt x="642" y="755"/>
                  <a:pt x="642" y="755"/>
                </a:cubicBezTo>
                <a:cubicBezTo>
                  <a:pt x="642" y="755"/>
                  <a:pt x="642" y="755"/>
                  <a:pt x="642" y="755"/>
                </a:cubicBezTo>
                <a:cubicBezTo>
                  <a:pt x="645" y="751"/>
                  <a:pt x="645" y="751"/>
                  <a:pt x="645" y="751"/>
                </a:cubicBezTo>
                <a:cubicBezTo>
                  <a:pt x="646" y="755"/>
                  <a:pt x="646" y="755"/>
                  <a:pt x="646" y="755"/>
                </a:cubicBezTo>
                <a:cubicBezTo>
                  <a:pt x="641" y="763"/>
                  <a:pt x="641" y="763"/>
                  <a:pt x="641" y="763"/>
                </a:cubicBezTo>
                <a:cubicBezTo>
                  <a:pt x="641" y="763"/>
                  <a:pt x="641" y="763"/>
                  <a:pt x="641" y="763"/>
                </a:cubicBezTo>
                <a:cubicBezTo>
                  <a:pt x="641" y="763"/>
                  <a:pt x="641" y="763"/>
                  <a:pt x="641" y="763"/>
                </a:cubicBezTo>
                <a:cubicBezTo>
                  <a:pt x="641" y="763"/>
                  <a:pt x="641" y="764"/>
                  <a:pt x="641" y="764"/>
                </a:cubicBezTo>
                <a:cubicBezTo>
                  <a:pt x="641" y="764"/>
                  <a:pt x="641" y="764"/>
                  <a:pt x="641" y="764"/>
                </a:cubicBezTo>
                <a:cubicBezTo>
                  <a:pt x="648" y="874"/>
                  <a:pt x="648" y="874"/>
                  <a:pt x="648" y="874"/>
                </a:cubicBezTo>
                <a:cubicBezTo>
                  <a:pt x="648" y="874"/>
                  <a:pt x="648" y="874"/>
                  <a:pt x="648" y="874"/>
                </a:cubicBezTo>
                <a:cubicBezTo>
                  <a:pt x="648" y="874"/>
                  <a:pt x="649" y="874"/>
                  <a:pt x="649" y="875"/>
                </a:cubicBezTo>
                <a:cubicBezTo>
                  <a:pt x="649" y="875"/>
                  <a:pt x="649" y="875"/>
                  <a:pt x="649" y="875"/>
                </a:cubicBezTo>
                <a:cubicBezTo>
                  <a:pt x="649" y="875"/>
                  <a:pt x="649" y="875"/>
                  <a:pt x="649" y="875"/>
                </a:cubicBezTo>
                <a:cubicBezTo>
                  <a:pt x="650" y="875"/>
                  <a:pt x="650" y="875"/>
                  <a:pt x="650" y="875"/>
                </a:cubicBezTo>
                <a:cubicBezTo>
                  <a:pt x="650" y="875"/>
                  <a:pt x="650" y="875"/>
                  <a:pt x="650" y="875"/>
                </a:cubicBezTo>
                <a:cubicBezTo>
                  <a:pt x="650" y="875"/>
                  <a:pt x="650" y="875"/>
                  <a:pt x="650" y="875"/>
                </a:cubicBezTo>
                <a:cubicBezTo>
                  <a:pt x="650" y="875"/>
                  <a:pt x="650" y="875"/>
                  <a:pt x="651" y="875"/>
                </a:cubicBezTo>
                <a:cubicBezTo>
                  <a:pt x="651" y="875"/>
                  <a:pt x="651" y="875"/>
                  <a:pt x="651" y="875"/>
                </a:cubicBezTo>
                <a:cubicBezTo>
                  <a:pt x="651" y="875"/>
                  <a:pt x="651" y="874"/>
                  <a:pt x="651" y="874"/>
                </a:cubicBezTo>
                <a:cubicBezTo>
                  <a:pt x="655" y="864"/>
                  <a:pt x="655" y="864"/>
                  <a:pt x="655" y="864"/>
                </a:cubicBezTo>
                <a:cubicBezTo>
                  <a:pt x="655" y="864"/>
                  <a:pt x="655" y="864"/>
                  <a:pt x="655" y="864"/>
                </a:cubicBezTo>
                <a:cubicBezTo>
                  <a:pt x="655" y="864"/>
                  <a:pt x="655" y="864"/>
                  <a:pt x="655" y="864"/>
                </a:cubicBezTo>
                <a:cubicBezTo>
                  <a:pt x="655" y="864"/>
                  <a:pt x="655" y="864"/>
                  <a:pt x="656" y="864"/>
                </a:cubicBezTo>
                <a:cubicBezTo>
                  <a:pt x="656" y="864"/>
                  <a:pt x="656" y="864"/>
                  <a:pt x="656" y="864"/>
                </a:cubicBezTo>
                <a:cubicBezTo>
                  <a:pt x="656" y="864"/>
                  <a:pt x="656" y="864"/>
                  <a:pt x="656" y="863"/>
                </a:cubicBezTo>
                <a:cubicBezTo>
                  <a:pt x="656" y="863"/>
                  <a:pt x="656" y="863"/>
                  <a:pt x="656" y="863"/>
                </a:cubicBezTo>
                <a:cubicBezTo>
                  <a:pt x="656" y="863"/>
                  <a:pt x="656" y="863"/>
                  <a:pt x="656" y="863"/>
                </a:cubicBezTo>
                <a:cubicBezTo>
                  <a:pt x="653" y="871"/>
                  <a:pt x="653" y="871"/>
                  <a:pt x="653" y="871"/>
                </a:cubicBezTo>
                <a:cubicBezTo>
                  <a:pt x="653" y="871"/>
                  <a:pt x="653" y="872"/>
                  <a:pt x="653" y="872"/>
                </a:cubicBezTo>
                <a:cubicBezTo>
                  <a:pt x="653" y="872"/>
                  <a:pt x="653" y="872"/>
                  <a:pt x="653" y="872"/>
                </a:cubicBezTo>
                <a:cubicBezTo>
                  <a:pt x="653" y="872"/>
                  <a:pt x="653" y="872"/>
                  <a:pt x="653" y="872"/>
                </a:cubicBezTo>
                <a:cubicBezTo>
                  <a:pt x="653" y="872"/>
                  <a:pt x="653" y="872"/>
                  <a:pt x="653" y="872"/>
                </a:cubicBezTo>
                <a:cubicBezTo>
                  <a:pt x="653" y="872"/>
                  <a:pt x="653" y="873"/>
                  <a:pt x="653" y="873"/>
                </a:cubicBezTo>
                <a:cubicBezTo>
                  <a:pt x="653" y="873"/>
                  <a:pt x="654" y="873"/>
                  <a:pt x="654" y="873"/>
                </a:cubicBezTo>
                <a:cubicBezTo>
                  <a:pt x="654" y="873"/>
                  <a:pt x="654" y="873"/>
                  <a:pt x="654" y="873"/>
                </a:cubicBezTo>
                <a:cubicBezTo>
                  <a:pt x="654" y="873"/>
                  <a:pt x="654" y="873"/>
                  <a:pt x="654" y="873"/>
                </a:cubicBezTo>
                <a:cubicBezTo>
                  <a:pt x="654" y="873"/>
                  <a:pt x="654" y="873"/>
                  <a:pt x="654" y="873"/>
                </a:cubicBezTo>
                <a:cubicBezTo>
                  <a:pt x="654" y="873"/>
                  <a:pt x="654" y="873"/>
                  <a:pt x="654" y="873"/>
                </a:cubicBezTo>
                <a:cubicBezTo>
                  <a:pt x="654" y="873"/>
                  <a:pt x="655" y="873"/>
                  <a:pt x="655" y="873"/>
                </a:cubicBezTo>
                <a:cubicBezTo>
                  <a:pt x="655" y="873"/>
                  <a:pt x="655" y="873"/>
                  <a:pt x="655" y="873"/>
                </a:cubicBezTo>
                <a:cubicBezTo>
                  <a:pt x="655" y="873"/>
                  <a:pt x="655" y="873"/>
                  <a:pt x="655" y="873"/>
                </a:cubicBezTo>
                <a:cubicBezTo>
                  <a:pt x="655" y="873"/>
                  <a:pt x="656" y="873"/>
                  <a:pt x="656" y="873"/>
                </a:cubicBezTo>
                <a:cubicBezTo>
                  <a:pt x="656" y="873"/>
                  <a:pt x="656" y="873"/>
                  <a:pt x="656" y="873"/>
                </a:cubicBezTo>
                <a:cubicBezTo>
                  <a:pt x="758" y="719"/>
                  <a:pt x="758" y="719"/>
                  <a:pt x="758" y="719"/>
                </a:cubicBezTo>
                <a:cubicBezTo>
                  <a:pt x="759" y="725"/>
                  <a:pt x="759" y="725"/>
                  <a:pt x="759" y="725"/>
                </a:cubicBezTo>
                <a:cubicBezTo>
                  <a:pt x="648" y="890"/>
                  <a:pt x="648" y="890"/>
                  <a:pt x="648" y="890"/>
                </a:cubicBezTo>
                <a:lnTo>
                  <a:pt x="620" y="505"/>
                </a:lnTo>
                <a:close/>
                <a:moveTo>
                  <a:pt x="648" y="895"/>
                </a:moveTo>
                <a:cubicBezTo>
                  <a:pt x="765" y="726"/>
                  <a:pt x="765" y="726"/>
                  <a:pt x="765" y="726"/>
                </a:cubicBezTo>
                <a:cubicBezTo>
                  <a:pt x="893" y="1457"/>
                  <a:pt x="893" y="1457"/>
                  <a:pt x="893" y="1457"/>
                </a:cubicBezTo>
                <a:cubicBezTo>
                  <a:pt x="890" y="1456"/>
                  <a:pt x="890" y="1456"/>
                  <a:pt x="890" y="1456"/>
                </a:cubicBezTo>
                <a:cubicBezTo>
                  <a:pt x="857" y="1269"/>
                  <a:pt x="857" y="1269"/>
                  <a:pt x="857" y="1269"/>
                </a:cubicBezTo>
                <a:cubicBezTo>
                  <a:pt x="857" y="1269"/>
                  <a:pt x="857" y="1269"/>
                  <a:pt x="857" y="1269"/>
                </a:cubicBezTo>
                <a:cubicBezTo>
                  <a:pt x="857" y="1269"/>
                  <a:pt x="857" y="1269"/>
                  <a:pt x="857" y="1269"/>
                </a:cubicBezTo>
                <a:cubicBezTo>
                  <a:pt x="857" y="1269"/>
                  <a:pt x="857" y="1268"/>
                  <a:pt x="857" y="1268"/>
                </a:cubicBezTo>
                <a:cubicBezTo>
                  <a:pt x="857" y="1268"/>
                  <a:pt x="857" y="1268"/>
                  <a:pt x="857" y="1268"/>
                </a:cubicBezTo>
                <a:cubicBezTo>
                  <a:pt x="857" y="1268"/>
                  <a:pt x="857" y="1268"/>
                  <a:pt x="857" y="1268"/>
                </a:cubicBezTo>
                <a:cubicBezTo>
                  <a:pt x="857" y="1268"/>
                  <a:pt x="856" y="1268"/>
                  <a:pt x="856" y="1268"/>
                </a:cubicBezTo>
                <a:cubicBezTo>
                  <a:pt x="856" y="1268"/>
                  <a:pt x="856" y="1268"/>
                  <a:pt x="856" y="1268"/>
                </a:cubicBezTo>
                <a:cubicBezTo>
                  <a:pt x="856" y="1268"/>
                  <a:pt x="856" y="1268"/>
                  <a:pt x="856" y="1268"/>
                </a:cubicBezTo>
                <a:cubicBezTo>
                  <a:pt x="856" y="1268"/>
                  <a:pt x="856" y="1268"/>
                  <a:pt x="856" y="1268"/>
                </a:cubicBezTo>
                <a:cubicBezTo>
                  <a:pt x="856" y="1268"/>
                  <a:pt x="856" y="1268"/>
                  <a:pt x="856" y="1268"/>
                </a:cubicBezTo>
                <a:cubicBezTo>
                  <a:pt x="856" y="1268"/>
                  <a:pt x="856" y="1268"/>
                  <a:pt x="856" y="1268"/>
                </a:cubicBezTo>
                <a:cubicBezTo>
                  <a:pt x="855" y="1268"/>
                  <a:pt x="855" y="1268"/>
                  <a:pt x="855" y="1268"/>
                </a:cubicBezTo>
                <a:cubicBezTo>
                  <a:pt x="855" y="1268"/>
                  <a:pt x="855" y="1268"/>
                  <a:pt x="855" y="1268"/>
                </a:cubicBezTo>
                <a:cubicBezTo>
                  <a:pt x="855" y="1268"/>
                  <a:pt x="855" y="1268"/>
                  <a:pt x="855" y="1268"/>
                </a:cubicBezTo>
                <a:cubicBezTo>
                  <a:pt x="855" y="1268"/>
                  <a:pt x="855" y="1268"/>
                  <a:pt x="855" y="1268"/>
                </a:cubicBezTo>
                <a:cubicBezTo>
                  <a:pt x="855" y="1269"/>
                  <a:pt x="855" y="1269"/>
                  <a:pt x="855" y="1269"/>
                </a:cubicBezTo>
                <a:cubicBezTo>
                  <a:pt x="855" y="1269"/>
                  <a:pt x="855" y="1269"/>
                  <a:pt x="855" y="1269"/>
                </a:cubicBezTo>
                <a:cubicBezTo>
                  <a:pt x="855" y="1269"/>
                  <a:pt x="854" y="1269"/>
                  <a:pt x="854" y="1269"/>
                </a:cubicBezTo>
                <a:cubicBezTo>
                  <a:pt x="835" y="1439"/>
                  <a:pt x="835" y="1439"/>
                  <a:pt x="835" y="1439"/>
                </a:cubicBezTo>
                <a:cubicBezTo>
                  <a:pt x="832" y="1439"/>
                  <a:pt x="832" y="1439"/>
                  <a:pt x="832" y="1439"/>
                </a:cubicBezTo>
                <a:cubicBezTo>
                  <a:pt x="853" y="1265"/>
                  <a:pt x="853" y="1265"/>
                  <a:pt x="853" y="1265"/>
                </a:cubicBezTo>
                <a:cubicBezTo>
                  <a:pt x="853" y="1264"/>
                  <a:pt x="853" y="1264"/>
                  <a:pt x="853" y="1264"/>
                </a:cubicBezTo>
                <a:cubicBezTo>
                  <a:pt x="853" y="1264"/>
                  <a:pt x="853" y="1264"/>
                  <a:pt x="853" y="1264"/>
                </a:cubicBezTo>
                <a:cubicBezTo>
                  <a:pt x="853" y="1264"/>
                  <a:pt x="852" y="1263"/>
                  <a:pt x="852" y="1263"/>
                </a:cubicBezTo>
                <a:cubicBezTo>
                  <a:pt x="852" y="1263"/>
                  <a:pt x="852" y="1263"/>
                  <a:pt x="852" y="1263"/>
                </a:cubicBezTo>
                <a:cubicBezTo>
                  <a:pt x="852" y="1263"/>
                  <a:pt x="852" y="1263"/>
                  <a:pt x="852" y="1263"/>
                </a:cubicBezTo>
                <a:cubicBezTo>
                  <a:pt x="852" y="1263"/>
                  <a:pt x="852" y="1263"/>
                  <a:pt x="851" y="1263"/>
                </a:cubicBezTo>
                <a:cubicBezTo>
                  <a:pt x="851" y="1263"/>
                  <a:pt x="851" y="1263"/>
                  <a:pt x="851" y="1263"/>
                </a:cubicBezTo>
                <a:cubicBezTo>
                  <a:pt x="851" y="1263"/>
                  <a:pt x="851" y="1263"/>
                  <a:pt x="851" y="1263"/>
                </a:cubicBezTo>
                <a:cubicBezTo>
                  <a:pt x="851" y="1263"/>
                  <a:pt x="850" y="1263"/>
                  <a:pt x="850" y="1263"/>
                </a:cubicBezTo>
                <a:cubicBezTo>
                  <a:pt x="850" y="1263"/>
                  <a:pt x="850" y="1263"/>
                  <a:pt x="850" y="1263"/>
                </a:cubicBezTo>
                <a:cubicBezTo>
                  <a:pt x="790" y="1342"/>
                  <a:pt x="790" y="1342"/>
                  <a:pt x="790" y="1342"/>
                </a:cubicBezTo>
                <a:cubicBezTo>
                  <a:pt x="788" y="1336"/>
                  <a:pt x="788" y="1336"/>
                  <a:pt x="788" y="1336"/>
                </a:cubicBezTo>
                <a:cubicBezTo>
                  <a:pt x="851" y="1254"/>
                  <a:pt x="851" y="1254"/>
                  <a:pt x="851" y="1254"/>
                </a:cubicBezTo>
                <a:cubicBezTo>
                  <a:pt x="851" y="1253"/>
                  <a:pt x="851" y="1253"/>
                  <a:pt x="851" y="1253"/>
                </a:cubicBezTo>
                <a:cubicBezTo>
                  <a:pt x="851" y="1253"/>
                  <a:pt x="851" y="1253"/>
                  <a:pt x="851" y="1253"/>
                </a:cubicBezTo>
                <a:cubicBezTo>
                  <a:pt x="851" y="1252"/>
                  <a:pt x="851" y="1252"/>
                  <a:pt x="851" y="1252"/>
                </a:cubicBezTo>
                <a:cubicBezTo>
                  <a:pt x="656" y="908"/>
                  <a:pt x="656" y="908"/>
                  <a:pt x="656" y="908"/>
                </a:cubicBezTo>
                <a:cubicBezTo>
                  <a:pt x="656" y="908"/>
                  <a:pt x="656" y="908"/>
                  <a:pt x="656" y="908"/>
                </a:cubicBezTo>
                <a:cubicBezTo>
                  <a:pt x="655" y="908"/>
                  <a:pt x="655" y="908"/>
                  <a:pt x="655" y="908"/>
                </a:cubicBezTo>
                <a:cubicBezTo>
                  <a:pt x="655" y="908"/>
                  <a:pt x="655" y="908"/>
                  <a:pt x="655" y="908"/>
                </a:cubicBezTo>
                <a:cubicBezTo>
                  <a:pt x="655" y="908"/>
                  <a:pt x="655" y="908"/>
                  <a:pt x="655" y="908"/>
                </a:cubicBezTo>
                <a:cubicBezTo>
                  <a:pt x="655" y="908"/>
                  <a:pt x="655" y="908"/>
                  <a:pt x="655" y="908"/>
                </a:cubicBezTo>
                <a:cubicBezTo>
                  <a:pt x="655" y="908"/>
                  <a:pt x="654" y="908"/>
                  <a:pt x="654" y="908"/>
                </a:cubicBezTo>
                <a:cubicBezTo>
                  <a:pt x="654" y="908"/>
                  <a:pt x="654" y="908"/>
                  <a:pt x="654" y="908"/>
                </a:cubicBezTo>
                <a:cubicBezTo>
                  <a:pt x="654" y="908"/>
                  <a:pt x="654" y="908"/>
                  <a:pt x="654" y="908"/>
                </a:cubicBezTo>
                <a:cubicBezTo>
                  <a:pt x="654" y="908"/>
                  <a:pt x="654" y="908"/>
                  <a:pt x="654" y="908"/>
                </a:cubicBezTo>
                <a:cubicBezTo>
                  <a:pt x="654" y="908"/>
                  <a:pt x="654" y="908"/>
                  <a:pt x="654" y="908"/>
                </a:cubicBezTo>
                <a:cubicBezTo>
                  <a:pt x="654" y="908"/>
                  <a:pt x="654" y="908"/>
                  <a:pt x="654" y="908"/>
                </a:cubicBezTo>
                <a:cubicBezTo>
                  <a:pt x="653" y="908"/>
                  <a:pt x="653" y="908"/>
                  <a:pt x="653" y="908"/>
                </a:cubicBezTo>
                <a:cubicBezTo>
                  <a:pt x="653" y="908"/>
                  <a:pt x="653" y="908"/>
                  <a:pt x="653" y="908"/>
                </a:cubicBezTo>
                <a:cubicBezTo>
                  <a:pt x="653" y="908"/>
                  <a:pt x="653" y="908"/>
                  <a:pt x="653" y="909"/>
                </a:cubicBezTo>
                <a:cubicBezTo>
                  <a:pt x="653" y="909"/>
                  <a:pt x="653" y="909"/>
                  <a:pt x="653" y="909"/>
                </a:cubicBezTo>
                <a:cubicBezTo>
                  <a:pt x="653" y="909"/>
                  <a:pt x="653" y="909"/>
                  <a:pt x="653" y="909"/>
                </a:cubicBezTo>
                <a:cubicBezTo>
                  <a:pt x="653" y="909"/>
                  <a:pt x="653" y="909"/>
                  <a:pt x="653" y="909"/>
                </a:cubicBezTo>
                <a:cubicBezTo>
                  <a:pt x="653" y="909"/>
                  <a:pt x="653" y="909"/>
                  <a:pt x="653" y="909"/>
                </a:cubicBezTo>
                <a:cubicBezTo>
                  <a:pt x="654" y="916"/>
                  <a:pt x="654" y="916"/>
                  <a:pt x="654" y="916"/>
                </a:cubicBezTo>
                <a:cubicBezTo>
                  <a:pt x="649" y="901"/>
                  <a:pt x="649" y="901"/>
                  <a:pt x="649" y="901"/>
                </a:cubicBezTo>
                <a:lnTo>
                  <a:pt x="648" y="895"/>
                </a:lnTo>
                <a:close/>
                <a:moveTo>
                  <a:pt x="652" y="920"/>
                </a:moveTo>
                <a:cubicBezTo>
                  <a:pt x="657" y="935"/>
                  <a:pt x="657" y="935"/>
                  <a:pt x="657" y="935"/>
                </a:cubicBezTo>
                <a:cubicBezTo>
                  <a:pt x="734" y="1404"/>
                  <a:pt x="734" y="1404"/>
                  <a:pt x="734" y="1404"/>
                </a:cubicBezTo>
                <a:cubicBezTo>
                  <a:pt x="734" y="1404"/>
                  <a:pt x="734" y="1404"/>
                  <a:pt x="734" y="1404"/>
                </a:cubicBezTo>
                <a:cubicBezTo>
                  <a:pt x="735" y="1404"/>
                  <a:pt x="735" y="1404"/>
                  <a:pt x="735" y="1404"/>
                </a:cubicBezTo>
                <a:cubicBezTo>
                  <a:pt x="735" y="1405"/>
                  <a:pt x="735" y="1405"/>
                  <a:pt x="735" y="1405"/>
                </a:cubicBezTo>
                <a:cubicBezTo>
                  <a:pt x="735" y="1405"/>
                  <a:pt x="735" y="1405"/>
                  <a:pt x="735" y="1405"/>
                </a:cubicBezTo>
                <a:cubicBezTo>
                  <a:pt x="735" y="1405"/>
                  <a:pt x="736" y="1405"/>
                  <a:pt x="736" y="1405"/>
                </a:cubicBezTo>
                <a:cubicBezTo>
                  <a:pt x="736" y="1405"/>
                  <a:pt x="736" y="1405"/>
                  <a:pt x="736" y="1405"/>
                </a:cubicBezTo>
                <a:cubicBezTo>
                  <a:pt x="736" y="1405"/>
                  <a:pt x="736" y="1405"/>
                  <a:pt x="736" y="1405"/>
                </a:cubicBezTo>
                <a:cubicBezTo>
                  <a:pt x="736" y="1404"/>
                  <a:pt x="736" y="1404"/>
                  <a:pt x="736" y="1404"/>
                </a:cubicBezTo>
                <a:cubicBezTo>
                  <a:pt x="736" y="1404"/>
                  <a:pt x="736" y="1404"/>
                  <a:pt x="737" y="1404"/>
                </a:cubicBezTo>
                <a:cubicBezTo>
                  <a:pt x="737" y="1404"/>
                  <a:pt x="737" y="1404"/>
                  <a:pt x="737" y="1404"/>
                </a:cubicBezTo>
                <a:cubicBezTo>
                  <a:pt x="737" y="1404"/>
                  <a:pt x="737" y="1404"/>
                  <a:pt x="737" y="1404"/>
                </a:cubicBezTo>
                <a:cubicBezTo>
                  <a:pt x="743" y="1396"/>
                  <a:pt x="743" y="1396"/>
                  <a:pt x="743" y="1396"/>
                </a:cubicBezTo>
                <a:cubicBezTo>
                  <a:pt x="741" y="1407"/>
                  <a:pt x="741" y="1407"/>
                  <a:pt x="741" y="1407"/>
                </a:cubicBezTo>
                <a:cubicBezTo>
                  <a:pt x="736" y="1413"/>
                  <a:pt x="736" y="1413"/>
                  <a:pt x="736" y="1413"/>
                </a:cubicBezTo>
                <a:cubicBezTo>
                  <a:pt x="736" y="1413"/>
                  <a:pt x="736" y="1413"/>
                  <a:pt x="736" y="1413"/>
                </a:cubicBezTo>
                <a:cubicBezTo>
                  <a:pt x="736" y="1414"/>
                  <a:pt x="736" y="1414"/>
                  <a:pt x="736" y="1414"/>
                </a:cubicBezTo>
                <a:cubicBezTo>
                  <a:pt x="736" y="1414"/>
                  <a:pt x="736" y="1414"/>
                  <a:pt x="736" y="1414"/>
                </a:cubicBezTo>
                <a:cubicBezTo>
                  <a:pt x="736" y="1414"/>
                  <a:pt x="736" y="1414"/>
                  <a:pt x="736" y="1414"/>
                </a:cubicBezTo>
                <a:cubicBezTo>
                  <a:pt x="792" y="1759"/>
                  <a:pt x="792" y="1759"/>
                  <a:pt x="792" y="1759"/>
                </a:cubicBezTo>
                <a:cubicBezTo>
                  <a:pt x="792" y="1759"/>
                  <a:pt x="792" y="1759"/>
                  <a:pt x="792" y="1759"/>
                </a:cubicBezTo>
                <a:cubicBezTo>
                  <a:pt x="792" y="1759"/>
                  <a:pt x="792" y="1759"/>
                  <a:pt x="793" y="1759"/>
                </a:cubicBezTo>
                <a:cubicBezTo>
                  <a:pt x="793" y="1760"/>
                  <a:pt x="793" y="1760"/>
                  <a:pt x="793" y="1760"/>
                </a:cubicBezTo>
                <a:cubicBezTo>
                  <a:pt x="793" y="1760"/>
                  <a:pt x="793" y="1760"/>
                  <a:pt x="793" y="1760"/>
                </a:cubicBezTo>
                <a:cubicBezTo>
                  <a:pt x="794" y="1760"/>
                  <a:pt x="794" y="1760"/>
                  <a:pt x="794" y="1760"/>
                </a:cubicBezTo>
                <a:cubicBezTo>
                  <a:pt x="794" y="1760"/>
                  <a:pt x="794" y="1760"/>
                  <a:pt x="794" y="1760"/>
                </a:cubicBezTo>
                <a:cubicBezTo>
                  <a:pt x="794" y="1760"/>
                  <a:pt x="794" y="1760"/>
                  <a:pt x="794" y="1760"/>
                </a:cubicBezTo>
                <a:cubicBezTo>
                  <a:pt x="795" y="1760"/>
                  <a:pt x="795" y="1759"/>
                  <a:pt x="795" y="1759"/>
                </a:cubicBezTo>
                <a:cubicBezTo>
                  <a:pt x="795" y="1759"/>
                  <a:pt x="795" y="1759"/>
                  <a:pt x="795" y="1759"/>
                </a:cubicBezTo>
                <a:cubicBezTo>
                  <a:pt x="795" y="1759"/>
                  <a:pt x="795" y="1759"/>
                  <a:pt x="795" y="1759"/>
                </a:cubicBezTo>
                <a:cubicBezTo>
                  <a:pt x="821" y="1535"/>
                  <a:pt x="821" y="1535"/>
                  <a:pt x="821" y="1535"/>
                </a:cubicBezTo>
                <a:cubicBezTo>
                  <a:pt x="816" y="1599"/>
                  <a:pt x="816" y="1599"/>
                  <a:pt x="816" y="1599"/>
                </a:cubicBezTo>
                <a:cubicBezTo>
                  <a:pt x="797" y="1764"/>
                  <a:pt x="797" y="1764"/>
                  <a:pt x="797" y="1764"/>
                </a:cubicBezTo>
                <a:cubicBezTo>
                  <a:pt x="797" y="1764"/>
                  <a:pt x="797" y="1764"/>
                  <a:pt x="797" y="1764"/>
                </a:cubicBezTo>
                <a:cubicBezTo>
                  <a:pt x="797" y="1764"/>
                  <a:pt x="797" y="1764"/>
                  <a:pt x="797" y="1764"/>
                </a:cubicBezTo>
                <a:cubicBezTo>
                  <a:pt x="797" y="1765"/>
                  <a:pt x="797" y="1765"/>
                  <a:pt x="797" y="1765"/>
                </a:cubicBezTo>
                <a:cubicBezTo>
                  <a:pt x="797" y="1765"/>
                  <a:pt x="797" y="1765"/>
                  <a:pt x="797" y="1765"/>
                </a:cubicBezTo>
                <a:cubicBezTo>
                  <a:pt x="797" y="1765"/>
                  <a:pt x="797" y="1765"/>
                  <a:pt x="797" y="1765"/>
                </a:cubicBezTo>
                <a:cubicBezTo>
                  <a:pt x="798" y="1765"/>
                  <a:pt x="798" y="1765"/>
                  <a:pt x="798" y="1766"/>
                </a:cubicBezTo>
                <a:cubicBezTo>
                  <a:pt x="798" y="1766"/>
                  <a:pt x="798" y="1766"/>
                  <a:pt x="798" y="1766"/>
                </a:cubicBezTo>
                <a:cubicBezTo>
                  <a:pt x="798" y="1766"/>
                  <a:pt x="798" y="1766"/>
                  <a:pt x="798" y="1766"/>
                </a:cubicBezTo>
                <a:cubicBezTo>
                  <a:pt x="798" y="1766"/>
                  <a:pt x="799" y="1765"/>
                  <a:pt x="799" y="1765"/>
                </a:cubicBezTo>
                <a:cubicBezTo>
                  <a:pt x="799" y="1765"/>
                  <a:pt x="799" y="1765"/>
                  <a:pt x="799" y="1765"/>
                </a:cubicBezTo>
                <a:cubicBezTo>
                  <a:pt x="799" y="1765"/>
                  <a:pt x="799" y="1765"/>
                  <a:pt x="799" y="1765"/>
                </a:cubicBezTo>
                <a:cubicBezTo>
                  <a:pt x="803" y="1760"/>
                  <a:pt x="803" y="1760"/>
                  <a:pt x="803" y="1760"/>
                </a:cubicBezTo>
                <a:cubicBezTo>
                  <a:pt x="802" y="1771"/>
                  <a:pt x="802" y="1771"/>
                  <a:pt x="802" y="1771"/>
                </a:cubicBezTo>
                <a:cubicBezTo>
                  <a:pt x="793" y="1782"/>
                  <a:pt x="793" y="1782"/>
                  <a:pt x="793" y="1782"/>
                </a:cubicBezTo>
                <a:lnTo>
                  <a:pt x="652" y="920"/>
                </a:lnTo>
                <a:close/>
                <a:moveTo>
                  <a:pt x="793" y="1791"/>
                </a:moveTo>
                <a:cubicBezTo>
                  <a:pt x="812" y="1871"/>
                  <a:pt x="812" y="1871"/>
                  <a:pt x="812" y="1871"/>
                </a:cubicBezTo>
                <a:cubicBezTo>
                  <a:pt x="806" y="1884"/>
                  <a:pt x="806" y="1884"/>
                  <a:pt x="806" y="1884"/>
                </a:cubicBezTo>
                <a:cubicBezTo>
                  <a:pt x="792" y="1823"/>
                  <a:pt x="792" y="1823"/>
                  <a:pt x="792" y="1823"/>
                </a:cubicBezTo>
                <a:cubicBezTo>
                  <a:pt x="792" y="1823"/>
                  <a:pt x="792" y="1823"/>
                  <a:pt x="792" y="1823"/>
                </a:cubicBezTo>
                <a:cubicBezTo>
                  <a:pt x="791" y="1823"/>
                  <a:pt x="791" y="1823"/>
                  <a:pt x="791" y="1822"/>
                </a:cubicBezTo>
                <a:cubicBezTo>
                  <a:pt x="791" y="1822"/>
                  <a:pt x="791" y="1822"/>
                  <a:pt x="791" y="1822"/>
                </a:cubicBezTo>
                <a:cubicBezTo>
                  <a:pt x="791" y="1822"/>
                  <a:pt x="791" y="1822"/>
                  <a:pt x="791" y="1822"/>
                </a:cubicBezTo>
                <a:cubicBezTo>
                  <a:pt x="791" y="1822"/>
                  <a:pt x="791" y="1822"/>
                  <a:pt x="791" y="1822"/>
                </a:cubicBezTo>
                <a:cubicBezTo>
                  <a:pt x="791" y="1822"/>
                  <a:pt x="791" y="1822"/>
                  <a:pt x="791" y="1822"/>
                </a:cubicBezTo>
                <a:cubicBezTo>
                  <a:pt x="791" y="1822"/>
                  <a:pt x="791" y="1822"/>
                  <a:pt x="791" y="1822"/>
                </a:cubicBezTo>
                <a:cubicBezTo>
                  <a:pt x="790" y="1822"/>
                  <a:pt x="790" y="1822"/>
                  <a:pt x="790" y="1822"/>
                </a:cubicBezTo>
                <a:cubicBezTo>
                  <a:pt x="790" y="1822"/>
                  <a:pt x="790" y="1822"/>
                  <a:pt x="790" y="1822"/>
                </a:cubicBezTo>
                <a:cubicBezTo>
                  <a:pt x="790" y="1822"/>
                  <a:pt x="790" y="1822"/>
                  <a:pt x="790" y="1822"/>
                </a:cubicBezTo>
                <a:cubicBezTo>
                  <a:pt x="790" y="1822"/>
                  <a:pt x="790" y="1822"/>
                  <a:pt x="790" y="1822"/>
                </a:cubicBezTo>
                <a:cubicBezTo>
                  <a:pt x="790" y="1822"/>
                  <a:pt x="790" y="1822"/>
                  <a:pt x="789" y="1822"/>
                </a:cubicBezTo>
                <a:cubicBezTo>
                  <a:pt x="789" y="1822"/>
                  <a:pt x="789" y="1822"/>
                  <a:pt x="789" y="1822"/>
                </a:cubicBezTo>
                <a:cubicBezTo>
                  <a:pt x="789" y="1822"/>
                  <a:pt x="789" y="1822"/>
                  <a:pt x="789" y="1822"/>
                </a:cubicBezTo>
                <a:cubicBezTo>
                  <a:pt x="789" y="1822"/>
                  <a:pt x="789" y="1822"/>
                  <a:pt x="789" y="1822"/>
                </a:cubicBezTo>
                <a:cubicBezTo>
                  <a:pt x="789" y="1823"/>
                  <a:pt x="789" y="1823"/>
                  <a:pt x="789" y="1823"/>
                </a:cubicBezTo>
                <a:cubicBezTo>
                  <a:pt x="785" y="1832"/>
                  <a:pt x="785" y="1832"/>
                  <a:pt x="785" y="1832"/>
                </a:cubicBezTo>
                <a:lnTo>
                  <a:pt x="793" y="1791"/>
                </a:lnTo>
                <a:close/>
                <a:moveTo>
                  <a:pt x="788" y="1800"/>
                </a:moveTo>
                <a:cubicBezTo>
                  <a:pt x="780" y="1845"/>
                  <a:pt x="780" y="1845"/>
                  <a:pt x="780" y="1845"/>
                </a:cubicBezTo>
                <a:cubicBezTo>
                  <a:pt x="777" y="1850"/>
                  <a:pt x="777" y="1850"/>
                  <a:pt x="777" y="1850"/>
                </a:cubicBezTo>
                <a:cubicBezTo>
                  <a:pt x="784" y="1814"/>
                  <a:pt x="784" y="1814"/>
                  <a:pt x="784" y="1814"/>
                </a:cubicBezTo>
                <a:cubicBezTo>
                  <a:pt x="784" y="1814"/>
                  <a:pt x="784" y="1814"/>
                  <a:pt x="784" y="1814"/>
                </a:cubicBezTo>
                <a:cubicBezTo>
                  <a:pt x="784" y="1814"/>
                  <a:pt x="784" y="1814"/>
                  <a:pt x="784" y="1814"/>
                </a:cubicBezTo>
                <a:cubicBezTo>
                  <a:pt x="784" y="1813"/>
                  <a:pt x="784" y="1813"/>
                  <a:pt x="784" y="1813"/>
                </a:cubicBezTo>
                <a:cubicBezTo>
                  <a:pt x="784" y="1813"/>
                  <a:pt x="784" y="1813"/>
                  <a:pt x="784" y="1813"/>
                </a:cubicBezTo>
                <a:cubicBezTo>
                  <a:pt x="784" y="1813"/>
                  <a:pt x="784" y="1813"/>
                  <a:pt x="784" y="1813"/>
                </a:cubicBezTo>
                <a:cubicBezTo>
                  <a:pt x="784" y="1813"/>
                  <a:pt x="784" y="1813"/>
                  <a:pt x="784" y="1813"/>
                </a:cubicBezTo>
                <a:cubicBezTo>
                  <a:pt x="784" y="1813"/>
                  <a:pt x="784" y="1813"/>
                  <a:pt x="784" y="1812"/>
                </a:cubicBezTo>
                <a:cubicBezTo>
                  <a:pt x="784" y="1812"/>
                  <a:pt x="784" y="1812"/>
                  <a:pt x="783" y="1812"/>
                </a:cubicBezTo>
                <a:cubicBezTo>
                  <a:pt x="783" y="1812"/>
                  <a:pt x="783" y="1812"/>
                  <a:pt x="783" y="1812"/>
                </a:cubicBezTo>
                <a:cubicBezTo>
                  <a:pt x="783" y="1812"/>
                  <a:pt x="783" y="1812"/>
                  <a:pt x="783" y="1812"/>
                </a:cubicBezTo>
                <a:cubicBezTo>
                  <a:pt x="783" y="1812"/>
                  <a:pt x="783" y="1812"/>
                  <a:pt x="783" y="1812"/>
                </a:cubicBezTo>
                <a:lnTo>
                  <a:pt x="788" y="1800"/>
                </a:lnTo>
                <a:close/>
                <a:moveTo>
                  <a:pt x="779" y="1827"/>
                </a:moveTo>
                <a:cubicBezTo>
                  <a:pt x="772" y="1863"/>
                  <a:pt x="772" y="1863"/>
                  <a:pt x="772" y="1863"/>
                </a:cubicBezTo>
                <a:cubicBezTo>
                  <a:pt x="748" y="1920"/>
                  <a:pt x="748" y="1920"/>
                  <a:pt x="748" y="1920"/>
                </a:cubicBezTo>
                <a:cubicBezTo>
                  <a:pt x="732" y="1939"/>
                  <a:pt x="732" y="1939"/>
                  <a:pt x="732" y="1939"/>
                </a:cubicBezTo>
                <a:lnTo>
                  <a:pt x="779" y="1827"/>
                </a:lnTo>
                <a:close/>
                <a:moveTo>
                  <a:pt x="727" y="1948"/>
                </a:moveTo>
                <a:cubicBezTo>
                  <a:pt x="727" y="1948"/>
                  <a:pt x="727" y="1948"/>
                  <a:pt x="727" y="1948"/>
                </a:cubicBezTo>
                <a:cubicBezTo>
                  <a:pt x="727" y="1948"/>
                  <a:pt x="727" y="1948"/>
                  <a:pt x="727" y="1948"/>
                </a:cubicBezTo>
                <a:cubicBezTo>
                  <a:pt x="727" y="1948"/>
                  <a:pt x="727" y="1948"/>
                  <a:pt x="727" y="1948"/>
                </a:cubicBezTo>
                <a:cubicBezTo>
                  <a:pt x="727" y="1948"/>
                  <a:pt x="727" y="1948"/>
                  <a:pt x="728" y="1948"/>
                </a:cubicBezTo>
                <a:cubicBezTo>
                  <a:pt x="728" y="1948"/>
                  <a:pt x="728" y="1948"/>
                  <a:pt x="728" y="1948"/>
                </a:cubicBezTo>
                <a:cubicBezTo>
                  <a:pt x="728" y="1948"/>
                  <a:pt x="728" y="1948"/>
                  <a:pt x="728" y="1948"/>
                </a:cubicBezTo>
                <a:cubicBezTo>
                  <a:pt x="728" y="1948"/>
                  <a:pt x="728" y="1948"/>
                  <a:pt x="728" y="1948"/>
                </a:cubicBezTo>
                <a:cubicBezTo>
                  <a:pt x="728" y="1948"/>
                  <a:pt x="728" y="1948"/>
                  <a:pt x="728" y="1948"/>
                </a:cubicBezTo>
                <a:cubicBezTo>
                  <a:pt x="728" y="1948"/>
                  <a:pt x="728" y="1948"/>
                  <a:pt x="728" y="1948"/>
                </a:cubicBezTo>
                <a:cubicBezTo>
                  <a:pt x="728" y="1948"/>
                  <a:pt x="728" y="1948"/>
                  <a:pt x="728" y="1948"/>
                </a:cubicBezTo>
                <a:cubicBezTo>
                  <a:pt x="729" y="1948"/>
                  <a:pt x="729" y="1948"/>
                  <a:pt x="729" y="1948"/>
                </a:cubicBezTo>
                <a:cubicBezTo>
                  <a:pt x="745" y="1929"/>
                  <a:pt x="745" y="1929"/>
                  <a:pt x="745" y="1929"/>
                </a:cubicBezTo>
                <a:cubicBezTo>
                  <a:pt x="743" y="1932"/>
                  <a:pt x="743" y="1932"/>
                  <a:pt x="743" y="1932"/>
                </a:cubicBezTo>
                <a:cubicBezTo>
                  <a:pt x="724" y="1955"/>
                  <a:pt x="724" y="1955"/>
                  <a:pt x="724" y="1955"/>
                </a:cubicBezTo>
                <a:lnTo>
                  <a:pt x="727" y="1948"/>
                </a:lnTo>
                <a:close/>
                <a:moveTo>
                  <a:pt x="724" y="1959"/>
                </a:moveTo>
                <a:cubicBezTo>
                  <a:pt x="740" y="1941"/>
                  <a:pt x="740" y="1941"/>
                  <a:pt x="740" y="1941"/>
                </a:cubicBezTo>
                <a:cubicBezTo>
                  <a:pt x="734" y="1955"/>
                  <a:pt x="734" y="1955"/>
                  <a:pt x="734" y="1955"/>
                </a:cubicBezTo>
                <a:cubicBezTo>
                  <a:pt x="734" y="1955"/>
                  <a:pt x="734" y="1955"/>
                  <a:pt x="734" y="1955"/>
                </a:cubicBezTo>
                <a:cubicBezTo>
                  <a:pt x="734" y="1955"/>
                  <a:pt x="734" y="1955"/>
                  <a:pt x="734" y="1955"/>
                </a:cubicBezTo>
                <a:cubicBezTo>
                  <a:pt x="734" y="1956"/>
                  <a:pt x="734" y="1956"/>
                  <a:pt x="734" y="1956"/>
                </a:cubicBezTo>
                <a:cubicBezTo>
                  <a:pt x="734" y="1956"/>
                  <a:pt x="734" y="1956"/>
                  <a:pt x="734" y="1956"/>
                </a:cubicBezTo>
                <a:cubicBezTo>
                  <a:pt x="734" y="1956"/>
                  <a:pt x="734" y="1956"/>
                  <a:pt x="734" y="1956"/>
                </a:cubicBezTo>
                <a:cubicBezTo>
                  <a:pt x="734" y="1956"/>
                  <a:pt x="734" y="1956"/>
                  <a:pt x="734" y="1956"/>
                </a:cubicBezTo>
                <a:cubicBezTo>
                  <a:pt x="734" y="1957"/>
                  <a:pt x="734" y="1957"/>
                  <a:pt x="734" y="1957"/>
                </a:cubicBezTo>
                <a:cubicBezTo>
                  <a:pt x="734" y="1957"/>
                  <a:pt x="734" y="1957"/>
                  <a:pt x="734" y="1957"/>
                </a:cubicBezTo>
                <a:cubicBezTo>
                  <a:pt x="734" y="1957"/>
                  <a:pt x="734" y="1957"/>
                  <a:pt x="734" y="1957"/>
                </a:cubicBezTo>
                <a:cubicBezTo>
                  <a:pt x="734" y="1957"/>
                  <a:pt x="734" y="1957"/>
                  <a:pt x="734" y="1957"/>
                </a:cubicBezTo>
                <a:cubicBezTo>
                  <a:pt x="734" y="1957"/>
                  <a:pt x="734" y="1957"/>
                  <a:pt x="735" y="1957"/>
                </a:cubicBezTo>
                <a:cubicBezTo>
                  <a:pt x="735" y="1957"/>
                  <a:pt x="735" y="1957"/>
                  <a:pt x="735" y="1957"/>
                </a:cubicBezTo>
                <a:cubicBezTo>
                  <a:pt x="737" y="1958"/>
                  <a:pt x="737" y="1958"/>
                  <a:pt x="737" y="1958"/>
                </a:cubicBezTo>
                <a:cubicBezTo>
                  <a:pt x="732" y="1967"/>
                  <a:pt x="732" y="1967"/>
                  <a:pt x="732" y="1967"/>
                </a:cubicBezTo>
                <a:cubicBezTo>
                  <a:pt x="730" y="1966"/>
                  <a:pt x="730" y="1966"/>
                  <a:pt x="730" y="1966"/>
                </a:cubicBezTo>
                <a:cubicBezTo>
                  <a:pt x="730" y="1966"/>
                  <a:pt x="730" y="1966"/>
                  <a:pt x="730" y="1966"/>
                </a:cubicBezTo>
                <a:cubicBezTo>
                  <a:pt x="730" y="1966"/>
                  <a:pt x="730" y="1966"/>
                  <a:pt x="730" y="1966"/>
                </a:cubicBezTo>
                <a:cubicBezTo>
                  <a:pt x="730" y="1966"/>
                  <a:pt x="730" y="1966"/>
                  <a:pt x="730" y="1966"/>
                </a:cubicBezTo>
                <a:cubicBezTo>
                  <a:pt x="730" y="1966"/>
                  <a:pt x="730" y="1966"/>
                  <a:pt x="729" y="1966"/>
                </a:cubicBezTo>
                <a:cubicBezTo>
                  <a:pt x="729" y="1966"/>
                  <a:pt x="729" y="1966"/>
                  <a:pt x="729" y="1966"/>
                </a:cubicBezTo>
                <a:cubicBezTo>
                  <a:pt x="729" y="1967"/>
                  <a:pt x="729" y="1967"/>
                  <a:pt x="729" y="1967"/>
                </a:cubicBezTo>
                <a:cubicBezTo>
                  <a:pt x="729" y="1967"/>
                  <a:pt x="729" y="1967"/>
                  <a:pt x="729" y="1967"/>
                </a:cubicBezTo>
                <a:cubicBezTo>
                  <a:pt x="729" y="1967"/>
                  <a:pt x="729" y="1967"/>
                  <a:pt x="729" y="1967"/>
                </a:cubicBezTo>
                <a:cubicBezTo>
                  <a:pt x="716" y="1998"/>
                  <a:pt x="716" y="1998"/>
                  <a:pt x="716" y="1998"/>
                </a:cubicBezTo>
                <a:cubicBezTo>
                  <a:pt x="677" y="2073"/>
                  <a:pt x="677" y="2073"/>
                  <a:pt x="677" y="2073"/>
                </a:cubicBezTo>
                <a:lnTo>
                  <a:pt x="724" y="1959"/>
                </a:lnTo>
                <a:close/>
                <a:moveTo>
                  <a:pt x="694" y="2051"/>
                </a:moveTo>
                <a:cubicBezTo>
                  <a:pt x="676" y="2094"/>
                  <a:pt x="676" y="2094"/>
                  <a:pt x="676" y="2094"/>
                </a:cubicBezTo>
                <a:cubicBezTo>
                  <a:pt x="664" y="2108"/>
                  <a:pt x="664" y="2108"/>
                  <a:pt x="664" y="2108"/>
                </a:cubicBezTo>
                <a:lnTo>
                  <a:pt x="694" y="2051"/>
                </a:lnTo>
                <a:close/>
                <a:moveTo>
                  <a:pt x="662" y="2103"/>
                </a:moveTo>
                <a:cubicBezTo>
                  <a:pt x="662" y="2103"/>
                  <a:pt x="662" y="2103"/>
                  <a:pt x="662" y="2103"/>
                </a:cubicBezTo>
                <a:cubicBezTo>
                  <a:pt x="662" y="2103"/>
                  <a:pt x="662" y="2103"/>
                  <a:pt x="662" y="2103"/>
                </a:cubicBezTo>
                <a:cubicBezTo>
                  <a:pt x="662" y="2103"/>
                  <a:pt x="662" y="2103"/>
                  <a:pt x="662" y="2103"/>
                </a:cubicBezTo>
                <a:cubicBezTo>
                  <a:pt x="662" y="2103"/>
                  <a:pt x="662" y="2103"/>
                  <a:pt x="662" y="2103"/>
                </a:cubicBezTo>
                <a:cubicBezTo>
                  <a:pt x="663" y="2103"/>
                  <a:pt x="663" y="2103"/>
                  <a:pt x="663" y="2103"/>
                </a:cubicBezTo>
                <a:cubicBezTo>
                  <a:pt x="663" y="2103"/>
                  <a:pt x="663" y="2103"/>
                  <a:pt x="663" y="2103"/>
                </a:cubicBezTo>
                <a:cubicBezTo>
                  <a:pt x="663" y="2103"/>
                  <a:pt x="663" y="2103"/>
                  <a:pt x="663" y="2103"/>
                </a:cubicBezTo>
                <a:cubicBezTo>
                  <a:pt x="656" y="2116"/>
                  <a:pt x="656" y="2116"/>
                  <a:pt x="656" y="2116"/>
                </a:cubicBezTo>
                <a:lnTo>
                  <a:pt x="662" y="2103"/>
                </a:lnTo>
                <a:close/>
                <a:moveTo>
                  <a:pt x="656" y="2118"/>
                </a:moveTo>
                <a:cubicBezTo>
                  <a:pt x="656" y="2118"/>
                  <a:pt x="656" y="2118"/>
                  <a:pt x="656" y="2118"/>
                </a:cubicBezTo>
                <a:cubicBezTo>
                  <a:pt x="656" y="2118"/>
                  <a:pt x="656" y="2118"/>
                  <a:pt x="656" y="2118"/>
                </a:cubicBezTo>
                <a:cubicBezTo>
                  <a:pt x="656" y="2118"/>
                  <a:pt x="656" y="2118"/>
                  <a:pt x="656" y="2119"/>
                </a:cubicBezTo>
                <a:cubicBezTo>
                  <a:pt x="656" y="2119"/>
                  <a:pt x="656" y="2119"/>
                  <a:pt x="656" y="2119"/>
                </a:cubicBezTo>
                <a:cubicBezTo>
                  <a:pt x="656" y="2119"/>
                  <a:pt x="656" y="2119"/>
                  <a:pt x="656" y="2119"/>
                </a:cubicBezTo>
                <a:cubicBezTo>
                  <a:pt x="656" y="2119"/>
                  <a:pt x="657" y="2119"/>
                  <a:pt x="657" y="2119"/>
                </a:cubicBezTo>
                <a:cubicBezTo>
                  <a:pt x="657" y="2119"/>
                  <a:pt x="657" y="2119"/>
                  <a:pt x="657" y="2119"/>
                </a:cubicBezTo>
                <a:cubicBezTo>
                  <a:pt x="657" y="2119"/>
                  <a:pt x="657" y="2119"/>
                  <a:pt x="657" y="2119"/>
                </a:cubicBezTo>
                <a:cubicBezTo>
                  <a:pt x="658" y="2119"/>
                  <a:pt x="658" y="2119"/>
                  <a:pt x="658" y="2119"/>
                </a:cubicBezTo>
                <a:cubicBezTo>
                  <a:pt x="658" y="2119"/>
                  <a:pt x="658" y="2119"/>
                  <a:pt x="658" y="2119"/>
                </a:cubicBezTo>
                <a:cubicBezTo>
                  <a:pt x="658" y="2119"/>
                  <a:pt x="658" y="2119"/>
                  <a:pt x="658" y="2119"/>
                </a:cubicBezTo>
                <a:cubicBezTo>
                  <a:pt x="672" y="2102"/>
                  <a:pt x="672" y="2102"/>
                  <a:pt x="672" y="2102"/>
                </a:cubicBezTo>
                <a:cubicBezTo>
                  <a:pt x="671" y="2106"/>
                  <a:pt x="671" y="2106"/>
                  <a:pt x="671" y="2106"/>
                </a:cubicBezTo>
                <a:cubicBezTo>
                  <a:pt x="655" y="2124"/>
                  <a:pt x="655" y="2124"/>
                  <a:pt x="655" y="2124"/>
                </a:cubicBezTo>
                <a:cubicBezTo>
                  <a:pt x="655" y="2124"/>
                  <a:pt x="655" y="2124"/>
                  <a:pt x="655" y="2124"/>
                </a:cubicBezTo>
                <a:cubicBezTo>
                  <a:pt x="651" y="2129"/>
                  <a:pt x="651" y="2129"/>
                  <a:pt x="651" y="2129"/>
                </a:cubicBezTo>
                <a:lnTo>
                  <a:pt x="656" y="2118"/>
                </a:lnTo>
                <a:close/>
                <a:moveTo>
                  <a:pt x="652" y="2132"/>
                </a:moveTo>
                <a:cubicBezTo>
                  <a:pt x="658" y="2126"/>
                  <a:pt x="658" y="2126"/>
                  <a:pt x="658" y="2126"/>
                </a:cubicBezTo>
                <a:cubicBezTo>
                  <a:pt x="658" y="2126"/>
                  <a:pt x="658" y="2126"/>
                  <a:pt x="658" y="2126"/>
                </a:cubicBezTo>
                <a:cubicBezTo>
                  <a:pt x="670" y="2112"/>
                  <a:pt x="670" y="2112"/>
                  <a:pt x="670" y="2112"/>
                </a:cubicBezTo>
                <a:cubicBezTo>
                  <a:pt x="670" y="2112"/>
                  <a:pt x="670" y="2112"/>
                  <a:pt x="670" y="2112"/>
                </a:cubicBezTo>
                <a:cubicBezTo>
                  <a:pt x="670" y="2112"/>
                  <a:pt x="670" y="2112"/>
                  <a:pt x="670" y="2112"/>
                </a:cubicBezTo>
                <a:cubicBezTo>
                  <a:pt x="670" y="2112"/>
                  <a:pt x="670" y="2112"/>
                  <a:pt x="670" y="2112"/>
                </a:cubicBezTo>
                <a:cubicBezTo>
                  <a:pt x="670" y="2112"/>
                  <a:pt x="670" y="2112"/>
                  <a:pt x="671" y="2112"/>
                </a:cubicBezTo>
                <a:cubicBezTo>
                  <a:pt x="671" y="2112"/>
                  <a:pt x="671" y="2112"/>
                  <a:pt x="671" y="2112"/>
                </a:cubicBezTo>
                <a:cubicBezTo>
                  <a:pt x="671" y="2112"/>
                  <a:pt x="671" y="2112"/>
                  <a:pt x="671" y="2112"/>
                </a:cubicBezTo>
                <a:cubicBezTo>
                  <a:pt x="671" y="2112"/>
                  <a:pt x="671" y="2112"/>
                  <a:pt x="671" y="2112"/>
                </a:cubicBezTo>
                <a:cubicBezTo>
                  <a:pt x="671" y="2112"/>
                  <a:pt x="671" y="2112"/>
                  <a:pt x="671" y="2112"/>
                </a:cubicBezTo>
                <a:cubicBezTo>
                  <a:pt x="671" y="2112"/>
                  <a:pt x="671" y="2112"/>
                  <a:pt x="671" y="2112"/>
                </a:cubicBezTo>
                <a:cubicBezTo>
                  <a:pt x="710" y="2083"/>
                  <a:pt x="710" y="2083"/>
                  <a:pt x="710" y="2083"/>
                </a:cubicBezTo>
                <a:cubicBezTo>
                  <a:pt x="699" y="2103"/>
                  <a:pt x="699" y="2103"/>
                  <a:pt x="699" y="2103"/>
                </a:cubicBezTo>
                <a:cubicBezTo>
                  <a:pt x="666" y="2128"/>
                  <a:pt x="666" y="2128"/>
                  <a:pt x="666" y="2128"/>
                </a:cubicBezTo>
                <a:cubicBezTo>
                  <a:pt x="666" y="2128"/>
                  <a:pt x="666" y="2128"/>
                  <a:pt x="666" y="2128"/>
                </a:cubicBezTo>
                <a:cubicBezTo>
                  <a:pt x="666" y="2128"/>
                  <a:pt x="666" y="2129"/>
                  <a:pt x="666" y="2129"/>
                </a:cubicBezTo>
                <a:cubicBezTo>
                  <a:pt x="666" y="2129"/>
                  <a:pt x="666" y="2129"/>
                  <a:pt x="666" y="2129"/>
                </a:cubicBezTo>
                <a:cubicBezTo>
                  <a:pt x="666" y="2129"/>
                  <a:pt x="666" y="2129"/>
                  <a:pt x="666" y="2129"/>
                </a:cubicBezTo>
                <a:cubicBezTo>
                  <a:pt x="666" y="2130"/>
                  <a:pt x="666" y="2130"/>
                  <a:pt x="666" y="2130"/>
                </a:cubicBezTo>
                <a:cubicBezTo>
                  <a:pt x="666" y="2130"/>
                  <a:pt x="666" y="2130"/>
                  <a:pt x="666" y="2130"/>
                </a:cubicBezTo>
                <a:cubicBezTo>
                  <a:pt x="666" y="2130"/>
                  <a:pt x="666" y="2130"/>
                  <a:pt x="666" y="2130"/>
                </a:cubicBezTo>
                <a:cubicBezTo>
                  <a:pt x="666" y="2130"/>
                  <a:pt x="666" y="2130"/>
                  <a:pt x="667" y="2131"/>
                </a:cubicBezTo>
                <a:cubicBezTo>
                  <a:pt x="667" y="2131"/>
                  <a:pt x="667" y="2131"/>
                  <a:pt x="667" y="2131"/>
                </a:cubicBezTo>
                <a:cubicBezTo>
                  <a:pt x="667" y="2131"/>
                  <a:pt x="667" y="2131"/>
                  <a:pt x="667" y="2131"/>
                </a:cubicBezTo>
                <a:cubicBezTo>
                  <a:pt x="684" y="2135"/>
                  <a:pt x="684" y="2135"/>
                  <a:pt x="684" y="2135"/>
                </a:cubicBezTo>
                <a:cubicBezTo>
                  <a:pt x="679" y="2144"/>
                  <a:pt x="679" y="2144"/>
                  <a:pt x="679" y="2144"/>
                </a:cubicBezTo>
                <a:cubicBezTo>
                  <a:pt x="673" y="2143"/>
                  <a:pt x="673" y="2143"/>
                  <a:pt x="673" y="2143"/>
                </a:cubicBezTo>
                <a:cubicBezTo>
                  <a:pt x="673" y="2143"/>
                  <a:pt x="673" y="2143"/>
                  <a:pt x="673" y="2143"/>
                </a:cubicBezTo>
                <a:cubicBezTo>
                  <a:pt x="673" y="2143"/>
                  <a:pt x="673" y="2143"/>
                  <a:pt x="673" y="2143"/>
                </a:cubicBezTo>
                <a:cubicBezTo>
                  <a:pt x="658" y="2139"/>
                  <a:pt x="658" y="2139"/>
                  <a:pt x="658" y="2139"/>
                </a:cubicBezTo>
                <a:cubicBezTo>
                  <a:pt x="658" y="2139"/>
                  <a:pt x="658" y="2139"/>
                  <a:pt x="658" y="2139"/>
                </a:cubicBezTo>
                <a:cubicBezTo>
                  <a:pt x="658" y="2139"/>
                  <a:pt x="658" y="2139"/>
                  <a:pt x="658" y="2139"/>
                </a:cubicBezTo>
                <a:cubicBezTo>
                  <a:pt x="658" y="2139"/>
                  <a:pt x="658" y="2139"/>
                  <a:pt x="658" y="2139"/>
                </a:cubicBezTo>
                <a:cubicBezTo>
                  <a:pt x="658" y="2139"/>
                  <a:pt x="658" y="2139"/>
                  <a:pt x="657" y="2139"/>
                </a:cubicBezTo>
                <a:cubicBezTo>
                  <a:pt x="657" y="2139"/>
                  <a:pt x="657" y="2139"/>
                  <a:pt x="657" y="2139"/>
                </a:cubicBezTo>
                <a:cubicBezTo>
                  <a:pt x="657" y="2139"/>
                  <a:pt x="657" y="2139"/>
                  <a:pt x="657" y="2140"/>
                </a:cubicBezTo>
                <a:cubicBezTo>
                  <a:pt x="657" y="2140"/>
                  <a:pt x="657" y="2140"/>
                  <a:pt x="657" y="2140"/>
                </a:cubicBezTo>
                <a:cubicBezTo>
                  <a:pt x="657" y="2140"/>
                  <a:pt x="657" y="2140"/>
                  <a:pt x="657" y="2140"/>
                </a:cubicBezTo>
                <a:cubicBezTo>
                  <a:pt x="657" y="2140"/>
                  <a:pt x="657" y="2140"/>
                  <a:pt x="657" y="2140"/>
                </a:cubicBezTo>
                <a:cubicBezTo>
                  <a:pt x="657" y="2140"/>
                  <a:pt x="657" y="2140"/>
                  <a:pt x="657" y="2140"/>
                </a:cubicBezTo>
                <a:cubicBezTo>
                  <a:pt x="657" y="2140"/>
                  <a:pt x="657" y="2140"/>
                  <a:pt x="657" y="2140"/>
                </a:cubicBezTo>
                <a:cubicBezTo>
                  <a:pt x="657" y="2141"/>
                  <a:pt x="657" y="2141"/>
                  <a:pt x="657" y="2141"/>
                </a:cubicBezTo>
                <a:cubicBezTo>
                  <a:pt x="657" y="2141"/>
                  <a:pt x="657" y="2141"/>
                  <a:pt x="657" y="2141"/>
                </a:cubicBezTo>
                <a:cubicBezTo>
                  <a:pt x="657" y="2141"/>
                  <a:pt x="657" y="2141"/>
                  <a:pt x="657" y="2141"/>
                </a:cubicBezTo>
                <a:cubicBezTo>
                  <a:pt x="668" y="2166"/>
                  <a:pt x="668" y="2166"/>
                  <a:pt x="668" y="2166"/>
                </a:cubicBezTo>
                <a:cubicBezTo>
                  <a:pt x="663" y="2176"/>
                  <a:pt x="663" y="2176"/>
                  <a:pt x="663" y="2176"/>
                </a:cubicBezTo>
                <a:cubicBezTo>
                  <a:pt x="653" y="2155"/>
                  <a:pt x="653" y="2155"/>
                  <a:pt x="653" y="2155"/>
                </a:cubicBezTo>
                <a:cubicBezTo>
                  <a:pt x="653" y="2155"/>
                  <a:pt x="653" y="2155"/>
                  <a:pt x="653" y="2155"/>
                </a:cubicBezTo>
                <a:cubicBezTo>
                  <a:pt x="653" y="2155"/>
                  <a:pt x="653" y="2155"/>
                  <a:pt x="653" y="2155"/>
                </a:cubicBezTo>
                <a:cubicBezTo>
                  <a:pt x="653" y="2155"/>
                  <a:pt x="653" y="2155"/>
                  <a:pt x="653" y="2155"/>
                </a:cubicBezTo>
                <a:cubicBezTo>
                  <a:pt x="653" y="2155"/>
                  <a:pt x="653" y="2155"/>
                  <a:pt x="653" y="2155"/>
                </a:cubicBezTo>
                <a:cubicBezTo>
                  <a:pt x="653" y="2155"/>
                  <a:pt x="653" y="2155"/>
                  <a:pt x="653" y="2155"/>
                </a:cubicBezTo>
                <a:cubicBezTo>
                  <a:pt x="652" y="2155"/>
                  <a:pt x="652" y="2155"/>
                  <a:pt x="652" y="2154"/>
                </a:cubicBezTo>
                <a:cubicBezTo>
                  <a:pt x="652" y="2154"/>
                  <a:pt x="652" y="2154"/>
                  <a:pt x="652" y="2154"/>
                </a:cubicBezTo>
                <a:cubicBezTo>
                  <a:pt x="652" y="2154"/>
                  <a:pt x="652" y="2154"/>
                  <a:pt x="652" y="2154"/>
                </a:cubicBezTo>
                <a:cubicBezTo>
                  <a:pt x="652" y="2154"/>
                  <a:pt x="652" y="2154"/>
                  <a:pt x="652" y="2154"/>
                </a:cubicBezTo>
                <a:cubicBezTo>
                  <a:pt x="652" y="2154"/>
                  <a:pt x="652" y="2154"/>
                  <a:pt x="652" y="2154"/>
                </a:cubicBezTo>
                <a:cubicBezTo>
                  <a:pt x="651" y="2154"/>
                  <a:pt x="651" y="2154"/>
                  <a:pt x="651" y="2154"/>
                </a:cubicBezTo>
                <a:cubicBezTo>
                  <a:pt x="651" y="2154"/>
                  <a:pt x="651" y="2154"/>
                  <a:pt x="651" y="2154"/>
                </a:cubicBezTo>
                <a:cubicBezTo>
                  <a:pt x="651" y="2155"/>
                  <a:pt x="651" y="2155"/>
                  <a:pt x="651" y="2155"/>
                </a:cubicBezTo>
                <a:cubicBezTo>
                  <a:pt x="651" y="2155"/>
                  <a:pt x="651" y="2155"/>
                  <a:pt x="651" y="2155"/>
                </a:cubicBezTo>
                <a:lnTo>
                  <a:pt x="652" y="2132"/>
                </a:lnTo>
                <a:close/>
                <a:moveTo>
                  <a:pt x="652" y="2159"/>
                </a:moveTo>
                <a:cubicBezTo>
                  <a:pt x="661" y="2180"/>
                  <a:pt x="661" y="2180"/>
                  <a:pt x="661" y="2180"/>
                </a:cubicBezTo>
                <a:cubicBezTo>
                  <a:pt x="649" y="2204"/>
                  <a:pt x="649" y="2204"/>
                  <a:pt x="649" y="2204"/>
                </a:cubicBezTo>
                <a:cubicBezTo>
                  <a:pt x="651" y="2162"/>
                  <a:pt x="651" y="2162"/>
                  <a:pt x="651" y="2162"/>
                </a:cubicBezTo>
                <a:lnTo>
                  <a:pt x="652" y="2159"/>
                </a:lnTo>
                <a:close/>
                <a:moveTo>
                  <a:pt x="649" y="2134"/>
                </a:moveTo>
                <a:cubicBezTo>
                  <a:pt x="648" y="2162"/>
                  <a:pt x="648" y="2162"/>
                  <a:pt x="648" y="2162"/>
                </a:cubicBezTo>
                <a:cubicBezTo>
                  <a:pt x="645" y="2169"/>
                  <a:pt x="645" y="2169"/>
                  <a:pt x="645" y="2169"/>
                </a:cubicBezTo>
                <a:cubicBezTo>
                  <a:pt x="646" y="2147"/>
                  <a:pt x="646" y="2147"/>
                  <a:pt x="646" y="2147"/>
                </a:cubicBezTo>
                <a:cubicBezTo>
                  <a:pt x="646" y="2147"/>
                  <a:pt x="646" y="2147"/>
                  <a:pt x="646" y="2147"/>
                </a:cubicBezTo>
                <a:cubicBezTo>
                  <a:pt x="646" y="2147"/>
                  <a:pt x="646" y="2147"/>
                  <a:pt x="646" y="2147"/>
                </a:cubicBezTo>
                <a:cubicBezTo>
                  <a:pt x="646" y="2147"/>
                  <a:pt x="646" y="2147"/>
                  <a:pt x="646" y="2146"/>
                </a:cubicBezTo>
                <a:cubicBezTo>
                  <a:pt x="645" y="2146"/>
                  <a:pt x="645" y="2146"/>
                  <a:pt x="645" y="2146"/>
                </a:cubicBezTo>
                <a:cubicBezTo>
                  <a:pt x="645" y="2146"/>
                  <a:pt x="645" y="2146"/>
                  <a:pt x="645" y="2146"/>
                </a:cubicBezTo>
                <a:cubicBezTo>
                  <a:pt x="645" y="2146"/>
                  <a:pt x="645" y="2146"/>
                  <a:pt x="645" y="2146"/>
                </a:cubicBezTo>
                <a:cubicBezTo>
                  <a:pt x="645" y="2146"/>
                  <a:pt x="645" y="2146"/>
                  <a:pt x="645" y="2146"/>
                </a:cubicBezTo>
                <a:cubicBezTo>
                  <a:pt x="645" y="2146"/>
                  <a:pt x="645" y="2146"/>
                  <a:pt x="645" y="2146"/>
                </a:cubicBezTo>
                <a:cubicBezTo>
                  <a:pt x="645" y="2146"/>
                  <a:pt x="645" y="2146"/>
                  <a:pt x="645" y="2146"/>
                </a:cubicBezTo>
                <a:cubicBezTo>
                  <a:pt x="644" y="2146"/>
                  <a:pt x="644" y="2146"/>
                  <a:pt x="644" y="2146"/>
                </a:cubicBezTo>
                <a:cubicBezTo>
                  <a:pt x="644" y="2146"/>
                  <a:pt x="644" y="2146"/>
                  <a:pt x="644" y="2146"/>
                </a:cubicBezTo>
                <a:cubicBezTo>
                  <a:pt x="644" y="2146"/>
                  <a:pt x="644" y="2146"/>
                  <a:pt x="644" y="2146"/>
                </a:cubicBezTo>
                <a:lnTo>
                  <a:pt x="649" y="2134"/>
                </a:lnTo>
                <a:close/>
                <a:moveTo>
                  <a:pt x="643" y="2217"/>
                </a:moveTo>
                <a:cubicBezTo>
                  <a:pt x="644" y="2178"/>
                  <a:pt x="644" y="2178"/>
                  <a:pt x="644" y="2178"/>
                </a:cubicBezTo>
                <a:cubicBezTo>
                  <a:pt x="648" y="2170"/>
                  <a:pt x="648" y="2170"/>
                  <a:pt x="648" y="2170"/>
                </a:cubicBezTo>
                <a:cubicBezTo>
                  <a:pt x="646" y="2211"/>
                  <a:pt x="646" y="2211"/>
                  <a:pt x="646" y="2211"/>
                </a:cubicBezTo>
                <a:cubicBezTo>
                  <a:pt x="646" y="2211"/>
                  <a:pt x="646" y="2211"/>
                  <a:pt x="646" y="2211"/>
                </a:cubicBezTo>
                <a:cubicBezTo>
                  <a:pt x="646" y="2211"/>
                  <a:pt x="646" y="2211"/>
                  <a:pt x="646" y="2211"/>
                </a:cubicBezTo>
                <a:cubicBezTo>
                  <a:pt x="646" y="2211"/>
                  <a:pt x="646" y="2211"/>
                  <a:pt x="646" y="2211"/>
                </a:cubicBezTo>
                <a:cubicBezTo>
                  <a:pt x="646" y="2211"/>
                  <a:pt x="646" y="2211"/>
                  <a:pt x="646" y="2211"/>
                </a:cubicBezTo>
                <a:cubicBezTo>
                  <a:pt x="646" y="2211"/>
                  <a:pt x="646" y="2212"/>
                  <a:pt x="646" y="2212"/>
                </a:cubicBezTo>
                <a:cubicBezTo>
                  <a:pt x="646" y="2212"/>
                  <a:pt x="646" y="2212"/>
                  <a:pt x="646" y="2212"/>
                </a:cubicBezTo>
                <a:cubicBezTo>
                  <a:pt x="646" y="2212"/>
                  <a:pt x="646" y="2212"/>
                  <a:pt x="646" y="2212"/>
                </a:cubicBezTo>
                <a:cubicBezTo>
                  <a:pt x="646" y="2212"/>
                  <a:pt x="646" y="2212"/>
                  <a:pt x="647" y="2212"/>
                </a:cubicBezTo>
                <a:cubicBezTo>
                  <a:pt x="647" y="2212"/>
                  <a:pt x="647" y="2212"/>
                  <a:pt x="647" y="2212"/>
                </a:cubicBezTo>
                <a:cubicBezTo>
                  <a:pt x="647" y="2212"/>
                  <a:pt x="647" y="2212"/>
                  <a:pt x="647" y="2212"/>
                </a:cubicBezTo>
                <a:cubicBezTo>
                  <a:pt x="647" y="2212"/>
                  <a:pt x="647" y="2212"/>
                  <a:pt x="647" y="2212"/>
                </a:cubicBezTo>
                <a:cubicBezTo>
                  <a:pt x="647" y="2212"/>
                  <a:pt x="647" y="2212"/>
                  <a:pt x="647" y="2212"/>
                </a:cubicBezTo>
                <a:cubicBezTo>
                  <a:pt x="647" y="2212"/>
                  <a:pt x="647" y="2212"/>
                  <a:pt x="647" y="2212"/>
                </a:cubicBezTo>
                <a:cubicBezTo>
                  <a:pt x="647" y="2212"/>
                  <a:pt x="647" y="2212"/>
                  <a:pt x="648" y="2212"/>
                </a:cubicBezTo>
                <a:cubicBezTo>
                  <a:pt x="642" y="2223"/>
                  <a:pt x="642" y="2223"/>
                  <a:pt x="642" y="2223"/>
                </a:cubicBezTo>
                <a:cubicBezTo>
                  <a:pt x="643" y="2217"/>
                  <a:pt x="643" y="2217"/>
                  <a:pt x="643" y="2217"/>
                </a:cubicBezTo>
                <a:cubicBezTo>
                  <a:pt x="643" y="2217"/>
                  <a:pt x="643" y="2217"/>
                  <a:pt x="643" y="2217"/>
                </a:cubicBezTo>
                <a:close/>
                <a:moveTo>
                  <a:pt x="642" y="2155"/>
                </a:moveTo>
                <a:cubicBezTo>
                  <a:pt x="641" y="2177"/>
                  <a:pt x="641" y="2177"/>
                  <a:pt x="641" y="2177"/>
                </a:cubicBezTo>
                <a:cubicBezTo>
                  <a:pt x="607" y="2259"/>
                  <a:pt x="607" y="2259"/>
                  <a:pt x="607" y="2259"/>
                </a:cubicBezTo>
                <a:cubicBezTo>
                  <a:pt x="592" y="2276"/>
                  <a:pt x="592" y="2276"/>
                  <a:pt x="592" y="2276"/>
                </a:cubicBezTo>
                <a:lnTo>
                  <a:pt x="642" y="2155"/>
                </a:lnTo>
                <a:close/>
                <a:moveTo>
                  <a:pt x="589" y="2284"/>
                </a:moveTo>
                <a:cubicBezTo>
                  <a:pt x="604" y="2267"/>
                  <a:pt x="604" y="2267"/>
                  <a:pt x="604" y="2267"/>
                </a:cubicBezTo>
                <a:cubicBezTo>
                  <a:pt x="602" y="2272"/>
                  <a:pt x="602" y="2272"/>
                  <a:pt x="602" y="2272"/>
                </a:cubicBezTo>
                <a:cubicBezTo>
                  <a:pt x="587" y="2289"/>
                  <a:pt x="587" y="2289"/>
                  <a:pt x="587" y="2289"/>
                </a:cubicBezTo>
                <a:lnTo>
                  <a:pt x="589" y="2284"/>
                </a:lnTo>
                <a:close/>
                <a:moveTo>
                  <a:pt x="583" y="2297"/>
                </a:moveTo>
                <a:cubicBezTo>
                  <a:pt x="599" y="2279"/>
                  <a:pt x="599" y="2279"/>
                  <a:pt x="599" y="2279"/>
                </a:cubicBezTo>
                <a:cubicBezTo>
                  <a:pt x="594" y="2291"/>
                  <a:pt x="594" y="2291"/>
                  <a:pt x="594" y="2291"/>
                </a:cubicBezTo>
                <a:cubicBezTo>
                  <a:pt x="594" y="2291"/>
                  <a:pt x="594" y="2291"/>
                  <a:pt x="594" y="2291"/>
                </a:cubicBezTo>
                <a:cubicBezTo>
                  <a:pt x="589" y="2304"/>
                  <a:pt x="589" y="2304"/>
                  <a:pt x="589" y="2304"/>
                </a:cubicBezTo>
                <a:cubicBezTo>
                  <a:pt x="589" y="2304"/>
                  <a:pt x="589" y="2304"/>
                  <a:pt x="589" y="2304"/>
                </a:cubicBezTo>
                <a:cubicBezTo>
                  <a:pt x="583" y="2317"/>
                  <a:pt x="583" y="2317"/>
                  <a:pt x="583" y="2317"/>
                </a:cubicBezTo>
                <a:cubicBezTo>
                  <a:pt x="583" y="2317"/>
                  <a:pt x="583" y="2317"/>
                  <a:pt x="583" y="2317"/>
                </a:cubicBezTo>
                <a:cubicBezTo>
                  <a:pt x="583" y="2317"/>
                  <a:pt x="583" y="2317"/>
                  <a:pt x="583" y="2317"/>
                </a:cubicBezTo>
                <a:cubicBezTo>
                  <a:pt x="583" y="2317"/>
                  <a:pt x="583" y="2317"/>
                  <a:pt x="583" y="2317"/>
                </a:cubicBezTo>
                <a:cubicBezTo>
                  <a:pt x="583" y="2317"/>
                  <a:pt x="583" y="2317"/>
                  <a:pt x="583" y="2317"/>
                </a:cubicBezTo>
                <a:cubicBezTo>
                  <a:pt x="584" y="2334"/>
                  <a:pt x="584" y="2334"/>
                  <a:pt x="584" y="2334"/>
                </a:cubicBezTo>
                <a:cubicBezTo>
                  <a:pt x="576" y="2350"/>
                  <a:pt x="576" y="2350"/>
                  <a:pt x="576" y="2350"/>
                </a:cubicBezTo>
                <a:cubicBezTo>
                  <a:pt x="575" y="2343"/>
                  <a:pt x="575" y="2343"/>
                  <a:pt x="575" y="2343"/>
                </a:cubicBezTo>
                <a:cubicBezTo>
                  <a:pt x="575" y="2343"/>
                  <a:pt x="575" y="2343"/>
                  <a:pt x="575" y="2342"/>
                </a:cubicBezTo>
                <a:cubicBezTo>
                  <a:pt x="575" y="2342"/>
                  <a:pt x="575" y="2342"/>
                  <a:pt x="575" y="2342"/>
                </a:cubicBezTo>
                <a:cubicBezTo>
                  <a:pt x="575" y="2342"/>
                  <a:pt x="575" y="2342"/>
                  <a:pt x="575" y="2342"/>
                </a:cubicBezTo>
                <a:cubicBezTo>
                  <a:pt x="575" y="2342"/>
                  <a:pt x="575" y="2342"/>
                  <a:pt x="575" y="2342"/>
                </a:cubicBezTo>
                <a:cubicBezTo>
                  <a:pt x="575" y="2342"/>
                  <a:pt x="575" y="2342"/>
                  <a:pt x="575" y="2342"/>
                </a:cubicBezTo>
                <a:cubicBezTo>
                  <a:pt x="575" y="2342"/>
                  <a:pt x="575" y="2342"/>
                  <a:pt x="575" y="2342"/>
                </a:cubicBezTo>
                <a:cubicBezTo>
                  <a:pt x="574" y="2342"/>
                  <a:pt x="574" y="2342"/>
                  <a:pt x="574" y="2342"/>
                </a:cubicBezTo>
                <a:cubicBezTo>
                  <a:pt x="574" y="2341"/>
                  <a:pt x="574" y="2341"/>
                  <a:pt x="574" y="2341"/>
                </a:cubicBezTo>
                <a:cubicBezTo>
                  <a:pt x="574" y="2341"/>
                  <a:pt x="574" y="2341"/>
                  <a:pt x="574" y="2341"/>
                </a:cubicBezTo>
                <a:cubicBezTo>
                  <a:pt x="574" y="2341"/>
                  <a:pt x="574" y="2341"/>
                  <a:pt x="574" y="2341"/>
                </a:cubicBezTo>
                <a:cubicBezTo>
                  <a:pt x="574" y="2341"/>
                  <a:pt x="574" y="2341"/>
                  <a:pt x="574" y="2341"/>
                </a:cubicBezTo>
                <a:cubicBezTo>
                  <a:pt x="574" y="2341"/>
                  <a:pt x="573" y="2342"/>
                  <a:pt x="573" y="2342"/>
                </a:cubicBezTo>
                <a:cubicBezTo>
                  <a:pt x="573" y="2342"/>
                  <a:pt x="573" y="2342"/>
                  <a:pt x="573" y="2342"/>
                </a:cubicBezTo>
                <a:cubicBezTo>
                  <a:pt x="573" y="2342"/>
                  <a:pt x="573" y="2342"/>
                  <a:pt x="573" y="2342"/>
                </a:cubicBezTo>
                <a:cubicBezTo>
                  <a:pt x="573" y="2342"/>
                  <a:pt x="573" y="2342"/>
                  <a:pt x="573" y="2342"/>
                </a:cubicBezTo>
                <a:cubicBezTo>
                  <a:pt x="573" y="2342"/>
                  <a:pt x="573" y="2342"/>
                  <a:pt x="573" y="2342"/>
                </a:cubicBezTo>
                <a:cubicBezTo>
                  <a:pt x="560" y="2373"/>
                  <a:pt x="560" y="2373"/>
                  <a:pt x="560" y="2373"/>
                </a:cubicBezTo>
                <a:cubicBezTo>
                  <a:pt x="578" y="2309"/>
                  <a:pt x="578" y="2309"/>
                  <a:pt x="578" y="2309"/>
                </a:cubicBezTo>
                <a:lnTo>
                  <a:pt x="583" y="2297"/>
                </a:lnTo>
                <a:close/>
                <a:moveTo>
                  <a:pt x="574" y="2366"/>
                </a:moveTo>
                <a:cubicBezTo>
                  <a:pt x="581" y="2470"/>
                  <a:pt x="581" y="2470"/>
                  <a:pt x="581" y="2470"/>
                </a:cubicBezTo>
                <a:cubicBezTo>
                  <a:pt x="579" y="2471"/>
                  <a:pt x="579" y="2471"/>
                  <a:pt x="579" y="2471"/>
                </a:cubicBezTo>
                <a:cubicBezTo>
                  <a:pt x="527" y="2459"/>
                  <a:pt x="527" y="2459"/>
                  <a:pt x="527" y="2459"/>
                </a:cubicBezTo>
                <a:lnTo>
                  <a:pt x="574" y="2366"/>
                </a:lnTo>
                <a:close/>
                <a:moveTo>
                  <a:pt x="542" y="2424"/>
                </a:moveTo>
                <a:cubicBezTo>
                  <a:pt x="542" y="2423"/>
                  <a:pt x="542" y="2423"/>
                  <a:pt x="542" y="2423"/>
                </a:cubicBezTo>
                <a:cubicBezTo>
                  <a:pt x="547" y="2411"/>
                  <a:pt x="547" y="2411"/>
                  <a:pt x="547" y="2411"/>
                </a:cubicBezTo>
                <a:cubicBezTo>
                  <a:pt x="547" y="2411"/>
                  <a:pt x="547" y="2411"/>
                  <a:pt x="547" y="2411"/>
                </a:cubicBezTo>
                <a:cubicBezTo>
                  <a:pt x="547" y="2411"/>
                  <a:pt x="547" y="2411"/>
                  <a:pt x="547" y="2411"/>
                </a:cubicBezTo>
                <a:cubicBezTo>
                  <a:pt x="547" y="2411"/>
                  <a:pt x="547" y="2411"/>
                  <a:pt x="547" y="2411"/>
                </a:cubicBezTo>
                <a:cubicBezTo>
                  <a:pt x="548" y="2411"/>
                  <a:pt x="548" y="2411"/>
                  <a:pt x="548" y="2411"/>
                </a:cubicBezTo>
                <a:cubicBezTo>
                  <a:pt x="548" y="2411"/>
                  <a:pt x="548" y="2411"/>
                  <a:pt x="548" y="2411"/>
                </a:cubicBezTo>
                <a:cubicBezTo>
                  <a:pt x="548" y="2411"/>
                  <a:pt x="548" y="2411"/>
                  <a:pt x="548" y="2411"/>
                </a:cubicBezTo>
                <a:lnTo>
                  <a:pt x="542" y="2424"/>
                </a:lnTo>
                <a:close/>
                <a:moveTo>
                  <a:pt x="554" y="2393"/>
                </a:moveTo>
                <a:cubicBezTo>
                  <a:pt x="573" y="2349"/>
                  <a:pt x="573" y="2349"/>
                  <a:pt x="573" y="2349"/>
                </a:cubicBezTo>
                <a:cubicBezTo>
                  <a:pt x="573" y="2356"/>
                  <a:pt x="573" y="2356"/>
                  <a:pt x="573" y="2356"/>
                </a:cubicBezTo>
                <a:lnTo>
                  <a:pt x="554" y="2393"/>
                </a:lnTo>
                <a:close/>
                <a:moveTo>
                  <a:pt x="574" y="2314"/>
                </a:moveTo>
                <a:cubicBezTo>
                  <a:pt x="550" y="2396"/>
                  <a:pt x="550" y="2396"/>
                  <a:pt x="550" y="2396"/>
                </a:cubicBezTo>
                <a:cubicBezTo>
                  <a:pt x="549" y="2399"/>
                  <a:pt x="549" y="2399"/>
                  <a:pt x="549" y="2399"/>
                </a:cubicBezTo>
                <a:cubicBezTo>
                  <a:pt x="568" y="2335"/>
                  <a:pt x="568" y="2335"/>
                  <a:pt x="568" y="2335"/>
                </a:cubicBezTo>
                <a:cubicBezTo>
                  <a:pt x="568" y="2335"/>
                  <a:pt x="568" y="2335"/>
                  <a:pt x="568" y="2335"/>
                </a:cubicBezTo>
                <a:cubicBezTo>
                  <a:pt x="568" y="2335"/>
                  <a:pt x="568" y="2334"/>
                  <a:pt x="568" y="2334"/>
                </a:cubicBezTo>
                <a:cubicBezTo>
                  <a:pt x="568" y="2334"/>
                  <a:pt x="568" y="2334"/>
                  <a:pt x="568" y="2334"/>
                </a:cubicBezTo>
                <a:cubicBezTo>
                  <a:pt x="568" y="2334"/>
                  <a:pt x="567" y="2334"/>
                  <a:pt x="567" y="2334"/>
                </a:cubicBezTo>
                <a:cubicBezTo>
                  <a:pt x="567" y="2334"/>
                  <a:pt x="567" y="2334"/>
                  <a:pt x="567" y="2334"/>
                </a:cubicBezTo>
                <a:cubicBezTo>
                  <a:pt x="567" y="2334"/>
                  <a:pt x="567" y="2333"/>
                  <a:pt x="567" y="2333"/>
                </a:cubicBezTo>
                <a:cubicBezTo>
                  <a:pt x="567" y="2333"/>
                  <a:pt x="567" y="2333"/>
                  <a:pt x="567" y="2333"/>
                </a:cubicBezTo>
                <a:cubicBezTo>
                  <a:pt x="567" y="2333"/>
                  <a:pt x="567" y="2333"/>
                  <a:pt x="567" y="2333"/>
                </a:cubicBezTo>
                <a:cubicBezTo>
                  <a:pt x="567" y="2333"/>
                  <a:pt x="567" y="2333"/>
                  <a:pt x="567" y="2333"/>
                </a:cubicBezTo>
                <a:cubicBezTo>
                  <a:pt x="567" y="2333"/>
                  <a:pt x="567" y="2333"/>
                  <a:pt x="567" y="2333"/>
                </a:cubicBezTo>
                <a:cubicBezTo>
                  <a:pt x="567" y="2333"/>
                  <a:pt x="566" y="2333"/>
                  <a:pt x="566" y="2333"/>
                </a:cubicBezTo>
                <a:cubicBezTo>
                  <a:pt x="566" y="2333"/>
                  <a:pt x="566" y="2333"/>
                  <a:pt x="566" y="2333"/>
                </a:cubicBezTo>
                <a:cubicBezTo>
                  <a:pt x="566" y="2333"/>
                  <a:pt x="566" y="2333"/>
                  <a:pt x="566" y="2333"/>
                </a:cubicBezTo>
                <a:lnTo>
                  <a:pt x="574" y="2314"/>
                </a:lnTo>
                <a:close/>
                <a:moveTo>
                  <a:pt x="558" y="2358"/>
                </a:moveTo>
                <a:cubicBezTo>
                  <a:pt x="539" y="2422"/>
                  <a:pt x="539" y="2422"/>
                  <a:pt x="539" y="2422"/>
                </a:cubicBezTo>
                <a:cubicBezTo>
                  <a:pt x="537" y="2428"/>
                  <a:pt x="537" y="2428"/>
                  <a:pt x="537" y="2428"/>
                </a:cubicBezTo>
                <a:cubicBezTo>
                  <a:pt x="522" y="2445"/>
                  <a:pt x="522" y="2445"/>
                  <a:pt x="522" y="2445"/>
                </a:cubicBezTo>
                <a:lnTo>
                  <a:pt x="558" y="2358"/>
                </a:lnTo>
                <a:close/>
                <a:moveTo>
                  <a:pt x="516" y="2453"/>
                </a:moveTo>
                <a:cubicBezTo>
                  <a:pt x="516" y="2453"/>
                  <a:pt x="516" y="2453"/>
                  <a:pt x="516" y="2453"/>
                </a:cubicBezTo>
                <a:cubicBezTo>
                  <a:pt x="516" y="2453"/>
                  <a:pt x="516" y="2453"/>
                  <a:pt x="516" y="2453"/>
                </a:cubicBezTo>
                <a:cubicBezTo>
                  <a:pt x="516" y="2453"/>
                  <a:pt x="516" y="2453"/>
                  <a:pt x="516" y="2453"/>
                </a:cubicBezTo>
                <a:cubicBezTo>
                  <a:pt x="516" y="2453"/>
                  <a:pt x="517" y="2453"/>
                  <a:pt x="517" y="2453"/>
                </a:cubicBezTo>
                <a:cubicBezTo>
                  <a:pt x="517" y="2453"/>
                  <a:pt x="517" y="2453"/>
                  <a:pt x="517" y="2453"/>
                </a:cubicBezTo>
                <a:cubicBezTo>
                  <a:pt x="517" y="2453"/>
                  <a:pt x="517" y="2453"/>
                  <a:pt x="517" y="2453"/>
                </a:cubicBezTo>
                <a:cubicBezTo>
                  <a:pt x="517" y="2453"/>
                  <a:pt x="517" y="2453"/>
                  <a:pt x="517" y="2453"/>
                </a:cubicBezTo>
                <a:cubicBezTo>
                  <a:pt x="517" y="2453"/>
                  <a:pt x="517" y="2453"/>
                  <a:pt x="517" y="2453"/>
                </a:cubicBezTo>
                <a:cubicBezTo>
                  <a:pt x="518" y="2453"/>
                  <a:pt x="518" y="2453"/>
                  <a:pt x="518" y="2453"/>
                </a:cubicBezTo>
                <a:cubicBezTo>
                  <a:pt x="518" y="2453"/>
                  <a:pt x="518" y="2453"/>
                  <a:pt x="518" y="2453"/>
                </a:cubicBezTo>
                <a:cubicBezTo>
                  <a:pt x="518" y="2453"/>
                  <a:pt x="518" y="2453"/>
                  <a:pt x="518" y="2453"/>
                </a:cubicBezTo>
                <a:cubicBezTo>
                  <a:pt x="534" y="2436"/>
                  <a:pt x="534" y="2436"/>
                  <a:pt x="534" y="2436"/>
                </a:cubicBezTo>
                <a:cubicBezTo>
                  <a:pt x="531" y="2443"/>
                  <a:pt x="531" y="2443"/>
                  <a:pt x="531" y="2443"/>
                </a:cubicBezTo>
                <a:cubicBezTo>
                  <a:pt x="531" y="2443"/>
                  <a:pt x="531" y="2443"/>
                  <a:pt x="531" y="2443"/>
                </a:cubicBezTo>
                <a:cubicBezTo>
                  <a:pt x="531" y="2443"/>
                  <a:pt x="530" y="2443"/>
                  <a:pt x="530" y="2443"/>
                </a:cubicBezTo>
                <a:cubicBezTo>
                  <a:pt x="530" y="2443"/>
                  <a:pt x="530" y="2443"/>
                  <a:pt x="530" y="2443"/>
                </a:cubicBezTo>
                <a:cubicBezTo>
                  <a:pt x="530" y="2443"/>
                  <a:pt x="530" y="2443"/>
                  <a:pt x="530" y="2443"/>
                </a:cubicBezTo>
                <a:cubicBezTo>
                  <a:pt x="512" y="2463"/>
                  <a:pt x="512" y="2463"/>
                  <a:pt x="512" y="2463"/>
                </a:cubicBezTo>
                <a:lnTo>
                  <a:pt x="516" y="2453"/>
                </a:lnTo>
                <a:close/>
                <a:moveTo>
                  <a:pt x="513" y="2465"/>
                </a:moveTo>
                <a:cubicBezTo>
                  <a:pt x="525" y="2453"/>
                  <a:pt x="525" y="2453"/>
                  <a:pt x="525" y="2453"/>
                </a:cubicBezTo>
                <a:cubicBezTo>
                  <a:pt x="487" y="2529"/>
                  <a:pt x="487" y="2529"/>
                  <a:pt x="487" y="2529"/>
                </a:cubicBezTo>
                <a:lnTo>
                  <a:pt x="513" y="2465"/>
                </a:lnTo>
                <a:close/>
                <a:moveTo>
                  <a:pt x="468" y="2567"/>
                </a:moveTo>
                <a:cubicBezTo>
                  <a:pt x="468" y="2567"/>
                  <a:pt x="468" y="2567"/>
                  <a:pt x="468" y="2567"/>
                </a:cubicBezTo>
                <a:cubicBezTo>
                  <a:pt x="468" y="2567"/>
                  <a:pt x="469" y="2567"/>
                  <a:pt x="469" y="2567"/>
                </a:cubicBezTo>
                <a:cubicBezTo>
                  <a:pt x="469" y="2567"/>
                  <a:pt x="469" y="2567"/>
                  <a:pt x="469" y="2568"/>
                </a:cubicBezTo>
                <a:cubicBezTo>
                  <a:pt x="469" y="2568"/>
                  <a:pt x="469" y="2568"/>
                  <a:pt x="469" y="2568"/>
                </a:cubicBezTo>
                <a:cubicBezTo>
                  <a:pt x="469" y="2568"/>
                  <a:pt x="469" y="2568"/>
                  <a:pt x="469" y="2568"/>
                </a:cubicBezTo>
                <a:cubicBezTo>
                  <a:pt x="469" y="2568"/>
                  <a:pt x="469" y="2568"/>
                  <a:pt x="469" y="2568"/>
                </a:cubicBezTo>
                <a:cubicBezTo>
                  <a:pt x="469" y="2568"/>
                  <a:pt x="469" y="2568"/>
                  <a:pt x="470" y="2568"/>
                </a:cubicBezTo>
                <a:cubicBezTo>
                  <a:pt x="470" y="2568"/>
                  <a:pt x="470" y="2568"/>
                  <a:pt x="470" y="2568"/>
                </a:cubicBezTo>
                <a:cubicBezTo>
                  <a:pt x="470" y="2568"/>
                  <a:pt x="470" y="2568"/>
                  <a:pt x="470" y="2568"/>
                </a:cubicBezTo>
                <a:cubicBezTo>
                  <a:pt x="470" y="2568"/>
                  <a:pt x="470" y="2568"/>
                  <a:pt x="470" y="2568"/>
                </a:cubicBezTo>
                <a:cubicBezTo>
                  <a:pt x="458" y="2592"/>
                  <a:pt x="458" y="2592"/>
                  <a:pt x="458" y="2592"/>
                </a:cubicBezTo>
                <a:lnTo>
                  <a:pt x="468" y="2567"/>
                </a:lnTo>
                <a:close/>
                <a:moveTo>
                  <a:pt x="458" y="2599"/>
                </a:moveTo>
                <a:cubicBezTo>
                  <a:pt x="507" y="2500"/>
                  <a:pt x="507" y="2500"/>
                  <a:pt x="507" y="2500"/>
                </a:cubicBezTo>
                <a:cubicBezTo>
                  <a:pt x="476" y="2574"/>
                  <a:pt x="476" y="2574"/>
                  <a:pt x="476" y="2574"/>
                </a:cubicBezTo>
                <a:cubicBezTo>
                  <a:pt x="476" y="2574"/>
                  <a:pt x="476" y="2574"/>
                  <a:pt x="476" y="2574"/>
                </a:cubicBezTo>
                <a:cubicBezTo>
                  <a:pt x="476" y="2574"/>
                  <a:pt x="476" y="2574"/>
                  <a:pt x="476" y="2574"/>
                </a:cubicBezTo>
                <a:cubicBezTo>
                  <a:pt x="476" y="2575"/>
                  <a:pt x="476" y="2575"/>
                  <a:pt x="477" y="2575"/>
                </a:cubicBezTo>
                <a:cubicBezTo>
                  <a:pt x="477" y="2575"/>
                  <a:pt x="477" y="2575"/>
                  <a:pt x="477" y="2575"/>
                </a:cubicBezTo>
                <a:cubicBezTo>
                  <a:pt x="477" y="2575"/>
                  <a:pt x="477" y="2575"/>
                  <a:pt x="477" y="2575"/>
                </a:cubicBezTo>
                <a:cubicBezTo>
                  <a:pt x="477" y="2575"/>
                  <a:pt x="477" y="2576"/>
                  <a:pt x="477" y="2576"/>
                </a:cubicBezTo>
                <a:cubicBezTo>
                  <a:pt x="477" y="2576"/>
                  <a:pt x="477" y="2576"/>
                  <a:pt x="478" y="2576"/>
                </a:cubicBezTo>
                <a:cubicBezTo>
                  <a:pt x="478" y="2576"/>
                  <a:pt x="478" y="2576"/>
                  <a:pt x="479" y="2575"/>
                </a:cubicBezTo>
                <a:cubicBezTo>
                  <a:pt x="479" y="2575"/>
                  <a:pt x="479" y="2575"/>
                  <a:pt x="479" y="2575"/>
                </a:cubicBezTo>
                <a:cubicBezTo>
                  <a:pt x="569" y="2485"/>
                  <a:pt x="569" y="2485"/>
                  <a:pt x="569" y="2485"/>
                </a:cubicBezTo>
                <a:cubicBezTo>
                  <a:pt x="569" y="2485"/>
                  <a:pt x="569" y="2485"/>
                  <a:pt x="570" y="2485"/>
                </a:cubicBezTo>
                <a:cubicBezTo>
                  <a:pt x="570" y="2484"/>
                  <a:pt x="570" y="2484"/>
                  <a:pt x="570" y="2484"/>
                </a:cubicBezTo>
                <a:cubicBezTo>
                  <a:pt x="570" y="2484"/>
                  <a:pt x="570" y="2484"/>
                  <a:pt x="570" y="2484"/>
                </a:cubicBezTo>
                <a:cubicBezTo>
                  <a:pt x="570" y="2484"/>
                  <a:pt x="570" y="2484"/>
                  <a:pt x="570" y="2484"/>
                </a:cubicBezTo>
                <a:cubicBezTo>
                  <a:pt x="570" y="2483"/>
                  <a:pt x="570" y="2483"/>
                  <a:pt x="569" y="2483"/>
                </a:cubicBezTo>
                <a:cubicBezTo>
                  <a:pt x="569" y="2483"/>
                  <a:pt x="569" y="2483"/>
                  <a:pt x="569" y="2483"/>
                </a:cubicBezTo>
                <a:cubicBezTo>
                  <a:pt x="569" y="2483"/>
                  <a:pt x="569" y="2483"/>
                  <a:pt x="569" y="2483"/>
                </a:cubicBezTo>
                <a:cubicBezTo>
                  <a:pt x="569" y="2483"/>
                  <a:pt x="569" y="2482"/>
                  <a:pt x="569" y="2482"/>
                </a:cubicBezTo>
                <a:cubicBezTo>
                  <a:pt x="521" y="2472"/>
                  <a:pt x="521" y="2472"/>
                  <a:pt x="521" y="2472"/>
                </a:cubicBezTo>
                <a:cubicBezTo>
                  <a:pt x="526" y="2462"/>
                  <a:pt x="526" y="2462"/>
                  <a:pt x="526" y="2462"/>
                </a:cubicBezTo>
                <a:cubicBezTo>
                  <a:pt x="580" y="2474"/>
                  <a:pt x="580" y="2474"/>
                  <a:pt x="580" y="2474"/>
                </a:cubicBezTo>
                <a:cubicBezTo>
                  <a:pt x="580" y="2474"/>
                  <a:pt x="580" y="2474"/>
                  <a:pt x="580" y="2474"/>
                </a:cubicBezTo>
                <a:cubicBezTo>
                  <a:pt x="580" y="2474"/>
                  <a:pt x="580" y="2474"/>
                  <a:pt x="580" y="2474"/>
                </a:cubicBezTo>
                <a:cubicBezTo>
                  <a:pt x="580" y="2474"/>
                  <a:pt x="580" y="2474"/>
                  <a:pt x="580" y="2474"/>
                </a:cubicBezTo>
                <a:cubicBezTo>
                  <a:pt x="580" y="2474"/>
                  <a:pt x="580" y="2474"/>
                  <a:pt x="580" y="2474"/>
                </a:cubicBezTo>
                <a:cubicBezTo>
                  <a:pt x="580" y="2474"/>
                  <a:pt x="580" y="2474"/>
                  <a:pt x="581" y="2473"/>
                </a:cubicBezTo>
                <a:cubicBezTo>
                  <a:pt x="581" y="2473"/>
                  <a:pt x="581" y="2473"/>
                  <a:pt x="581" y="2473"/>
                </a:cubicBezTo>
                <a:cubicBezTo>
                  <a:pt x="583" y="2471"/>
                  <a:pt x="583" y="2471"/>
                  <a:pt x="583" y="2471"/>
                </a:cubicBezTo>
                <a:cubicBezTo>
                  <a:pt x="583" y="2471"/>
                  <a:pt x="583" y="2471"/>
                  <a:pt x="583" y="2471"/>
                </a:cubicBezTo>
                <a:cubicBezTo>
                  <a:pt x="583" y="2471"/>
                  <a:pt x="584" y="2471"/>
                  <a:pt x="584" y="2470"/>
                </a:cubicBezTo>
                <a:cubicBezTo>
                  <a:pt x="584" y="2470"/>
                  <a:pt x="584" y="2470"/>
                  <a:pt x="584" y="2470"/>
                </a:cubicBezTo>
                <a:cubicBezTo>
                  <a:pt x="584" y="2470"/>
                  <a:pt x="584" y="2470"/>
                  <a:pt x="584" y="2470"/>
                </a:cubicBezTo>
                <a:cubicBezTo>
                  <a:pt x="577" y="2361"/>
                  <a:pt x="577" y="2361"/>
                  <a:pt x="577" y="2361"/>
                </a:cubicBezTo>
                <a:cubicBezTo>
                  <a:pt x="585" y="2344"/>
                  <a:pt x="585" y="2344"/>
                  <a:pt x="585" y="2344"/>
                </a:cubicBezTo>
                <a:cubicBezTo>
                  <a:pt x="592" y="2458"/>
                  <a:pt x="592" y="2458"/>
                  <a:pt x="592" y="2458"/>
                </a:cubicBezTo>
                <a:cubicBezTo>
                  <a:pt x="592" y="2458"/>
                  <a:pt x="592" y="2458"/>
                  <a:pt x="592" y="2458"/>
                </a:cubicBezTo>
                <a:cubicBezTo>
                  <a:pt x="592" y="2459"/>
                  <a:pt x="592" y="2459"/>
                  <a:pt x="592" y="2459"/>
                </a:cubicBezTo>
                <a:cubicBezTo>
                  <a:pt x="592" y="2459"/>
                  <a:pt x="593" y="2459"/>
                  <a:pt x="593" y="2459"/>
                </a:cubicBezTo>
                <a:cubicBezTo>
                  <a:pt x="593" y="2459"/>
                  <a:pt x="593" y="2459"/>
                  <a:pt x="593" y="2459"/>
                </a:cubicBezTo>
                <a:cubicBezTo>
                  <a:pt x="593" y="2460"/>
                  <a:pt x="593" y="2459"/>
                  <a:pt x="593" y="2460"/>
                </a:cubicBezTo>
                <a:cubicBezTo>
                  <a:pt x="593" y="2460"/>
                  <a:pt x="593" y="2460"/>
                  <a:pt x="594" y="2460"/>
                </a:cubicBezTo>
                <a:cubicBezTo>
                  <a:pt x="594" y="2460"/>
                  <a:pt x="594" y="2460"/>
                  <a:pt x="594" y="2460"/>
                </a:cubicBezTo>
                <a:cubicBezTo>
                  <a:pt x="594" y="2460"/>
                  <a:pt x="595" y="2460"/>
                  <a:pt x="595" y="2460"/>
                </a:cubicBezTo>
                <a:cubicBezTo>
                  <a:pt x="595" y="2460"/>
                  <a:pt x="595" y="2460"/>
                  <a:pt x="595" y="2459"/>
                </a:cubicBezTo>
                <a:cubicBezTo>
                  <a:pt x="652" y="2402"/>
                  <a:pt x="652" y="2402"/>
                  <a:pt x="652" y="2402"/>
                </a:cubicBezTo>
                <a:cubicBezTo>
                  <a:pt x="582" y="2477"/>
                  <a:pt x="582" y="2477"/>
                  <a:pt x="582" y="2477"/>
                </a:cubicBezTo>
                <a:cubicBezTo>
                  <a:pt x="582" y="2477"/>
                  <a:pt x="582" y="2477"/>
                  <a:pt x="582" y="2477"/>
                </a:cubicBezTo>
                <a:cubicBezTo>
                  <a:pt x="582" y="2477"/>
                  <a:pt x="582" y="2477"/>
                  <a:pt x="582" y="2477"/>
                </a:cubicBezTo>
                <a:cubicBezTo>
                  <a:pt x="520" y="2543"/>
                  <a:pt x="520" y="2543"/>
                  <a:pt x="520" y="2543"/>
                </a:cubicBezTo>
                <a:cubicBezTo>
                  <a:pt x="449" y="2619"/>
                  <a:pt x="449" y="2619"/>
                  <a:pt x="449" y="2619"/>
                </a:cubicBezTo>
                <a:lnTo>
                  <a:pt x="458" y="2599"/>
                </a:lnTo>
                <a:close/>
                <a:moveTo>
                  <a:pt x="521" y="2475"/>
                </a:moveTo>
                <a:cubicBezTo>
                  <a:pt x="566" y="2485"/>
                  <a:pt x="566" y="2485"/>
                  <a:pt x="566" y="2485"/>
                </a:cubicBezTo>
                <a:cubicBezTo>
                  <a:pt x="482" y="2568"/>
                  <a:pt x="482" y="2568"/>
                  <a:pt x="482" y="2568"/>
                </a:cubicBezTo>
                <a:lnTo>
                  <a:pt x="521" y="2475"/>
                </a:lnTo>
                <a:close/>
                <a:moveTo>
                  <a:pt x="461" y="2610"/>
                </a:moveTo>
                <a:cubicBezTo>
                  <a:pt x="458" y="2617"/>
                  <a:pt x="458" y="2617"/>
                  <a:pt x="458" y="2617"/>
                </a:cubicBezTo>
                <a:cubicBezTo>
                  <a:pt x="446" y="2630"/>
                  <a:pt x="446" y="2630"/>
                  <a:pt x="446" y="2630"/>
                </a:cubicBezTo>
                <a:cubicBezTo>
                  <a:pt x="443" y="2629"/>
                  <a:pt x="443" y="2629"/>
                  <a:pt x="443" y="2629"/>
                </a:cubicBezTo>
                <a:lnTo>
                  <a:pt x="461" y="2610"/>
                </a:lnTo>
                <a:close/>
                <a:moveTo>
                  <a:pt x="441" y="2632"/>
                </a:moveTo>
                <a:cubicBezTo>
                  <a:pt x="444" y="2633"/>
                  <a:pt x="444" y="2633"/>
                  <a:pt x="444" y="2633"/>
                </a:cubicBezTo>
                <a:cubicBezTo>
                  <a:pt x="443" y="2634"/>
                  <a:pt x="443" y="2634"/>
                  <a:pt x="443" y="2634"/>
                </a:cubicBezTo>
                <a:cubicBezTo>
                  <a:pt x="443" y="2634"/>
                  <a:pt x="443" y="2634"/>
                  <a:pt x="443" y="2634"/>
                </a:cubicBezTo>
                <a:cubicBezTo>
                  <a:pt x="443" y="2634"/>
                  <a:pt x="443" y="2634"/>
                  <a:pt x="443" y="2635"/>
                </a:cubicBezTo>
                <a:cubicBezTo>
                  <a:pt x="443" y="2635"/>
                  <a:pt x="443" y="2635"/>
                  <a:pt x="443" y="2635"/>
                </a:cubicBezTo>
                <a:cubicBezTo>
                  <a:pt x="443" y="2635"/>
                  <a:pt x="443" y="2635"/>
                  <a:pt x="443" y="2635"/>
                </a:cubicBezTo>
                <a:cubicBezTo>
                  <a:pt x="493" y="2695"/>
                  <a:pt x="493" y="2695"/>
                  <a:pt x="493" y="2695"/>
                </a:cubicBezTo>
                <a:cubicBezTo>
                  <a:pt x="493" y="2695"/>
                  <a:pt x="493" y="2695"/>
                  <a:pt x="493" y="2695"/>
                </a:cubicBezTo>
                <a:cubicBezTo>
                  <a:pt x="493" y="2695"/>
                  <a:pt x="494" y="2695"/>
                  <a:pt x="494" y="2695"/>
                </a:cubicBezTo>
                <a:cubicBezTo>
                  <a:pt x="494" y="2695"/>
                  <a:pt x="494" y="2695"/>
                  <a:pt x="494" y="2695"/>
                </a:cubicBezTo>
                <a:cubicBezTo>
                  <a:pt x="494" y="2695"/>
                  <a:pt x="494" y="2695"/>
                  <a:pt x="494" y="2695"/>
                </a:cubicBezTo>
                <a:cubicBezTo>
                  <a:pt x="494" y="2695"/>
                  <a:pt x="494" y="2695"/>
                  <a:pt x="494" y="2695"/>
                </a:cubicBezTo>
                <a:cubicBezTo>
                  <a:pt x="494" y="2695"/>
                  <a:pt x="494" y="2695"/>
                  <a:pt x="494" y="2695"/>
                </a:cubicBezTo>
                <a:cubicBezTo>
                  <a:pt x="494" y="2695"/>
                  <a:pt x="494" y="2695"/>
                  <a:pt x="494" y="2695"/>
                </a:cubicBezTo>
                <a:cubicBezTo>
                  <a:pt x="495" y="2695"/>
                  <a:pt x="495" y="2695"/>
                  <a:pt x="495" y="2695"/>
                </a:cubicBezTo>
                <a:cubicBezTo>
                  <a:pt x="495" y="2695"/>
                  <a:pt x="495" y="2695"/>
                  <a:pt x="495" y="2695"/>
                </a:cubicBezTo>
                <a:cubicBezTo>
                  <a:pt x="495" y="2695"/>
                  <a:pt x="495" y="2695"/>
                  <a:pt x="495" y="2695"/>
                </a:cubicBezTo>
                <a:cubicBezTo>
                  <a:pt x="496" y="2695"/>
                  <a:pt x="496" y="2695"/>
                  <a:pt x="496" y="2695"/>
                </a:cubicBezTo>
                <a:cubicBezTo>
                  <a:pt x="498" y="2690"/>
                  <a:pt x="498" y="2690"/>
                  <a:pt x="498" y="2690"/>
                </a:cubicBezTo>
                <a:cubicBezTo>
                  <a:pt x="498" y="2690"/>
                  <a:pt x="498" y="2690"/>
                  <a:pt x="498" y="2690"/>
                </a:cubicBezTo>
                <a:cubicBezTo>
                  <a:pt x="494" y="2700"/>
                  <a:pt x="494" y="2700"/>
                  <a:pt x="494" y="2700"/>
                </a:cubicBezTo>
                <a:cubicBezTo>
                  <a:pt x="447" y="2653"/>
                  <a:pt x="447" y="2653"/>
                  <a:pt x="447" y="2653"/>
                </a:cubicBezTo>
                <a:cubicBezTo>
                  <a:pt x="447" y="2653"/>
                  <a:pt x="447" y="2653"/>
                  <a:pt x="447" y="2653"/>
                </a:cubicBezTo>
                <a:cubicBezTo>
                  <a:pt x="447" y="2653"/>
                  <a:pt x="446" y="2653"/>
                  <a:pt x="446" y="2653"/>
                </a:cubicBezTo>
                <a:cubicBezTo>
                  <a:pt x="446" y="2653"/>
                  <a:pt x="446" y="2653"/>
                  <a:pt x="446" y="2653"/>
                </a:cubicBezTo>
                <a:cubicBezTo>
                  <a:pt x="446" y="2653"/>
                  <a:pt x="446" y="2653"/>
                  <a:pt x="446" y="2653"/>
                </a:cubicBezTo>
                <a:cubicBezTo>
                  <a:pt x="445" y="2653"/>
                  <a:pt x="445" y="2653"/>
                  <a:pt x="445" y="2653"/>
                </a:cubicBezTo>
                <a:cubicBezTo>
                  <a:pt x="439" y="2646"/>
                  <a:pt x="439" y="2646"/>
                  <a:pt x="439" y="2646"/>
                </a:cubicBezTo>
                <a:cubicBezTo>
                  <a:pt x="439" y="2646"/>
                  <a:pt x="439" y="2646"/>
                  <a:pt x="439" y="2646"/>
                </a:cubicBezTo>
                <a:cubicBezTo>
                  <a:pt x="439" y="2645"/>
                  <a:pt x="438" y="2645"/>
                  <a:pt x="438" y="2645"/>
                </a:cubicBezTo>
                <a:cubicBezTo>
                  <a:pt x="438" y="2645"/>
                  <a:pt x="438" y="2645"/>
                  <a:pt x="438" y="2645"/>
                </a:cubicBezTo>
                <a:cubicBezTo>
                  <a:pt x="438" y="2645"/>
                  <a:pt x="438" y="2645"/>
                  <a:pt x="438" y="2645"/>
                </a:cubicBezTo>
                <a:cubicBezTo>
                  <a:pt x="437" y="2645"/>
                  <a:pt x="437" y="2645"/>
                  <a:pt x="437" y="2645"/>
                </a:cubicBezTo>
                <a:cubicBezTo>
                  <a:pt x="437" y="2645"/>
                  <a:pt x="437" y="2645"/>
                  <a:pt x="437" y="2645"/>
                </a:cubicBezTo>
                <a:cubicBezTo>
                  <a:pt x="437" y="2645"/>
                  <a:pt x="437" y="2645"/>
                  <a:pt x="437" y="2645"/>
                </a:cubicBezTo>
                <a:cubicBezTo>
                  <a:pt x="437" y="2646"/>
                  <a:pt x="437" y="2646"/>
                  <a:pt x="437" y="2646"/>
                </a:cubicBezTo>
                <a:lnTo>
                  <a:pt x="441" y="2632"/>
                </a:lnTo>
                <a:close/>
                <a:moveTo>
                  <a:pt x="438" y="2649"/>
                </a:moveTo>
                <a:cubicBezTo>
                  <a:pt x="444" y="2656"/>
                  <a:pt x="444" y="2656"/>
                  <a:pt x="444" y="2656"/>
                </a:cubicBezTo>
                <a:cubicBezTo>
                  <a:pt x="394" y="2800"/>
                  <a:pt x="394" y="2800"/>
                  <a:pt x="394" y="2800"/>
                </a:cubicBezTo>
                <a:cubicBezTo>
                  <a:pt x="382" y="2813"/>
                  <a:pt x="382" y="2813"/>
                  <a:pt x="382" y="2813"/>
                </a:cubicBezTo>
                <a:lnTo>
                  <a:pt x="438" y="2649"/>
                </a:lnTo>
                <a:close/>
                <a:moveTo>
                  <a:pt x="377" y="2818"/>
                </a:moveTo>
                <a:cubicBezTo>
                  <a:pt x="377" y="2818"/>
                  <a:pt x="377" y="2818"/>
                  <a:pt x="377" y="2818"/>
                </a:cubicBezTo>
                <a:cubicBezTo>
                  <a:pt x="377" y="2818"/>
                  <a:pt x="377" y="2818"/>
                  <a:pt x="377" y="2818"/>
                </a:cubicBezTo>
                <a:cubicBezTo>
                  <a:pt x="377" y="2819"/>
                  <a:pt x="377" y="2819"/>
                  <a:pt x="377" y="2819"/>
                </a:cubicBezTo>
                <a:cubicBezTo>
                  <a:pt x="377" y="2819"/>
                  <a:pt x="377" y="2819"/>
                  <a:pt x="377" y="2819"/>
                </a:cubicBezTo>
                <a:cubicBezTo>
                  <a:pt x="377" y="2819"/>
                  <a:pt x="377" y="2819"/>
                  <a:pt x="377" y="2819"/>
                </a:cubicBezTo>
                <a:cubicBezTo>
                  <a:pt x="378" y="2819"/>
                  <a:pt x="378" y="2820"/>
                  <a:pt x="378" y="2820"/>
                </a:cubicBezTo>
                <a:cubicBezTo>
                  <a:pt x="378" y="2820"/>
                  <a:pt x="378" y="2820"/>
                  <a:pt x="378" y="2820"/>
                </a:cubicBezTo>
                <a:cubicBezTo>
                  <a:pt x="379" y="2820"/>
                  <a:pt x="379" y="2820"/>
                  <a:pt x="379" y="2819"/>
                </a:cubicBezTo>
                <a:cubicBezTo>
                  <a:pt x="379" y="2819"/>
                  <a:pt x="379" y="2819"/>
                  <a:pt x="379" y="2819"/>
                </a:cubicBezTo>
                <a:cubicBezTo>
                  <a:pt x="392" y="2807"/>
                  <a:pt x="392" y="2807"/>
                  <a:pt x="392" y="2807"/>
                </a:cubicBezTo>
                <a:cubicBezTo>
                  <a:pt x="389" y="2814"/>
                  <a:pt x="389" y="2814"/>
                  <a:pt x="389" y="2814"/>
                </a:cubicBezTo>
                <a:cubicBezTo>
                  <a:pt x="375" y="2828"/>
                  <a:pt x="375" y="2828"/>
                  <a:pt x="375" y="2828"/>
                </a:cubicBezTo>
                <a:cubicBezTo>
                  <a:pt x="375" y="2828"/>
                  <a:pt x="375" y="2828"/>
                  <a:pt x="375" y="2828"/>
                </a:cubicBezTo>
                <a:cubicBezTo>
                  <a:pt x="375" y="2829"/>
                  <a:pt x="375" y="2829"/>
                  <a:pt x="375" y="2829"/>
                </a:cubicBezTo>
                <a:cubicBezTo>
                  <a:pt x="375" y="2829"/>
                  <a:pt x="375" y="2829"/>
                  <a:pt x="375" y="2829"/>
                </a:cubicBezTo>
                <a:cubicBezTo>
                  <a:pt x="375" y="2830"/>
                  <a:pt x="375" y="2830"/>
                  <a:pt x="375" y="2830"/>
                </a:cubicBezTo>
                <a:cubicBezTo>
                  <a:pt x="382" y="2852"/>
                  <a:pt x="382" y="2852"/>
                  <a:pt x="382" y="2852"/>
                </a:cubicBezTo>
                <a:cubicBezTo>
                  <a:pt x="379" y="2849"/>
                  <a:pt x="379" y="2849"/>
                  <a:pt x="379" y="2849"/>
                </a:cubicBezTo>
                <a:cubicBezTo>
                  <a:pt x="379" y="2849"/>
                  <a:pt x="379" y="2849"/>
                  <a:pt x="379" y="2849"/>
                </a:cubicBezTo>
                <a:cubicBezTo>
                  <a:pt x="379" y="2848"/>
                  <a:pt x="379" y="2848"/>
                  <a:pt x="379" y="2848"/>
                </a:cubicBezTo>
                <a:cubicBezTo>
                  <a:pt x="379" y="2848"/>
                  <a:pt x="379" y="2848"/>
                  <a:pt x="379" y="2848"/>
                </a:cubicBezTo>
                <a:cubicBezTo>
                  <a:pt x="379" y="2848"/>
                  <a:pt x="378" y="2848"/>
                  <a:pt x="378" y="2848"/>
                </a:cubicBezTo>
                <a:cubicBezTo>
                  <a:pt x="378" y="2848"/>
                  <a:pt x="378" y="2848"/>
                  <a:pt x="378" y="2848"/>
                </a:cubicBezTo>
                <a:cubicBezTo>
                  <a:pt x="378" y="2848"/>
                  <a:pt x="377" y="2848"/>
                  <a:pt x="377" y="2848"/>
                </a:cubicBezTo>
                <a:cubicBezTo>
                  <a:pt x="377" y="2848"/>
                  <a:pt x="377" y="2848"/>
                  <a:pt x="377" y="2848"/>
                </a:cubicBezTo>
                <a:cubicBezTo>
                  <a:pt x="377" y="2849"/>
                  <a:pt x="377" y="2849"/>
                  <a:pt x="377" y="2849"/>
                </a:cubicBezTo>
                <a:cubicBezTo>
                  <a:pt x="376" y="2853"/>
                  <a:pt x="376" y="2853"/>
                  <a:pt x="376" y="2853"/>
                </a:cubicBezTo>
                <a:cubicBezTo>
                  <a:pt x="371" y="2842"/>
                  <a:pt x="371" y="2842"/>
                  <a:pt x="371" y="2842"/>
                </a:cubicBezTo>
                <a:cubicBezTo>
                  <a:pt x="371" y="2842"/>
                  <a:pt x="371" y="2842"/>
                  <a:pt x="371" y="2842"/>
                </a:cubicBezTo>
                <a:cubicBezTo>
                  <a:pt x="371" y="2842"/>
                  <a:pt x="371" y="2841"/>
                  <a:pt x="371" y="2841"/>
                </a:cubicBezTo>
                <a:cubicBezTo>
                  <a:pt x="371" y="2841"/>
                  <a:pt x="371" y="2841"/>
                  <a:pt x="371" y="2841"/>
                </a:cubicBezTo>
                <a:cubicBezTo>
                  <a:pt x="371" y="2841"/>
                  <a:pt x="371" y="2841"/>
                  <a:pt x="371" y="2841"/>
                </a:cubicBezTo>
                <a:cubicBezTo>
                  <a:pt x="371" y="2841"/>
                  <a:pt x="371" y="2841"/>
                  <a:pt x="371" y="2841"/>
                </a:cubicBezTo>
                <a:cubicBezTo>
                  <a:pt x="371" y="2841"/>
                  <a:pt x="371" y="2841"/>
                  <a:pt x="371" y="2841"/>
                </a:cubicBezTo>
                <a:cubicBezTo>
                  <a:pt x="371" y="2841"/>
                  <a:pt x="370" y="2841"/>
                  <a:pt x="370" y="2841"/>
                </a:cubicBezTo>
                <a:cubicBezTo>
                  <a:pt x="370" y="2841"/>
                  <a:pt x="370" y="2841"/>
                  <a:pt x="370" y="2841"/>
                </a:cubicBezTo>
                <a:cubicBezTo>
                  <a:pt x="370" y="2841"/>
                  <a:pt x="370" y="2841"/>
                  <a:pt x="370" y="2841"/>
                </a:cubicBezTo>
                <a:cubicBezTo>
                  <a:pt x="370" y="2841"/>
                  <a:pt x="370" y="2841"/>
                  <a:pt x="370" y="2841"/>
                </a:cubicBezTo>
                <a:cubicBezTo>
                  <a:pt x="370" y="2841"/>
                  <a:pt x="370" y="2841"/>
                  <a:pt x="370" y="2841"/>
                </a:cubicBezTo>
                <a:cubicBezTo>
                  <a:pt x="370" y="2841"/>
                  <a:pt x="369" y="2841"/>
                  <a:pt x="369" y="2841"/>
                </a:cubicBezTo>
                <a:cubicBezTo>
                  <a:pt x="369" y="2841"/>
                  <a:pt x="369" y="2841"/>
                  <a:pt x="369" y="2841"/>
                </a:cubicBezTo>
                <a:cubicBezTo>
                  <a:pt x="369" y="2841"/>
                  <a:pt x="369" y="2841"/>
                  <a:pt x="369" y="2841"/>
                </a:cubicBezTo>
                <a:cubicBezTo>
                  <a:pt x="369" y="2841"/>
                  <a:pt x="369" y="2841"/>
                  <a:pt x="369" y="2841"/>
                </a:cubicBezTo>
                <a:lnTo>
                  <a:pt x="377" y="2818"/>
                </a:lnTo>
                <a:close/>
                <a:moveTo>
                  <a:pt x="313" y="3012"/>
                </a:moveTo>
                <a:cubicBezTo>
                  <a:pt x="370" y="2846"/>
                  <a:pt x="370" y="2846"/>
                  <a:pt x="370" y="2846"/>
                </a:cubicBezTo>
                <a:cubicBezTo>
                  <a:pt x="374" y="2858"/>
                  <a:pt x="374" y="2858"/>
                  <a:pt x="374" y="2858"/>
                </a:cubicBezTo>
                <a:cubicBezTo>
                  <a:pt x="325" y="3000"/>
                  <a:pt x="325" y="3000"/>
                  <a:pt x="325" y="3000"/>
                </a:cubicBezTo>
                <a:lnTo>
                  <a:pt x="313" y="3012"/>
                </a:lnTo>
                <a:close/>
                <a:moveTo>
                  <a:pt x="323" y="3016"/>
                </a:moveTo>
                <a:cubicBezTo>
                  <a:pt x="393" y="2947"/>
                  <a:pt x="393" y="2947"/>
                  <a:pt x="393" y="2947"/>
                </a:cubicBezTo>
                <a:cubicBezTo>
                  <a:pt x="359" y="3031"/>
                  <a:pt x="359" y="3031"/>
                  <a:pt x="359" y="3031"/>
                </a:cubicBezTo>
                <a:cubicBezTo>
                  <a:pt x="320" y="3024"/>
                  <a:pt x="320" y="3024"/>
                  <a:pt x="320" y="3024"/>
                </a:cubicBezTo>
                <a:lnTo>
                  <a:pt x="323" y="3016"/>
                </a:lnTo>
                <a:close/>
                <a:moveTo>
                  <a:pt x="318" y="3020"/>
                </a:moveTo>
                <a:cubicBezTo>
                  <a:pt x="317" y="3024"/>
                  <a:pt x="317" y="3024"/>
                  <a:pt x="317" y="3024"/>
                </a:cubicBezTo>
                <a:cubicBezTo>
                  <a:pt x="317" y="3024"/>
                  <a:pt x="317" y="3024"/>
                  <a:pt x="317" y="3024"/>
                </a:cubicBezTo>
                <a:cubicBezTo>
                  <a:pt x="317" y="3024"/>
                  <a:pt x="317" y="3024"/>
                  <a:pt x="317" y="3024"/>
                </a:cubicBezTo>
                <a:cubicBezTo>
                  <a:pt x="317" y="3025"/>
                  <a:pt x="317" y="3025"/>
                  <a:pt x="317" y="3025"/>
                </a:cubicBezTo>
                <a:cubicBezTo>
                  <a:pt x="317" y="3025"/>
                  <a:pt x="317" y="3025"/>
                  <a:pt x="317" y="3025"/>
                </a:cubicBezTo>
                <a:cubicBezTo>
                  <a:pt x="317" y="3025"/>
                  <a:pt x="317" y="3025"/>
                  <a:pt x="317" y="3025"/>
                </a:cubicBezTo>
                <a:cubicBezTo>
                  <a:pt x="317" y="3025"/>
                  <a:pt x="317" y="3025"/>
                  <a:pt x="317" y="3025"/>
                </a:cubicBezTo>
                <a:cubicBezTo>
                  <a:pt x="317" y="3025"/>
                  <a:pt x="317" y="3026"/>
                  <a:pt x="317" y="3026"/>
                </a:cubicBezTo>
                <a:cubicBezTo>
                  <a:pt x="317" y="3026"/>
                  <a:pt x="317" y="3026"/>
                  <a:pt x="317" y="3026"/>
                </a:cubicBezTo>
                <a:cubicBezTo>
                  <a:pt x="317" y="3026"/>
                  <a:pt x="317" y="3026"/>
                  <a:pt x="317" y="3026"/>
                </a:cubicBezTo>
                <a:cubicBezTo>
                  <a:pt x="317" y="3026"/>
                  <a:pt x="317" y="3026"/>
                  <a:pt x="318" y="3026"/>
                </a:cubicBezTo>
                <a:cubicBezTo>
                  <a:pt x="318" y="3026"/>
                  <a:pt x="318" y="3026"/>
                  <a:pt x="318" y="3026"/>
                </a:cubicBezTo>
                <a:cubicBezTo>
                  <a:pt x="318" y="3026"/>
                  <a:pt x="318" y="3026"/>
                  <a:pt x="318" y="3026"/>
                </a:cubicBezTo>
                <a:cubicBezTo>
                  <a:pt x="358" y="3034"/>
                  <a:pt x="358" y="3034"/>
                  <a:pt x="358" y="3034"/>
                </a:cubicBezTo>
                <a:cubicBezTo>
                  <a:pt x="354" y="3045"/>
                  <a:pt x="354" y="3045"/>
                  <a:pt x="354" y="3045"/>
                </a:cubicBezTo>
                <a:cubicBezTo>
                  <a:pt x="316" y="3038"/>
                  <a:pt x="316" y="3038"/>
                  <a:pt x="316" y="3038"/>
                </a:cubicBezTo>
                <a:cubicBezTo>
                  <a:pt x="316" y="3038"/>
                  <a:pt x="316" y="3038"/>
                  <a:pt x="316" y="3038"/>
                </a:cubicBezTo>
                <a:cubicBezTo>
                  <a:pt x="316" y="3038"/>
                  <a:pt x="316" y="3038"/>
                  <a:pt x="316" y="3038"/>
                </a:cubicBezTo>
                <a:cubicBezTo>
                  <a:pt x="316" y="3038"/>
                  <a:pt x="316" y="3038"/>
                  <a:pt x="316" y="3038"/>
                </a:cubicBezTo>
                <a:cubicBezTo>
                  <a:pt x="316" y="3038"/>
                  <a:pt x="316" y="3038"/>
                  <a:pt x="316" y="3038"/>
                </a:cubicBezTo>
                <a:cubicBezTo>
                  <a:pt x="316" y="3038"/>
                  <a:pt x="316" y="3038"/>
                  <a:pt x="316" y="3038"/>
                </a:cubicBezTo>
                <a:cubicBezTo>
                  <a:pt x="315" y="3038"/>
                  <a:pt x="315" y="3038"/>
                  <a:pt x="315" y="3038"/>
                </a:cubicBezTo>
                <a:cubicBezTo>
                  <a:pt x="315" y="3038"/>
                  <a:pt x="315" y="3038"/>
                  <a:pt x="315" y="3038"/>
                </a:cubicBezTo>
                <a:cubicBezTo>
                  <a:pt x="315" y="3038"/>
                  <a:pt x="315" y="3038"/>
                  <a:pt x="315" y="3039"/>
                </a:cubicBezTo>
                <a:cubicBezTo>
                  <a:pt x="315" y="3039"/>
                  <a:pt x="315" y="3039"/>
                  <a:pt x="315" y="3039"/>
                </a:cubicBezTo>
                <a:cubicBezTo>
                  <a:pt x="315" y="3039"/>
                  <a:pt x="315" y="3039"/>
                  <a:pt x="315" y="3039"/>
                </a:cubicBezTo>
                <a:cubicBezTo>
                  <a:pt x="315" y="3039"/>
                  <a:pt x="315" y="3039"/>
                  <a:pt x="315" y="3039"/>
                </a:cubicBezTo>
                <a:cubicBezTo>
                  <a:pt x="315" y="3039"/>
                  <a:pt x="315" y="3039"/>
                  <a:pt x="315" y="3039"/>
                </a:cubicBezTo>
                <a:cubicBezTo>
                  <a:pt x="315" y="3039"/>
                  <a:pt x="315" y="3039"/>
                  <a:pt x="315" y="3040"/>
                </a:cubicBezTo>
                <a:cubicBezTo>
                  <a:pt x="315" y="3040"/>
                  <a:pt x="315" y="3040"/>
                  <a:pt x="315" y="3040"/>
                </a:cubicBezTo>
                <a:cubicBezTo>
                  <a:pt x="340" y="3079"/>
                  <a:pt x="340" y="3079"/>
                  <a:pt x="340" y="3079"/>
                </a:cubicBezTo>
                <a:cubicBezTo>
                  <a:pt x="336" y="3091"/>
                  <a:pt x="336" y="3091"/>
                  <a:pt x="336" y="3091"/>
                </a:cubicBezTo>
                <a:cubicBezTo>
                  <a:pt x="310" y="3052"/>
                  <a:pt x="310" y="3052"/>
                  <a:pt x="310" y="3052"/>
                </a:cubicBezTo>
                <a:cubicBezTo>
                  <a:pt x="310" y="3052"/>
                  <a:pt x="310" y="3052"/>
                  <a:pt x="310" y="3052"/>
                </a:cubicBezTo>
                <a:cubicBezTo>
                  <a:pt x="309" y="3051"/>
                  <a:pt x="309" y="3051"/>
                  <a:pt x="309" y="3051"/>
                </a:cubicBezTo>
                <a:cubicBezTo>
                  <a:pt x="307" y="3031"/>
                  <a:pt x="307" y="3031"/>
                  <a:pt x="307" y="3031"/>
                </a:cubicBezTo>
                <a:lnTo>
                  <a:pt x="318" y="3020"/>
                </a:lnTo>
                <a:close/>
                <a:moveTo>
                  <a:pt x="353" y="3047"/>
                </a:moveTo>
                <a:cubicBezTo>
                  <a:pt x="342" y="3075"/>
                  <a:pt x="342" y="3075"/>
                  <a:pt x="342" y="3075"/>
                </a:cubicBezTo>
                <a:cubicBezTo>
                  <a:pt x="319" y="3041"/>
                  <a:pt x="319" y="3041"/>
                  <a:pt x="319" y="3041"/>
                </a:cubicBezTo>
                <a:lnTo>
                  <a:pt x="353" y="3047"/>
                </a:lnTo>
                <a:close/>
                <a:moveTo>
                  <a:pt x="334" y="3094"/>
                </a:moveTo>
                <a:cubicBezTo>
                  <a:pt x="317" y="3136"/>
                  <a:pt x="317" y="3136"/>
                  <a:pt x="317" y="3136"/>
                </a:cubicBezTo>
                <a:cubicBezTo>
                  <a:pt x="310" y="3057"/>
                  <a:pt x="310" y="3057"/>
                  <a:pt x="310" y="3057"/>
                </a:cubicBezTo>
                <a:lnTo>
                  <a:pt x="334" y="3094"/>
                </a:lnTo>
                <a:close/>
                <a:moveTo>
                  <a:pt x="301" y="3077"/>
                </a:moveTo>
                <a:cubicBezTo>
                  <a:pt x="309" y="3155"/>
                  <a:pt x="309" y="3155"/>
                  <a:pt x="309" y="3155"/>
                </a:cubicBezTo>
                <a:cubicBezTo>
                  <a:pt x="258" y="3203"/>
                  <a:pt x="258" y="3203"/>
                  <a:pt x="258" y="3203"/>
                </a:cubicBezTo>
                <a:lnTo>
                  <a:pt x="301" y="3077"/>
                </a:lnTo>
                <a:close/>
                <a:moveTo>
                  <a:pt x="299" y="3052"/>
                </a:moveTo>
                <a:cubicBezTo>
                  <a:pt x="301" y="3070"/>
                  <a:pt x="301" y="3070"/>
                  <a:pt x="301" y="3070"/>
                </a:cubicBezTo>
                <a:cubicBezTo>
                  <a:pt x="254" y="3207"/>
                  <a:pt x="254" y="3207"/>
                  <a:pt x="254" y="3207"/>
                </a:cubicBezTo>
                <a:cubicBezTo>
                  <a:pt x="242" y="3219"/>
                  <a:pt x="242" y="3219"/>
                  <a:pt x="242" y="3219"/>
                </a:cubicBezTo>
                <a:lnTo>
                  <a:pt x="299" y="3052"/>
                </a:lnTo>
                <a:close/>
                <a:moveTo>
                  <a:pt x="237" y="3233"/>
                </a:moveTo>
                <a:cubicBezTo>
                  <a:pt x="240" y="3224"/>
                  <a:pt x="240" y="3224"/>
                  <a:pt x="240" y="3224"/>
                </a:cubicBezTo>
                <a:cubicBezTo>
                  <a:pt x="252" y="3213"/>
                  <a:pt x="252" y="3213"/>
                  <a:pt x="252" y="3213"/>
                </a:cubicBezTo>
                <a:cubicBezTo>
                  <a:pt x="249" y="3222"/>
                  <a:pt x="249" y="3222"/>
                  <a:pt x="249" y="3222"/>
                </a:cubicBezTo>
                <a:lnTo>
                  <a:pt x="237" y="3233"/>
                </a:lnTo>
                <a:close/>
                <a:moveTo>
                  <a:pt x="302" y="3175"/>
                </a:moveTo>
                <a:cubicBezTo>
                  <a:pt x="279" y="3234"/>
                  <a:pt x="279" y="3234"/>
                  <a:pt x="279" y="3234"/>
                </a:cubicBezTo>
                <a:cubicBezTo>
                  <a:pt x="249" y="3229"/>
                  <a:pt x="249" y="3229"/>
                  <a:pt x="249" y="3229"/>
                </a:cubicBezTo>
                <a:cubicBezTo>
                  <a:pt x="251" y="3223"/>
                  <a:pt x="251" y="3223"/>
                  <a:pt x="251" y="3223"/>
                </a:cubicBezTo>
                <a:lnTo>
                  <a:pt x="302" y="3175"/>
                </a:lnTo>
                <a:close/>
                <a:moveTo>
                  <a:pt x="248" y="3232"/>
                </a:moveTo>
                <a:cubicBezTo>
                  <a:pt x="278" y="3237"/>
                  <a:pt x="278" y="3237"/>
                  <a:pt x="278" y="3237"/>
                </a:cubicBezTo>
                <a:cubicBezTo>
                  <a:pt x="273" y="3249"/>
                  <a:pt x="273" y="3249"/>
                  <a:pt x="273" y="3249"/>
                </a:cubicBezTo>
                <a:cubicBezTo>
                  <a:pt x="244" y="3244"/>
                  <a:pt x="244" y="3244"/>
                  <a:pt x="244" y="3244"/>
                </a:cubicBezTo>
                <a:lnTo>
                  <a:pt x="248" y="3232"/>
                </a:lnTo>
                <a:close/>
                <a:moveTo>
                  <a:pt x="260" y="3281"/>
                </a:moveTo>
                <a:cubicBezTo>
                  <a:pt x="244" y="3246"/>
                  <a:pt x="244" y="3246"/>
                  <a:pt x="244" y="3246"/>
                </a:cubicBezTo>
                <a:cubicBezTo>
                  <a:pt x="272" y="3251"/>
                  <a:pt x="272" y="3251"/>
                  <a:pt x="272" y="3251"/>
                </a:cubicBezTo>
                <a:lnTo>
                  <a:pt x="260" y="3281"/>
                </a:lnTo>
                <a:close/>
                <a:moveTo>
                  <a:pt x="262" y="3285"/>
                </a:moveTo>
                <a:cubicBezTo>
                  <a:pt x="262" y="3285"/>
                  <a:pt x="262" y="3285"/>
                  <a:pt x="262" y="3285"/>
                </a:cubicBezTo>
                <a:cubicBezTo>
                  <a:pt x="275" y="3252"/>
                  <a:pt x="275" y="3252"/>
                  <a:pt x="275" y="3252"/>
                </a:cubicBezTo>
                <a:cubicBezTo>
                  <a:pt x="275" y="3252"/>
                  <a:pt x="275" y="3252"/>
                  <a:pt x="275" y="3252"/>
                </a:cubicBezTo>
                <a:lnTo>
                  <a:pt x="262" y="3285"/>
                </a:lnTo>
                <a:close/>
                <a:moveTo>
                  <a:pt x="276" y="3249"/>
                </a:moveTo>
                <a:cubicBezTo>
                  <a:pt x="276" y="3249"/>
                  <a:pt x="276" y="3249"/>
                  <a:pt x="276" y="3249"/>
                </a:cubicBezTo>
                <a:cubicBezTo>
                  <a:pt x="280" y="3238"/>
                  <a:pt x="280" y="3238"/>
                  <a:pt x="280" y="3238"/>
                </a:cubicBezTo>
                <a:cubicBezTo>
                  <a:pt x="281" y="3238"/>
                  <a:pt x="281" y="3238"/>
                  <a:pt x="281" y="3238"/>
                </a:cubicBezTo>
                <a:lnTo>
                  <a:pt x="276" y="3249"/>
                </a:lnTo>
                <a:close/>
                <a:moveTo>
                  <a:pt x="282" y="3235"/>
                </a:moveTo>
                <a:cubicBezTo>
                  <a:pt x="281" y="3235"/>
                  <a:pt x="281" y="3235"/>
                  <a:pt x="281" y="3235"/>
                </a:cubicBezTo>
                <a:cubicBezTo>
                  <a:pt x="307" y="3170"/>
                  <a:pt x="307" y="3170"/>
                  <a:pt x="307" y="3170"/>
                </a:cubicBezTo>
                <a:cubicBezTo>
                  <a:pt x="307" y="3170"/>
                  <a:pt x="307" y="3170"/>
                  <a:pt x="307" y="3170"/>
                </a:cubicBezTo>
                <a:cubicBezTo>
                  <a:pt x="307" y="3170"/>
                  <a:pt x="307" y="3170"/>
                  <a:pt x="307" y="3170"/>
                </a:cubicBezTo>
                <a:cubicBezTo>
                  <a:pt x="307" y="3169"/>
                  <a:pt x="307" y="3169"/>
                  <a:pt x="307" y="3169"/>
                </a:cubicBezTo>
                <a:cubicBezTo>
                  <a:pt x="307" y="3169"/>
                  <a:pt x="307" y="3169"/>
                  <a:pt x="307" y="3169"/>
                </a:cubicBezTo>
                <a:cubicBezTo>
                  <a:pt x="307" y="3169"/>
                  <a:pt x="307" y="3169"/>
                  <a:pt x="307" y="3169"/>
                </a:cubicBezTo>
                <a:cubicBezTo>
                  <a:pt x="307" y="3168"/>
                  <a:pt x="307" y="3168"/>
                  <a:pt x="306" y="3168"/>
                </a:cubicBezTo>
                <a:cubicBezTo>
                  <a:pt x="306" y="3168"/>
                  <a:pt x="306" y="3168"/>
                  <a:pt x="306" y="3168"/>
                </a:cubicBezTo>
                <a:cubicBezTo>
                  <a:pt x="306" y="3168"/>
                  <a:pt x="306" y="3168"/>
                  <a:pt x="306" y="3168"/>
                </a:cubicBezTo>
                <a:cubicBezTo>
                  <a:pt x="306" y="3168"/>
                  <a:pt x="305" y="3168"/>
                  <a:pt x="305" y="3169"/>
                </a:cubicBezTo>
                <a:cubicBezTo>
                  <a:pt x="305" y="3169"/>
                  <a:pt x="305" y="3169"/>
                  <a:pt x="305" y="3169"/>
                </a:cubicBezTo>
                <a:cubicBezTo>
                  <a:pt x="253" y="3217"/>
                  <a:pt x="253" y="3217"/>
                  <a:pt x="253" y="3217"/>
                </a:cubicBezTo>
                <a:cubicBezTo>
                  <a:pt x="256" y="3209"/>
                  <a:pt x="256" y="3209"/>
                  <a:pt x="256" y="3209"/>
                </a:cubicBezTo>
                <a:cubicBezTo>
                  <a:pt x="311" y="3156"/>
                  <a:pt x="311" y="3156"/>
                  <a:pt x="311" y="3156"/>
                </a:cubicBezTo>
                <a:cubicBezTo>
                  <a:pt x="311" y="3156"/>
                  <a:pt x="311" y="3156"/>
                  <a:pt x="311" y="3156"/>
                </a:cubicBezTo>
                <a:cubicBezTo>
                  <a:pt x="312" y="3156"/>
                  <a:pt x="312" y="3156"/>
                  <a:pt x="312" y="3156"/>
                </a:cubicBezTo>
                <a:cubicBezTo>
                  <a:pt x="312" y="3156"/>
                  <a:pt x="312" y="3155"/>
                  <a:pt x="312" y="3155"/>
                </a:cubicBezTo>
                <a:cubicBezTo>
                  <a:pt x="312" y="3155"/>
                  <a:pt x="312" y="3155"/>
                  <a:pt x="312" y="3155"/>
                </a:cubicBezTo>
                <a:cubicBezTo>
                  <a:pt x="304" y="3070"/>
                  <a:pt x="304" y="3070"/>
                  <a:pt x="304" y="3070"/>
                </a:cubicBezTo>
                <a:cubicBezTo>
                  <a:pt x="307" y="3060"/>
                  <a:pt x="307" y="3060"/>
                  <a:pt x="307" y="3060"/>
                </a:cubicBezTo>
                <a:cubicBezTo>
                  <a:pt x="315" y="3142"/>
                  <a:pt x="315" y="3142"/>
                  <a:pt x="315" y="3142"/>
                </a:cubicBezTo>
                <a:cubicBezTo>
                  <a:pt x="315" y="3142"/>
                  <a:pt x="315" y="3142"/>
                  <a:pt x="315" y="3142"/>
                </a:cubicBezTo>
                <a:cubicBezTo>
                  <a:pt x="315" y="3143"/>
                  <a:pt x="315" y="3143"/>
                  <a:pt x="315" y="3143"/>
                </a:cubicBezTo>
                <a:cubicBezTo>
                  <a:pt x="315" y="3143"/>
                  <a:pt x="315" y="3143"/>
                  <a:pt x="315" y="3143"/>
                </a:cubicBezTo>
                <a:cubicBezTo>
                  <a:pt x="315" y="3143"/>
                  <a:pt x="315" y="3143"/>
                  <a:pt x="316" y="3143"/>
                </a:cubicBezTo>
                <a:cubicBezTo>
                  <a:pt x="316" y="3143"/>
                  <a:pt x="316" y="3143"/>
                  <a:pt x="316" y="3143"/>
                </a:cubicBezTo>
                <a:cubicBezTo>
                  <a:pt x="316" y="3144"/>
                  <a:pt x="316" y="3144"/>
                  <a:pt x="316" y="3144"/>
                </a:cubicBezTo>
                <a:cubicBezTo>
                  <a:pt x="316" y="3144"/>
                  <a:pt x="316" y="3144"/>
                  <a:pt x="317" y="3144"/>
                </a:cubicBezTo>
                <a:cubicBezTo>
                  <a:pt x="317" y="3144"/>
                  <a:pt x="317" y="3144"/>
                  <a:pt x="317" y="3144"/>
                </a:cubicBezTo>
                <a:cubicBezTo>
                  <a:pt x="317" y="3144"/>
                  <a:pt x="317" y="3144"/>
                  <a:pt x="317" y="3144"/>
                </a:cubicBezTo>
                <a:cubicBezTo>
                  <a:pt x="317" y="3144"/>
                  <a:pt x="317" y="3144"/>
                  <a:pt x="317" y="3144"/>
                </a:cubicBezTo>
                <a:cubicBezTo>
                  <a:pt x="317" y="3144"/>
                  <a:pt x="317" y="3144"/>
                  <a:pt x="317" y="3143"/>
                </a:cubicBezTo>
                <a:cubicBezTo>
                  <a:pt x="318" y="3143"/>
                  <a:pt x="318" y="3143"/>
                  <a:pt x="318" y="3143"/>
                </a:cubicBezTo>
                <a:cubicBezTo>
                  <a:pt x="318" y="3143"/>
                  <a:pt x="318" y="3143"/>
                  <a:pt x="318" y="3143"/>
                </a:cubicBezTo>
                <a:cubicBezTo>
                  <a:pt x="336" y="3097"/>
                  <a:pt x="336" y="3097"/>
                  <a:pt x="336" y="3097"/>
                </a:cubicBezTo>
                <a:cubicBezTo>
                  <a:pt x="336" y="3097"/>
                  <a:pt x="336" y="3097"/>
                  <a:pt x="336" y="3097"/>
                </a:cubicBezTo>
                <a:lnTo>
                  <a:pt x="282" y="3235"/>
                </a:lnTo>
                <a:close/>
                <a:moveTo>
                  <a:pt x="446" y="3264"/>
                </a:moveTo>
                <a:cubicBezTo>
                  <a:pt x="284" y="3236"/>
                  <a:pt x="284" y="3236"/>
                  <a:pt x="284" y="3236"/>
                </a:cubicBezTo>
                <a:cubicBezTo>
                  <a:pt x="338" y="3100"/>
                  <a:pt x="338" y="3100"/>
                  <a:pt x="338" y="3100"/>
                </a:cubicBezTo>
                <a:lnTo>
                  <a:pt x="446" y="3264"/>
                </a:lnTo>
                <a:close/>
                <a:moveTo>
                  <a:pt x="338" y="3094"/>
                </a:moveTo>
                <a:cubicBezTo>
                  <a:pt x="337" y="3094"/>
                  <a:pt x="337" y="3094"/>
                  <a:pt x="337" y="3094"/>
                </a:cubicBezTo>
                <a:cubicBezTo>
                  <a:pt x="342" y="3081"/>
                  <a:pt x="342" y="3081"/>
                  <a:pt x="342" y="3081"/>
                </a:cubicBezTo>
                <a:cubicBezTo>
                  <a:pt x="342" y="3082"/>
                  <a:pt x="342" y="3082"/>
                  <a:pt x="342" y="3082"/>
                </a:cubicBezTo>
                <a:lnTo>
                  <a:pt x="338" y="3094"/>
                </a:lnTo>
                <a:close/>
                <a:moveTo>
                  <a:pt x="344" y="3078"/>
                </a:moveTo>
                <a:cubicBezTo>
                  <a:pt x="344" y="3078"/>
                  <a:pt x="344" y="3078"/>
                  <a:pt x="344" y="3078"/>
                </a:cubicBezTo>
                <a:cubicBezTo>
                  <a:pt x="356" y="3048"/>
                  <a:pt x="356" y="3048"/>
                  <a:pt x="356" y="3048"/>
                </a:cubicBezTo>
                <a:cubicBezTo>
                  <a:pt x="356" y="3048"/>
                  <a:pt x="356" y="3048"/>
                  <a:pt x="356" y="3048"/>
                </a:cubicBezTo>
                <a:lnTo>
                  <a:pt x="344" y="3078"/>
                </a:lnTo>
                <a:close/>
                <a:moveTo>
                  <a:pt x="460" y="3254"/>
                </a:moveTo>
                <a:cubicBezTo>
                  <a:pt x="346" y="3081"/>
                  <a:pt x="346" y="3081"/>
                  <a:pt x="346" y="3081"/>
                </a:cubicBezTo>
                <a:cubicBezTo>
                  <a:pt x="359" y="3048"/>
                  <a:pt x="359" y="3048"/>
                  <a:pt x="359" y="3048"/>
                </a:cubicBezTo>
                <a:cubicBezTo>
                  <a:pt x="499" y="3075"/>
                  <a:pt x="499" y="3075"/>
                  <a:pt x="499" y="3075"/>
                </a:cubicBezTo>
                <a:cubicBezTo>
                  <a:pt x="479" y="3222"/>
                  <a:pt x="479" y="3222"/>
                  <a:pt x="479" y="3222"/>
                </a:cubicBezTo>
                <a:lnTo>
                  <a:pt x="460" y="3254"/>
                </a:lnTo>
                <a:close/>
                <a:moveTo>
                  <a:pt x="481" y="3244"/>
                </a:moveTo>
                <a:cubicBezTo>
                  <a:pt x="478" y="3250"/>
                  <a:pt x="478" y="3250"/>
                  <a:pt x="478" y="3250"/>
                </a:cubicBezTo>
                <a:cubicBezTo>
                  <a:pt x="482" y="3223"/>
                  <a:pt x="482" y="3223"/>
                  <a:pt x="482" y="3223"/>
                </a:cubicBezTo>
                <a:cubicBezTo>
                  <a:pt x="485" y="3218"/>
                  <a:pt x="485" y="3218"/>
                  <a:pt x="485" y="3218"/>
                </a:cubicBezTo>
                <a:lnTo>
                  <a:pt x="481" y="3244"/>
                </a:lnTo>
                <a:close/>
                <a:moveTo>
                  <a:pt x="538" y="3149"/>
                </a:moveTo>
                <a:cubicBezTo>
                  <a:pt x="485" y="3238"/>
                  <a:pt x="485" y="3238"/>
                  <a:pt x="485" y="3238"/>
                </a:cubicBezTo>
                <a:cubicBezTo>
                  <a:pt x="489" y="3211"/>
                  <a:pt x="489" y="3211"/>
                  <a:pt x="489" y="3211"/>
                </a:cubicBezTo>
                <a:cubicBezTo>
                  <a:pt x="557" y="3097"/>
                  <a:pt x="557" y="3097"/>
                  <a:pt x="557" y="3097"/>
                </a:cubicBezTo>
                <a:cubicBezTo>
                  <a:pt x="559" y="3095"/>
                  <a:pt x="559" y="3095"/>
                  <a:pt x="559" y="3095"/>
                </a:cubicBezTo>
                <a:cubicBezTo>
                  <a:pt x="558" y="3098"/>
                  <a:pt x="558" y="3098"/>
                  <a:pt x="558" y="3098"/>
                </a:cubicBezTo>
                <a:lnTo>
                  <a:pt x="538" y="3149"/>
                </a:lnTo>
                <a:close/>
                <a:moveTo>
                  <a:pt x="560" y="3112"/>
                </a:moveTo>
                <a:cubicBezTo>
                  <a:pt x="555" y="3120"/>
                  <a:pt x="555" y="3120"/>
                  <a:pt x="555" y="3120"/>
                </a:cubicBezTo>
                <a:cubicBezTo>
                  <a:pt x="555" y="3120"/>
                  <a:pt x="555" y="3120"/>
                  <a:pt x="555" y="3120"/>
                </a:cubicBezTo>
                <a:cubicBezTo>
                  <a:pt x="555" y="3120"/>
                  <a:pt x="555" y="3120"/>
                  <a:pt x="555" y="3120"/>
                </a:cubicBezTo>
                <a:cubicBezTo>
                  <a:pt x="555" y="3120"/>
                  <a:pt x="555" y="3120"/>
                  <a:pt x="555" y="3120"/>
                </a:cubicBezTo>
                <a:cubicBezTo>
                  <a:pt x="555" y="3120"/>
                  <a:pt x="555" y="3120"/>
                  <a:pt x="554" y="3120"/>
                </a:cubicBezTo>
                <a:cubicBezTo>
                  <a:pt x="554" y="3120"/>
                  <a:pt x="554" y="3120"/>
                  <a:pt x="554" y="3120"/>
                </a:cubicBezTo>
                <a:cubicBezTo>
                  <a:pt x="554" y="3120"/>
                  <a:pt x="554" y="3120"/>
                  <a:pt x="554" y="3120"/>
                </a:cubicBezTo>
                <a:cubicBezTo>
                  <a:pt x="554" y="3120"/>
                  <a:pt x="554" y="3120"/>
                  <a:pt x="554" y="3121"/>
                </a:cubicBezTo>
                <a:cubicBezTo>
                  <a:pt x="554" y="3121"/>
                  <a:pt x="554" y="3121"/>
                  <a:pt x="554" y="3121"/>
                </a:cubicBezTo>
                <a:cubicBezTo>
                  <a:pt x="553" y="3121"/>
                  <a:pt x="553" y="3121"/>
                  <a:pt x="553" y="3121"/>
                </a:cubicBezTo>
                <a:cubicBezTo>
                  <a:pt x="553" y="3121"/>
                  <a:pt x="553" y="3121"/>
                  <a:pt x="553" y="3121"/>
                </a:cubicBezTo>
                <a:cubicBezTo>
                  <a:pt x="551" y="3128"/>
                  <a:pt x="551" y="3128"/>
                  <a:pt x="551" y="3128"/>
                </a:cubicBezTo>
                <a:cubicBezTo>
                  <a:pt x="547" y="3133"/>
                  <a:pt x="547" y="3133"/>
                  <a:pt x="547" y="3133"/>
                </a:cubicBezTo>
                <a:cubicBezTo>
                  <a:pt x="561" y="3099"/>
                  <a:pt x="561" y="3099"/>
                  <a:pt x="561" y="3099"/>
                </a:cubicBezTo>
                <a:cubicBezTo>
                  <a:pt x="561" y="3098"/>
                  <a:pt x="561" y="3098"/>
                  <a:pt x="561" y="3098"/>
                </a:cubicBezTo>
                <a:cubicBezTo>
                  <a:pt x="561" y="3098"/>
                  <a:pt x="561" y="3098"/>
                  <a:pt x="561" y="3098"/>
                </a:cubicBezTo>
                <a:cubicBezTo>
                  <a:pt x="563" y="3091"/>
                  <a:pt x="563" y="3091"/>
                  <a:pt x="563" y="3091"/>
                </a:cubicBezTo>
                <a:cubicBezTo>
                  <a:pt x="563" y="3091"/>
                  <a:pt x="563" y="3091"/>
                  <a:pt x="563" y="3091"/>
                </a:cubicBezTo>
                <a:cubicBezTo>
                  <a:pt x="563" y="3091"/>
                  <a:pt x="563" y="3091"/>
                  <a:pt x="563" y="3091"/>
                </a:cubicBezTo>
                <a:cubicBezTo>
                  <a:pt x="563" y="3091"/>
                  <a:pt x="563" y="3090"/>
                  <a:pt x="562" y="3090"/>
                </a:cubicBezTo>
                <a:cubicBezTo>
                  <a:pt x="562" y="3090"/>
                  <a:pt x="562" y="3090"/>
                  <a:pt x="562" y="3090"/>
                </a:cubicBezTo>
                <a:cubicBezTo>
                  <a:pt x="562" y="3090"/>
                  <a:pt x="562" y="3090"/>
                  <a:pt x="562" y="3090"/>
                </a:cubicBezTo>
                <a:cubicBezTo>
                  <a:pt x="562" y="3090"/>
                  <a:pt x="562" y="3090"/>
                  <a:pt x="562" y="3090"/>
                </a:cubicBezTo>
                <a:cubicBezTo>
                  <a:pt x="562" y="3090"/>
                  <a:pt x="562" y="3090"/>
                  <a:pt x="562" y="3090"/>
                </a:cubicBezTo>
                <a:cubicBezTo>
                  <a:pt x="561" y="3090"/>
                  <a:pt x="561" y="3090"/>
                  <a:pt x="561" y="3090"/>
                </a:cubicBezTo>
                <a:cubicBezTo>
                  <a:pt x="564" y="3086"/>
                  <a:pt x="564" y="3086"/>
                  <a:pt x="564" y="3086"/>
                </a:cubicBezTo>
                <a:cubicBezTo>
                  <a:pt x="564" y="3086"/>
                  <a:pt x="564" y="3086"/>
                  <a:pt x="564" y="3086"/>
                </a:cubicBezTo>
                <a:cubicBezTo>
                  <a:pt x="564" y="3086"/>
                  <a:pt x="564" y="3086"/>
                  <a:pt x="564" y="3086"/>
                </a:cubicBezTo>
                <a:cubicBezTo>
                  <a:pt x="564" y="3086"/>
                  <a:pt x="564" y="3086"/>
                  <a:pt x="564" y="3086"/>
                </a:cubicBezTo>
                <a:cubicBezTo>
                  <a:pt x="564" y="3085"/>
                  <a:pt x="564" y="3085"/>
                  <a:pt x="564" y="3085"/>
                </a:cubicBezTo>
                <a:cubicBezTo>
                  <a:pt x="564" y="3085"/>
                  <a:pt x="564" y="3085"/>
                  <a:pt x="564" y="3085"/>
                </a:cubicBezTo>
                <a:cubicBezTo>
                  <a:pt x="564" y="3085"/>
                  <a:pt x="564" y="3085"/>
                  <a:pt x="564" y="3085"/>
                </a:cubicBezTo>
                <a:cubicBezTo>
                  <a:pt x="564" y="3085"/>
                  <a:pt x="564" y="3085"/>
                  <a:pt x="564" y="3085"/>
                </a:cubicBezTo>
                <a:cubicBezTo>
                  <a:pt x="563" y="3084"/>
                  <a:pt x="563" y="3084"/>
                  <a:pt x="563" y="3084"/>
                </a:cubicBezTo>
                <a:cubicBezTo>
                  <a:pt x="563" y="3084"/>
                  <a:pt x="563" y="3084"/>
                  <a:pt x="563" y="3084"/>
                </a:cubicBezTo>
                <a:cubicBezTo>
                  <a:pt x="563" y="3084"/>
                  <a:pt x="563" y="3084"/>
                  <a:pt x="563" y="3084"/>
                </a:cubicBezTo>
                <a:cubicBezTo>
                  <a:pt x="563" y="3084"/>
                  <a:pt x="563" y="3084"/>
                  <a:pt x="563" y="3084"/>
                </a:cubicBezTo>
                <a:cubicBezTo>
                  <a:pt x="563" y="3084"/>
                  <a:pt x="563" y="3084"/>
                  <a:pt x="563" y="3084"/>
                </a:cubicBezTo>
                <a:cubicBezTo>
                  <a:pt x="563" y="3084"/>
                  <a:pt x="563" y="3084"/>
                  <a:pt x="563" y="3084"/>
                </a:cubicBezTo>
                <a:cubicBezTo>
                  <a:pt x="563" y="3084"/>
                  <a:pt x="563" y="3084"/>
                  <a:pt x="563" y="3084"/>
                </a:cubicBezTo>
                <a:cubicBezTo>
                  <a:pt x="559" y="3083"/>
                  <a:pt x="559" y="3083"/>
                  <a:pt x="559" y="3083"/>
                </a:cubicBezTo>
                <a:cubicBezTo>
                  <a:pt x="565" y="3078"/>
                  <a:pt x="565" y="3078"/>
                  <a:pt x="565" y="3078"/>
                </a:cubicBezTo>
                <a:cubicBezTo>
                  <a:pt x="566" y="3078"/>
                  <a:pt x="566" y="3078"/>
                  <a:pt x="566" y="3078"/>
                </a:cubicBezTo>
                <a:cubicBezTo>
                  <a:pt x="566" y="3078"/>
                  <a:pt x="566" y="3078"/>
                  <a:pt x="566" y="3078"/>
                </a:cubicBezTo>
                <a:cubicBezTo>
                  <a:pt x="566" y="3077"/>
                  <a:pt x="566" y="3077"/>
                  <a:pt x="566" y="3077"/>
                </a:cubicBezTo>
                <a:cubicBezTo>
                  <a:pt x="570" y="3060"/>
                  <a:pt x="570" y="3060"/>
                  <a:pt x="570" y="3060"/>
                </a:cubicBezTo>
                <a:cubicBezTo>
                  <a:pt x="571" y="3062"/>
                  <a:pt x="571" y="3062"/>
                  <a:pt x="571" y="3062"/>
                </a:cubicBezTo>
                <a:lnTo>
                  <a:pt x="560" y="3112"/>
                </a:lnTo>
                <a:close/>
                <a:moveTo>
                  <a:pt x="585" y="3070"/>
                </a:moveTo>
                <a:cubicBezTo>
                  <a:pt x="565" y="3104"/>
                  <a:pt x="565" y="3104"/>
                  <a:pt x="565" y="3104"/>
                </a:cubicBezTo>
                <a:cubicBezTo>
                  <a:pt x="573" y="3065"/>
                  <a:pt x="573" y="3065"/>
                  <a:pt x="573" y="3065"/>
                </a:cubicBezTo>
                <a:cubicBezTo>
                  <a:pt x="574" y="3065"/>
                  <a:pt x="574" y="3065"/>
                  <a:pt x="574" y="3065"/>
                </a:cubicBezTo>
                <a:cubicBezTo>
                  <a:pt x="574" y="3065"/>
                  <a:pt x="574" y="3065"/>
                  <a:pt x="574" y="3065"/>
                </a:cubicBezTo>
                <a:cubicBezTo>
                  <a:pt x="574" y="3065"/>
                  <a:pt x="574" y="3066"/>
                  <a:pt x="574" y="3066"/>
                </a:cubicBezTo>
                <a:cubicBezTo>
                  <a:pt x="574" y="3066"/>
                  <a:pt x="574" y="3066"/>
                  <a:pt x="574" y="3066"/>
                </a:cubicBezTo>
                <a:cubicBezTo>
                  <a:pt x="575" y="3066"/>
                  <a:pt x="575" y="3066"/>
                  <a:pt x="575" y="3066"/>
                </a:cubicBezTo>
                <a:cubicBezTo>
                  <a:pt x="575" y="3066"/>
                  <a:pt x="576" y="3066"/>
                  <a:pt x="576" y="3065"/>
                </a:cubicBezTo>
                <a:cubicBezTo>
                  <a:pt x="576" y="3065"/>
                  <a:pt x="576" y="3065"/>
                  <a:pt x="576" y="3065"/>
                </a:cubicBezTo>
                <a:cubicBezTo>
                  <a:pt x="576" y="3065"/>
                  <a:pt x="576" y="3065"/>
                  <a:pt x="576" y="3065"/>
                </a:cubicBezTo>
                <a:cubicBezTo>
                  <a:pt x="576" y="3065"/>
                  <a:pt x="576" y="3065"/>
                  <a:pt x="576" y="3065"/>
                </a:cubicBezTo>
                <a:cubicBezTo>
                  <a:pt x="592" y="3039"/>
                  <a:pt x="592" y="3039"/>
                  <a:pt x="592" y="3039"/>
                </a:cubicBezTo>
                <a:lnTo>
                  <a:pt x="585" y="3070"/>
                </a:lnTo>
                <a:close/>
                <a:moveTo>
                  <a:pt x="756" y="3105"/>
                </a:moveTo>
                <a:cubicBezTo>
                  <a:pt x="587" y="3073"/>
                  <a:pt x="587" y="3073"/>
                  <a:pt x="587" y="3073"/>
                </a:cubicBezTo>
                <a:cubicBezTo>
                  <a:pt x="588" y="3071"/>
                  <a:pt x="588" y="3071"/>
                  <a:pt x="588" y="3071"/>
                </a:cubicBezTo>
                <a:cubicBezTo>
                  <a:pt x="657" y="2955"/>
                  <a:pt x="657" y="2955"/>
                  <a:pt x="657" y="2955"/>
                </a:cubicBezTo>
                <a:lnTo>
                  <a:pt x="756" y="3105"/>
                </a:lnTo>
                <a:close/>
                <a:moveTo>
                  <a:pt x="657" y="2950"/>
                </a:moveTo>
                <a:cubicBezTo>
                  <a:pt x="651" y="2941"/>
                  <a:pt x="651" y="2941"/>
                  <a:pt x="651" y="2941"/>
                </a:cubicBezTo>
                <a:cubicBezTo>
                  <a:pt x="657" y="2931"/>
                  <a:pt x="657" y="2931"/>
                  <a:pt x="657" y="2931"/>
                </a:cubicBezTo>
                <a:cubicBezTo>
                  <a:pt x="663" y="2940"/>
                  <a:pt x="663" y="2940"/>
                  <a:pt x="663" y="2940"/>
                </a:cubicBezTo>
                <a:lnTo>
                  <a:pt x="657" y="2950"/>
                </a:lnTo>
                <a:close/>
                <a:moveTo>
                  <a:pt x="664" y="2937"/>
                </a:moveTo>
                <a:cubicBezTo>
                  <a:pt x="658" y="2928"/>
                  <a:pt x="658" y="2928"/>
                  <a:pt x="658" y="2928"/>
                </a:cubicBezTo>
                <a:cubicBezTo>
                  <a:pt x="676" y="2899"/>
                  <a:pt x="676" y="2899"/>
                  <a:pt x="676" y="2899"/>
                </a:cubicBezTo>
                <a:cubicBezTo>
                  <a:pt x="676" y="2898"/>
                  <a:pt x="676" y="2898"/>
                  <a:pt x="676" y="2898"/>
                </a:cubicBezTo>
                <a:cubicBezTo>
                  <a:pt x="676" y="2898"/>
                  <a:pt x="676" y="2898"/>
                  <a:pt x="676" y="2898"/>
                </a:cubicBezTo>
                <a:cubicBezTo>
                  <a:pt x="676" y="2898"/>
                  <a:pt x="676" y="2898"/>
                  <a:pt x="676" y="2898"/>
                </a:cubicBezTo>
                <a:cubicBezTo>
                  <a:pt x="676" y="2898"/>
                  <a:pt x="676" y="2898"/>
                  <a:pt x="676" y="2898"/>
                </a:cubicBezTo>
                <a:cubicBezTo>
                  <a:pt x="676" y="2898"/>
                  <a:pt x="676" y="2898"/>
                  <a:pt x="676" y="2897"/>
                </a:cubicBezTo>
                <a:cubicBezTo>
                  <a:pt x="676" y="2897"/>
                  <a:pt x="676" y="2897"/>
                  <a:pt x="676" y="2897"/>
                </a:cubicBezTo>
                <a:cubicBezTo>
                  <a:pt x="676" y="2897"/>
                  <a:pt x="676" y="2897"/>
                  <a:pt x="676" y="2897"/>
                </a:cubicBezTo>
                <a:cubicBezTo>
                  <a:pt x="676" y="2897"/>
                  <a:pt x="676" y="2897"/>
                  <a:pt x="676" y="2897"/>
                </a:cubicBezTo>
                <a:cubicBezTo>
                  <a:pt x="676" y="2897"/>
                  <a:pt x="675" y="2897"/>
                  <a:pt x="675" y="2897"/>
                </a:cubicBezTo>
                <a:cubicBezTo>
                  <a:pt x="675" y="2897"/>
                  <a:pt x="675" y="2897"/>
                  <a:pt x="675" y="2897"/>
                </a:cubicBezTo>
                <a:cubicBezTo>
                  <a:pt x="675" y="2897"/>
                  <a:pt x="675" y="2897"/>
                  <a:pt x="675" y="2896"/>
                </a:cubicBezTo>
                <a:cubicBezTo>
                  <a:pt x="675" y="2896"/>
                  <a:pt x="675" y="2896"/>
                  <a:pt x="675" y="2896"/>
                </a:cubicBezTo>
                <a:cubicBezTo>
                  <a:pt x="675" y="2896"/>
                  <a:pt x="675" y="2896"/>
                  <a:pt x="675" y="2896"/>
                </a:cubicBezTo>
                <a:cubicBezTo>
                  <a:pt x="675" y="2896"/>
                  <a:pt x="675" y="2896"/>
                  <a:pt x="675" y="2896"/>
                </a:cubicBezTo>
                <a:cubicBezTo>
                  <a:pt x="632" y="2888"/>
                  <a:pt x="632" y="2888"/>
                  <a:pt x="632" y="2888"/>
                </a:cubicBezTo>
                <a:cubicBezTo>
                  <a:pt x="630" y="2885"/>
                  <a:pt x="630" y="2885"/>
                  <a:pt x="630" y="2885"/>
                </a:cubicBezTo>
                <a:cubicBezTo>
                  <a:pt x="689" y="2896"/>
                  <a:pt x="689" y="2896"/>
                  <a:pt x="689" y="2896"/>
                </a:cubicBezTo>
                <a:lnTo>
                  <a:pt x="664" y="2937"/>
                </a:lnTo>
                <a:close/>
                <a:moveTo>
                  <a:pt x="848" y="2929"/>
                </a:moveTo>
                <a:cubicBezTo>
                  <a:pt x="767" y="3093"/>
                  <a:pt x="767" y="3093"/>
                  <a:pt x="767" y="3093"/>
                </a:cubicBezTo>
                <a:cubicBezTo>
                  <a:pt x="666" y="2940"/>
                  <a:pt x="666" y="2940"/>
                  <a:pt x="666" y="2940"/>
                </a:cubicBezTo>
                <a:cubicBezTo>
                  <a:pt x="692" y="2897"/>
                  <a:pt x="692" y="2897"/>
                  <a:pt x="692" y="2897"/>
                </a:cubicBezTo>
                <a:lnTo>
                  <a:pt x="848" y="2929"/>
                </a:lnTo>
                <a:close/>
                <a:moveTo>
                  <a:pt x="690" y="2894"/>
                </a:moveTo>
                <a:cubicBezTo>
                  <a:pt x="629" y="2882"/>
                  <a:pt x="629" y="2882"/>
                  <a:pt x="629" y="2882"/>
                </a:cubicBezTo>
                <a:cubicBezTo>
                  <a:pt x="630" y="2876"/>
                  <a:pt x="630" y="2876"/>
                  <a:pt x="630" y="2876"/>
                </a:cubicBezTo>
                <a:cubicBezTo>
                  <a:pt x="672" y="2885"/>
                  <a:pt x="672" y="2885"/>
                  <a:pt x="672" y="2885"/>
                </a:cubicBezTo>
                <a:cubicBezTo>
                  <a:pt x="672" y="2885"/>
                  <a:pt x="673" y="2885"/>
                  <a:pt x="673" y="2885"/>
                </a:cubicBezTo>
                <a:cubicBezTo>
                  <a:pt x="673" y="2885"/>
                  <a:pt x="673" y="2885"/>
                  <a:pt x="674" y="2884"/>
                </a:cubicBezTo>
                <a:cubicBezTo>
                  <a:pt x="674" y="2884"/>
                  <a:pt x="674" y="2884"/>
                  <a:pt x="674" y="2884"/>
                </a:cubicBezTo>
                <a:cubicBezTo>
                  <a:pt x="674" y="2884"/>
                  <a:pt x="674" y="2884"/>
                  <a:pt x="674" y="2884"/>
                </a:cubicBezTo>
                <a:cubicBezTo>
                  <a:pt x="674" y="2884"/>
                  <a:pt x="674" y="2884"/>
                  <a:pt x="674" y="2884"/>
                </a:cubicBezTo>
                <a:cubicBezTo>
                  <a:pt x="674" y="2884"/>
                  <a:pt x="674" y="2884"/>
                  <a:pt x="674" y="2883"/>
                </a:cubicBezTo>
                <a:cubicBezTo>
                  <a:pt x="674" y="2883"/>
                  <a:pt x="674" y="2883"/>
                  <a:pt x="674" y="2883"/>
                </a:cubicBezTo>
                <a:cubicBezTo>
                  <a:pt x="674" y="2883"/>
                  <a:pt x="674" y="2883"/>
                  <a:pt x="674" y="2882"/>
                </a:cubicBezTo>
                <a:cubicBezTo>
                  <a:pt x="674" y="2882"/>
                  <a:pt x="674" y="2882"/>
                  <a:pt x="674" y="2882"/>
                </a:cubicBezTo>
                <a:cubicBezTo>
                  <a:pt x="670" y="2878"/>
                  <a:pt x="670" y="2878"/>
                  <a:pt x="670" y="2878"/>
                </a:cubicBezTo>
                <a:cubicBezTo>
                  <a:pt x="696" y="2884"/>
                  <a:pt x="696" y="2884"/>
                  <a:pt x="696" y="2884"/>
                </a:cubicBezTo>
                <a:lnTo>
                  <a:pt x="690" y="2894"/>
                </a:lnTo>
                <a:close/>
                <a:moveTo>
                  <a:pt x="698" y="2881"/>
                </a:moveTo>
                <a:cubicBezTo>
                  <a:pt x="687" y="2879"/>
                  <a:pt x="687" y="2879"/>
                  <a:pt x="687" y="2879"/>
                </a:cubicBezTo>
                <a:cubicBezTo>
                  <a:pt x="742" y="2789"/>
                  <a:pt x="742" y="2789"/>
                  <a:pt x="742" y="2789"/>
                </a:cubicBezTo>
                <a:cubicBezTo>
                  <a:pt x="748" y="2796"/>
                  <a:pt x="748" y="2796"/>
                  <a:pt x="748" y="2796"/>
                </a:cubicBezTo>
                <a:lnTo>
                  <a:pt x="698" y="2881"/>
                </a:lnTo>
                <a:close/>
                <a:moveTo>
                  <a:pt x="701" y="2882"/>
                </a:moveTo>
                <a:cubicBezTo>
                  <a:pt x="750" y="2799"/>
                  <a:pt x="750" y="2799"/>
                  <a:pt x="750" y="2799"/>
                </a:cubicBezTo>
                <a:cubicBezTo>
                  <a:pt x="848" y="2912"/>
                  <a:pt x="848" y="2912"/>
                  <a:pt x="848" y="2912"/>
                </a:cubicBezTo>
                <a:lnTo>
                  <a:pt x="701" y="2882"/>
                </a:lnTo>
                <a:close/>
                <a:moveTo>
                  <a:pt x="752" y="2796"/>
                </a:moveTo>
                <a:cubicBezTo>
                  <a:pt x="757" y="2787"/>
                  <a:pt x="757" y="2787"/>
                  <a:pt x="757" y="2787"/>
                </a:cubicBezTo>
                <a:cubicBezTo>
                  <a:pt x="845" y="2888"/>
                  <a:pt x="845" y="2888"/>
                  <a:pt x="845" y="2888"/>
                </a:cubicBezTo>
                <a:cubicBezTo>
                  <a:pt x="850" y="2909"/>
                  <a:pt x="850" y="2909"/>
                  <a:pt x="850" y="2909"/>
                </a:cubicBezTo>
                <a:lnTo>
                  <a:pt x="752" y="2796"/>
                </a:lnTo>
                <a:close/>
                <a:moveTo>
                  <a:pt x="860" y="2939"/>
                </a:moveTo>
                <a:cubicBezTo>
                  <a:pt x="849" y="2893"/>
                  <a:pt x="849" y="2893"/>
                  <a:pt x="849" y="2893"/>
                </a:cubicBezTo>
                <a:cubicBezTo>
                  <a:pt x="860" y="2906"/>
                  <a:pt x="860" y="2906"/>
                  <a:pt x="860" y="2906"/>
                </a:cubicBezTo>
                <a:cubicBezTo>
                  <a:pt x="860" y="2906"/>
                  <a:pt x="860" y="2907"/>
                  <a:pt x="861" y="2907"/>
                </a:cubicBezTo>
                <a:cubicBezTo>
                  <a:pt x="861" y="2907"/>
                  <a:pt x="861" y="2907"/>
                  <a:pt x="861" y="2907"/>
                </a:cubicBezTo>
                <a:cubicBezTo>
                  <a:pt x="861" y="2907"/>
                  <a:pt x="861" y="2907"/>
                  <a:pt x="861" y="2907"/>
                </a:cubicBezTo>
                <a:cubicBezTo>
                  <a:pt x="861" y="2907"/>
                  <a:pt x="861" y="2907"/>
                  <a:pt x="861" y="2907"/>
                </a:cubicBezTo>
                <a:cubicBezTo>
                  <a:pt x="861" y="2907"/>
                  <a:pt x="861" y="2907"/>
                  <a:pt x="861" y="2907"/>
                </a:cubicBezTo>
                <a:cubicBezTo>
                  <a:pt x="861" y="2907"/>
                  <a:pt x="861" y="2907"/>
                  <a:pt x="861" y="2907"/>
                </a:cubicBezTo>
                <a:cubicBezTo>
                  <a:pt x="861" y="2907"/>
                  <a:pt x="861" y="2907"/>
                  <a:pt x="861" y="2907"/>
                </a:cubicBezTo>
                <a:cubicBezTo>
                  <a:pt x="861" y="2907"/>
                  <a:pt x="862" y="2907"/>
                  <a:pt x="862" y="2907"/>
                </a:cubicBezTo>
                <a:cubicBezTo>
                  <a:pt x="864" y="2915"/>
                  <a:pt x="864" y="2915"/>
                  <a:pt x="864" y="2915"/>
                </a:cubicBezTo>
                <a:cubicBezTo>
                  <a:pt x="864" y="2915"/>
                  <a:pt x="864" y="2915"/>
                  <a:pt x="864" y="2915"/>
                </a:cubicBezTo>
                <a:cubicBezTo>
                  <a:pt x="864" y="2915"/>
                  <a:pt x="864" y="2915"/>
                  <a:pt x="864" y="2915"/>
                </a:cubicBezTo>
                <a:cubicBezTo>
                  <a:pt x="864" y="2915"/>
                  <a:pt x="864" y="2916"/>
                  <a:pt x="864" y="2916"/>
                </a:cubicBezTo>
                <a:cubicBezTo>
                  <a:pt x="864" y="2916"/>
                  <a:pt x="864" y="2916"/>
                  <a:pt x="864" y="2916"/>
                </a:cubicBezTo>
                <a:cubicBezTo>
                  <a:pt x="864" y="2916"/>
                  <a:pt x="865" y="2916"/>
                  <a:pt x="865" y="2916"/>
                </a:cubicBezTo>
                <a:cubicBezTo>
                  <a:pt x="865" y="2916"/>
                  <a:pt x="865" y="2916"/>
                  <a:pt x="865" y="2916"/>
                </a:cubicBezTo>
                <a:cubicBezTo>
                  <a:pt x="865" y="2916"/>
                  <a:pt x="865" y="2916"/>
                  <a:pt x="865" y="2916"/>
                </a:cubicBezTo>
                <a:cubicBezTo>
                  <a:pt x="865" y="2916"/>
                  <a:pt x="865" y="2916"/>
                  <a:pt x="865" y="2916"/>
                </a:cubicBezTo>
                <a:cubicBezTo>
                  <a:pt x="865" y="2916"/>
                  <a:pt x="866" y="2916"/>
                  <a:pt x="866" y="2916"/>
                </a:cubicBezTo>
                <a:cubicBezTo>
                  <a:pt x="873" y="2912"/>
                  <a:pt x="873" y="2912"/>
                  <a:pt x="873" y="2912"/>
                </a:cubicBezTo>
                <a:lnTo>
                  <a:pt x="860" y="2939"/>
                </a:lnTo>
                <a:close/>
                <a:moveTo>
                  <a:pt x="875" y="2908"/>
                </a:moveTo>
                <a:cubicBezTo>
                  <a:pt x="866" y="2913"/>
                  <a:pt x="866" y="2913"/>
                  <a:pt x="866" y="2913"/>
                </a:cubicBezTo>
                <a:cubicBezTo>
                  <a:pt x="864" y="2904"/>
                  <a:pt x="864" y="2904"/>
                  <a:pt x="864" y="2904"/>
                </a:cubicBezTo>
                <a:cubicBezTo>
                  <a:pt x="939" y="2752"/>
                  <a:pt x="939" y="2752"/>
                  <a:pt x="939" y="2752"/>
                </a:cubicBezTo>
                <a:cubicBezTo>
                  <a:pt x="951" y="2755"/>
                  <a:pt x="951" y="2755"/>
                  <a:pt x="951" y="2755"/>
                </a:cubicBezTo>
                <a:lnTo>
                  <a:pt x="875" y="2908"/>
                </a:lnTo>
                <a:close/>
                <a:moveTo>
                  <a:pt x="1126" y="2792"/>
                </a:moveTo>
                <a:cubicBezTo>
                  <a:pt x="879" y="2906"/>
                  <a:pt x="879" y="2906"/>
                  <a:pt x="879" y="2906"/>
                </a:cubicBezTo>
                <a:cubicBezTo>
                  <a:pt x="954" y="2755"/>
                  <a:pt x="954" y="2755"/>
                  <a:pt x="954" y="2755"/>
                </a:cubicBezTo>
                <a:lnTo>
                  <a:pt x="1126" y="2792"/>
                </a:lnTo>
                <a:close/>
                <a:moveTo>
                  <a:pt x="952" y="2752"/>
                </a:moveTo>
                <a:cubicBezTo>
                  <a:pt x="940" y="2749"/>
                  <a:pt x="940" y="2749"/>
                  <a:pt x="940" y="2749"/>
                </a:cubicBezTo>
                <a:cubicBezTo>
                  <a:pt x="942" y="2746"/>
                  <a:pt x="942" y="2746"/>
                  <a:pt x="942" y="2746"/>
                </a:cubicBezTo>
                <a:cubicBezTo>
                  <a:pt x="942" y="2746"/>
                  <a:pt x="942" y="2746"/>
                  <a:pt x="942" y="2746"/>
                </a:cubicBezTo>
                <a:cubicBezTo>
                  <a:pt x="942" y="2746"/>
                  <a:pt x="942" y="2746"/>
                  <a:pt x="942" y="2746"/>
                </a:cubicBezTo>
                <a:cubicBezTo>
                  <a:pt x="942" y="2746"/>
                  <a:pt x="942" y="2746"/>
                  <a:pt x="942" y="2746"/>
                </a:cubicBezTo>
                <a:cubicBezTo>
                  <a:pt x="942" y="2745"/>
                  <a:pt x="942" y="2745"/>
                  <a:pt x="942" y="2745"/>
                </a:cubicBezTo>
                <a:cubicBezTo>
                  <a:pt x="942" y="2745"/>
                  <a:pt x="942" y="2745"/>
                  <a:pt x="942" y="2745"/>
                </a:cubicBezTo>
                <a:cubicBezTo>
                  <a:pt x="942" y="2745"/>
                  <a:pt x="942" y="2745"/>
                  <a:pt x="942" y="2745"/>
                </a:cubicBezTo>
                <a:cubicBezTo>
                  <a:pt x="942" y="2745"/>
                  <a:pt x="942" y="2745"/>
                  <a:pt x="942" y="2744"/>
                </a:cubicBezTo>
                <a:cubicBezTo>
                  <a:pt x="942" y="2744"/>
                  <a:pt x="942" y="2744"/>
                  <a:pt x="942" y="2744"/>
                </a:cubicBezTo>
                <a:cubicBezTo>
                  <a:pt x="942" y="2744"/>
                  <a:pt x="942" y="2744"/>
                  <a:pt x="942" y="2744"/>
                </a:cubicBezTo>
                <a:cubicBezTo>
                  <a:pt x="942" y="2744"/>
                  <a:pt x="942" y="2744"/>
                  <a:pt x="942" y="2744"/>
                </a:cubicBezTo>
                <a:cubicBezTo>
                  <a:pt x="941" y="2744"/>
                  <a:pt x="941" y="2744"/>
                  <a:pt x="941" y="2744"/>
                </a:cubicBezTo>
                <a:cubicBezTo>
                  <a:pt x="941" y="2744"/>
                  <a:pt x="941" y="2744"/>
                  <a:pt x="941" y="2744"/>
                </a:cubicBezTo>
                <a:cubicBezTo>
                  <a:pt x="806" y="2715"/>
                  <a:pt x="806" y="2715"/>
                  <a:pt x="806" y="2715"/>
                </a:cubicBezTo>
                <a:cubicBezTo>
                  <a:pt x="805" y="2710"/>
                  <a:pt x="805" y="2710"/>
                  <a:pt x="805" y="2710"/>
                </a:cubicBezTo>
                <a:cubicBezTo>
                  <a:pt x="957" y="2742"/>
                  <a:pt x="957" y="2742"/>
                  <a:pt x="957" y="2742"/>
                </a:cubicBezTo>
                <a:lnTo>
                  <a:pt x="952" y="2752"/>
                </a:lnTo>
                <a:close/>
                <a:moveTo>
                  <a:pt x="958" y="2740"/>
                </a:moveTo>
                <a:cubicBezTo>
                  <a:pt x="803" y="2706"/>
                  <a:pt x="803" y="2706"/>
                  <a:pt x="803" y="2706"/>
                </a:cubicBezTo>
                <a:cubicBezTo>
                  <a:pt x="803" y="2706"/>
                  <a:pt x="803" y="2706"/>
                  <a:pt x="803" y="2706"/>
                </a:cubicBezTo>
                <a:cubicBezTo>
                  <a:pt x="803" y="2706"/>
                  <a:pt x="803" y="2706"/>
                  <a:pt x="803" y="2706"/>
                </a:cubicBezTo>
                <a:cubicBezTo>
                  <a:pt x="660" y="2676"/>
                  <a:pt x="660" y="2676"/>
                  <a:pt x="660" y="2676"/>
                </a:cubicBezTo>
                <a:cubicBezTo>
                  <a:pt x="660" y="2673"/>
                  <a:pt x="660" y="2673"/>
                  <a:pt x="660" y="2673"/>
                </a:cubicBezTo>
                <a:cubicBezTo>
                  <a:pt x="672" y="2676"/>
                  <a:pt x="672" y="2676"/>
                  <a:pt x="672" y="2676"/>
                </a:cubicBezTo>
                <a:cubicBezTo>
                  <a:pt x="672" y="2676"/>
                  <a:pt x="672" y="2676"/>
                  <a:pt x="672" y="2676"/>
                </a:cubicBezTo>
                <a:cubicBezTo>
                  <a:pt x="672" y="2676"/>
                  <a:pt x="672" y="2676"/>
                  <a:pt x="673" y="2676"/>
                </a:cubicBezTo>
                <a:cubicBezTo>
                  <a:pt x="673" y="2676"/>
                  <a:pt x="673" y="2676"/>
                  <a:pt x="673" y="2676"/>
                </a:cubicBezTo>
                <a:cubicBezTo>
                  <a:pt x="673" y="2676"/>
                  <a:pt x="673" y="2676"/>
                  <a:pt x="673" y="2676"/>
                </a:cubicBezTo>
                <a:cubicBezTo>
                  <a:pt x="673" y="2676"/>
                  <a:pt x="673" y="2676"/>
                  <a:pt x="673" y="2676"/>
                </a:cubicBezTo>
                <a:cubicBezTo>
                  <a:pt x="939" y="2733"/>
                  <a:pt x="939" y="2733"/>
                  <a:pt x="939" y="2733"/>
                </a:cubicBezTo>
                <a:cubicBezTo>
                  <a:pt x="939" y="2733"/>
                  <a:pt x="939" y="2733"/>
                  <a:pt x="939" y="2733"/>
                </a:cubicBezTo>
                <a:cubicBezTo>
                  <a:pt x="939" y="2733"/>
                  <a:pt x="939" y="2733"/>
                  <a:pt x="939" y="2733"/>
                </a:cubicBezTo>
                <a:cubicBezTo>
                  <a:pt x="939" y="2733"/>
                  <a:pt x="940" y="2733"/>
                  <a:pt x="940" y="2733"/>
                </a:cubicBezTo>
                <a:cubicBezTo>
                  <a:pt x="960" y="2737"/>
                  <a:pt x="960" y="2737"/>
                  <a:pt x="960" y="2737"/>
                </a:cubicBezTo>
                <a:lnTo>
                  <a:pt x="958" y="2740"/>
                </a:lnTo>
                <a:close/>
                <a:moveTo>
                  <a:pt x="940" y="2730"/>
                </a:moveTo>
                <a:cubicBezTo>
                  <a:pt x="791" y="2589"/>
                  <a:pt x="791" y="2589"/>
                  <a:pt x="791" y="2589"/>
                </a:cubicBezTo>
                <a:cubicBezTo>
                  <a:pt x="803" y="2587"/>
                  <a:pt x="803" y="2587"/>
                  <a:pt x="803" y="2587"/>
                </a:cubicBezTo>
                <a:cubicBezTo>
                  <a:pt x="950" y="2727"/>
                  <a:pt x="950" y="2727"/>
                  <a:pt x="950" y="2727"/>
                </a:cubicBezTo>
                <a:cubicBezTo>
                  <a:pt x="950" y="2727"/>
                  <a:pt x="950" y="2727"/>
                  <a:pt x="950" y="2727"/>
                </a:cubicBezTo>
                <a:cubicBezTo>
                  <a:pt x="950" y="2727"/>
                  <a:pt x="950" y="2727"/>
                  <a:pt x="950" y="2727"/>
                </a:cubicBezTo>
                <a:cubicBezTo>
                  <a:pt x="950" y="2727"/>
                  <a:pt x="950" y="2727"/>
                  <a:pt x="951" y="2727"/>
                </a:cubicBezTo>
                <a:cubicBezTo>
                  <a:pt x="951" y="2727"/>
                  <a:pt x="951" y="2727"/>
                  <a:pt x="951" y="2727"/>
                </a:cubicBezTo>
                <a:cubicBezTo>
                  <a:pt x="951" y="2727"/>
                  <a:pt x="952" y="2727"/>
                  <a:pt x="952" y="2727"/>
                </a:cubicBezTo>
                <a:cubicBezTo>
                  <a:pt x="952" y="2727"/>
                  <a:pt x="952" y="2727"/>
                  <a:pt x="952" y="2727"/>
                </a:cubicBezTo>
                <a:cubicBezTo>
                  <a:pt x="952" y="2727"/>
                  <a:pt x="952" y="2727"/>
                  <a:pt x="952" y="2727"/>
                </a:cubicBezTo>
                <a:cubicBezTo>
                  <a:pt x="1003" y="2624"/>
                  <a:pt x="1003" y="2624"/>
                  <a:pt x="1003" y="2624"/>
                </a:cubicBezTo>
                <a:cubicBezTo>
                  <a:pt x="1011" y="2633"/>
                  <a:pt x="1011" y="2633"/>
                  <a:pt x="1011" y="2633"/>
                </a:cubicBezTo>
                <a:cubicBezTo>
                  <a:pt x="961" y="2735"/>
                  <a:pt x="961" y="2735"/>
                  <a:pt x="961" y="2735"/>
                </a:cubicBezTo>
                <a:lnTo>
                  <a:pt x="940" y="2730"/>
                </a:lnTo>
                <a:close/>
                <a:moveTo>
                  <a:pt x="961" y="2740"/>
                </a:moveTo>
                <a:cubicBezTo>
                  <a:pt x="963" y="2738"/>
                  <a:pt x="963" y="2738"/>
                  <a:pt x="963" y="2738"/>
                </a:cubicBezTo>
                <a:cubicBezTo>
                  <a:pt x="1136" y="2775"/>
                  <a:pt x="1136" y="2775"/>
                  <a:pt x="1136" y="2775"/>
                </a:cubicBezTo>
                <a:cubicBezTo>
                  <a:pt x="1136" y="2775"/>
                  <a:pt x="1136" y="2775"/>
                  <a:pt x="1136" y="2775"/>
                </a:cubicBezTo>
                <a:cubicBezTo>
                  <a:pt x="1136" y="2775"/>
                  <a:pt x="1136" y="2775"/>
                  <a:pt x="1136" y="2775"/>
                </a:cubicBezTo>
                <a:cubicBezTo>
                  <a:pt x="1136" y="2775"/>
                  <a:pt x="1136" y="2775"/>
                  <a:pt x="1136" y="2775"/>
                </a:cubicBezTo>
                <a:cubicBezTo>
                  <a:pt x="1136" y="2775"/>
                  <a:pt x="1136" y="2775"/>
                  <a:pt x="1137" y="2775"/>
                </a:cubicBezTo>
                <a:cubicBezTo>
                  <a:pt x="1137" y="2778"/>
                  <a:pt x="1137" y="2778"/>
                  <a:pt x="1137" y="2778"/>
                </a:cubicBezTo>
                <a:lnTo>
                  <a:pt x="961" y="2740"/>
                </a:lnTo>
                <a:close/>
                <a:moveTo>
                  <a:pt x="1138" y="2751"/>
                </a:moveTo>
                <a:cubicBezTo>
                  <a:pt x="1138" y="2751"/>
                  <a:pt x="1138" y="2751"/>
                  <a:pt x="1138" y="2751"/>
                </a:cubicBezTo>
                <a:cubicBezTo>
                  <a:pt x="1138" y="2751"/>
                  <a:pt x="1138" y="2751"/>
                  <a:pt x="1138" y="2751"/>
                </a:cubicBezTo>
                <a:cubicBezTo>
                  <a:pt x="1138" y="2751"/>
                  <a:pt x="1138" y="2751"/>
                  <a:pt x="1138" y="2751"/>
                </a:cubicBezTo>
                <a:cubicBezTo>
                  <a:pt x="1138" y="2751"/>
                  <a:pt x="1138" y="2751"/>
                  <a:pt x="1138" y="2751"/>
                </a:cubicBezTo>
                <a:cubicBezTo>
                  <a:pt x="1052" y="2556"/>
                  <a:pt x="1052" y="2556"/>
                  <a:pt x="1052" y="2556"/>
                </a:cubicBezTo>
                <a:cubicBezTo>
                  <a:pt x="1053" y="2554"/>
                  <a:pt x="1053" y="2554"/>
                  <a:pt x="1053" y="2554"/>
                </a:cubicBezTo>
                <a:cubicBezTo>
                  <a:pt x="1061" y="2553"/>
                  <a:pt x="1061" y="2553"/>
                  <a:pt x="1061" y="2553"/>
                </a:cubicBezTo>
                <a:cubicBezTo>
                  <a:pt x="1067" y="2566"/>
                  <a:pt x="1067" y="2566"/>
                  <a:pt x="1067" y="2566"/>
                </a:cubicBezTo>
                <a:cubicBezTo>
                  <a:pt x="1067" y="2566"/>
                  <a:pt x="1067" y="2566"/>
                  <a:pt x="1067" y="2566"/>
                </a:cubicBezTo>
                <a:cubicBezTo>
                  <a:pt x="1067" y="2566"/>
                  <a:pt x="1067" y="2566"/>
                  <a:pt x="1067" y="2566"/>
                </a:cubicBezTo>
                <a:cubicBezTo>
                  <a:pt x="1067" y="2566"/>
                  <a:pt x="1067" y="2566"/>
                  <a:pt x="1067" y="2566"/>
                </a:cubicBezTo>
                <a:cubicBezTo>
                  <a:pt x="1067" y="2567"/>
                  <a:pt x="1067" y="2567"/>
                  <a:pt x="1067" y="2567"/>
                </a:cubicBezTo>
                <a:cubicBezTo>
                  <a:pt x="1067" y="2567"/>
                  <a:pt x="1067" y="2567"/>
                  <a:pt x="1067" y="2567"/>
                </a:cubicBezTo>
                <a:cubicBezTo>
                  <a:pt x="1067" y="2567"/>
                  <a:pt x="1067" y="2567"/>
                  <a:pt x="1067" y="2567"/>
                </a:cubicBezTo>
                <a:cubicBezTo>
                  <a:pt x="1067" y="2567"/>
                  <a:pt x="1068" y="2567"/>
                  <a:pt x="1068" y="2567"/>
                </a:cubicBezTo>
                <a:cubicBezTo>
                  <a:pt x="1068" y="2567"/>
                  <a:pt x="1068" y="2567"/>
                  <a:pt x="1068" y="2567"/>
                </a:cubicBezTo>
                <a:cubicBezTo>
                  <a:pt x="1068" y="2567"/>
                  <a:pt x="1068" y="2567"/>
                  <a:pt x="1068" y="2567"/>
                </a:cubicBezTo>
                <a:cubicBezTo>
                  <a:pt x="1068" y="2567"/>
                  <a:pt x="1068" y="2567"/>
                  <a:pt x="1069" y="2567"/>
                </a:cubicBezTo>
                <a:cubicBezTo>
                  <a:pt x="1069" y="2567"/>
                  <a:pt x="1069" y="2567"/>
                  <a:pt x="1069" y="2567"/>
                </a:cubicBezTo>
                <a:cubicBezTo>
                  <a:pt x="1069" y="2567"/>
                  <a:pt x="1069" y="2567"/>
                  <a:pt x="1069" y="2566"/>
                </a:cubicBezTo>
                <a:cubicBezTo>
                  <a:pt x="1069" y="2566"/>
                  <a:pt x="1069" y="2566"/>
                  <a:pt x="1069" y="2566"/>
                </a:cubicBezTo>
                <a:cubicBezTo>
                  <a:pt x="1069" y="2566"/>
                  <a:pt x="1069" y="2566"/>
                  <a:pt x="1069" y="2566"/>
                </a:cubicBezTo>
                <a:cubicBezTo>
                  <a:pt x="1069" y="2566"/>
                  <a:pt x="1069" y="2566"/>
                  <a:pt x="1069" y="2566"/>
                </a:cubicBezTo>
                <a:cubicBezTo>
                  <a:pt x="1075" y="2551"/>
                  <a:pt x="1075" y="2551"/>
                  <a:pt x="1075" y="2551"/>
                </a:cubicBezTo>
                <a:cubicBezTo>
                  <a:pt x="1086" y="2550"/>
                  <a:pt x="1086" y="2550"/>
                  <a:pt x="1086" y="2550"/>
                </a:cubicBezTo>
                <a:cubicBezTo>
                  <a:pt x="1073" y="2581"/>
                  <a:pt x="1073" y="2581"/>
                  <a:pt x="1073" y="2581"/>
                </a:cubicBezTo>
                <a:cubicBezTo>
                  <a:pt x="1073" y="2581"/>
                  <a:pt x="1073" y="2581"/>
                  <a:pt x="1073" y="2581"/>
                </a:cubicBezTo>
                <a:cubicBezTo>
                  <a:pt x="1073" y="2581"/>
                  <a:pt x="1073" y="2581"/>
                  <a:pt x="1073" y="2581"/>
                </a:cubicBezTo>
                <a:cubicBezTo>
                  <a:pt x="1073" y="2581"/>
                  <a:pt x="1073" y="2582"/>
                  <a:pt x="1073" y="2582"/>
                </a:cubicBezTo>
                <a:cubicBezTo>
                  <a:pt x="1075" y="2585"/>
                  <a:pt x="1075" y="2585"/>
                  <a:pt x="1075" y="2585"/>
                </a:cubicBezTo>
                <a:cubicBezTo>
                  <a:pt x="1075" y="2585"/>
                  <a:pt x="1075" y="2585"/>
                  <a:pt x="1075" y="2585"/>
                </a:cubicBezTo>
                <a:cubicBezTo>
                  <a:pt x="1075" y="2585"/>
                  <a:pt x="1075" y="2585"/>
                  <a:pt x="1075" y="2585"/>
                </a:cubicBezTo>
                <a:cubicBezTo>
                  <a:pt x="1075" y="2585"/>
                  <a:pt x="1075" y="2585"/>
                  <a:pt x="1075" y="2585"/>
                </a:cubicBezTo>
                <a:cubicBezTo>
                  <a:pt x="1075" y="2586"/>
                  <a:pt x="1075" y="2586"/>
                  <a:pt x="1076" y="2586"/>
                </a:cubicBezTo>
                <a:cubicBezTo>
                  <a:pt x="1127" y="2597"/>
                  <a:pt x="1127" y="2597"/>
                  <a:pt x="1127" y="2597"/>
                </a:cubicBezTo>
                <a:cubicBezTo>
                  <a:pt x="1127" y="2597"/>
                  <a:pt x="1127" y="2597"/>
                  <a:pt x="1127" y="2597"/>
                </a:cubicBezTo>
                <a:cubicBezTo>
                  <a:pt x="1127" y="2597"/>
                  <a:pt x="1127" y="2597"/>
                  <a:pt x="1127" y="2597"/>
                </a:cubicBezTo>
                <a:cubicBezTo>
                  <a:pt x="1127" y="2597"/>
                  <a:pt x="1127" y="2597"/>
                  <a:pt x="1127" y="2597"/>
                </a:cubicBezTo>
                <a:cubicBezTo>
                  <a:pt x="1127" y="2597"/>
                  <a:pt x="1128" y="2597"/>
                  <a:pt x="1128" y="2597"/>
                </a:cubicBezTo>
                <a:cubicBezTo>
                  <a:pt x="1128" y="2597"/>
                  <a:pt x="1128" y="2597"/>
                  <a:pt x="1128" y="2597"/>
                </a:cubicBezTo>
                <a:cubicBezTo>
                  <a:pt x="1128" y="2597"/>
                  <a:pt x="1128" y="2596"/>
                  <a:pt x="1128" y="2596"/>
                </a:cubicBezTo>
                <a:cubicBezTo>
                  <a:pt x="1128" y="2596"/>
                  <a:pt x="1128" y="2596"/>
                  <a:pt x="1128" y="2596"/>
                </a:cubicBezTo>
                <a:cubicBezTo>
                  <a:pt x="1128" y="2596"/>
                  <a:pt x="1128" y="2596"/>
                  <a:pt x="1128" y="2596"/>
                </a:cubicBezTo>
                <a:cubicBezTo>
                  <a:pt x="1128" y="2596"/>
                  <a:pt x="1128" y="2596"/>
                  <a:pt x="1128" y="2596"/>
                </a:cubicBezTo>
                <a:cubicBezTo>
                  <a:pt x="1125" y="2545"/>
                  <a:pt x="1125" y="2545"/>
                  <a:pt x="1125" y="2545"/>
                </a:cubicBezTo>
                <a:cubicBezTo>
                  <a:pt x="1133" y="2544"/>
                  <a:pt x="1133" y="2544"/>
                  <a:pt x="1133" y="2544"/>
                </a:cubicBezTo>
                <a:cubicBezTo>
                  <a:pt x="1147" y="2769"/>
                  <a:pt x="1147" y="2769"/>
                  <a:pt x="1147" y="2769"/>
                </a:cubicBezTo>
                <a:cubicBezTo>
                  <a:pt x="1138" y="2759"/>
                  <a:pt x="1138" y="2759"/>
                  <a:pt x="1138" y="2759"/>
                </a:cubicBezTo>
                <a:lnTo>
                  <a:pt x="1138" y="2751"/>
                </a:lnTo>
                <a:close/>
                <a:moveTo>
                  <a:pt x="1140" y="2779"/>
                </a:moveTo>
                <a:cubicBezTo>
                  <a:pt x="1139" y="2764"/>
                  <a:pt x="1139" y="2764"/>
                  <a:pt x="1139" y="2764"/>
                </a:cubicBezTo>
                <a:cubicBezTo>
                  <a:pt x="1147" y="2773"/>
                  <a:pt x="1147" y="2773"/>
                  <a:pt x="1147" y="2773"/>
                </a:cubicBezTo>
                <a:cubicBezTo>
                  <a:pt x="1147" y="2773"/>
                  <a:pt x="1147" y="2773"/>
                  <a:pt x="1147" y="2773"/>
                </a:cubicBezTo>
                <a:cubicBezTo>
                  <a:pt x="1147" y="2773"/>
                  <a:pt x="1147" y="2773"/>
                  <a:pt x="1147" y="2773"/>
                </a:cubicBezTo>
                <a:cubicBezTo>
                  <a:pt x="1148" y="2780"/>
                  <a:pt x="1148" y="2780"/>
                  <a:pt x="1148" y="2780"/>
                </a:cubicBezTo>
                <a:lnTo>
                  <a:pt x="1140" y="2779"/>
                </a:lnTo>
                <a:close/>
                <a:moveTo>
                  <a:pt x="1137" y="2543"/>
                </a:moveTo>
                <a:cubicBezTo>
                  <a:pt x="1139" y="2543"/>
                  <a:pt x="1139" y="2543"/>
                  <a:pt x="1139" y="2543"/>
                </a:cubicBezTo>
                <a:cubicBezTo>
                  <a:pt x="1142" y="2594"/>
                  <a:pt x="1142" y="2594"/>
                  <a:pt x="1142" y="2594"/>
                </a:cubicBezTo>
                <a:cubicBezTo>
                  <a:pt x="1142" y="2594"/>
                  <a:pt x="1142" y="2594"/>
                  <a:pt x="1142" y="2594"/>
                </a:cubicBezTo>
                <a:cubicBezTo>
                  <a:pt x="1142" y="2594"/>
                  <a:pt x="1142" y="2594"/>
                  <a:pt x="1142" y="2595"/>
                </a:cubicBezTo>
                <a:cubicBezTo>
                  <a:pt x="1142" y="2595"/>
                  <a:pt x="1142" y="2595"/>
                  <a:pt x="1142" y="2595"/>
                </a:cubicBezTo>
                <a:cubicBezTo>
                  <a:pt x="1142" y="2595"/>
                  <a:pt x="1143" y="2595"/>
                  <a:pt x="1143" y="2595"/>
                </a:cubicBezTo>
                <a:cubicBezTo>
                  <a:pt x="1143" y="2595"/>
                  <a:pt x="1143" y="2595"/>
                  <a:pt x="1143" y="2595"/>
                </a:cubicBezTo>
                <a:cubicBezTo>
                  <a:pt x="1143" y="2595"/>
                  <a:pt x="1143" y="2595"/>
                  <a:pt x="1143" y="2595"/>
                </a:cubicBezTo>
                <a:cubicBezTo>
                  <a:pt x="1143" y="2595"/>
                  <a:pt x="1143" y="2595"/>
                  <a:pt x="1144" y="2595"/>
                </a:cubicBezTo>
                <a:cubicBezTo>
                  <a:pt x="1144" y="2595"/>
                  <a:pt x="1144" y="2595"/>
                  <a:pt x="1144" y="2595"/>
                </a:cubicBezTo>
                <a:cubicBezTo>
                  <a:pt x="1144" y="2595"/>
                  <a:pt x="1144" y="2595"/>
                  <a:pt x="1144" y="2595"/>
                </a:cubicBezTo>
                <a:cubicBezTo>
                  <a:pt x="1168" y="2573"/>
                  <a:pt x="1168" y="2573"/>
                  <a:pt x="1168" y="2573"/>
                </a:cubicBezTo>
                <a:cubicBezTo>
                  <a:pt x="1168" y="2573"/>
                  <a:pt x="1168" y="2573"/>
                  <a:pt x="1168" y="2573"/>
                </a:cubicBezTo>
                <a:cubicBezTo>
                  <a:pt x="1168" y="2573"/>
                  <a:pt x="1168" y="2573"/>
                  <a:pt x="1168" y="2573"/>
                </a:cubicBezTo>
                <a:cubicBezTo>
                  <a:pt x="1169" y="2573"/>
                  <a:pt x="1169" y="2573"/>
                  <a:pt x="1169" y="2573"/>
                </a:cubicBezTo>
                <a:cubicBezTo>
                  <a:pt x="1169" y="2569"/>
                  <a:pt x="1169" y="2569"/>
                  <a:pt x="1169" y="2569"/>
                </a:cubicBezTo>
                <a:cubicBezTo>
                  <a:pt x="1169" y="2569"/>
                  <a:pt x="1169" y="2569"/>
                  <a:pt x="1169" y="2569"/>
                </a:cubicBezTo>
                <a:cubicBezTo>
                  <a:pt x="1169" y="2569"/>
                  <a:pt x="1169" y="2569"/>
                  <a:pt x="1169" y="2569"/>
                </a:cubicBezTo>
                <a:cubicBezTo>
                  <a:pt x="1169" y="2569"/>
                  <a:pt x="1169" y="2569"/>
                  <a:pt x="1169" y="2569"/>
                </a:cubicBezTo>
                <a:cubicBezTo>
                  <a:pt x="1169" y="2569"/>
                  <a:pt x="1169" y="2569"/>
                  <a:pt x="1169" y="2569"/>
                </a:cubicBezTo>
                <a:cubicBezTo>
                  <a:pt x="1160" y="2540"/>
                  <a:pt x="1160" y="2540"/>
                  <a:pt x="1160" y="2540"/>
                </a:cubicBezTo>
                <a:cubicBezTo>
                  <a:pt x="1164" y="2540"/>
                  <a:pt x="1164" y="2540"/>
                  <a:pt x="1164" y="2540"/>
                </a:cubicBezTo>
                <a:cubicBezTo>
                  <a:pt x="1168" y="2553"/>
                  <a:pt x="1168" y="2553"/>
                  <a:pt x="1168" y="2553"/>
                </a:cubicBezTo>
                <a:cubicBezTo>
                  <a:pt x="1168" y="2553"/>
                  <a:pt x="1168" y="2553"/>
                  <a:pt x="1168" y="2553"/>
                </a:cubicBezTo>
                <a:cubicBezTo>
                  <a:pt x="1168" y="2553"/>
                  <a:pt x="1169" y="2553"/>
                  <a:pt x="1169" y="2554"/>
                </a:cubicBezTo>
                <a:cubicBezTo>
                  <a:pt x="1169" y="2554"/>
                  <a:pt x="1169" y="2554"/>
                  <a:pt x="1169" y="2554"/>
                </a:cubicBezTo>
                <a:cubicBezTo>
                  <a:pt x="1169" y="2554"/>
                  <a:pt x="1169" y="2554"/>
                  <a:pt x="1169" y="2554"/>
                </a:cubicBezTo>
                <a:cubicBezTo>
                  <a:pt x="1170" y="2554"/>
                  <a:pt x="1170" y="2554"/>
                  <a:pt x="1170" y="2554"/>
                </a:cubicBezTo>
                <a:cubicBezTo>
                  <a:pt x="1170" y="2554"/>
                  <a:pt x="1170" y="2554"/>
                  <a:pt x="1170" y="2554"/>
                </a:cubicBezTo>
                <a:cubicBezTo>
                  <a:pt x="1170" y="2554"/>
                  <a:pt x="1170" y="2554"/>
                  <a:pt x="1170" y="2554"/>
                </a:cubicBezTo>
                <a:cubicBezTo>
                  <a:pt x="1170" y="2554"/>
                  <a:pt x="1170" y="2554"/>
                  <a:pt x="1171" y="2554"/>
                </a:cubicBezTo>
                <a:cubicBezTo>
                  <a:pt x="1171" y="2554"/>
                  <a:pt x="1171" y="2554"/>
                  <a:pt x="1171" y="2554"/>
                </a:cubicBezTo>
                <a:cubicBezTo>
                  <a:pt x="1171" y="2553"/>
                  <a:pt x="1171" y="2553"/>
                  <a:pt x="1171" y="2553"/>
                </a:cubicBezTo>
                <a:cubicBezTo>
                  <a:pt x="1171" y="2553"/>
                  <a:pt x="1171" y="2553"/>
                  <a:pt x="1171" y="2553"/>
                </a:cubicBezTo>
                <a:cubicBezTo>
                  <a:pt x="1171" y="2553"/>
                  <a:pt x="1171" y="2553"/>
                  <a:pt x="1171" y="2553"/>
                </a:cubicBezTo>
                <a:cubicBezTo>
                  <a:pt x="1171" y="2553"/>
                  <a:pt x="1171" y="2553"/>
                  <a:pt x="1171" y="2553"/>
                </a:cubicBezTo>
                <a:cubicBezTo>
                  <a:pt x="1173" y="2538"/>
                  <a:pt x="1173" y="2538"/>
                  <a:pt x="1173" y="2538"/>
                </a:cubicBezTo>
                <a:cubicBezTo>
                  <a:pt x="1176" y="2538"/>
                  <a:pt x="1176" y="2538"/>
                  <a:pt x="1176" y="2538"/>
                </a:cubicBezTo>
                <a:cubicBezTo>
                  <a:pt x="1152" y="2749"/>
                  <a:pt x="1152" y="2749"/>
                  <a:pt x="1152" y="2749"/>
                </a:cubicBezTo>
                <a:cubicBezTo>
                  <a:pt x="1152" y="2749"/>
                  <a:pt x="1152" y="2749"/>
                  <a:pt x="1152" y="2749"/>
                </a:cubicBezTo>
                <a:cubicBezTo>
                  <a:pt x="1152" y="2749"/>
                  <a:pt x="1152" y="2750"/>
                  <a:pt x="1152" y="2750"/>
                </a:cubicBezTo>
                <a:cubicBezTo>
                  <a:pt x="1153" y="2766"/>
                  <a:pt x="1153" y="2766"/>
                  <a:pt x="1153" y="2766"/>
                </a:cubicBezTo>
                <a:cubicBezTo>
                  <a:pt x="1151" y="2768"/>
                  <a:pt x="1151" y="2768"/>
                  <a:pt x="1151" y="2768"/>
                </a:cubicBezTo>
                <a:lnTo>
                  <a:pt x="1137" y="2543"/>
                </a:lnTo>
                <a:close/>
                <a:moveTo>
                  <a:pt x="1151" y="2779"/>
                </a:moveTo>
                <a:cubicBezTo>
                  <a:pt x="1151" y="2771"/>
                  <a:pt x="1151" y="2771"/>
                  <a:pt x="1151" y="2771"/>
                </a:cubicBezTo>
                <a:cubicBezTo>
                  <a:pt x="1153" y="2770"/>
                  <a:pt x="1153" y="2770"/>
                  <a:pt x="1153" y="2770"/>
                </a:cubicBezTo>
                <a:cubicBezTo>
                  <a:pt x="1153" y="2777"/>
                  <a:pt x="1153" y="2777"/>
                  <a:pt x="1153" y="2777"/>
                </a:cubicBezTo>
                <a:lnTo>
                  <a:pt x="1151" y="2779"/>
                </a:lnTo>
                <a:close/>
                <a:moveTo>
                  <a:pt x="1154" y="2750"/>
                </a:moveTo>
                <a:cubicBezTo>
                  <a:pt x="1179" y="2538"/>
                  <a:pt x="1179" y="2538"/>
                  <a:pt x="1179" y="2538"/>
                </a:cubicBezTo>
                <a:cubicBezTo>
                  <a:pt x="1184" y="2537"/>
                  <a:pt x="1184" y="2537"/>
                  <a:pt x="1184" y="2537"/>
                </a:cubicBezTo>
                <a:cubicBezTo>
                  <a:pt x="1250" y="2683"/>
                  <a:pt x="1250" y="2683"/>
                  <a:pt x="1250" y="2683"/>
                </a:cubicBezTo>
                <a:cubicBezTo>
                  <a:pt x="1155" y="2764"/>
                  <a:pt x="1155" y="2764"/>
                  <a:pt x="1155" y="2764"/>
                </a:cubicBezTo>
                <a:lnTo>
                  <a:pt x="1154" y="2750"/>
                </a:lnTo>
                <a:close/>
                <a:moveTo>
                  <a:pt x="1156" y="2775"/>
                </a:moveTo>
                <a:cubicBezTo>
                  <a:pt x="1155" y="2767"/>
                  <a:pt x="1155" y="2767"/>
                  <a:pt x="1155" y="2767"/>
                </a:cubicBezTo>
                <a:cubicBezTo>
                  <a:pt x="1252" y="2686"/>
                  <a:pt x="1252" y="2686"/>
                  <a:pt x="1252" y="2686"/>
                </a:cubicBezTo>
                <a:cubicBezTo>
                  <a:pt x="1254" y="2692"/>
                  <a:pt x="1254" y="2692"/>
                  <a:pt x="1254" y="2692"/>
                </a:cubicBezTo>
                <a:lnTo>
                  <a:pt x="1156" y="2775"/>
                </a:lnTo>
                <a:close/>
                <a:moveTo>
                  <a:pt x="1254" y="2684"/>
                </a:moveTo>
                <a:cubicBezTo>
                  <a:pt x="1261" y="2678"/>
                  <a:pt x="1261" y="2678"/>
                  <a:pt x="1261" y="2678"/>
                </a:cubicBezTo>
                <a:cubicBezTo>
                  <a:pt x="1264" y="2685"/>
                  <a:pt x="1264" y="2685"/>
                  <a:pt x="1264" y="2685"/>
                </a:cubicBezTo>
                <a:cubicBezTo>
                  <a:pt x="1257" y="2691"/>
                  <a:pt x="1257" y="2691"/>
                  <a:pt x="1257" y="2691"/>
                </a:cubicBezTo>
                <a:lnTo>
                  <a:pt x="1254" y="2684"/>
                </a:lnTo>
                <a:close/>
                <a:moveTo>
                  <a:pt x="1258" y="2693"/>
                </a:moveTo>
                <a:cubicBezTo>
                  <a:pt x="1265" y="2687"/>
                  <a:pt x="1265" y="2687"/>
                  <a:pt x="1265" y="2687"/>
                </a:cubicBezTo>
                <a:cubicBezTo>
                  <a:pt x="1268" y="2695"/>
                  <a:pt x="1268" y="2695"/>
                  <a:pt x="1268" y="2695"/>
                </a:cubicBezTo>
                <a:cubicBezTo>
                  <a:pt x="1261" y="2701"/>
                  <a:pt x="1261" y="2701"/>
                  <a:pt x="1261" y="2701"/>
                </a:cubicBezTo>
                <a:lnTo>
                  <a:pt x="1258" y="2693"/>
                </a:lnTo>
                <a:close/>
                <a:moveTo>
                  <a:pt x="1295" y="2861"/>
                </a:moveTo>
                <a:cubicBezTo>
                  <a:pt x="1163" y="2787"/>
                  <a:pt x="1163" y="2787"/>
                  <a:pt x="1163" y="2787"/>
                </a:cubicBezTo>
                <a:cubicBezTo>
                  <a:pt x="1260" y="2705"/>
                  <a:pt x="1260" y="2705"/>
                  <a:pt x="1260" y="2705"/>
                </a:cubicBezTo>
                <a:cubicBezTo>
                  <a:pt x="1299" y="2792"/>
                  <a:pt x="1299" y="2792"/>
                  <a:pt x="1299" y="2792"/>
                </a:cubicBezTo>
                <a:lnTo>
                  <a:pt x="1295" y="2861"/>
                </a:lnTo>
                <a:close/>
                <a:moveTo>
                  <a:pt x="1300" y="2786"/>
                </a:moveTo>
                <a:cubicBezTo>
                  <a:pt x="1262" y="2704"/>
                  <a:pt x="1262" y="2704"/>
                  <a:pt x="1262" y="2704"/>
                </a:cubicBezTo>
                <a:cubicBezTo>
                  <a:pt x="1269" y="2698"/>
                  <a:pt x="1269" y="2698"/>
                  <a:pt x="1269" y="2698"/>
                </a:cubicBezTo>
                <a:cubicBezTo>
                  <a:pt x="1301" y="2767"/>
                  <a:pt x="1301" y="2767"/>
                  <a:pt x="1301" y="2767"/>
                </a:cubicBezTo>
                <a:lnTo>
                  <a:pt x="1300" y="2786"/>
                </a:lnTo>
                <a:close/>
                <a:moveTo>
                  <a:pt x="1301" y="2761"/>
                </a:moveTo>
                <a:cubicBezTo>
                  <a:pt x="1272" y="2696"/>
                  <a:pt x="1272" y="2696"/>
                  <a:pt x="1272" y="2696"/>
                </a:cubicBezTo>
                <a:cubicBezTo>
                  <a:pt x="1307" y="2666"/>
                  <a:pt x="1307" y="2666"/>
                  <a:pt x="1307" y="2666"/>
                </a:cubicBezTo>
                <a:lnTo>
                  <a:pt x="1301" y="2761"/>
                </a:lnTo>
                <a:close/>
                <a:moveTo>
                  <a:pt x="1305" y="2798"/>
                </a:moveTo>
                <a:cubicBezTo>
                  <a:pt x="1302" y="2792"/>
                  <a:pt x="1302" y="2792"/>
                  <a:pt x="1302" y="2792"/>
                </a:cubicBezTo>
                <a:cubicBezTo>
                  <a:pt x="1303" y="2773"/>
                  <a:pt x="1303" y="2773"/>
                  <a:pt x="1303" y="2773"/>
                </a:cubicBezTo>
                <a:cubicBezTo>
                  <a:pt x="1306" y="2779"/>
                  <a:pt x="1306" y="2779"/>
                  <a:pt x="1306" y="2779"/>
                </a:cubicBezTo>
                <a:lnTo>
                  <a:pt x="1305" y="2798"/>
                </a:lnTo>
                <a:close/>
                <a:moveTo>
                  <a:pt x="1306" y="2773"/>
                </a:moveTo>
                <a:cubicBezTo>
                  <a:pt x="1304" y="2767"/>
                  <a:pt x="1304" y="2767"/>
                  <a:pt x="1304" y="2767"/>
                </a:cubicBezTo>
                <a:cubicBezTo>
                  <a:pt x="1310" y="2663"/>
                  <a:pt x="1310" y="2663"/>
                  <a:pt x="1310" y="2663"/>
                </a:cubicBezTo>
                <a:cubicBezTo>
                  <a:pt x="1310" y="2663"/>
                  <a:pt x="1310" y="2663"/>
                  <a:pt x="1310" y="2662"/>
                </a:cubicBezTo>
                <a:cubicBezTo>
                  <a:pt x="1309" y="2662"/>
                  <a:pt x="1310" y="2662"/>
                  <a:pt x="1309" y="2662"/>
                </a:cubicBezTo>
                <a:cubicBezTo>
                  <a:pt x="1309" y="2662"/>
                  <a:pt x="1309" y="2662"/>
                  <a:pt x="1309" y="2662"/>
                </a:cubicBezTo>
                <a:cubicBezTo>
                  <a:pt x="1309" y="2662"/>
                  <a:pt x="1309" y="2662"/>
                  <a:pt x="1309" y="2662"/>
                </a:cubicBezTo>
                <a:cubicBezTo>
                  <a:pt x="1309" y="2662"/>
                  <a:pt x="1309" y="2662"/>
                  <a:pt x="1309" y="2662"/>
                </a:cubicBezTo>
                <a:cubicBezTo>
                  <a:pt x="1309" y="2662"/>
                  <a:pt x="1309" y="2662"/>
                  <a:pt x="1308" y="2662"/>
                </a:cubicBezTo>
                <a:cubicBezTo>
                  <a:pt x="1308" y="2662"/>
                  <a:pt x="1308" y="2662"/>
                  <a:pt x="1308" y="2662"/>
                </a:cubicBezTo>
                <a:cubicBezTo>
                  <a:pt x="1308" y="2662"/>
                  <a:pt x="1308" y="2662"/>
                  <a:pt x="1307" y="2662"/>
                </a:cubicBezTo>
                <a:cubicBezTo>
                  <a:pt x="1270" y="2693"/>
                  <a:pt x="1270" y="2693"/>
                  <a:pt x="1270" y="2693"/>
                </a:cubicBezTo>
                <a:cubicBezTo>
                  <a:pt x="1267" y="2686"/>
                  <a:pt x="1267" y="2686"/>
                  <a:pt x="1267" y="2686"/>
                </a:cubicBezTo>
                <a:cubicBezTo>
                  <a:pt x="1314" y="2646"/>
                  <a:pt x="1314" y="2646"/>
                  <a:pt x="1314" y="2646"/>
                </a:cubicBezTo>
                <a:lnTo>
                  <a:pt x="1306" y="2773"/>
                </a:lnTo>
                <a:close/>
                <a:moveTo>
                  <a:pt x="1320" y="2803"/>
                </a:moveTo>
                <a:cubicBezTo>
                  <a:pt x="1309" y="2778"/>
                  <a:pt x="1309" y="2778"/>
                  <a:pt x="1309" y="2778"/>
                </a:cubicBezTo>
                <a:cubicBezTo>
                  <a:pt x="1317" y="2649"/>
                  <a:pt x="1317" y="2649"/>
                  <a:pt x="1317" y="2649"/>
                </a:cubicBezTo>
                <a:cubicBezTo>
                  <a:pt x="1367" y="2776"/>
                  <a:pt x="1367" y="2776"/>
                  <a:pt x="1367" y="2776"/>
                </a:cubicBezTo>
                <a:lnTo>
                  <a:pt x="1320" y="2803"/>
                </a:lnTo>
                <a:close/>
                <a:moveTo>
                  <a:pt x="1317" y="2643"/>
                </a:moveTo>
                <a:cubicBezTo>
                  <a:pt x="1320" y="2641"/>
                  <a:pt x="1320" y="2641"/>
                  <a:pt x="1320" y="2641"/>
                </a:cubicBezTo>
                <a:cubicBezTo>
                  <a:pt x="1330" y="2643"/>
                  <a:pt x="1330" y="2643"/>
                  <a:pt x="1330" y="2643"/>
                </a:cubicBezTo>
                <a:cubicBezTo>
                  <a:pt x="1325" y="2647"/>
                  <a:pt x="1325" y="2647"/>
                  <a:pt x="1325" y="2647"/>
                </a:cubicBezTo>
                <a:cubicBezTo>
                  <a:pt x="1325" y="2647"/>
                  <a:pt x="1325" y="2647"/>
                  <a:pt x="1325" y="2647"/>
                </a:cubicBezTo>
                <a:cubicBezTo>
                  <a:pt x="1325" y="2647"/>
                  <a:pt x="1325" y="2648"/>
                  <a:pt x="1325" y="2648"/>
                </a:cubicBezTo>
                <a:cubicBezTo>
                  <a:pt x="1325" y="2648"/>
                  <a:pt x="1325" y="2648"/>
                  <a:pt x="1325" y="2648"/>
                </a:cubicBezTo>
                <a:cubicBezTo>
                  <a:pt x="1325" y="2648"/>
                  <a:pt x="1325" y="2649"/>
                  <a:pt x="1325" y="2649"/>
                </a:cubicBezTo>
                <a:cubicBezTo>
                  <a:pt x="1374" y="2772"/>
                  <a:pt x="1374" y="2772"/>
                  <a:pt x="1374" y="2772"/>
                </a:cubicBezTo>
                <a:cubicBezTo>
                  <a:pt x="1369" y="2775"/>
                  <a:pt x="1369" y="2775"/>
                  <a:pt x="1369" y="2775"/>
                </a:cubicBezTo>
                <a:lnTo>
                  <a:pt x="1317" y="2643"/>
                </a:lnTo>
                <a:close/>
                <a:moveTo>
                  <a:pt x="1370" y="2777"/>
                </a:moveTo>
                <a:cubicBezTo>
                  <a:pt x="1375" y="2775"/>
                  <a:pt x="1375" y="2775"/>
                  <a:pt x="1375" y="2775"/>
                </a:cubicBezTo>
                <a:cubicBezTo>
                  <a:pt x="1379" y="2786"/>
                  <a:pt x="1379" y="2786"/>
                  <a:pt x="1379" y="2786"/>
                </a:cubicBezTo>
                <a:cubicBezTo>
                  <a:pt x="1375" y="2788"/>
                  <a:pt x="1375" y="2788"/>
                  <a:pt x="1375" y="2788"/>
                </a:cubicBezTo>
                <a:lnTo>
                  <a:pt x="1370" y="2777"/>
                </a:lnTo>
                <a:close/>
                <a:moveTo>
                  <a:pt x="1335" y="2815"/>
                </a:moveTo>
                <a:cubicBezTo>
                  <a:pt x="1373" y="2793"/>
                  <a:pt x="1373" y="2793"/>
                  <a:pt x="1373" y="2793"/>
                </a:cubicBezTo>
                <a:cubicBezTo>
                  <a:pt x="1386" y="2826"/>
                  <a:pt x="1386" y="2826"/>
                  <a:pt x="1386" y="2826"/>
                </a:cubicBezTo>
                <a:lnTo>
                  <a:pt x="1335" y="2815"/>
                </a:lnTo>
                <a:close/>
                <a:moveTo>
                  <a:pt x="1391" y="2830"/>
                </a:moveTo>
                <a:cubicBezTo>
                  <a:pt x="1397" y="2831"/>
                  <a:pt x="1397" y="2831"/>
                  <a:pt x="1397" y="2831"/>
                </a:cubicBezTo>
                <a:cubicBezTo>
                  <a:pt x="1401" y="2842"/>
                  <a:pt x="1401" y="2842"/>
                  <a:pt x="1401" y="2842"/>
                </a:cubicBezTo>
                <a:cubicBezTo>
                  <a:pt x="1395" y="2841"/>
                  <a:pt x="1395" y="2841"/>
                  <a:pt x="1395" y="2841"/>
                </a:cubicBezTo>
                <a:lnTo>
                  <a:pt x="1391" y="2830"/>
                </a:lnTo>
                <a:close/>
                <a:moveTo>
                  <a:pt x="1482" y="2859"/>
                </a:moveTo>
                <a:cubicBezTo>
                  <a:pt x="1405" y="2843"/>
                  <a:pt x="1405" y="2843"/>
                  <a:pt x="1405" y="2843"/>
                </a:cubicBezTo>
                <a:cubicBezTo>
                  <a:pt x="1400" y="2832"/>
                  <a:pt x="1400" y="2832"/>
                  <a:pt x="1400" y="2832"/>
                </a:cubicBezTo>
                <a:cubicBezTo>
                  <a:pt x="1485" y="2850"/>
                  <a:pt x="1485" y="2850"/>
                  <a:pt x="1485" y="2850"/>
                </a:cubicBezTo>
                <a:lnTo>
                  <a:pt x="1482" y="2859"/>
                </a:lnTo>
                <a:close/>
                <a:moveTo>
                  <a:pt x="1488" y="2851"/>
                </a:moveTo>
                <a:cubicBezTo>
                  <a:pt x="1493" y="2852"/>
                  <a:pt x="1493" y="2852"/>
                  <a:pt x="1493" y="2852"/>
                </a:cubicBezTo>
                <a:cubicBezTo>
                  <a:pt x="1490" y="2861"/>
                  <a:pt x="1490" y="2861"/>
                  <a:pt x="1490" y="2861"/>
                </a:cubicBezTo>
                <a:cubicBezTo>
                  <a:pt x="1485" y="2860"/>
                  <a:pt x="1485" y="2860"/>
                  <a:pt x="1485" y="2860"/>
                </a:cubicBezTo>
                <a:lnTo>
                  <a:pt x="1488" y="2851"/>
                </a:lnTo>
                <a:close/>
                <a:moveTo>
                  <a:pt x="1481" y="2862"/>
                </a:moveTo>
                <a:cubicBezTo>
                  <a:pt x="1451" y="2959"/>
                  <a:pt x="1451" y="2959"/>
                  <a:pt x="1451" y="2959"/>
                </a:cubicBezTo>
                <a:cubicBezTo>
                  <a:pt x="1406" y="2846"/>
                  <a:pt x="1406" y="2846"/>
                  <a:pt x="1406" y="2846"/>
                </a:cubicBezTo>
                <a:lnTo>
                  <a:pt x="1481" y="2862"/>
                </a:lnTo>
                <a:close/>
                <a:moveTo>
                  <a:pt x="1416" y="3015"/>
                </a:moveTo>
                <a:cubicBezTo>
                  <a:pt x="1332" y="2830"/>
                  <a:pt x="1332" y="2830"/>
                  <a:pt x="1332" y="2830"/>
                </a:cubicBezTo>
                <a:cubicBezTo>
                  <a:pt x="1393" y="2843"/>
                  <a:pt x="1393" y="2843"/>
                  <a:pt x="1393" y="2843"/>
                </a:cubicBezTo>
                <a:cubicBezTo>
                  <a:pt x="1450" y="2987"/>
                  <a:pt x="1450" y="2987"/>
                  <a:pt x="1450" y="2987"/>
                </a:cubicBezTo>
                <a:lnTo>
                  <a:pt x="1416" y="3015"/>
                </a:lnTo>
                <a:close/>
                <a:moveTo>
                  <a:pt x="1453" y="2988"/>
                </a:moveTo>
                <a:cubicBezTo>
                  <a:pt x="1458" y="2984"/>
                  <a:pt x="1458" y="2984"/>
                  <a:pt x="1458" y="2984"/>
                </a:cubicBezTo>
                <a:cubicBezTo>
                  <a:pt x="1462" y="2996"/>
                  <a:pt x="1462" y="2996"/>
                  <a:pt x="1462" y="2996"/>
                </a:cubicBezTo>
                <a:cubicBezTo>
                  <a:pt x="1458" y="3000"/>
                  <a:pt x="1458" y="3000"/>
                  <a:pt x="1458" y="3000"/>
                </a:cubicBezTo>
                <a:lnTo>
                  <a:pt x="1453" y="2988"/>
                </a:lnTo>
                <a:close/>
                <a:moveTo>
                  <a:pt x="1428" y="3029"/>
                </a:moveTo>
                <a:cubicBezTo>
                  <a:pt x="1457" y="3004"/>
                  <a:pt x="1457" y="3004"/>
                  <a:pt x="1457" y="3004"/>
                </a:cubicBezTo>
                <a:cubicBezTo>
                  <a:pt x="1470" y="3037"/>
                  <a:pt x="1470" y="3037"/>
                  <a:pt x="1470" y="3037"/>
                </a:cubicBezTo>
                <a:lnTo>
                  <a:pt x="1428" y="3029"/>
                </a:lnTo>
                <a:close/>
                <a:moveTo>
                  <a:pt x="1459" y="3002"/>
                </a:moveTo>
                <a:cubicBezTo>
                  <a:pt x="1463" y="2999"/>
                  <a:pt x="1463" y="2999"/>
                  <a:pt x="1463" y="2999"/>
                </a:cubicBezTo>
                <a:cubicBezTo>
                  <a:pt x="1479" y="3039"/>
                  <a:pt x="1479" y="3039"/>
                  <a:pt x="1479" y="3039"/>
                </a:cubicBezTo>
                <a:cubicBezTo>
                  <a:pt x="1473" y="3038"/>
                  <a:pt x="1473" y="3038"/>
                  <a:pt x="1473" y="3038"/>
                </a:cubicBezTo>
                <a:lnTo>
                  <a:pt x="1459" y="3002"/>
                </a:lnTo>
                <a:close/>
                <a:moveTo>
                  <a:pt x="1620" y="3084"/>
                </a:moveTo>
                <a:cubicBezTo>
                  <a:pt x="1530" y="3146"/>
                  <a:pt x="1530" y="3146"/>
                  <a:pt x="1530" y="3146"/>
                </a:cubicBezTo>
                <a:cubicBezTo>
                  <a:pt x="1549" y="3069"/>
                  <a:pt x="1549" y="3069"/>
                  <a:pt x="1549" y="3069"/>
                </a:cubicBezTo>
                <a:lnTo>
                  <a:pt x="1620" y="3084"/>
                </a:lnTo>
                <a:close/>
                <a:moveTo>
                  <a:pt x="1549" y="3067"/>
                </a:moveTo>
                <a:cubicBezTo>
                  <a:pt x="1552" y="3057"/>
                  <a:pt x="1552" y="3057"/>
                  <a:pt x="1552" y="3057"/>
                </a:cubicBezTo>
                <a:cubicBezTo>
                  <a:pt x="1624" y="3071"/>
                  <a:pt x="1624" y="3071"/>
                  <a:pt x="1624" y="3071"/>
                </a:cubicBezTo>
                <a:cubicBezTo>
                  <a:pt x="1626" y="3079"/>
                  <a:pt x="1626" y="3079"/>
                  <a:pt x="1626" y="3079"/>
                </a:cubicBezTo>
                <a:cubicBezTo>
                  <a:pt x="1623" y="3082"/>
                  <a:pt x="1623" y="3082"/>
                  <a:pt x="1623" y="3082"/>
                </a:cubicBezTo>
                <a:lnTo>
                  <a:pt x="1549" y="3067"/>
                </a:lnTo>
                <a:close/>
                <a:moveTo>
                  <a:pt x="1547" y="3066"/>
                </a:moveTo>
                <a:cubicBezTo>
                  <a:pt x="1542" y="3065"/>
                  <a:pt x="1542" y="3065"/>
                  <a:pt x="1542" y="3065"/>
                </a:cubicBezTo>
                <a:cubicBezTo>
                  <a:pt x="1544" y="3055"/>
                  <a:pt x="1544" y="3055"/>
                  <a:pt x="1544" y="3055"/>
                </a:cubicBezTo>
                <a:cubicBezTo>
                  <a:pt x="1549" y="3056"/>
                  <a:pt x="1549" y="3056"/>
                  <a:pt x="1549" y="3056"/>
                </a:cubicBezTo>
                <a:lnTo>
                  <a:pt x="1547" y="3066"/>
                </a:lnTo>
                <a:close/>
                <a:moveTo>
                  <a:pt x="1542" y="3052"/>
                </a:moveTo>
                <a:cubicBezTo>
                  <a:pt x="1483" y="3040"/>
                  <a:pt x="1483" y="3040"/>
                  <a:pt x="1483" y="3040"/>
                </a:cubicBezTo>
                <a:cubicBezTo>
                  <a:pt x="1466" y="2997"/>
                  <a:pt x="1466" y="2997"/>
                  <a:pt x="1466" y="2997"/>
                </a:cubicBezTo>
                <a:cubicBezTo>
                  <a:pt x="1580" y="2899"/>
                  <a:pt x="1580" y="2899"/>
                  <a:pt x="1580" y="2899"/>
                </a:cubicBezTo>
                <a:lnTo>
                  <a:pt x="1542" y="3052"/>
                </a:lnTo>
                <a:close/>
                <a:moveTo>
                  <a:pt x="1488" y="3054"/>
                </a:moveTo>
                <a:cubicBezTo>
                  <a:pt x="1484" y="3043"/>
                  <a:pt x="1484" y="3043"/>
                  <a:pt x="1484" y="3043"/>
                </a:cubicBezTo>
                <a:cubicBezTo>
                  <a:pt x="1542" y="3055"/>
                  <a:pt x="1542" y="3055"/>
                  <a:pt x="1542" y="3055"/>
                </a:cubicBezTo>
                <a:cubicBezTo>
                  <a:pt x="1539" y="3065"/>
                  <a:pt x="1539" y="3065"/>
                  <a:pt x="1539" y="3065"/>
                </a:cubicBezTo>
                <a:lnTo>
                  <a:pt x="1488" y="3054"/>
                </a:lnTo>
                <a:close/>
                <a:moveTo>
                  <a:pt x="1538" y="3067"/>
                </a:moveTo>
                <a:cubicBezTo>
                  <a:pt x="1521" y="3137"/>
                  <a:pt x="1521" y="3137"/>
                  <a:pt x="1521" y="3137"/>
                </a:cubicBezTo>
                <a:cubicBezTo>
                  <a:pt x="1490" y="3058"/>
                  <a:pt x="1490" y="3058"/>
                  <a:pt x="1490" y="3058"/>
                </a:cubicBezTo>
                <a:lnTo>
                  <a:pt x="1538" y="3067"/>
                </a:lnTo>
                <a:close/>
                <a:moveTo>
                  <a:pt x="1474" y="3041"/>
                </a:moveTo>
                <a:cubicBezTo>
                  <a:pt x="1481" y="3042"/>
                  <a:pt x="1481" y="3042"/>
                  <a:pt x="1481" y="3042"/>
                </a:cubicBezTo>
                <a:cubicBezTo>
                  <a:pt x="1485" y="3054"/>
                  <a:pt x="1485" y="3054"/>
                  <a:pt x="1485" y="3054"/>
                </a:cubicBezTo>
                <a:cubicBezTo>
                  <a:pt x="1479" y="3053"/>
                  <a:pt x="1479" y="3053"/>
                  <a:pt x="1479" y="3053"/>
                </a:cubicBezTo>
                <a:lnTo>
                  <a:pt x="1474" y="3041"/>
                </a:lnTo>
                <a:close/>
                <a:moveTo>
                  <a:pt x="1515" y="3235"/>
                </a:moveTo>
                <a:cubicBezTo>
                  <a:pt x="1430" y="3045"/>
                  <a:pt x="1430" y="3045"/>
                  <a:pt x="1430" y="3045"/>
                </a:cubicBezTo>
                <a:cubicBezTo>
                  <a:pt x="1477" y="3055"/>
                  <a:pt x="1477" y="3055"/>
                  <a:pt x="1477" y="3055"/>
                </a:cubicBezTo>
                <a:cubicBezTo>
                  <a:pt x="1536" y="3206"/>
                  <a:pt x="1536" y="3206"/>
                  <a:pt x="1536" y="3206"/>
                </a:cubicBezTo>
                <a:lnTo>
                  <a:pt x="1515" y="3235"/>
                </a:lnTo>
                <a:close/>
                <a:moveTo>
                  <a:pt x="1480" y="3056"/>
                </a:moveTo>
                <a:cubicBezTo>
                  <a:pt x="1486" y="3057"/>
                  <a:pt x="1486" y="3057"/>
                  <a:pt x="1486" y="3057"/>
                </a:cubicBezTo>
                <a:cubicBezTo>
                  <a:pt x="1520" y="3142"/>
                  <a:pt x="1520" y="3142"/>
                  <a:pt x="1520" y="3142"/>
                </a:cubicBezTo>
                <a:cubicBezTo>
                  <a:pt x="1520" y="3142"/>
                  <a:pt x="1520" y="3142"/>
                  <a:pt x="1520" y="3142"/>
                </a:cubicBezTo>
                <a:cubicBezTo>
                  <a:pt x="1520" y="3142"/>
                  <a:pt x="1520" y="3143"/>
                  <a:pt x="1521" y="3143"/>
                </a:cubicBezTo>
                <a:cubicBezTo>
                  <a:pt x="1521" y="3143"/>
                  <a:pt x="1521" y="3143"/>
                  <a:pt x="1521" y="3143"/>
                </a:cubicBezTo>
                <a:cubicBezTo>
                  <a:pt x="1521" y="3143"/>
                  <a:pt x="1521" y="3143"/>
                  <a:pt x="1521" y="3143"/>
                </a:cubicBezTo>
                <a:cubicBezTo>
                  <a:pt x="1521" y="3143"/>
                  <a:pt x="1521" y="3143"/>
                  <a:pt x="1521" y="3143"/>
                </a:cubicBezTo>
                <a:cubicBezTo>
                  <a:pt x="1521" y="3143"/>
                  <a:pt x="1521" y="3143"/>
                  <a:pt x="1521" y="3143"/>
                </a:cubicBezTo>
                <a:cubicBezTo>
                  <a:pt x="1522" y="3143"/>
                  <a:pt x="1522" y="3143"/>
                  <a:pt x="1522" y="3143"/>
                </a:cubicBezTo>
                <a:cubicBezTo>
                  <a:pt x="1522" y="3143"/>
                  <a:pt x="1522" y="3143"/>
                  <a:pt x="1522" y="3143"/>
                </a:cubicBezTo>
                <a:cubicBezTo>
                  <a:pt x="1522" y="3143"/>
                  <a:pt x="1522" y="3143"/>
                  <a:pt x="1522" y="3143"/>
                </a:cubicBezTo>
                <a:cubicBezTo>
                  <a:pt x="1523" y="3143"/>
                  <a:pt x="1523" y="3142"/>
                  <a:pt x="1523" y="3142"/>
                </a:cubicBezTo>
                <a:cubicBezTo>
                  <a:pt x="1523" y="3142"/>
                  <a:pt x="1523" y="3142"/>
                  <a:pt x="1523" y="3142"/>
                </a:cubicBezTo>
                <a:cubicBezTo>
                  <a:pt x="1541" y="3068"/>
                  <a:pt x="1541" y="3068"/>
                  <a:pt x="1541" y="3068"/>
                </a:cubicBezTo>
                <a:cubicBezTo>
                  <a:pt x="1546" y="3069"/>
                  <a:pt x="1546" y="3069"/>
                  <a:pt x="1546" y="3069"/>
                </a:cubicBezTo>
                <a:cubicBezTo>
                  <a:pt x="1526" y="3149"/>
                  <a:pt x="1526" y="3149"/>
                  <a:pt x="1526" y="3149"/>
                </a:cubicBezTo>
                <a:cubicBezTo>
                  <a:pt x="1526" y="3149"/>
                  <a:pt x="1526" y="3149"/>
                  <a:pt x="1526" y="3149"/>
                </a:cubicBezTo>
                <a:cubicBezTo>
                  <a:pt x="1526" y="3149"/>
                  <a:pt x="1526" y="3149"/>
                  <a:pt x="1526" y="3149"/>
                </a:cubicBezTo>
                <a:cubicBezTo>
                  <a:pt x="1526" y="3149"/>
                  <a:pt x="1526" y="3150"/>
                  <a:pt x="1526" y="3150"/>
                </a:cubicBezTo>
                <a:cubicBezTo>
                  <a:pt x="1526" y="3150"/>
                  <a:pt x="1526" y="3150"/>
                  <a:pt x="1526" y="3150"/>
                </a:cubicBezTo>
                <a:cubicBezTo>
                  <a:pt x="1526" y="3150"/>
                  <a:pt x="1526" y="3150"/>
                  <a:pt x="1526" y="3150"/>
                </a:cubicBezTo>
                <a:cubicBezTo>
                  <a:pt x="1526" y="3150"/>
                  <a:pt x="1527" y="3150"/>
                  <a:pt x="1527" y="3150"/>
                </a:cubicBezTo>
                <a:cubicBezTo>
                  <a:pt x="1527" y="3150"/>
                  <a:pt x="1527" y="3151"/>
                  <a:pt x="1527" y="3151"/>
                </a:cubicBezTo>
                <a:cubicBezTo>
                  <a:pt x="1527" y="3151"/>
                  <a:pt x="1527" y="3151"/>
                  <a:pt x="1527" y="3151"/>
                </a:cubicBezTo>
                <a:cubicBezTo>
                  <a:pt x="1527" y="3151"/>
                  <a:pt x="1527" y="3151"/>
                  <a:pt x="1527" y="3151"/>
                </a:cubicBezTo>
                <a:cubicBezTo>
                  <a:pt x="1527" y="3151"/>
                  <a:pt x="1527" y="3151"/>
                  <a:pt x="1528" y="3151"/>
                </a:cubicBezTo>
                <a:cubicBezTo>
                  <a:pt x="1528" y="3151"/>
                  <a:pt x="1528" y="3151"/>
                  <a:pt x="1528" y="3150"/>
                </a:cubicBezTo>
                <a:cubicBezTo>
                  <a:pt x="1624" y="3085"/>
                  <a:pt x="1624" y="3085"/>
                  <a:pt x="1624" y="3085"/>
                </a:cubicBezTo>
                <a:cubicBezTo>
                  <a:pt x="1627" y="3085"/>
                  <a:pt x="1627" y="3085"/>
                  <a:pt x="1627" y="3085"/>
                </a:cubicBezTo>
                <a:cubicBezTo>
                  <a:pt x="1612" y="3106"/>
                  <a:pt x="1612" y="3106"/>
                  <a:pt x="1612" y="3106"/>
                </a:cubicBezTo>
                <a:cubicBezTo>
                  <a:pt x="1529" y="3162"/>
                  <a:pt x="1529" y="3162"/>
                  <a:pt x="1529" y="3162"/>
                </a:cubicBezTo>
                <a:cubicBezTo>
                  <a:pt x="1529" y="3162"/>
                  <a:pt x="1529" y="3162"/>
                  <a:pt x="1529" y="3162"/>
                </a:cubicBezTo>
                <a:cubicBezTo>
                  <a:pt x="1529" y="3163"/>
                  <a:pt x="1529" y="3163"/>
                  <a:pt x="1529" y="3163"/>
                </a:cubicBezTo>
                <a:cubicBezTo>
                  <a:pt x="1529" y="3163"/>
                  <a:pt x="1529" y="3163"/>
                  <a:pt x="1529" y="3163"/>
                </a:cubicBezTo>
                <a:cubicBezTo>
                  <a:pt x="1529" y="3163"/>
                  <a:pt x="1529" y="3164"/>
                  <a:pt x="1529" y="3164"/>
                </a:cubicBezTo>
                <a:cubicBezTo>
                  <a:pt x="1542" y="3198"/>
                  <a:pt x="1542" y="3198"/>
                  <a:pt x="1542" y="3198"/>
                </a:cubicBezTo>
                <a:cubicBezTo>
                  <a:pt x="1538" y="3204"/>
                  <a:pt x="1538" y="3204"/>
                  <a:pt x="1538" y="3204"/>
                </a:cubicBezTo>
                <a:lnTo>
                  <a:pt x="1480" y="3056"/>
                </a:lnTo>
                <a:close/>
                <a:moveTo>
                  <a:pt x="1627" y="3082"/>
                </a:moveTo>
                <a:cubicBezTo>
                  <a:pt x="1627" y="3082"/>
                  <a:pt x="1627" y="3082"/>
                  <a:pt x="1627" y="3082"/>
                </a:cubicBezTo>
                <a:cubicBezTo>
                  <a:pt x="1627" y="3082"/>
                  <a:pt x="1627" y="3082"/>
                  <a:pt x="1627" y="3082"/>
                </a:cubicBezTo>
                <a:close/>
                <a:moveTo>
                  <a:pt x="1607" y="3113"/>
                </a:moveTo>
                <a:cubicBezTo>
                  <a:pt x="1544" y="3196"/>
                  <a:pt x="1544" y="3196"/>
                  <a:pt x="1544" y="3196"/>
                </a:cubicBezTo>
                <a:cubicBezTo>
                  <a:pt x="1532" y="3164"/>
                  <a:pt x="1532" y="3164"/>
                  <a:pt x="1532" y="3164"/>
                </a:cubicBezTo>
                <a:lnTo>
                  <a:pt x="1607" y="3113"/>
                </a:lnTo>
                <a:close/>
                <a:moveTo>
                  <a:pt x="1540" y="3207"/>
                </a:moveTo>
                <a:cubicBezTo>
                  <a:pt x="1544" y="3201"/>
                  <a:pt x="1544" y="3201"/>
                  <a:pt x="1544" y="3201"/>
                </a:cubicBezTo>
                <a:cubicBezTo>
                  <a:pt x="1549" y="3215"/>
                  <a:pt x="1549" y="3215"/>
                  <a:pt x="1549" y="3215"/>
                </a:cubicBezTo>
                <a:cubicBezTo>
                  <a:pt x="1545" y="3220"/>
                  <a:pt x="1545" y="3220"/>
                  <a:pt x="1545" y="3220"/>
                </a:cubicBezTo>
                <a:lnTo>
                  <a:pt x="1540" y="3207"/>
                </a:lnTo>
                <a:close/>
                <a:moveTo>
                  <a:pt x="1526" y="3251"/>
                </a:moveTo>
                <a:cubicBezTo>
                  <a:pt x="1544" y="3226"/>
                  <a:pt x="1544" y="3226"/>
                  <a:pt x="1544" y="3226"/>
                </a:cubicBezTo>
                <a:cubicBezTo>
                  <a:pt x="1556" y="3256"/>
                  <a:pt x="1556" y="3256"/>
                  <a:pt x="1556" y="3256"/>
                </a:cubicBezTo>
                <a:lnTo>
                  <a:pt x="1526" y="3251"/>
                </a:lnTo>
                <a:close/>
                <a:moveTo>
                  <a:pt x="1546" y="3223"/>
                </a:moveTo>
                <a:cubicBezTo>
                  <a:pt x="1550" y="3218"/>
                  <a:pt x="1550" y="3218"/>
                  <a:pt x="1550" y="3218"/>
                </a:cubicBezTo>
                <a:cubicBezTo>
                  <a:pt x="1566" y="3258"/>
                  <a:pt x="1566" y="3258"/>
                  <a:pt x="1566" y="3258"/>
                </a:cubicBezTo>
                <a:cubicBezTo>
                  <a:pt x="1559" y="3257"/>
                  <a:pt x="1559" y="3257"/>
                  <a:pt x="1559" y="3257"/>
                </a:cubicBezTo>
                <a:lnTo>
                  <a:pt x="1546" y="3223"/>
                </a:lnTo>
                <a:close/>
                <a:moveTo>
                  <a:pt x="1565" y="3272"/>
                </a:moveTo>
                <a:cubicBezTo>
                  <a:pt x="1561" y="3260"/>
                  <a:pt x="1561" y="3260"/>
                  <a:pt x="1561" y="3260"/>
                </a:cubicBezTo>
                <a:cubicBezTo>
                  <a:pt x="1567" y="3261"/>
                  <a:pt x="1567" y="3261"/>
                  <a:pt x="1567" y="3261"/>
                </a:cubicBezTo>
                <a:cubicBezTo>
                  <a:pt x="1572" y="3274"/>
                  <a:pt x="1572" y="3274"/>
                  <a:pt x="1572" y="3274"/>
                </a:cubicBezTo>
                <a:lnTo>
                  <a:pt x="1565" y="3272"/>
                </a:lnTo>
                <a:close/>
                <a:moveTo>
                  <a:pt x="1602" y="3279"/>
                </a:moveTo>
                <a:cubicBezTo>
                  <a:pt x="1575" y="3274"/>
                  <a:pt x="1575" y="3274"/>
                  <a:pt x="1575" y="3274"/>
                </a:cubicBezTo>
                <a:cubicBezTo>
                  <a:pt x="1571" y="3262"/>
                  <a:pt x="1571" y="3262"/>
                  <a:pt x="1571" y="3262"/>
                </a:cubicBezTo>
                <a:cubicBezTo>
                  <a:pt x="1604" y="3268"/>
                  <a:pt x="1604" y="3268"/>
                  <a:pt x="1604" y="3268"/>
                </a:cubicBezTo>
                <a:lnTo>
                  <a:pt x="1602" y="3279"/>
                </a:lnTo>
                <a:close/>
                <a:moveTo>
                  <a:pt x="1605" y="3266"/>
                </a:moveTo>
                <a:cubicBezTo>
                  <a:pt x="1569" y="3259"/>
                  <a:pt x="1569" y="3259"/>
                  <a:pt x="1569" y="3259"/>
                </a:cubicBezTo>
                <a:cubicBezTo>
                  <a:pt x="1552" y="3215"/>
                  <a:pt x="1552" y="3215"/>
                  <a:pt x="1552" y="3215"/>
                </a:cubicBezTo>
                <a:cubicBezTo>
                  <a:pt x="1631" y="3110"/>
                  <a:pt x="1631" y="3110"/>
                  <a:pt x="1631" y="3110"/>
                </a:cubicBezTo>
                <a:lnTo>
                  <a:pt x="1605" y="3266"/>
                </a:lnTo>
                <a:close/>
                <a:moveTo>
                  <a:pt x="1610" y="3281"/>
                </a:moveTo>
                <a:cubicBezTo>
                  <a:pt x="1605" y="3280"/>
                  <a:pt x="1605" y="3280"/>
                  <a:pt x="1605" y="3280"/>
                </a:cubicBezTo>
                <a:cubicBezTo>
                  <a:pt x="1607" y="3269"/>
                  <a:pt x="1607" y="3269"/>
                  <a:pt x="1607" y="3269"/>
                </a:cubicBezTo>
                <a:cubicBezTo>
                  <a:pt x="1612" y="3270"/>
                  <a:pt x="1612" y="3270"/>
                  <a:pt x="1612" y="3270"/>
                </a:cubicBezTo>
                <a:lnTo>
                  <a:pt x="1610" y="3281"/>
                </a:lnTo>
                <a:close/>
                <a:moveTo>
                  <a:pt x="1640" y="3118"/>
                </a:moveTo>
                <a:cubicBezTo>
                  <a:pt x="1682" y="3287"/>
                  <a:pt x="1682" y="3287"/>
                  <a:pt x="1682" y="3287"/>
                </a:cubicBezTo>
                <a:cubicBezTo>
                  <a:pt x="1673" y="3293"/>
                  <a:pt x="1673" y="3293"/>
                  <a:pt x="1673" y="3293"/>
                </a:cubicBezTo>
                <a:cubicBezTo>
                  <a:pt x="1613" y="3281"/>
                  <a:pt x="1613" y="3281"/>
                  <a:pt x="1613" y="3281"/>
                </a:cubicBezTo>
                <a:cubicBezTo>
                  <a:pt x="1615" y="3270"/>
                  <a:pt x="1615" y="3270"/>
                  <a:pt x="1615" y="3270"/>
                </a:cubicBezTo>
                <a:cubicBezTo>
                  <a:pt x="1677" y="3282"/>
                  <a:pt x="1677" y="3282"/>
                  <a:pt x="1677" y="3282"/>
                </a:cubicBezTo>
                <a:cubicBezTo>
                  <a:pt x="1677" y="3282"/>
                  <a:pt x="1677" y="3282"/>
                  <a:pt x="1677" y="3282"/>
                </a:cubicBezTo>
                <a:cubicBezTo>
                  <a:pt x="1677" y="3282"/>
                  <a:pt x="1677" y="3282"/>
                  <a:pt x="1677" y="3282"/>
                </a:cubicBezTo>
                <a:cubicBezTo>
                  <a:pt x="1677" y="3282"/>
                  <a:pt x="1678" y="3282"/>
                  <a:pt x="1678" y="3282"/>
                </a:cubicBezTo>
                <a:cubicBezTo>
                  <a:pt x="1678" y="3282"/>
                  <a:pt x="1678" y="3282"/>
                  <a:pt x="1678" y="3282"/>
                </a:cubicBezTo>
                <a:cubicBezTo>
                  <a:pt x="1678" y="3282"/>
                  <a:pt x="1678" y="3282"/>
                  <a:pt x="1678" y="3282"/>
                </a:cubicBezTo>
                <a:cubicBezTo>
                  <a:pt x="1678" y="3282"/>
                  <a:pt x="1679" y="3281"/>
                  <a:pt x="1679" y="3281"/>
                </a:cubicBezTo>
                <a:cubicBezTo>
                  <a:pt x="1679" y="3281"/>
                  <a:pt x="1679" y="3281"/>
                  <a:pt x="1679" y="3281"/>
                </a:cubicBezTo>
                <a:cubicBezTo>
                  <a:pt x="1679" y="3281"/>
                  <a:pt x="1679" y="3281"/>
                  <a:pt x="1679" y="3281"/>
                </a:cubicBezTo>
                <a:cubicBezTo>
                  <a:pt x="1679" y="3281"/>
                  <a:pt x="1679" y="3281"/>
                  <a:pt x="1679" y="3281"/>
                </a:cubicBezTo>
                <a:cubicBezTo>
                  <a:pt x="1679" y="3281"/>
                  <a:pt x="1679" y="3281"/>
                  <a:pt x="1679" y="3281"/>
                </a:cubicBezTo>
                <a:cubicBezTo>
                  <a:pt x="1679" y="3281"/>
                  <a:pt x="1679" y="3281"/>
                  <a:pt x="1679" y="3281"/>
                </a:cubicBezTo>
                <a:cubicBezTo>
                  <a:pt x="1640" y="3121"/>
                  <a:pt x="1640" y="3121"/>
                  <a:pt x="1640" y="3121"/>
                </a:cubicBezTo>
                <a:lnTo>
                  <a:pt x="1640" y="3118"/>
                </a:lnTo>
                <a:close/>
                <a:moveTo>
                  <a:pt x="1638" y="3128"/>
                </a:moveTo>
                <a:cubicBezTo>
                  <a:pt x="1675" y="3279"/>
                  <a:pt x="1675" y="3279"/>
                  <a:pt x="1675" y="3279"/>
                </a:cubicBezTo>
                <a:cubicBezTo>
                  <a:pt x="1615" y="3268"/>
                  <a:pt x="1615" y="3268"/>
                  <a:pt x="1615" y="3268"/>
                </a:cubicBezTo>
                <a:lnTo>
                  <a:pt x="1638" y="3128"/>
                </a:lnTo>
                <a:close/>
                <a:moveTo>
                  <a:pt x="1637" y="3121"/>
                </a:moveTo>
                <a:cubicBezTo>
                  <a:pt x="1612" y="3267"/>
                  <a:pt x="1612" y="3267"/>
                  <a:pt x="1612" y="3267"/>
                </a:cubicBezTo>
                <a:cubicBezTo>
                  <a:pt x="1607" y="3266"/>
                  <a:pt x="1607" y="3266"/>
                  <a:pt x="1607" y="3266"/>
                </a:cubicBezTo>
                <a:cubicBezTo>
                  <a:pt x="1634" y="3109"/>
                  <a:pt x="1634" y="3109"/>
                  <a:pt x="1634" y="3109"/>
                </a:cubicBezTo>
                <a:lnTo>
                  <a:pt x="1637" y="3121"/>
                </a:lnTo>
                <a:close/>
                <a:moveTo>
                  <a:pt x="1632" y="3104"/>
                </a:moveTo>
                <a:cubicBezTo>
                  <a:pt x="1551" y="3212"/>
                  <a:pt x="1551" y="3212"/>
                  <a:pt x="1551" y="3212"/>
                </a:cubicBezTo>
                <a:cubicBezTo>
                  <a:pt x="1546" y="3199"/>
                  <a:pt x="1546" y="3199"/>
                  <a:pt x="1546" y="3199"/>
                </a:cubicBezTo>
                <a:cubicBezTo>
                  <a:pt x="1614" y="3108"/>
                  <a:pt x="1614" y="3108"/>
                  <a:pt x="1614" y="3108"/>
                </a:cubicBezTo>
                <a:cubicBezTo>
                  <a:pt x="1633" y="3094"/>
                  <a:pt x="1633" y="3094"/>
                  <a:pt x="1633" y="3094"/>
                </a:cubicBezTo>
                <a:lnTo>
                  <a:pt x="1632" y="3104"/>
                </a:lnTo>
                <a:close/>
                <a:moveTo>
                  <a:pt x="1633" y="3091"/>
                </a:moveTo>
                <a:cubicBezTo>
                  <a:pt x="1619" y="3101"/>
                  <a:pt x="1619" y="3101"/>
                  <a:pt x="1619" y="3101"/>
                </a:cubicBezTo>
                <a:cubicBezTo>
                  <a:pt x="1630" y="3086"/>
                  <a:pt x="1630" y="3086"/>
                  <a:pt x="1630" y="3086"/>
                </a:cubicBezTo>
                <a:cubicBezTo>
                  <a:pt x="1630" y="3086"/>
                  <a:pt x="1630" y="3086"/>
                  <a:pt x="1630" y="3086"/>
                </a:cubicBezTo>
                <a:cubicBezTo>
                  <a:pt x="1631" y="3086"/>
                  <a:pt x="1631" y="3085"/>
                  <a:pt x="1631" y="3085"/>
                </a:cubicBezTo>
                <a:cubicBezTo>
                  <a:pt x="1631" y="3085"/>
                  <a:pt x="1631" y="3085"/>
                  <a:pt x="1631" y="3085"/>
                </a:cubicBezTo>
                <a:cubicBezTo>
                  <a:pt x="1631" y="3085"/>
                  <a:pt x="1631" y="3085"/>
                  <a:pt x="1631" y="3085"/>
                </a:cubicBezTo>
                <a:cubicBezTo>
                  <a:pt x="1631" y="3084"/>
                  <a:pt x="1631" y="3084"/>
                  <a:pt x="1631" y="3084"/>
                </a:cubicBezTo>
                <a:cubicBezTo>
                  <a:pt x="1631" y="3084"/>
                  <a:pt x="1631" y="3084"/>
                  <a:pt x="1631" y="3084"/>
                </a:cubicBezTo>
                <a:cubicBezTo>
                  <a:pt x="1631" y="3084"/>
                  <a:pt x="1631" y="3084"/>
                  <a:pt x="1631" y="3084"/>
                </a:cubicBezTo>
                <a:cubicBezTo>
                  <a:pt x="1631" y="3084"/>
                  <a:pt x="1631" y="3084"/>
                  <a:pt x="1631" y="3084"/>
                </a:cubicBezTo>
                <a:cubicBezTo>
                  <a:pt x="1631" y="3084"/>
                  <a:pt x="1631" y="3084"/>
                  <a:pt x="1631" y="3084"/>
                </a:cubicBezTo>
                <a:cubicBezTo>
                  <a:pt x="1631" y="3084"/>
                  <a:pt x="1631" y="3084"/>
                  <a:pt x="1631" y="3084"/>
                </a:cubicBezTo>
                <a:cubicBezTo>
                  <a:pt x="1631" y="3084"/>
                  <a:pt x="1631" y="3084"/>
                  <a:pt x="1631" y="3084"/>
                </a:cubicBezTo>
                <a:cubicBezTo>
                  <a:pt x="1630" y="3081"/>
                  <a:pt x="1630" y="3081"/>
                  <a:pt x="1630" y="3081"/>
                </a:cubicBezTo>
                <a:cubicBezTo>
                  <a:pt x="1631" y="3080"/>
                  <a:pt x="1631" y="3080"/>
                  <a:pt x="1631" y="3080"/>
                </a:cubicBezTo>
                <a:lnTo>
                  <a:pt x="1633" y="3091"/>
                </a:lnTo>
                <a:close/>
                <a:moveTo>
                  <a:pt x="1589" y="2909"/>
                </a:moveTo>
                <a:cubicBezTo>
                  <a:pt x="1630" y="3077"/>
                  <a:pt x="1630" y="3077"/>
                  <a:pt x="1630" y="3077"/>
                </a:cubicBezTo>
                <a:cubicBezTo>
                  <a:pt x="1629" y="3078"/>
                  <a:pt x="1629" y="3078"/>
                  <a:pt x="1629" y="3078"/>
                </a:cubicBezTo>
                <a:cubicBezTo>
                  <a:pt x="1627" y="3070"/>
                  <a:pt x="1627" y="3070"/>
                  <a:pt x="1627" y="3070"/>
                </a:cubicBezTo>
                <a:cubicBezTo>
                  <a:pt x="1627" y="3070"/>
                  <a:pt x="1627" y="3070"/>
                  <a:pt x="1627" y="3070"/>
                </a:cubicBezTo>
                <a:cubicBezTo>
                  <a:pt x="1588" y="2911"/>
                  <a:pt x="1588" y="2911"/>
                  <a:pt x="1588" y="2911"/>
                </a:cubicBezTo>
                <a:lnTo>
                  <a:pt x="1589" y="2909"/>
                </a:lnTo>
                <a:close/>
                <a:moveTo>
                  <a:pt x="1624" y="3068"/>
                </a:moveTo>
                <a:cubicBezTo>
                  <a:pt x="1553" y="3054"/>
                  <a:pt x="1553" y="3054"/>
                  <a:pt x="1553" y="3054"/>
                </a:cubicBezTo>
                <a:cubicBezTo>
                  <a:pt x="1587" y="2917"/>
                  <a:pt x="1587" y="2917"/>
                  <a:pt x="1587" y="2917"/>
                </a:cubicBezTo>
                <a:lnTo>
                  <a:pt x="1624" y="3068"/>
                </a:lnTo>
                <a:close/>
                <a:moveTo>
                  <a:pt x="1585" y="2911"/>
                </a:moveTo>
                <a:cubicBezTo>
                  <a:pt x="1550" y="3053"/>
                  <a:pt x="1550" y="3053"/>
                  <a:pt x="1550" y="3053"/>
                </a:cubicBezTo>
                <a:cubicBezTo>
                  <a:pt x="1545" y="3052"/>
                  <a:pt x="1545" y="3052"/>
                  <a:pt x="1545" y="3052"/>
                </a:cubicBezTo>
                <a:cubicBezTo>
                  <a:pt x="1583" y="2901"/>
                  <a:pt x="1583" y="2901"/>
                  <a:pt x="1583" y="2901"/>
                </a:cubicBezTo>
                <a:lnTo>
                  <a:pt x="1585" y="2911"/>
                </a:lnTo>
                <a:close/>
                <a:moveTo>
                  <a:pt x="1582" y="2894"/>
                </a:moveTo>
                <a:cubicBezTo>
                  <a:pt x="1581" y="2895"/>
                  <a:pt x="1581" y="2895"/>
                  <a:pt x="1581" y="2895"/>
                </a:cubicBezTo>
                <a:cubicBezTo>
                  <a:pt x="1465" y="2994"/>
                  <a:pt x="1465" y="2994"/>
                  <a:pt x="1465" y="2994"/>
                </a:cubicBezTo>
                <a:cubicBezTo>
                  <a:pt x="1460" y="2983"/>
                  <a:pt x="1460" y="2983"/>
                  <a:pt x="1460" y="2983"/>
                </a:cubicBezTo>
                <a:lnTo>
                  <a:pt x="1582" y="2894"/>
                </a:lnTo>
                <a:close/>
                <a:moveTo>
                  <a:pt x="1452" y="2985"/>
                </a:moveTo>
                <a:cubicBezTo>
                  <a:pt x="1396" y="2844"/>
                  <a:pt x="1396" y="2844"/>
                  <a:pt x="1396" y="2844"/>
                </a:cubicBezTo>
                <a:cubicBezTo>
                  <a:pt x="1403" y="2845"/>
                  <a:pt x="1403" y="2845"/>
                  <a:pt x="1403" y="2845"/>
                </a:cubicBezTo>
                <a:cubicBezTo>
                  <a:pt x="1450" y="2964"/>
                  <a:pt x="1450" y="2964"/>
                  <a:pt x="1450" y="2964"/>
                </a:cubicBezTo>
                <a:cubicBezTo>
                  <a:pt x="1450" y="2964"/>
                  <a:pt x="1450" y="2964"/>
                  <a:pt x="1450" y="2964"/>
                </a:cubicBezTo>
                <a:cubicBezTo>
                  <a:pt x="1450" y="2964"/>
                  <a:pt x="1450" y="2964"/>
                  <a:pt x="1450" y="2965"/>
                </a:cubicBezTo>
                <a:cubicBezTo>
                  <a:pt x="1450" y="2965"/>
                  <a:pt x="1450" y="2965"/>
                  <a:pt x="1450" y="2965"/>
                </a:cubicBezTo>
                <a:cubicBezTo>
                  <a:pt x="1450" y="2965"/>
                  <a:pt x="1450" y="2965"/>
                  <a:pt x="1451" y="2965"/>
                </a:cubicBezTo>
                <a:cubicBezTo>
                  <a:pt x="1451" y="2965"/>
                  <a:pt x="1451" y="2965"/>
                  <a:pt x="1451" y="2965"/>
                </a:cubicBezTo>
                <a:cubicBezTo>
                  <a:pt x="1451" y="2965"/>
                  <a:pt x="1451" y="2965"/>
                  <a:pt x="1451" y="2965"/>
                </a:cubicBezTo>
                <a:cubicBezTo>
                  <a:pt x="1452" y="2965"/>
                  <a:pt x="1452" y="2965"/>
                  <a:pt x="1452" y="2965"/>
                </a:cubicBezTo>
                <a:cubicBezTo>
                  <a:pt x="1452" y="2965"/>
                  <a:pt x="1452" y="2965"/>
                  <a:pt x="1452" y="2965"/>
                </a:cubicBezTo>
                <a:cubicBezTo>
                  <a:pt x="1452" y="2964"/>
                  <a:pt x="1452" y="2964"/>
                  <a:pt x="1452" y="2964"/>
                </a:cubicBezTo>
                <a:cubicBezTo>
                  <a:pt x="1452" y="2964"/>
                  <a:pt x="1452" y="2964"/>
                  <a:pt x="1452" y="2964"/>
                </a:cubicBezTo>
                <a:cubicBezTo>
                  <a:pt x="1484" y="2863"/>
                  <a:pt x="1484" y="2863"/>
                  <a:pt x="1484" y="2863"/>
                </a:cubicBezTo>
                <a:cubicBezTo>
                  <a:pt x="1489" y="2864"/>
                  <a:pt x="1489" y="2864"/>
                  <a:pt x="1489" y="2864"/>
                </a:cubicBezTo>
                <a:cubicBezTo>
                  <a:pt x="1456" y="2968"/>
                  <a:pt x="1456" y="2968"/>
                  <a:pt x="1456" y="2968"/>
                </a:cubicBezTo>
                <a:cubicBezTo>
                  <a:pt x="1456" y="2968"/>
                  <a:pt x="1456" y="2968"/>
                  <a:pt x="1456" y="2968"/>
                </a:cubicBezTo>
                <a:cubicBezTo>
                  <a:pt x="1456" y="2968"/>
                  <a:pt x="1456" y="2968"/>
                  <a:pt x="1456" y="2968"/>
                </a:cubicBezTo>
                <a:cubicBezTo>
                  <a:pt x="1456" y="2968"/>
                  <a:pt x="1456" y="2969"/>
                  <a:pt x="1456" y="2969"/>
                </a:cubicBezTo>
                <a:cubicBezTo>
                  <a:pt x="1456" y="2969"/>
                  <a:pt x="1456" y="2969"/>
                  <a:pt x="1456" y="2969"/>
                </a:cubicBezTo>
                <a:cubicBezTo>
                  <a:pt x="1456" y="2969"/>
                  <a:pt x="1456" y="2969"/>
                  <a:pt x="1456" y="2969"/>
                </a:cubicBezTo>
                <a:cubicBezTo>
                  <a:pt x="1456" y="2969"/>
                  <a:pt x="1457" y="2969"/>
                  <a:pt x="1457" y="2969"/>
                </a:cubicBezTo>
                <a:cubicBezTo>
                  <a:pt x="1457" y="2969"/>
                  <a:pt x="1457" y="2970"/>
                  <a:pt x="1457" y="2970"/>
                </a:cubicBezTo>
                <a:cubicBezTo>
                  <a:pt x="1457" y="2970"/>
                  <a:pt x="1457" y="2970"/>
                  <a:pt x="1457" y="2970"/>
                </a:cubicBezTo>
                <a:cubicBezTo>
                  <a:pt x="1457" y="2970"/>
                  <a:pt x="1457" y="2970"/>
                  <a:pt x="1457" y="2970"/>
                </a:cubicBezTo>
                <a:cubicBezTo>
                  <a:pt x="1457" y="2970"/>
                  <a:pt x="1457" y="2970"/>
                  <a:pt x="1457" y="2970"/>
                </a:cubicBezTo>
                <a:cubicBezTo>
                  <a:pt x="1457" y="2970"/>
                  <a:pt x="1457" y="2970"/>
                  <a:pt x="1457" y="2970"/>
                </a:cubicBezTo>
                <a:cubicBezTo>
                  <a:pt x="1457" y="2970"/>
                  <a:pt x="1458" y="2970"/>
                  <a:pt x="1458" y="2970"/>
                </a:cubicBezTo>
                <a:cubicBezTo>
                  <a:pt x="1458" y="2970"/>
                  <a:pt x="1458" y="2970"/>
                  <a:pt x="1458" y="2969"/>
                </a:cubicBezTo>
                <a:cubicBezTo>
                  <a:pt x="1458" y="2969"/>
                  <a:pt x="1458" y="2969"/>
                  <a:pt x="1458" y="2969"/>
                </a:cubicBezTo>
                <a:cubicBezTo>
                  <a:pt x="1554" y="2898"/>
                  <a:pt x="1554" y="2898"/>
                  <a:pt x="1554" y="2898"/>
                </a:cubicBezTo>
                <a:lnTo>
                  <a:pt x="1452" y="2985"/>
                </a:lnTo>
                <a:close/>
                <a:moveTo>
                  <a:pt x="1460" y="2965"/>
                </a:moveTo>
                <a:cubicBezTo>
                  <a:pt x="1492" y="2864"/>
                  <a:pt x="1492" y="2864"/>
                  <a:pt x="1492" y="2864"/>
                </a:cubicBezTo>
                <a:cubicBezTo>
                  <a:pt x="1572" y="2882"/>
                  <a:pt x="1572" y="2882"/>
                  <a:pt x="1572" y="2882"/>
                </a:cubicBezTo>
                <a:lnTo>
                  <a:pt x="1460" y="2965"/>
                </a:lnTo>
                <a:close/>
                <a:moveTo>
                  <a:pt x="1540" y="2711"/>
                </a:moveTo>
                <a:cubicBezTo>
                  <a:pt x="1580" y="2875"/>
                  <a:pt x="1580" y="2875"/>
                  <a:pt x="1580" y="2875"/>
                </a:cubicBezTo>
                <a:cubicBezTo>
                  <a:pt x="1575" y="2879"/>
                  <a:pt x="1575" y="2879"/>
                  <a:pt x="1575" y="2879"/>
                </a:cubicBezTo>
                <a:cubicBezTo>
                  <a:pt x="1492" y="2862"/>
                  <a:pt x="1492" y="2862"/>
                  <a:pt x="1492" y="2862"/>
                </a:cubicBezTo>
                <a:cubicBezTo>
                  <a:pt x="1495" y="2852"/>
                  <a:pt x="1495" y="2852"/>
                  <a:pt x="1495" y="2852"/>
                </a:cubicBezTo>
                <a:cubicBezTo>
                  <a:pt x="1576" y="2870"/>
                  <a:pt x="1576" y="2870"/>
                  <a:pt x="1576" y="2870"/>
                </a:cubicBezTo>
                <a:cubicBezTo>
                  <a:pt x="1576" y="2870"/>
                  <a:pt x="1576" y="2870"/>
                  <a:pt x="1576" y="2870"/>
                </a:cubicBezTo>
                <a:cubicBezTo>
                  <a:pt x="1576" y="2870"/>
                  <a:pt x="1576" y="2870"/>
                  <a:pt x="1576" y="2870"/>
                </a:cubicBezTo>
                <a:cubicBezTo>
                  <a:pt x="1576" y="2870"/>
                  <a:pt x="1576" y="2870"/>
                  <a:pt x="1576" y="2870"/>
                </a:cubicBezTo>
                <a:cubicBezTo>
                  <a:pt x="1577" y="2870"/>
                  <a:pt x="1577" y="2869"/>
                  <a:pt x="1577" y="2869"/>
                </a:cubicBezTo>
                <a:cubicBezTo>
                  <a:pt x="1577" y="2869"/>
                  <a:pt x="1577" y="2869"/>
                  <a:pt x="1577" y="2869"/>
                </a:cubicBezTo>
                <a:cubicBezTo>
                  <a:pt x="1577" y="2869"/>
                  <a:pt x="1577" y="2869"/>
                  <a:pt x="1577" y="2869"/>
                </a:cubicBezTo>
                <a:cubicBezTo>
                  <a:pt x="1577" y="2869"/>
                  <a:pt x="1577" y="2868"/>
                  <a:pt x="1577" y="2868"/>
                </a:cubicBezTo>
                <a:cubicBezTo>
                  <a:pt x="1577" y="2868"/>
                  <a:pt x="1577" y="2868"/>
                  <a:pt x="1577" y="2868"/>
                </a:cubicBezTo>
                <a:cubicBezTo>
                  <a:pt x="1577" y="2868"/>
                  <a:pt x="1577" y="2868"/>
                  <a:pt x="1577" y="2868"/>
                </a:cubicBezTo>
                <a:cubicBezTo>
                  <a:pt x="1577" y="2868"/>
                  <a:pt x="1577" y="2868"/>
                  <a:pt x="1577" y="2868"/>
                </a:cubicBezTo>
                <a:cubicBezTo>
                  <a:pt x="1577" y="2868"/>
                  <a:pt x="1577" y="2868"/>
                  <a:pt x="1577" y="2868"/>
                </a:cubicBezTo>
                <a:cubicBezTo>
                  <a:pt x="1539" y="2713"/>
                  <a:pt x="1539" y="2713"/>
                  <a:pt x="1539" y="2713"/>
                </a:cubicBezTo>
                <a:lnTo>
                  <a:pt x="1540" y="2711"/>
                </a:lnTo>
                <a:close/>
                <a:moveTo>
                  <a:pt x="1574" y="2866"/>
                </a:moveTo>
                <a:cubicBezTo>
                  <a:pt x="1496" y="2850"/>
                  <a:pt x="1496" y="2850"/>
                  <a:pt x="1496" y="2850"/>
                </a:cubicBezTo>
                <a:cubicBezTo>
                  <a:pt x="1538" y="2718"/>
                  <a:pt x="1538" y="2718"/>
                  <a:pt x="1538" y="2718"/>
                </a:cubicBezTo>
                <a:lnTo>
                  <a:pt x="1574" y="2866"/>
                </a:lnTo>
                <a:close/>
                <a:moveTo>
                  <a:pt x="1534" y="2704"/>
                </a:moveTo>
                <a:cubicBezTo>
                  <a:pt x="1536" y="2713"/>
                  <a:pt x="1536" y="2713"/>
                  <a:pt x="1536" y="2713"/>
                </a:cubicBezTo>
                <a:cubicBezTo>
                  <a:pt x="1493" y="2849"/>
                  <a:pt x="1493" y="2849"/>
                  <a:pt x="1493" y="2849"/>
                </a:cubicBezTo>
                <a:cubicBezTo>
                  <a:pt x="1489" y="2848"/>
                  <a:pt x="1489" y="2848"/>
                  <a:pt x="1489" y="2848"/>
                </a:cubicBezTo>
                <a:lnTo>
                  <a:pt x="1534" y="2704"/>
                </a:lnTo>
                <a:close/>
                <a:moveTo>
                  <a:pt x="1486" y="2847"/>
                </a:moveTo>
                <a:cubicBezTo>
                  <a:pt x="1399" y="2829"/>
                  <a:pt x="1399" y="2829"/>
                  <a:pt x="1399" y="2829"/>
                </a:cubicBezTo>
                <a:cubicBezTo>
                  <a:pt x="1392" y="2812"/>
                  <a:pt x="1392" y="2812"/>
                  <a:pt x="1392" y="2812"/>
                </a:cubicBezTo>
                <a:cubicBezTo>
                  <a:pt x="1532" y="2702"/>
                  <a:pt x="1532" y="2702"/>
                  <a:pt x="1532" y="2702"/>
                </a:cubicBezTo>
                <a:lnTo>
                  <a:pt x="1486" y="2847"/>
                </a:lnTo>
                <a:close/>
                <a:moveTo>
                  <a:pt x="1520" y="2707"/>
                </a:moveTo>
                <a:cubicBezTo>
                  <a:pt x="1390" y="2810"/>
                  <a:pt x="1390" y="2810"/>
                  <a:pt x="1390" y="2810"/>
                </a:cubicBezTo>
                <a:cubicBezTo>
                  <a:pt x="1390" y="2810"/>
                  <a:pt x="1390" y="2810"/>
                  <a:pt x="1390" y="2810"/>
                </a:cubicBezTo>
                <a:cubicBezTo>
                  <a:pt x="1390" y="2810"/>
                  <a:pt x="1389" y="2811"/>
                  <a:pt x="1389" y="2811"/>
                </a:cubicBezTo>
                <a:cubicBezTo>
                  <a:pt x="1389" y="2811"/>
                  <a:pt x="1389" y="2811"/>
                  <a:pt x="1389" y="2811"/>
                </a:cubicBezTo>
                <a:cubicBezTo>
                  <a:pt x="1389" y="2811"/>
                  <a:pt x="1389" y="2812"/>
                  <a:pt x="1389" y="2812"/>
                </a:cubicBezTo>
                <a:cubicBezTo>
                  <a:pt x="1396" y="2828"/>
                  <a:pt x="1396" y="2828"/>
                  <a:pt x="1396" y="2828"/>
                </a:cubicBezTo>
                <a:cubicBezTo>
                  <a:pt x="1390" y="2827"/>
                  <a:pt x="1390" y="2827"/>
                  <a:pt x="1390" y="2827"/>
                </a:cubicBezTo>
                <a:cubicBezTo>
                  <a:pt x="1376" y="2791"/>
                  <a:pt x="1376" y="2791"/>
                  <a:pt x="1376" y="2791"/>
                </a:cubicBezTo>
                <a:cubicBezTo>
                  <a:pt x="1380" y="2789"/>
                  <a:pt x="1380" y="2789"/>
                  <a:pt x="1380" y="2789"/>
                </a:cubicBezTo>
                <a:cubicBezTo>
                  <a:pt x="1382" y="2794"/>
                  <a:pt x="1382" y="2794"/>
                  <a:pt x="1382" y="2794"/>
                </a:cubicBezTo>
                <a:cubicBezTo>
                  <a:pt x="1382" y="2794"/>
                  <a:pt x="1382" y="2794"/>
                  <a:pt x="1382" y="2794"/>
                </a:cubicBezTo>
                <a:cubicBezTo>
                  <a:pt x="1383" y="2795"/>
                  <a:pt x="1383" y="2795"/>
                  <a:pt x="1383" y="2795"/>
                </a:cubicBezTo>
                <a:cubicBezTo>
                  <a:pt x="1383" y="2795"/>
                  <a:pt x="1383" y="2795"/>
                  <a:pt x="1383" y="2795"/>
                </a:cubicBezTo>
                <a:cubicBezTo>
                  <a:pt x="1383" y="2795"/>
                  <a:pt x="1383" y="2795"/>
                  <a:pt x="1383" y="2795"/>
                </a:cubicBezTo>
                <a:cubicBezTo>
                  <a:pt x="1383" y="2795"/>
                  <a:pt x="1384" y="2795"/>
                  <a:pt x="1384" y="2795"/>
                </a:cubicBezTo>
                <a:cubicBezTo>
                  <a:pt x="1384" y="2795"/>
                  <a:pt x="1384" y="2795"/>
                  <a:pt x="1384" y="2795"/>
                </a:cubicBezTo>
                <a:cubicBezTo>
                  <a:pt x="1384" y="2795"/>
                  <a:pt x="1384" y="2795"/>
                  <a:pt x="1384" y="2795"/>
                </a:cubicBezTo>
                <a:cubicBezTo>
                  <a:pt x="1384" y="2795"/>
                  <a:pt x="1384" y="2795"/>
                  <a:pt x="1384" y="2795"/>
                </a:cubicBezTo>
                <a:cubicBezTo>
                  <a:pt x="1384" y="2795"/>
                  <a:pt x="1384" y="2795"/>
                  <a:pt x="1384" y="2795"/>
                </a:cubicBezTo>
                <a:cubicBezTo>
                  <a:pt x="1384" y="2795"/>
                  <a:pt x="1384" y="2795"/>
                  <a:pt x="1384" y="2795"/>
                </a:cubicBezTo>
                <a:cubicBezTo>
                  <a:pt x="1385" y="2795"/>
                  <a:pt x="1385" y="2795"/>
                  <a:pt x="1385" y="2795"/>
                </a:cubicBezTo>
                <a:cubicBezTo>
                  <a:pt x="1385" y="2795"/>
                  <a:pt x="1385" y="2795"/>
                  <a:pt x="1385" y="2794"/>
                </a:cubicBezTo>
                <a:cubicBezTo>
                  <a:pt x="1385" y="2794"/>
                  <a:pt x="1385" y="2794"/>
                  <a:pt x="1385" y="2794"/>
                </a:cubicBezTo>
                <a:cubicBezTo>
                  <a:pt x="1389" y="2783"/>
                  <a:pt x="1389" y="2783"/>
                  <a:pt x="1389" y="2783"/>
                </a:cubicBezTo>
                <a:cubicBezTo>
                  <a:pt x="1395" y="2780"/>
                  <a:pt x="1395" y="2780"/>
                  <a:pt x="1395" y="2780"/>
                </a:cubicBezTo>
                <a:cubicBezTo>
                  <a:pt x="1390" y="2796"/>
                  <a:pt x="1390" y="2796"/>
                  <a:pt x="1390" y="2796"/>
                </a:cubicBezTo>
                <a:cubicBezTo>
                  <a:pt x="1390" y="2796"/>
                  <a:pt x="1390" y="2796"/>
                  <a:pt x="1390" y="2796"/>
                </a:cubicBezTo>
                <a:cubicBezTo>
                  <a:pt x="1390" y="2796"/>
                  <a:pt x="1389" y="2796"/>
                  <a:pt x="1389" y="2796"/>
                </a:cubicBezTo>
                <a:cubicBezTo>
                  <a:pt x="1389" y="2796"/>
                  <a:pt x="1390" y="2797"/>
                  <a:pt x="1390" y="2797"/>
                </a:cubicBezTo>
                <a:cubicBezTo>
                  <a:pt x="1390" y="2797"/>
                  <a:pt x="1390" y="2797"/>
                  <a:pt x="1390" y="2797"/>
                </a:cubicBezTo>
                <a:cubicBezTo>
                  <a:pt x="1390" y="2797"/>
                  <a:pt x="1390" y="2797"/>
                  <a:pt x="1390" y="2797"/>
                </a:cubicBezTo>
                <a:cubicBezTo>
                  <a:pt x="1390" y="2797"/>
                  <a:pt x="1390" y="2797"/>
                  <a:pt x="1390" y="2797"/>
                </a:cubicBezTo>
                <a:cubicBezTo>
                  <a:pt x="1390" y="2797"/>
                  <a:pt x="1390" y="2797"/>
                  <a:pt x="1390" y="2798"/>
                </a:cubicBezTo>
                <a:cubicBezTo>
                  <a:pt x="1390" y="2798"/>
                  <a:pt x="1390" y="2798"/>
                  <a:pt x="1390" y="2798"/>
                </a:cubicBezTo>
                <a:cubicBezTo>
                  <a:pt x="1391" y="2798"/>
                  <a:pt x="1391" y="2798"/>
                  <a:pt x="1391" y="2798"/>
                </a:cubicBezTo>
                <a:cubicBezTo>
                  <a:pt x="1391" y="2798"/>
                  <a:pt x="1391" y="2798"/>
                  <a:pt x="1391" y="2798"/>
                </a:cubicBezTo>
                <a:cubicBezTo>
                  <a:pt x="1391" y="2798"/>
                  <a:pt x="1391" y="2798"/>
                  <a:pt x="1391" y="2798"/>
                </a:cubicBezTo>
                <a:cubicBezTo>
                  <a:pt x="1391" y="2798"/>
                  <a:pt x="1392" y="2797"/>
                  <a:pt x="1392" y="2797"/>
                </a:cubicBezTo>
                <a:cubicBezTo>
                  <a:pt x="1392" y="2797"/>
                  <a:pt x="1392" y="2797"/>
                  <a:pt x="1392" y="2797"/>
                </a:cubicBezTo>
                <a:cubicBezTo>
                  <a:pt x="1465" y="2739"/>
                  <a:pt x="1465" y="2739"/>
                  <a:pt x="1465" y="2739"/>
                </a:cubicBezTo>
                <a:lnTo>
                  <a:pt x="1520" y="2707"/>
                </a:lnTo>
                <a:close/>
                <a:moveTo>
                  <a:pt x="1463" y="2737"/>
                </a:moveTo>
                <a:cubicBezTo>
                  <a:pt x="1401" y="2773"/>
                  <a:pt x="1401" y="2773"/>
                  <a:pt x="1401" y="2773"/>
                </a:cubicBezTo>
                <a:cubicBezTo>
                  <a:pt x="1407" y="2756"/>
                  <a:pt x="1407" y="2756"/>
                  <a:pt x="1407" y="2756"/>
                </a:cubicBezTo>
                <a:cubicBezTo>
                  <a:pt x="1525" y="2688"/>
                  <a:pt x="1525" y="2688"/>
                  <a:pt x="1525" y="2688"/>
                </a:cubicBezTo>
                <a:lnTo>
                  <a:pt x="1463" y="2737"/>
                </a:lnTo>
                <a:close/>
                <a:moveTo>
                  <a:pt x="1493" y="2522"/>
                </a:moveTo>
                <a:cubicBezTo>
                  <a:pt x="1533" y="2682"/>
                  <a:pt x="1533" y="2682"/>
                  <a:pt x="1533" y="2682"/>
                </a:cubicBezTo>
                <a:cubicBezTo>
                  <a:pt x="1527" y="2687"/>
                  <a:pt x="1527" y="2687"/>
                  <a:pt x="1527" y="2687"/>
                </a:cubicBezTo>
                <a:cubicBezTo>
                  <a:pt x="1527" y="2686"/>
                  <a:pt x="1527" y="2686"/>
                  <a:pt x="1527" y="2686"/>
                </a:cubicBezTo>
                <a:cubicBezTo>
                  <a:pt x="1527" y="2686"/>
                  <a:pt x="1527" y="2686"/>
                  <a:pt x="1527" y="2686"/>
                </a:cubicBezTo>
                <a:cubicBezTo>
                  <a:pt x="1527" y="2686"/>
                  <a:pt x="1527" y="2686"/>
                  <a:pt x="1527" y="2685"/>
                </a:cubicBezTo>
                <a:cubicBezTo>
                  <a:pt x="1527" y="2685"/>
                  <a:pt x="1527" y="2685"/>
                  <a:pt x="1527" y="2685"/>
                </a:cubicBezTo>
                <a:cubicBezTo>
                  <a:pt x="1527" y="2685"/>
                  <a:pt x="1527" y="2685"/>
                  <a:pt x="1527" y="2685"/>
                </a:cubicBezTo>
                <a:cubicBezTo>
                  <a:pt x="1527" y="2685"/>
                  <a:pt x="1527" y="2685"/>
                  <a:pt x="1527" y="2685"/>
                </a:cubicBezTo>
                <a:cubicBezTo>
                  <a:pt x="1527" y="2685"/>
                  <a:pt x="1526" y="2685"/>
                  <a:pt x="1526" y="2685"/>
                </a:cubicBezTo>
                <a:cubicBezTo>
                  <a:pt x="1526" y="2685"/>
                  <a:pt x="1526" y="2685"/>
                  <a:pt x="1526" y="2685"/>
                </a:cubicBezTo>
                <a:cubicBezTo>
                  <a:pt x="1441" y="2665"/>
                  <a:pt x="1441" y="2665"/>
                  <a:pt x="1441" y="2665"/>
                </a:cubicBezTo>
                <a:cubicBezTo>
                  <a:pt x="1444" y="2657"/>
                  <a:pt x="1444" y="2657"/>
                  <a:pt x="1444" y="2657"/>
                </a:cubicBezTo>
                <a:cubicBezTo>
                  <a:pt x="1528" y="2676"/>
                  <a:pt x="1528" y="2676"/>
                  <a:pt x="1528" y="2676"/>
                </a:cubicBezTo>
                <a:cubicBezTo>
                  <a:pt x="1528" y="2676"/>
                  <a:pt x="1528" y="2676"/>
                  <a:pt x="1528" y="2676"/>
                </a:cubicBezTo>
                <a:cubicBezTo>
                  <a:pt x="1528" y="2676"/>
                  <a:pt x="1528" y="2676"/>
                  <a:pt x="1528" y="2676"/>
                </a:cubicBezTo>
                <a:cubicBezTo>
                  <a:pt x="1528" y="2676"/>
                  <a:pt x="1528" y="2676"/>
                  <a:pt x="1528" y="2676"/>
                </a:cubicBezTo>
                <a:cubicBezTo>
                  <a:pt x="1529" y="2676"/>
                  <a:pt x="1529" y="2676"/>
                  <a:pt x="1529" y="2676"/>
                </a:cubicBezTo>
                <a:cubicBezTo>
                  <a:pt x="1529" y="2676"/>
                  <a:pt x="1529" y="2676"/>
                  <a:pt x="1529" y="2676"/>
                </a:cubicBezTo>
                <a:cubicBezTo>
                  <a:pt x="1529" y="2676"/>
                  <a:pt x="1529" y="2676"/>
                  <a:pt x="1529" y="2676"/>
                </a:cubicBezTo>
                <a:cubicBezTo>
                  <a:pt x="1530" y="2675"/>
                  <a:pt x="1530" y="2675"/>
                  <a:pt x="1530" y="2675"/>
                </a:cubicBezTo>
                <a:cubicBezTo>
                  <a:pt x="1530" y="2675"/>
                  <a:pt x="1530" y="2675"/>
                  <a:pt x="1530" y="2675"/>
                </a:cubicBezTo>
                <a:cubicBezTo>
                  <a:pt x="1530" y="2675"/>
                  <a:pt x="1530" y="2675"/>
                  <a:pt x="1530" y="2675"/>
                </a:cubicBezTo>
                <a:cubicBezTo>
                  <a:pt x="1530" y="2675"/>
                  <a:pt x="1530" y="2675"/>
                  <a:pt x="1530" y="2674"/>
                </a:cubicBezTo>
                <a:cubicBezTo>
                  <a:pt x="1530" y="2674"/>
                  <a:pt x="1530" y="2674"/>
                  <a:pt x="1530" y="2674"/>
                </a:cubicBezTo>
                <a:cubicBezTo>
                  <a:pt x="1530" y="2674"/>
                  <a:pt x="1530" y="2674"/>
                  <a:pt x="1530" y="2674"/>
                </a:cubicBezTo>
                <a:cubicBezTo>
                  <a:pt x="1493" y="2524"/>
                  <a:pt x="1493" y="2524"/>
                  <a:pt x="1493" y="2524"/>
                </a:cubicBezTo>
                <a:lnTo>
                  <a:pt x="1493" y="2522"/>
                </a:lnTo>
                <a:close/>
                <a:moveTo>
                  <a:pt x="1527" y="2673"/>
                </a:moveTo>
                <a:cubicBezTo>
                  <a:pt x="1445" y="2654"/>
                  <a:pt x="1445" y="2654"/>
                  <a:pt x="1445" y="2654"/>
                </a:cubicBezTo>
                <a:cubicBezTo>
                  <a:pt x="1491" y="2528"/>
                  <a:pt x="1491" y="2528"/>
                  <a:pt x="1491" y="2528"/>
                </a:cubicBezTo>
                <a:lnTo>
                  <a:pt x="1527" y="2673"/>
                </a:lnTo>
                <a:close/>
                <a:moveTo>
                  <a:pt x="1488" y="2515"/>
                </a:moveTo>
                <a:cubicBezTo>
                  <a:pt x="1490" y="2523"/>
                  <a:pt x="1490" y="2523"/>
                  <a:pt x="1490" y="2523"/>
                </a:cubicBezTo>
                <a:cubicBezTo>
                  <a:pt x="1442" y="2653"/>
                  <a:pt x="1442" y="2653"/>
                  <a:pt x="1442" y="2653"/>
                </a:cubicBezTo>
                <a:cubicBezTo>
                  <a:pt x="1437" y="2652"/>
                  <a:pt x="1437" y="2652"/>
                  <a:pt x="1437" y="2652"/>
                </a:cubicBezTo>
                <a:lnTo>
                  <a:pt x="1488" y="2515"/>
                </a:lnTo>
                <a:close/>
                <a:moveTo>
                  <a:pt x="1487" y="2511"/>
                </a:moveTo>
                <a:cubicBezTo>
                  <a:pt x="1487" y="2512"/>
                  <a:pt x="1487" y="2512"/>
                  <a:pt x="1487" y="2512"/>
                </a:cubicBezTo>
                <a:cubicBezTo>
                  <a:pt x="1487" y="2512"/>
                  <a:pt x="1486" y="2512"/>
                  <a:pt x="1486" y="2512"/>
                </a:cubicBezTo>
                <a:cubicBezTo>
                  <a:pt x="1486" y="2512"/>
                  <a:pt x="1486" y="2512"/>
                  <a:pt x="1486" y="2512"/>
                </a:cubicBezTo>
                <a:cubicBezTo>
                  <a:pt x="1344" y="2631"/>
                  <a:pt x="1344" y="2631"/>
                  <a:pt x="1344" y="2631"/>
                </a:cubicBezTo>
                <a:cubicBezTo>
                  <a:pt x="1334" y="2629"/>
                  <a:pt x="1334" y="2629"/>
                  <a:pt x="1334" y="2629"/>
                </a:cubicBezTo>
                <a:cubicBezTo>
                  <a:pt x="1463" y="2520"/>
                  <a:pt x="1463" y="2520"/>
                  <a:pt x="1463" y="2520"/>
                </a:cubicBezTo>
                <a:lnTo>
                  <a:pt x="1487" y="2511"/>
                </a:lnTo>
                <a:close/>
                <a:moveTo>
                  <a:pt x="1461" y="2518"/>
                </a:moveTo>
                <a:cubicBezTo>
                  <a:pt x="1440" y="2527"/>
                  <a:pt x="1440" y="2527"/>
                  <a:pt x="1440" y="2527"/>
                </a:cubicBezTo>
                <a:cubicBezTo>
                  <a:pt x="1466" y="2504"/>
                  <a:pt x="1466" y="2504"/>
                  <a:pt x="1466" y="2504"/>
                </a:cubicBezTo>
                <a:cubicBezTo>
                  <a:pt x="1477" y="2500"/>
                  <a:pt x="1477" y="2500"/>
                  <a:pt x="1477" y="2500"/>
                </a:cubicBezTo>
                <a:cubicBezTo>
                  <a:pt x="1477" y="2500"/>
                  <a:pt x="1477" y="2500"/>
                  <a:pt x="1478" y="2500"/>
                </a:cubicBezTo>
                <a:cubicBezTo>
                  <a:pt x="1478" y="2500"/>
                  <a:pt x="1478" y="2500"/>
                  <a:pt x="1478" y="2500"/>
                </a:cubicBezTo>
                <a:cubicBezTo>
                  <a:pt x="1478" y="2500"/>
                  <a:pt x="1478" y="2499"/>
                  <a:pt x="1478" y="2499"/>
                </a:cubicBezTo>
                <a:cubicBezTo>
                  <a:pt x="1478" y="2499"/>
                  <a:pt x="1478" y="2499"/>
                  <a:pt x="1478" y="2499"/>
                </a:cubicBezTo>
                <a:cubicBezTo>
                  <a:pt x="1478" y="2499"/>
                  <a:pt x="1478" y="2499"/>
                  <a:pt x="1478" y="2499"/>
                </a:cubicBezTo>
                <a:cubicBezTo>
                  <a:pt x="1478" y="2499"/>
                  <a:pt x="1478" y="2499"/>
                  <a:pt x="1478" y="2499"/>
                </a:cubicBezTo>
                <a:cubicBezTo>
                  <a:pt x="1478" y="2499"/>
                  <a:pt x="1478" y="2498"/>
                  <a:pt x="1478" y="2498"/>
                </a:cubicBezTo>
                <a:cubicBezTo>
                  <a:pt x="1478" y="2498"/>
                  <a:pt x="1478" y="2498"/>
                  <a:pt x="1478" y="2498"/>
                </a:cubicBezTo>
                <a:cubicBezTo>
                  <a:pt x="1478" y="2498"/>
                  <a:pt x="1478" y="2498"/>
                  <a:pt x="1478" y="2498"/>
                </a:cubicBezTo>
                <a:cubicBezTo>
                  <a:pt x="1478" y="2498"/>
                  <a:pt x="1478" y="2498"/>
                  <a:pt x="1478" y="2498"/>
                </a:cubicBezTo>
                <a:cubicBezTo>
                  <a:pt x="1478" y="2498"/>
                  <a:pt x="1478" y="2498"/>
                  <a:pt x="1478" y="2498"/>
                </a:cubicBezTo>
                <a:cubicBezTo>
                  <a:pt x="1478" y="2498"/>
                  <a:pt x="1477" y="2498"/>
                  <a:pt x="1477" y="2498"/>
                </a:cubicBezTo>
                <a:cubicBezTo>
                  <a:pt x="1477" y="2497"/>
                  <a:pt x="1477" y="2497"/>
                  <a:pt x="1477" y="2497"/>
                </a:cubicBezTo>
                <a:cubicBezTo>
                  <a:pt x="1477" y="2497"/>
                  <a:pt x="1477" y="2497"/>
                  <a:pt x="1477" y="2497"/>
                </a:cubicBezTo>
                <a:cubicBezTo>
                  <a:pt x="1473" y="2496"/>
                  <a:pt x="1473" y="2496"/>
                  <a:pt x="1473" y="2496"/>
                </a:cubicBezTo>
                <a:cubicBezTo>
                  <a:pt x="1473" y="2496"/>
                  <a:pt x="1473" y="2496"/>
                  <a:pt x="1472" y="2496"/>
                </a:cubicBezTo>
                <a:cubicBezTo>
                  <a:pt x="1472" y="2496"/>
                  <a:pt x="1472" y="2496"/>
                  <a:pt x="1472" y="2496"/>
                </a:cubicBezTo>
                <a:cubicBezTo>
                  <a:pt x="1472" y="2496"/>
                  <a:pt x="1472" y="2496"/>
                  <a:pt x="1472" y="2496"/>
                </a:cubicBezTo>
                <a:cubicBezTo>
                  <a:pt x="1472" y="2496"/>
                  <a:pt x="1472" y="2496"/>
                  <a:pt x="1472" y="2496"/>
                </a:cubicBezTo>
                <a:cubicBezTo>
                  <a:pt x="1463" y="2494"/>
                  <a:pt x="1463" y="2494"/>
                  <a:pt x="1463" y="2494"/>
                </a:cubicBezTo>
                <a:cubicBezTo>
                  <a:pt x="1468" y="2493"/>
                  <a:pt x="1468" y="2493"/>
                  <a:pt x="1468" y="2493"/>
                </a:cubicBezTo>
                <a:cubicBezTo>
                  <a:pt x="1469" y="2493"/>
                  <a:pt x="1469" y="2493"/>
                  <a:pt x="1469" y="2493"/>
                </a:cubicBezTo>
                <a:cubicBezTo>
                  <a:pt x="1469" y="2493"/>
                  <a:pt x="1469" y="2493"/>
                  <a:pt x="1469" y="2493"/>
                </a:cubicBezTo>
                <a:cubicBezTo>
                  <a:pt x="1469" y="2493"/>
                  <a:pt x="1469" y="2492"/>
                  <a:pt x="1469" y="2492"/>
                </a:cubicBezTo>
                <a:cubicBezTo>
                  <a:pt x="1469" y="2492"/>
                  <a:pt x="1469" y="2492"/>
                  <a:pt x="1469" y="2492"/>
                </a:cubicBezTo>
                <a:cubicBezTo>
                  <a:pt x="1470" y="2492"/>
                  <a:pt x="1469" y="2491"/>
                  <a:pt x="1469" y="2491"/>
                </a:cubicBezTo>
                <a:cubicBezTo>
                  <a:pt x="1469" y="2491"/>
                  <a:pt x="1469" y="2491"/>
                  <a:pt x="1469" y="2491"/>
                </a:cubicBezTo>
                <a:cubicBezTo>
                  <a:pt x="1469" y="2491"/>
                  <a:pt x="1469" y="2491"/>
                  <a:pt x="1469" y="2491"/>
                </a:cubicBezTo>
                <a:cubicBezTo>
                  <a:pt x="1469" y="2491"/>
                  <a:pt x="1469" y="2491"/>
                  <a:pt x="1469" y="2491"/>
                </a:cubicBezTo>
                <a:cubicBezTo>
                  <a:pt x="1469" y="2491"/>
                  <a:pt x="1469" y="2491"/>
                  <a:pt x="1469" y="2491"/>
                </a:cubicBezTo>
                <a:cubicBezTo>
                  <a:pt x="1469" y="2490"/>
                  <a:pt x="1469" y="2490"/>
                  <a:pt x="1468" y="2490"/>
                </a:cubicBezTo>
                <a:cubicBezTo>
                  <a:pt x="1468" y="2490"/>
                  <a:pt x="1468" y="2490"/>
                  <a:pt x="1468" y="2490"/>
                </a:cubicBezTo>
                <a:cubicBezTo>
                  <a:pt x="1192" y="2425"/>
                  <a:pt x="1192" y="2425"/>
                  <a:pt x="1192" y="2425"/>
                </a:cubicBezTo>
                <a:cubicBezTo>
                  <a:pt x="1192" y="2421"/>
                  <a:pt x="1192" y="2421"/>
                  <a:pt x="1192" y="2421"/>
                </a:cubicBezTo>
                <a:cubicBezTo>
                  <a:pt x="1485" y="2490"/>
                  <a:pt x="1485" y="2490"/>
                  <a:pt x="1485" y="2490"/>
                </a:cubicBezTo>
                <a:cubicBezTo>
                  <a:pt x="1487" y="2496"/>
                  <a:pt x="1487" y="2496"/>
                  <a:pt x="1487" y="2496"/>
                </a:cubicBezTo>
                <a:lnTo>
                  <a:pt x="1461" y="2518"/>
                </a:lnTo>
                <a:close/>
                <a:moveTo>
                  <a:pt x="1489" y="2494"/>
                </a:moveTo>
                <a:cubicBezTo>
                  <a:pt x="1488" y="2491"/>
                  <a:pt x="1488" y="2491"/>
                  <a:pt x="1488" y="2491"/>
                </a:cubicBezTo>
                <a:cubicBezTo>
                  <a:pt x="1492" y="2492"/>
                  <a:pt x="1492" y="2492"/>
                  <a:pt x="1492" y="2492"/>
                </a:cubicBezTo>
                <a:lnTo>
                  <a:pt x="1489" y="2494"/>
                </a:lnTo>
                <a:close/>
                <a:moveTo>
                  <a:pt x="1493" y="2489"/>
                </a:moveTo>
                <a:cubicBezTo>
                  <a:pt x="1487" y="2488"/>
                  <a:pt x="1487" y="2488"/>
                  <a:pt x="1487" y="2488"/>
                </a:cubicBezTo>
                <a:cubicBezTo>
                  <a:pt x="1482" y="2471"/>
                  <a:pt x="1482" y="2471"/>
                  <a:pt x="1482" y="2471"/>
                </a:cubicBezTo>
                <a:cubicBezTo>
                  <a:pt x="1482" y="2471"/>
                  <a:pt x="1481" y="2471"/>
                  <a:pt x="1481" y="2471"/>
                </a:cubicBezTo>
                <a:cubicBezTo>
                  <a:pt x="1481" y="2471"/>
                  <a:pt x="1481" y="2471"/>
                  <a:pt x="1481" y="2471"/>
                </a:cubicBezTo>
                <a:cubicBezTo>
                  <a:pt x="1476" y="2464"/>
                  <a:pt x="1476" y="2464"/>
                  <a:pt x="1476" y="2464"/>
                </a:cubicBezTo>
                <a:cubicBezTo>
                  <a:pt x="1476" y="2463"/>
                  <a:pt x="1476" y="2463"/>
                  <a:pt x="1476" y="2463"/>
                </a:cubicBezTo>
                <a:cubicBezTo>
                  <a:pt x="1475" y="2463"/>
                  <a:pt x="1475" y="2463"/>
                  <a:pt x="1475" y="2463"/>
                </a:cubicBezTo>
                <a:cubicBezTo>
                  <a:pt x="1475" y="2463"/>
                  <a:pt x="1475" y="2463"/>
                  <a:pt x="1475" y="2463"/>
                </a:cubicBezTo>
                <a:cubicBezTo>
                  <a:pt x="1226" y="2128"/>
                  <a:pt x="1226" y="2128"/>
                  <a:pt x="1226" y="2128"/>
                </a:cubicBezTo>
                <a:cubicBezTo>
                  <a:pt x="1227" y="2117"/>
                  <a:pt x="1227" y="2117"/>
                  <a:pt x="1227" y="2117"/>
                </a:cubicBezTo>
                <a:cubicBezTo>
                  <a:pt x="1230" y="2121"/>
                  <a:pt x="1230" y="2121"/>
                  <a:pt x="1230" y="2121"/>
                </a:cubicBezTo>
                <a:cubicBezTo>
                  <a:pt x="1230" y="2128"/>
                  <a:pt x="1230" y="2128"/>
                  <a:pt x="1230" y="2128"/>
                </a:cubicBezTo>
                <a:cubicBezTo>
                  <a:pt x="1230" y="2128"/>
                  <a:pt x="1230" y="2128"/>
                  <a:pt x="1230" y="2128"/>
                </a:cubicBezTo>
                <a:cubicBezTo>
                  <a:pt x="1230" y="2128"/>
                  <a:pt x="1230" y="2128"/>
                  <a:pt x="1230" y="2128"/>
                </a:cubicBezTo>
                <a:cubicBezTo>
                  <a:pt x="1230" y="2128"/>
                  <a:pt x="1230" y="2129"/>
                  <a:pt x="1230" y="2129"/>
                </a:cubicBezTo>
                <a:cubicBezTo>
                  <a:pt x="1230" y="2129"/>
                  <a:pt x="1230" y="2129"/>
                  <a:pt x="1230" y="2129"/>
                </a:cubicBezTo>
                <a:cubicBezTo>
                  <a:pt x="1230" y="2129"/>
                  <a:pt x="1230" y="2129"/>
                  <a:pt x="1230" y="2129"/>
                </a:cubicBezTo>
                <a:cubicBezTo>
                  <a:pt x="1231" y="2129"/>
                  <a:pt x="1231" y="2129"/>
                  <a:pt x="1231" y="2129"/>
                </a:cubicBezTo>
                <a:cubicBezTo>
                  <a:pt x="1231" y="2129"/>
                  <a:pt x="1231" y="2129"/>
                  <a:pt x="1231" y="2129"/>
                </a:cubicBezTo>
                <a:cubicBezTo>
                  <a:pt x="1231" y="2129"/>
                  <a:pt x="1231" y="2129"/>
                  <a:pt x="1231" y="2129"/>
                </a:cubicBezTo>
                <a:cubicBezTo>
                  <a:pt x="1231" y="2129"/>
                  <a:pt x="1231" y="2129"/>
                  <a:pt x="1232" y="2129"/>
                </a:cubicBezTo>
                <a:cubicBezTo>
                  <a:pt x="1232" y="2129"/>
                  <a:pt x="1232" y="2129"/>
                  <a:pt x="1232" y="2129"/>
                </a:cubicBezTo>
                <a:cubicBezTo>
                  <a:pt x="1232" y="2129"/>
                  <a:pt x="1232" y="2129"/>
                  <a:pt x="1232" y="2129"/>
                </a:cubicBezTo>
                <a:cubicBezTo>
                  <a:pt x="1232" y="2129"/>
                  <a:pt x="1232" y="2129"/>
                  <a:pt x="1232" y="2129"/>
                </a:cubicBezTo>
                <a:cubicBezTo>
                  <a:pt x="1232" y="2129"/>
                  <a:pt x="1232" y="2129"/>
                  <a:pt x="1232" y="2129"/>
                </a:cubicBezTo>
                <a:cubicBezTo>
                  <a:pt x="1235" y="2126"/>
                  <a:pt x="1235" y="2126"/>
                  <a:pt x="1235" y="2126"/>
                </a:cubicBezTo>
                <a:cubicBezTo>
                  <a:pt x="1235" y="2126"/>
                  <a:pt x="1235" y="2126"/>
                  <a:pt x="1235" y="2126"/>
                </a:cubicBezTo>
                <a:cubicBezTo>
                  <a:pt x="1235" y="2126"/>
                  <a:pt x="1235" y="2126"/>
                  <a:pt x="1235" y="2126"/>
                </a:cubicBezTo>
                <a:cubicBezTo>
                  <a:pt x="1235" y="2126"/>
                  <a:pt x="1236" y="2126"/>
                  <a:pt x="1236" y="2126"/>
                </a:cubicBezTo>
                <a:cubicBezTo>
                  <a:pt x="1278" y="2084"/>
                  <a:pt x="1278" y="2084"/>
                  <a:pt x="1278" y="2084"/>
                </a:cubicBezTo>
                <a:cubicBezTo>
                  <a:pt x="1331" y="2032"/>
                  <a:pt x="1331" y="2032"/>
                  <a:pt x="1331" y="2032"/>
                </a:cubicBezTo>
                <a:cubicBezTo>
                  <a:pt x="1331" y="2032"/>
                  <a:pt x="1331" y="2032"/>
                  <a:pt x="1331" y="2032"/>
                </a:cubicBezTo>
                <a:cubicBezTo>
                  <a:pt x="1331" y="2032"/>
                  <a:pt x="1331" y="2032"/>
                  <a:pt x="1331" y="2032"/>
                </a:cubicBezTo>
                <a:cubicBezTo>
                  <a:pt x="1331" y="2031"/>
                  <a:pt x="1331" y="2031"/>
                  <a:pt x="1331" y="2031"/>
                </a:cubicBezTo>
                <a:cubicBezTo>
                  <a:pt x="1332" y="2031"/>
                  <a:pt x="1332" y="2031"/>
                  <a:pt x="1332" y="2031"/>
                </a:cubicBezTo>
                <a:cubicBezTo>
                  <a:pt x="1332" y="2030"/>
                  <a:pt x="1332" y="2030"/>
                  <a:pt x="1331" y="2030"/>
                </a:cubicBezTo>
                <a:cubicBezTo>
                  <a:pt x="1331" y="2030"/>
                  <a:pt x="1331" y="2030"/>
                  <a:pt x="1331" y="2030"/>
                </a:cubicBezTo>
                <a:cubicBezTo>
                  <a:pt x="1331" y="2030"/>
                  <a:pt x="1331" y="2030"/>
                  <a:pt x="1331" y="2030"/>
                </a:cubicBezTo>
                <a:cubicBezTo>
                  <a:pt x="1331" y="2030"/>
                  <a:pt x="1331" y="2030"/>
                  <a:pt x="1331" y="2030"/>
                </a:cubicBezTo>
                <a:cubicBezTo>
                  <a:pt x="1320" y="2019"/>
                  <a:pt x="1320" y="2019"/>
                  <a:pt x="1320" y="2019"/>
                </a:cubicBezTo>
                <a:cubicBezTo>
                  <a:pt x="1322" y="2020"/>
                  <a:pt x="1322" y="2020"/>
                  <a:pt x="1322" y="2020"/>
                </a:cubicBezTo>
                <a:cubicBezTo>
                  <a:pt x="1322" y="2020"/>
                  <a:pt x="1322" y="2020"/>
                  <a:pt x="1322" y="2020"/>
                </a:cubicBezTo>
                <a:cubicBezTo>
                  <a:pt x="1322" y="2020"/>
                  <a:pt x="1323" y="2020"/>
                  <a:pt x="1323" y="2019"/>
                </a:cubicBezTo>
                <a:cubicBezTo>
                  <a:pt x="1323" y="2019"/>
                  <a:pt x="1323" y="2019"/>
                  <a:pt x="1323" y="2019"/>
                </a:cubicBezTo>
                <a:cubicBezTo>
                  <a:pt x="1323" y="2019"/>
                  <a:pt x="1323" y="2019"/>
                  <a:pt x="1323" y="2019"/>
                </a:cubicBezTo>
                <a:cubicBezTo>
                  <a:pt x="1323" y="2019"/>
                  <a:pt x="1323" y="2019"/>
                  <a:pt x="1323" y="2019"/>
                </a:cubicBezTo>
                <a:cubicBezTo>
                  <a:pt x="1323" y="2019"/>
                  <a:pt x="1323" y="2019"/>
                  <a:pt x="1323" y="2018"/>
                </a:cubicBezTo>
                <a:cubicBezTo>
                  <a:pt x="1323" y="2018"/>
                  <a:pt x="1323" y="2018"/>
                  <a:pt x="1323" y="2018"/>
                </a:cubicBezTo>
                <a:cubicBezTo>
                  <a:pt x="1323" y="2018"/>
                  <a:pt x="1323" y="2018"/>
                  <a:pt x="1323" y="2017"/>
                </a:cubicBezTo>
                <a:cubicBezTo>
                  <a:pt x="1323" y="2017"/>
                  <a:pt x="1323" y="2017"/>
                  <a:pt x="1323" y="2017"/>
                </a:cubicBezTo>
                <a:cubicBezTo>
                  <a:pt x="1291" y="1981"/>
                  <a:pt x="1291" y="1981"/>
                  <a:pt x="1291" y="1981"/>
                </a:cubicBezTo>
                <a:cubicBezTo>
                  <a:pt x="1326" y="2013"/>
                  <a:pt x="1326" y="2013"/>
                  <a:pt x="1326" y="2013"/>
                </a:cubicBezTo>
                <a:cubicBezTo>
                  <a:pt x="1326" y="2014"/>
                  <a:pt x="1326" y="2014"/>
                  <a:pt x="1326" y="2014"/>
                </a:cubicBezTo>
                <a:cubicBezTo>
                  <a:pt x="1326" y="2014"/>
                  <a:pt x="1326" y="2014"/>
                  <a:pt x="1327" y="2014"/>
                </a:cubicBezTo>
                <a:cubicBezTo>
                  <a:pt x="1327" y="2014"/>
                  <a:pt x="1327" y="2014"/>
                  <a:pt x="1327" y="2014"/>
                </a:cubicBezTo>
                <a:cubicBezTo>
                  <a:pt x="1327" y="2014"/>
                  <a:pt x="1327" y="2014"/>
                  <a:pt x="1327" y="2014"/>
                </a:cubicBezTo>
                <a:cubicBezTo>
                  <a:pt x="1327" y="2014"/>
                  <a:pt x="1327" y="2014"/>
                  <a:pt x="1327" y="2014"/>
                </a:cubicBezTo>
                <a:cubicBezTo>
                  <a:pt x="1327" y="2014"/>
                  <a:pt x="1327" y="2014"/>
                  <a:pt x="1327" y="2014"/>
                </a:cubicBezTo>
                <a:cubicBezTo>
                  <a:pt x="1327" y="2014"/>
                  <a:pt x="1327" y="2014"/>
                  <a:pt x="1328" y="2014"/>
                </a:cubicBezTo>
                <a:cubicBezTo>
                  <a:pt x="1328" y="2014"/>
                  <a:pt x="1328" y="2014"/>
                  <a:pt x="1328" y="2013"/>
                </a:cubicBezTo>
                <a:cubicBezTo>
                  <a:pt x="1328" y="2013"/>
                  <a:pt x="1328" y="2013"/>
                  <a:pt x="1328" y="2013"/>
                </a:cubicBezTo>
                <a:cubicBezTo>
                  <a:pt x="1328" y="2013"/>
                  <a:pt x="1328" y="2013"/>
                  <a:pt x="1328" y="2013"/>
                </a:cubicBezTo>
                <a:cubicBezTo>
                  <a:pt x="1328" y="2013"/>
                  <a:pt x="1328" y="2013"/>
                  <a:pt x="1328" y="2012"/>
                </a:cubicBezTo>
                <a:cubicBezTo>
                  <a:pt x="1328" y="2012"/>
                  <a:pt x="1328" y="2012"/>
                  <a:pt x="1328" y="2012"/>
                </a:cubicBezTo>
                <a:cubicBezTo>
                  <a:pt x="1328" y="2012"/>
                  <a:pt x="1328" y="2012"/>
                  <a:pt x="1328" y="2012"/>
                </a:cubicBezTo>
                <a:cubicBezTo>
                  <a:pt x="1285" y="1882"/>
                  <a:pt x="1285" y="1882"/>
                  <a:pt x="1285" y="1882"/>
                </a:cubicBezTo>
                <a:cubicBezTo>
                  <a:pt x="1285" y="1881"/>
                  <a:pt x="1284" y="1881"/>
                  <a:pt x="1284" y="1881"/>
                </a:cubicBezTo>
                <a:cubicBezTo>
                  <a:pt x="1284" y="1881"/>
                  <a:pt x="1284" y="1881"/>
                  <a:pt x="1284" y="1881"/>
                </a:cubicBezTo>
                <a:cubicBezTo>
                  <a:pt x="1284" y="1881"/>
                  <a:pt x="1284" y="1881"/>
                  <a:pt x="1284" y="1881"/>
                </a:cubicBezTo>
                <a:cubicBezTo>
                  <a:pt x="1284" y="1881"/>
                  <a:pt x="1284" y="1881"/>
                  <a:pt x="1283" y="1881"/>
                </a:cubicBezTo>
                <a:cubicBezTo>
                  <a:pt x="1283" y="1881"/>
                  <a:pt x="1283" y="1881"/>
                  <a:pt x="1283" y="1881"/>
                </a:cubicBezTo>
                <a:cubicBezTo>
                  <a:pt x="1283" y="1881"/>
                  <a:pt x="1283" y="1881"/>
                  <a:pt x="1283" y="1881"/>
                </a:cubicBezTo>
                <a:cubicBezTo>
                  <a:pt x="1283" y="1881"/>
                  <a:pt x="1282" y="1881"/>
                  <a:pt x="1282" y="1881"/>
                </a:cubicBezTo>
                <a:cubicBezTo>
                  <a:pt x="1282" y="1881"/>
                  <a:pt x="1282" y="1881"/>
                  <a:pt x="1282" y="1881"/>
                </a:cubicBezTo>
                <a:cubicBezTo>
                  <a:pt x="1282" y="1882"/>
                  <a:pt x="1282" y="1882"/>
                  <a:pt x="1282" y="1882"/>
                </a:cubicBezTo>
                <a:cubicBezTo>
                  <a:pt x="1279" y="1874"/>
                  <a:pt x="1279" y="1874"/>
                  <a:pt x="1279" y="1874"/>
                </a:cubicBezTo>
                <a:cubicBezTo>
                  <a:pt x="1281" y="1872"/>
                  <a:pt x="1281" y="1872"/>
                  <a:pt x="1281" y="1872"/>
                </a:cubicBezTo>
                <a:cubicBezTo>
                  <a:pt x="1281" y="1872"/>
                  <a:pt x="1281" y="1872"/>
                  <a:pt x="1281" y="1872"/>
                </a:cubicBezTo>
                <a:cubicBezTo>
                  <a:pt x="1281" y="1872"/>
                  <a:pt x="1281" y="1872"/>
                  <a:pt x="1281" y="1872"/>
                </a:cubicBezTo>
                <a:cubicBezTo>
                  <a:pt x="1281" y="1871"/>
                  <a:pt x="1281" y="1871"/>
                  <a:pt x="1281" y="1871"/>
                </a:cubicBezTo>
                <a:cubicBezTo>
                  <a:pt x="1281" y="1871"/>
                  <a:pt x="1281" y="1871"/>
                  <a:pt x="1281" y="1871"/>
                </a:cubicBezTo>
                <a:cubicBezTo>
                  <a:pt x="1241" y="1751"/>
                  <a:pt x="1241" y="1751"/>
                  <a:pt x="1241" y="1751"/>
                </a:cubicBezTo>
                <a:cubicBezTo>
                  <a:pt x="1241" y="1751"/>
                  <a:pt x="1241" y="1751"/>
                  <a:pt x="1241" y="1751"/>
                </a:cubicBezTo>
                <a:cubicBezTo>
                  <a:pt x="1241" y="1751"/>
                  <a:pt x="1241" y="1751"/>
                  <a:pt x="1241" y="1751"/>
                </a:cubicBezTo>
                <a:cubicBezTo>
                  <a:pt x="1241" y="1751"/>
                  <a:pt x="1241" y="1751"/>
                  <a:pt x="1241" y="1751"/>
                </a:cubicBezTo>
                <a:cubicBezTo>
                  <a:pt x="1241" y="1750"/>
                  <a:pt x="1241" y="1750"/>
                  <a:pt x="1240" y="1750"/>
                </a:cubicBezTo>
                <a:cubicBezTo>
                  <a:pt x="1240" y="1750"/>
                  <a:pt x="1240" y="1750"/>
                  <a:pt x="1240" y="1750"/>
                </a:cubicBezTo>
                <a:cubicBezTo>
                  <a:pt x="1240" y="1750"/>
                  <a:pt x="1240" y="1750"/>
                  <a:pt x="1240" y="1750"/>
                </a:cubicBezTo>
                <a:cubicBezTo>
                  <a:pt x="1240" y="1750"/>
                  <a:pt x="1240" y="1750"/>
                  <a:pt x="1240" y="1750"/>
                </a:cubicBezTo>
                <a:cubicBezTo>
                  <a:pt x="1240" y="1750"/>
                  <a:pt x="1240" y="1750"/>
                  <a:pt x="1240" y="1750"/>
                </a:cubicBezTo>
                <a:cubicBezTo>
                  <a:pt x="1240" y="1750"/>
                  <a:pt x="1239" y="1750"/>
                  <a:pt x="1239" y="1750"/>
                </a:cubicBezTo>
                <a:cubicBezTo>
                  <a:pt x="1239" y="1750"/>
                  <a:pt x="1239" y="1750"/>
                  <a:pt x="1239" y="1750"/>
                </a:cubicBezTo>
                <a:cubicBezTo>
                  <a:pt x="1239" y="1750"/>
                  <a:pt x="1239" y="1750"/>
                  <a:pt x="1239" y="1750"/>
                </a:cubicBezTo>
                <a:cubicBezTo>
                  <a:pt x="1239" y="1750"/>
                  <a:pt x="1239" y="1750"/>
                  <a:pt x="1239" y="1750"/>
                </a:cubicBezTo>
                <a:cubicBezTo>
                  <a:pt x="1239" y="1750"/>
                  <a:pt x="1239" y="1750"/>
                  <a:pt x="1239" y="1750"/>
                </a:cubicBezTo>
                <a:cubicBezTo>
                  <a:pt x="1239" y="1750"/>
                  <a:pt x="1239" y="1751"/>
                  <a:pt x="1239" y="1751"/>
                </a:cubicBezTo>
                <a:cubicBezTo>
                  <a:pt x="1238" y="1751"/>
                  <a:pt x="1238" y="1751"/>
                  <a:pt x="1238" y="1751"/>
                </a:cubicBezTo>
                <a:cubicBezTo>
                  <a:pt x="1238" y="1751"/>
                  <a:pt x="1238" y="1751"/>
                  <a:pt x="1238" y="1751"/>
                </a:cubicBezTo>
                <a:cubicBezTo>
                  <a:pt x="1238" y="1751"/>
                  <a:pt x="1238" y="1751"/>
                  <a:pt x="1238" y="1751"/>
                </a:cubicBezTo>
                <a:cubicBezTo>
                  <a:pt x="1238" y="1751"/>
                  <a:pt x="1238" y="1751"/>
                  <a:pt x="1238" y="1751"/>
                </a:cubicBezTo>
                <a:cubicBezTo>
                  <a:pt x="1238" y="1752"/>
                  <a:pt x="1238" y="1752"/>
                  <a:pt x="1238" y="1752"/>
                </a:cubicBezTo>
                <a:cubicBezTo>
                  <a:pt x="1235" y="1744"/>
                  <a:pt x="1235" y="1744"/>
                  <a:pt x="1235" y="1744"/>
                </a:cubicBezTo>
                <a:cubicBezTo>
                  <a:pt x="1236" y="1723"/>
                  <a:pt x="1236" y="1723"/>
                  <a:pt x="1236" y="1723"/>
                </a:cubicBezTo>
                <a:lnTo>
                  <a:pt x="1493" y="2489"/>
                </a:lnTo>
                <a:close/>
                <a:moveTo>
                  <a:pt x="1233" y="1712"/>
                </a:moveTo>
                <a:cubicBezTo>
                  <a:pt x="1230" y="1711"/>
                  <a:pt x="1230" y="1711"/>
                  <a:pt x="1230" y="1711"/>
                </a:cubicBezTo>
                <a:cubicBezTo>
                  <a:pt x="1227" y="1695"/>
                  <a:pt x="1227" y="1695"/>
                  <a:pt x="1227" y="1695"/>
                </a:cubicBezTo>
                <a:cubicBezTo>
                  <a:pt x="1228" y="1673"/>
                  <a:pt x="1228" y="1673"/>
                  <a:pt x="1228" y="1673"/>
                </a:cubicBezTo>
                <a:cubicBezTo>
                  <a:pt x="1233" y="1702"/>
                  <a:pt x="1233" y="1702"/>
                  <a:pt x="1233" y="1702"/>
                </a:cubicBezTo>
                <a:cubicBezTo>
                  <a:pt x="1233" y="1702"/>
                  <a:pt x="1233" y="1702"/>
                  <a:pt x="1233" y="1702"/>
                </a:cubicBezTo>
                <a:cubicBezTo>
                  <a:pt x="1233" y="1702"/>
                  <a:pt x="1233" y="1703"/>
                  <a:pt x="1234" y="1703"/>
                </a:cubicBezTo>
                <a:cubicBezTo>
                  <a:pt x="1234" y="1703"/>
                  <a:pt x="1234" y="1703"/>
                  <a:pt x="1234" y="1703"/>
                </a:cubicBezTo>
                <a:cubicBezTo>
                  <a:pt x="1234" y="1703"/>
                  <a:pt x="1234" y="1703"/>
                  <a:pt x="1234" y="1703"/>
                </a:cubicBezTo>
                <a:cubicBezTo>
                  <a:pt x="1234" y="1703"/>
                  <a:pt x="1234" y="1703"/>
                  <a:pt x="1235" y="1703"/>
                </a:cubicBezTo>
                <a:cubicBezTo>
                  <a:pt x="1235" y="1703"/>
                  <a:pt x="1235" y="1703"/>
                  <a:pt x="1235" y="1703"/>
                </a:cubicBezTo>
                <a:cubicBezTo>
                  <a:pt x="1235" y="1703"/>
                  <a:pt x="1235" y="1703"/>
                  <a:pt x="1235" y="1703"/>
                </a:cubicBezTo>
                <a:cubicBezTo>
                  <a:pt x="1235" y="1703"/>
                  <a:pt x="1235" y="1703"/>
                  <a:pt x="1235" y="1703"/>
                </a:cubicBezTo>
                <a:cubicBezTo>
                  <a:pt x="1235" y="1703"/>
                  <a:pt x="1235" y="1703"/>
                  <a:pt x="1235" y="1703"/>
                </a:cubicBezTo>
                <a:cubicBezTo>
                  <a:pt x="1236" y="1703"/>
                  <a:pt x="1236" y="1702"/>
                  <a:pt x="1236" y="1702"/>
                </a:cubicBezTo>
                <a:cubicBezTo>
                  <a:pt x="1236" y="1702"/>
                  <a:pt x="1236" y="1702"/>
                  <a:pt x="1236" y="1702"/>
                </a:cubicBezTo>
                <a:cubicBezTo>
                  <a:pt x="1333" y="1406"/>
                  <a:pt x="1333" y="1406"/>
                  <a:pt x="1333" y="1406"/>
                </a:cubicBezTo>
                <a:cubicBezTo>
                  <a:pt x="1333" y="1406"/>
                  <a:pt x="1333" y="1405"/>
                  <a:pt x="1333" y="1405"/>
                </a:cubicBezTo>
                <a:cubicBezTo>
                  <a:pt x="1333" y="1405"/>
                  <a:pt x="1333" y="1405"/>
                  <a:pt x="1333" y="1405"/>
                </a:cubicBezTo>
                <a:cubicBezTo>
                  <a:pt x="1333" y="1405"/>
                  <a:pt x="1333" y="1405"/>
                  <a:pt x="1333" y="1404"/>
                </a:cubicBezTo>
                <a:cubicBezTo>
                  <a:pt x="1332" y="1404"/>
                  <a:pt x="1332" y="1404"/>
                  <a:pt x="1332" y="1404"/>
                </a:cubicBezTo>
                <a:cubicBezTo>
                  <a:pt x="1332" y="1404"/>
                  <a:pt x="1332" y="1404"/>
                  <a:pt x="1332" y="1404"/>
                </a:cubicBezTo>
                <a:cubicBezTo>
                  <a:pt x="1332" y="1404"/>
                  <a:pt x="1332" y="1404"/>
                  <a:pt x="1332" y="1404"/>
                </a:cubicBezTo>
                <a:cubicBezTo>
                  <a:pt x="1331" y="1404"/>
                  <a:pt x="1331" y="1404"/>
                  <a:pt x="1331" y="1404"/>
                </a:cubicBezTo>
                <a:cubicBezTo>
                  <a:pt x="1331" y="1404"/>
                  <a:pt x="1331" y="1404"/>
                  <a:pt x="1331" y="1404"/>
                </a:cubicBezTo>
                <a:cubicBezTo>
                  <a:pt x="1324" y="1412"/>
                  <a:pt x="1324" y="1412"/>
                  <a:pt x="1324" y="1412"/>
                </a:cubicBezTo>
                <a:cubicBezTo>
                  <a:pt x="1324" y="1410"/>
                  <a:pt x="1324" y="1410"/>
                  <a:pt x="1324" y="1410"/>
                </a:cubicBezTo>
                <a:cubicBezTo>
                  <a:pt x="1336" y="1397"/>
                  <a:pt x="1336" y="1397"/>
                  <a:pt x="1336" y="1397"/>
                </a:cubicBezTo>
                <a:cubicBezTo>
                  <a:pt x="1336" y="1397"/>
                  <a:pt x="1336" y="1397"/>
                  <a:pt x="1336" y="1397"/>
                </a:cubicBezTo>
                <a:cubicBezTo>
                  <a:pt x="1336" y="1397"/>
                  <a:pt x="1336" y="1397"/>
                  <a:pt x="1336" y="1397"/>
                </a:cubicBezTo>
                <a:cubicBezTo>
                  <a:pt x="1472" y="983"/>
                  <a:pt x="1472" y="983"/>
                  <a:pt x="1472" y="983"/>
                </a:cubicBezTo>
                <a:cubicBezTo>
                  <a:pt x="1472" y="983"/>
                  <a:pt x="1472" y="982"/>
                  <a:pt x="1472" y="982"/>
                </a:cubicBezTo>
                <a:cubicBezTo>
                  <a:pt x="1472" y="982"/>
                  <a:pt x="1472" y="982"/>
                  <a:pt x="1472" y="982"/>
                </a:cubicBezTo>
                <a:cubicBezTo>
                  <a:pt x="1472" y="982"/>
                  <a:pt x="1472" y="982"/>
                  <a:pt x="1472" y="982"/>
                </a:cubicBezTo>
                <a:cubicBezTo>
                  <a:pt x="1472" y="982"/>
                  <a:pt x="1472" y="982"/>
                  <a:pt x="1472" y="982"/>
                </a:cubicBezTo>
                <a:cubicBezTo>
                  <a:pt x="1471" y="981"/>
                  <a:pt x="1471" y="981"/>
                  <a:pt x="1471" y="981"/>
                </a:cubicBezTo>
                <a:cubicBezTo>
                  <a:pt x="1473" y="978"/>
                  <a:pt x="1473" y="978"/>
                  <a:pt x="1473" y="978"/>
                </a:cubicBezTo>
                <a:lnTo>
                  <a:pt x="1233" y="1712"/>
                </a:lnTo>
                <a:close/>
                <a:moveTo>
                  <a:pt x="1471" y="976"/>
                </a:moveTo>
                <a:cubicBezTo>
                  <a:pt x="1471" y="976"/>
                  <a:pt x="1471" y="976"/>
                  <a:pt x="1471" y="976"/>
                </a:cubicBezTo>
                <a:cubicBezTo>
                  <a:pt x="1471" y="976"/>
                  <a:pt x="1471" y="976"/>
                  <a:pt x="1471" y="976"/>
                </a:cubicBezTo>
                <a:cubicBezTo>
                  <a:pt x="1471" y="975"/>
                  <a:pt x="1471" y="976"/>
                  <a:pt x="1471" y="975"/>
                </a:cubicBezTo>
                <a:cubicBezTo>
                  <a:pt x="1471" y="975"/>
                  <a:pt x="1471" y="975"/>
                  <a:pt x="1471" y="975"/>
                </a:cubicBezTo>
                <a:cubicBezTo>
                  <a:pt x="1471" y="975"/>
                  <a:pt x="1470" y="975"/>
                  <a:pt x="1470" y="975"/>
                </a:cubicBezTo>
                <a:cubicBezTo>
                  <a:pt x="1470" y="975"/>
                  <a:pt x="1470" y="975"/>
                  <a:pt x="1470" y="975"/>
                </a:cubicBezTo>
                <a:cubicBezTo>
                  <a:pt x="1470" y="975"/>
                  <a:pt x="1469" y="975"/>
                  <a:pt x="1469" y="976"/>
                </a:cubicBezTo>
                <a:cubicBezTo>
                  <a:pt x="1469" y="976"/>
                  <a:pt x="1469" y="976"/>
                  <a:pt x="1469" y="976"/>
                </a:cubicBezTo>
                <a:cubicBezTo>
                  <a:pt x="1347" y="1121"/>
                  <a:pt x="1347" y="1121"/>
                  <a:pt x="1347" y="1121"/>
                </a:cubicBezTo>
                <a:cubicBezTo>
                  <a:pt x="1347" y="1120"/>
                  <a:pt x="1347" y="1120"/>
                  <a:pt x="1347" y="1120"/>
                </a:cubicBezTo>
                <a:cubicBezTo>
                  <a:pt x="1352" y="1115"/>
                  <a:pt x="1352" y="1115"/>
                  <a:pt x="1352" y="1115"/>
                </a:cubicBezTo>
                <a:cubicBezTo>
                  <a:pt x="1352" y="1115"/>
                  <a:pt x="1352" y="1115"/>
                  <a:pt x="1352" y="1115"/>
                </a:cubicBezTo>
                <a:cubicBezTo>
                  <a:pt x="1477" y="966"/>
                  <a:pt x="1477" y="966"/>
                  <a:pt x="1477" y="966"/>
                </a:cubicBezTo>
                <a:lnTo>
                  <a:pt x="1471" y="976"/>
                </a:lnTo>
                <a:close/>
                <a:moveTo>
                  <a:pt x="1353" y="1109"/>
                </a:moveTo>
                <a:cubicBezTo>
                  <a:pt x="1354" y="1107"/>
                  <a:pt x="1354" y="1107"/>
                  <a:pt x="1354" y="1107"/>
                </a:cubicBezTo>
                <a:cubicBezTo>
                  <a:pt x="1473" y="964"/>
                  <a:pt x="1473" y="964"/>
                  <a:pt x="1473" y="964"/>
                </a:cubicBezTo>
                <a:cubicBezTo>
                  <a:pt x="1473" y="964"/>
                  <a:pt x="1473" y="964"/>
                  <a:pt x="1473" y="964"/>
                </a:cubicBezTo>
                <a:cubicBezTo>
                  <a:pt x="1474" y="963"/>
                  <a:pt x="1474" y="963"/>
                  <a:pt x="1474" y="963"/>
                </a:cubicBezTo>
                <a:cubicBezTo>
                  <a:pt x="1474" y="963"/>
                  <a:pt x="1474" y="963"/>
                  <a:pt x="1474" y="963"/>
                </a:cubicBezTo>
                <a:cubicBezTo>
                  <a:pt x="1474" y="963"/>
                  <a:pt x="1474" y="962"/>
                  <a:pt x="1474" y="962"/>
                </a:cubicBezTo>
                <a:cubicBezTo>
                  <a:pt x="1473" y="962"/>
                  <a:pt x="1473" y="962"/>
                  <a:pt x="1473" y="962"/>
                </a:cubicBezTo>
                <a:cubicBezTo>
                  <a:pt x="1473" y="962"/>
                  <a:pt x="1473" y="962"/>
                  <a:pt x="1473" y="962"/>
                </a:cubicBezTo>
                <a:cubicBezTo>
                  <a:pt x="1473" y="962"/>
                  <a:pt x="1473" y="962"/>
                  <a:pt x="1473" y="962"/>
                </a:cubicBezTo>
                <a:cubicBezTo>
                  <a:pt x="1473" y="962"/>
                  <a:pt x="1473" y="961"/>
                  <a:pt x="1472" y="961"/>
                </a:cubicBezTo>
                <a:cubicBezTo>
                  <a:pt x="1472" y="961"/>
                  <a:pt x="1472" y="961"/>
                  <a:pt x="1472" y="961"/>
                </a:cubicBezTo>
                <a:cubicBezTo>
                  <a:pt x="1472" y="961"/>
                  <a:pt x="1472" y="962"/>
                  <a:pt x="1472" y="962"/>
                </a:cubicBezTo>
                <a:cubicBezTo>
                  <a:pt x="1374" y="1009"/>
                  <a:pt x="1374" y="1009"/>
                  <a:pt x="1374" y="1009"/>
                </a:cubicBezTo>
                <a:cubicBezTo>
                  <a:pt x="1374" y="1009"/>
                  <a:pt x="1374" y="1009"/>
                  <a:pt x="1374" y="1009"/>
                </a:cubicBezTo>
                <a:cubicBezTo>
                  <a:pt x="1373" y="1009"/>
                  <a:pt x="1373" y="1009"/>
                  <a:pt x="1373" y="1009"/>
                </a:cubicBezTo>
                <a:cubicBezTo>
                  <a:pt x="1373" y="1009"/>
                  <a:pt x="1373" y="1009"/>
                  <a:pt x="1373" y="1009"/>
                </a:cubicBezTo>
                <a:cubicBezTo>
                  <a:pt x="1373" y="1009"/>
                  <a:pt x="1373" y="1009"/>
                  <a:pt x="1373" y="1009"/>
                </a:cubicBezTo>
                <a:cubicBezTo>
                  <a:pt x="1373" y="1010"/>
                  <a:pt x="1373" y="1010"/>
                  <a:pt x="1373" y="1010"/>
                </a:cubicBezTo>
                <a:cubicBezTo>
                  <a:pt x="1373" y="1010"/>
                  <a:pt x="1373" y="1010"/>
                  <a:pt x="1373" y="1010"/>
                </a:cubicBezTo>
                <a:cubicBezTo>
                  <a:pt x="1351" y="1106"/>
                  <a:pt x="1351" y="1106"/>
                  <a:pt x="1351" y="1106"/>
                </a:cubicBezTo>
                <a:cubicBezTo>
                  <a:pt x="1349" y="1114"/>
                  <a:pt x="1349" y="1114"/>
                  <a:pt x="1349" y="1114"/>
                </a:cubicBezTo>
                <a:cubicBezTo>
                  <a:pt x="1349" y="1115"/>
                  <a:pt x="1349" y="1115"/>
                  <a:pt x="1349" y="1115"/>
                </a:cubicBezTo>
                <a:cubicBezTo>
                  <a:pt x="1420" y="797"/>
                  <a:pt x="1420" y="797"/>
                  <a:pt x="1420" y="797"/>
                </a:cubicBezTo>
                <a:cubicBezTo>
                  <a:pt x="1420" y="798"/>
                  <a:pt x="1420" y="798"/>
                  <a:pt x="1420" y="798"/>
                </a:cubicBezTo>
                <a:cubicBezTo>
                  <a:pt x="1403" y="876"/>
                  <a:pt x="1403" y="876"/>
                  <a:pt x="1403" y="876"/>
                </a:cubicBezTo>
                <a:cubicBezTo>
                  <a:pt x="1403" y="876"/>
                  <a:pt x="1403" y="876"/>
                  <a:pt x="1403" y="876"/>
                </a:cubicBezTo>
                <a:cubicBezTo>
                  <a:pt x="1403" y="876"/>
                  <a:pt x="1403" y="876"/>
                  <a:pt x="1403" y="876"/>
                </a:cubicBezTo>
                <a:cubicBezTo>
                  <a:pt x="1403" y="877"/>
                  <a:pt x="1403" y="877"/>
                  <a:pt x="1403" y="877"/>
                </a:cubicBezTo>
                <a:cubicBezTo>
                  <a:pt x="1403" y="877"/>
                  <a:pt x="1403" y="877"/>
                  <a:pt x="1403" y="877"/>
                </a:cubicBezTo>
                <a:cubicBezTo>
                  <a:pt x="1403" y="877"/>
                  <a:pt x="1403" y="877"/>
                  <a:pt x="1403" y="877"/>
                </a:cubicBezTo>
                <a:cubicBezTo>
                  <a:pt x="1404" y="877"/>
                  <a:pt x="1404" y="878"/>
                  <a:pt x="1404" y="878"/>
                </a:cubicBezTo>
                <a:cubicBezTo>
                  <a:pt x="1404" y="878"/>
                  <a:pt x="1404" y="878"/>
                  <a:pt x="1404" y="878"/>
                </a:cubicBezTo>
                <a:cubicBezTo>
                  <a:pt x="1404" y="878"/>
                  <a:pt x="1404" y="878"/>
                  <a:pt x="1404" y="878"/>
                </a:cubicBezTo>
                <a:cubicBezTo>
                  <a:pt x="1404" y="878"/>
                  <a:pt x="1404" y="878"/>
                  <a:pt x="1404" y="878"/>
                </a:cubicBezTo>
                <a:cubicBezTo>
                  <a:pt x="1405" y="878"/>
                  <a:pt x="1405" y="878"/>
                  <a:pt x="1405" y="877"/>
                </a:cubicBezTo>
                <a:cubicBezTo>
                  <a:pt x="1405" y="877"/>
                  <a:pt x="1405" y="877"/>
                  <a:pt x="1405" y="877"/>
                </a:cubicBezTo>
                <a:cubicBezTo>
                  <a:pt x="1405" y="877"/>
                  <a:pt x="1405" y="877"/>
                  <a:pt x="1405" y="877"/>
                </a:cubicBezTo>
                <a:cubicBezTo>
                  <a:pt x="1436" y="840"/>
                  <a:pt x="1436" y="840"/>
                  <a:pt x="1436" y="840"/>
                </a:cubicBezTo>
                <a:cubicBezTo>
                  <a:pt x="1436" y="841"/>
                  <a:pt x="1436" y="841"/>
                  <a:pt x="1436" y="841"/>
                </a:cubicBezTo>
                <a:cubicBezTo>
                  <a:pt x="1401" y="883"/>
                  <a:pt x="1401" y="883"/>
                  <a:pt x="1401" y="883"/>
                </a:cubicBezTo>
                <a:cubicBezTo>
                  <a:pt x="1401" y="883"/>
                  <a:pt x="1401" y="883"/>
                  <a:pt x="1401" y="883"/>
                </a:cubicBezTo>
                <a:cubicBezTo>
                  <a:pt x="1401" y="884"/>
                  <a:pt x="1401" y="884"/>
                  <a:pt x="1401" y="884"/>
                </a:cubicBezTo>
                <a:cubicBezTo>
                  <a:pt x="1377" y="993"/>
                  <a:pt x="1377" y="993"/>
                  <a:pt x="1377" y="993"/>
                </a:cubicBezTo>
                <a:cubicBezTo>
                  <a:pt x="1377" y="993"/>
                  <a:pt x="1377" y="993"/>
                  <a:pt x="1377" y="993"/>
                </a:cubicBezTo>
                <a:cubicBezTo>
                  <a:pt x="1377" y="993"/>
                  <a:pt x="1377" y="993"/>
                  <a:pt x="1377" y="993"/>
                </a:cubicBezTo>
                <a:cubicBezTo>
                  <a:pt x="1377" y="993"/>
                  <a:pt x="1377" y="993"/>
                  <a:pt x="1377" y="993"/>
                </a:cubicBezTo>
                <a:cubicBezTo>
                  <a:pt x="1377" y="993"/>
                  <a:pt x="1377" y="993"/>
                  <a:pt x="1377" y="994"/>
                </a:cubicBezTo>
                <a:cubicBezTo>
                  <a:pt x="1377" y="994"/>
                  <a:pt x="1377" y="994"/>
                  <a:pt x="1377" y="994"/>
                </a:cubicBezTo>
                <a:cubicBezTo>
                  <a:pt x="1377" y="994"/>
                  <a:pt x="1377" y="994"/>
                  <a:pt x="1377" y="994"/>
                </a:cubicBezTo>
                <a:cubicBezTo>
                  <a:pt x="1377" y="994"/>
                  <a:pt x="1377" y="994"/>
                  <a:pt x="1377" y="994"/>
                </a:cubicBezTo>
                <a:cubicBezTo>
                  <a:pt x="1377" y="994"/>
                  <a:pt x="1377" y="994"/>
                  <a:pt x="1377" y="994"/>
                </a:cubicBezTo>
                <a:cubicBezTo>
                  <a:pt x="1377" y="994"/>
                  <a:pt x="1377" y="994"/>
                  <a:pt x="1377" y="994"/>
                </a:cubicBezTo>
                <a:cubicBezTo>
                  <a:pt x="1378" y="994"/>
                  <a:pt x="1378" y="994"/>
                  <a:pt x="1378" y="994"/>
                </a:cubicBezTo>
                <a:cubicBezTo>
                  <a:pt x="1378" y="994"/>
                  <a:pt x="1378" y="994"/>
                  <a:pt x="1378" y="994"/>
                </a:cubicBezTo>
                <a:cubicBezTo>
                  <a:pt x="1378" y="994"/>
                  <a:pt x="1378" y="994"/>
                  <a:pt x="1378" y="994"/>
                </a:cubicBezTo>
                <a:cubicBezTo>
                  <a:pt x="1378" y="994"/>
                  <a:pt x="1378" y="994"/>
                  <a:pt x="1378" y="994"/>
                </a:cubicBezTo>
                <a:cubicBezTo>
                  <a:pt x="1378" y="994"/>
                  <a:pt x="1378" y="994"/>
                  <a:pt x="1378" y="994"/>
                </a:cubicBezTo>
                <a:cubicBezTo>
                  <a:pt x="1378" y="994"/>
                  <a:pt x="1379" y="994"/>
                  <a:pt x="1379" y="994"/>
                </a:cubicBezTo>
                <a:cubicBezTo>
                  <a:pt x="1379" y="994"/>
                  <a:pt x="1379" y="994"/>
                  <a:pt x="1379" y="994"/>
                </a:cubicBezTo>
                <a:cubicBezTo>
                  <a:pt x="1379" y="994"/>
                  <a:pt x="1379" y="994"/>
                  <a:pt x="1379" y="994"/>
                </a:cubicBezTo>
                <a:cubicBezTo>
                  <a:pt x="1381" y="991"/>
                  <a:pt x="1381" y="991"/>
                  <a:pt x="1381" y="991"/>
                </a:cubicBezTo>
                <a:cubicBezTo>
                  <a:pt x="1381" y="991"/>
                  <a:pt x="1381" y="992"/>
                  <a:pt x="1381" y="992"/>
                </a:cubicBezTo>
                <a:cubicBezTo>
                  <a:pt x="1381" y="992"/>
                  <a:pt x="1381" y="992"/>
                  <a:pt x="1381" y="992"/>
                </a:cubicBezTo>
                <a:cubicBezTo>
                  <a:pt x="1381" y="992"/>
                  <a:pt x="1381" y="992"/>
                  <a:pt x="1381" y="993"/>
                </a:cubicBezTo>
                <a:cubicBezTo>
                  <a:pt x="1381" y="993"/>
                  <a:pt x="1381" y="993"/>
                  <a:pt x="1381" y="993"/>
                </a:cubicBezTo>
                <a:cubicBezTo>
                  <a:pt x="1381" y="993"/>
                  <a:pt x="1381" y="993"/>
                  <a:pt x="1381" y="993"/>
                </a:cubicBezTo>
                <a:cubicBezTo>
                  <a:pt x="1381" y="993"/>
                  <a:pt x="1381" y="993"/>
                  <a:pt x="1381" y="993"/>
                </a:cubicBezTo>
                <a:cubicBezTo>
                  <a:pt x="1381" y="993"/>
                  <a:pt x="1382" y="993"/>
                  <a:pt x="1382" y="993"/>
                </a:cubicBezTo>
                <a:cubicBezTo>
                  <a:pt x="1382" y="993"/>
                  <a:pt x="1382" y="993"/>
                  <a:pt x="1383" y="993"/>
                </a:cubicBezTo>
                <a:cubicBezTo>
                  <a:pt x="1383" y="993"/>
                  <a:pt x="1383" y="993"/>
                  <a:pt x="1383" y="993"/>
                </a:cubicBezTo>
                <a:cubicBezTo>
                  <a:pt x="1383" y="993"/>
                  <a:pt x="1383" y="993"/>
                  <a:pt x="1383" y="993"/>
                </a:cubicBezTo>
                <a:cubicBezTo>
                  <a:pt x="1458" y="901"/>
                  <a:pt x="1458" y="901"/>
                  <a:pt x="1458" y="901"/>
                </a:cubicBezTo>
                <a:cubicBezTo>
                  <a:pt x="1459" y="902"/>
                  <a:pt x="1459" y="902"/>
                  <a:pt x="1459" y="902"/>
                </a:cubicBezTo>
                <a:cubicBezTo>
                  <a:pt x="1379" y="999"/>
                  <a:pt x="1379" y="999"/>
                  <a:pt x="1379" y="999"/>
                </a:cubicBezTo>
                <a:cubicBezTo>
                  <a:pt x="1379" y="999"/>
                  <a:pt x="1379" y="999"/>
                  <a:pt x="1379" y="999"/>
                </a:cubicBezTo>
                <a:cubicBezTo>
                  <a:pt x="1379" y="999"/>
                  <a:pt x="1379" y="999"/>
                  <a:pt x="1379" y="999"/>
                </a:cubicBezTo>
                <a:cubicBezTo>
                  <a:pt x="1379" y="999"/>
                  <a:pt x="1379" y="999"/>
                  <a:pt x="1379" y="1000"/>
                </a:cubicBezTo>
                <a:cubicBezTo>
                  <a:pt x="1379" y="1000"/>
                  <a:pt x="1379" y="1001"/>
                  <a:pt x="1379" y="1001"/>
                </a:cubicBezTo>
                <a:cubicBezTo>
                  <a:pt x="1379" y="1001"/>
                  <a:pt x="1380" y="1001"/>
                  <a:pt x="1380" y="1001"/>
                </a:cubicBezTo>
                <a:cubicBezTo>
                  <a:pt x="1380" y="1001"/>
                  <a:pt x="1381" y="1001"/>
                  <a:pt x="1381" y="1001"/>
                </a:cubicBezTo>
                <a:cubicBezTo>
                  <a:pt x="1478" y="954"/>
                  <a:pt x="1478" y="954"/>
                  <a:pt x="1478" y="954"/>
                </a:cubicBezTo>
                <a:cubicBezTo>
                  <a:pt x="1480" y="958"/>
                  <a:pt x="1480" y="958"/>
                  <a:pt x="1480" y="958"/>
                </a:cubicBezTo>
                <a:lnTo>
                  <a:pt x="1353" y="1109"/>
                </a:lnTo>
                <a:close/>
                <a:moveTo>
                  <a:pt x="1355" y="1100"/>
                </a:moveTo>
                <a:cubicBezTo>
                  <a:pt x="1375" y="1011"/>
                  <a:pt x="1375" y="1011"/>
                  <a:pt x="1375" y="1011"/>
                </a:cubicBezTo>
                <a:cubicBezTo>
                  <a:pt x="1467" y="967"/>
                  <a:pt x="1467" y="967"/>
                  <a:pt x="1467" y="967"/>
                </a:cubicBezTo>
                <a:lnTo>
                  <a:pt x="1355" y="1100"/>
                </a:lnTo>
                <a:close/>
                <a:moveTo>
                  <a:pt x="1481" y="953"/>
                </a:moveTo>
                <a:cubicBezTo>
                  <a:pt x="1480" y="951"/>
                  <a:pt x="1480" y="951"/>
                  <a:pt x="1480" y="951"/>
                </a:cubicBezTo>
                <a:cubicBezTo>
                  <a:pt x="1500" y="856"/>
                  <a:pt x="1500" y="856"/>
                  <a:pt x="1500" y="856"/>
                </a:cubicBezTo>
                <a:cubicBezTo>
                  <a:pt x="1500" y="856"/>
                  <a:pt x="1500" y="856"/>
                  <a:pt x="1500" y="856"/>
                </a:cubicBezTo>
                <a:cubicBezTo>
                  <a:pt x="1500" y="855"/>
                  <a:pt x="1500" y="855"/>
                  <a:pt x="1500" y="855"/>
                </a:cubicBezTo>
                <a:cubicBezTo>
                  <a:pt x="1500" y="855"/>
                  <a:pt x="1500" y="855"/>
                  <a:pt x="1500" y="855"/>
                </a:cubicBezTo>
                <a:cubicBezTo>
                  <a:pt x="1500" y="855"/>
                  <a:pt x="1500" y="854"/>
                  <a:pt x="1500" y="854"/>
                </a:cubicBezTo>
                <a:cubicBezTo>
                  <a:pt x="1500" y="854"/>
                  <a:pt x="1500" y="854"/>
                  <a:pt x="1500" y="854"/>
                </a:cubicBezTo>
                <a:cubicBezTo>
                  <a:pt x="1500" y="854"/>
                  <a:pt x="1500" y="854"/>
                  <a:pt x="1499" y="854"/>
                </a:cubicBezTo>
                <a:cubicBezTo>
                  <a:pt x="1499" y="854"/>
                  <a:pt x="1499" y="854"/>
                  <a:pt x="1499" y="854"/>
                </a:cubicBezTo>
                <a:cubicBezTo>
                  <a:pt x="1499" y="854"/>
                  <a:pt x="1499" y="854"/>
                  <a:pt x="1499" y="854"/>
                </a:cubicBezTo>
                <a:cubicBezTo>
                  <a:pt x="1499" y="854"/>
                  <a:pt x="1498" y="854"/>
                  <a:pt x="1498" y="855"/>
                </a:cubicBezTo>
                <a:cubicBezTo>
                  <a:pt x="1498" y="855"/>
                  <a:pt x="1498" y="855"/>
                  <a:pt x="1498" y="855"/>
                </a:cubicBezTo>
                <a:cubicBezTo>
                  <a:pt x="1493" y="861"/>
                  <a:pt x="1493" y="861"/>
                  <a:pt x="1493" y="861"/>
                </a:cubicBezTo>
                <a:cubicBezTo>
                  <a:pt x="1493" y="859"/>
                  <a:pt x="1493" y="859"/>
                  <a:pt x="1493" y="859"/>
                </a:cubicBezTo>
                <a:cubicBezTo>
                  <a:pt x="1502" y="848"/>
                  <a:pt x="1502" y="848"/>
                  <a:pt x="1502" y="848"/>
                </a:cubicBezTo>
                <a:cubicBezTo>
                  <a:pt x="1502" y="848"/>
                  <a:pt x="1502" y="848"/>
                  <a:pt x="1502" y="848"/>
                </a:cubicBezTo>
                <a:cubicBezTo>
                  <a:pt x="1502" y="848"/>
                  <a:pt x="1502" y="848"/>
                  <a:pt x="1502" y="848"/>
                </a:cubicBezTo>
                <a:cubicBezTo>
                  <a:pt x="1513" y="797"/>
                  <a:pt x="1513" y="797"/>
                  <a:pt x="1513" y="797"/>
                </a:cubicBezTo>
                <a:cubicBezTo>
                  <a:pt x="1514" y="798"/>
                  <a:pt x="1514" y="798"/>
                  <a:pt x="1514" y="798"/>
                </a:cubicBezTo>
                <a:lnTo>
                  <a:pt x="1481" y="953"/>
                </a:lnTo>
                <a:close/>
                <a:moveTo>
                  <a:pt x="1514" y="795"/>
                </a:moveTo>
                <a:cubicBezTo>
                  <a:pt x="1513" y="795"/>
                  <a:pt x="1513" y="795"/>
                  <a:pt x="1513" y="795"/>
                </a:cubicBezTo>
                <a:cubicBezTo>
                  <a:pt x="1514" y="791"/>
                  <a:pt x="1514" y="791"/>
                  <a:pt x="1514" y="791"/>
                </a:cubicBezTo>
                <a:cubicBezTo>
                  <a:pt x="1515" y="791"/>
                  <a:pt x="1515" y="791"/>
                  <a:pt x="1515" y="791"/>
                </a:cubicBezTo>
                <a:lnTo>
                  <a:pt x="1514" y="795"/>
                </a:lnTo>
                <a:close/>
                <a:moveTo>
                  <a:pt x="1516" y="787"/>
                </a:moveTo>
                <a:cubicBezTo>
                  <a:pt x="1515" y="787"/>
                  <a:pt x="1515" y="787"/>
                  <a:pt x="1515" y="787"/>
                </a:cubicBezTo>
                <a:cubicBezTo>
                  <a:pt x="1524" y="744"/>
                  <a:pt x="1524" y="744"/>
                  <a:pt x="1524" y="744"/>
                </a:cubicBezTo>
                <a:cubicBezTo>
                  <a:pt x="1525" y="745"/>
                  <a:pt x="1525" y="745"/>
                  <a:pt x="1525" y="745"/>
                </a:cubicBezTo>
                <a:lnTo>
                  <a:pt x="1516" y="787"/>
                </a:lnTo>
                <a:close/>
                <a:moveTo>
                  <a:pt x="1993" y="879"/>
                </a:moveTo>
                <a:cubicBezTo>
                  <a:pt x="1993" y="879"/>
                  <a:pt x="1993" y="879"/>
                  <a:pt x="1993" y="879"/>
                </a:cubicBezTo>
                <a:cubicBezTo>
                  <a:pt x="1517" y="795"/>
                  <a:pt x="1517" y="795"/>
                  <a:pt x="1517" y="795"/>
                </a:cubicBezTo>
                <a:cubicBezTo>
                  <a:pt x="1518" y="791"/>
                  <a:pt x="1518" y="791"/>
                  <a:pt x="1518" y="791"/>
                </a:cubicBezTo>
                <a:cubicBezTo>
                  <a:pt x="1606" y="807"/>
                  <a:pt x="1606" y="807"/>
                  <a:pt x="1606" y="807"/>
                </a:cubicBezTo>
                <a:cubicBezTo>
                  <a:pt x="1606" y="807"/>
                  <a:pt x="1606" y="807"/>
                  <a:pt x="1606" y="807"/>
                </a:cubicBezTo>
                <a:cubicBezTo>
                  <a:pt x="1606" y="807"/>
                  <a:pt x="1606" y="807"/>
                  <a:pt x="1606" y="807"/>
                </a:cubicBezTo>
                <a:cubicBezTo>
                  <a:pt x="1606" y="807"/>
                  <a:pt x="1606" y="807"/>
                  <a:pt x="1606" y="807"/>
                </a:cubicBezTo>
                <a:cubicBezTo>
                  <a:pt x="1607" y="807"/>
                  <a:pt x="1607" y="807"/>
                  <a:pt x="1607" y="807"/>
                </a:cubicBezTo>
                <a:cubicBezTo>
                  <a:pt x="1607" y="807"/>
                  <a:pt x="1607" y="807"/>
                  <a:pt x="1607" y="807"/>
                </a:cubicBezTo>
                <a:cubicBezTo>
                  <a:pt x="1607" y="807"/>
                  <a:pt x="1607" y="807"/>
                  <a:pt x="1607" y="806"/>
                </a:cubicBezTo>
                <a:cubicBezTo>
                  <a:pt x="1608" y="805"/>
                  <a:pt x="1608" y="805"/>
                  <a:pt x="1608" y="805"/>
                </a:cubicBezTo>
                <a:cubicBezTo>
                  <a:pt x="1610" y="806"/>
                  <a:pt x="1610" y="806"/>
                  <a:pt x="1610" y="806"/>
                </a:cubicBezTo>
                <a:cubicBezTo>
                  <a:pt x="1610" y="806"/>
                  <a:pt x="1610" y="806"/>
                  <a:pt x="1610" y="806"/>
                </a:cubicBezTo>
                <a:cubicBezTo>
                  <a:pt x="1610" y="806"/>
                  <a:pt x="1610" y="807"/>
                  <a:pt x="1611" y="807"/>
                </a:cubicBezTo>
                <a:cubicBezTo>
                  <a:pt x="1611" y="807"/>
                  <a:pt x="1611" y="807"/>
                  <a:pt x="1611" y="807"/>
                </a:cubicBezTo>
                <a:cubicBezTo>
                  <a:pt x="1617" y="805"/>
                  <a:pt x="1617" y="805"/>
                  <a:pt x="1617" y="805"/>
                </a:cubicBezTo>
                <a:cubicBezTo>
                  <a:pt x="1615" y="806"/>
                  <a:pt x="1615" y="806"/>
                  <a:pt x="1615" y="806"/>
                </a:cubicBezTo>
                <a:cubicBezTo>
                  <a:pt x="1615" y="807"/>
                  <a:pt x="1615" y="807"/>
                  <a:pt x="1615" y="807"/>
                </a:cubicBezTo>
                <a:cubicBezTo>
                  <a:pt x="1615" y="807"/>
                  <a:pt x="1615" y="807"/>
                  <a:pt x="1615" y="807"/>
                </a:cubicBezTo>
                <a:cubicBezTo>
                  <a:pt x="1615" y="807"/>
                  <a:pt x="1615" y="807"/>
                  <a:pt x="1615" y="807"/>
                </a:cubicBezTo>
                <a:cubicBezTo>
                  <a:pt x="1615" y="808"/>
                  <a:pt x="1615" y="808"/>
                  <a:pt x="1615" y="808"/>
                </a:cubicBezTo>
                <a:cubicBezTo>
                  <a:pt x="1615" y="808"/>
                  <a:pt x="1615" y="808"/>
                  <a:pt x="1616" y="808"/>
                </a:cubicBezTo>
                <a:cubicBezTo>
                  <a:pt x="1616" y="808"/>
                  <a:pt x="1616" y="808"/>
                  <a:pt x="1616" y="808"/>
                </a:cubicBezTo>
                <a:cubicBezTo>
                  <a:pt x="1616" y="808"/>
                  <a:pt x="1616" y="808"/>
                  <a:pt x="1616" y="809"/>
                </a:cubicBezTo>
                <a:cubicBezTo>
                  <a:pt x="1616" y="809"/>
                  <a:pt x="1616" y="809"/>
                  <a:pt x="1616" y="809"/>
                </a:cubicBezTo>
                <a:cubicBezTo>
                  <a:pt x="1797" y="841"/>
                  <a:pt x="1797" y="841"/>
                  <a:pt x="1797" y="841"/>
                </a:cubicBezTo>
                <a:cubicBezTo>
                  <a:pt x="1797" y="841"/>
                  <a:pt x="1797" y="841"/>
                  <a:pt x="1797" y="841"/>
                </a:cubicBezTo>
                <a:cubicBezTo>
                  <a:pt x="1798" y="841"/>
                  <a:pt x="1798" y="841"/>
                  <a:pt x="1798" y="841"/>
                </a:cubicBezTo>
                <a:cubicBezTo>
                  <a:pt x="1798" y="840"/>
                  <a:pt x="1798" y="840"/>
                  <a:pt x="1798" y="840"/>
                </a:cubicBezTo>
                <a:cubicBezTo>
                  <a:pt x="1798" y="840"/>
                  <a:pt x="1798" y="840"/>
                  <a:pt x="1798" y="840"/>
                </a:cubicBezTo>
                <a:cubicBezTo>
                  <a:pt x="1799" y="840"/>
                  <a:pt x="1799" y="840"/>
                  <a:pt x="1799" y="840"/>
                </a:cubicBezTo>
                <a:cubicBezTo>
                  <a:pt x="1806" y="841"/>
                  <a:pt x="1806" y="841"/>
                  <a:pt x="1806" y="841"/>
                </a:cubicBezTo>
                <a:cubicBezTo>
                  <a:pt x="1806" y="841"/>
                  <a:pt x="1806" y="841"/>
                  <a:pt x="1806" y="841"/>
                </a:cubicBezTo>
                <a:cubicBezTo>
                  <a:pt x="1806" y="842"/>
                  <a:pt x="1806" y="842"/>
                  <a:pt x="1807" y="842"/>
                </a:cubicBezTo>
                <a:cubicBezTo>
                  <a:pt x="1807" y="842"/>
                  <a:pt x="1807" y="842"/>
                  <a:pt x="1807" y="842"/>
                </a:cubicBezTo>
                <a:cubicBezTo>
                  <a:pt x="1807" y="842"/>
                  <a:pt x="1807" y="842"/>
                  <a:pt x="1807" y="842"/>
                </a:cubicBezTo>
                <a:cubicBezTo>
                  <a:pt x="1807" y="842"/>
                  <a:pt x="1807" y="843"/>
                  <a:pt x="1807" y="843"/>
                </a:cubicBezTo>
                <a:cubicBezTo>
                  <a:pt x="1976" y="872"/>
                  <a:pt x="1976" y="872"/>
                  <a:pt x="1976" y="872"/>
                </a:cubicBezTo>
                <a:cubicBezTo>
                  <a:pt x="1976" y="872"/>
                  <a:pt x="1976" y="872"/>
                  <a:pt x="1976" y="872"/>
                </a:cubicBezTo>
                <a:cubicBezTo>
                  <a:pt x="1976" y="872"/>
                  <a:pt x="1977" y="872"/>
                  <a:pt x="1977" y="872"/>
                </a:cubicBezTo>
                <a:cubicBezTo>
                  <a:pt x="1977" y="872"/>
                  <a:pt x="1977" y="872"/>
                  <a:pt x="1977" y="872"/>
                </a:cubicBezTo>
                <a:cubicBezTo>
                  <a:pt x="1977" y="872"/>
                  <a:pt x="1977" y="872"/>
                  <a:pt x="1977" y="872"/>
                </a:cubicBezTo>
                <a:cubicBezTo>
                  <a:pt x="1977" y="872"/>
                  <a:pt x="1977" y="871"/>
                  <a:pt x="1978" y="871"/>
                </a:cubicBezTo>
                <a:cubicBezTo>
                  <a:pt x="1978" y="871"/>
                  <a:pt x="1978" y="871"/>
                  <a:pt x="1978" y="871"/>
                </a:cubicBezTo>
                <a:cubicBezTo>
                  <a:pt x="1978" y="871"/>
                  <a:pt x="1978" y="871"/>
                  <a:pt x="1978" y="871"/>
                </a:cubicBezTo>
                <a:cubicBezTo>
                  <a:pt x="1978" y="871"/>
                  <a:pt x="1978" y="871"/>
                  <a:pt x="1978" y="871"/>
                </a:cubicBezTo>
                <a:cubicBezTo>
                  <a:pt x="1978" y="871"/>
                  <a:pt x="1978" y="871"/>
                  <a:pt x="1978" y="871"/>
                </a:cubicBezTo>
                <a:cubicBezTo>
                  <a:pt x="1977" y="871"/>
                  <a:pt x="1977" y="871"/>
                  <a:pt x="1977" y="870"/>
                </a:cubicBezTo>
                <a:cubicBezTo>
                  <a:pt x="1977" y="870"/>
                  <a:pt x="1977" y="870"/>
                  <a:pt x="1977" y="870"/>
                </a:cubicBezTo>
                <a:cubicBezTo>
                  <a:pt x="1977" y="870"/>
                  <a:pt x="1977" y="870"/>
                  <a:pt x="1977" y="870"/>
                </a:cubicBezTo>
                <a:cubicBezTo>
                  <a:pt x="1977" y="870"/>
                  <a:pt x="1977" y="870"/>
                  <a:pt x="1977" y="870"/>
                </a:cubicBezTo>
                <a:cubicBezTo>
                  <a:pt x="1977" y="870"/>
                  <a:pt x="1977" y="870"/>
                  <a:pt x="1977" y="870"/>
                </a:cubicBezTo>
                <a:cubicBezTo>
                  <a:pt x="1977" y="870"/>
                  <a:pt x="1977" y="870"/>
                  <a:pt x="1977" y="870"/>
                </a:cubicBezTo>
                <a:cubicBezTo>
                  <a:pt x="1977" y="870"/>
                  <a:pt x="1976" y="870"/>
                  <a:pt x="1976" y="869"/>
                </a:cubicBezTo>
                <a:cubicBezTo>
                  <a:pt x="1976" y="869"/>
                  <a:pt x="1976" y="869"/>
                  <a:pt x="1976" y="869"/>
                </a:cubicBezTo>
                <a:cubicBezTo>
                  <a:pt x="1976" y="869"/>
                  <a:pt x="1976" y="869"/>
                  <a:pt x="1976" y="869"/>
                </a:cubicBezTo>
                <a:cubicBezTo>
                  <a:pt x="1976" y="869"/>
                  <a:pt x="1976" y="869"/>
                  <a:pt x="1976" y="869"/>
                </a:cubicBezTo>
                <a:cubicBezTo>
                  <a:pt x="1976" y="869"/>
                  <a:pt x="1976" y="869"/>
                  <a:pt x="1976" y="869"/>
                </a:cubicBezTo>
                <a:cubicBezTo>
                  <a:pt x="1976" y="869"/>
                  <a:pt x="1976" y="868"/>
                  <a:pt x="1976" y="868"/>
                </a:cubicBezTo>
                <a:cubicBezTo>
                  <a:pt x="1976" y="868"/>
                  <a:pt x="1976" y="868"/>
                  <a:pt x="1976" y="868"/>
                </a:cubicBezTo>
                <a:cubicBezTo>
                  <a:pt x="1972" y="867"/>
                  <a:pt x="1972" y="867"/>
                  <a:pt x="1972" y="867"/>
                </a:cubicBezTo>
                <a:cubicBezTo>
                  <a:pt x="1948" y="853"/>
                  <a:pt x="1948" y="853"/>
                  <a:pt x="1948" y="853"/>
                </a:cubicBezTo>
                <a:cubicBezTo>
                  <a:pt x="1975" y="863"/>
                  <a:pt x="1975" y="863"/>
                  <a:pt x="1975" y="863"/>
                </a:cubicBezTo>
                <a:cubicBezTo>
                  <a:pt x="2007" y="882"/>
                  <a:pt x="2007" y="882"/>
                  <a:pt x="2007" y="882"/>
                </a:cubicBezTo>
                <a:lnTo>
                  <a:pt x="1993" y="879"/>
                </a:lnTo>
                <a:close/>
                <a:moveTo>
                  <a:pt x="1991" y="869"/>
                </a:moveTo>
                <a:cubicBezTo>
                  <a:pt x="2015" y="878"/>
                  <a:pt x="2015" y="878"/>
                  <a:pt x="2015" y="878"/>
                </a:cubicBezTo>
                <a:cubicBezTo>
                  <a:pt x="2014" y="882"/>
                  <a:pt x="2014" y="882"/>
                  <a:pt x="2014" y="882"/>
                </a:cubicBezTo>
                <a:lnTo>
                  <a:pt x="1991" y="869"/>
                </a:lnTo>
                <a:close/>
                <a:moveTo>
                  <a:pt x="2012" y="898"/>
                </a:moveTo>
                <a:cubicBezTo>
                  <a:pt x="2014" y="897"/>
                  <a:pt x="2014" y="897"/>
                  <a:pt x="2014" y="897"/>
                </a:cubicBezTo>
                <a:cubicBezTo>
                  <a:pt x="2014" y="900"/>
                  <a:pt x="2014" y="900"/>
                  <a:pt x="2014" y="900"/>
                </a:cubicBezTo>
                <a:cubicBezTo>
                  <a:pt x="2012" y="900"/>
                  <a:pt x="2012" y="900"/>
                  <a:pt x="2012" y="900"/>
                </a:cubicBezTo>
                <a:lnTo>
                  <a:pt x="2012" y="898"/>
                </a:lnTo>
                <a:close/>
                <a:moveTo>
                  <a:pt x="2012" y="904"/>
                </a:moveTo>
                <a:cubicBezTo>
                  <a:pt x="2014" y="904"/>
                  <a:pt x="2014" y="904"/>
                  <a:pt x="2014" y="904"/>
                </a:cubicBezTo>
                <a:cubicBezTo>
                  <a:pt x="2014" y="907"/>
                  <a:pt x="2014" y="907"/>
                  <a:pt x="2014" y="907"/>
                </a:cubicBezTo>
                <a:cubicBezTo>
                  <a:pt x="2012" y="907"/>
                  <a:pt x="2012" y="907"/>
                  <a:pt x="2012" y="907"/>
                </a:cubicBezTo>
                <a:lnTo>
                  <a:pt x="2012" y="904"/>
                </a:lnTo>
                <a:close/>
                <a:moveTo>
                  <a:pt x="2012" y="911"/>
                </a:moveTo>
                <a:cubicBezTo>
                  <a:pt x="2015" y="911"/>
                  <a:pt x="2015" y="911"/>
                  <a:pt x="2015" y="911"/>
                </a:cubicBezTo>
                <a:cubicBezTo>
                  <a:pt x="2015" y="914"/>
                  <a:pt x="2015" y="914"/>
                  <a:pt x="2015" y="914"/>
                </a:cubicBezTo>
                <a:cubicBezTo>
                  <a:pt x="2013" y="913"/>
                  <a:pt x="2013" y="913"/>
                  <a:pt x="2013" y="913"/>
                </a:cubicBezTo>
                <a:lnTo>
                  <a:pt x="2012" y="911"/>
                </a:lnTo>
                <a:close/>
                <a:moveTo>
                  <a:pt x="2013" y="918"/>
                </a:moveTo>
                <a:cubicBezTo>
                  <a:pt x="2015" y="917"/>
                  <a:pt x="2015" y="917"/>
                  <a:pt x="2015" y="917"/>
                </a:cubicBezTo>
                <a:cubicBezTo>
                  <a:pt x="2015" y="920"/>
                  <a:pt x="2015" y="920"/>
                  <a:pt x="2015" y="920"/>
                </a:cubicBezTo>
                <a:cubicBezTo>
                  <a:pt x="2013" y="920"/>
                  <a:pt x="2013" y="920"/>
                  <a:pt x="2013" y="920"/>
                </a:cubicBezTo>
                <a:lnTo>
                  <a:pt x="2013" y="918"/>
                </a:lnTo>
                <a:close/>
                <a:moveTo>
                  <a:pt x="2013" y="925"/>
                </a:moveTo>
                <a:cubicBezTo>
                  <a:pt x="2015" y="924"/>
                  <a:pt x="2015" y="924"/>
                  <a:pt x="2015" y="924"/>
                </a:cubicBezTo>
                <a:cubicBezTo>
                  <a:pt x="2015" y="927"/>
                  <a:pt x="2015" y="927"/>
                  <a:pt x="2015" y="927"/>
                </a:cubicBezTo>
                <a:cubicBezTo>
                  <a:pt x="2013" y="927"/>
                  <a:pt x="2013" y="927"/>
                  <a:pt x="2013" y="927"/>
                </a:cubicBezTo>
                <a:lnTo>
                  <a:pt x="2013" y="925"/>
                </a:lnTo>
                <a:close/>
                <a:moveTo>
                  <a:pt x="2013" y="931"/>
                </a:moveTo>
                <a:cubicBezTo>
                  <a:pt x="2015" y="931"/>
                  <a:pt x="2015" y="931"/>
                  <a:pt x="2015" y="931"/>
                </a:cubicBezTo>
                <a:cubicBezTo>
                  <a:pt x="2016" y="934"/>
                  <a:pt x="2016" y="934"/>
                  <a:pt x="2016" y="934"/>
                </a:cubicBezTo>
                <a:cubicBezTo>
                  <a:pt x="2013" y="934"/>
                  <a:pt x="2013" y="934"/>
                  <a:pt x="2013" y="934"/>
                </a:cubicBezTo>
                <a:lnTo>
                  <a:pt x="2013" y="931"/>
                </a:lnTo>
                <a:close/>
                <a:moveTo>
                  <a:pt x="2013" y="938"/>
                </a:moveTo>
                <a:cubicBezTo>
                  <a:pt x="2016" y="938"/>
                  <a:pt x="2016" y="938"/>
                  <a:pt x="2016" y="938"/>
                </a:cubicBezTo>
                <a:cubicBezTo>
                  <a:pt x="2016" y="941"/>
                  <a:pt x="2016" y="941"/>
                  <a:pt x="2016" y="941"/>
                </a:cubicBezTo>
                <a:cubicBezTo>
                  <a:pt x="2014" y="940"/>
                  <a:pt x="2014" y="940"/>
                  <a:pt x="2014" y="940"/>
                </a:cubicBezTo>
                <a:lnTo>
                  <a:pt x="2013" y="938"/>
                </a:lnTo>
                <a:close/>
                <a:moveTo>
                  <a:pt x="2014" y="945"/>
                </a:moveTo>
                <a:cubicBezTo>
                  <a:pt x="2016" y="944"/>
                  <a:pt x="2016" y="944"/>
                  <a:pt x="2016" y="944"/>
                </a:cubicBezTo>
                <a:cubicBezTo>
                  <a:pt x="2016" y="947"/>
                  <a:pt x="2016" y="947"/>
                  <a:pt x="2016" y="947"/>
                </a:cubicBezTo>
                <a:cubicBezTo>
                  <a:pt x="2014" y="947"/>
                  <a:pt x="2014" y="947"/>
                  <a:pt x="2014" y="947"/>
                </a:cubicBezTo>
                <a:lnTo>
                  <a:pt x="2014" y="945"/>
                </a:lnTo>
                <a:close/>
                <a:moveTo>
                  <a:pt x="2014" y="952"/>
                </a:moveTo>
                <a:cubicBezTo>
                  <a:pt x="2016" y="951"/>
                  <a:pt x="2016" y="951"/>
                  <a:pt x="2016" y="951"/>
                </a:cubicBezTo>
                <a:cubicBezTo>
                  <a:pt x="2016" y="954"/>
                  <a:pt x="2016" y="954"/>
                  <a:pt x="2016" y="954"/>
                </a:cubicBezTo>
                <a:cubicBezTo>
                  <a:pt x="2014" y="954"/>
                  <a:pt x="2014" y="954"/>
                  <a:pt x="2014" y="954"/>
                </a:cubicBezTo>
                <a:lnTo>
                  <a:pt x="2014" y="952"/>
                </a:lnTo>
                <a:close/>
                <a:moveTo>
                  <a:pt x="2014" y="959"/>
                </a:moveTo>
                <a:cubicBezTo>
                  <a:pt x="2017" y="958"/>
                  <a:pt x="2017" y="958"/>
                  <a:pt x="2017" y="958"/>
                </a:cubicBezTo>
                <a:cubicBezTo>
                  <a:pt x="2017" y="961"/>
                  <a:pt x="2017" y="961"/>
                  <a:pt x="2017" y="961"/>
                </a:cubicBezTo>
                <a:cubicBezTo>
                  <a:pt x="2015" y="961"/>
                  <a:pt x="2015" y="961"/>
                  <a:pt x="2015" y="961"/>
                </a:cubicBezTo>
                <a:lnTo>
                  <a:pt x="2014" y="959"/>
                </a:lnTo>
                <a:close/>
                <a:moveTo>
                  <a:pt x="2015" y="965"/>
                </a:moveTo>
                <a:cubicBezTo>
                  <a:pt x="2017" y="965"/>
                  <a:pt x="2017" y="965"/>
                  <a:pt x="2017" y="965"/>
                </a:cubicBezTo>
                <a:cubicBezTo>
                  <a:pt x="2017" y="968"/>
                  <a:pt x="2017" y="968"/>
                  <a:pt x="2017" y="968"/>
                </a:cubicBezTo>
                <a:cubicBezTo>
                  <a:pt x="2015" y="968"/>
                  <a:pt x="2015" y="968"/>
                  <a:pt x="2015" y="968"/>
                </a:cubicBezTo>
                <a:lnTo>
                  <a:pt x="2015" y="965"/>
                </a:lnTo>
                <a:close/>
                <a:moveTo>
                  <a:pt x="2015" y="972"/>
                </a:moveTo>
                <a:cubicBezTo>
                  <a:pt x="2017" y="972"/>
                  <a:pt x="2017" y="972"/>
                  <a:pt x="2017" y="972"/>
                </a:cubicBezTo>
                <a:cubicBezTo>
                  <a:pt x="2017" y="975"/>
                  <a:pt x="2017" y="975"/>
                  <a:pt x="2017" y="975"/>
                </a:cubicBezTo>
                <a:cubicBezTo>
                  <a:pt x="2015" y="974"/>
                  <a:pt x="2015" y="974"/>
                  <a:pt x="2015" y="974"/>
                </a:cubicBezTo>
                <a:lnTo>
                  <a:pt x="2015" y="972"/>
                </a:lnTo>
                <a:close/>
                <a:moveTo>
                  <a:pt x="2015" y="979"/>
                </a:moveTo>
                <a:cubicBezTo>
                  <a:pt x="2017" y="978"/>
                  <a:pt x="2017" y="978"/>
                  <a:pt x="2017" y="978"/>
                </a:cubicBezTo>
                <a:cubicBezTo>
                  <a:pt x="2017" y="982"/>
                  <a:pt x="2017" y="982"/>
                  <a:pt x="2017" y="982"/>
                </a:cubicBezTo>
                <a:cubicBezTo>
                  <a:pt x="2015" y="981"/>
                  <a:pt x="2015" y="981"/>
                  <a:pt x="2015" y="981"/>
                </a:cubicBezTo>
                <a:lnTo>
                  <a:pt x="2015" y="979"/>
                </a:lnTo>
                <a:close/>
                <a:moveTo>
                  <a:pt x="2015" y="986"/>
                </a:moveTo>
                <a:cubicBezTo>
                  <a:pt x="2018" y="985"/>
                  <a:pt x="2018" y="985"/>
                  <a:pt x="2018" y="985"/>
                </a:cubicBezTo>
                <a:cubicBezTo>
                  <a:pt x="2018" y="988"/>
                  <a:pt x="2018" y="988"/>
                  <a:pt x="2018" y="988"/>
                </a:cubicBezTo>
                <a:cubicBezTo>
                  <a:pt x="2016" y="988"/>
                  <a:pt x="2016" y="988"/>
                  <a:pt x="2016" y="988"/>
                </a:cubicBezTo>
                <a:lnTo>
                  <a:pt x="2015" y="986"/>
                </a:lnTo>
                <a:close/>
                <a:moveTo>
                  <a:pt x="2016" y="993"/>
                </a:moveTo>
                <a:cubicBezTo>
                  <a:pt x="2018" y="992"/>
                  <a:pt x="2018" y="992"/>
                  <a:pt x="2018" y="992"/>
                </a:cubicBezTo>
                <a:cubicBezTo>
                  <a:pt x="2018" y="995"/>
                  <a:pt x="2018" y="995"/>
                  <a:pt x="2018" y="995"/>
                </a:cubicBezTo>
                <a:cubicBezTo>
                  <a:pt x="2016" y="995"/>
                  <a:pt x="2016" y="995"/>
                  <a:pt x="2016" y="995"/>
                </a:cubicBezTo>
                <a:lnTo>
                  <a:pt x="2016" y="993"/>
                </a:lnTo>
                <a:close/>
                <a:moveTo>
                  <a:pt x="2016" y="1000"/>
                </a:moveTo>
                <a:cubicBezTo>
                  <a:pt x="2018" y="999"/>
                  <a:pt x="2018" y="999"/>
                  <a:pt x="2018" y="999"/>
                </a:cubicBezTo>
                <a:cubicBezTo>
                  <a:pt x="2018" y="1002"/>
                  <a:pt x="2018" y="1002"/>
                  <a:pt x="2018" y="1002"/>
                </a:cubicBezTo>
                <a:cubicBezTo>
                  <a:pt x="2016" y="1002"/>
                  <a:pt x="2016" y="1002"/>
                  <a:pt x="2016" y="1002"/>
                </a:cubicBezTo>
                <a:lnTo>
                  <a:pt x="2016" y="1000"/>
                </a:lnTo>
                <a:close/>
                <a:moveTo>
                  <a:pt x="2016" y="1007"/>
                </a:moveTo>
                <a:cubicBezTo>
                  <a:pt x="2019" y="1006"/>
                  <a:pt x="2019" y="1006"/>
                  <a:pt x="2019" y="1006"/>
                </a:cubicBezTo>
                <a:cubicBezTo>
                  <a:pt x="2019" y="1009"/>
                  <a:pt x="2019" y="1009"/>
                  <a:pt x="2019" y="1009"/>
                </a:cubicBezTo>
                <a:cubicBezTo>
                  <a:pt x="2017" y="1009"/>
                  <a:pt x="2017" y="1009"/>
                  <a:pt x="2017" y="1009"/>
                </a:cubicBezTo>
                <a:lnTo>
                  <a:pt x="2016" y="1007"/>
                </a:lnTo>
                <a:close/>
                <a:moveTo>
                  <a:pt x="2017" y="1014"/>
                </a:moveTo>
                <a:cubicBezTo>
                  <a:pt x="2019" y="1013"/>
                  <a:pt x="2019" y="1013"/>
                  <a:pt x="2019" y="1013"/>
                </a:cubicBezTo>
                <a:cubicBezTo>
                  <a:pt x="2019" y="1016"/>
                  <a:pt x="2019" y="1016"/>
                  <a:pt x="2019" y="1016"/>
                </a:cubicBezTo>
                <a:cubicBezTo>
                  <a:pt x="2017" y="1016"/>
                  <a:pt x="2017" y="1016"/>
                  <a:pt x="2017" y="1016"/>
                </a:cubicBezTo>
                <a:lnTo>
                  <a:pt x="2017" y="1014"/>
                </a:lnTo>
                <a:close/>
                <a:moveTo>
                  <a:pt x="2017" y="1020"/>
                </a:moveTo>
                <a:cubicBezTo>
                  <a:pt x="2019" y="1020"/>
                  <a:pt x="2019" y="1020"/>
                  <a:pt x="2019" y="1020"/>
                </a:cubicBezTo>
                <a:cubicBezTo>
                  <a:pt x="2019" y="1023"/>
                  <a:pt x="2019" y="1023"/>
                  <a:pt x="2019" y="1023"/>
                </a:cubicBezTo>
                <a:cubicBezTo>
                  <a:pt x="2017" y="1023"/>
                  <a:pt x="2017" y="1023"/>
                  <a:pt x="2017" y="1023"/>
                </a:cubicBezTo>
                <a:lnTo>
                  <a:pt x="2017" y="1020"/>
                </a:lnTo>
                <a:close/>
                <a:moveTo>
                  <a:pt x="2019" y="1027"/>
                </a:moveTo>
                <a:cubicBezTo>
                  <a:pt x="2019" y="1030"/>
                  <a:pt x="2019" y="1030"/>
                  <a:pt x="2019" y="1030"/>
                </a:cubicBezTo>
                <a:cubicBezTo>
                  <a:pt x="2017" y="1029"/>
                  <a:pt x="2017" y="1029"/>
                  <a:pt x="2017" y="1029"/>
                </a:cubicBezTo>
                <a:cubicBezTo>
                  <a:pt x="2017" y="1027"/>
                  <a:pt x="2017" y="1027"/>
                  <a:pt x="2017" y="1027"/>
                </a:cubicBezTo>
                <a:lnTo>
                  <a:pt x="2019" y="1027"/>
                </a:lnTo>
                <a:close/>
                <a:moveTo>
                  <a:pt x="2020" y="1034"/>
                </a:moveTo>
                <a:cubicBezTo>
                  <a:pt x="2020" y="1037"/>
                  <a:pt x="2020" y="1037"/>
                  <a:pt x="2020" y="1037"/>
                </a:cubicBezTo>
                <a:cubicBezTo>
                  <a:pt x="2018" y="1036"/>
                  <a:pt x="2018" y="1036"/>
                  <a:pt x="2018" y="1036"/>
                </a:cubicBezTo>
                <a:cubicBezTo>
                  <a:pt x="2017" y="1034"/>
                  <a:pt x="2017" y="1034"/>
                  <a:pt x="2017" y="1034"/>
                </a:cubicBezTo>
                <a:lnTo>
                  <a:pt x="2020" y="1034"/>
                </a:lnTo>
                <a:close/>
                <a:moveTo>
                  <a:pt x="2018" y="1041"/>
                </a:moveTo>
                <a:cubicBezTo>
                  <a:pt x="2020" y="1041"/>
                  <a:pt x="2020" y="1041"/>
                  <a:pt x="2020" y="1041"/>
                </a:cubicBezTo>
                <a:cubicBezTo>
                  <a:pt x="2020" y="1044"/>
                  <a:pt x="2020" y="1044"/>
                  <a:pt x="2020" y="1044"/>
                </a:cubicBezTo>
                <a:cubicBezTo>
                  <a:pt x="2018" y="1043"/>
                  <a:pt x="2018" y="1043"/>
                  <a:pt x="2018" y="1043"/>
                </a:cubicBezTo>
                <a:lnTo>
                  <a:pt x="2018" y="1041"/>
                </a:lnTo>
                <a:close/>
                <a:moveTo>
                  <a:pt x="2020" y="1048"/>
                </a:moveTo>
                <a:cubicBezTo>
                  <a:pt x="2020" y="1051"/>
                  <a:pt x="2020" y="1051"/>
                  <a:pt x="2020" y="1051"/>
                </a:cubicBezTo>
                <a:cubicBezTo>
                  <a:pt x="2018" y="1050"/>
                  <a:pt x="2018" y="1050"/>
                  <a:pt x="2018" y="1050"/>
                </a:cubicBezTo>
                <a:cubicBezTo>
                  <a:pt x="2018" y="1048"/>
                  <a:pt x="2018" y="1048"/>
                  <a:pt x="2018" y="1048"/>
                </a:cubicBezTo>
                <a:lnTo>
                  <a:pt x="2020" y="1048"/>
                </a:lnTo>
                <a:close/>
                <a:moveTo>
                  <a:pt x="2021" y="1054"/>
                </a:moveTo>
                <a:cubicBezTo>
                  <a:pt x="2021" y="1057"/>
                  <a:pt x="2021" y="1057"/>
                  <a:pt x="2021" y="1057"/>
                </a:cubicBezTo>
                <a:cubicBezTo>
                  <a:pt x="2019" y="1057"/>
                  <a:pt x="2019" y="1057"/>
                  <a:pt x="2019" y="1057"/>
                </a:cubicBezTo>
                <a:cubicBezTo>
                  <a:pt x="2018" y="1055"/>
                  <a:pt x="2018" y="1055"/>
                  <a:pt x="2018" y="1055"/>
                </a:cubicBezTo>
                <a:lnTo>
                  <a:pt x="2021" y="1054"/>
                </a:lnTo>
                <a:close/>
                <a:moveTo>
                  <a:pt x="2021" y="1061"/>
                </a:moveTo>
                <a:cubicBezTo>
                  <a:pt x="2021" y="1064"/>
                  <a:pt x="2021" y="1064"/>
                  <a:pt x="2021" y="1064"/>
                </a:cubicBezTo>
                <a:cubicBezTo>
                  <a:pt x="2019" y="1064"/>
                  <a:pt x="2019" y="1064"/>
                  <a:pt x="2019" y="1064"/>
                </a:cubicBezTo>
                <a:cubicBezTo>
                  <a:pt x="2019" y="1062"/>
                  <a:pt x="2019" y="1062"/>
                  <a:pt x="2019" y="1062"/>
                </a:cubicBezTo>
                <a:lnTo>
                  <a:pt x="2021" y="1061"/>
                </a:lnTo>
                <a:close/>
                <a:moveTo>
                  <a:pt x="2019" y="1071"/>
                </a:moveTo>
                <a:cubicBezTo>
                  <a:pt x="2019" y="1069"/>
                  <a:pt x="2019" y="1069"/>
                  <a:pt x="2019" y="1069"/>
                </a:cubicBezTo>
                <a:cubicBezTo>
                  <a:pt x="2021" y="1068"/>
                  <a:pt x="2021" y="1068"/>
                  <a:pt x="2021" y="1068"/>
                </a:cubicBezTo>
                <a:cubicBezTo>
                  <a:pt x="2021" y="1071"/>
                  <a:pt x="2021" y="1071"/>
                  <a:pt x="2021" y="1071"/>
                </a:cubicBezTo>
                <a:lnTo>
                  <a:pt x="2019" y="1071"/>
                </a:lnTo>
                <a:close/>
                <a:moveTo>
                  <a:pt x="2021" y="1009"/>
                </a:moveTo>
                <a:cubicBezTo>
                  <a:pt x="2021" y="1009"/>
                  <a:pt x="2021" y="1009"/>
                  <a:pt x="2021" y="1009"/>
                </a:cubicBezTo>
                <a:cubicBezTo>
                  <a:pt x="2021" y="1005"/>
                  <a:pt x="2021" y="1005"/>
                  <a:pt x="2021" y="1005"/>
                </a:cubicBezTo>
                <a:cubicBezTo>
                  <a:pt x="2021" y="1005"/>
                  <a:pt x="2021" y="1005"/>
                  <a:pt x="2021" y="1005"/>
                </a:cubicBezTo>
                <a:cubicBezTo>
                  <a:pt x="2024" y="1007"/>
                  <a:pt x="2024" y="1007"/>
                  <a:pt x="2024" y="1007"/>
                </a:cubicBezTo>
                <a:cubicBezTo>
                  <a:pt x="2022" y="1009"/>
                  <a:pt x="2022" y="1009"/>
                  <a:pt x="2022" y="1009"/>
                </a:cubicBezTo>
                <a:cubicBezTo>
                  <a:pt x="2022" y="1009"/>
                  <a:pt x="2022" y="1009"/>
                  <a:pt x="2021" y="1009"/>
                </a:cubicBezTo>
                <a:close/>
                <a:moveTo>
                  <a:pt x="2022" y="1016"/>
                </a:moveTo>
                <a:cubicBezTo>
                  <a:pt x="2022" y="1012"/>
                  <a:pt x="2022" y="1012"/>
                  <a:pt x="2022" y="1012"/>
                </a:cubicBezTo>
                <a:cubicBezTo>
                  <a:pt x="2024" y="1014"/>
                  <a:pt x="2024" y="1014"/>
                  <a:pt x="2024" y="1014"/>
                </a:cubicBezTo>
                <a:cubicBezTo>
                  <a:pt x="2022" y="1016"/>
                  <a:pt x="2022" y="1016"/>
                  <a:pt x="2022" y="1016"/>
                </a:cubicBezTo>
                <a:cubicBezTo>
                  <a:pt x="2022" y="1016"/>
                  <a:pt x="2022" y="1016"/>
                  <a:pt x="2022" y="1016"/>
                </a:cubicBezTo>
                <a:cubicBezTo>
                  <a:pt x="2022" y="1016"/>
                  <a:pt x="2022" y="1016"/>
                  <a:pt x="2022" y="1016"/>
                </a:cubicBezTo>
                <a:cubicBezTo>
                  <a:pt x="2022" y="1016"/>
                  <a:pt x="2022" y="1016"/>
                  <a:pt x="2022" y="1016"/>
                </a:cubicBezTo>
                <a:close/>
                <a:moveTo>
                  <a:pt x="2022" y="1023"/>
                </a:moveTo>
                <a:cubicBezTo>
                  <a:pt x="2022" y="1019"/>
                  <a:pt x="2022" y="1019"/>
                  <a:pt x="2022" y="1019"/>
                </a:cubicBezTo>
                <a:cubicBezTo>
                  <a:pt x="2025" y="1021"/>
                  <a:pt x="2025" y="1021"/>
                  <a:pt x="2025" y="1021"/>
                </a:cubicBezTo>
                <a:cubicBezTo>
                  <a:pt x="2023" y="1023"/>
                  <a:pt x="2023" y="1023"/>
                  <a:pt x="2023" y="1023"/>
                </a:cubicBezTo>
                <a:cubicBezTo>
                  <a:pt x="2023" y="1023"/>
                  <a:pt x="2023" y="1023"/>
                  <a:pt x="2022" y="1023"/>
                </a:cubicBezTo>
                <a:cubicBezTo>
                  <a:pt x="2022" y="1023"/>
                  <a:pt x="2022" y="1023"/>
                  <a:pt x="2022" y="1023"/>
                </a:cubicBezTo>
                <a:cubicBezTo>
                  <a:pt x="2022" y="1023"/>
                  <a:pt x="2022" y="1023"/>
                  <a:pt x="2022" y="1023"/>
                </a:cubicBezTo>
                <a:close/>
                <a:moveTo>
                  <a:pt x="2022" y="1026"/>
                </a:moveTo>
                <a:cubicBezTo>
                  <a:pt x="2025" y="1028"/>
                  <a:pt x="2025" y="1028"/>
                  <a:pt x="2025" y="1028"/>
                </a:cubicBezTo>
                <a:cubicBezTo>
                  <a:pt x="2023" y="1030"/>
                  <a:pt x="2023" y="1030"/>
                  <a:pt x="2023" y="1030"/>
                </a:cubicBezTo>
                <a:cubicBezTo>
                  <a:pt x="2023" y="1030"/>
                  <a:pt x="2023" y="1030"/>
                  <a:pt x="2022" y="1030"/>
                </a:cubicBezTo>
                <a:lnTo>
                  <a:pt x="2022" y="1026"/>
                </a:lnTo>
                <a:close/>
                <a:moveTo>
                  <a:pt x="2022" y="1033"/>
                </a:moveTo>
                <a:cubicBezTo>
                  <a:pt x="2025" y="1035"/>
                  <a:pt x="2025" y="1035"/>
                  <a:pt x="2025" y="1035"/>
                </a:cubicBezTo>
                <a:cubicBezTo>
                  <a:pt x="2023" y="1037"/>
                  <a:pt x="2023" y="1037"/>
                  <a:pt x="2023" y="1037"/>
                </a:cubicBezTo>
                <a:cubicBezTo>
                  <a:pt x="2023" y="1037"/>
                  <a:pt x="2023" y="1037"/>
                  <a:pt x="2023" y="1037"/>
                </a:cubicBezTo>
                <a:cubicBezTo>
                  <a:pt x="2023" y="1037"/>
                  <a:pt x="2023" y="1037"/>
                  <a:pt x="2023" y="1037"/>
                </a:cubicBezTo>
                <a:cubicBezTo>
                  <a:pt x="2023" y="1037"/>
                  <a:pt x="2023" y="1037"/>
                  <a:pt x="2023" y="1037"/>
                </a:cubicBezTo>
                <a:lnTo>
                  <a:pt x="2022" y="1033"/>
                </a:lnTo>
                <a:close/>
                <a:moveTo>
                  <a:pt x="2023" y="1044"/>
                </a:moveTo>
                <a:cubicBezTo>
                  <a:pt x="2023" y="1040"/>
                  <a:pt x="2023" y="1040"/>
                  <a:pt x="2023" y="1040"/>
                </a:cubicBezTo>
                <a:cubicBezTo>
                  <a:pt x="2025" y="1042"/>
                  <a:pt x="2025" y="1042"/>
                  <a:pt x="2025" y="1042"/>
                </a:cubicBezTo>
                <a:cubicBezTo>
                  <a:pt x="2023" y="1044"/>
                  <a:pt x="2023" y="1044"/>
                  <a:pt x="2023" y="1044"/>
                </a:cubicBezTo>
                <a:cubicBezTo>
                  <a:pt x="2023" y="1044"/>
                  <a:pt x="2023" y="1044"/>
                  <a:pt x="2023" y="1044"/>
                </a:cubicBezTo>
                <a:cubicBezTo>
                  <a:pt x="2023" y="1044"/>
                  <a:pt x="2023" y="1044"/>
                  <a:pt x="2023" y="1044"/>
                </a:cubicBezTo>
                <a:cubicBezTo>
                  <a:pt x="2023" y="1044"/>
                  <a:pt x="2023" y="1044"/>
                  <a:pt x="2023" y="1044"/>
                </a:cubicBezTo>
                <a:close/>
                <a:moveTo>
                  <a:pt x="2023" y="1047"/>
                </a:moveTo>
                <a:cubicBezTo>
                  <a:pt x="2026" y="1049"/>
                  <a:pt x="2026" y="1049"/>
                  <a:pt x="2026" y="1049"/>
                </a:cubicBezTo>
                <a:cubicBezTo>
                  <a:pt x="2024" y="1051"/>
                  <a:pt x="2024" y="1051"/>
                  <a:pt x="2024" y="1051"/>
                </a:cubicBezTo>
                <a:cubicBezTo>
                  <a:pt x="2024" y="1051"/>
                  <a:pt x="2023" y="1051"/>
                  <a:pt x="2023" y="1051"/>
                </a:cubicBezTo>
                <a:lnTo>
                  <a:pt x="2023" y="1047"/>
                </a:lnTo>
                <a:close/>
                <a:moveTo>
                  <a:pt x="2023" y="1054"/>
                </a:moveTo>
                <a:cubicBezTo>
                  <a:pt x="2026" y="1056"/>
                  <a:pt x="2026" y="1056"/>
                  <a:pt x="2026" y="1056"/>
                </a:cubicBezTo>
                <a:cubicBezTo>
                  <a:pt x="2024" y="1058"/>
                  <a:pt x="2024" y="1058"/>
                  <a:pt x="2024" y="1058"/>
                </a:cubicBezTo>
                <a:cubicBezTo>
                  <a:pt x="2024" y="1058"/>
                  <a:pt x="2024" y="1058"/>
                  <a:pt x="2023" y="1058"/>
                </a:cubicBezTo>
                <a:lnTo>
                  <a:pt x="2023" y="1054"/>
                </a:lnTo>
                <a:close/>
                <a:moveTo>
                  <a:pt x="2024" y="1061"/>
                </a:moveTo>
                <a:cubicBezTo>
                  <a:pt x="2026" y="1063"/>
                  <a:pt x="2026" y="1063"/>
                  <a:pt x="2026" y="1063"/>
                </a:cubicBezTo>
                <a:cubicBezTo>
                  <a:pt x="2024" y="1065"/>
                  <a:pt x="2024" y="1065"/>
                  <a:pt x="2024" y="1065"/>
                </a:cubicBezTo>
                <a:cubicBezTo>
                  <a:pt x="2024" y="1065"/>
                  <a:pt x="2024" y="1065"/>
                  <a:pt x="2024" y="1065"/>
                </a:cubicBezTo>
                <a:lnTo>
                  <a:pt x="2024" y="1061"/>
                </a:lnTo>
                <a:close/>
                <a:moveTo>
                  <a:pt x="2024" y="1072"/>
                </a:moveTo>
                <a:cubicBezTo>
                  <a:pt x="2024" y="1072"/>
                  <a:pt x="2024" y="1072"/>
                  <a:pt x="2024" y="1072"/>
                </a:cubicBezTo>
                <a:cubicBezTo>
                  <a:pt x="2024" y="1068"/>
                  <a:pt x="2024" y="1068"/>
                  <a:pt x="2024" y="1068"/>
                </a:cubicBezTo>
                <a:cubicBezTo>
                  <a:pt x="2027" y="1070"/>
                  <a:pt x="2027" y="1070"/>
                  <a:pt x="2027" y="1070"/>
                </a:cubicBezTo>
                <a:lnTo>
                  <a:pt x="2024" y="1072"/>
                </a:lnTo>
                <a:close/>
                <a:moveTo>
                  <a:pt x="1293" y="2874"/>
                </a:moveTo>
                <a:cubicBezTo>
                  <a:pt x="1293" y="2874"/>
                  <a:pt x="1292" y="2874"/>
                  <a:pt x="1292" y="2874"/>
                </a:cubicBezTo>
                <a:cubicBezTo>
                  <a:pt x="1157" y="2798"/>
                  <a:pt x="1157" y="2798"/>
                  <a:pt x="1157" y="2798"/>
                </a:cubicBezTo>
                <a:cubicBezTo>
                  <a:pt x="1157" y="2798"/>
                  <a:pt x="1157" y="2798"/>
                  <a:pt x="1157" y="2798"/>
                </a:cubicBezTo>
                <a:cubicBezTo>
                  <a:pt x="1157" y="2798"/>
                  <a:pt x="1157" y="2798"/>
                  <a:pt x="1157" y="2798"/>
                </a:cubicBezTo>
                <a:cubicBezTo>
                  <a:pt x="1157" y="2798"/>
                  <a:pt x="1156" y="2798"/>
                  <a:pt x="1156" y="2798"/>
                </a:cubicBezTo>
                <a:cubicBezTo>
                  <a:pt x="1156" y="2798"/>
                  <a:pt x="1156" y="2798"/>
                  <a:pt x="1156" y="2798"/>
                </a:cubicBezTo>
                <a:cubicBezTo>
                  <a:pt x="1156" y="2798"/>
                  <a:pt x="1156" y="2798"/>
                  <a:pt x="1156" y="2798"/>
                </a:cubicBezTo>
                <a:cubicBezTo>
                  <a:pt x="1156" y="2798"/>
                  <a:pt x="1156" y="2798"/>
                  <a:pt x="1156" y="2798"/>
                </a:cubicBezTo>
                <a:cubicBezTo>
                  <a:pt x="1156" y="2798"/>
                  <a:pt x="1156" y="2798"/>
                  <a:pt x="1156" y="2798"/>
                </a:cubicBezTo>
                <a:cubicBezTo>
                  <a:pt x="1156" y="2798"/>
                  <a:pt x="1155" y="2798"/>
                  <a:pt x="1155" y="2799"/>
                </a:cubicBezTo>
                <a:cubicBezTo>
                  <a:pt x="1155" y="2799"/>
                  <a:pt x="1155" y="2799"/>
                  <a:pt x="1155" y="2799"/>
                </a:cubicBezTo>
                <a:cubicBezTo>
                  <a:pt x="1155" y="2799"/>
                  <a:pt x="1155" y="2799"/>
                  <a:pt x="1155" y="2799"/>
                </a:cubicBezTo>
                <a:cubicBezTo>
                  <a:pt x="1155" y="2799"/>
                  <a:pt x="1155" y="2799"/>
                  <a:pt x="1155" y="2799"/>
                </a:cubicBezTo>
                <a:cubicBezTo>
                  <a:pt x="1155" y="2799"/>
                  <a:pt x="1155" y="2799"/>
                  <a:pt x="1155" y="2799"/>
                </a:cubicBezTo>
                <a:cubicBezTo>
                  <a:pt x="1155" y="2799"/>
                  <a:pt x="1155" y="2799"/>
                  <a:pt x="1155" y="2800"/>
                </a:cubicBezTo>
                <a:cubicBezTo>
                  <a:pt x="1155" y="2800"/>
                  <a:pt x="1155" y="2800"/>
                  <a:pt x="1155" y="2800"/>
                </a:cubicBezTo>
                <a:cubicBezTo>
                  <a:pt x="1162" y="2977"/>
                  <a:pt x="1162" y="2977"/>
                  <a:pt x="1162" y="2977"/>
                </a:cubicBezTo>
                <a:cubicBezTo>
                  <a:pt x="1162" y="2977"/>
                  <a:pt x="1162" y="2977"/>
                  <a:pt x="1162" y="2977"/>
                </a:cubicBezTo>
                <a:cubicBezTo>
                  <a:pt x="1162" y="2977"/>
                  <a:pt x="1162" y="2978"/>
                  <a:pt x="1162" y="2978"/>
                </a:cubicBezTo>
                <a:cubicBezTo>
                  <a:pt x="1162" y="2978"/>
                  <a:pt x="1162" y="2978"/>
                  <a:pt x="1162" y="2978"/>
                </a:cubicBezTo>
                <a:cubicBezTo>
                  <a:pt x="1162" y="2978"/>
                  <a:pt x="1162" y="2978"/>
                  <a:pt x="1162" y="2978"/>
                </a:cubicBezTo>
                <a:cubicBezTo>
                  <a:pt x="1162" y="2978"/>
                  <a:pt x="1163" y="2978"/>
                  <a:pt x="1163" y="2978"/>
                </a:cubicBezTo>
                <a:cubicBezTo>
                  <a:pt x="1163" y="2978"/>
                  <a:pt x="1163" y="2978"/>
                  <a:pt x="1163" y="2978"/>
                </a:cubicBezTo>
                <a:cubicBezTo>
                  <a:pt x="1163" y="2978"/>
                  <a:pt x="1163" y="2978"/>
                  <a:pt x="1163" y="2978"/>
                </a:cubicBezTo>
                <a:cubicBezTo>
                  <a:pt x="1163" y="2978"/>
                  <a:pt x="1164" y="2978"/>
                  <a:pt x="1164" y="2978"/>
                </a:cubicBezTo>
                <a:cubicBezTo>
                  <a:pt x="1164" y="2978"/>
                  <a:pt x="1164" y="2978"/>
                  <a:pt x="1164" y="2978"/>
                </a:cubicBezTo>
                <a:cubicBezTo>
                  <a:pt x="1292" y="2876"/>
                  <a:pt x="1292" y="2876"/>
                  <a:pt x="1292" y="2876"/>
                </a:cubicBezTo>
                <a:cubicBezTo>
                  <a:pt x="1292" y="2876"/>
                  <a:pt x="1292" y="2876"/>
                  <a:pt x="1292" y="2876"/>
                </a:cubicBezTo>
                <a:cubicBezTo>
                  <a:pt x="1293" y="2876"/>
                  <a:pt x="1293" y="2876"/>
                  <a:pt x="1293" y="2876"/>
                </a:cubicBezTo>
                <a:cubicBezTo>
                  <a:pt x="1293" y="2876"/>
                  <a:pt x="1293" y="2875"/>
                  <a:pt x="1293" y="2875"/>
                </a:cubicBezTo>
                <a:cubicBezTo>
                  <a:pt x="1293" y="2875"/>
                  <a:pt x="1293" y="2875"/>
                  <a:pt x="1293" y="2875"/>
                </a:cubicBezTo>
                <a:cubicBezTo>
                  <a:pt x="1293" y="2875"/>
                  <a:pt x="1293" y="2874"/>
                  <a:pt x="1293" y="2874"/>
                </a:cubicBezTo>
                <a:cubicBezTo>
                  <a:pt x="1293" y="2874"/>
                  <a:pt x="1293" y="2874"/>
                  <a:pt x="1293" y="2874"/>
                </a:cubicBezTo>
                <a:close/>
                <a:moveTo>
                  <a:pt x="1164" y="2974"/>
                </a:moveTo>
                <a:cubicBezTo>
                  <a:pt x="1158" y="2802"/>
                  <a:pt x="1158" y="2802"/>
                  <a:pt x="1158" y="2802"/>
                </a:cubicBezTo>
                <a:cubicBezTo>
                  <a:pt x="1289" y="2875"/>
                  <a:pt x="1289" y="2875"/>
                  <a:pt x="1289" y="2875"/>
                </a:cubicBezTo>
                <a:lnTo>
                  <a:pt x="1164" y="2974"/>
                </a:lnTo>
                <a:close/>
                <a:moveTo>
                  <a:pt x="1173" y="3208"/>
                </a:moveTo>
                <a:cubicBezTo>
                  <a:pt x="1173" y="3208"/>
                  <a:pt x="1173" y="3208"/>
                  <a:pt x="1173" y="3208"/>
                </a:cubicBezTo>
                <a:cubicBezTo>
                  <a:pt x="1173" y="3208"/>
                  <a:pt x="1172" y="3208"/>
                  <a:pt x="1172" y="3208"/>
                </a:cubicBezTo>
                <a:cubicBezTo>
                  <a:pt x="1172" y="3208"/>
                  <a:pt x="1172" y="3208"/>
                  <a:pt x="1172" y="3208"/>
                </a:cubicBezTo>
                <a:cubicBezTo>
                  <a:pt x="1172" y="3208"/>
                  <a:pt x="1172" y="3208"/>
                  <a:pt x="1172" y="3208"/>
                </a:cubicBezTo>
                <a:cubicBezTo>
                  <a:pt x="1171" y="3208"/>
                  <a:pt x="1171" y="3208"/>
                  <a:pt x="1171" y="3208"/>
                </a:cubicBezTo>
                <a:cubicBezTo>
                  <a:pt x="1171" y="3208"/>
                  <a:pt x="1171" y="3208"/>
                  <a:pt x="1171" y="3208"/>
                </a:cubicBezTo>
                <a:cubicBezTo>
                  <a:pt x="1171" y="3208"/>
                  <a:pt x="1171" y="3208"/>
                  <a:pt x="1171" y="3208"/>
                </a:cubicBezTo>
                <a:cubicBezTo>
                  <a:pt x="1171" y="3208"/>
                  <a:pt x="1170" y="3208"/>
                  <a:pt x="1170" y="3209"/>
                </a:cubicBezTo>
                <a:cubicBezTo>
                  <a:pt x="1170" y="3209"/>
                  <a:pt x="1170" y="3209"/>
                  <a:pt x="1170" y="3209"/>
                </a:cubicBezTo>
                <a:cubicBezTo>
                  <a:pt x="1170" y="3209"/>
                  <a:pt x="1170" y="3209"/>
                  <a:pt x="1170" y="3209"/>
                </a:cubicBezTo>
                <a:cubicBezTo>
                  <a:pt x="1174" y="3296"/>
                  <a:pt x="1174" y="3296"/>
                  <a:pt x="1174" y="3296"/>
                </a:cubicBezTo>
                <a:cubicBezTo>
                  <a:pt x="1176" y="3296"/>
                  <a:pt x="1176" y="3296"/>
                  <a:pt x="1176" y="3296"/>
                </a:cubicBezTo>
                <a:cubicBezTo>
                  <a:pt x="1176" y="3296"/>
                  <a:pt x="1176" y="3296"/>
                  <a:pt x="1176" y="3296"/>
                </a:cubicBezTo>
                <a:cubicBezTo>
                  <a:pt x="1173" y="3213"/>
                  <a:pt x="1173" y="3213"/>
                  <a:pt x="1173" y="3213"/>
                </a:cubicBezTo>
                <a:cubicBezTo>
                  <a:pt x="1239" y="3296"/>
                  <a:pt x="1239" y="3296"/>
                  <a:pt x="1239" y="3296"/>
                </a:cubicBezTo>
                <a:cubicBezTo>
                  <a:pt x="1242" y="3296"/>
                  <a:pt x="1242" y="3296"/>
                  <a:pt x="1242" y="3296"/>
                </a:cubicBezTo>
                <a:cubicBezTo>
                  <a:pt x="1242" y="3296"/>
                  <a:pt x="1242" y="3295"/>
                  <a:pt x="1242" y="3295"/>
                </a:cubicBezTo>
                <a:lnTo>
                  <a:pt x="1173" y="3208"/>
                </a:lnTo>
                <a:close/>
                <a:moveTo>
                  <a:pt x="1283" y="3113"/>
                </a:moveTo>
                <a:cubicBezTo>
                  <a:pt x="1283" y="3113"/>
                  <a:pt x="1283" y="3113"/>
                  <a:pt x="1283" y="3113"/>
                </a:cubicBezTo>
                <a:cubicBezTo>
                  <a:pt x="1283" y="3113"/>
                  <a:pt x="1283" y="3113"/>
                  <a:pt x="1283" y="3113"/>
                </a:cubicBezTo>
                <a:cubicBezTo>
                  <a:pt x="1283" y="3112"/>
                  <a:pt x="1282" y="3112"/>
                  <a:pt x="1282" y="3112"/>
                </a:cubicBezTo>
                <a:cubicBezTo>
                  <a:pt x="1282" y="3112"/>
                  <a:pt x="1282" y="3112"/>
                  <a:pt x="1282" y="3112"/>
                </a:cubicBezTo>
                <a:cubicBezTo>
                  <a:pt x="1282" y="3112"/>
                  <a:pt x="1282" y="3112"/>
                  <a:pt x="1282" y="3112"/>
                </a:cubicBezTo>
                <a:cubicBezTo>
                  <a:pt x="1281" y="3112"/>
                  <a:pt x="1281" y="3112"/>
                  <a:pt x="1281" y="3112"/>
                </a:cubicBezTo>
                <a:cubicBezTo>
                  <a:pt x="1281" y="3112"/>
                  <a:pt x="1281" y="3112"/>
                  <a:pt x="1281" y="3112"/>
                </a:cubicBezTo>
                <a:cubicBezTo>
                  <a:pt x="1172" y="3193"/>
                  <a:pt x="1172" y="3193"/>
                  <a:pt x="1172" y="3193"/>
                </a:cubicBezTo>
                <a:cubicBezTo>
                  <a:pt x="1172" y="3193"/>
                  <a:pt x="1172" y="3193"/>
                  <a:pt x="1172" y="3193"/>
                </a:cubicBezTo>
                <a:cubicBezTo>
                  <a:pt x="1172" y="3193"/>
                  <a:pt x="1172" y="3193"/>
                  <a:pt x="1172" y="3193"/>
                </a:cubicBezTo>
                <a:cubicBezTo>
                  <a:pt x="1171" y="3193"/>
                  <a:pt x="1171" y="3193"/>
                  <a:pt x="1171" y="3193"/>
                </a:cubicBezTo>
                <a:cubicBezTo>
                  <a:pt x="1171" y="3193"/>
                  <a:pt x="1171" y="3194"/>
                  <a:pt x="1171" y="3194"/>
                </a:cubicBezTo>
                <a:cubicBezTo>
                  <a:pt x="1171" y="3194"/>
                  <a:pt x="1171" y="3194"/>
                  <a:pt x="1171" y="3194"/>
                </a:cubicBezTo>
                <a:cubicBezTo>
                  <a:pt x="1171" y="3194"/>
                  <a:pt x="1171" y="3195"/>
                  <a:pt x="1171" y="3195"/>
                </a:cubicBezTo>
                <a:cubicBezTo>
                  <a:pt x="1171" y="3195"/>
                  <a:pt x="1171" y="3195"/>
                  <a:pt x="1171" y="3195"/>
                </a:cubicBezTo>
                <a:cubicBezTo>
                  <a:pt x="1171" y="3195"/>
                  <a:pt x="1171" y="3195"/>
                  <a:pt x="1171" y="3195"/>
                </a:cubicBezTo>
                <a:cubicBezTo>
                  <a:pt x="1252" y="3296"/>
                  <a:pt x="1252" y="3296"/>
                  <a:pt x="1252" y="3296"/>
                </a:cubicBezTo>
                <a:cubicBezTo>
                  <a:pt x="1255" y="3296"/>
                  <a:pt x="1255" y="3296"/>
                  <a:pt x="1255" y="3296"/>
                </a:cubicBezTo>
                <a:cubicBezTo>
                  <a:pt x="1255" y="3296"/>
                  <a:pt x="1255" y="3295"/>
                  <a:pt x="1255" y="3295"/>
                </a:cubicBezTo>
                <a:cubicBezTo>
                  <a:pt x="1174" y="3194"/>
                  <a:pt x="1174" y="3194"/>
                  <a:pt x="1174" y="3194"/>
                </a:cubicBezTo>
                <a:cubicBezTo>
                  <a:pt x="1280" y="3116"/>
                  <a:pt x="1280" y="3116"/>
                  <a:pt x="1280" y="3116"/>
                </a:cubicBezTo>
                <a:cubicBezTo>
                  <a:pt x="1269" y="3296"/>
                  <a:pt x="1269" y="3296"/>
                  <a:pt x="1269" y="3296"/>
                </a:cubicBezTo>
                <a:cubicBezTo>
                  <a:pt x="1269" y="3296"/>
                  <a:pt x="1269" y="3296"/>
                  <a:pt x="1269" y="3296"/>
                </a:cubicBezTo>
                <a:cubicBezTo>
                  <a:pt x="1272" y="3296"/>
                  <a:pt x="1272" y="3296"/>
                  <a:pt x="1272" y="3296"/>
                </a:cubicBezTo>
                <a:cubicBezTo>
                  <a:pt x="1283" y="3114"/>
                  <a:pt x="1283" y="3114"/>
                  <a:pt x="1283" y="3114"/>
                </a:cubicBezTo>
                <a:cubicBezTo>
                  <a:pt x="1283" y="3113"/>
                  <a:pt x="1283" y="3113"/>
                  <a:pt x="1283" y="3113"/>
                </a:cubicBezTo>
                <a:close/>
                <a:moveTo>
                  <a:pt x="653" y="3295"/>
                </a:moveTo>
                <a:cubicBezTo>
                  <a:pt x="653" y="3295"/>
                  <a:pt x="653" y="3295"/>
                  <a:pt x="653" y="3295"/>
                </a:cubicBezTo>
                <a:cubicBezTo>
                  <a:pt x="577" y="3119"/>
                  <a:pt x="577" y="3119"/>
                  <a:pt x="577" y="3119"/>
                </a:cubicBezTo>
                <a:cubicBezTo>
                  <a:pt x="577" y="3119"/>
                  <a:pt x="577" y="3119"/>
                  <a:pt x="577" y="3119"/>
                </a:cubicBezTo>
                <a:cubicBezTo>
                  <a:pt x="577" y="3119"/>
                  <a:pt x="577" y="3118"/>
                  <a:pt x="577" y="3118"/>
                </a:cubicBezTo>
                <a:cubicBezTo>
                  <a:pt x="577" y="3118"/>
                  <a:pt x="577" y="3118"/>
                  <a:pt x="577" y="3118"/>
                </a:cubicBezTo>
                <a:cubicBezTo>
                  <a:pt x="576" y="3118"/>
                  <a:pt x="576" y="3118"/>
                  <a:pt x="576" y="3118"/>
                </a:cubicBezTo>
                <a:cubicBezTo>
                  <a:pt x="576" y="3118"/>
                  <a:pt x="576" y="3118"/>
                  <a:pt x="576" y="3118"/>
                </a:cubicBezTo>
                <a:cubicBezTo>
                  <a:pt x="576" y="3118"/>
                  <a:pt x="576" y="3118"/>
                  <a:pt x="576" y="3118"/>
                </a:cubicBezTo>
                <a:cubicBezTo>
                  <a:pt x="576" y="3118"/>
                  <a:pt x="576" y="3118"/>
                  <a:pt x="576" y="3118"/>
                </a:cubicBezTo>
                <a:cubicBezTo>
                  <a:pt x="576" y="3118"/>
                  <a:pt x="576" y="3118"/>
                  <a:pt x="576" y="3118"/>
                </a:cubicBezTo>
                <a:cubicBezTo>
                  <a:pt x="575" y="3118"/>
                  <a:pt x="575" y="3118"/>
                  <a:pt x="575" y="3118"/>
                </a:cubicBezTo>
                <a:cubicBezTo>
                  <a:pt x="575" y="3118"/>
                  <a:pt x="575" y="3118"/>
                  <a:pt x="575" y="3118"/>
                </a:cubicBezTo>
                <a:cubicBezTo>
                  <a:pt x="575" y="3118"/>
                  <a:pt x="575" y="3118"/>
                  <a:pt x="575" y="3118"/>
                </a:cubicBezTo>
                <a:cubicBezTo>
                  <a:pt x="575" y="3118"/>
                  <a:pt x="575" y="3118"/>
                  <a:pt x="575" y="3118"/>
                </a:cubicBezTo>
                <a:cubicBezTo>
                  <a:pt x="575" y="3118"/>
                  <a:pt x="575" y="3118"/>
                  <a:pt x="575" y="3118"/>
                </a:cubicBezTo>
                <a:cubicBezTo>
                  <a:pt x="575" y="3118"/>
                  <a:pt x="574" y="3118"/>
                  <a:pt x="574" y="3119"/>
                </a:cubicBezTo>
                <a:cubicBezTo>
                  <a:pt x="574" y="3119"/>
                  <a:pt x="574" y="3119"/>
                  <a:pt x="574" y="3119"/>
                </a:cubicBezTo>
                <a:cubicBezTo>
                  <a:pt x="574" y="3119"/>
                  <a:pt x="574" y="3119"/>
                  <a:pt x="574" y="3119"/>
                </a:cubicBezTo>
                <a:cubicBezTo>
                  <a:pt x="536" y="3291"/>
                  <a:pt x="536" y="3291"/>
                  <a:pt x="536" y="3291"/>
                </a:cubicBezTo>
                <a:cubicBezTo>
                  <a:pt x="536" y="3291"/>
                  <a:pt x="536" y="3291"/>
                  <a:pt x="536" y="3291"/>
                </a:cubicBezTo>
                <a:cubicBezTo>
                  <a:pt x="536" y="3291"/>
                  <a:pt x="536" y="3291"/>
                  <a:pt x="536" y="3291"/>
                </a:cubicBezTo>
                <a:cubicBezTo>
                  <a:pt x="536" y="3291"/>
                  <a:pt x="536" y="3291"/>
                  <a:pt x="536" y="3291"/>
                </a:cubicBezTo>
                <a:cubicBezTo>
                  <a:pt x="536" y="3291"/>
                  <a:pt x="536" y="3292"/>
                  <a:pt x="536" y="3292"/>
                </a:cubicBezTo>
                <a:cubicBezTo>
                  <a:pt x="536" y="3292"/>
                  <a:pt x="537" y="3292"/>
                  <a:pt x="537" y="3292"/>
                </a:cubicBezTo>
                <a:cubicBezTo>
                  <a:pt x="537" y="3292"/>
                  <a:pt x="537" y="3292"/>
                  <a:pt x="537" y="3292"/>
                </a:cubicBezTo>
                <a:cubicBezTo>
                  <a:pt x="537" y="3292"/>
                  <a:pt x="537" y="3292"/>
                  <a:pt x="537" y="3292"/>
                </a:cubicBezTo>
                <a:cubicBezTo>
                  <a:pt x="537" y="3292"/>
                  <a:pt x="537" y="3292"/>
                  <a:pt x="537" y="3293"/>
                </a:cubicBezTo>
                <a:cubicBezTo>
                  <a:pt x="537" y="3293"/>
                  <a:pt x="537" y="3293"/>
                  <a:pt x="537" y="3293"/>
                </a:cubicBezTo>
                <a:cubicBezTo>
                  <a:pt x="537" y="3293"/>
                  <a:pt x="537" y="3293"/>
                  <a:pt x="538" y="3293"/>
                </a:cubicBezTo>
                <a:cubicBezTo>
                  <a:pt x="538" y="3293"/>
                  <a:pt x="538" y="3293"/>
                  <a:pt x="538" y="3293"/>
                </a:cubicBezTo>
                <a:cubicBezTo>
                  <a:pt x="538" y="3293"/>
                  <a:pt x="538" y="3293"/>
                  <a:pt x="538" y="3293"/>
                </a:cubicBezTo>
                <a:cubicBezTo>
                  <a:pt x="556" y="3296"/>
                  <a:pt x="556" y="3296"/>
                  <a:pt x="556" y="3296"/>
                </a:cubicBezTo>
                <a:cubicBezTo>
                  <a:pt x="566" y="3296"/>
                  <a:pt x="566" y="3296"/>
                  <a:pt x="566" y="3296"/>
                </a:cubicBezTo>
                <a:cubicBezTo>
                  <a:pt x="566" y="3295"/>
                  <a:pt x="565" y="3295"/>
                  <a:pt x="564" y="3295"/>
                </a:cubicBezTo>
                <a:cubicBezTo>
                  <a:pt x="540" y="3290"/>
                  <a:pt x="540" y="3290"/>
                  <a:pt x="540" y="3290"/>
                </a:cubicBezTo>
                <a:cubicBezTo>
                  <a:pt x="576" y="3124"/>
                  <a:pt x="576" y="3124"/>
                  <a:pt x="576" y="3124"/>
                </a:cubicBezTo>
                <a:cubicBezTo>
                  <a:pt x="650" y="3296"/>
                  <a:pt x="650" y="3296"/>
                  <a:pt x="650" y="3296"/>
                </a:cubicBezTo>
                <a:cubicBezTo>
                  <a:pt x="653" y="3296"/>
                  <a:pt x="653" y="3296"/>
                  <a:pt x="653" y="3296"/>
                </a:cubicBezTo>
                <a:cubicBezTo>
                  <a:pt x="653" y="3296"/>
                  <a:pt x="653" y="3296"/>
                  <a:pt x="653" y="3295"/>
                </a:cubicBezTo>
                <a:close/>
                <a:moveTo>
                  <a:pt x="1616" y="374"/>
                </a:moveTo>
                <a:cubicBezTo>
                  <a:pt x="1616" y="374"/>
                  <a:pt x="1616" y="374"/>
                  <a:pt x="1616" y="374"/>
                </a:cubicBezTo>
                <a:cubicBezTo>
                  <a:pt x="1616" y="373"/>
                  <a:pt x="1616" y="373"/>
                  <a:pt x="1616" y="373"/>
                </a:cubicBezTo>
                <a:cubicBezTo>
                  <a:pt x="1616" y="373"/>
                  <a:pt x="1616" y="373"/>
                  <a:pt x="1616" y="373"/>
                </a:cubicBezTo>
                <a:cubicBezTo>
                  <a:pt x="1616" y="373"/>
                  <a:pt x="1616" y="373"/>
                  <a:pt x="1616" y="373"/>
                </a:cubicBezTo>
                <a:cubicBezTo>
                  <a:pt x="1615" y="373"/>
                  <a:pt x="1615" y="373"/>
                  <a:pt x="1615" y="373"/>
                </a:cubicBezTo>
                <a:cubicBezTo>
                  <a:pt x="1615" y="373"/>
                  <a:pt x="1615" y="373"/>
                  <a:pt x="1615" y="373"/>
                </a:cubicBezTo>
                <a:cubicBezTo>
                  <a:pt x="1615" y="373"/>
                  <a:pt x="1615" y="373"/>
                  <a:pt x="1615" y="373"/>
                </a:cubicBezTo>
                <a:cubicBezTo>
                  <a:pt x="1615" y="373"/>
                  <a:pt x="1615" y="373"/>
                  <a:pt x="1615" y="373"/>
                </a:cubicBezTo>
                <a:cubicBezTo>
                  <a:pt x="1615" y="373"/>
                  <a:pt x="1615" y="373"/>
                  <a:pt x="1614" y="373"/>
                </a:cubicBezTo>
                <a:cubicBezTo>
                  <a:pt x="1614" y="373"/>
                  <a:pt x="1614" y="373"/>
                  <a:pt x="1614" y="373"/>
                </a:cubicBezTo>
                <a:cubicBezTo>
                  <a:pt x="1549" y="398"/>
                  <a:pt x="1549" y="398"/>
                  <a:pt x="1549" y="398"/>
                </a:cubicBezTo>
                <a:cubicBezTo>
                  <a:pt x="1549" y="398"/>
                  <a:pt x="1549" y="398"/>
                  <a:pt x="1549" y="398"/>
                </a:cubicBezTo>
                <a:cubicBezTo>
                  <a:pt x="1549" y="398"/>
                  <a:pt x="1549" y="398"/>
                  <a:pt x="1549" y="398"/>
                </a:cubicBezTo>
                <a:cubicBezTo>
                  <a:pt x="1549" y="398"/>
                  <a:pt x="1549" y="398"/>
                  <a:pt x="1549" y="398"/>
                </a:cubicBezTo>
                <a:cubicBezTo>
                  <a:pt x="1549" y="398"/>
                  <a:pt x="1549" y="398"/>
                  <a:pt x="1549" y="398"/>
                </a:cubicBezTo>
                <a:cubicBezTo>
                  <a:pt x="1549" y="398"/>
                  <a:pt x="1548" y="398"/>
                  <a:pt x="1548" y="398"/>
                </a:cubicBezTo>
                <a:cubicBezTo>
                  <a:pt x="1548" y="398"/>
                  <a:pt x="1548" y="398"/>
                  <a:pt x="1548" y="398"/>
                </a:cubicBezTo>
                <a:cubicBezTo>
                  <a:pt x="1548" y="398"/>
                  <a:pt x="1548" y="399"/>
                  <a:pt x="1548" y="399"/>
                </a:cubicBezTo>
                <a:cubicBezTo>
                  <a:pt x="1548" y="399"/>
                  <a:pt x="1548" y="399"/>
                  <a:pt x="1548" y="399"/>
                </a:cubicBezTo>
                <a:cubicBezTo>
                  <a:pt x="1548" y="399"/>
                  <a:pt x="1548" y="399"/>
                  <a:pt x="1548" y="399"/>
                </a:cubicBezTo>
                <a:cubicBezTo>
                  <a:pt x="1548" y="399"/>
                  <a:pt x="1548" y="399"/>
                  <a:pt x="1548" y="399"/>
                </a:cubicBezTo>
                <a:cubicBezTo>
                  <a:pt x="1548" y="399"/>
                  <a:pt x="1548" y="399"/>
                  <a:pt x="1548" y="399"/>
                </a:cubicBezTo>
                <a:cubicBezTo>
                  <a:pt x="1549" y="400"/>
                  <a:pt x="1549" y="400"/>
                  <a:pt x="1549" y="400"/>
                </a:cubicBezTo>
                <a:cubicBezTo>
                  <a:pt x="1549" y="400"/>
                  <a:pt x="1549" y="400"/>
                  <a:pt x="1549" y="400"/>
                </a:cubicBezTo>
                <a:cubicBezTo>
                  <a:pt x="1549" y="400"/>
                  <a:pt x="1549" y="400"/>
                  <a:pt x="1549" y="400"/>
                </a:cubicBezTo>
                <a:cubicBezTo>
                  <a:pt x="1602" y="420"/>
                  <a:pt x="1602" y="420"/>
                  <a:pt x="1602" y="420"/>
                </a:cubicBezTo>
                <a:cubicBezTo>
                  <a:pt x="1602" y="420"/>
                  <a:pt x="1602" y="420"/>
                  <a:pt x="1602" y="420"/>
                </a:cubicBezTo>
                <a:cubicBezTo>
                  <a:pt x="1602" y="420"/>
                  <a:pt x="1602" y="420"/>
                  <a:pt x="1602" y="420"/>
                </a:cubicBezTo>
                <a:cubicBezTo>
                  <a:pt x="1602" y="420"/>
                  <a:pt x="1602" y="420"/>
                  <a:pt x="1602" y="420"/>
                </a:cubicBezTo>
                <a:cubicBezTo>
                  <a:pt x="1602" y="420"/>
                  <a:pt x="1602" y="420"/>
                  <a:pt x="1602" y="420"/>
                </a:cubicBezTo>
                <a:cubicBezTo>
                  <a:pt x="1602" y="420"/>
                  <a:pt x="1603" y="420"/>
                  <a:pt x="1603" y="420"/>
                </a:cubicBezTo>
                <a:cubicBezTo>
                  <a:pt x="1603" y="420"/>
                  <a:pt x="1603" y="419"/>
                  <a:pt x="1603" y="419"/>
                </a:cubicBezTo>
                <a:cubicBezTo>
                  <a:pt x="1603" y="419"/>
                  <a:pt x="1603" y="419"/>
                  <a:pt x="1604" y="419"/>
                </a:cubicBezTo>
                <a:cubicBezTo>
                  <a:pt x="1604" y="419"/>
                  <a:pt x="1604" y="419"/>
                  <a:pt x="1604" y="419"/>
                </a:cubicBezTo>
                <a:cubicBezTo>
                  <a:pt x="1604" y="419"/>
                  <a:pt x="1604" y="419"/>
                  <a:pt x="1604" y="419"/>
                </a:cubicBezTo>
                <a:cubicBezTo>
                  <a:pt x="1616" y="375"/>
                  <a:pt x="1616" y="375"/>
                  <a:pt x="1616" y="375"/>
                </a:cubicBezTo>
                <a:cubicBezTo>
                  <a:pt x="1616" y="374"/>
                  <a:pt x="1616" y="374"/>
                  <a:pt x="1616" y="374"/>
                </a:cubicBezTo>
                <a:cubicBezTo>
                  <a:pt x="1616" y="374"/>
                  <a:pt x="1616" y="374"/>
                  <a:pt x="1616" y="374"/>
                </a:cubicBezTo>
                <a:cubicBezTo>
                  <a:pt x="1616" y="374"/>
                  <a:pt x="1616" y="374"/>
                  <a:pt x="1616" y="374"/>
                </a:cubicBezTo>
                <a:cubicBezTo>
                  <a:pt x="1616" y="374"/>
                  <a:pt x="1616" y="374"/>
                  <a:pt x="1616" y="374"/>
                </a:cubicBezTo>
                <a:close/>
                <a:moveTo>
                  <a:pt x="1601" y="417"/>
                </a:moveTo>
                <a:cubicBezTo>
                  <a:pt x="1554" y="399"/>
                  <a:pt x="1554" y="399"/>
                  <a:pt x="1554" y="399"/>
                </a:cubicBezTo>
                <a:cubicBezTo>
                  <a:pt x="1613" y="376"/>
                  <a:pt x="1613" y="376"/>
                  <a:pt x="1613" y="376"/>
                </a:cubicBezTo>
                <a:lnTo>
                  <a:pt x="1601" y="417"/>
                </a:lnTo>
                <a:close/>
                <a:moveTo>
                  <a:pt x="1129" y="2609"/>
                </a:moveTo>
                <a:cubicBezTo>
                  <a:pt x="1129" y="2609"/>
                  <a:pt x="1129" y="2609"/>
                  <a:pt x="1129" y="2609"/>
                </a:cubicBezTo>
                <a:cubicBezTo>
                  <a:pt x="1129" y="2609"/>
                  <a:pt x="1129" y="2609"/>
                  <a:pt x="1129" y="2609"/>
                </a:cubicBezTo>
                <a:cubicBezTo>
                  <a:pt x="1129" y="2609"/>
                  <a:pt x="1129" y="2609"/>
                  <a:pt x="1129" y="2609"/>
                </a:cubicBezTo>
                <a:cubicBezTo>
                  <a:pt x="1129" y="2608"/>
                  <a:pt x="1129" y="2608"/>
                  <a:pt x="1129" y="2608"/>
                </a:cubicBezTo>
                <a:cubicBezTo>
                  <a:pt x="1129" y="2608"/>
                  <a:pt x="1129" y="2608"/>
                  <a:pt x="1129" y="2608"/>
                </a:cubicBezTo>
                <a:cubicBezTo>
                  <a:pt x="1128" y="2608"/>
                  <a:pt x="1128" y="2608"/>
                  <a:pt x="1128" y="2608"/>
                </a:cubicBezTo>
                <a:cubicBezTo>
                  <a:pt x="1128" y="2608"/>
                  <a:pt x="1128" y="2608"/>
                  <a:pt x="1128" y="2608"/>
                </a:cubicBezTo>
                <a:cubicBezTo>
                  <a:pt x="1083" y="2598"/>
                  <a:pt x="1083" y="2598"/>
                  <a:pt x="1083" y="2598"/>
                </a:cubicBezTo>
                <a:cubicBezTo>
                  <a:pt x="1083" y="2598"/>
                  <a:pt x="1083" y="2598"/>
                  <a:pt x="1083" y="2598"/>
                </a:cubicBezTo>
                <a:cubicBezTo>
                  <a:pt x="1083" y="2598"/>
                  <a:pt x="1082" y="2598"/>
                  <a:pt x="1082" y="2598"/>
                </a:cubicBezTo>
                <a:cubicBezTo>
                  <a:pt x="1082" y="2598"/>
                  <a:pt x="1082" y="2598"/>
                  <a:pt x="1082" y="2598"/>
                </a:cubicBezTo>
                <a:cubicBezTo>
                  <a:pt x="1082" y="2598"/>
                  <a:pt x="1082" y="2598"/>
                  <a:pt x="1082" y="2598"/>
                </a:cubicBezTo>
                <a:cubicBezTo>
                  <a:pt x="1082" y="2598"/>
                  <a:pt x="1082" y="2598"/>
                  <a:pt x="1082" y="2598"/>
                </a:cubicBezTo>
                <a:cubicBezTo>
                  <a:pt x="1082" y="2598"/>
                  <a:pt x="1082" y="2598"/>
                  <a:pt x="1082" y="2598"/>
                </a:cubicBezTo>
                <a:cubicBezTo>
                  <a:pt x="1082" y="2598"/>
                  <a:pt x="1082" y="2598"/>
                  <a:pt x="1081" y="2598"/>
                </a:cubicBezTo>
                <a:cubicBezTo>
                  <a:pt x="1081" y="2598"/>
                  <a:pt x="1081" y="2598"/>
                  <a:pt x="1081" y="2599"/>
                </a:cubicBezTo>
                <a:cubicBezTo>
                  <a:pt x="1081" y="2599"/>
                  <a:pt x="1081" y="2599"/>
                  <a:pt x="1081" y="2599"/>
                </a:cubicBezTo>
                <a:cubicBezTo>
                  <a:pt x="1081" y="2599"/>
                  <a:pt x="1081" y="2599"/>
                  <a:pt x="1081" y="2599"/>
                </a:cubicBezTo>
                <a:cubicBezTo>
                  <a:pt x="1081" y="2599"/>
                  <a:pt x="1081" y="2599"/>
                  <a:pt x="1081" y="2599"/>
                </a:cubicBezTo>
                <a:cubicBezTo>
                  <a:pt x="1081" y="2599"/>
                  <a:pt x="1081" y="2599"/>
                  <a:pt x="1081" y="2599"/>
                </a:cubicBezTo>
                <a:cubicBezTo>
                  <a:pt x="1081" y="2599"/>
                  <a:pt x="1081" y="2600"/>
                  <a:pt x="1081" y="2600"/>
                </a:cubicBezTo>
                <a:cubicBezTo>
                  <a:pt x="1081" y="2600"/>
                  <a:pt x="1081" y="2600"/>
                  <a:pt x="1081" y="2600"/>
                </a:cubicBezTo>
                <a:cubicBezTo>
                  <a:pt x="1133" y="2718"/>
                  <a:pt x="1133" y="2718"/>
                  <a:pt x="1133" y="2718"/>
                </a:cubicBezTo>
                <a:cubicBezTo>
                  <a:pt x="1133" y="2718"/>
                  <a:pt x="1133" y="2718"/>
                  <a:pt x="1133" y="2718"/>
                </a:cubicBezTo>
                <a:cubicBezTo>
                  <a:pt x="1133" y="2718"/>
                  <a:pt x="1134" y="2718"/>
                  <a:pt x="1134" y="2719"/>
                </a:cubicBezTo>
                <a:cubicBezTo>
                  <a:pt x="1134" y="2719"/>
                  <a:pt x="1134" y="2719"/>
                  <a:pt x="1134" y="2719"/>
                </a:cubicBezTo>
                <a:cubicBezTo>
                  <a:pt x="1134" y="2719"/>
                  <a:pt x="1134" y="2719"/>
                  <a:pt x="1134" y="2719"/>
                </a:cubicBezTo>
                <a:cubicBezTo>
                  <a:pt x="1135" y="2719"/>
                  <a:pt x="1135" y="2719"/>
                  <a:pt x="1135" y="2719"/>
                </a:cubicBezTo>
                <a:cubicBezTo>
                  <a:pt x="1135" y="2719"/>
                  <a:pt x="1135" y="2719"/>
                  <a:pt x="1135" y="2719"/>
                </a:cubicBezTo>
                <a:cubicBezTo>
                  <a:pt x="1135" y="2719"/>
                  <a:pt x="1135" y="2719"/>
                  <a:pt x="1135" y="2719"/>
                </a:cubicBezTo>
                <a:cubicBezTo>
                  <a:pt x="1135" y="2719"/>
                  <a:pt x="1135" y="2719"/>
                  <a:pt x="1135" y="2719"/>
                </a:cubicBezTo>
                <a:cubicBezTo>
                  <a:pt x="1135" y="2719"/>
                  <a:pt x="1135" y="2719"/>
                  <a:pt x="1135" y="2719"/>
                </a:cubicBezTo>
                <a:cubicBezTo>
                  <a:pt x="1135" y="2719"/>
                  <a:pt x="1135" y="2718"/>
                  <a:pt x="1136" y="2718"/>
                </a:cubicBezTo>
                <a:cubicBezTo>
                  <a:pt x="1136" y="2718"/>
                  <a:pt x="1136" y="2718"/>
                  <a:pt x="1136" y="2718"/>
                </a:cubicBezTo>
                <a:cubicBezTo>
                  <a:pt x="1136" y="2718"/>
                  <a:pt x="1136" y="2718"/>
                  <a:pt x="1136" y="2718"/>
                </a:cubicBezTo>
                <a:cubicBezTo>
                  <a:pt x="1136" y="2718"/>
                  <a:pt x="1136" y="2718"/>
                  <a:pt x="1136" y="2718"/>
                </a:cubicBezTo>
                <a:cubicBezTo>
                  <a:pt x="1136" y="2718"/>
                  <a:pt x="1136" y="2718"/>
                  <a:pt x="1136" y="2717"/>
                </a:cubicBezTo>
                <a:cubicBezTo>
                  <a:pt x="1136" y="2717"/>
                  <a:pt x="1136" y="2717"/>
                  <a:pt x="1136" y="2717"/>
                </a:cubicBezTo>
                <a:cubicBezTo>
                  <a:pt x="1129" y="2609"/>
                  <a:pt x="1129" y="2609"/>
                  <a:pt x="1129" y="2609"/>
                </a:cubicBezTo>
                <a:cubicBezTo>
                  <a:pt x="1129" y="2609"/>
                  <a:pt x="1129" y="2609"/>
                  <a:pt x="1129" y="2609"/>
                </a:cubicBezTo>
                <a:close/>
                <a:moveTo>
                  <a:pt x="1085" y="2601"/>
                </a:moveTo>
                <a:cubicBezTo>
                  <a:pt x="1127" y="2611"/>
                  <a:pt x="1127" y="2611"/>
                  <a:pt x="1127" y="2611"/>
                </a:cubicBezTo>
                <a:cubicBezTo>
                  <a:pt x="1133" y="2710"/>
                  <a:pt x="1133" y="2710"/>
                  <a:pt x="1133" y="2710"/>
                </a:cubicBezTo>
                <a:lnTo>
                  <a:pt x="1085" y="2601"/>
                </a:lnTo>
                <a:close/>
                <a:moveTo>
                  <a:pt x="1410" y="795"/>
                </a:moveTo>
                <a:cubicBezTo>
                  <a:pt x="1410" y="794"/>
                  <a:pt x="1410" y="794"/>
                  <a:pt x="1410" y="794"/>
                </a:cubicBezTo>
                <a:cubicBezTo>
                  <a:pt x="1410" y="794"/>
                  <a:pt x="1410" y="794"/>
                  <a:pt x="1410" y="794"/>
                </a:cubicBezTo>
                <a:cubicBezTo>
                  <a:pt x="1410" y="794"/>
                  <a:pt x="1410" y="794"/>
                  <a:pt x="1410" y="794"/>
                </a:cubicBezTo>
                <a:cubicBezTo>
                  <a:pt x="1410" y="794"/>
                  <a:pt x="1410" y="794"/>
                  <a:pt x="1410" y="794"/>
                </a:cubicBezTo>
                <a:cubicBezTo>
                  <a:pt x="1410" y="794"/>
                  <a:pt x="1410" y="794"/>
                  <a:pt x="1410" y="794"/>
                </a:cubicBezTo>
                <a:cubicBezTo>
                  <a:pt x="1409" y="794"/>
                  <a:pt x="1409" y="794"/>
                  <a:pt x="1409" y="794"/>
                </a:cubicBezTo>
                <a:cubicBezTo>
                  <a:pt x="1409" y="794"/>
                  <a:pt x="1409" y="794"/>
                  <a:pt x="1409" y="794"/>
                </a:cubicBezTo>
                <a:cubicBezTo>
                  <a:pt x="1409" y="794"/>
                  <a:pt x="1409" y="794"/>
                  <a:pt x="1409" y="794"/>
                </a:cubicBezTo>
                <a:cubicBezTo>
                  <a:pt x="1409" y="794"/>
                  <a:pt x="1409" y="794"/>
                  <a:pt x="1409" y="794"/>
                </a:cubicBezTo>
                <a:cubicBezTo>
                  <a:pt x="1409" y="794"/>
                  <a:pt x="1409" y="794"/>
                  <a:pt x="1409" y="794"/>
                </a:cubicBezTo>
                <a:cubicBezTo>
                  <a:pt x="1275" y="838"/>
                  <a:pt x="1275" y="838"/>
                  <a:pt x="1275" y="838"/>
                </a:cubicBezTo>
                <a:cubicBezTo>
                  <a:pt x="1275" y="838"/>
                  <a:pt x="1275" y="838"/>
                  <a:pt x="1275" y="838"/>
                </a:cubicBezTo>
                <a:cubicBezTo>
                  <a:pt x="1275" y="838"/>
                  <a:pt x="1275" y="838"/>
                  <a:pt x="1274" y="839"/>
                </a:cubicBezTo>
                <a:cubicBezTo>
                  <a:pt x="1274" y="839"/>
                  <a:pt x="1274" y="839"/>
                  <a:pt x="1274" y="839"/>
                </a:cubicBezTo>
                <a:cubicBezTo>
                  <a:pt x="1274" y="839"/>
                  <a:pt x="1274" y="839"/>
                  <a:pt x="1274" y="839"/>
                </a:cubicBezTo>
                <a:cubicBezTo>
                  <a:pt x="1274" y="839"/>
                  <a:pt x="1274" y="839"/>
                  <a:pt x="1274" y="839"/>
                </a:cubicBezTo>
                <a:cubicBezTo>
                  <a:pt x="1274" y="839"/>
                  <a:pt x="1274" y="839"/>
                  <a:pt x="1274" y="839"/>
                </a:cubicBezTo>
                <a:cubicBezTo>
                  <a:pt x="1274" y="839"/>
                  <a:pt x="1274" y="839"/>
                  <a:pt x="1274" y="839"/>
                </a:cubicBezTo>
                <a:cubicBezTo>
                  <a:pt x="1274" y="840"/>
                  <a:pt x="1274" y="840"/>
                  <a:pt x="1274" y="840"/>
                </a:cubicBezTo>
                <a:cubicBezTo>
                  <a:pt x="1274" y="840"/>
                  <a:pt x="1274" y="840"/>
                  <a:pt x="1274" y="840"/>
                </a:cubicBezTo>
                <a:cubicBezTo>
                  <a:pt x="1274" y="840"/>
                  <a:pt x="1274" y="840"/>
                  <a:pt x="1274" y="840"/>
                </a:cubicBezTo>
                <a:cubicBezTo>
                  <a:pt x="1274" y="840"/>
                  <a:pt x="1274" y="840"/>
                  <a:pt x="1274" y="840"/>
                </a:cubicBezTo>
                <a:cubicBezTo>
                  <a:pt x="1274" y="840"/>
                  <a:pt x="1274" y="841"/>
                  <a:pt x="1274" y="841"/>
                </a:cubicBezTo>
                <a:cubicBezTo>
                  <a:pt x="1274" y="841"/>
                  <a:pt x="1275" y="841"/>
                  <a:pt x="1275" y="841"/>
                </a:cubicBezTo>
                <a:cubicBezTo>
                  <a:pt x="1275" y="841"/>
                  <a:pt x="1275" y="841"/>
                  <a:pt x="1275" y="841"/>
                </a:cubicBezTo>
                <a:cubicBezTo>
                  <a:pt x="1390" y="880"/>
                  <a:pt x="1390" y="880"/>
                  <a:pt x="1390" y="880"/>
                </a:cubicBezTo>
                <a:cubicBezTo>
                  <a:pt x="1390" y="880"/>
                  <a:pt x="1390" y="880"/>
                  <a:pt x="1390" y="880"/>
                </a:cubicBezTo>
                <a:cubicBezTo>
                  <a:pt x="1390" y="880"/>
                  <a:pt x="1390" y="880"/>
                  <a:pt x="1390" y="880"/>
                </a:cubicBezTo>
                <a:cubicBezTo>
                  <a:pt x="1390" y="880"/>
                  <a:pt x="1390" y="880"/>
                  <a:pt x="1390" y="880"/>
                </a:cubicBezTo>
                <a:cubicBezTo>
                  <a:pt x="1390" y="880"/>
                  <a:pt x="1390" y="880"/>
                  <a:pt x="1390" y="880"/>
                </a:cubicBezTo>
                <a:cubicBezTo>
                  <a:pt x="1390" y="880"/>
                  <a:pt x="1390" y="880"/>
                  <a:pt x="1390" y="880"/>
                </a:cubicBezTo>
                <a:cubicBezTo>
                  <a:pt x="1390" y="880"/>
                  <a:pt x="1390" y="880"/>
                  <a:pt x="1390" y="880"/>
                </a:cubicBezTo>
                <a:cubicBezTo>
                  <a:pt x="1391" y="880"/>
                  <a:pt x="1391" y="880"/>
                  <a:pt x="1391" y="880"/>
                </a:cubicBezTo>
                <a:cubicBezTo>
                  <a:pt x="1391" y="880"/>
                  <a:pt x="1391" y="879"/>
                  <a:pt x="1391" y="879"/>
                </a:cubicBezTo>
                <a:cubicBezTo>
                  <a:pt x="1391" y="879"/>
                  <a:pt x="1391" y="879"/>
                  <a:pt x="1392" y="879"/>
                </a:cubicBezTo>
                <a:cubicBezTo>
                  <a:pt x="1392" y="879"/>
                  <a:pt x="1392" y="879"/>
                  <a:pt x="1392" y="879"/>
                </a:cubicBezTo>
                <a:cubicBezTo>
                  <a:pt x="1392" y="879"/>
                  <a:pt x="1392" y="879"/>
                  <a:pt x="1392" y="879"/>
                </a:cubicBezTo>
                <a:cubicBezTo>
                  <a:pt x="1410" y="795"/>
                  <a:pt x="1410" y="795"/>
                  <a:pt x="1410" y="795"/>
                </a:cubicBezTo>
                <a:cubicBezTo>
                  <a:pt x="1410" y="795"/>
                  <a:pt x="1410" y="795"/>
                  <a:pt x="1410" y="795"/>
                </a:cubicBezTo>
                <a:cubicBezTo>
                  <a:pt x="1410" y="795"/>
                  <a:pt x="1410" y="795"/>
                  <a:pt x="1410" y="795"/>
                </a:cubicBezTo>
                <a:cubicBezTo>
                  <a:pt x="1410" y="795"/>
                  <a:pt x="1410" y="795"/>
                  <a:pt x="1410" y="795"/>
                </a:cubicBezTo>
                <a:cubicBezTo>
                  <a:pt x="1410" y="795"/>
                  <a:pt x="1410" y="795"/>
                  <a:pt x="1410" y="795"/>
                </a:cubicBezTo>
                <a:close/>
                <a:moveTo>
                  <a:pt x="1389" y="877"/>
                </a:moveTo>
                <a:cubicBezTo>
                  <a:pt x="1280" y="840"/>
                  <a:pt x="1280" y="840"/>
                  <a:pt x="1280" y="840"/>
                </a:cubicBezTo>
                <a:cubicBezTo>
                  <a:pt x="1407" y="797"/>
                  <a:pt x="1407" y="797"/>
                  <a:pt x="1407" y="797"/>
                </a:cubicBezTo>
                <a:lnTo>
                  <a:pt x="1389" y="877"/>
                </a:lnTo>
                <a:close/>
                <a:moveTo>
                  <a:pt x="1490" y="457"/>
                </a:moveTo>
                <a:cubicBezTo>
                  <a:pt x="1490" y="457"/>
                  <a:pt x="1490" y="457"/>
                  <a:pt x="1490" y="457"/>
                </a:cubicBezTo>
                <a:cubicBezTo>
                  <a:pt x="1490" y="457"/>
                  <a:pt x="1490" y="457"/>
                  <a:pt x="1490" y="457"/>
                </a:cubicBezTo>
                <a:cubicBezTo>
                  <a:pt x="1491" y="458"/>
                  <a:pt x="1491" y="458"/>
                  <a:pt x="1491" y="458"/>
                </a:cubicBezTo>
                <a:cubicBezTo>
                  <a:pt x="1491" y="458"/>
                  <a:pt x="1491" y="458"/>
                  <a:pt x="1492" y="458"/>
                </a:cubicBezTo>
                <a:cubicBezTo>
                  <a:pt x="1599" y="433"/>
                  <a:pt x="1599" y="433"/>
                  <a:pt x="1599" y="433"/>
                </a:cubicBezTo>
                <a:cubicBezTo>
                  <a:pt x="1599" y="433"/>
                  <a:pt x="1599" y="433"/>
                  <a:pt x="1599" y="433"/>
                </a:cubicBezTo>
                <a:cubicBezTo>
                  <a:pt x="1599" y="433"/>
                  <a:pt x="1599" y="433"/>
                  <a:pt x="1599" y="433"/>
                </a:cubicBezTo>
                <a:cubicBezTo>
                  <a:pt x="1599" y="433"/>
                  <a:pt x="1600" y="433"/>
                  <a:pt x="1600" y="432"/>
                </a:cubicBezTo>
                <a:cubicBezTo>
                  <a:pt x="1600" y="432"/>
                  <a:pt x="1600" y="432"/>
                  <a:pt x="1600" y="432"/>
                </a:cubicBezTo>
                <a:cubicBezTo>
                  <a:pt x="1601" y="426"/>
                  <a:pt x="1601" y="426"/>
                  <a:pt x="1601" y="426"/>
                </a:cubicBezTo>
                <a:cubicBezTo>
                  <a:pt x="1601" y="426"/>
                  <a:pt x="1601" y="426"/>
                  <a:pt x="1601" y="426"/>
                </a:cubicBezTo>
                <a:cubicBezTo>
                  <a:pt x="1601" y="426"/>
                  <a:pt x="1601" y="426"/>
                  <a:pt x="1601" y="426"/>
                </a:cubicBezTo>
                <a:cubicBezTo>
                  <a:pt x="1601" y="426"/>
                  <a:pt x="1601" y="426"/>
                  <a:pt x="1601" y="426"/>
                </a:cubicBezTo>
                <a:cubicBezTo>
                  <a:pt x="1601" y="426"/>
                  <a:pt x="1601" y="426"/>
                  <a:pt x="1601" y="426"/>
                </a:cubicBezTo>
                <a:cubicBezTo>
                  <a:pt x="1601" y="426"/>
                  <a:pt x="1601" y="426"/>
                  <a:pt x="1601" y="426"/>
                </a:cubicBezTo>
                <a:cubicBezTo>
                  <a:pt x="1601" y="426"/>
                  <a:pt x="1601" y="425"/>
                  <a:pt x="1601" y="425"/>
                </a:cubicBezTo>
                <a:cubicBezTo>
                  <a:pt x="1601" y="425"/>
                  <a:pt x="1601" y="425"/>
                  <a:pt x="1601" y="425"/>
                </a:cubicBezTo>
                <a:cubicBezTo>
                  <a:pt x="1601" y="425"/>
                  <a:pt x="1601" y="425"/>
                  <a:pt x="1601" y="425"/>
                </a:cubicBezTo>
                <a:cubicBezTo>
                  <a:pt x="1601" y="425"/>
                  <a:pt x="1601" y="425"/>
                  <a:pt x="1601" y="425"/>
                </a:cubicBezTo>
                <a:cubicBezTo>
                  <a:pt x="1601" y="425"/>
                  <a:pt x="1601" y="425"/>
                  <a:pt x="1601" y="425"/>
                </a:cubicBezTo>
                <a:cubicBezTo>
                  <a:pt x="1601" y="425"/>
                  <a:pt x="1601" y="424"/>
                  <a:pt x="1601" y="424"/>
                </a:cubicBezTo>
                <a:cubicBezTo>
                  <a:pt x="1536" y="400"/>
                  <a:pt x="1536" y="400"/>
                  <a:pt x="1536" y="400"/>
                </a:cubicBezTo>
                <a:cubicBezTo>
                  <a:pt x="1536" y="400"/>
                  <a:pt x="1535" y="400"/>
                  <a:pt x="1535" y="400"/>
                </a:cubicBezTo>
                <a:cubicBezTo>
                  <a:pt x="1535" y="400"/>
                  <a:pt x="1535" y="400"/>
                  <a:pt x="1535" y="400"/>
                </a:cubicBezTo>
                <a:cubicBezTo>
                  <a:pt x="1535" y="400"/>
                  <a:pt x="1534" y="400"/>
                  <a:pt x="1534" y="401"/>
                </a:cubicBezTo>
                <a:cubicBezTo>
                  <a:pt x="1534" y="401"/>
                  <a:pt x="1534" y="401"/>
                  <a:pt x="1534" y="401"/>
                </a:cubicBezTo>
                <a:cubicBezTo>
                  <a:pt x="1490" y="455"/>
                  <a:pt x="1490" y="455"/>
                  <a:pt x="1490" y="455"/>
                </a:cubicBezTo>
                <a:cubicBezTo>
                  <a:pt x="1490" y="455"/>
                  <a:pt x="1490" y="455"/>
                  <a:pt x="1490" y="455"/>
                </a:cubicBezTo>
                <a:cubicBezTo>
                  <a:pt x="1490" y="456"/>
                  <a:pt x="1490" y="456"/>
                  <a:pt x="1490" y="456"/>
                </a:cubicBezTo>
                <a:cubicBezTo>
                  <a:pt x="1490" y="456"/>
                  <a:pt x="1490" y="456"/>
                  <a:pt x="1490" y="456"/>
                </a:cubicBezTo>
                <a:cubicBezTo>
                  <a:pt x="1490" y="457"/>
                  <a:pt x="1490" y="457"/>
                  <a:pt x="1490" y="457"/>
                </a:cubicBezTo>
                <a:cubicBezTo>
                  <a:pt x="1490" y="457"/>
                  <a:pt x="1490" y="457"/>
                  <a:pt x="1490" y="457"/>
                </a:cubicBezTo>
                <a:close/>
                <a:moveTo>
                  <a:pt x="1536" y="403"/>
                </a:moveTo>
                <a:cubicBezTo>
                  <a:pt x="1598" y="427"/>
                  <a:pt x="1598" y="427"/>
                  <a:pt x="1598" y="427"/>
                </a:cubicBezTo>
                <a:cubicBezTo>
                  <a:pt x="1597" y="431"/>
                  <a:pt x="1597" y="431"/>
                  <a:pt x="1597" y="431"/>
                </a:cubicBezTo>
                <a:cubicBezTo>
                  <a:pt x="1495" y="454"/>
                  <a:pt x="1495" y="454"/>
                  <a:pt x="1495" y="454"/>
                </a:cubicBezTo>
                <a:lnTo>
                  <a:pt x="1536" y="403"/>
                </a:lnTo>
                <a:close/>
                <a:moveTo>
                  <a:pt x="1390" y="886"/>
                </a:moveTo>
                <a:cubicBezTo>
                  <a:pt x="1390" y="886"/>
                  <a:pt x="1389" y="886"/>
                  <a:pt x="1389" y="886"/>
                </a:cubicBezTo>
                <a:cubicBezTo>
                  <a:pt x="1389" y="886"/>
                  <a:pt x="1389" y="886"/>
                  <a:pt x="1389" y="886"/>
                </a:cubicBezTo>
                <a:cubicBezTo>
                  <a:pt x="1389" y="886"/>
                  <a:pt x="1389" y="885"/>
                  <a:pt x="1389" y="885"/>
                </a:cubicBezTo>
                <a:cubicBezTo>
                  <a:pt x="1389" y="885"/>
                  <a:pt x="1389" y="885"/>
                  <a:pt x="1389" y="885"/>
                </a:cubicBezTo>
                <a:cubicBezTo>
                  <a:pt x="1257" y="841"/>
                  <a:pt x="1257" y="841"/>
                  <a:pt x="1257" y="841"/>
                </a:cubicBezTo>
                <a:cubicBezTo>
                  <a:pt x="1257" y="841"/>
                  <a:pt x="1257" y="841"/>
                  <a:pt x="1257" y="841"/>
                </a:cubicBezTo>
                <a:cubicBezTo>
                  <a:pt x="1257" y="841"/>
                  <a:pt x="1257" y="841"/>
                  <a:pt x="1257" y="841"/>
                </a:cubicBezTo>
                <a:cubicBezTo>
                  <a:pt x="1256" y="841"/>
                  <a:pt x="1256" y="841"/>
                  <a:pt x="1256" y="841"/>
                </a:cubicBezTo>
                <a:cubicBezTo>
                  <a:pt x="1256" y="841"/>
                  <a:pt x="1256" y="841"/>
                  <a:pt x="1256" y="841"/>
                </a:cubicBezTo>
                <a:cubicBezTo>
                  <a:pt x="1256" y="841"/>
                  <a:pt x="1256" y="841"/>
                  <a:pt x="1256" y="841"/>
                </a:cubicBezTo>
                <a:cubicBezTo>
                  <a:pt x="1256" y="841"/>
                  <a:pt x="1256" y="841"/>
                  <a:pt x="1256" y="841"/>
                </a:cubicBezTo>
                <a:cubicBezTo>
                  <a:pt x="1256" y="841"/>
                  <a:pt x="1256" y="841"/>
                  <a:pt x="1256" y="841"/>
                </a:cubicBezTo>
                <a:cubicBezTo>
                  <a:pt x="1256" y="841"/>
                  <a:pt x="1255" y="841"/>
                  <a:pt x="1255" y="841"/>
                </a:cubicBezTo>
                <a:cubicBezTo>
                  <a:pt x="1255" y="841"/>
                  <a:pt x="1255" y="842"/>
                  <a:pt x="1255" y="842"/>
                </a:cubicBezTo>
                <a:cubicBezTo>
                  <a:pt x="1255" y="842"/>
                  <a:pt x="1255" y="842"/>
                  <a:pt x="1255" y="842"/>
                </a:cubicBezTo>
                <a:cubicBezTo>
                  <a:pt x="1255" y="842"/>
                  <a:pt x="1255" y="842"/>
                  <a:pt x="1255" y="842"/>
                </a:cubicBezTo>
                <a:cubicBezTo>
                  <a:pt x="1255" y="842"/>
                  <a:pt x="1255" y="842"/>
                  <a:pt x="1255" y="842"/>
                </a:cubicBezTo>
                <a:cubicBezTo>
                  <a:pt x="1255" y="842"/>
                  <a:pt x="1255" y="842"/>
                  <a:pt x="1255" y="842"/>
                </a:cubicBezTo>
                <a:cubicBezTo>
                  <a:pt x="1255" y="843"/>
                  <a:pt x="1255" y="843"/>
                  <a:pt x="1255" y="843"/>
                </a:cubicBezTo>
                <a:cubicBezTo>
                  <a:pt x="1301" y="972"/>
                  <a:pt x="1301" y="972"/>
                  <a:pt x="1301" y="972"/>
                </a:cubicBezTo>
                <a:cubicBezTo>
                  <a:pt x="1301" y="972"/>
                  <a:pt x="1302" y="972"/>
                  <a:pt x="1302" y="972"/>
                </a:cubicBezTo>
                <a:cubicBezTo>
                  <a:pt x="1302" y="972"/>
                  <a:pt x="1302" y="973"/>
                  <a:pt x="1302" y="973"/>
                </a:cubicBezTo>
                <a:cubicBezTo>
                  <a:pt x="1302" y="973"/>
                  <a:pt x="1302" y="973"/>
                  <a:pt x="1302" y="973"/>
                </a:cubicBezTo>
                <a:cubicBezTo>
                  <a:pt x="1302" y="973"/>
                  <a:pt x="1302" y="973"/>
                  <a:pt x="1302" y="973"/>
                </a:cubicBezTo>
                <a:cubicBezTo>
                  <a:pt x="1302" y="973"/>
                  <a:pt x="1302" y="973"/>
                  <a:pt x="1303" y="973"/>
                </a:cubicBezTo>
                <a:cubicBezTo>
                  <a:pt x="1303" y="973"/>
                  <a:pt x="1303" y="973"/>
                  <a:pt x="1303" y="973"/>
                </a:cubicBezTo>
                <a:cubicBezTo>
                  <a:pt x="1303" y="973"/>
                  <a:pt x="1303" y="973"/>
                  <a:pt x="1304" y="973"/>
                </a:cubicBezTo>
                <a:cubicBezTo>
                  <a:pt x="1304" y="973"/>
                  <a:pt x="1304" y="973"/>
                  <a:pt x="1304" y="973"/>
                </a:cubicBezTo>
                <a:cubicBezTo>
                  <a:pt x="1383" y="905"/>
                  <a:pt x="1383" y="905"/>
                  <a:pt x="1383" y="905"/>
                </a:cubicBezTo>
                <a:cubicBezTo>
                  <a:pt x="1380" y="918"/>
                  <a:pt x="1380" y="918"/>
                  <a:pt x="1380" y="918"/>
                </a:cubicBezTo>
                <a:cubicBezTo>
                  <a:pt x="1314" y="974"/>
                  <a:pt x="1314" y="974"/>
                  <a:pt x="1314" y="974"/>
                </a:cubicBezTo>
                <a:cubicBezTo>
                  <a:pt x="1314" y="974"/>
                  <a:pt x="1314" y="974"/>
                  <a:pt x="1314" y="974"/>
                </a:cubicBezTo>
                <a:cubicBezTo>
                  <a:pt x="1314" y="974"/>
                  <a:pt x="1314" y="975"/>
                  <a:pt x="1314" y="975"/>
                </a:cubicBezTo>
                <a:cubicBezTo>
                  <a:pt x="1314" y="975"/>
                  <a:pt x="1314" y="975"/>
                  <a:pt x="1314" y="975"/>
                </a:cubicBezTo>
                <a:cubicBezTo>
                  <a:pt x="1314" y="975"/>
                  <a:pt x="1314" y="975"/>
                  <a:pt x="1314" y="975"/>
                </a:cubicBezTo>
                <a:cubicBezTo>
                  <a:pt x="1314" y="976"/>
                  <a:pt x="1314" y="976"/>
                  <a:pt x="1314" y="976"/>
                </a:cubicBezTo>
                <a:cubicBezTo>
                  <a:pt x="1314" y="976"/>
                  <a:pt x="1314" y="976"/>
                  <a:pt x="1314" y="976"/>
                </a:cubicBezTo>
                <a:cubicBezTo>
                  <a:pt x="1314" y="976"/>
                  <a:pt x="1314" y="976"/>
                  <a:pt x="1314" y="976"/>
                </a:cubicBezTo>
                <a:cubicBezTo>
                  <a:pt x="1314" y="976"/>
                  <a:pt x="1314" y="976"/>
                  <a:pt x="1315" y="976"/>
                </a:cubicBezTo>
                <a:cubicBezTo>
                  <a:pt x="1315" y="976"/>
                  <a:pt x="1315" y="976"/>
                  <a:pt x="1315" y="977"/>
                </a:cubicBezTo>
                <a:cubicBezTo>
                  <a:pt x="1315" y="977"/>
                  <a:pt x="1315" y="977"/>
                  <a:pt x="1315" y="977"/>
                </a:cubicBezTo>
                <a:cubicBezTo>
                  <a:pt x="1364" y="993"/>
                  <a:pt x="1364" y="993"/>
                  <a:pt x="1364" y="993"/>
                </a:cubicBezTo>
                <a:cubicBezTo>
                  <a:pt x="1364" y="993"/>
                  <a:pt x="1364" y="993"/>
                  <a:pt x="1364" y="993"/>
                </a:cubicBezTo>
                <a:cubicBezTo>
                  <a:pt x="1364" y="993"/>
                  <a:pt x="1364" y="993"/>
                  <a:pt x="1364" y="993"/>
                </a:cubicBezTo>
                <a:cubicBezTo>
                  <a:pt x="1364" y="993"/>
                  <a:pt x="1364" y="993"/>
                  <a:pt x="1365" y="993"/>
                </a:cubicBezTo>
                <a:cubicBezTo>
                  <a:pt x="1365" y="993"/>
                  <a:pt x="1365" y="993"/>
                  <a:pt x="1365" y="993"/>
                </a:cubicBezTo>
                <a:cubicBezTo>
                  <a:pt x="1365" y="993"/>
                  <a:pt x="1365" y="993"/>
                  <a:pt x="1365" y="993"/>
                </a:cubicBezTo>
                <a:cubicBezTo>
                  <a:pt x="1366" y="993"/>
                  <a:pt x="1366" y="992"/>
                  <a:pt x="1366" y="992"/>
                </a:cubicBezTo>
                <a:cubicBezTo>
                  <a:pt x="1366" y="992"/>
                  <a:pt x="1366" y="992"/>
                  <a:pt x="1366" y="992"/>
                </a:cubicBezTo>
                <a:cubicBezTo>
                  <a:pt x="1366" y="992"/>
                  <a:pt x="1366" y="992"/>
                  <a:pt x="1366" y="992"/>
                </a:cubicBezTo>
                <a:cubicBezTo>
                  <a:pt x="1366" y="992"/>
                  <a:pt x="1366" y="992"/>
                  <a:pt x="1366" y="992"/>
                </a:cubicBezTo>
                <a:cubicBezTo>
                  <a:pt x="1383" y="919"/>
                  <a:pt x="1383" y="919"/>
                  <a:pt x="1383" y="919"/>
                </a:cubicBezTo>
                <a:cubicBezTo>
                  <a:pt x="1383" y="919"/>
                  <a:pt x="1383" y="919"/>
                  <a:pt x="1383" y="919"/>
                </a:cubicBezTo>
                <a:cubicBezTo>
                  <a:pt x="1386" y="901"/>
                  <a:pt x="1386" y="901"/>
                  <a:pt x="1386" y="901"/>
                </a:cubicBezTo>
                <a:cubicBezTo>
                  <a:pt x="1386" y="901"/>
                  <a:pt x="1386" y="901"/>
                  <a:pt x="1386" y="901"/>
                </a:cubicBezTo>
                <a:cubicBezTo>
                  <a:pt x="1390" y="887"/>
                  <a:pt x="1390" y="887"/>
                  <a:pt x="1390" y="887"/>
                </a:cubicBezTo>
                <a:cubicBezTo>
                  <a:pt x="1390" y="887"/>
                  <a:pt x="1390" y="887"/>
                  <a:pt x="1390" y="887"/>
                </a:cubicBezTo>
                <a:cubicBezTo>
                  <a:pt x="1390" y="887"/>
                  <a:pt x="1390" y="887"/>
                  <a:pt x="1390" y="886"/>
                </a:cubicBezTo>
                <a:cubicBezTo>
                  <a:pt x="1390" y="886"/>
                  <a:pt x="1390" y="886"/>
                  <a:pt x="1390" y="886"/>
                </a:cubicBezTo>
                <a:cubicBezTo>
                  <a:pt x="1390" y="886"/>
                  <a:pt x="1390" y="886"/>
                  <a:pt x="1390" y="886"/>
                </a:cubicBezTo>
                <a:close/>
                <a:moveTo>
                  <a:pt x="1364" y="990"/>
                </a:moveTo>
                <a:cubicBezTo>
                  <a:pt x="1318" y="975"/>
                  <a:pt x="1318" y="975"/>
                  <a:pt x="1318" y="975"/>
                </a:cubicBezTo>
                <a:cubicBezTo>
                  <a:pt x="1379" y="922"/>
                  <a:pt x="1379" y="922"/>
                  <a:pt x="1379" y="922"/>
                </a:cubicBezTo>
                <a:lnTo>
                  <a:pt x="1364" y="990"/>
                </a:lnTo>
                <a:close/>
                <a:moveTo>
                  <a:pt x="1384" y="900"/>
                </a:moveTo>
                <a:cubicBezTo>
                  <a:pt x="1303" y="969"/>
                  <a:pt x="1303" y="969"/>
                  <a:pt x="1303" y="969"/>
                </a:cubicBezTo>
                <a:cubicBezTo>
                  <a:pt x="1259" y="844"/>
                  <a:pt x="1259" y="844"/>
                  <a:pt x="1259" y="844"/>
                </a:cubicBezTo>
                <a:cubicBezTo>
                  <a:pt x="1387" y="888"/>
                  <a:pt x="1387" y="888"/>
                  <a:pt x="1387" y="888"/>
                </a:cubicBezTo>
                <a:lnTo>
                  <a:pt x="1384" y="900"/>
                </a:lnTo>
                <a:close/>
                <a:moveTo>
                  <a:pt x="1364" y="999"/>
                </a:moveTo>
                <a:cubicBezTo>
                  <a:pt x="1364" y="999"/>
                  <a:pt x="1364" y="999"/>
                  <a:pt x="1364" y="999"/>
                </a:cubicBezTo>
                <a:cubicBezTo>
                  <a:pt x="1364" y="999"/>
                  <a:pt x="1364" y="999"/>
                  <a:pt x="1364" y="999"/>
                </a:cubicBezTo>
                <a:cubicBezTo>
                  <a:pt x="1363" y="999"/>
                  <a:pt x="1363" y="999"/>
                  <a:pt x="1363" y="999"/>
                </a:cubicBezTo>
                <a:cubicBezTo>
                  <a:pt x="1363" y="999"/>
                  <a:pt x="1363" y="999"/>
                  <a:pt x="1363" y="999"/>
                </a:cubicBezTo>
                <a:cubicBezTo>
                  <a:pt x="1307" y="980"/>
                  <a:pt x="1307" y="980"/>
                  <a:pt x="1307" y="980"/>
                </a:cubicBezTo>
                <a:cubicBezTo>
                  <a:pt x="1306" y="980"/>
                  <a:pt x="1306" y="980"/>
                  <a:pt x="1306" y="980"/>
                </a:cubicBezTo>
                <a:cubicBezTo>
                  <a:pt x="1306" y="980"/>
                  <a:pt x="1306" y="980"/>
                  <a:pt x="1306" y="980"/>
                </a:cubicBezTo>
                <a:cubicBezTo>
                  <a:pt x="1306" y="980"/>
                  <a:pt x="1306" y="980"/>
                  <a:pt x="1306" y="980"/>
                </a:cubicBezTo>
                <a:cubicBezTo>
                  <a:pt x="1306" y="980"/>
                  <a:pt x="1306" y="980"/>
                  <a:pt x="1306" y="980"/>
                </a:cubicBezTo>
                <a:cubicBezTo>
                  <a:pt x="1306" y="980"/>
                  <a:pt x="1306" y="980"/>
                  <a:pt x="1306" y="980"/>
                </a:cubicBezTo>
                <a:cubicBezTo>
                  <a:pt x="1305" y="980"/>
                  <a:pt x="1305" y="980"/>
                  <a:pt x="1305" y="980"/>
                </a:cubicBezTo>
                <a:cubicBezTo>
                  <a:pt x="1305" y="980"/>
                  <a:pt x="1305" y="980"/>
                  <a:pt x="1305" y="980"/>
                </a:cubicBezTo>
                <a:cubicBezTo>
                  <a:pt x="1305" y="980"/>
                  <a:pt x="1305" y="980"/>
                  <a:pt x="1305" y="980"/>
                </a:cubicBezTo>
                <a:cubicBezTo>
                  <a:pt x="1305" y="981"/>
                  <a:pt x="1305" y="981"/>
                  <a:pt x="1305" y="981"/>
                </a:cubicBezTo>
                <a:cubicBezTo>
                  <a:pt x="1305" y="981"/>
                  <a:pt x="1305" y="981"/>
                  <a:pt x="1305" y="981"/>
                </a:cubicBezTo>
                <a:cubicBezTo>
                  <a:pt x="1305" y="981"/>
                  <a:pt x="1305" y="981"/>
                  <a:pt x="1305" y="981"/>
                </a:cubicBezTo>
                <a:cubicBezTo>
                  <a:pt x="1305" y="981"/>
                  <a:pt x="1305" y="981"/>
                  <a:pt x="1305" y="981"/>
                </a:cubicBezTo>
                <a:cubicBezTo>
                  <a:pt x="1305" y="981"/>
                  <a:pt x="1305" y="981"/>
                  <a:pt x="1305" y="982"/>
                </a:cubicBezTo>
                <a:cubicBezTo>
                  <a:pt x="1305" y="982"/>
                  <a:pt x="1305" y="982"/>
                  <a:pt x="1305" y="982"/>
                </a:cubicBezTo>
                <a:cubicBezTo>
                  <a:pt x="1342" y="1086"/>
                  <a:pt x="1342" y="1086"/>
                  <a:pt x="1342" y="1086"/>
                </a:cubicBezTo>
                <a:cubicBezTo>
                  <a:pt x="1342" y="1086"/>
                  <a:pt x="1342" y="1086"/>
                  <a:pt x="1342" y="1086"/>
                </a:cubicBezTo>
                <a:cubicBezTo>
                  <a:pt x="1342" y="1086"/>
                  <a:pt x="1342" y="1087"/>
                  <a:pt x="1342" y="1087"/>
                </a:cubicBezTo>
                <a:cubicBezTo>
                  <a:pt x="1342" y="1087"/>
                  <a:pt x="1342" y="1087"/>
                  <a:pt x="1342" y="1087"/>
                </a:cubicBezTo>
                <a:cubicBezTo>
                  <a:pt x="1343" y="1087"/>
                  <a:pt x="1343" y="1087"/>
                  <a:pt x="1343" y="1087"/>
                </a:cubicBezTo>
                <a:cubicBezTo>
                  <a:pt x="1343" y="1087"/>
                  <a:pt x="1343" y="1087"/>
                  <a:pt x="1343" y="1087"/>
                </a:cubicBezTo>
                <a:cubicBezTo>
                  <a:pt x="1343" y="1087"/>
                  <a:pt x="1343" y="1087"/>
                  <a:pt x="1343" y="1087"/>
                </a:cubicBezTo>
                <a:cubicBezTo>
                  <a:pt x="1343" y="1087"/>
                  <a:pt x="1344" y="1087"/>
                  <a:pt x="1344" y="1087"/>
                </a:cubicBezTo>
                <a:cubicBezTo>
                  <a:pt x="1344" y="1087"/>
                  <a:pt x="1344" y="1087"/>
                  <a:pt x="1344" y="1087"/>
                </a:cubicBezTo>
                <a:cubicBezTo>
                  <a:pt x="1344" y="1087"/>
                  <a:pt x="1344" y="1087"/>
                  <a:pt x="1344" y="1087"/>
                </a:cubicBezTo>
                <a:cubicBezTo>
                  <a:pt x="1344" y="1086"/>
                  <a:pt x="1345" y="1086"/>
                  <a:pt x="1345" y="1086"/>
                </a:cubicBezTo>
                <a:cubicBezTo>
                  <a:pt x="1345" y="1086"/>
                  <a:pt x="1345" y="1086"/>
                  <a:pt x="1345" y="1086"/>
                </a:cubicBezTo>
                <a:cubicBezTo>
                  <a:pt x="1364" y="1000"/>
                  <a:pt x="1364" y="1000"/>
                  <a:pt x="1364" y="1000"/>
                </a:cubicBezTo>
                <a:cubicBezTo>
                  <a:pt x="1364" y="1000"/>
                  <a:pt x="1364" y="1000"/>
                  <a:pt x="1364" y="1000"/>
                </a:cubicBezTo>
                <a:cubicBezTo>
                  <a:pt x="1364" y="1000"/>
                  <a:pt x="1364" y="1000"/>
                  <a:pt x="1364" y="1000"/>
                </a:cubicBezTo>
                <a:cubicBezTo>
                  <a:pt x="1364" y="1000"/>
                  <a:pt x="1364" y="1000"/>
                  <a:pt x="1364" y="999"/>
                </a:cubicBezTo>
                <a:cubicBezTo>
                  <a:pt x="1364" y="999"/>
                  <a:pt x="1364" y="999"/>
                  <a:pt x="1364" y="999"/>
                </a:cubicBezTo>
                <a:close/>
                <a:moveTo>
                  <a:pt x="1343" y="1081"/>
                </a:moveTo>
                <a:cubicBezTo>
                  <a:pt x="1308" y="983"/>
                  <a:pt x="1308" y="983"/>
                  <a:pt x="1308" y="983"/>
                </a:cubicBezTo>
                <a:cubicBezTo>
                  <a:pt x="1361" y="1001"/>
                  <a:pt x="1361" y="1001"/>
                  <a:pt x="1361" y="1001"/>
                </a:cubicBezTo>
                <a:lnTo>
                  <a:pt x="1343" y="1081"/>
                </a:lnTo>
                <a:close/>
                <a:moveTo>
                  <a:pt x="745" y="2268"/>
                </a:moveTo>
                <a:cubicBezTo>
                  <a:pt x="745" y="2268"/>
                  <a:pt x="745" y="2269"/>
                  <a:pt x="746" y="2269"/>
                </a:cubicBezTo>
                <a:cubicBezTo>
                  <a:pt x="746" y="2269"/>
                  <a:pt x="746" y="2269"/>
                  <a:pt x="746" y="2269"/>
                </a:cubicBezTo>
                <a:cubicBezTo>
                  <a:pt x="746" y="2269"/>
                  <a:pt x="746" y="2269"/>
                  <a:pt x="746" y="2269"/>
                </a:cubicBezTo>
                <a:cubicBezTo>
                  <a:pt x="746" y="2269"/>
                  <a:pt x="746" y="2269"/>
                  <a:pt x="746" y="2269"/>
                </a:cubicBezTo>
                <a:cubicBezTo>
                  <a:pt x="746" y="2269"/>
                  <a:pt x="746" y="2269"/>
                  <a:pt x="746" y="2269"/>
                </a:cubicBezTo>
                <a:cubicBezTo>
                  <a:pt x="746" y="2269"/>
                  <a:pt x="746" y="2269"/>
                  <a:pt x="746" y="2269"/>
                </a:cubicBezTo>
                <a:cubicBezTo>
                  <a:pt x="746" y="2269"/>
                  <a:pt x="747" y="2269"/>
                  <a:pt x="747" y="2269"/>
                </a:cubicBezTo>
                <a:cubicBezTo>
                  <a:pt x="747" y="2269"/>
                  <a:pt x="747" y="2269"/>
                  <a:pt x="747" y="2269"/>
                </a:cubicBezTo>
                <a:cubicBezTo>
                  <a:pt x="747" y="2269"/>
                  <a:pt x="747" y="2269"/>
                  <a:pt x="747" y="2269"/>
                </a:cubicBezTo>
                <a:cubicBezTo>
                  <a:pt x="747" y="2269"/>
                  <a:pt x="747" y="2269"/>
                  <a:pt x="747" y="2269"/>
                </a:cubicBezTo>
                <a:cubicBezTo>
                  <a:pt x="747" y="2269"/>
                  <a:pt x="747" y="2269"/>
                  <a:pt x="747" y="2269"/>
                </a:cubicBezTo>
                <a:cubicBezTo>
                  <a:pt x="747" y="2269"/>
                  <a:pt x="747" y="2269"/>
                  <a:pt x="748" y="2269"/>
                </a:cubicBezTo>
                <a:cubicBezTo>
                  <a:pt x="748" y="2269"/>
                  <a:pt x="748" y="2269"/>
                  <a:pt x="748" y="2269"/>
                </a:cubicBezTo>
                <a:cubicBezTo>
                  <a:pt x="748" y="2269"/>
                  <a:pt x="748" y="2269"/>
                  <a:pt x="748" y="2268"/>
                </a:cubicBezTo>
                <a:cubicBezTo>
                  <a:pt x="748" y="2268"/>
                  <a:pt x="748" y="2268"/>
                  <a:pt x="748" y="2268"/>
                </a:cubicBezTo>
                <a:cubicBezTo>
                  <a:pt x="771" y="2183"/>
                  <a:pt x="771" y="2183"/>
                  <a:pt x="771" y="2183"/>
                </a:cubicBezTo>
                <a:cubicBezTo>
                  <a:pt x="771" y="2183"/>
                  <a:pt x="771" y="2183"/>
                  <a:pt x="771" y="2183"/>
                </a:cubicBezTo>
                <a:cubicBezTo>
                  <a:pt x="771" y="2183"/>
                  <a:pt x="771" y="2183"/>
                  <a:pt x="771" y="2183"/>
                </a:cubicBezTo>
                <a:cubicBezTo>
                  <a:pt x="771" y="2182"/>
                  <a:pt x="771" y="2182"/>
                  <a:pt x="771" y="2182"/>
                </a:cubicBezTo>
                <a:cubicBezTo>
                  <a:pt x="771" y="2182"/>
                  <a:pt x="771" y="2182"/>
                  <a:pt x="771" y="2182"/>
                </a:cubicBezTo>
                <a:cubicBezTo>
                  <a:pt x="771" y="2182"/>
                  <a:pt x="771" y="2182"/>
                  <a:pt x="771" y="2182"/>
                </a:cubicBezTo>
                <a:cubicBezTo>
                  <a:pt x="771" y="2182"/>
                  <a:pt x="771" y="2181"/>
                  <a:pt x="770" y="2181"/>
                </a:cubicBezTo>
                <a:cubicBezTo>
                  <a:pt x="770" y="2181"/>
                  <a:pt x="770" y="2181"/>
                  <a:pt x="770" y="2181"/>
                </a:cubicBezTo>
                <a:cubicBezTo>
                  <a:pt x="770" y="2181"/>
                  <a:pt x="770" y="2181"/>
                  <a:pt x="770" y="2181"/>
                </a:cubicBezTo>
                <a:cubicBezTo>
                  <a:pt x="770" y="2181"/>
                  <a:pt x="769" y="2181"/>
                  <a:pt x="769" y="2182"/>
                </a:cubicBezTo>
                <a:cubicBezTo>
                  <a:pt x="769" y="2182"/>
                  <a:pt x="769" y="2182"/>
                  <a:pt x="769" y="2182"/>
                </a:cubicBezTo>
                <a:cubicBezTo>
                  <a:pt x="748" y="2205"/>
                  <a:pt x="748" y="2205"/>
                  <a:pt x="748" y="2205"/>
                </a:cubicBezTo>
                <a:cubicBezTo>
                  <a:pt x="748" y="2205"/>
                  <a:pt x="748" y="2205"/>
                  <a:pt x="748" y="2205"/>
                </a:cubicBezTo>
                <a:cubicBezTo>
                  <a:pt x="747" y="2205"/>
                  <a:pt x="747" y="2206"/>
                  <a:pt x="747" y="2206"/>
                </a:cubicBezTo>
                <a:cubicBezTo>
                  <a:pt x="745" y="2268"/>
                  <a:pt x="745" y="2268"/>
                  <a:pt x="745" y="2268"/>
                </a:cubicBezTo>
                <a:cubicBezTo>
                  <a:pt x="745" y="2268"/>
                  <a:pt x="745" y="2268"/>
                  <a:pt x="745" y="2268"/>
                </a:cubicBezTo>
                <a:cubicBezTo>
                  <a:pt x="745" y="2268"/>
                  <a:pt x="745" y="2268"/>
                  <a:pt x="745" y="2268"/>
                </a:cubicBezTo>
                <a:close/>
                <a:moveTo>
                  <a:pt x="750" y="2207"/>
                </a:moveTo>
                <a:cubicBezTo>
                  <a:pt x="767" y="2188"/>
                  <a:pt x="767" y="2188"/>
                  <a:pt x="767" y="2188"/>
                </a:cubicBezTo>
                <a:cubicBezTo>
                  <a:pt x="749" y="2256"/>
                  <a:pt x="749" y="2256"/>
                  <a:pt x="749" y="2256"/>
                </a:cubicBezTo>
                <a:lnTo>
                  <a:pt x="750" y="2207"/>
                </a:lnTo>
                <a:close/>
                <a:moveTo>
                  <a:pt x="654" y="895"/>
                </a:moveTo>
                <a:cubicBezTo>
                  <a:pt x="849" y="1238"/>
                  <a:pt x="849" y="1238"/>
                  <a:pt x="849" y="1238"/>
                </a:cubicBezTo>
                <a:cubicBezTo>
                  <a:pt x="849" y="1238"/>
                  <a:pt x="849" y="1238"/>
                  <a:pt x="849" y="1238"/>
                </a:cubicBezTo>
                <a:cubicBezTo>
                  <a:pt x="849" y="1238"/>
                  <a:pt x="849" y="1238"/>
                  <a:pt x="849" y="1238"/>
                </a:cubicBezTo>
                <a:cubicBezTo>
                  <a:pt x="850" y="1238"/>
                  <a:pt x="850" y="1239"/>
                  <a:pt x="850" y="1239"/>
                </a:cubicBezTo>
                <a:cubicBezTo>
                  <a:pt x="850" y="1239"/>
                  <a:pt x="850" y="1239"/>
                  <a:pt x="850" y="1239"/>
                </a:cubicBezTo>
                <a:cubicBezTo>
                  <a:pt x="850" y="1239"/>
                  <a:pt x="850" y="1239"/>
                  <a:pt x="851" y="1239"/>
                </a:cubicBezTo>
                <a:cubicBezTo>
                  <a:pt x="851" y="1239"/>
                  <a:pt x="851" y="1239"/>
                  <a:pt x="851" y="1238"/>
                </a:cubicBezTo>
                <a:cubicBezTo>
                  <a:pt x="851" y="1238"/>
                  <a:pt x="851" y="1238"/>
                  <a:pt x="851" y="1238"/>
                </a:cubicBezTo>
                <a:cubicBezTo>
                  <a:pt x="851" y="1238"/>
                  <a:pt x="851" y="1238"/>
                  <a:pt x="851" y="1238"/>
                </a:cubicBezTo>
                <a:cubicBezTo>
                  <a:pt x="851" y="1238"/>
                  <a:pt x="851" y="1238"/>
                  <a:pt x="851" y="1238"/>
                </a:cubicBezTo>
                <a:cubicBezTo>
                  <a:pt x="851" y="1238"/>
                  <a:pt x="851" y="1238"/>
                  <a:pt x="851" y="1238"/>
                </a:cubicBezTo>
                <a:cubicBezTo>
                  <a:pt x="851" y="1238"/>
                  <a:pt x="851" y="1238"/>
                  <a:pt x="852" y="1238"/>
                </a:cubicBezTo>
                <a:cubicBezTo>
                  <a:pt x="852" y="1238"/>
                  <a:pt x="852" y="1238"/>
                  <a:pt x="852" y="1238"/>
                </a:cubicBezTo>
                <a:cubicBezTo>
                  <a:pt x="852" y="1237"/>
                  <a:pt x="852" y="1237"/>
                  <a:pt x="852" y="1237"/>
                </a:cubicBezTo>
                <a:cubicBezTo>
                  <a:pt x="852" y="1237"/>
                  <a:pt x="852" y="1237"/>
                  <a:pt x="852" y="1237"/>
                </a:cubicBezTo>
                <a:cubicBezTo>
                  <a:pt x="852" y="1237"/>
                  <a:pt x="852" y="1237"/>
                  <a:pt x="852" y="1237"/>
                </a:cubicBezTo>
                <a:cubicBezTo>
                  <a:pt x="763" y="735"/>
                  <a:pt x="763" y="735"/>
                  <a:pt x="763" y="735"/>
                </a:cubicBezTo>
                <a:cubicBezTo>
                  <a:pt x="763" y="735"/>
                  <a:pt x="763" y="735"/>
                  <a:pt x="763" y="735"/>
                </a:cubicBezTo>
                <a:cubicBezTo>
                  <a:pt x="763" y="735"/>
                  <a:pt x="763" y="735"/>
                  <a:pt x="763" y="735"/>
                </a:cubicBezTo>
                <a:cubicBezTo>
                  <a:pt x="763" y="735"/>
                  <a:pt x="763" y="734"/>
                  <a:pt x="763" y="734"/>
                </a:cubicBezTo>
                <a:cubicBezTo>
                  <a:pt x="763" y="734"/>
                  <a:pt x="763" y="734"/>
                  <a:pt x="763" y="734"/>
                </a:cubicBezTo>
                <a:cubicBezTo>
                  <a:pt x="763" y="734"/>
                  <a:pt x="763" y="734"/>
                  <a:pt x="763" y="734"/>
                </a:cubicBezTo>
                <a:cubicBezTo>
                  <a:pt x="763" y="734"/>
                  <a:pt x="762" y="734"/>
                  <a:pt x="762" y="734"/>
                </a:cubicBezTo>
                <a:cubicBezTo>
                  <a:pt x="762" y="734"/>
                  <a:pt x="762" y="734"/>
                  <a:pt x="762" y="734"/>
                </a:cubicBezTo>
                <a:cubicBezTo>
                  <a:pt x="762" y="734"/>
                  <a:pt x="762" y="734"/>
                  <a:pt x="762" y="734"/>
                </a:cubicBezTo>
                <a:cubicBezTo>
                  <a:pt x="761" y="734"/>
                  <a:pt x="761" y="734"/>
                  <a:pt x="761" y="734"/>
                </a:cubicBezTo>
                <a:cubicBezTo>
                  <a:pt x="761" y="734"/>
                  <a:pt x="761" y="734"/>
                  <a:pt x="761" y="734"/>
                </a:cubicBezTo>
                <a:cubicBezTo>
                  <a:pt x="654" y="894"/>
                  <a:pt x="654" y="894"/>
                  <a:pt x="654" y="894"/>
                </a:cubicBezTo>
                <a:cubicBezTo>
                  <a:pt x="654" y="894"/>
                  <a:pt x="654" y="894"/>
                  <a:pt x="654" y="894"/>
                </a:cubicBezTo>
                <a:cubicBezTo>
                  <a:pt x="654" y="894"/>
                  <a:pt x="654" y="894"/>
                  <a:pt x="654" y="894"/>
                </a:cubicBezTo>
                <a:cubicBezTo>
                  <a:pt x="654" y="894"/>
                  <a:pt x="654" y="895"/>
                  <a:pt x="654" y="895"/>
                </a:cubicBezTo>
                <a:cubicBezTo>
                  <a:pt x="654" y="895"/>
                  <a:pt x="654" y="895"/>
                  <a:pt x="654" y="895"/>
                </a:cubicBezTo>
                <a:cubicBezTo>
                  <a:pt x="654" y="895"/>
                  <a:pt x="654" y="895"/>
                  <a:pt x="654" y="895"/>
                </a:cubicBezTo>
                <a:cubicBezTo>
                  <a:pt x="654" y="895"/>
                  <a:pt x="654" y="895"/>
                  <a:pt x="654" y="895"/>
                </a:cubicBezTo>
                <a:close/>
                <a:moveTo>
                  <a:pt x="761" y="739"/>
                </a:moveTo>
                <a:cubicBezTo>
                  <a:pt x="847" y="1229"/>
                  <a:pt x="847" y="1229"/>
                  <a:pt x="847" y="1229"/>
                </a:cubicBezTo>
                <a:cubicBezTo>
                  <a:pt x="657" y="895"/>
                  <a:pt x="657" y="895"/>
                  <a:pt x="657" y="895"/>
                </a:cubicBezTo>
                <a:lnTo>
                  <a:pt x="761" y="739"/>
                </a:lnTo>
                <a:close/>
                <a:moveTo>
                  <a:pt x="717" y="181"/>
                </a:moveTo>
                <a:cubicBezTo>
                  <a:pt x="737" y="299"/>
                  <a:pt x="737" y="299"/>
                  <a:pt x="737" y="299"/>
                </a:cubicBezTo>
                <a:cubicBezTo>
                  <a:pt x="737" y="300"/>
                  <a:pt x="737" y="300"/>
                  <a:pt x="737" y="300"/>
                </a:cubicBezTo>
                <a:cubicBezTo>
                  <a:pt x="737" y="300"/>
                  <a:pt x="737" y="300"/>
                  <a:pt x="737" y="300"/>
                </a:cubicBezTo>
                <a:cubicBezTo>
                  <a:pt x="737" y="300"/>
                  <a:pt x="737" y="300"/>
                  <a:pt x="737" y="300"/>
                </a:cubicBezTo>
                <a:cubicBezTo>
                  <a:pt x="737" y="300"/>
                  <a:pt x="737" y="300"/>
                  <a:pt x="737" y="300"/>
                </a:cubicBezTo>
                <a:cubicBezTo>
                  <a:pt x="737" y="301"/>
                  <a:pt x="738" y="301"/>
                  <a:pt x="738" y="301"/>
                </a:cubicBezTo>
                <a:cubicBezTo>
                  <a:pt x="738" y="301"/>
                  <a:pt x="738" y="301"/>
                  <a:pt x="738" y="301"/>
                </a:cubicBezTo>
                <a:cubicBezTo>
                  <a:pt x="738" y="301"/>
                  <a:pt x="738" y="301"/>
                  <a:pt x="738" y="301"/>
                </a:cubicBezTo>
                <a:cubicBezTo>
                  <a:pt x="738" y="301"/>
                  <a:pt x="739" y="300"/>
                  <a:pt x="739" y="300"/>
                </a:cubicBezTo>
                <a:cubicBezTo>
                  <a:pt x="739" y="300"/>
                  <a:pt x="739" y="300"/>
                  <a:pt x="739" y="300"/>
                </a:cubicBezTo>
                <a:cubicBezTo>
                  <a:pt x="821" y="224"/>
                  <a:pt x="821" y="224"/>
                  <a:pt x="821" y="224"/>
                </a:cubicBezTo>
                <a:cubicBezTo>
                  <a:pt x="821" y="224"/>
                  <a:pt x="821" y="224"/>
                  <a:pt x="821" y="224"/>
                </a:cubicBezTo>
                <a:cubicBezTo>
                  <a:pt x="821" y="224"/>
                  <a:pt x="821" y="224"/>
                  <a:pt x="821" y="224"/>
                </a:cubicBezTo>
                <a:cubicBezTo>
                  <a:pt x="822" y="224"/>
                  <a:pt x="822" y="224"/>
                  <a:pt x="822" y="224"/>
                </a:cubicBezTo>
                <a:cubicBezTo>
                  <a:pt x="822" y="223"/>
                  <a:pt x="822" y="223"/>
                  <a:pt x="822" y="223"/>
                </a:cubicBezTo>
                <a:cubicBezTo>
                  <a:pt x="822" y="223"/>
                  <a:pt x="822" y="223"/>
                  <a:pt x="822" y="222"/>
                </a:cubicBezTo>
                <a:cubicBezTo>
                  <a:pt x="822" y="222"/>
                  <a:pt x="822" y="222"/>
                  <a:pt x="822" y="222"/>
                </a:cubicBezTo>
                <a:cubicBezTo>
                  <a:pt x="822" y="222"/>
                  <a:pt x="822" y="222"/>
                  <a:pt x="821" y="222"/>
                </a:cubicBezTo>
                <a:cubicBezTo>
                  <a:pt x="821" y="222"/>
                  <a:pt x="821" y="222"/>
                  <a:pt x="821" y="222"/>
                </a:cubicBezTo>
                <a:cubicBezTo>
                  <a:pt x="710" y="113"/>
                  <a:pt x="710" y="113"/>
                  <a:pt x="710" y="113"/>
                </a:cubicBezTo>
                <a:cubicBezTo>
                  <a:pt x="710" y="113"/>
                  <a:pt x="710" y="113"/>
                  <a:pt x="710" y="113"/>
                </a:cubicBezTo>
                <a:cubicBezTo>
                  <a:pt x="710" y="113"/>
                  <a:pt x="710" y="113"/>
                  <a:pt x="709" y="112"/>
                </a:cubicBezTo>
                <a:cubicBezTo>
                  <a:pt x="709" y="112"/>
                  <a:pt x="709" y="112"/>
                  <a:pt x="709" y="112"/>
                </a:cubicBezTo>
                <a:cubicBezTo>
                  <a:pt x="709" y="112"/>
                  <a:pt x="709" y="112"/>
                  <a:pt x="709" y="112"/>
                </a:cubicBezTo>
                <a:cubicBezTo>
                  <a:pt x="709" y="113"/>
                  <a:pt x="708" y="113"/>
                  <a:pt x="708" y="113"/>
                </a:cubicBezTo>
                <a:cubicBezTo>
                  <a:pt x="708" y="113"/>
                  <a:pt x="708" y="113"/>
                  <a:pt x="708" y="113"/>
                </a:cubicBezTo>
                <a:cubicBezTo>
                  <a:pt x="708" y="113"/>
                  <a:pt x="708" y="113"/>
                  <a:pt x="708" y="113"/>
                </a:cubicBezTo>
                <a:cubicBezTo>
                  <a:pt x="708" y="113"/>
                  <a:pt x="708" y="113"/>
                  <a:pt x="708" y="114"/>
                </a:cubicBezTo>
                <a:cubicBezTo>
                  <a:pt x="708" y="114"/>
                  <a:pt x="708" y="114"/>
                  <a:pt x="708" y="114"/>
                </a:cubicBezTo>
                <a:cubicBezTo>
                  <a:pt x="708" y="114"/>
                  <a:pt x="708" y="114"/>
                  <a:pt x="708" y="114"/>
                </a:cubicBezTo>
                <a:cubicBezTo>
                  <a:pt x="717" y="181"/>
                  <a:pt x="717" y="181"/>
                  <a:pt x="717" y="181"/>
                </a:cubicBezTo>
                <a:cubicBezTo>
                  <a:pt x="717" y="181"/>
                  <a:pt x="717" y="181"/>
                  <a:pt x="717" y="181"/>
                </a:cubicBezTo>
                <a:close/>
                <a:moveTo>
                  <a:pt x="711" y="118"/>
                </a:moveTo>
                <a:cubicBezTo>
                  <a:pt x="818" y="223"/>
                  <a:pt x="818" y="223"/>
                  <a:pt x="818" y="223"/>
                </a:cubicBezTo>
                <a:cubicBezTo>
                  <a:pt x="739" y="296"/>
                  <a:pt x="739" y="296"/>
                  <a:pt x="739" y="296"/>
                </a:cubicBezTo>
                <a:cubicBezTo>
                  <a:pt x="720" y="181"/>
                  <a:pt x="720" y="181"/>
                  <a:pt x="720" y="181"/>
                </a:cubicBezTo>
                <a:cubicBezTo>
                  <a:pt x="720" y="181"/>
                  <a:pt x="720" y="181"/>
                  <a:pt x="720" y="181"/>
                </a:cubicBezTo>
                <a:lnTo>
                  <a:pt x="711" y="118"/>
                </a:lnTo>
                <a:close/>
                <a:moveTo>
                  <a:pt x="816" y="210"/>
                </a:moveTo>
                <a:cubicBezTo>
                  <a:pt x="817" y="210"/>
                  <a:pt x="817" y="210"/>
                  <a:pt x="817" y="210"/>
                </a:cubicBezTo>
                <a:cubicBezTo>
                  <a:pt x="817" y="210"/>
                  <a:pt x="817" y="210"/>
                  <a:pt x="817" y="210"/>
                </a:cubicBezTo>
                <a:cubicBezTo>
                  <a:pt x="817" y="210"/>
                  <a:pt x="817" y="210"/>
                  <a:pt x="817" y="210"/>
                </a:cubicBezTo>
                <a:cubicBezTo>
                  <a:pt x="817" y="210"/>
                  <a:pt x="818" y="210"/>
                  <a:pt x="818" y="210"/>
                </a:cubicBezTo>
                <a:cubicBezTo>
                  <a:pt x="818" y="210"/>
                  <a:pt x="818" y="210"/>
                  <a:pt x="818" y="210"/>
                </a:cubicBezTo>
                <a:cubicBezTo>
                  <a:pt x="818" y="210"/>
                  <a:pt x="818" y="210"/>
                  <a:pt x="818" y="210"/>
                </a:cubicBezTo>
                <a:cubicBezTo>
                  <a:pt x="818" y="210"/>
                  <a:pt x="818" y="210"/>
                  <a:pt x="818" y="210"/>
                </a:cubicBezTo>
                <a:cubicBezTo>
                  <a:pt x="818" y="209"/>
                  <a:pt x="819" y="209"/>
                  <a:pt x="819" y="209"/>
                </a:cubicBezTo>
                <a:cubicBezTo>
                  <a:pt x="819" y="209"/>
                  <a:pt x="819" y="209"/>
                  <a:pt x="819" y="209"/>
                </a:cubicBezTo>
                <a:cubicBezTo>
                  <a:pt x="819" y="209"/>
                  <a:pt x="819" y="208"/>
                  <a:pt x="819" y="208"/>
                </a:cubicBezTo>
                <a:cubicBezTo>
                  <a:pt x="779" y="120"/>
                  <a:pt x="779" y="120"/>
                  <a:pt x="779" y="120"/>
                </a:cubicBezTo>
                <a:cubicBezTo>
                  <a:pt x="779" y="119"/>
                  <a:pt x="779" y="119"/>
                  <a:pt x="779" y="119"/>
                </a:cubicBezTo>
                <a:cubicBezTo>
                  <a:pt x="779" y="119"/>
                  <a:pt x="779" y="119"/>
                  <a:pt x="779" y="119"/>
                </a:cubicBezTo>
                <a:cubicBezTo>
                  <a:pt x="779" y="119"/>
                  <a:pt x="779" y="119"/>
                  <a:pt x="779" y="119"/>
                </a:cubicBezTo>
                <a:cubicBezTo>
                  <a:pt x="707" y="92"/>
                  <a:pt x="707" y="92"/>
                  <a:pt x="707" y="92"/>
                </a:cubicBezTo>
                <a:cubicBezTo>
                  <a:pt x="707" y="92"/>
                  <a:pt x="707" y="92"/>
                  <a:pt x="707" y="92"/>
                </a:cubicBezTo>
                <a:cubicBezTo>
                  <a:pt x="706" y="92"/>
                  <a:pt x="706" y="92"/>
                  <a:pt x="706" y="92"/>
                </a:cubicBezTo>
                <a:cubicBezTo>
                  <a:pt x="706" y="92"/>
                  <a:pt x="706" y="92"/>
                  <a:pt x="706" y="92"/>
                </a:cubicBezTo>
                <a:cubicBezTo>
                  <a:pt x="706" y="92"/>
                  <a:pt x="706" y="92"/>
                  <a:pt x="706" y="92"/>
                </a:cubicBezTo>
                <a:cubicBezTo>
                  <a:pt x="706" y="92"/>
                  <a:pt x="706" y="92"/>
                  <a:pt x="706" y="92"/>
                </a:cubicBezTo>
                <a:cubicBezTo>
                  <a:pt x="706" y="92"/>
                  <a:pt x="706" y="92"/>
                  <a:pt x="706" y="92"/>
                </a:cubicBezTo>
                <a:cubicBezTo>
                  <a:pt x="705" y="92"/>
                  <a:pt x="705" y="92"/>
                  <a:pt x="705" y="92"/>
                </a:cubicBezTo>
                <a:cubicBezTo>
                  <a:pt x="705" y="92"/>
                  <a:pt x="705" y="92"/>
                  <a:pt x="705" y="93"/>
                </a:cubicBezTo>
                <a:cubicBezTo>
                  <a:pt x="705" y="93"/>
                  <a:pt x="705" y="93"/>
                  <a:pt x="705" y="93"/>
                </a:cubicBezTo>
                <a:cubicBezTo>
                  <a:pt x="705" y="93"/>
                  <a:pt x="705" y="93"/>
                  <a:pt x="705" y="93"/>
                </a:cubicBezTo>
                <a:cubicBezTo>
                  <a:pt x="705" y="93"/>
                  <a:pt x="705" y="93"/>
                  <a:pt x="705" y="93"/>
                </a:cubicBezTo>
                <a:cubicBezTo>
                  <a:pt x="705" y="93"/>
                  <a:pt x="705" y="93"/>
                  <a:pt x="705" y="93"/>
                </a:cubicBezTo>
                <a:cubicBezTo>
                  <a:pt x="705" y="93"/>
                  <a:pt x="705" y="93"/>
                  <a:pt x="705" y="94"/>
                </a:cubicBezTo>
                <a:cubicBezTo>
                  <a:pt x="705" y="94"/>
                  <a:pt x="705" y="94"/>
                  <a:pt x="705" y="94"/>
                </a:cubicBezTo>
                <a:cubicBezTo>
                  <a:pt x="706" y="101"/>
                  <a:pt x="706" y="101"/>
                  <a:pt x="706" y="101"/>
                </a:cubicBezTo>
                <a:cubicBezTo>
                  <a:pt x="706" y="101"/>
                  <a:pt x="706" y="101"/>
                  <a:pt x="706" y="102"/>
                </a:cubicBezTo>
                <a:cubicBezTo>
                  <a:pt x="706" y="102"/>
                  <a:pt x="706" y="102"/>
                  <a:pt x="706" y="102"/>
                </a:cubicBezTo>
                <a:cubicBezTo>
                  <a:pt x="706" y="102"/>
                  <a:pt x="706" y="102"/>
                  <a:pt x="706" y="102"/>
                </a:cubicBezTo>
                <a:cubicBezTo>
                  <a:pt x="706" y="102"/>
                  <a:pt x="706" y="102"/>
                  <a:pt x="706" y="102"/>
                </a:cubicBezTo>
                <a:cubicBezTo>
                  <a:pt x="816" y="210"/>
                  <a:pt x="816" y="210"/>
                  <a:pt x="816" y="210"/>
                </a:cubicBezTo>
                <a:cubicBezTo>
                  <a:pt x="816" y="210"/>
                  <a:pt x="816" y="210"/>
                  <a:pt x="816" y="210"/>
                </a:cubicBezTo>
                <a:close/>
                <a:moveTo>
                  <a:pt x="709" y="100"/>
                </a:moveTo>
                <a:cubicBezTo>
                  <a:pt x="708" y="96"/>
                  <a:pt x="708" y="96"/>
                  <a:pt x="708" y="96"/>
                </a:cubicBezTo>
                <a:cubicBezTo>
                  <a:pt x="777" y="121"/>
                  <a:pt x="777" y="121"/>
                  <a:pt x="777" y="121"/>
                </a:cubicBezTo>
                <a:cubicBezTo>
                  <a:pt x="813" y="203"/>
                  <a:pt x="813" y="203"/>
                  <a:pt x="813" y="203"/>
                </a:cubicBezTo>
                <a:lnTo>
                  <a:pt x="709" y="100"/>
                </a:lnTo>
                <a:close/>
                <a:moveTo>
                  <a:pt x="763" y="107"/>
                </a:moveTo>
                <a:cubicBezTo>
                  <a:pt x="763" y="107"/>
                  <a:pt x="764" y="107"/>
                  <a:pt x="764" y="107"/>
                </a:cubicBezTo>
                <a:cubicBezTo>
                  <a:pt x="764" y="107"/>
                  <a:pt x="764" y="107"/>
                  <a:pt x="764" y="107"/>
                </a:cubicBezTo>
                <a:cubicBezTo>
                  <a:pt x="764" y="107"/>
                  <a:pt x="764" y="107"/>
                  <a:pt x="764" y="107"/>
                </a:cubicBezTo>
                <a:cubicBezTo>
                  <a:pt x="764" y="107"/>
                  <a:pt x="764" y="107"/>
                  <a:pt x="764" y="107"/>
                </a:cubicBezTo>
                <a:cubicBezTo>
                  <a:pt x="764" y="106"/>
                  <a:pt x="764" y="106"/>
                  <a:pt x="764" y="106"/>
                </a:cubicBezTo>
                <a:cubicBezTo>
                  <a:pt x="764" y="106"/>
                  <a:pt x="765" y="106"/>
                  <a:pt x="765" y="106"/>
                </a:cubicBezTo>
                <a:cubicBezTo>
                  <a:pt x="765" y="106"/>
                  <a:pt x="764" y="105"/>
                  <a:pt x="764" y="105"/>
                </a:cubicBezTo>
                <a:cubicBezTo>
                  <a:pt x="764" y="105"/>
                  <a:pt x="764" y="105"/>
                  <a:pt x="764" y="105"/>
                </a:cubicBezTo>
                <a:cubicBezTo>
                  <a:pt x="698" y="29"/>
                  <a:pt x="698" y="29"/>
                  <a:pt x="698" y="29"/>
                </a:cubicBezTo>
                <a:cubicBezTo>
                  <a:pt x="698" y="29"/>
                  <a:pt x="698" y="29"/>
                  <a:pt x="698" y="29"/>
                </a:cubicBezTo>
                <a:cubicBezTo>
                  <a:pt x="698" y="28"/>
                  <a:pt x="697" y="28"/>
                  <a:pt x="697" y="28"/>
                </a:cubicBezTo>
                <a:cubicBezTo>
                  <a:pt x="697" y="28"/>
                  <a:pt x="697" y="28"/>
                  <a:pt x="697" y="28"/>
                </a:cubicBezTo>
                <a:cubicBezTo>
                  <a:pt x="697" y="28"/>
                  <a:pt x="697" y="28"/>
                  <a:pt x="697" y="28"/>
                </a:cubicBezTo>
                <a:cubicBezTo>
                  <a:pt x="696" y="28"/>
                  <a:pt x="696" y="28"/>
                  <a:pt x="696" y="28"/>
                </a:cubicBezTo>
                <a:cubicBezTo>
                  <a:pt x="696" y="28"/>
                  <a:pt x="696" y="28"/>
                  <a:pt x="696" y="28"/>
                </a:cubicBezTo>
                <a:cubicBezTo>
                  <a:pt x="696" y="28"/>
                  <a:pt x="696" y="29"/>
                  <a:pt x="696" y="29"/>
                </a:cubicBezTo>
                <a:cubicBezTo>
                  <a:pt x="696" y="29"/>
                  <a:pt x="696" y="29"/>
                  <a:pt x="696" y="29"/>
                </a:cubicBezTo>
                <a:cubicBezTo>
                  <a:pt x="696" y="29"/>
                  <a:pt x="696" y="29"/>
                  <a:pt x="696" y="29"/>
                </a:cubicBezTo>
                <a:cubicBezTo>
                  <a:pt x="696" y="30"/>
                  <a:pt x="696" y="30"/>
                  <a:pt x="696" y="30"/>
                </a:cubicBezTo>
                <a:cubicBezTo>
                  <a:pt x="703" y="85"/>
                  <a:pt x="703" y="85"/>
                  <a:pt x="703" y="85"/>
                </a:cubicBezTo>
                <a:cubicBezTo>
                  <a:pt x="703" y="85"/>
                  <a:pt x="703" y="85"/>
                  <a:pt x="703" y="85"/>
                </a:cubicBezTo>
                <a:cubicBezTo>
                  <a:pt x="704" y="85"/>
                  <a:pt x="704" y="85"/>
                  <a:pt x="704" y="85"/>
                </a:cubicBezTo>
                <a:cubicBezTo>
                  <a:pt x="704" y="85"/>
                  <a:pt x="704" y="85"/>
                  <a:pt x="704" y="85"/>
                </a:cubicBezTo>
                <a:cubicBezTo>
                  <a:pt x="704" y="86"/>
                  <a:pt x="704" y="86"/>
                  <a:pt x="704" y="86"/>
                </a:cubicBezTo>
                <a:cubicBezTo>
                  <a:pt x="763" y="107"/>
                  <a:pt x="763" y="107"/>
                  <a:pt x="763" y="107"/>
                </a:cubicBezTo>
                <a:cubicBezTo>
                  <a:pt x="763" y="107"/>
                  <a:pt x="763" y="107"/>
                  <a:pt x="763" y="107"/>
                </a:cubicBezTo>
                <a:close/>
                <a:moveTo>
                  <a:pt x="706" y="83"/>
                </a:moveTo>
                <a:cubicBezTo>
                  <a:pt x="699" y="34"/>
                  <a:pt x="699" y="34"/>
                  <a:pt x="699" y="34"/>
                </a:cubicBezTo>
                <a:cubicBezTo>
                  <a:pt x="758" y="103"/>
                  <a:pt x="758" y="103"/>
                  <a:pt x="758" y="103"/>
                </a:cubicBezTo>
                <a:lnTo>
                  <a:pt x="706" y="83"/>
                </a:lnTo>
                <a:close/>
                <a:moveTo>
                  <a:pt x="769" y="103"/>
                </a:moveTo>
                <a:cubicBezTo>
                  <a:pt x="769" y="103"/>
                  <a:pt x="769" y="103"/>
                  <a:pt x="769" y="103"/>
                </a:cubicBezTo>
                <a:cubicBezTo>
                  <a:pt x="769" y="103"/>
                  <a:pt x="770" y="103"/>
                  <a:pt x="770" y="103"/>
                </a:cubicBezTo>
                <a:cubicBezTo>
                  <a:pt x="770" y="103"/>
                  <a:pt x="770" y="103"/>
                  <a:pt x="770" y="103"/>
                </a:cubicBezTo>
                <a:cubicBezTo>
                  <a:pt x="770" y="103"/>
                  <a:pt x="770" y="103"/>
                  <a:pt x="771" y="103"/>
                </a:cubicBezTo>
                <a:cubicBezTo>
                  <a:pt x="771" y="103"/>
                  <a:pt x="771" y="103"/>
                  <a:pt x="771" y="103"/>
                </a:cubicBezTo>
                <a:cubicBezTo>
                  <a:pt x="771" y="103"/>
                  <a:pt x="771" y="103"/>
                  <a:pt x="771" y="103"/>
                </a:cubicBezTo>
                <a:cubicBezTo>
                  <a:pt x="771" y="103"/>
                  <a:pt x="771" y="103"/>
                  <a:pt x="771" y="103"/>
                </a:cubicBezTo>
                <a:cubicBezTo>
                  <a:pt x="771" y="103"/>
                  <a:pt x="771" y="102"/>
                  <a:pt x="771" y="102"/>
                </a:cubicBezTo>
                <a:cubicBezTo>
                  <a:pt x="771" y="102"/>
                  <a:pt x="771" y="102"/>
                  <a:pt x="771" y="102"/>
                </a:cubicBezTo>
                <a:cubicBezTo>
                  <a:pt x="771" y="102"/>
                  <a:pt x="771" y="101"/>
                  <a:pt x="771" y="101"/>
                </a:cubicBezTo>
                <a:cubicBezTo>
                  <a:pt x="740" y="31"/>
                  <a:pt x="740" y="31"/>
                  <a:pt x="740" y="31"/>
                </a:cubicBezTo>
                <a:cubicBezTo>
                  <a:pt x="740" y="31"/>
                  <a:pt x="740" y="30"/>
                  <a:pt x="739" y="30"/>
                </a:cubicBezTo>
                <a:cubicBezTo>
                  <a:pt x="695" y="14"/>
                  <a:pt x="695" y="14"/>
                  <a:pt x="695" y="14"/>
                </a:cubicBezTo>
                <a:cubicBezTo>
                  <a:pt x="695" y="14"/>
                  <a:pt x="695" y="14"/>
                  <a:pt x="695" y="14"/>
                </a:cubicBezTo>
                <a:cubicBezTo>
                  <a:pt x="695" y="14"/>
                  <a:pt x="695" y="13"/>
                  <a:pt x="695" y="13"/>
                </a:cubicBezTo>
                <a:cubicBezTo>
                  <a:pt x="695" y="13"/>
                  <a:pt x="694" y="14"/>
                  <a:pt x="694" y="14"/>
                </a:cubicBezTo>
                <a:cubicBezTo>
                  <a:pt x="694" y="14"/>
                  <a:pt x="694" y="14"/>
                  <a:pt x="694" y="14"/>
                </a:cubicBezTo>
                <a:cubicBezTo>
                  <a:pt x="694" y="14"/>
                  <a:pt x="694" y="14"/>
                  <a:pt x="694" y="14"/>
                </a:cubicBezTo>
                <a:cubicBezTo>
                  <a:pt x="694" y="14"/>
                  <a:pt x="694" y="14"/>
                  <a:pt x="693" y="14"/>
                </a:cubicBezTo>
                <a:cubicBezTo>
                  <a:pt x="693" y="15"/>
                  <a:pt x="693" y="15"/>
                  <a:pt x="693" y="15"/>
                </a:cubicBezTo>
                <a:cubicBezTo>
                  <a:pt x="693" y="15"/>
                  <a:pt x="693" y="15"/>
                  <a:pt x="693" y="15"/>
                </a:cubicBezTo>
                <a:cubicBezTo>
                  <a:pt x="693" y="15"/>
                  <a:pt x="694" y="15"/>
                  <a:pt x="694" y="16"/>
                </a:cubicBezTo>
                <a:cubicBezTo>
                  <a:pt x="694" y="16"/>
                  <a:pt x="694" y="16"/>
                  <a:pt x="694" y="16"/>
                </a:cubicBezTo>
                <a:cubicBezTo>
                  <a:pt x="769" y="103"/>
                  <a:pt x="769" y="103"/>
                  <a:pt x="769" y="103"/>
                </a:cubicBezTo>
                <a:cubicBezTo>
                  <a:pt x="769" y="103"/>
                  <a:pt x="769" y="103"/>
                  <a:pt x="769" y="103"/>
                </a:cubicBezTo>
                <a:close/>
                <a:moveTo>
                  <a:pt x="700" y="18"/>
                </a:moveTo>
                <a:cubicBezTo>
                  <a:pt x="738" y="33"/>
                  <a:pt x="738" y="33"/>
                  <a:pt x="738" y="33"/>
                </a:cubicBezTo>
                <a:cubicBezTo>
                  <a:pt x="765" y="94"/>
                  <a:pt x="765" y="94"/>
                  <a:pt x="765" y="94"/>
                </a:cubicBezTo>
                <a:lnTo>
                  <a:pt x="700" y="18"/>
                </a:lnTo>
                <a:close/>
                <a:moveTo>
                  <a:pt x="1543" y="391"/>
                </a:moveTo>
                <a:cubicBezTo>
                  <a:pt x="1543" y="391"/>
                  <a:pt x="1543" y="391"/>
                  <a:pt x="1543" y="391"/>
                </a:cubicBezTo>
                <a:cubicBezTo>
                  <a:pt x="1543" y="391"/>
                  <a:pt x="1543" y="391"/>
                  <a:pt x="1543" y="391"/>
                </a:cubicBezTo>
                <a:cubicBezTo>
                  <a:pt x="1543" y="391"/>
                  <a:pt x="1543" y="391"/>
                  <a:pt x="1543" y="391"/>
                </a:cubicBezTo>
                <a:cubicBezTo>
                  <a:pt x="1544" y="392"/>
                  <a:pt x="1544" y="392"/>
                  <a:pt x="1544" y="392"/>
                </a:cubicBezTo>
                <a:cubicBezTo>
                  <a:pt x="1544" y="392"/>
                  <a:pt x="1544" y="392"/>
                  <a:pt x="1544" y="392"/>
                </a:cubicBezTo>
                <a:cubicBezTo>
                  <a:pt x="1544" y="392"/>
                  <a:pt x="1544" y="392"/>
                  <a:pt x="1544" y="392"/>
                </a:cubicBezTo>
                <a:cubicBezTo>
                  <a:pt x="1545" y="392"/>
                  <a:pt x="1545" y="392"/>
                  <a:pt x="1545" y="392"/>
                </a:cubicBezTo>
                <a:cubicBezTo>
                  <a:pt x="1545" y="392"/>
                  <a:pt x="1545" y="392"/>
                  <a:pt x="1545" y="392"/>
                </a:cubicBezTo>
                <a:cubicBezTo>
                  <a:pt x="1545" y="392"/>
                  <a:pt x="1545" y="392"/>
                  <a:pt x="1545" y="392"/>
                </a:cubicBezTo>
                <a:cubicBezTo>
                  <a:pt x="1620" y="363"/>
                  <a:pt x="1620" y="363"/>
                  <a:pt x="1620" y="363"/>
                </a:cubicBezTo>
                <a:cubicBezTo>
                  <a:pt x="1620" y="363"/>
                  <a:pt x="1620" y="363"/>
                  <a:pt x="1620" y="363"/>
                </a:cubicBezTo>
                <a:cubicBezTo>
                  <a:pt x="1620" y="363"/>
                  <a:pt x="1620" y="363"/>
                  <a:pt x="1620" y="363"/>
                </a:cubicBezTo>
                <a:cubicBezTo>
                  <a:pt x="1620" y="363"/>
                  <a:pt x="1620" y="363"/>
                  <a:pt x="1621" y="363"/>
                </a:cubicBezTo>
                <a:cubicBezTo>
                  <a:pt x="1621" y="363"/>
                  <a:pt x="1621" y="362"/>
                  <a:pt x="1621" y="362"/>
                </a:cubicBezTo>
                <a:cubicBezTo>
                  <a:pt x="1621" y="362"/>
                  <a:pt x="1621" y="362"/>
                  <a:pt x="1621" y="362"/>
                </a:cubicBezTo>
                <a:cubicBezTo>
                  <a:pt x="1621" y="362"/>
                  <a:pt x="1621" y="362"/>
                  <a:pt x="1621" y="362"/>
                </a:cubicBezTo>
                <a:cubicBezTo>
                  <a:pt x="1621" y="362"/>
                  <a:pt x="1621" y="362"/>
                  <a:pt x="1621" y="362"/>
                </a:cubicBezTo>
                <a:cubicBezTo>
                  <a:pt x="1621" y="362"/>
                  <a:pt x="1621" y="362"/>
                  <a:pt x="1621" y="361"/>
                </a:cubicBezTo>
                <a:cubicBezTo>
                  <a:pt x="1621" y="361"/>
                  <a:pt x="1621" y="361"/>
                  <a:pt x="1620" y="361"/>
                </a:cubicBezTo>
                <a:cubicBezTo>
                  <a:pt x="1620" y="361"/>
                  <a:pt x="1620" y="361"/>
                  <a:pt x="1620" y="361"/>
                </a:cubicBezTo>
                <a:cubicBezTo>
                  <a:pt x="1620" y="361"/>
                  <a:pt x="1620" y="361"/>
                  <a:pt x="1620" y="361"/>
                </a:cubicBezTo>
                <a:cubicBezTo>
                  <a:pt x="1620" y="361"/>
                  <a:pt x="1620" y="361"/>
                  <a:pt x="1620" y="361"/>
                </a:cubicBezTo>
                <a:cubicBezTo>
                  <a:pt x="1620" y="361"/>
                  <a:pt x="1620" y="361"/>
                  <a:pt x="1620" y="361"/>
                </a:cubicBezTo>
                <a:cubicBezTo>
                  <a:pt x="1620" y="361"/>
                  <a:pt x="1620" y="361"/>
                  <a:pt x="1620" y="361"/>
                </a:cubicBezTo>
                <a:cubicBezTo>
                  <a:pt x="1580" y="346"/>
                  <a:pt x="1580" y="346"/>
                  <a:pt x="1580" y="346"/>
                </a:cubicBezTo>
                <a:cubicBezTo>
                  <a:pt x="1579" y="346"/>
                  <a:pt x="1579" y="346"/>
                  <a:pt x="1579" y="346"/>
                </a:cubicBezTo>
                <a:cubicBezTo>
                  <a:pt x="1579" y="346"/>
                  <a:pt x="1579" y="346"/>
                  <a:pt x="1579" y="346"/>
                </a:cubicBezTo>
                <a:cubicBezTo>
                  <a:pt x="1579" y="346"/>
                  <a:pt x="1578" y="346"/>
                  <a:pt x="1578" y="346"/>
                </a:cubicBezTo>
                <a:cubicBezTo>
                  <a:pt x="1578" y="346"/>
                  <a:pt x="1578" y="346"/>
                  <a:pt x="1578" y="346"/>
                </a:cubicBezTo>
                <a:cubicBezTo>
                  <a:pt x="1543" y="389"/>
                  <a:pt x="1543" y="389"/>
                  <a:pt x="1543" y="389"/>
                </a:cubicBezTo>
                <a:cubicBezTo>
                  <a:pt x="1543" y="389"/>
                  <a:pt x="1543" y="389"/>
                  <a:pt x="1543" y="390"/>
                </a:cubicBezTo>
                <a:cubicBezTo>
                  <a:pt x="1543" y="390"/>
                  <a:pt x="1543" y="390"/>
                  <a:pt x="1543" y="390"/>
                </a:cubicBezTo>
                <a:cubicBezTo>
                  <a:pt x="1543" y="390"/>
                  <a:pt x="1543" y="391"/>
                  <a:pt x="1543" y="391"/>
                </a:cubicBezTo>
                <a:cubicBezTo>
                  <a:pt x="1543" y="391"/>
                  <a:pt x="1543" y="391"/>
                  <a:pt x="1543" y="391"/>
                </a:cubicBezTo>
                <a:close/>
                <a:moveTo>
                  <a:pt x="1580" y="349"/>
                </a:moveTo>
                <a:cubicBezTo>
                  <a:pt x="1615" y="362"/>
                  <a:pt x="1615" y="362"/>
                  <a:pt x="1615" y="362"/>
                </a:cubicBezTo>
                <a:cubicBezTo>
                  <a:pt x="1549" y="387"/>
                  <a:pt x="1549" y="387"/>
                  <a:pt x="1549" y="387"/>
                </a:cubicBezTo>
                <a:lnTo>
                  <a:pt x="1580" y="349"/>
                </a:lnTo>
                <a:close/>
                <a:moveTo>
                  <a:pt x="937" y="1270"/>
                </a:moveTo>
                <a:cubicBezTo>
                  <a:pt x="937" y="1270"/>
                  <a:pt x="937" y="1270"/>
                  <a:pt x="937" y="1270"/>
                </a:cubicBezTo>
                <a:cubicBezTo>
                  <a:pt x="937" y="1270"/>
                  <a:pt x="937" y="1270"/>
                  <a:pt x="938" y="1269"/>
                </a:cubicBezTo>
                <a:cubicBezTo>
                  <a:pt x="938" y="1269"/>
                  <a:pt x="938" y="1269"/>
                  <a:pt x="938" y="1269"/>
                </a:cubicBezTo>
                <a:cubicBezTo>
                  <a:pt x="938" y="1269"/>
                  <a:pt x="938" y="1269"/>
                  <a:pt x="938" y="1269"/>
                </a:cubicBezTo>
                <a:cubicBezTo>
                  <a:pt x="938" y="1269"/>
                  <a:pt x="938" y="1269"/>
                  <a:pt x="938" y="1269"/>
                </a:cubicBezTo>
                <a:cubicBezTo>
                  <a:pt x="938" y="1269"/>
                  <a:pt x="938" y="1269"/>
                  <a:pt x="938" y="1269"/>
                </a:cubicBezTo>
                <a:cubicBezTo>
                  <a:pt x="938" y="1268"/>
                  <a:pt x="938" y="1268"/>
                  <a:pt x="938" y="1268"/>
                </a:cubicBezTo>
                <a:cubicBezTo>
                  <a:pt x="938" y="1268"/>
                  <a:pt x="938" y="1268"/>
                  <a:pt x="938" y="1268"/>
                </a:cubicBezTo>
                <a:cubicBezTo>
                  <a:pt x="938" y="1268"/>
                  <a:pt x="938" y="1268"/>
                  <a:pt x="938" y="1268"/>
                </a:cubicBezTo>
                <a:cubicBezTo>
                  <a:pt x="891" y="1127"/>
                  <a:pt x="891" y="1127"/>
                  <a:pt x="891" y="1127"/>
                </a:cubicBezTo>
                <a:cubicBezTo>
                  <a:pt x="891" y="1127"/>
                  <a:pt x="891" y="1127"/>
                  <a:pt x="891" y="1126"/>
                </a:cubicBezTo>
                <a:cubicBezTo>
                  <a:pt x="891" y="1126"/>
                  <a:pt x="891" y="1126"/>
                  <a:pt x="891" y="1126"/>
                </a:cubicBezTo>
                <a:cubicBezTo>
                  <a:pt x="891" y="1126"/>
                  <a:pt x="891" y="1126"/>
                  <a:pt x="891" y="1126"/>
                </a:cubicBezTo>
                <a:cubicBezTo>
                  <a:pt x="891" y="1126"/>
                  <a:pt x="891" y="1126"/>
                  <a:pt x="891" y="1126"/>
                </a:cubicBezTo>
                <a:cubicBezTo>
                  <a:pt x="891" y="1126"/>
                  <a:pt x="890" y="1126"/>
                  <a:pt x="890" y="1126"/>
                </a:cubicBezTo>
                <a:cubicBezTo>
                  <a:pt x="890" y="1126"/>
                  <a:pt x="890" y="1126"/>
                  <a:pt x="890" y="1126"/>
                </a:cubicBezTo>
                <a:cubicBezTo>
                  <a:pt x="890" y="1126"/>
                  <a:pt x="890" y="1126"/>
                  <a:pt x="890" y="1126"/>
                </a:cubicBezTo>
                <a:cubicBezTo>
                  <a:pt x="890" y="1126"/>
                  <a:pt x="890" y="1126"/>
                  <a:pt x="890" y="1126"/>
                </a:cubicBezTo>
                <a:cubicBezTo>
                  <a:pt x="890" y="1126"/>
                  <a:pt x="890" y="1126"/>
                  <a:pt x="890" y="1126"/>
                </a:cubicBezTo>
                <a:cubicBezTo>
                  <a:pt x="889" y="1126"/>
                  <a:pt x="889" y="1126"/>
                  <a:pt x="889" y="1126"/>
                </a:cubicBezTo>
                <a:cubicBezTo>
                  <a:pt x="889" y="1126"/>
                  <a:pt x="889" y="1126"/>
                  <a:pt x="889" y="1126"/>
                </a:cubicBezTo>
                <a:cubicBezTo>
                  <a:pt x="889" y="1126"/>
                  <a:pt x="889" y="1126"/>
                  <a:pt x="889" y="1126"/>
                </a:cubicBezTo>
                <a:cubicBezTo>
                  <a:pt x="889" y="1126"/>
                  <a:pt x="889" y="1126"/>
                  <a:pt x="889" y="1126"/>
                </a:cubicBezTo>
                <a:cubicBezTo>
                  <a:pt x="889" y="1126"/>
                  <a:pt x="889" y="1126"/>
                  <a:pt x="889" y="1126"/>
                </a:cubicBezTo>
                <a:cubicBezTo>
                  <a:pt x="889" y="1126"/>
                  <a:pt x="889" y="1127"/>
                  <a:pt x="889" y="1127"/>
                </a:cubicBezTo>
                <a:cubicBezTo>
                  <a:pt x="889" y="1127"/>
                  <a:pt x="889" y="1127"/>
                  <a:pt x="889" y="1127"/>
                </a:cubicBezTo>
                <a:cubicBezTo>
                  <a:pt x="868" y="1246"/>
                  <a:pt x="868" y="1246"/>
                  <a:pt x="868" y="1246"/>
                </a:cubicBezTo>
                <a:cubicBezTo>
                  <a:pt x="868" y="1247"/>
                  <a:pt x="868" y="1247"/>
                  <a:pt x="868" y="1247"/>
                </a:cubicBezTo>
                <a:cubicBezTo>
                  <a:pt x="868" y="1247"/>
                  <a:pt x="868" y="1247"/>
                  <a:pt x="868" y="1247"/>
                </a:cubicBezTo>
                <a:cubicBezTo>
                  <a:pt x="868" y="1248"/>
                  <a:pt x="868" y="1248"/>
                  <a:pt x="868" y="1248"/>
                </a:cubicBezTo>
                <a:cubicBezTo>
                  <a:pt x="868" y="1248"/>
                  <a:pt x="868" y="1248"/>
                  <a:pt x="868" y="1248"/>
                </a:cubicBezTo>
                <a:cubicBezTo>
                  <a:pt x="868" y="1248"/>
                  <a:pt x="868" y="1249"/>
                  <a:pt x="868" y="1249"/>
                </a:cubicBezTo>
                <a:cubicBezTo>
                  <a:pt x="868" y="1249"/>
                  <a:pt x="868" y="1249"/>
                  <a:pt x="868" y="1249"/>
                </a:cubicBezTo>
                <a:cubicBezTo>
                  <a:pt x="869" y="1249"/>
                  <a:pt x="869" y="1249"/>
                  <a:pt x="869" y="1249"/>
                </a:cubicBezTo>
                <a:cubicBezTo>
                  <a:pt x="936" y="1270"/>
                  <a:pt x="936" y="1270"/>
                  <a:pt x="936" y="1270"/>
                </a:cubicBezTo>
                <a:cubicBezTo>
                  <a:pt x="936" y="1270"/>
                  <a:pt x="937" y="1270"/>
                  <a:pt x="937" y="1270"/>
                </a:cubicBezTo>
                <a:close/>
                <a:moveTo>
                  <a:pt x="871" y="1247"/>
                </a:moveTo>
                <a:cubicBezTo>
                  <a:pt x="890" y="1133"/>
                  <a:pt x="890" y="1133"/>
                  <a:pt x="890" y="1133"/>
                </a:cubicBezTo>
                <a:cubicBezTo>
                  <a:pt x="935" y="1266"/>
                  <a:pt x="935" y="1266"/>
                  <a:pt x="935" y="1266"/>
                </a:cubicBezTo>
                <a:lnTo>
                  <a:pt x="871" y="1247"/>
                </a:lnTo>
                <a:close/>
                <a:moveTo>
                  <a:pt x="1328" y="2046"/>
                </a:moveTo>
                <a:cubicBezTo>
                  <a:pt x="1328" y="2046"/>
                  <a:pt x="1328" y="2046"/>
                  <a:pt x="1328" y="2046"/>
                </a:cubicBezTo>
                <a:cubicBezTo>
                  <a:pt x="1237" y="2135"/>
                  <a:pt x="1237" y="2135"/>
                  <a:pt x="1237" y="2135"/>
                </a:cubicBezTo>
                <a:cubicBezTo>
                  <a:pt x="1237" y="2135"/>
                  <a:pt x="1237" y="2135"/>
                  <a:pt x="1237" y="2135"/>
                </a:cubicBezTo>
                <a:cubicBezTo>
                  <a:pt x="1236" y="2136"/>
                  <a:pt x="1236" y="2136"/>
                  <a:pt x="1236" y="2136"/>
                </a:cubicBezTo>
                <a:cubicBezTo>
                  <a:pt x="1236" y="2136"/>
                  <a:pt x="1236" y="2136"/>
                  <a:pt x="1236" y="2136"/>
                </a:cubicBezTo>
                <a:cubicBezTo>
                  <a:pt x="1237" y="2137"/>
                  <a:pt x="1236" y="2137"/>
                  <a:pt x="1237" y="2137"/>
                </a:cubicBezTo>
                <a:cubicBezTo>
                  <a:pt x="1311" y="2234"/>
                  <a:pt x="1311" y="2234"/>
                  <a:pt x="1311" y="2234"/>
                </a:cubicBezTo>
                <a:cubicBezTo>
                  <a:pt x="1311" y="2234"/>
                  <a:pt x="1311" y="2234"/>
                  <a:pt x="1311" y="2234"/>
                </a:cubicBezTo>
                <a:cubicBezTo>
                  <a:pt x="1311" y="2234"/>
                  <a:pt x="1311" y="2234"/>
                  <a:pt x="1311" y="2235"/>
                </a:cubicBezTo>
                <a:cubicBezTo>
                  <a:pt x="1311" y="2235"/>
                  <a:pt x="1311" y="2235"/>
                  <a:pt x="1311" y="2235"/>
                </a:cubicBezTo>
                <a:cubicBezTo>
                  <a:pt x="1311" y="2235"/>
                  <a:pt x="1311" y="2235"/>
                  <a:pt x="1311" y="2235"/>
                </a:cubicBezTo>
                <a:cubicBezTo>
                  <a:pt x="1312" y="2235"/>
                  <a:pt x="1312" y="2235"/>
                  <a:pt x="1312" y="2235"/>
                </a:cubicBezTo>
                <a:cubicBezTo>
                  <a:pt x="1312" y="2235"/>
                  <a:pt x="1312" y="2235"/>
                  <a:pt x="1312" y="2235"/>
                </a:cubicBezTo>
                <a:cubicBezTo>
                  <a:pt x="1312" y="2235"/>
                  <a:pt x="1312" y="2235"/>
                  <a:pt x="1313" y="2234"/>
                </a:cubicBezTo>
                <a:cubicBezTo>
                  <a:pt x="1313" y="2234"/>
                  <a:pt x="1313" y="2234"/>
                  <a:pt x="1313" y="2234"/>
                </a:cubicBezTo>
                <a:cubicBezTo>
                  <a:pt x="1313" y="2234"/>
                  <a:pt x="1313" y="2234"/>
                  <a:pt x="1313" y="2233"/>
                </a:cubicBezTo>
                <a:cubicBezTo>
                  <a:pt x="1313" y="2233"/>
                  <a:pt x="1313" y="2233"/>
                  <a:pt x="1313" y="2233"/>
                </a:cubicBezTo>
                <a:cubicBezTo>
                  <a:pt x="1316" y="2237"/>
                  <a:pt x="1316" y="2237"/>
                  <a:pt x="1316" y="2237"/>
                </a:cubicBezTo>
                <a:cubicBezTo>
                  <a:pt x="1316" y="2240"/>
                  <a:pt x="1316" y="2240"/>
                  <a:pt x="1316" y="2240"/>
                </a:cubicBezTo>
                <a:cubicBezTo>
                  <a:pt x="1316" y="2240"/>
                  <a:pt x="1316" y="2240"/>
                  <a:pt x="1316" y="2240"/>
                </a:cubicBezTo>
                <a:cubicBezTo>
                  <a:pt x="1316" y="2240"/>
                  <a:pt x="1316" y="2240"/>
                  <a:pt x="1316" y="2240"/>
                </a:cubicBezTo>
                <a:cubicBezTo>
                  <a:pt x="1316" y="2241"/>
                  <a:pt x="1316" y="2241"/>
                  <a:pt x="1316" y="2241"/>
                </a:cubicBezTo>
                <a:cubicBezTo>
                  <a:pt x="1316" y="2241"/>
                  <a:pt x="1316" y="2241"/>
                  <a:pt x="1316" y="2241"/>
                </a:cubicBezTo>
                <a:cubicBezTo>
                  <a:pt x="1316" y="2241"/>
                  <a:pt x="1316" y="2241"/>
                  <a:pt x="1316" y="2241"/>
                </a:cubicBezTo>
                <a:cubicBezTo>
                  <a:pt x="1316" y="2242"/>
                  <a:pt x="1316" y="2242"/>
                  <a:pt x="1316" y="2242"/>
                </a:cubicBezTo>
                <a:cubicBezTo>
                  <a:pt x="1317" y="2242"/>
                  <a:pt x="1317" y="2242"/>
                  <a:pt x="1317" y="2242"/>
                </a:cubicBezTo>
                <a:cubicBezTo>
                  <a:pt x="1317" y="2242"/>
                  <a:pt x="1317" y="2242"/>
                  <a:pt x="1317" y="2242"/>
                </a:cubicBezTo>
                <a:cubicBezTo>
                  <a:pt x="1317" y="2242"/>
                  <a:pt x="1317" y="2242"/>
                  <a:pt x="1317" y="2242"/>
                </a:cubicBezTo>
                <a:cubicBezTo>
                  <a:pt x="1317" y="2242"/>
                  <a:pt x="1317" y="2242"/>
                  <a:pt x="1317" y="2242"/>
                </a:cubicBezTo>
                <a:cubicBezTo>
                  <a:pt x="1317" y="2242"/>
                  <a:pt x="1317" y="2242"/>
                  <a:pt x="1317" y="2242"/>
                </a:cubicBezTo>
                <a:cubicBezTo>
                  <a:pt x="1317" y="2242"/>
                  <a:pt x="1318" y="2242"/>
                  <a:pt x="1318" y="2241"/>
                </a:cubicBezTo>
                <a:cubicBezTo>
                  <a:pt x="1318" y="2241"/>
                  <a:pt x="1318" y="2241"/>
                  <a:pt x="1318" y="2241"/>
                </a:cubicBezTo>
                <a:cubicBezTo>
                  <a:pt x="1319" y="2241"/>
                  <a:pt x="1319" y="2241"/>
                  <a:pt x="1319" y="2241"/>
                </a:cubicBezTo>
                <a:cubicBezTo>
                  <a:pt x="1324" y="2247"/>
                  <a:pt x="1324" y="2247"/>
                  <a:pt x="1324" y="2247"/>
                </a:cubicBezTo>
                <a:cubicBezTo>
                  <a:pt x="1323" y="2248"/>
                  <a:pt x="1323" y="2248"/>
                  <a:pt x="1323" y="2248"/>
                </a:cubicBezTo>
                <a:cubicBezTo>
                  <a:pt x="1323" y="2248"/>
                  <a:pt x="1323" y="2248"/>
                  <a:pt x="1322" y="2249"/>
                </a:cubicBezTo>
                <a:cubicBezTo>
                  <a:pt x="1322" y="2249"/>
                  <a:pt x="1322" y="2249"/>
                  <a:pt x="1322" y="2249"/>
                </a:cubicBezTo>
                <a:cubicBezTo>
                  <a:pt x="1322" y="2249"/>
                  <a:pt x="1322" y="2249"/>
                  <a:pt x="1322" y="2249"/>
                </a:cubicBezTo>
                <a:cubicBezTo>
                  <a:pt x="1322" y="2250"/>
                  <a:pt x="1322" y="2250"/>
                  <a:pt x="1323" y="2250"/>
                </a:cubicBezTo>
                <a:cubicBezTo>
                  <a:pt x="1398" y="2349"/>
                  <a:pt x="1398" y="2349"/>
                  <a:pt x="1398" y="2349"/>
                </a:cubicBezTo>
                <a:cubicBezTo>
                  <a:pt x="1398" y="2349"/>
                  <a:pt x="1398" y="2349"/>
                  <a:pt x="1398" y="2349"/>
                </a:cubicBezTo>
                <a:cubicBezTo>
                  <a:pt x="1398" y="2349"/>
                  <a:pt x="1398" y="2349"/>
                  <a:pt x="1398" y="2349"/>
                </a:cubicBezTo>
                <a:cubicBezTo>
                  <a:pt x="1398" y="2349"/>
                  <a:pt x="1399" y="2349"/>
                  <a:pt x="1399" y="2349"/>
                </a:cubicBezTo>
                <a:cubicBezTo>
                  <a:pt x="1399" y="2349"/>
                  <a:pt x="1399" y="2349"/>
                  <a:pt x="1399" y="2349"/>
                </a:cubicBezTo>
                <a:cubicBezTo>
                  <a:pt x="1399" y="2349"/>
                  <a:pt x="1399" y="2349"/>
                  <a:pt x="1399" y="2349"/>
                </a:cubicBezTo>
                <a:cubicBezTo>
                  <a:pt x="1399" y="2349"/>
                  <a:pt x="1399" y="2349"/>
                  <a:pt x="1400" y="2349"/>
                </a:cubicBezTo>
                <a:cubicBezTo>
                  <a:pt x="1400" y="2349"/>
                  <a:pt x="1400" y="2349"/>
                  <a:pt x="1400" y="2349"/>
                </a:cubicBezTo>
                <a:cubicBezTo>
                  <a:pt x="1404" y="2356"/>
                  <a:pt x="1404" y="2356"/>
                  <a:pt x="1404" y="2356"/>
                </a:cubicBezTo>
                <a:cubicBezTo>
                  <a:pt x="1405" y="2357"/>
                  <a:pt x="1405" y="2357"/>
                  <a:pt x="1405" y="2357"/>
                </a:cubicBezTo>
                <a:cubicBezTo>
                  <a:pt x="1405" y="2358"/>
                  <a:pt x="1405" y="2358"/>
                  <a:pt x="1405" y="2358"/>
                </a:cubicBezTo>
                <a:cubicBezTo>
                  <a:pt x="1405" y="2358"/>
                  <a:pt x="1405" y="2358"/>
                  <a:pt x="1405" y="2358"/>
                </a:cubicBezTo>
                <a:cubicBezTo>
                  <a:pt x="1406" y="2360"/>
                  <a:pt x="1406" y="2360"/>
                  <a:pt x="1406" y="2360"/>
                </a:cubicBezTo>
                <a:cubicBezTo>
                  <a:pt x="1406" y="2360"/>
                  <a:pt x="1406" y="2360"/>
                  <a:pt x="1406" y="2360"/>
                </a:cubicBezTo>
                <a:cubicBezTo>
                  <a:pt x="1406" y="2360"/>
                  <a:pt x="1406" y="2360"/>
                  <a:pt x="1406" y="2360"/>
                </a:cubicBezTo>
                <a:cubicBezTo>
                  <a:pt x="1406" y="2360"/>
                  <a:pt x="1407" y="2360"/>
                  <a:pt x="1407" y="2360"/>
                </a:cubicBezTo>
                <a:cubicBezTo>
                  <a:pt x="1407" y="2360"/>
                  <a:pt x="1407" y="2360"/>
                  <a:pt x="1407" y="2360"/>
                </a:cubicBezTo>
                <a:cubicBezTo>
                  <a:pt x="1407" y="2361"/>
                  <a:pt x="1407" y="2361"/>
                  <a:pt x="1407" y="2361"/>
                </a:cubicBezTo>
                <a:cubicBezTo>
                  <a:pt x="1407" y="2361"/>
                  <a:pt x="1407" y="2361"/>
                  <a:pt x="1407" y="2361"/>
                </a:cubicBezTo>
                <a:cubicBezTo>
                  <a:pt x="1408" y="2361"/>
                  <a:pt x="1408" y="2361"/>
                  <a:pt x="1408" y="2360"/>
                </a:cubicBezTo>
                <a:cubicBezTo>
                  <a:pt x="1413" y="2367"/>
                  <a:pt x="1413" y="2367"/>
                  <a:pt x="1413" y="2367"/>
                </a:cubicBezTo>
                <a:cubicBezTo>
                  <a:pt x="1413" y="2368"/>
                  <a:pt x="1413" y="2368"/>
                  <a:pt x="1413" y="2368"/>
                </a:cubicBezTo>
                <a:cubicBezTo>
                  <a:pt x="1413" y="2368"/>
                  <a:pt x="1413" y="2368"/>
                  <a:pt x="1413" y="2368"/>
                </a:cubicBezTo>
                <a:cubicBezTo>
                  <a:pt x="1413" y="2368"/>
                  <a:pt x="1413" y="2369"/>
                  <a:pt x="1413" y="2369"/>
                </a:cubicBezTo>
                <a:cubicBezTo>
                  <a:pt x="1413" y="2369"/>
                  <a:pt x="1413" y="2369"/>
                  <a:pt x="1413" y="2369"/>
                </a:cubicBezTo>
                <a:cubicBezTo>
                  <a:pt x="1469" y="2443"/>
                  <a:pt x="1469" y="2443"/>
                  <a:pt x="1469" y="2443"/>
                </a:cubicBezTo>
                <a:cubicBezTo>
                  <a:pt x="1469" y="2443"/>
                  <a:pt x="1469" y="2443"/>
                  <a:pt x="1469" y="2443"/>
                </a:cubicBezTo>
                <a:cubicBezTo>
                  <a:pt x="1469" y="2443"/>
                  <a:pt x="1469" y="2443"/>
                  <a:pt x="1469" y="2443"/>
                </a:cubicBezTo>
                <a:cubicBezTo>
                  <a:pt x="1470" y="2443"/>
                  <a:pt x="1470" y="2443"/>
                  <a:pt x="1470" y="2443"/>
                </a:cubicBezTo>
                <a:cubicBezTo>
                  <a:pt x="1470" y="2443"/>
                  <a:pt x="1470" y="2443"/>
                  <a:pt x="1470" y="2443"/>
                </a:cubicBezTo>
                <a:cubicBezTo>
                  <a:pt x="1470" y="2443"/>
                  <a:pt x="1470" y="2443"/>
                  <a:pt x="1471" y="2443"/>
                </a:cubicBezTo>
                <a:cubicBezTo>
                  <a:pt x="1471" y="2443"/>
                  <a:pt x="1471" y="2443"/>
                  <a:pt x="1471" y="2443"/>
                </a:cubicBezTo>
                <a:cubicBezTo>
                  <a:pt x="1471" y="2443"/>
                  <a:pt x="1471" y="2443"/>
                  <a:pt x="1471" y="2443"/>
                </a:cubicBezTo>
                <a:cubicBezTo>
                  <a:pt x="1471" y="2443"/>
                  <a:pt x="1471" y="2443"/>
                  <a:pt x="1471" y="2443"/>
                </a:cubicBezTo>
                <a:cubicBezTo>
                  <a:pt x="1471" y="2443"/>
                  <a:pt x="1471" y="2443"/>
                  <a:pt x="1471" y="2443"/>
                </a:cubicBezTo>
                <a:cubicBezTo>
                  <a:pt x="1471" y="2443"/>
                  <a:pt x="1471" y="2442"/>
                  <a:pt x="1471" y="2442"/>
                </a:cubicBezTo>
                <a:cubicBezTo>
                  <a:pt x="1471" y="2442"/>
                  <a:pt x="1471" y="2442"/>
                  <a:pt x="1471" y="2442"/>
                </a:cubicBezTo>
                <a:cubicBezTo>
                  <a:pt x="1472" y="2442"/>
                  <a:pt x="1472" y="2442"/>
                  <a:pt x="1472" y="2442"/>
                </a:cubicBezTo>
                <a:cubicBezTo>
                  <a:pt x="1472" y="2442"/>
                  <a:pt x="1472" y="2442"/>
                  <a:pt x="1472" y="2442"/>
                </a:cubicBezTo>
                <a:cubicBezTo>
                  <a:pt x="1472" y="2442"/>
                  <a:pt x="1472" y="2441"/>
                  <a:pt x="1472" y="2441"/>
                </a:cubicBezTo>
                <a:cubicBezTo>
                  <a:pt x="1472" y="2441"/>
                  <a:pt x="1472" y="2441"/>
                  <a:pt x="1472" y="2441"/>
                </a:cubicBezTo>
                <a:cubicBezTo>
                  <a:pt x="1440" y="2346"/>
                  <a:pt x="1440" y="2346"/>
                  <a:pt x="1440" y="2346"/>
                </a:cubicBezTo>
                <a:cubicBezTo>
                  <a:pt x="1440" y="2346"/>
                  <a:pt x="1440" y="2346"/>
                  <a:pt x="1440" y="2346"/>
                </a:cubicBezTo>
                <a:cubicBezTo>
                  <a:pt x="1440" y="2346"/>
                  <a:pt x="1440" y="2346"/>
                  <a:pt x="1440" y="2346"/>
                </a:cubicBezTo>
                <a:cubicBezTo>
                  <a:pt x="1440" y="2346"/>
                  <a:pt x="1440" y="2346"/>
                  <a:pt x="1440" y="2346"/>
                </a:cubicBezTo>
                <a:cubicBezTo>
                  <a:pt x="1439" y="2346"/>
                  <a:pt x="1439" y="2346"/>
                  <a:pt x="1439" y="2346"/>
                </a:cubicBezTo>
                <a:cubicBezTo>
                  <a:pt x="1439" y="2346"/>
                  <a:pt x="1439" y="2346"/>
                  <a:pt x="1439" y="2346"/>
                </a:cubicBezTo>
                <a:cubicBezTo>
                  <a:pt x="1438" y="2346"/>
                  <a:pt x="1438" y="2346"/>
                  <a:pt x="1438" y="2346"/>
                </a:cubicBezTo>
                <a:cubicBezTo>
                  <a:pt x="1438" y="2346"/>
                  <a:pt x="1438" y="2346"/>
                  <a:pt x="1438" y="2346"/>
                </a:cubicBezTo>
                <a:cubicBezTo>
                  <a:pt x="1438" y="2346"/>
                  <a:pt x="1438" y="2346"/>
                  <a:pt x="1438" y="2346"/>
                </a:cubicBezTo>
                <a:cubicBezTo>
                  <a:pt x="1437" y="2347"/>
                  <a:pt x="1437" y="2347"/>
                  <a:pt x="1437" y="2347"/>
                </a:cubicBezTo>
                <a:cubicBezTo>
                  <a:pt x="1434" y="2338"/>
                  <a:pt x="1434" y="2338"/>
                  <a:pt x="1434" y="2338"/>
                </a:cubicBezTo>
                <a:cubicBezTo>
                  <a:pt x="1434" y="2338"/>
                  <a:pt x="1434" y="2338"/>
                  <a:pt x="1434" y="2338"/>
                </a:cubicBezTo>
                <a:cubicBezTo>
                  <a:pt x="1435" y="2336"/>
                  <a:pt x="1435" y="2336"/>
                  <a:pt x="1435" y="2336"/>
                </a:cubicBezTo>
                <a:cubicBezTo>
                  <a:pt x="1435" y="2336"/>
                  <a:pt x="1435" y="2336"/>
                  <a:pt x="1435" y="2336"/>
                </a:cubicBezTo>
                <a:cubicBezTo>
                  <a:pt x="1436" y="2336"/>
                  <a:pt x="1436" y="2336"/>
                  <a:pt x="1436" y="2335"/>
                </a:cubicBezTo>
                <a:cubicBezTo>
                  <a:pt x="1436" y="2335"/>
                  <a:pt x="1436" y="2335"/>
                  <a:pt x="1436" y="2335"/>
                </a:cubicBezTo>
                <a:cubicBezTo>
                  <a:pt x="1436" y="2335"/>
                  <a:pt x="1436" y="2335"/>
                  <a:pt x="1436" y="2335"/>
                </a:cubicBezTo>
                <a:cubicBezTo>
                  <a:pt x="1399" y="2226"/>
                  <a:pt x="1399" y="2226"/>
                  <a:pt x="1399" y="2226"/>
                </a:cubicBezTo>
                <a:cubicBezTo>
                  <a:pt x="1399" y="2226"/>
                  <a:pt x="1399" y="2226"/>
                  <a:pt x="1399" y="2226"/>
                </a:cubicBezTo>
                <a:cubicBezTo>
                  <a:pt x="1399" y="2226"/>
                  <a:pt x="1399" y="2225"/>
                  <a:pt x="1399" y="2225"/>
                </a:cubicBezTo>
                <a:cubicBezTo>
                  <a:pt x="1399" y="2225"/>
                  <a:pt x="1399" y="2225"/>
                  <a:pt x="1399" y="2225"/>
                </a:cubicBezTo>
                <a:cubicBezTo>
                  <a:pt x="1399" y="2225"/>
                  <a:pt x="1399" y="2225"/>
                  <a:pt x="1399" y="2225"/>
                </a:cubicBezTo>
                <a:cubicBezTo>
                  <a:pt x="1399" y="2225"/>
                  <a:pt x="1399" y="2225"/>
                  <a:pt x="1399" y="2225"/>
                </a:cubicBezTo>
                <a:cubicBezTo>
                  <a:pt x="1399" y="2225"/>
                  <a:pt x="1399" y="2225"/>
                  <a:pt x="1398" y="2225"/>
                </a:cubicBezTo>
                <a:cubicBezTo>
                  <a:pt x="1398" y="2225"/>
                  <a:pt x="1398" y="2225"/>
                  <a:pt x="1398" y="2225"/>
                </a:cubicBezTo>
                <a:cubicBezTo>
                  <a:pt x="1398" y="2225"/>
                  <a:pt x="1398" y="2225"/>
                  <a:pt x="1398" y="2225"/>
                </a:cubicBezTo>
                <a:cubicBezTo>
                  <a:pt x="1398" y="2225"/>
                  <a:pt x="1398" y="2225"/>
                  <a:pt x="1398" y="2225"/>
                </a:cubicBezTo>
                <a:cubicBezTo>
                  <a:pt x="1398" y="2225"/>
                  <a:pt x="1398" y="2225"/>
                  <a:pt x="1398" y="2225"/>
                </a:cubicBezTo>
                <a:cubicBezTo>
                  <a:pt x="1398" y="2225"/>
                  <a:pt x="1398" y="2225"/>
                  <a:pt x="1398" y="2225"/>
                </a:cubicBezTo>
                <a:cubicBezTo>
                  <a:pt x="1398" y="2225"/>
                  <a:pt x="1397" y="2225"/>
                  <a:pt x="1397" y="2225"/>
                </a:cubicBezTo>
                <a:cubicBezTo>
                  <a:pt x="1397" y="2225"/>
                  <a:pt x="1397" y="2225"/>
                  <a:pt x="1397" y="2225"/>
                </a:cubicBezTo>
                <a:cubicBezTo>
                  <a:pt x="1397" y="2225"/>
                  <a:pt x="1397" y="2225"/>
                  <a:pt x="1397" y="2225"/>
                </a:cubicBezTo>
                <a:cubicBezTo>
                  <a:pt x="1397" y="2225"/>
                  <a:pt x="1397" y="2225"/>
                  <a:pt x="1397" y="2226"/>
                </a:cubicBezTo>
                <a:cubicBezTo>
                  <a:pt x="1397" y="2226"/>
                  <a:pt x="1397" y="2226"/>
                  <a:pt x="1397" y="2226"/>
                </a:cubicBezTo>
                <a:cubicBezTo>
                  <a:pt x="1397" y="2226"/>
                  <a:pt x="1397" y="2226"/>
                  <a:pt x="1397" y="2226"/>
                </a:cubicBezTo>
                <a:cubicBezTo>
                  <a:pt x="1397" y="2226"/>
                  <a:pt x="1397" y="2226"/>
                  <a:pt x="1397" y="2226"/>
                </a:cubicBezTo>
                <a:cubicBezTo>
                  <a:pt x="1397" y="2227"/>
                  <a:pt x="1397" y="2227"/>
                  <a:pt x="1397" y="2227"/>
                </a:cubicBezTo>
                <a:cubicBezTo>
                  <a:pt x="1393" y="2217"/>
                  <a:pt x="1393" y="2217"/>
                  <a:pt x="1393" y="2217"/>
                </a:cubicBezTo>
                <a:cubicBezTo>
                  <a:pt x="1393" y="2217"/>
                  <a:pt x="1393" y="2217"/>
                  <a:pt x="1393" y="2217"/>
                </a:cubicBezTo>
                <a:cubicBezTo>
                  <a:pt x="1393" y="2217"/>
                  <a:pt x="1393" y="2216"/>
                  <a:pt x="1393" y="2216"/>
                </a:cubicBezTo>
                <a:cubicBezTo>
                  <a:pt x="1393" y="2216"/>
                  <a:pt x="1393" y="2216"/>
                  <a:pt x="1393" y="2216"/>
                </a:cubicBezTo>
                <a:cubicBezTo>
                  <a:pt x="1393" y="2216"/>
                  <a:pt x="1393" y="2216"/>
                  <a:pt x="1393" y="2216"/>
                </a:cubicBezTo>
                <a:cubicBezTo>
                  <a:pt x="1393" y="2216"/>
                  <a:pt x="1393" y="2216"/>
                  <a:pt x="1392" y="2216"/>
                </a:cubicBezTo>
                <a:cubicBezTo>
                  <a:pt x="1392" y="2202"/>
                  <a:pt x="1392" y="2202"/>
                  <a:pt x="1392" y="2202"/>
                </a:cubicBezTo>
                <a:cubicBezTo>
                  <a:pt x="1392" y="2202"/>
                  <a:pt x="1392" y="2202"/>
                  <a:pt x="1392" y="2202"/>
                </a:cubicBezTo>
                <a:cubicBezTo>
                  <a:pt x="1392" y="2202"/>
                  <a:pt x="1392" y="2202"/>
                  <a:pt x="1392" y="2202"/>
                </a:cubicBezTo>
                <a:cubicBezTo>
                  <a:pt x="1388" y="2190"/>
                  <a:pt x="1388" y="2190"/>
                  <a:pt x="1388" y="2190"/>
                </a:cubicBezTo>
                <a:cubicBezTo>
                  <a:pt x="1388" y="2190"/>
                  <a:pt x="1388" y="2190"/>
                  <a:pt x="1388" y="2190"/>
                </a:cubicBezTo>
                <a:cubicBezTo>
                  <a:pt x="1384" y="2179"/>
                  <a:pt x="1384" y="2179"/>
                  <a:pt x="1384" y="2179"/>
                </a:cubicBezTo>
                <a:cubicBezTo>
                  <a:pt x="1384" y="2179"/>
                  <a:pt x="1384" y="2179"/>
                  <a:pt x="1384" y="2179"/>
                </a:cubicBezTo>
                <a:cubicBezTo>
                  <a:pt x="1342" y="2053"/>
                  <a:pt x="1342" y="2053"/>
                  <a:pt x="1342" y="2053"/>
                </a:cubicBezTo>
                <a:cubicBezTo>
                  <a:pt x="1342" y="2053"/>
                  <a:pt x="1342" y="2053"/>
                  <a:pt x="1342" y="2053"/>
                </a:cubicBezTo>
                <a:cubicBezTo>
                  <a:pt x="1342" y="2053"/>
                  <a:pt x="1342" y="2053"/>
                  <a:pt x="1342" y="2053"/>
                </a:cubicBezTo>
                <a:cubicBezTo>
                  <a:pt x="1342" y="2053"/>
                  <a:pt x="1342" y="2053"/>
                  <a:pt x="1342" y="2053"/>
                </a:cubicBezTo>
                <a:cubicBezTo>
                  <a:pt x="1341" y="2053"/>
                  <a:pt x="1341" y="2053"/>
                  <a:pt x="1341" y="2053"/>
                </a:cubicBezTo>
                <a:cubicBezTo>
                  <a:pt x="1341" y="2053"/>
                  <a:pt x="1341" y="2053"/>
                  <a:pt x="1341" y="2052"/>
                </a:cubicBezTo>
                <a:cubicBezTo>
                  <a:pt x="1341" y="2052"/>
                  <a:pt x="1341" y="2052"/>
                  <a:pt x="1341" y="2052"/>
                </a:cubicBezTo>
                <a:cubicBezTo>
                  <a:pt x="1341" y="2052"/>
                  <a:pt x="1341" y="2052"/>
                  <a:pt x="1341" y="2052"/>
                </a:cubicBezTo>
                <a:cubicBezTo>
                  <a:pt x="1341" y="2052"/>
                  <a:pt x="1341" y="2052"/>
                  <a:pt x="1341" y="2052"/>
                </a:cubicBezTo>
                <a:cubicBezTo>
                  <a:pt x="1340" y="2052"/>
                  <a:pt x="1340" y="2052"/>
                  <a:pt x="1340" y="2052"/>
                </a:cubicBezTo>
                <a:cubicBezTo>
                  <a:pt x="1340" y="2052"/>
                  <a:pt x="1340" y="2052"/>
                  <a:pt x="1340" y="2052"/>
                </a:cubicBezTo>
                <a:cubicBezTo>
                  <a:pt x="1340" y="2052"/>
                  <a:pt x="1340" y="2053"/>
                  <a:pt x="1340" y="2053"/>
                </a:cubicBezTo>
                <a:cubicBezTo>
                  <a:pt x="1340" y="2053"/>
                  <a:pt x="1340" y="2053"/>
                  <a:pt x="1340" y="2053"/>
                </a:cubicBezTo>
                <a:cubicBezTo>
                  <a:pt x="1340" y="2053"/>
                  <a:pt x="1340" y="2053"/>
                  <a:pt x="1340" y="2053"/>
                </a:cubicBezTo>
                <a:cubicBezTo>
                  <a:pt x="1339" y="2053"/>
                  <a:pt x="1339" y="2053"/>
                  <a:pt x="1339" y="2053"/>
                </a:cubicBezTo>
                <a:cubicBezTo>
                  <a:pt x="1339" y="2053"/>
                  <a:pt x="1339" y="2053"/>
                  <a:pt x="1339" y="2053"/>
                </a:cubicBezTo>
                <a:cubicBezTo>
                  <a:pt x="1339" y="2053"/>
                  <a:pt x="1339" y="2054"/>
                  <a:pt x="1339" y="2054"/>
                </a:cubicBezTo>
                <a:cubicBezTo>
                  <a:pt x="1339" y="2054"/>
                  <a:pt x="1339" y="2054"/>
                  <a:pt x="1339" y="2054"/>
                </a:cubicBezTo>
                <a:cubicBezTo>
                  <a:pt x="1337" y="2047"/>
                  <a:pt x="1337" y="2047"/>
                  <a:pt x="1337" y="2047"/>
                </a:cubicBezTo>
                <a:cubicBezTo>
                  <a:pt x="1337" y="2040"/>
                  <a:pt x="1337" y="2040"/>
                  <a:pt x="1337" y="2040"/>
                </a:cubicBezTo>
                <a:cubicBezTo>
                  <a:pt x="1337" y="2040"/>
                  <a:pt x="1337" y="2040"/>
                  <a:pt x="1337" y="2040"/>
                </a:cubicBezTo>
                <a:cubicBezTo>
                  <a:pt x="1337" y="2040"/>
                  <a:pt x="1337" y="2040"/>
                  <a:pt x="1337" y="2040"/>
                </a:cubicBezTo>
                <a:cubicBezTo>
                  <a:pt x="1337" y="2040"/>
                  <a:pt x="1337" y="2039"/>
                  <a:pt x="1337" y="2039"/>
                </a:cubicBezTo>
                <a:cubicBezTo>
                  <a:pt x="1337" y="2039"/>
                  <a:pt x="1337" y="2039"/>
                  <a:pt x="1337" y="2039"/>
                </a:cubicBezTo>
                <a:cubicBezTo>
                  <a:pt x="1337" y="2039"/>
                  <a:pt x="1337" y="2039"/>
                  <a:pt x="1337" y="2039"/>
                </a:cubicBezTo>
                <a:cubicBezTo>
                  <a:pt x="1337" y="2039"/>
                  <a:pt x="1336" y="2039"/>
                  <a:pt x="1336" y="2039"/>
                </a:cubicBezTo>
                <a:cubicBezTo>
                  <a:pt x="1336" y="2039"/>
                  <a:pt x="1336" y="2039"/>
                  <a:pt x="1336" y="2039"/>
                </a:cubicBezTo>
                <a:cubicBezTo>
                  <a:pt x="1336" y="2039"/>
                  <a:pt x="1336" y="2039"/>
                  <a:pt x="1336" y="2039"/>
                </a:cubicBezTo>
                <a:cubicBezTo>
                  <a:pt x="1336" y="2039"/>
                  <a:pt x="1335" y="2039"/>
                  <a:pt x="1335" y="2039"/>
                </a:cubicBezTo>
                <a:cubicBezTo>
                  <a:pt x="1335" y="2039"/>
                  <a:pt x="1335" y="2039"/>
                  <a:pt x="1335" y="2039"/>
                </a:cubicBezTo>
                <a:cubicBezTo>
                  <a:pt x="1328" y="2046"/>
                  <a:pt x="1328" y="2046"/>
                  <a:pt x="1328" y="2046"/>
                </a:cubicBezTo>
                <a:cubicBezTo>
                  <a:pt x="1328" y="2046"/>
                  <a:pt x="1328" y="2046"/>
                  <a:pt x="1328" y="2046"/>
                </a:cubicBezTo>
                <a:close/>
                <a:moveTo>
                  <a:pt x="1240" y="2136"/>
                </a:moveTo>
                <a:cubicBezTo>
                  <a:pt x="1297" y="2080"/>
                  <a:pt x="1297" y="2080"/>
                  <a:pt x="1297" y="2080"/>
                </a:cubicBezTo>
                <a:cubicBezTo>
                  <a:pt x="1250" y="2127"/>
                  <a:pt x="1250" y="2127"/>
                  <a:pt x="1250" y="2127"/>
                </a:cubicBezTo>
                <a:cubicBezTo>
                  <a:pt x="1250" y="2127"/>
                  <a:pt x="1250" y="2127"/>
                  <a:pt x="1250" y="2127"/>
                </a:cubicBezTo>
                <a:cubicBezTo>
                  <a:pt x="1242" y="2135"/>
                  <a:pt x="1242" y="2135"/>
                  <a:pt x="1242" y="2135"/>
                </a:cubicBezTo>
                <a:cubicBezTo>
                  <a:pt x="1242" y="2135"/>
                  <a:pt x="1242" y="2135"/>
                  <a:pt x="1242" y="2135"/>
                </a:cubicBezTo>
                <a:cubicBezTo>
                  <a:pt x="1241" y="2135"/>
                  <a:pt x="1241" y="2135"/>
                  <a:pt x="1241" y="2135"/>
                </a:cubicBezTo>
                <a:cubicBezTo>
                  <a:pt x="1241" y="2136"/>
                  <a:pt x="1241" y="2136"/>
                  <a:pt x="1241" y="2136"/>
                </a:cubicBezTo>
                <a:cubicBezTo>
                  <a:pt x="1241" y="2136"/>
                  <a:pt x="1241" y="2136"/>
                  <a:pt x="1241" y="2136"/>
                </a:cubicBezTo>
                <a:cubicBezTo>
                  <a:pt x="1241" y="2136"/>
                  <a:pt x="1241" y="2137"/>
                  <a:pt x="1241" y="2137"/>
                </a:cubicBezTo>
                <a:cubicBezTo>
                  <a:pt x="1242" y="2137"/>
                  <a:pt x="1242" y="2137"/>
                  <a:pt x="1242" y="2137"/>
                </a:cubicBezTo>
                <a:cubicBezTo>
                  <a:pt x="1242" y="2137"/>
                  <a:pt x="1242" y="2137"/>
                  <a:pt x="1242" y="2137"/>
                </a:cubicBezTo>
                <a:cubicBezTo>
                  <a:pt x="1242" y="2137"/>
                  <a:pt x="1242" y="2137"/>
                  <a:pt x="1242" y="2137"/>
                </a:cubicBezTo>
                <a:cubicBezTo>
                  <a:pt x="1320" y="2157"/>
                  <a:pt x="1320" y="2157"/>
                  <a:pt x="1320" y="2157"/>
                </a:cubicBezTo>
                <a:cubicBezTo>
                  <a:pt x="1319" y="2164"/>
                  <a:pt x="1319" y="2164"/>
                  <a:pt x="1319" y="2164"/>
                </a:cubicBezTo>
                <a:cubicBezTo>
                  <a:pt x="1253" y="2148"/>
                  <a:pt x="1253" y="2148"/>
                  <a:pt x="1253" y="2148"/>
                </a:cubicBezTo>
                <a:cubicBezTo>
                  <a:pt x="1253" y="2148"/>
                  <a:pt x="1253" y="2148"/>
                  <a:pt x="1253" y="2148"/>
                </a:cubicBezTo>
                <a:cubicBezTo>
                  <a:pt x="1252" y="2148"/>
                  <a:pt x="1252" y="2148"/>
                  <a:pt x="1252" y="2148"/>
                </a:cubicBezTo>
                <a:cubicBezTo>
                  <a:pt x="1252" y="2148"/>
                  <a:pt x="1252" y="2148"/>
                  <a:pt x="1251" y="2148"/>
                </a:cubicBezTo>
                <a:cubicBezTo>
                  <a:pt x="1251" y="2148"/>
                  <a:pt x="1251" y="2148"/>
                  <a:pt x="1251" y="2148"/>
                </a:cubicBezTo>
                <a:cubicBezTo>
                  <a:pt x="1251" y="2148"/>
                  <a:pt x="1251" y="2148"/>
                  <a:pt x="1251" y="2148"/>
                </a:cubicBezTo>
                <a:cubicBezTo>
                  <a:pt x="1251" y="2148"/>
                  <a:pt x="1251" y="2148"/>
                  <a:pt x="1251" y="2149"/>
                </a:cubicBezTo>
                <a:cubicBezTo>
                  <a:pt x="1251" y="2149"/>
                  <a:pt x="1251" y="2149"/>
                  <a:pt x="1251" y="2149"/>
                </a:cubicBezTo>
                <a:cubicBezTo>
                  <a:pt x="1251" y="2149"/>
                  <a:pt x="1251" y="2149"/>
                  <a:pt x="1251" y="2149"/>
                </a:cubicBezTo>
                <a:cubicBezTo>
                  <a:pt x="1251" y="2149"/>
                  <a:pt x="1251" y="2149"/>
                  <a:pt x="1251" y="2150"/>
                </a:cubicBezTo>
                <a:cubicBezTo>
                  <a:pt x="1251" y="2150"/>
                  <a:pt x="1251" y="2150"/>
                  <a:pt x="1251" y="2150"/>
                </a:cubicBezTo>
                <a:cubicBezTo>
                  <a:pt x="1310" y="2229"/>
                  <a:pt x="1310" y="2229"/>
                  <a:pt x="1310" y="2229"/>
                </a:cubicBezTo>
                <a:lnTo>
                  <a:pt x="1240" y="2136"/>
                </a:lnTo>
                <a:close/>
                <a:moveTo>
                  <a:pt x="1311" y="2226"/>
                </a:moveTo>
                <a:cubicBezTo>
                  <a:pt x="1256" y="2151"/>
                  <a:pt x="1256" y="2151"/>
                  <a:pt x="1256" y="2151"/>
                </a:cubicBezTo>
                <a:cubicBezTo>
                  <a:pt x="1319" y="2167"/>
                  <a:pt x="1319" y="2167"/>
                  <a:pt x="1319" y="2167"/>
                </a:cubicBezTo>
                <a:lnTo>
                  <a:pt x="1311" y="2226"/>
                </a:lnTo>
                <a:close/>
                <a:moveTo>
                  <a:pt x="1318" y="2223"/>
                </a:moveTo>
                <a:cubicBezTo>
                  <a:pt x="1318" y="2223"/>
                  <a:pt x="1318" y="2223"/>
                  <a:pt x="1318" y="2223"/>
                </a:cubicBezTo>
                <a:cubicBezTo>
                  <a:pt x="1317" y="2233"/>
                  <a:pt x="1317" y="2233"/>
                  <a:pt x="1317" y="2233"/>
                </a:cubicBezTo>
                <a:cubicBezTo>
                  <a:pt x="1314" y="2229"/>
                  <a:pt x="1314" y="2229"/>
                  <a:pt x="1314" y="2229"/>
                </a:cubicBezTo>
                <a:cubicBezTo>
                  <a:pt x="1321" y="2168"/>
                  <a:pt x="1321" y="2168"/>
                  <a:pt x="1321" y="2168"/>
                </a:cubicBezTo>
                <a:cubicBezTo>
                  <a:pt x="1325" y="2169"/>
                  <a:pt x="1325" y="2169"/>
                  <a:pt x="1325" y="2169"/>
                </a:cubicBezTo>
                <a:lnTo>
                  <a:pt x="1318" y="2223"/>
                </a:lnTo>
                <a:close/>
                <a:moveTo>
                  <a:pt x="1322" y="2165"/>
                </a:moveTo>
                <a:cubicBezTo>
                  <a:pt x="1323" y="2158"/>
                  <a:pt x="1323" y="2158"/>
                  <a:pt x="1323" y="2158"/>
                </a:cubicBezTo>
                <a:cubicBezTo>
                  <a:pt x="1326" y="2159"/>
                  <a:pt x="1326" y="2159"/>
                  <a:pt x="1326" y="2159"/>
                </a:cubicBezTo>
                <a:cubicBezTo>
                  <a:pt x="1325" y="2166"/>
                  <a:pt x="1325" y="2166"/>
                  <a:pt x="1325" y="2166"/>
                </a:cubicBezTo>
                <a:lnTo>
                  <a:pt x="1322" y="2165"/>
                </a:lnTo>
                <a:close/>
                <a:moveTo>
                  <a:pt x="1319" y="2236"/>
                </a:moveTo>
                <a:cubicBezTo>
                  <a:pt x="1321" y="2224"/>
                  <a:pt x="1321" y="2224"/>
                  <a:pt x="1321" y="2224"/>
                </a:cubicBezTo>
                <a:cubicBezTo>
                  <a:pt x="1321" y="2224"/>
                  <a:pt x="1321" y="2224"/>
                  <a:pt x="1321" y="2224"/>
                </a:cubicBezTo>
                <a:cubicBezTo>
                  <a:pt x="1327" y="2170"/>
                  <a:pt x="1327" y="2170"/>
                  <a:pt x="1327" y="2170"/>
                </a:cubicBezTo>
                <a:cubicBezTo>
                  <a:pt x="1377" y="2182"/>
                  <a:pt x="1377" y="2182"/>
                  <a:pt x="1377" y="2182"/>
                </a:cubicBezTo>
                <a:cubicBezTo>
                  <a:pt x="1319" y="2236"/>
                  <a:pt x="1319" y="2236"/>
                  <a:pt x="1319" y="2236"/>
                </a:cubicBezTo>
                <a:close/>
                <a:moveTo>
                  <a:pt x="1328" y="2167"/>
                </a:moveTo>
                <a:cubicBezTo>
                  <a:pt x="1329" y="2159"/>
                  <a:pt x="1329" y="2159"/>
                  <a:pt x="1329" y="2159"/>
                </a:cubicBezTo>
                <a:cubicBezTo>
                  <a:pt x="1375" y="2171"/>
                  <a:pt x="1375" y="2171"/>
                  <a:pt x="1375" y="2171"/>
                </a:cubicBezTo>
                <a:cubicBezTo>
                  <a:pt x="1378" y="2180"/>
                  <a:pt x="1378" y="2180"/>
                  <a:pt x="1378" y="2180"/>
                </a:cubicBezTo>
                <a:lnTo>
                  <a:pt x="1328" y="2167"/>
                </a:lnTo>
                <a:close/>
                <a:moveTo>
                  <a:pt x="1321" y="2239"/>
                </a:moveTo>
                <a:cubicBezTo>
                  <a:pt x="1379" y="2184"/>
                  <a:pt x="1379" y="2184"/>
                  <a:pt x="1379" y="2184"/>
                </a:cubicBezTo>
                <a:cubicBezTo>
                  <a:pt x="1382" y="2192"/>
                  <a:pt x="1382" y="2192"/>
                  <a:pt x="1382" y="2192"/>
                </a:cubicBezTo>
                <a:cubicBezTo>
                  <a:pt x="1326" y="2245"/>
                  <a:pt x="1326" y="2245"/>
                  <a:pt x="1326" y="2245"/>
                </a:cubicBezTo>
                <a:lnTo>
                  <a:pt x="1321" y="2239"/>
                </a:lnTo>
                <a:close/>
                <a:moveTo>
                  <a:pt x="1327" y="2247"/>
                </a:moveTo>
                <a:cubicBezTo>
                  <a:pt x="1382" y="2197"/>
                  <a:pt x="1382" y="2197"/>
                  <a:pt x="1382" y="2197"/>
                </a:cubicBezTo>
                <a:cubicBezTo>
                  <a:pt x="1361" y="2293"/>
                  <a:pt x="1361" y="2293"/>
                  <a:pt x="1361" y="2293"/>
                </a:cubicBezTo>
                <a:lnTo>
                  <a:pt x="1327" y="2247"/>
                </a:lnTo>
                <a:close/>
                <a:moveTo>
                  <a:pt x="1385" y="2325"/>
                </a:moveTo>
                <a:cubicBezTo>
                  <a:pt x="1385" y="2325"/>
                  <a:pt x="1385" y="2325"/>
                  <a:pt x="1385" y="2325"/>
                </a:cubicBezTo>
                <a:cubicBezTo>
                  <a:pt x="1384" y="2325"/>
                  <a:pt x="1384" y="2325"/>
                  <a:pt x="1384" y="2325"/>
                </a:cubicBezTo>
                <a:cubicBezTo>
                  <a:pt x="1384" y="2325"/>
                  <a:pt x="1384" y="2325"/>
                  <a:pt x="1384" y="2325"/>
                </a:cubicBezTo>
                <a:cubicBezTo>
                  <a:pt x="1384" y="2325"/>
                  <a:pt x="1384" y="2325"/>
                  <a:pt x="1384" y="2325"/>
                </a:cubicBezTo>
                <a:cubicBezTo>
                  <a:pt x="1384" y="2325"/>
                  <a:pt x="1384" y="2325"/>
                  <a:pt x="1384" y="2325"/>
                </a:cubicBezTo>
                <a:cubicBezTo>
                  <a:pt x="1375" y="2315"/>
                  <a:pt x="1375" y="2315"/>
                  <a:pt x="1375" y="2315"/>
                </a:cubicBezTo>
                <a:cubicBezTo>
                  <a:pt x="1396" y="2320"/>
                  <a:pt x="1396" y="2320"/>
                  <a:pt x="1396" y="2320"/>
                </a:cubicBezTo>
                <a:cubicBezTo>
                  <a:pt x="1396" y="2328"/>
                  <a:pt x="1396" y="2328"/>
                  <a:pt x="1396" y="2328"/>
                </a:cubicBezTo>
                <a:cubicBezTo>
                  <a:pt x="1385" y="2325"/>
                  <a:pt x="1385" y="2325"/>
                  <a:pt x="1385" y="2325"/>
                </a:cubicBezTo>
                <a:cubicBezTo>
                  <a:pt x="1385" y="2325"/>
                  <a:pt x="1385" y="2325"/>
                  <a:pt x="1385" y="2325"/>
                </a:cubicBezTo>
                <a:close/>
                <a:moveTo>
                  <a:pt x="1388" y="2329"/>
                </a:moveTo>
                <a:cubicBezTo>
                  <a:pt x="1396" y="2331"/>
                  <a:pt x="1396" y="2331"/>
                  <a:pt x="1396" y="2331"/>
                </a:cubicBezTo>
                <a:cubicBezTo>
                  <a:pt x="1397" y="2341"/>
                  <a:pt x="1397" y="2341"/>
                  <a:pt x="1397" y="2341"/>
                </a:cubicBezTo>
                <a:lnTo>
                  <a:pt x="1388" y="2329"/>
                </a:lnTo>
                <a:close/>
                <a:moveTo>
                  <a:pt x="1399" y="2320"/>
                </a:moveTo>
                <a:cubicBezTo>
                  <a:pt x="1402" y="2321"/>
                  <a:pt x="1402" y="2321"/>
                  <a:pt x="1402" y="2321"/>
                </a:cubicBezTo>
                <a:cubicBezTo>
                  <a:pt x="1403" y="2329"/>
                  <a:pt x="1403" y="2329"/>
                  <a:pt x="1403" y="2329"/>
                </a:cubicBezTo>
                <a:cubicBezTo>
                  <a:pt x="1399" y="2329"/>
                  <a:pt x="1399" y="2329"/>
                  <a:pt x="1399" y="2329"/>
                </a:cubicBezTo>
                <a:lnTo>
                  <a:pt x="1399" y="2320"/>
                </a:lnTo>
                <a:close/>
                <a:moveTo>
                  <a:pt x="1400" y="2345"/>
                </a:moveTo>
                <a:cubicBezTo>
                  <a:pt x="1399" y="2332"/>
                  <a:pt x="1399" y="2332"/>
                  <a:pt x="1399" y="2332"/>
                </a:cubicBezTo>
                <a:cubicBezTo>
                  <a:pt x="1403" y="2332"/>
                  <a:pt x="1403" y="2332"/>
                  <a:pt x="1403" y="2332"/>
                </a:cubicBezTo>
                <a:cubicBezTo>
                  <a:pt x="1404" y="2350"/>
                  <a:pt x="1404" y="2350"/>
                  <a:pt x="1404" y="2350"/>
                </a:cubicBezTo>
                <a:lnTo>
                  <a:pt x="1400" y="2345"/>
                </a:lnTo>
                <a:close/>
                <a:moveTo>
                  <a:pt x="1401" y="2248"/>
                </a:moveTo>
                <a:cubicBezTo>
                  <a:pt x="1426" y="2324"/>
                  <a:pt x="1426" y="2324"/>
                  <a:pt x="1426" y="2324"/>
                </a:cubicBezTo>
                <a:cubicBezTo>
                  <a:pt x="1405" y="2319"/>
                  <a:pt x="1405" y="2319"/>
                  <a:pt x="1405" y="2319"/>
                </a:cubicBezTo>
                <a:lnTo>
                  <a:pt x="1401" y="2248"/>
                </a:lnTo>
                <a:close/>
                <a:moveTo>
                  <a:pt x="1407" y="2355"/>
                </a:moveTo>
                <a:cubicBezTo>
                  <a:pt x="1406" y="2333"/>
                  <a:pt x="1406" y="2333"/>
                  <a:pt x="1406" y="2333"/>
                </a:cubicBezTo>
                <a:cubicBezTo>
                  <a:pt x="1428" y="2339"/>
                  <a:pt x="1428" y="2339"/>
                  <a:pt x="1428" y="2339"/>
                </a:cubicBezTo>
                <a:cubicBezTo>
                  <a:pt x="1409" y="2356"/>
                  <a:pt x="1409" y="2356"/>
                  <a:pt x="1409" y="2356"/>
                </a:cubicBezTo>
                <a:lnTo>
                  <a:pt x="1407" y="2355"/>
                </a:lnTo>
                <a:close/>
                <a:moveTo>
                  <a:pt x="1438" y="2349"/>
                </a:moveTo>
                <a:cubicBezTo>
                  <a:pt x="1466" y="2434"/>
                  <a:pt x="1466" y="2434"/>
                  <a:pt x="1466" y="2434"/>
                </a:cubicBezTo>
                <a:cubicBezTo>
                  <a:pt x="1466" y="2433"/>
                  <a:pt x="1466" y="2433"/>
                  <a:pt x="1466" y="2433"/>
                </a:cubicBezTo>
                <a:cubicBezTo>
                  <a:pt x="1466" y="2433"/>
                  <a:pt x="1465" y="2433"/>
                  <a:pt x="1465" y="2433"/>
                </a:cubicBezTo>
                <a:cubicBezTo>
                  <a:pt x="1438" y="2350"/>
                  <a:pt x="1438" y="2350"/>
                  <a:pt x="1438" y="2350"/>
                </a:cubicBezTo>
                <a:lnTo>
                  <a:pt x="1438" y="2349"/>
                </a:lnTo>
                <a:close/>
                <a:moveTo>
                  <a:pt x="1460" y="2425"/>
                </a:moveTo>
                <a:cubicBezTo>
                  <a:pt x="1417" y="2368"/>
                  <a:pt x="1417" y="2368"/>
                  <a:pt x="1417" y="2368"/>
                </a:cubicBezTo>
                <a:cubicBezTo>
                  <a:pt x="1435" y="2352"/>
                  <a:pt x="1435" y="2352"/>
                  <a:pt x="1435" y="2352"/>
                </a:cubicBezTo>
                <a:lnTo>
                  <a:pt x="1460" y="2425"/>
                </a:lnTo>
                <a:close/>
                <a:moveTo>
                  <a:pt x="1434" y="2349"/>
                </a:moveTo>
                <a:cubicBezTo>
                  <a:pt x="1415" y="2366"/>
                  <a:pt x="1415" y="2366"/>
                  <a:pt x="1415" y="2366"/>
                </a:cubicBezTo>
                <a:cubicBezTo>
                  <a:pt x="1410" y="2359"/>
                  <a:pt x="1410" y="2359"/>
                  <a:pt x="1410" y="2359"/>
                </a:cubicBezTo>
                <a:cubicBezTo>
                  <a:pt x="1431" y="2340"/>
                  <a:pt x="1431" y="2340"/>
                  <a:pt x="1431" y="2340"/>
                </a:cubicBezTo>
                <a:lnTo>
                  <a:pt x="1434" y="2349"/>
                </a:lnTo>
                <a:close/>
                <a:moveTo>
                  <a:pt x="1433" y="2335"/>
                </a:moveTo>
                <a:cubicBezTo>
                  <a:pt x="1431" y="2336"/>
                  <a:pt x="1431" y="2336"/>
                  <a:pt x="1431" y="2336"/>
                </a:cubicBezTo>
                <a:cubicBezTo>
                  <a:pt x="1406" y="2330"/>
                  <a:pt x="1406" y="2330"/>
                  <a:pt x="1406" y="2330"/>
                </a:cubicBezTo>
                <a:cubicBezTo>
                  <a:pt x="1405" y="2322"/>
                  <a:pt x="1405" y="2322"/>
                  <a:pt x="1405" y="2322"/>
                </a:cubicBezTo>
                <a:cubicBezTo>
                  <a:pt x="1428" y="2328"/>
                  <a:pt x="1428" y="2328"/>
                  <a:pt x="1428" y="2328"/>
                </a:cubicBezTo>
                <a:cubicBezTo>
                  <a:pt x="1428" y="2328"/>
                  <a:pt x="1428" y="2328"/>
                  <a:pt x="1428" y="2328"/>
                </a:cubicBezTo>
                <a:cubicBezTo>
                  <a:pt x="1428" y="2328"/>
                  <a:pt x="1428" y="2328"/>
                  <a:pt x="1428" y="2328"/>
                </a:cubicBezTo>
                <a:cubicBezTo>
                  <a:pt x="1429" y="2328"/>
                  <a:pt x="1429" y="2328"/>
                  <a:pt x="1429" y="2328"/>
                </a:cubicBezTo>
                <a:cubicBezTo>
                  <a:pt x="1429" y="2328"/>
                  <a:pt x="1429" y="2328"/>
                  <a:pt x="1429" y="2327"/>
                </a:cubicBezTo>
                <a:cubicBezTo>
                  <a:pt x="1429" y="2327"/>
                  <a:pt x="1429" y="2327"/>
                  <a:pt x="1429" y="2327"/>
                </a:cubicBezTo>
                <a:cubicBezTo>
                  <a:pt x="1430" y="2327"/>
                  <a:pt x="1430" y="2327"/>
                  <a:pt x="1430" y="2327"/>
                </a:cubicBezTo>
                <a:cubicBezTo>
                  <a:pt x="1430" y="2327"/>
                  <a:pt x="1430" y="2327"/>
                  <a:pt x="1430" y="2327"/>
                </a:cubicBezTo>
                <a:cubicBezTo>
                  <a:pt x="1430" y="2327"/>
                  <a:pt x="1430" y="2327"/>
                  <a:pt x="1430" y="2327"/>
                </a:cubicBezTo>
                <a:cubicBezTo>
                  <a:pt x="1430" y="2326"/>
                  <a:pt x="1430" y="2326"/>
                  <a:pt x="1430" y="2326"/>
                </a:cubicBezTo>
                <a:cubicBezTo>
                  <a:pt x="1430" y="2326"/>
                  <a:pt x="1430" y="2326"/>
                  <a:pt x="1430" y="2326"/>
                </a:cubicBezTo>
                <a:cubicBezTo>
                  <a:pt x="1430" y="2326"/>
                  <a:pt x="1430" y="2326"/>
                  <a:pt x="1430" y="2326"/>
                </a:cubicBezTo>
                <a:cubicBezTo>
                  <a:pt x="1400" y="2237"/>
                  <a:pt x="1400" y="2237"/>
                  <a:pt x="1400" y="2237"/>
                </a:cubicBezTo>
                <a:cubicBezTo>
                  <a:pt x="1400" y="2237"/>
                  <a:pt x="1400" y="2237"/>
                  <a:pt x="1400" y="2237"/>
                </a:cubicBezTo>
                <a:lnTo>
                  <a:pt x="1433" y="2335"/>
                </a:lnTo>
                <a:close/>
                <a:moveTo>
                  <a:pt x="1397" y="2238"/>
                </a:moveTo>
                <a:cubicBezTo>
                  <a:pt x="1402" y="2318"/>
                  <a:pt x="1402" y="2318"/>
                  <a:pt x="1402" y="2318"/>
                </a:cubicBezTo>
                <a:cubicBezTo>
                  <a:pt x="1398" y="2317"/>
                  <a:pt x="1398" y="2317"/>
                  <a:pt x="1398" y="2317"/>
                </a:cubicBezTo>
                <a:cubicBezTo>
                  <a:pt x="1393" y="2225"/>
                  <a:pt x="1393" y="2225"/>
                  <a:pt x="1393" y="2225"/>
                </a:cubicBezTo>
                <a:lnTo>
                  <a:pt x="1397" y="2238"/>
                </a:lnTo>
                <a:close/>
                <a:moveTo>
                  <a:pt x="1396" y="2317"/>
                </a:moveTo>
                <a:cubicBezTo>
                  <a:pt x="1375" y="2312"/>
                  <a:pt x="1375" y="2312"/>
                  <a:pt x="1375" y="2312"/>
                </a:cubicBezTo>
                <a:cubicBezTo>
                  <a:pt x="1374" y="2310"/>
                  <a:pt x="1374" y="2310"/>
                  <a:pt x="1374" y="2310"/>
                </a:cubicBezTo>
                <a:cubicBezTo>
                  <a:pt x="1391" y="2231"/>
                  <a:pt x="1391" y="2231"/>
                  <a:pt x="1391" y="2231"/>
                </a:cubicBezTo>
                <a:lnTo>
                  <a:pt x="1396" y="2317"/>
                </a:lnTo>
                <a:close/>
                <a:moveTo>
                  <a:pt x="1385" y="2194"/>
                </a:moveTo>
                <a:cubicBezTo>
                  <a:pt x="1385" y="2194"/>
                  <a:pt x="1385" y="2193"/>
                  <a:pt x="1385" y="2193"/>
                </a:cubicBezTo>
                <a:cubicBezTo>
                  <a:pt x="1385" y="2193"/>
                  <a:pt x="1385" y="2193"/>
                  <a:pt x="1385" y="2193"/>
                </a:cubicBezTo>
                <a:cubicBezTo>
                  <a:pt x="1386" y="2193"/>
                  <a:pt x="1386" y="2193"/>
                  <a:pt x="1386" y="2193"/>
                </a:cubicBezTo>
                <a:cubicBezTo>
                  <a:pt x="1389" y="2203"/>
                  <a:pt x="1389" y="2203"/>
                  <a:pt x="1389" y="2203"/>
                </a:cubicBezTo>
                <a:cubicBezTo>
                  <a:pt x="1390" y="2220"/>
                  <a:pt x="1390" y="2220"/>
                  <a:pt x="1390" y="2220"/>
                </a:cubicBezTo>
                <a:cubicBezTo>
                  <a:pt x="1371" y="2309"/>
                  <a:pt x="1371" y="2309"/>
                  <a:pt x="1371" y="2309"/>
                </a:cubicBezTo>
                <a:cubicBezTo>
                  <a:pt x="1363" y="2298"/>
                  <a:pt x="1363" y="2298"/>
                  <a:pt x="1363" y="2298"/>
                </a:cubicBezTo>
                <a:cubicBezTo>
                  <a:pt x="1363" y="2298"/>
                  <a:pt x="1363" y="2298"/>
                  <a:pt x="1363" y="2298"/>
                </a:cubicBezTo>
                <a:cubicBezTo>
                  <a:pt x="1363" y="2298"/>
                  <a:pt x="1363" y="2298"/>
                  <a:pt x="1363" y="2298"/>
                </a:cubicBezTo>
                <a:cubicBezTo>
                  <a:pt x="1363" y="2297"/>
                  <a:pt x="1364" y="2297"/>
                  <a:pt x="1364" y="2297"/>
                </a:cubicBezTo>
                <a:cubicBezTo>
                  <a:pt x="1385" y="2194"/>
                  <a:pt x="1385" y="2194"/>
                  <a:pt x="1385" y="2194"/>
                </a:cubicBezTo>
                <a:cubicBezTo>
                  <a:pt x="1385" y="2194"/>
                  <a:pt x="1385" y="2194"/>
                  <a:pt x="1385" y="2194"/>
                </a:cubicBezTo>
                <a:close/>
                <a:moveTo>
                  <a:pt x="1382" y="2182"/>
                </a:moveTo>
                <a:cubicBezTo>
                  <a:pt x="1385" y="2190"/>
                  <a:pt x="1385" y="2190"/>
                  <a:pt x="1385" y="2190"/>
                </a:cubicBezTo>
                <a:cubicBezTo>
                  <a:pt x="1384" y="2190"/>
                  <a:pt x="1384" y="2190"/>
                  <a:pt x="1384" y="2190"/>
                </a:cubicBezTo>
                <a:cubicBezTo>
                  <a:pt x="1382" y="2182"/>
                  <a:pt x="1382" y="2182"/>
                  <a:pt x="1382" y="2182"/>
                </a:cubicBezTo>
                <a:close/>
                <a:moveTo>
                  <a:pt x="1341" y="2060"/>
                </a:moveTo>
                <a:cubicBezTo>
                  <a:pt x="1381" y="2179"/>
                  <a:pt x="1381" y="2179"/>
                  <a:pt x="1381" y="2179"/>
                </a:cubicBezTo>
                <a:cubicBezTo>
                  <a:pt x="1381" y="2179"/>
                  <a:pt x="1381" y="2179"/>
                  <a:pt x="1381" y="2179"/>
                </a:cubicBezTo>
                <a:cubicBezTo>
                  <a:pt x="1378" y="2170"/>
                  <a:pt x="1378" y="2170"/>
                  <a:pt x="1378" y="2170"/>
                </a:cubicBezTo>
                <a:cubicBezTo>
                  <a:pt x="1341" y="2061"/>
                  <a:pt x="1341" y="2061"/>
                  <a:pt x="1341" y="2061"/>
                </a:cubicBezTo>
                <a:lnTo>
                  <a:pt x="1341" y="2060"/>
                </a:lnTo>
                <a:close/>
                <a:moveTo>
                  <a:pt x="1340" y="2067"/>
                </a:moveTo>
                <a:cubicBezTo>
                  <a:pt x="1374" y="2168"/>
                  <a:pt x="1374" y="2168"/>
                  <a:pt x="1374" y="2168"/>
                </a:cubicBezTo>
                <a:cubicBezTo>
                  <a:pt x="1329" y="2157"/>
                  <a:pt x="1329" y="2157"/>
                  <a:pt x="1329" y="2157"/>
                </a:cubicBezTo>
                <a:lnTo>
                  <a:pt x="1340" y="2067"/>
                </a:lnTo>
                <a:close/>
                <a:moveTo>
                  <a:pt x="1336" y="2053"/>
                </a:moveTo>
                <a:cubicBezTo>
                  <a:pt x="1338" y="2061"/>
                  <a:pt x="1338" y="2061"/>
                  <a:pt x="1338" y="2061"/>
                </a:cubicBezTo>
                <a:cubicBezTo>
                  <a:pt x="1326" y="2156"/>
                  <a:pt x="1326" y="2156"/>
                  <a:pt x="1326" y="2156"/>
                </a:cubicBezTo>
                <a:cubicBezTo>
                  <a:pt x="1323" y="2155"/>
                  <a:pt x="1323" y="2155"/>
                  <a:pt x="1323" y="2155"/>
                </a:cubicBezTo>
                <a:lnTo>
                  <a:pt x="1336" y="2053"/>
                </a:lnTo>
                <a:close/>
                <a:moveTo>
                  <a:pt x="1320" y="2154"/>
                </a:moveTo>
                <a:cubicBezTo>
                  <a:pt x="1245" y="2135"/>
                  <a:pt x="1245" y="2135"/>
                  <a:pt x="1245" y="2135"/>
                </a:cubicBezTo>
                <a:cubicBezTo>
                  <a:pt x="1252" y="2129"/>
                  <a:pt x="1252" y="2129"/>
                  <a:pt x="1252" y="2129"/>
                </a:cubicBezTo>
                <a:cubicBezTo>
                  <a:pt x="1252" y="2129"/>
                  <a:pt x="1252" y="2129"/>
                  <a:pt x="1252" y="2129"/>
                </a:cubicBezTo>
                <a:cubicBezTo>
                  <a:pt x="1252" y="2129"/>
                  <a:pt x="1252" y="2129"/>
                  <a:pt x="1252" y="2129"/>
                </a:cubicBezTo>
                <a:cubicBezTo>
                  <a:pt x="1334" y="2047"/>
                  <a:pt x="1334" y="2047"/>
                  <a:pt x="1334" y="2047"/>
                </a:cubicBezTo>
                <a:lnTo>
                  <a:pt x="1320" y="2154"/>
                </a:lnTo>
                <a:close/>
                <a:moveTo>
                  <a:pt x="884" y="1104"/>
                </a:moveTo>
                <a:cubicBezTo>
                  <a:pt x="884" y="1104"/>
                  <a:pt x="884" y="1104"/>
                  <a:pt x="884" y="1104"/>
                </a:cubicBezTo>
                <a:cubicBezTo>
                  <a:pt x="884" y="1104"/>
                  <a:pt x="884" y="1104"/>
                  <a:pt x="884" y="1103"/>
                </a:cubicBezTo>
                <a:cubicBezTo>
                  <a:pt x="884" y="1103"/>
                  <a:pt x="884" y="1103"/>
                  <a:pt x="884" y="1103"/>
                </a:cubicBezTo>
                <a:cubicBezTo>
                  <a:pt x="879" y="1090"/>
                  <a:pt x="879" y="1090"/>
                  <a:pt x="879" y="1090"/>
                </a:cubicBezTo>
                <a:cubicBezTo>
                  <a:pt x="879" y="1090"/>
                  <a:pt x="879" y="1090"/>
                  <a:pt x="879" y="1090"/>
                </a:cubicBezTo>
                <a:cubicBezTo>
                  <a:pt x="879" y="1090"/>
                  <a:pt x="879" y="1090"/>
                  <a:pt x="879" y="1090"/>
                </a:cubicBezTo>
                <a:cubicBezTo>
                  <a:pt x="879" y="1089"/>
                  <a:pt x="879" y="1089"/>
                  <a:pt x="879" y="1089"/>
                </a:cubicBezTo>
                <a:cubicBezTo>
                  <a:pt x="879" y="1089"/>
                  <a:pt x="879" y="1089"/>
                  <a:pt x="878" y="1089"/>
                </a:cubicBezTo>
                <a:cubicBezTo>
                  <a:pt x="878" y="1089"/>
                  <a:pt x="878" y="1089"/>
                  <a:pt x="878" y="1089"/>
                </a:cubicBezTo>
                <a:cubicBezTo>
                  <a:pt x="878" y="1089"/>
                  <a:pt x="878" y="1089"/>
                  <a:pt x="878" y="1089"/>
                </a:cubicBezTo>
                <a:cubicBezTo>
                  <a:pt x="840" y="1077"/>
                  <a:pt x="840" y="1077"/>
                  <a:pt x="840" y="1077"/>
                </a:cubicBezTo>
                <a:cubicBezTo>
                  <a:pt x="840" y="1077"/>
                  <a:pt x="840" y="1077"/>
                  <a:pt x="840" y="1077"/>
                </a:cubicBezTo>
                <a:cubicBezTo>
                  <a:pt x="840" y="1077"/>
                  <a:pt x="839" y="1077"/>
                  <a:pt x="839" y="1077"/>
                </a:cubicBezTo>
                <a:cubicBezTo>
                  <a:pt x="839" y="1077"/>
                  <a:pt x="839" y="1077"/>
                  <a:pt x="839" y="1077"/>
                </a:cubicBezTo>
                <a:cubicBezTo>
                  <a:pt x="839" y="1077"/>
                  <a:pt x="839" y="1077"/>
                  <a:pt x="839" y="1077"/>
                </a:cubicBezTo>
                <a:cubicBezTo>
                  <a:pt x="839" y="1077"/>
                  <a:pt x="839" y="1077"/>
                  <a:pt x="839" y="1077"/>
                </a:cubicBezTo>
                <a:cubicBezTo>
                  <a:pt x="839" y="1077"/>
                  <a:pt x="839" y="1077"/>
                  <a:pt x="839" y="1077"/>
                </a:cubicBezTo>
                <a:cubicBezTo>
                  <a:pt x="838" y="1077"/>
                  <a:pt x="838" y="1077"/>
                  <a:pt x="838" y="1077"/>
                </a:cubicBezTo>
                <a:cubicBezTo>
                  <a:pt x="838" y="1077"/>
                  <a:pt x="838" y="1077"/>
                  <a:pt x="838" y="1077"/>
                </a:cubicBezTo>
                <a:cubicBezTo>
                  <a:pt x="838" y="1077"/>
                  <a:pt x="838" y="1077"/>
                  <a:pt x="838" y="1078"/>
                </a:cubicBezTo>
                <a:cubicBezTo>
                  <a:pt x="838" y="1078"/>
                  <a:pt x="838" y="1078"/>
                  <a:pt x="838" y="1078"/>
                </a:cubicBezTo>
                <a:cubicBezTo>
                  <a:pt x="838" y="1078"/>
                  <a:pt x="838" y="1078"/>
                  <a:pt x="838" y="1078"/>
                </a:cubicBezTo>
                <a:cubicBezTo>
                  <a:pt x="838" y="1078"/>
                  <a:pt x="838" y="1078"/>
                  <a:pt x="838" y="1078"/>
                </a:cubicBezTo>
                <a:cubicBezTo>
                  <a:pt x="838" y="1078"/>
                  <a:pt x="838" y="1078"/>
                  <a:pt x="838" y="1078"/>
                </a:cubicBezTo>
                <a:cubicBezTo>
                  <a:pt x="838" y="1078"/>
                  <a:pt x="838" y="1078"/>
                  <a:pt x="838" y="1078"/>
                </a:cubicBezTo>
                <a:cubicBezTo>
                  <a:pt x="862" y="1213"/>
                  <a:pt x="862" y="1213"/>
                  <a:pt x="862" y="1213"/>
                </a:cubicBezTo>
                <a:cubicBezTo>
                  <a:pt x="862" y="1213"/>
                  <a:pt x="862" y="1213"/>
                  <a:pt x="862" y="1213"/>
                </a:cubicBezTo>
                <a:cubicBezTo>
                  <a:pt x="862" y="1213"/>
                  <a:pt x="862" y="1214"/>
                  <a:pt x="862" y="1214"/>
                </a:cubicBezTo>
                <a:cubicBezTo>
                  <a:pt x="862" y="1214"/>
                  <a:pt x="862" y="1214"/>
                  <a:pt x="862" y="1214"/>
                </a:cubicBezTo>
                <a:cubicBezTo>
                  <a:pt x="862" y="1214"/>
                  <a:pt x="863" y="1214"/>
                  <a:pt x="863" y="1214"/>
                </a:cubicBezTo>
                <a:cubicBezTo>
                  <a:pt x="863" y="1214"/>
                  <a:pt x="863" y="1214"/>
                  <a:pt x="863" y="1214"/>
                </a:cubicBezTo>
                <a:cubicBezTo>
                  <a:pt x="863" y="1214"/>
                  <a:pt x="863" y="1214"/>
                  <a:pt x="863" y="1214"/>
                </a:cubicBezTo>
                <a:cubicBezTo>
                  <a:pt x="863" y="1214"/>
                  <a:pt x="863" y="1214"/>
                  <a:pt x="863" y="1214"/>
                </a:cubicBezTo>
                <a:cubicBezTo>
                  <a:pt x="864" y="1214"/>
                  <a:pt x="864" y="1214"/>
                  <a:pt x="864" y="1214"/>
                </a:cubicBezTo>
                <a:cubicBezTo>
                  <a:pt x="864" y="1214"/>
                  <a:pt x="864" y="1214"/>
                  <a:pt x="864" y="1214"/>
                </a:cubicBezTo>
                <a:cubicBezTo>
                  <a:pt x="864" y="1214"/>
                  <a:pt x="864" y="1213"/>
                  <a:pt x="865" y="1213"/>
                </a:cubicBezTo>
                <a:cubicBezTo>
                  <a:pt x="865" y="1213"/>
                  <a:pt x="865" y="1213"/>
                  <a:pt x="865" y="1213"/>
                </a:cubicBezTo>
                <a:cubicBezTo>
                  <a:pt x="884" y="1104"/>
                  <a:pt x="884" y="1104"/>
                  <a:pt x="884" y="1104"/>
                </a:cubicBezTo>
                <a:cubicBezTo>
                  <a:pt x="884" y="1104"/>
                  <a:pt x="884" y="1104"/>
                  <a:pt x="884" y="1104"/>
                </a:cubicBezTo>
                <a:close/>
                <a:moveTo>
                  <a:pt x="863" y="1205"/>
                </a:moveTo>
                <a:cubicBezTo>
                  <a:pt x="841" y="1080"/>
                  <a:pt x="841" y="1080"/>
                  <a:pt x="841" y="1080"/>
                </a:cubicBezTo>
                <a:cubicBezTo>
                  <a:pt x="877" y="1091"/>
                  <a:pt x="877" y="1091"/>
                  <a:pt x="877" y="1091"/>
                </a:cubicBezTo>
                <a:cubicBezTo>
                  <a:pt x="881" y="1104"/>
                  <a:pt x="881" y="1104"/>
                  <a:pt x="881" y="1104"/>
                </a:cubicBezTo>
                <a:lnTo>
                  <a:pt x="863" y="1205"/>
                </a:lnTo>
                <a:close/>
                <a:moveTo>
                  <a:pt x="1152" y="2716"/>
                </a:moveTo>
                <a:cubicBezTo>
                  <a:pt x="1152" y="2716"/>
                  <a:pt x="1152" y="2716"/>
                  <a:pt x="1152" y="2716"/>
                </a:cubicBezTo>
                <a:cubicBezTo>
                  <a:pt x="1152" y="2716"/>
                  <a:pt x="1152" y="2716"/>
                  <a:pt x="1152" y="2716"/>
                </a:cubicBezTo>
                <a:cubicBezTo>
                  <a:pt x="1167" y="2589"/>
                  <a:pt x="1167" y="2589"/>
                  <a:pt x="1167" y="2589"/>
                </a:cubicBezTo>
                <a:cubicBezTo>
                  <a:pt x="1167" y="2589"/>
                  <a:pt x="1167" y="2589"/>
                  <a:pt x="1167" y="2589"/>
                </a:cubicBezTo>
                <a:cubicBezTo>
                  <a:pt x="1167" y="2589"/>
                  <a:pt x="1167" y="2589"/>
                  <a:pt x="1167" y="2589"/>
                </a:cubicBezTo>
                <a:cubicBezTo>
                  <a:pt x="1167" y="2588"/>
                  <a:pt x="1167" y="2588"/>
                  <a:pt x="1167" y="2588"/>
                </a:cubicBezTo>
                <a:cubicBezTo>
                  <a:pt x="1167" y="2588"/>
                  <a:pt x="1167" y="2588"/>
                  <a:pt x="1167" y="2588"/>
                </a:cubicBezTo>
                <a:cubicBezTo>
                  <a:pt x="1167" y="2588"/>
                  <a:pt x="1167" y="2588"/>
                  <a:pt x="1167" y="2588"/>
                </a:cubicBezTo>
                <a:cubicBezTo>
                  <a:pt x="1166" y="2587"/>
                  <a:pt x="1166" y="2587"/>
                  <a:pt x="1166" y="2587"/>
                </a:cubicBezTo>
                <a:cubicBezTo>
                  <a:pt x="1166" y="2587"/>
                  <a:pt x="1166" y="2587"/>
                  <a:pt x="1166" y="2587"/>
                </a:cubicBezTo>
                <a:cubicBezTo>
                  <a:pt x="1166" y="2587"/>
                  <a:pt x="1166" y="2587"/>
                  <a:pt x="1166" y="2587"/>
                </a:cubicBezTo>
                <a:cubicBezTo>
                  <a:pt x="1165" y="2587"/>
                  <a:pt x="1165" y="2587"/>
                  <a:pt x="1165" y="2587"/>
                </a:cubicBezTo>
                <a:cubicBezTo>
                  <a:pt x="1165" y="2587"/>
                  <a:pt x="1165" y="2587"/>
                  <a:pt x="1165" y="2587"/>
                </a:cubicBezTo>
                <a:cubicBezTo>
                  <a:pt x="1143" y="2606"/>
                  <a:pt x="1143" y="2606"/>
                  <a:pt x="1143" y="2606"/>
                </a:cubicBezTo>
                <a:cubicBezTo>
                  <a:pt x="1143" y="2606"/>
                  <a:pt x="1143" y="2606"/>
                  <a:pt x="1143" y="2606"/>
                </a:cubicBezTo>
                <a:cubicBezTo>
                  <a:pt x="1143" y="2606"/>
                  <a:pt x="1143" y="2607"/>
                  <a:pt x="1143" y="2607"/>
                </a:cubicBezTo>
                <a:cubicBezTo>
                  <a:pt x="1143" y="2607"/>
                  <a:pt x="1143" y="2607"/>
                  <a:pt x="1143" y="2607"/>
                </a:cubicBezTo>
                <a:cubicBezTo>
                  <a:pt x="1143" y="2607"/>
                  <a:pt x="1143" y="2607"/>
                  <a:pt x="1143" y="2607"/>
                </a:cubicBezTo>
                <a:cubicBezTo>
                  <a:pt x="1149" y="2715"/>
                  <a:pt x="1149" y="2715"/>
                  <a:pt x="1149" y="2715"/>
                </a:cubicBezTo>
                <a:cubicBezTo>
                  <a:pt x="1149" y="2716"/>
                  <a:pt x="1149" y="2716"/>
                  <a:pt x="1149" y="2716"/>
                </a:cubicBezTo>
                <a:cubicBezTo>
                  <a:pt x="1150" y="2716"/>
                  <a:pt x="1150" y="2716"/>
                  <a:pt x="1150" y="2716"/>
                </a:cubicBezTo>
                <a:cubicBezTo>
                  <a:pt x="1150" y="2716"/>
                  <a:pt x="1150" y="2716"/>
                  <a:pt x="1150" y="2716"/>
                </a:cubicBezTo>
                <a:cubicBezTo>
                  <a:pt x="1150" y="2717"/>
                  <a:pt x="1150" y="2717"/>
                  <a:pt x="1151" y="2717"/>
                </a:cubicBezTo>
                <a:cubicBezTo>
                  <a:pt x="1151" y="2717"/>
                  <a:pt x="1151" y="2717"/>
                  <a:pt x="1151" y="2717"/>
                </a:cubicBezTo>
                <a:cubicBezTo>
                  <a:pt x="1151" y="2717"/>
                  <a:pt x="1151" y="2717"/>
                  <a:pt x="1151" y="2717"/>
                </a:cubicBezTo>
                <a:cubicBezTo>
                  <a:pt x="1151" y="2717"/>
                  <a:pt x="1151" y="2717"/>
                  <a:pt x="1151" y="2717"/>
                </a:cubicBezTo>
                <a:cubicBezTo>
                  <a:pt x="1151" y="2717"/>
                  <a:pt x="1152" y="2717"/>
                  <a:pt x="1152" y="2716"/>
                </a:cubicBezTo>
                <a:cubicBezTo>
                  <a:pt x="1152" y="2716"/>
                  <a:pt x="1152" y="2716"/>
                  <a:pt x="1152" y="2716"/>
                </a:cubicBezTo>
                <a:close/>
                <a:moveTo>
                  <a:pt x="1146" y="2608"/>
                </a:moveTo>
                <a:cubicBezTo>
                  <a:pt x="1164" y="2592"/>
                  <a:pt x="1164" y="2592"/>
                  <a:pt x="1164" y="2592"/>
                </a:cubicBezTo>
                <a:cubicBezTo>
                  <a:pt x="1151" y="2699"/>
                  <a:pt x="1151" y="2699"/>
                  <a:pt x="1151" y="2699"/>
                </a:cubicBezTo>
                <a:lnTo>
                  <a:pt x="1146" y="2608"/>
                </a:lnTo>
                <a:close/>
                <a:moveTo>
                  <a:pt x="874" y="1080"/>
                </a:moveTo>
                <a:cubicBezTo>
                  <a:pt x="874" y="1080"/>
                  <a:pt x="874" y="1080"/>
                  <a:pt x="874" y="1080"/>
                </a:cubicBezTo>
                <a:cubicBezTo>
                  <a:pt x="874" y="1080"/>
                  <a:pt x="874" y="1080"/>
                  <a:pt x="874" y="1080"/>
                </a:cubicBezTo>
                <a:cubicBezTo>
                  <a:pt x="874" y="1080"/>
                  <a:pt x="874" y="1080"/>
                  <a:pt x="875" y="1080"/>
                </a:cubicBezTo>
                <a:cubicBezTo>
                  <a:pt x="875" y="1080"/>
                  <a:pt x="875" y="1080"/>
                  <a:pt x="875" y="1080"/>
                </a:cubicBezTo>
                <a:cubicBezTo>
                  <a:pt x="875" y="1080"/>
                  <a:pt x="875" y="1079"/>
                  <a:pt x="875" y="1079"/>
                </a:cubicBezTo>
                <a:cubicBezTo>
                  <a:pt x="875" y="1079"/>
                  <a:pt x="875" y="1079"/>
                  <a:pt x="875" y="1079"/>
                </a:cubicBezTo>
                <a:cubicBezTo>
                  <a:pt x="875" y="1079"/>
                  <a:pt x="875" y="1079"/>
                  <a:pt x="875" y="1079"/>
                </a:cubicBezTo>
                <a:cubicBezTo>
                  <a:pt x="875" y="1079"/>
                  <a:pt x="875" y="1079"/>
                  <a:pt x="875" y="1079"/>
                </a:cubicBezTo>
                <a:cubicBezTo>
                  <a:pt x="875" y="1079"/>
                  <a:pt x="875" y="1078"/>
                  <a:pt x="875" y="1078"/>
                </a:cubicBezTo>
                <a:cubicBezTo>
                  <a:pt x="875" y="1078"/>
                  <a:pt x="875" y="1078"/>
                  <a:pt x="875" y="1078"/>
                </a:cubicBezTo>
                <a:cubicBezTo>
                  <a:pt x="801" y="855"/>
                  <a:pt x="801" y="855"/>
                  <a:pt x="801" y="855"/>
                </a:cubicBezTo>
                <a:cubicBezTo>
                  <a:pt x="801" y="855"/>
                  <a:pt x="801" y="855"/>
                  <a:pt x="801" y="855"/>
                </a:cubicBezTo>
                <a:cubicBezTo>
                  <a:pt x="801" y="855"/>
                  <a:pt x="801" y="854"/>
                  <a:pt x="801" y="854"/>
                </a:cubicBezTo>
                <a:cubicBezTo>
                  <a:pt x="801" y="854"/>
                  <a:pt x="801" y="854"/>
                  <a:pt x="801" y="854"/>
                </a:cubicBezTo>
                <a:cubicBezTo>
                  <a:pt x="800" y="854"/>
                  <a:pt x="800" y="854"/>
                  <a:pt x="800" y="854"/>
                </a:cubicBezTo>
                <a:cubicBezTo>
                  <a:pt x="800" y="854"/>
                  <a:pt x="800" y="854"/>
                  <a:pt x="800" y="854"/>
                </a:cubicBezTo>
                <a:cubicBezTo>
                  <a:pt x="800" y="854"/>
                  <a:pt x="800" y="854"/>
                  <a:pt x="800" y="854"/>
                </a:cubicBezTo>
                <a:cubicBezTo>
                  <a:pt x="800" y="854"/>
                  <a:pt x="800" y="854"/>
                  <a:pt x="800" y="854"/>
                </a:cubicBezTo>
                <a:cubicBezTo>
                  <a:pt x="800" y="854"/>
                  <a:pt x="799" y="854"/>
                  <a:pt x="799" y="854"/>
                </a:cubicBezTo>
                <a:cubicBezTo>
                  <a:pt x="799" y="854"/>
                  <a:pt x="799" y="854"/>
                  <a:pt x="799" y="854"/>
                </a:cubicBezTo>
                <a:cubicBezTo>
                  <a:pt x="799" y="854"/>
                  <a:pt x="799" y="854"/>
                  <a:pt x="799" y="854"/>
                </a:cubicBezTo>
                <a:cubicBezTo>
                  <a:pt x="799" y="854"/>
                  <a:pt x="799" y="854"/>
                  <a:pt x="799" y="854"/>
                </a:cubicBezTo>
                <a:cubicBezTo>
                  <a:pt x="799" y="854"/>
                  <a:pt x="799" y="854"/>
                  <a:pt x="799" y="854"/>
                </a:cubicBezTo>
                <a:cubicBezTo>
                  <a:pt x="799" y="854"/>
                  <a:pt x="799" y="854"/>
                  <a:pt x="799" y="854"/>
                </a:cubicBezTo>
                <a:cubicBezTo>
                  <a:pt x="799" y="854"/>
                  <a:pt x="798" y="854"/>
                  <a:pt x="798" y="854"/>
                </a:cubicBezTo>
                <a:cubicBezTo>
                  <a:pt x="798" y="855"/>
                  <a:pt x="798" y="855"/>
                  <a:pt x="798" y="855"/>
                </a:cubicBezTo>
                <a:cubicBezTo>
                  <a:pt x="798" y="855"/>
                  <a:pt x="798" y="855"/>
                  <a:pt x="798" y="855"/>
                </a:cubicBezTo>
                <a:cubicBezTo>
                  <a:pt x="798" y="855"/>
                  <a:pt x="798" y="855"/>
                  <a:pt x="798" y="855"/>
                </a:cubicBezTo>
                <a:cubicBezTo>
                  <a:pt x="798" y="855"/>
                  <a:pt x="798" y="855"/>
                  <a:pt x="798" y="855"/>
                </a:cubicBezTo>
                <a:cubicBezTo>
                  <a:pt x="836" y="1067"/>
                  <a:pt x="836" y="1067"/>
                  <a:pt x="836" y="1067"/>
                </a:cubicBezTo>
                <a:cubicBezTo>
                  <a:pt x="836" y="1067"/>
                  <a:pt x="836" y="1067"/>
                  <a:pt x="836" y="1067"/>
                </a:cubicBezTo>
                <a:cubicBezTo>
                  <a:pt x="836" y="1068"/>
                  <a:pt x="836" y="1068"/>
                  <a:pt x="836" y="1068"/>
                </a:cubicBezTo>
                <a:cubicBezTo>
                  <a:pt x="836" y="1068"/>
                  <a:pt x="836" y="1068"/>
                  <a:pt x="836" y="1068"/>
                </a:cubicBezTo>
                <a:cubicBezTo>
                  <a:pt x="837" y="1068"/>
                  <a:pt x="837" y="1068"/>
                  <a:pt x="837" y="1069"/>
                </a:cubicBezTo>
                <a:cubicBezTo>
                  <a:pt x="873" y="1080"/>
                  <a:pt x="873" y="1080"/>
                  <a:pt x="873" y="1080"/>
                </a:cubicBezTo>
                <a:cubicBezTo>
                  <a:pt x="874" y="1080"/>
                  <a:pt x="874" y="1080"/>
                  <a:pt x="874" y="1080"/>
                </a:cubicBezTo>
                <a:close/>
                <a:moveTo>
                  <a:pt x="839" y="1066"/>
                </a:moveTo>
                <a:cubicBezTo>
                  <a:pt x="804" y="874"/>
                  <a:pt x="804" y="874"/>
                  <a:pt x="804" y="874"/>
                </a:cubicBezTo>
                <a:cubicBezTo>
                  <a:pt x="872" y="1076"/>
                  <a:pt x="872" y="1076"/>
                  <a:pt x="872" y="1076"/>
                </a:cubicBezTo>
                <a:lnTo>
                  <a:pt x="839" y="1066"/>
                </a:lnTo>
                <a:close/>
                <a:moveTo>
                  <a:pt x="964" y="1288"/>
                </a:moveTo>
                <a:cubicBezTo>
                  <a:pt x="1020" y="1457"/>
                  <a:pt x="1020" y="1457"/>
                  <a:pt x="1020" y="1457"/>
                </a:cubicBezTo>
                <a:cubicBezTo>
                  <a:pt x="1020" y="1457"/>
                  <a:pt x="1020" y="1457"/>
                  <a:pt x="1020" y="1457"/>
                </a:cubicBezTo>
                <a:cubicBezTo>
                  <a:pt x="1020" y="1457"/>
                  <a:pt x="1020" y="1457"/>
                  <a:pt x="1021" y="1458"/>
                </a:cubicBezTo>
                <a:cubicBezTo>
                  <a:pt x="1021" y="1458"/>
                  <a:pt x="1021" y="1458"/>
                  <a:pt x="1021" y="1458"/>
                </a:cubicBezTo>
                <a:cubicBezTo>
                  <a:pt x="1021" y="1458"/>
                  <a:pt x="1021" y="1458"/>
                  <a:pt x="1021" y="1458"/>
                </a:cubicBezTo>
                <a:cubicBezTo>
                  <a:pt x="1021" y="1458"/>
                  <a:pt x="1021" y="1458"/>
                  <a:pt x="1021" y="1458"/>
                </a:cubicBezTo>
                <a:cubicBezTo>
                  <a:pt x="1022" y="1458"/>
                  <a:pt x="1022" y="1458"/>
                  <a:pt x="1022" y="1458"/>
                </a:cubicBezTo>
                <a:cubicBezTo>
                  <a:pt x="1022" y="1458"/>
                  <a:pt x="1022" y="1458"/>
                  <a:pt x="1022" y="1458"/>
                </a:cubicBezTo>
                <a:cubicBezTo>
                  <a:pt x="1022" y="1458"/>
                  <a:pt x="1022" y="1458"/>
                  <a:pt x="1022" y="1458"/>
                </a:cubicBezTo>
                <a:cubicBezTo>
                  <a:pt x="1022" y="1458"/>
                  <a:pt x="1022" y="1457"/>
                  <a:pt x="1023" y="1457"/>
                </a:cubicBezTo>
                <a:cubicBezTo>
                  <a:pt x="1023" y="1457"/>
                  <a:pt x="1023" y="1457"/>
                  <a:pt x="1023" y="1457"/>
                </a:cubicBezTo>
                <a:cubicBezTo>
                  <a:pt x="1099" y="1329"/>
                  <a:pt x="1099" y="1329"/>
                  <a:pt x="1099" y="1329"/>
                </a:cubicBezTo>
                <a:cubicBezTo>
                  <a:pt x="1099" y="1329"/>
                  <a:pt x="1099" y="1328"/>
                  <a:pt x="1099" y="1328"/>
                </a:cubicBezTo>
                <a:cubicBezTo>
                  <a:pt x="1099" y="1328"/>
                  <a:pt x="1099" y="1328"/>
                  <a:pt x="1099" y="1328"/>
                </a:cubicBezTo>
                <a:cubicBezTo>
                  <a:pt x="1099" y="1328"/>
                  <a:pt x="1099" y="1328"/>
                  <a:pt x="1099" y="1328"/>
                </a:cubicBezTo>
                <a:cubicBezTo>
                  <a:pt x="1099" y="1328"/>
                  <a:pt x="1099" y="1328"/>
                  <a:pt x="1099" y="1328"/>
                </a:cubicBezTo>
                <a:cubicBezTo>
                  <a:pt x="1099" y="1328"/>
                  <a:pt x="1099" y="1328"/>
                  <a:pt x="1099" y="1328"/>
                </a:cubicBezTo>
                <a:cubicBezTo>
                  <a:pt x="1099" y="1328"/>
                  <a:pt x="1099" y="1328"/>
                  <a:pt x="1099" y="1327"/>
                </a:cubicBezTo>
                <a:cubicBezTo>
                  <a:pt x="1099" y="1327"/>
                  <a:pt x="1099" y="1327"/>
                  <a:pt x="1099" y="1327"/>
                </a:cubicBezTo>
                <a:cubicBezTo>
                  <a:pt x="1099" y="1327"/>
                  <a:pt x="1099" y="1327"/>
                  <a:pt x="1099" y="1327"/>
                </a:cubicBezTo>
                <a:cubicBezTo>
                  <a:pt x="1099" y="1327"/>
                  <a:pt x="1099" y="1327"/>
                  <a:pt x="1098" y="1327"/>
                </a:cubicBezTo>
                <a:cubicBezTo>
                  <a:pt x="1098" y="1327"/>
                  <a:pt x="1098" y="1327"/>
                  <a:pt x="1098" y="1327"/>
                </a:cubicBezTo>
                <a:cubicBezTo>
                  <a:pt x="1098" y="1327"/>
                  <a:pt x="1098" y="1327"/>
                  <a:pt x="1098" y="1327"/>
                </a:cubicBezTo>
                <a:cubicBezTo>
                  <a:pt x="1098" y="1327"/>
                  <a:pt x="1098" y="1327"/>
                  <a:pt x="1098" y="1327"/>
                </a:cubicBezTo>
                <a:cubicBezTo>
                  <a:pt x="966" y="1286"/>
                  <a:pt x="966" y="1286"/>
                  <a:pt x="966" y="1286"/>
                </a:cubicBezTo>
                <a:cubicBezTo>
                  <a:pt x="965" y="1286"/>
                  <a:pt x="965" y="1286"/>
                  <a:pt x="965" y="1286"/>
                </a:cubicBezTo>
                <a:cubicBezTo>
                  <a:pt x="965" y="1286"/>
                  <a:pt x="965" y="1286"/>
                  <a:pt x="965" y="1286"/>
                </a:cubicBezTo>
                <a:cubicBezTo>
                  <a:pt x="965" y="1286"/>
                  <a:pt x="965" y="1286"/>
                  <a:pt x="965" y="1286"/>
                </a:cubicBezTo>
                <a:cubicBezTo>
                  <a:pt x="965" y="1286"/>
                  <a:pt x="965" y="1286"/>
                  <a:pt x="965" y="1286"/>
                </a:cubicBezTo>
                <a:cubicBezTo>
                  <a:pt x="965" y="1286"/>
                  <a:pt x="965" y="1286"/>
                  <a:pt x="965" y="1286"/>
                </a:cubicBezTo>
                <a:cubicBezTo>
                  <a:pt x="964" y="1286"/>
                  <a:pt x="964" y="1286"/>
                  <a:pt x="964" y="1287"/>
                </a:cubicBezTo>
                <a:cubicBezTo>
                  <a:pt x="964" y="1287"/>
                  <a:pt x="964" y="1287"/>
                  <a:pt x="964" y="1287"/>
                </a:cubicBezTo>
                <a:cubicBezTo>
                  <a:pt x="964" y="1287"/>
                  <a:pt x="964" y="1287"/>
                  <a:pt x="964" y="1287"/>
                </a:cubicBezTo>
                <a:cubicBezTo>
                  <a:pt x="964" y="1287"/>
                  <a:pt x="964" y="1287"/>
                  <a:pt x="964" y="1287"/>
                </a:cubicBezTo>
                <a:cubicBezTo>
                  <a:pt x="964" y="1287"/>
                  <a:pt x="964" y="1287"/>
                  <a:pt x="964" y="1287"/>
                </a:cubicBezTo>
                <a:cubicBezTo>
                  <a:pt x="964" y="1287"/>
                  <a:pt x="964" y="1287"/>
                  <a:pt x="964" y="1287"/>
                </a:cubicBezTo>
                <a:cubicBezTo>
                  <a:pt x="964" y="1287"/>
                  <a:pt x="964" y="1288"/>
                  <a:pt x="964" y="1288"/>
                </a:cubicBezTo>
                <a:cubicBezTo>
                  <a:pt x="964" y="1288"/>
                  <a:pt x="964" y="1288"/>
                  <a:pt x="964" y="1288"/>
                </a:cubicBezTo>
                <a:cubicBezTo>
                  <a:pt x="964" y="1288"/>
                  <a:pt x="964" y="1288"/>
                  <a:pt x="964" y="1288"/>
                </a:cubicBezTo>
                <a:close/>
                <a:moveTo>
                  <a:pt x="1096" y="1329"/>
                </a:moveTo>
                <a:cubicBezTo>
                  <a:pt x="1022" y="1453"/>
                  <a:pt x="1022" y="1453"/>
                  <a:pt x="1022" y="1453"/>
                </a:cubicBezTo>
                <a:cubicBezTo>
                  <a:pt x="967" y="1290"/>
                  <a:pt x="967" y="1290"/>
                  <a:pt x="967" y="1290"/>
                </a:cubicBezTo>
                <a:lnTo>
                  <a:pt x="1096" y="1329"/>
                </a:lnTo>
                <a:close/>
                <a:moveTo>
                  <a:pt x="748" y="1249"/>
                </a:moveTo>
                <a:cubicBezTo>
                  <a:pt x="748" y="1249"/>
                  <a:pt x="748" y="1249"/>
                  <a:pt x="748" y="1249"/>
                </a:cubicBezTo>
                <a:cubicBezTo>
                  <a:pt x="748" y="1249"/>
                  <a:pt x="748" y="1249"/>
                  <a:pt x="748" y="1249"/>
                </a:cubicBezTo>
                <a:cubicBezTo>
                  <a:pt x="748" y="1249"/>
                  <a:pt x="748" y="1249"/>
                  <a:pt x="748" y="1249"/>
                </a:cubicBezTo>
                <a:cubicBezTo>
                  <a:pt x="748" y="1249"/>
                  <a:pt x="748" y="1249"/>
                  <a:pt x="748" y="1249"/>
                </a:cubicBezTo>
                <a:cubicBezTo>
                  <a:pt x="748" y="1249"/>
                  <a:pt x="748" y="1249"/>
                  <a:pt x="748" y="1249"/>
                </a:cubicBezTo>
                <a:cubicBezTo>
                  <a:pt x="749" y="1249"/>
                  <a:pt x="749" y="1249"/>
                  <a:pt x="749" y="1249"/>
                </a:cubicBezTo>
                <a:cubicBezTo>
                  <a:pt x="749" y="1249"/>
                  <a:pt x="749" y="1249"/>
                  <a:pt x="749" y="1249"/>
                </a:cubicBezTo>
                <a:cubicBezTo>
                  <a:pt x="749" y="1248"/>
                  <a:pt x="749" y="1248"/>
                  <a:pt x="749" y="1248"/>
                </a:cubicBezTo>
                <a:cubicBezTo>
                  <a:pt x="749" y="1248"/>
                  <a:pt x="749" y="1248"/>
                  <a:pt x="749" y="1248"/>
                </a:cubicBezTo>
                <a:cubicBezTo>
                  <a:pt x="749" y="1248"/>
                  <a:pt x="749" y="1248"/>
                  <a:pt x="749" y="1248"/>
                </a:cubicBezTo>
                <a:cubicBezTo>
                  <a:pt x="749" y="1248"/>
                  <a:pt x="749" y="1248"/>
                  <a:pt x="749" y="1247"/>
                </a:cubicBezTo>
                <a:cubicBezTo>
                  <a:pt x="749" y="1247"/>
                  <a:pt x="749" y="1247"/>
                  <a:pt x="749" y="1247"/>
                </a:cubicBezTo>
                <a:cubicBezTo>
                  <a:pt x="749" y="1247"/>
                  <a:pt x="749" y="1247"/>
                  <a:pt x="749" y="1247"/>
                </a:cubicBezTo>
                <a:cubicBezTo>
                  <a:pt x="679" y="1027"/>
                  <a:pt x="679" y="1027"/>
                  <a:pt x="679" y="1027"/>
                </a:cubicBezTo>
                <a:cubicBezTo>
                  <a:pt x="679" y="1027"/>
                  <a:pt x="679" y="1027"/>
                  <a:pt x="679" y="1027"/>
                </a:cubicBezTo>
                <a:cubicBezTo>
                  <a:pt x="679" y="1027"/>
                  <a:pt x="679" y="1027"/>
                  <a:pt x="679" y="1027"/>
                </a:cubicBezTo>
                <a:cubicBezTo>
                  <a:pt x="679" y="1027"/>
                  <a:pt x="679" y="1027"/>
                  <a:pt x="679" y="1027"/>
                </a:cubicBezTo>
                <a:cubicBezTo>
                  <a:pt x="679" y="1027"/>
                  <a:pt x="679" y="1027"/>
                  <a:pt x="679" y="1027"/>
                </a:cubicBezTo>
                <a:cubicBezTo>
                  <a:pt x="678" y="1027"/>
                  <a:pt x="678" y="1027"/>
                  <a:pt x="678" y="1027"/>
                </a:cubicBezTo>
                <a:cubicBezTo>
                  <a:pt x="678" y="1027"/>
                  <a:pt x="678" y="1027"/>
                  <a:pt x="678" y="1026"/>
                </a:cubicBezTo>
                <a:cubicBezTo>
                  <a:pt x="678" y="1026"/>
                  <a:pt x="678" y="1026"/>
                  <a:pt x="678" y="1026"/>
                </a:cubicBezTo>
                <a:cubicBezTo>
                  <a:pt x="678" y="1026"/>
                  <a:pt x="678" y="1026"/>
                  <a:pt x="678" y="1026"/>
                </a:cubicBezTo>
                <a:cubicBezTo>
                  <a:pt x="678" y="1026"/>
                  <a:pt x="678" y="1027"/>
                  <a:pt x="677" y="1027"/>
                </a:cubicBezTo>
                <a:cubicBezTo>
                  <a:pt x="677" y="1027"/>
                  <a:pt x="677" y="1027"/>
                  <a:pt x="677" y="1027"/>
                </a:cubicBezTo>
                <a:cubicBezTo>
                  <a:pt x="677" y="1027"/>
                  <a:pt x="677" y="1027"/>
                  <a:pt x="677" y="1027"/>
                </a:cubicBezTo>
                <a:cubicBezTo>
                  <a:pt x="677" y="1027"/>
                  <a:pt x="677" y="1027"/>
                  <a:pt x="677" y="1027"/>
                </a:cubicBezTo>
                <a:cubicBezTo>
                  <a:pt x="677" y="1027"/>
                  <a:pt x="677" y="1027"/>
                  <a:pt x="677" y="1027"/>
                </a:cubicBezTo>
                <a:cubicBezTo>
                  <a:pt x="677" y="1027"/>
                  <a:pt x="677" y="1027"/>
                  <a:pt x="677" y="1027"/>
                </a:cubicBezTo>
                <a:cubicBezTo>
                  <a:pt x="677" y="1027"/>
                  <a:pt x="677" y="1027"/>
                  <a:pt x="677" y="1027"/>
                </a:cubicBezTo>
                <a:cubicBezTo>
                  <a:pt x="677" y="1027"/>
                  <a:pt x="676" y="1028"/>
                  <a:pt x="676" y="1028"/>
                </a:cubicBezTo>
                <a:cubicBezTo>
                  <a:pt x="676" y="1028"/>
                  <a:pt x="676" y="1028"/>
                  <a:pt x="676" y="1028"/>
                </a:cubicBezTo>
                <a:cubicBezTo>
                  <a:pt x="676" y="1028"/>
                  <a:pt x="676" y="1028"/>
                  <a:pt x="676" y="1028"/>
                </a:cubicBezTo>
                <a:cubicBezTo>
                  <a:pt x="711" y="1237"/>
                  <a:pt x="711" y="1237"/>
                  <a:pt x="711" y="1237"/>
                </a:cubicBezTo>
                <a:cubicBezTo>
                  <a:pt x="711" y="1237"/>
                  <a:pt x="711" y="1237"/>
                  <a:pt x="711" y="1237"/>
                </a:cubicBezTo>
                <a:cubicBezTo>
                  <a:pt x="711" y="1237"/>
                  <a:pt x="711" y="1238"/>
                  <a:pt x="712" y="1238"/>
                </a:cubicBezTo>
                <a:cubicBezTo>
                  <a:pt x="748" y="1249"/>
                  <a:pt x="748" y="1249"/>
                  <a:pt x="748" y="1249"/>
                </a:cubicBezTo>
                <a:cubicBezTo>
                  <a:pt x="748" y="1249"/>
                  <a:pt x="748" y="1249"/>
                  <a:pt x="748" y="1249"/>
                </a:cubicBezTo>
                <a:close/>
                <a:moveTo>
                  <a:pt x="713" y="1235"/>
                </a:moveTo>
                <a:cubicBezTo>
                  <a:pt x="682" y="1047"/>
                  <a:pt x="682" y="1047"/>
                  <a:pt x="682" y="1047"/>
                </a:cubicBezTo>
                <a:cubicBezTo>
                  <a:pt x="746" y="1245"/>
                  <a:pt x="746" y="1245"/>
                  <a:pt x="746" y="1245"/>
                </a:cubicBezTo>
                <a:lnTo>
                  <a:pt x="713" y="1235"/>
                </a:lnTo>
                <a:close/>
                <a:moveTo>
                  <a:pt x="737" y="1381"/>
                </a:moveTo>
                <a:cubicBezTo>
                  <a:pt x="737" y="1380"/>
                  <a:pt x="737" y="1380"/>
                  <a:pt x="737" y="1380"/>
                </a:cubicBezTo>
                <a:cubicBezTo>
                  <a:pt x="737" y="1380"/>
                  <a:pt x="737" y="1380"/>
                  <a:pt x="737" y="1380"/>
                </a:cubicBezTo>
                <a:cubicBezTo>
                  <a:pt x="757" y="1272"/>
                  <a:pt x="757" y="1272"/>
                  <a:pt x="757" y="1272"/>
                </a:cubicBezTo>
                <a:cubicBezTo>
                  <a:pt x="757" y="1272"/>
                  <a:pt x="757" y="1272"/>
                  <a:pt x="757" y="1272"/>
                </a:cubicBezTo>
                <a:cubicBezTo>
                  <a:pt x="757" y="1272"/>
                  <a:pt x="757" y="1272"/>
                  <a:pt x="757" y="1272"/>
                </a:cubicBezTo>
                <a:cubicBezTo>
                  <a:pt x="757" y="1272"/>
                  <a:pt x="757" y="1272"/>
                  <a:pt x="757" y="1272"/>
                </a:cubicBezTo>
                <a:cubicBezTo>
                  <a:pt x="757" y="1272"/>
                  <a:pt x="757" y="1272"/>
                  <a:pt x="757" y="1272"/>
                </a:cubicBezTo>
                <a:cubicBezTo>
                  <a:pt x="753" y="1258"/>
                  <a:pt x="753" y="1258"/>
                  <a:pt x="753" y="1258"/>
                </a:cubicBezTo>
                <a:cubicBezTo>
                  <a:pt x="753" y="1258"/>
                  <a:pt x="753" y="1258"/>
                  <a:pt x="753" y="1258"/>
                </a:cubicBezTo>
                <a:cubicBezTo>
                  <a:pt x="753" y="1258"/>
                  <a:pt x="753" y="1258"/>
                  <a:pt x="753" y="1258"/>
                </a:cubicBezTo>
                <a:cubicBezTo>
                  <a:pt x="753" y="1258"/>
                  <a:pt x="753" y="1258"/>
                  <a:pt x="753" y="1258"/>
                </a:cubicBezTo>
                <a:cubicBezTo>
                  <a:pt x="753" y="1258"/>
                  <a:pt x="753" y="1258"/>
                  <a:pt x="752" y="1258"/>
                </a:cubicBezTo>
                <a:cubicBezTo>
                  <a:pt x="752" y="1258"/>
                  <a:pt x="752" y="1258"/>
                  <a:pt x="752" y="1258"/>
                </a:cubicBezTo>
                <a:cubicBezTo>
                  <a:pt x="752" y="1258"/>
                  <a:pt x="752" y="1257"/>
                  <a:pt x="752" y="1257"/>
                </a:cubicBezTo>
                <a:cubicBezTo>
                  <a:pt x="714" y="1246"/>
                  <a:pt x="714" y="1246"/>
                  <a:pt x="714" y="1246"/>
                </a:cubicBezTo>
                <a:cubicBezTo>
                  <a:pt x="714" y="1246"/>
                  <a:pt x="714" y="1246"/>
                  <a:pt x="714" y="1246"/>
                </a:cubicBezTo>
                <a:cubicBezTo>
                  <a:pt x="714" y="1246"/>
                  <a:pt x="714" y="1246"/>
                  <a:pt x="714" y="1246"/>
                </a:cubicBezTo>
                <a:cubicBezTo>
                  <a:pt x="714" y="1246"/>
                  <a:pt x="714" y="1246"/>
                  <a:pt x="714" y="1246"/>
                </a:cubicBezTo>
                <a:cubicBezTo>
                  <a:pt x="714" y="1246"/>
                  <a:pt x="714" y="1246"/>
                  <a:pt x="714" y="1246"/>
                </a:cubicBezTo>
                <a:cubicBezTo>
                  <a:pt x="714" y="1246"/>
                  <a:pt x="714" y="1246"/>
                  <a:pt x="714" y="1246"/>
                </a:cubicBezTo>
                <a:cubicBezTo>
                  <a:pt x="713" y="1246"/>
                  <a:pt x="713" y="1246"/>
                  <a:pt x="713" y="1246"/>
                </a:cubicBezTo>
                <a:cubicBezTo>
                  <a:pt x="713" y="1246"/>
                  <a:pt x="713" y="1246"/>
                  <a:pt x="713" y="1246"/>
                </a:cubicBezTo>
                <a:cubicBezTo>
                  <a:pt x="713" y="1246"/>
                  <a:pt x="713" y="1247"/>
                  <a:pt x="713" y="1247"/>
                </a:cubicBezTo>
                <a:cubicBezTo>
                  <a:pt x="713" y="1247"/>
                  <a:pt x="713" y="1247"/>
                  <a:pt x="713" y="1247"/>
                </a:cubicBezTo>
                <a:cubicBezTo>
                  <a:pt x="713" y="1247"/>
                  <a:pt x="713" y="1247"/>
                  <a:pt x="713" y="1247"/>
                </a:cubicBezTo>
                <a:cubicBezTo>
                  <a:pt x="713" y="1247"/>
                  <a:pt x="713" y="1247"/>
                  <a:pt x="713" y="1247"/>
                </a:cubicBezTo>
                <a:cubicBezTo>
                  <a:pt x="713" y="1247"/>
                  <a:pt x="713" y="1247"/>
                  <a:pt x="713" y="1247"/>
                </a:cubicBezTo>
                <a:cubicBezTo>
                  <a:pt x="713" y="1247"/>
                  <a:pt x="713" y="1248"/>
                  <a:pt x="713" y="1248"/>
                </a:cubicBezTo>
                <a:cubicBezTo>
                  <a:pt x="713" y="1248"/>
                  <a:pt x="713" y="1248"/>
                  <a:pt x="713" y="1248"/>
                </a:cubicBezTo>
                <a:cubicBezTo>
                  <a:pt x="734" y="1380"/>
                  <a:pt x="734" y="1380"/>
                  <a:pt x="734" y="1380"/>
                </a:cubicBezTo>
                <a:cubicBezTo>
                  <a:pt x="734" y="1380"/>
                  <a:pt x="734" y="1380"/>
                  <a:pt x="734" y="1380"/>
                </a:cubicBezTo>
                <a:cubicBezTo>
                  <a:pt x="734" y="1380"/>
                  <a:pt x="734" y="1380"/>
                  <a:pt x="735" y="1381"/>
                </a:cubicBezTo>
                <a:cubicBezTo>
                  <a:pt x="735" y="1381"/>
                  <a:pt x="735" y="1381"/>
                  <a:pt x="735" y="1381"/>
                </a:cubicBezTo>
                <a:cubicBezTo>
                  <a:pt x="735" y="1381"/>
                  <a:pt x="735" y="1381"/>
                  <a:pt x="735" y="1381"/>
                </a:cubicBezTo>
                <a:cubicBezTo>
                  <a:pt x="735" y="1381"/>
                  <a:pt x="736" y="1381"/>
                  <a:pt x="736" y="1381"/>
                </a:cubicBezTo>
                <a:cubicBezTo>
                  <a:pt x="736" y="1381"/>
                  <a:pt x="736" y="1381"/>
                  <a:pt x="736" y="1381"/>
                </a:cubicBezTo>
                <a:cubicBezTo>
                  <a:pt x="736" y="1381"/>
                  <a:pt x="736" y="1381"/>
                  <a:pt x="736" y="1381"/>
                </a:cubicBezTo>
                <a:cubicBezTo>
                  <a:pt x="736" y="1381"/>
                  <a:pt x="736" y="1381"/>
                  <a:pt x="736" y="1381"/>
                </a:cubicBezTo>
                <a:cubicBezTo>
                  <a:pt x="736" y="1381"/>
                  <a:pt x="736" y="1381"/>
                  <a:pt x="737" y="1381"/>
                </a:cubicBezTo>
                <a:cubicBezTo>
                  <a:pt x="737" y="1381"/>
                  <a:pt x="737" y="1381"/>
                  <a:pt x="737" y="1381"/>
                </a:cubicBezTo>
                <a:close/>
                <a:moveTo>
                  <a:pt x="736" y="1371"/>
                </a:moveTo>
                <a:cubicBezTo>
                  <a:pt x="716" y="1249"/>
                  <a:pt x="716" y="1249"/>
                  <a:pt x="716" y="1249"/>
                </a:cubicBezTo>
                <a:cubicBezTo>
                  <a:pt x="751" y="1260"/>
                  <a:pt x="751" y="1260"/>
                  <a:pt x="751" y="1260"/>
                </a:cubicBezTo>
                <a:cubicBezTo>
                  <a:pt x="754" y="1272"/>
                  <a:pt x="754" y="1272"/>
                  <a:pt x="754" y="1272"/>
                </a:cubicBezTo>
                <a:lnTo>
                  <a:pt x="736" y="1371"/>
                </a:lnTo>
                <a:close/>
                <a:moveTo>
                  <a:pt x="1216" y="2157"/>
                </a:moveTo>
                <a:cubicBezTo>
                  <a:pt x="1216" y="2157"/>
                  <a:pt x="1216" y="2157"/>
                  <a:pt x="1216" y="2157"/>
                </a:cubicBezTo>
                <a:cubicBezTo>
                  <a:pt x="1216" y="2157"/>
                  <a:pt x="1216" y="2156"/>
                  <a:pt x="1216" y="2156"/>
                </a:cubicBezTo>
                <a:cubicBezTo>
                  <a:pt x="1216" y="2156"/>
                  <a:pt x="1216" y="2156"/>
                  <a:pt x="1216" y="2156"/>
                </a:cubicBezTo>
                <a:cubicBezTo>
                  <a:pt x="1216" y="2156"/>
                  <a:pt x="1216" y="2156"/>
                  <a:pt x="1215" y="2156"/>
                </a:cubicBezTo>
                <a:cubicBezTo>
                  <a:pt x="1215" y="2156"/>
                  <a:pt x="1215" y="2156"/>
                  <a:pt x="1215" y="2156"/>
                </a:cubicBezTo>
                <a:cubicBezTo>
                  <a:pt x="1215" y="2156"/>
                  <a:pt x="1215" y="2156"/>
                  <a:pt x="1215" y="2156"/>
                </a:cubicBezTo>
                <a:cubicBezTo>
                  <a:pt x="1215" y="2156"/>
                  <a:pt x="1214" y="2156"/>
                  <a:pt x="1214" y="2156"/>
                </a:cubicBezTo>
                <a:cubicBezTo>
                  <a:pt x="1214" y="2156"/>
                  <a:pt x="1214" y="2156"/>
                  <a:pt x="1214" y="2156"/>
                </a:cubicBezTo>
                <a:cubicBezTo>
                  <a:pt x="1128" y="2241"/>
                  <a:pt x="1128" y="2241"/>
                  <a:pt x="1128" y="2241"/>
                </a:cubicBezTo>
                <a:cubicBezTo>
                  <a:pt x="1128" y="2241"/>
                  <a:pt x="1128" y="2241"/>
                  <a:pt x="1128" y="2241"/>
                </a:cubicBezTo>
                <a:cubicBezTo>
                  <a:pt x="1128" y="2241"/>
                  <a:pt x="1128" y="2241"/>
                  <a:pt x="1128" y="2241"/>
                </a:cubicBezTo>
                <a:cubicBezTo>
                  <a:pt x="1121" y="2248"/>
                  <a:pt x="1121" y="2248"/>
                  <a:pt x="1121" y="2248"/>
                </a:cubicBezTo>
                <a:cubicBezTo>
                  <a:pt x="1121" y="2248"/>
                  <a:pt x="1121" y="2248"/>
                  <a:pt x="1121" y="2248"/>
                </a:cubicBezTo>
                <a:cubicBezTo>
                  <a:pt x="1121" y="2248"/>
                  <a:pt x="1121" y="2248"/>
                  <a:pt x="1121" y="2249"/>
                </a:cubicBezTo>
                <a:cubicBezTo>
                  <a:pt x="1121" y="2249"/>
                  <a:pt x="1121" y="2249"/>
                  <a:pt x="1121" y="2249"/>
                </a:cubicBezTo>
                <a:cubicBezTo>
                  <a:pt x="1121" y="2249"/>
                  <a:pt x="1121" y="2249"/>
                  <a:pt x="1121" y="2250"/>
                </a:cubicBezTo>
                <a:cubicBezTo>
                  <a:pt x="1193" y="2344"/>
                  <a:pt x="1193" y="2344"/>
                  <a:pt x="1193" y="2344"/>
                </a:cubicBezTo>
                <a:cubicBezTo>
                  <a:pt x="1193" y="2344"/>
                  <a:pt x="1193" y="2344"/>
                  <a:pt x="1193" y="2344"/>
                </a:cubicBezTo>
                <a:cubicBezTo>
                  <a:pt x="1193" y="2345"/>
                  <a:pt x="1193" y="2345"/>
                  <a:pt x="1193" y="2345"/>
                </a:cubicBezTo>
                <a:cubicBezTo>
                  <a:pt x="1193" y="2345"/>
                  <a:pt x="1193" y="2345"/>
                  <a:pt x="1193" y="2345"/>
                </a:cubicBezTo>
                <a:cubicBezTo>
                  <a:pt x="1193" y="2345"/>
                  <a:pt x="1193" y="2345"/>
                  <a:pt x="1194" y="2345"/>
                </a:cubicBezTo>
                <a:cubicBezTo>
                  <a:pt x="1194" y="2345"/>
                  <a:pt x="1194" y="2345"/>
                  <a:pt x="1194" y="2345"/>
                </a:cubicBezTo>
                <a:cubicBezTo>
                  <a:pt x="1194" y="2345"/>
                  <a:pt x="1194" y="2345"/>
                  <a:pt x="1194" y="2345"/>
                </a:cubicBezTo>
                <a:cubicBezTo>
                  <a:pt x="1194" y="2345"/>
                  <a:pt x="1194" y="2345"/>
                  <a:pt x="1194" y="2345"/>
                </a:cubicBezTo>
                <a:cubicBezTo>
                  <a:pt x="1194" y="2345"/>
                  <a:pt x="1194" y="2345"/>
                  <a:pt x="1195" y="2345"/>
                </a:cubicBezTo>
                <a:cubicBezTo>
                  <a:pt x="1195" y="2345"/>
                  <a:pt x="1195" y="2345"/>
                  <a:pt x="1195" y="2345"/>
                </a:cubicBezTo>
                <a:cubicBezTo>
                  <a:pt x="1195" y="2345"/>
                  <a:pt x="1195" y="2344"/>
                  <a:pt x="1195" y="2344"/>
                </a:cubicBezTo>
                <a:cubicBezTo>
                  <a:pt x="1195" y="2344"/>
                  <a:pt x="1195" y="2344"/>
                  <a:pt x="1195" y="2344"/>
                </a:cubicBezTo>
                <a:cubicBezTo>
                  <a:pt x="1195" y="2344"/>
                  <a:pt x="1195" y="2344"/>
                  <a:pt x="1195" y="2344"/>
                </a:cubicBezTo>
                <a:cubicBezTo>
                  <a:pt x="1216" y="2158"/>
                  <a:pt x="1216" y="2158"/>
                  <a:pt x="1216" y="2158"/>
                </a:cubicBezTo>
                <a:cubicBezTo>
                  <a:pt x="1216" y="2158"/>
                  <a:pt x="1216" y="2158"/>
                  <a:pt x="1216" y="2158"/>
                </a:cubicBezTo>
                <a:cubicBezTo>
                  <a:pt x="1216" y="2157"/>
                  <a:pt x="1216" y="2157"/>
                  <a:pt x="1216" y="2157"/>
                </a:cubicBezTo>
                <a:close/>
                <a:moveTo>
                  <a:pt x="1193" y="2340"/>
                </a:moveTo>
                <a:cubicBezTo>
                  <a:pt x="1124" y="2249"/>
                  <a:pt x="1124" y="2249"/>
                  <a:pt x="1124" y="2249"/>
                </a:cubicBezTo>
                <a:cubicBezTo>
                  <a:pt x="1130" y="2243"/>
                  <a:pt x="1130" y="2243"/>
                  <a:pt x="1130" y="2243"/>
                </a:cubicBezTo>
                <a:cubicBezTo>
                  <a:pt x="1130" y="2243"/>
                  <a:pt x="1130" y="2243"/>
                  <a:pt x="1130" y="2243"/>
                </a:cubicBezTo>
                <a:cubicBezTo>
                  <a:pt x="1213" y="2161"/>
                  <a:pt x="1213" y="2161"/>
                  <a:pt x="1213" y="2161"/>
                </a:cubicBezTo>
                <a:lnTo>
                  <a:pt x="1193" y="2340"/>
                </a:lnTo>
                <a:close/>
                <a:moveTo>
                  <a:pt x="764" y="2266"/>
                </a:moveTo>
                <a:cubicBezTo>
                  <a:pt x="764" y="2266"/>
                  <a:pt x="764" y="2266"/>
                  <a:pt x="764" y="2266"/>
                </a:cubicBezTo>
                <a:cubicBezTo>
                  <a:pt x="765" y="2266"/>
                  <a:pt x="765" y="2266"/>
                  <a:pt x="765" y="2266"/>
                </a:cubicBezTo>
                <a:cubicBezTo>
                  <a:pt x="765" y="2266"/>
                  <a:pt x="765" y="2267"/>
                  <a:pt x="765" y="2267"/>
                </a:cubicBezTo>
                <a:cubicBezTo>
                  <a:pt x="766" y="2267"/>
                  <a:pt x="766" y="2266"/>
                  <a:pt x="766" y="2266"/>
                </a:cubicBezTo>
                <a:cubicBezTo>
                  <a:pt x="766" y="2266"/>
                  <a:pt x="766" y="2266"/>
                  <a:pt x="766" y="2266"/>
                </a:cubicBezTo>
                <a:cubicBezTo>
                  <a:pt x="841" y="2193"/>
                  <a:pt x="841" y="2193"/>
                  <a:pt x="841" y="2193"/>
                </a:cubicBezTo>
                <a:cubicBezTo>
                  <a:pt x="841" y="2193"/>
                  <a:pt x="841" y="2193"/>
                  <a:pt x="841" y="2193"/>
                </a:cubicBezTo>
                <a:cubicBezTo>
                  <a:pt x="841" y="2193"/>
                  <a:pt x="841" y="2193"/>
                  <a:pt x="841" y="2193"/>
                </a:cubicBezTo>
                <a:cubicBezTo>
                  <a:pt x="841" y="2193"/>
                  <a:pt x="841" y="2193"/>
                  <a:pt x="841" y="2192"/>
                </a:cubicBezTo>
                <a:cubicBezTo>
                  <a:pt x="841" y="2192"/>
                  <a:pt x="841" y="2192"/>
                  <a:pt x="841" y="2192"/>
                </a:cubicBezTo>
                <a:cubicBezTo>
                  <a:pt x="841" y="2192"/>
                  <a:pt x="841" y="2192"/>
                  <a:pt x="841" y="2191"/>
                </a:cubicBezTo>
                <a:cubicBezTo>
                  <a:pt x="841" y="2191"/>
                  <a:pt x="841" y="2191"/>
                  <a:pt x="841" y="2191"/>
                </a:cubicBezTo>
                <a:cubicBezTo>
                  <a:pt x="841" y="2191"/>
                  <a:pt x="841" y="2191"/>
                  <a:pt x="841" y="2191"/>
                </a:cubicBezTo>
                <a:cubicBezTo>
                  <a:pt x="841" y="2191"/>
                  <a:pt x="841" y="2191"/>
                  <a:pt x="840" y="2191"/>
                </a:cubicBezTo>
                <a:cubicBezTo>
                  <a:pt x="789" y="2178"/>
                  <a:pt x="789" y="2178"/>
                  <a:pt x="789" y="2178"/>
                </a:cubicBezTo>
                <a:cubicBezTo>
                  <a:pt x="789" y="2178"/>
                  <a:pt x="789" y="2178"/>
                  <a:pt x="789" y="2178"/>
                </a:cubicBezTo>
                <a:cubicBezTo>
                  <a:pt x="788" y="2178"/>
                  <a:pt x="788" y="2178"/>
                  <a:pt x="788" y="2178"/>
                </a:cubicBezTo>
                <a:cubicBezTo>
                  <a:pt x="788" y="2178"/>
                  <a:pt x="788" y="2178"/>
                  <a:pt x="788" y="2178"/>
                </a:cubicBezTo>
                <a:cubicBezTo>
                  <a:pt x="788" y="2178"/>
                  <a:pt x="788" y="2178"/>
                  <a:pt x="788" y="2179"/>
                </a:cubicBezTo>
                <a:cubicBezTo>
                  <a:pt x="788" y="2179"/>
                  <a:pt x="788" y="2179"/>
                  <a:pt x="788" y="2179"/>
                </a:cubicBezTo>
                <a:cubicBezTo>
                  <a:pt x="788" y="2179"/>
                  <a:pt x="787" y="2179"/>
                  <a:pt x="787" y="2179"/>
                </a:cubicBezTo>
                <a:cubicBezTo>
                  <a:pt x="787" y="2179"/>
                  <a:pt x="787" y="2179"/>
                  <a:pt x="787" y="2179"/>
                </a:cubicBezTo>
                <a:cubicBezTo>
                  <a:pt x="787" y="2179"/>
                  <a:pt x="787" y="2179"/>
                  <a:pt x="787" y="2179"/>
                </a:cubicBezTo>
                <a:cubicBezTo>
                  <a:pt x="764" y="2265"/>
                  <a:pt x="764" y="2265"/>
                  <a:pt x="764" y="2265"/>
                </a:cubicBezTo>
                <a:cubicBezTo>
                  <a:pt x="764" y="2265"/>
                  <a:pt x="764" y="2265"/>
                  <a:pt x="764" y="2265"/>
                </a:cubicBezTo>
                <a:cubicBezTo>
                  <a:pt x="764" y="2265"/>
                  <a:pt x="764" y="2265"/>
                  <a:pt x="764" y="2265"/>
                </a:cubicBezTo>
                <a:cubicBezTo>
                  <a:pt x="764" y="2265"/>
                  <a:pt x="764" y="2266"/>
                  <a:pt x="764" y="2266"/>
                </a:cubicBezTo>
                <a:cubicBezTo>
                  <a:pt x="764" y="2266"/>
                  <a:pt x="764" y="2266"/>
                  <a:pt x="764" y="2266"/>
                </a:cubicBezTo>
                <a:close/>
                <a:moveTo>
                  <a:pt x="789" y="2181"/>
                </a:moveTo>
                <a:cubicBezTo>
                  <a:pt x="837" y="2193"/>
                  <a:pt x="837" y="2193"/>
                  <a:pt x="837" y="2193"/>
                </a:cubicBezTo>
                <a:cubicBezTo>
                  <a:pt x="768" y="2260"/>
                  <a:pt x="768" y="2260"/>
                  <a:pt x="768" y="2260"/>
                </a:cubicBezTo>
                <a:lnTo>
                  <a:pt x="789" y="218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" name="Freeform 5"/>
          <p:cNvSpPr>
            <a:spLocks noEditPoints="1"/>
          </p:cNvSpPr>
          <p:nvPr/>
        </p:nvSpPr>
        <p:spPr bwMode="auto">
          <a:xfrm>
            <a:off x="7454948" y="3308570"/>
            <a:ext cx="1165392" cy="1888926"/>
          </a:xfrm>
          <a:custGeom>
            <a:avLst/>
            <a:gdLst>
              <a:gd name="T0" fmla="*/ 2029 w 2030"/>
              <a:gd name="T1" fmla="*/ 1056 h 3296"/>
              <a:gd name="T2" fmla="*/ 45 w 2030"/>
              <a:gd name="T3" fmla="*/ 182 h 3296"/>
              <a:gd name="T4" fmla="*/ 1 w 2030"/>
              <a:gd name="T5" fmla="*/ 408 h 3296"/>
              <a:gd name="T6" fmla="*/ 44 w 2030"/>
              <a:gd name="T7" fmla="*/ 246 h 3296"/>
              <a:gd name="T8" fmla="*/ 454 w 2030"/>
              <a:gd name="T9" fmla="*/ 3296 h 3296"/>
              <a:gd name="T10" fmla="*/ 1682 w 2030"/>
              <a:gd name="T11" fmla="*/ 3295 h 3296"/>
              <a:gd name="T12" fmla="*/ 2012 w 2030"/>
              <a:gd name="T13" fmla="*/ 962 h 3296"/>
              <a:gd name="T14" fmla="*/ 32 w 2030"/>
              <a:gd name="T15" fmla="*/ 254 h 3296"/>
              <a:gd name="T16" fmla="*/ 42 w 2030"/>
              <a:gd name="T17" fmla="*/ 227 h 3296"/>
              <a:gd name="T18" fmla="*/ 1330 w 2030"/>
              <a:gd name="T19" fmla="*/ 1389 h 3296"/>
              <a:gd name="T20" fmla="*/ 1235 w 2030"/>
              <a:gd name="T21" fmla="*/ 2621 h 3296"/>
              <a:gd name="T22" fmla="*/ 462 w 2030"/>
              <a:gd name="T23" fmla="*/ 2650 h 3296"/>
              <a:gd name="T24" fmla="*/ 582 w 2030"/>
              <a:gd name="T25" fmla="*/ 247 h 3296"/>
              <a:gd name="T26" fmla="*/ 760 w 2030"/>
              <a:gd name="T27" fmla="*/ 553 h 3296"/>
              <a:gd name="T28" fmla="*/ 1550 w 2030"/>
              <a:gd name="T29" fmla="*/ 605 h 3296"/>
              <a:gd name="T30" fmla="*/ 933 w 2030"/>
              <a:gd name="T31" fmla="*/ 498 h 3296"/>
              <a:gd name="T32" fmla="*/ 668 w 2030"/>
              <a:gd name="T33" fmla="*/ 302 h 3296"/>
              <a:gd name="T34" fmla="*/ 1404 w 2030"/>
              <a:gd name="T35" fmla="*/ 674 h 3296"/>
              <a:gd name="T36" fmla="*/ 1096 w 2030"/>
              <a:gd name="T37" fmla="*/ 574 h 3296"/>
              <a:gd name="T38" fmla="*/ 749 w 2030"/>
              <a:gd name="T39" fmla="*/ 445 h 3296"/>
              <a:gd name="T40" fmla="*/ 1010 w 2030"/>
              <a:gd name="T41" fmla="*/ 430 h 3296"/>
              <a:gd name="T42" fmla="*/ 808 w 2030"/>
              <a:gd name="T43" fmla="*/ 558 h 3296"/>
              <a:gd name="T44" fmla="*/ 1096 w 2030"/>
              <a:gd name="T45" fmla="*/ 623 h 3296"/>
              <a:gd name="T46" fmla="*/ 1479 w 2030"/>
              <a:gd name="T47" fmla="*/ 702 h 3296"/>
              <a:gd name="T48" fmla="*/ 1476 w 2030"/>
              <a:gd name="T49" fmla="*/ 578 h 3296"/>
              <a:gd name="T50" fmla="*/ 748 w 2030"/>
              <a:gd name="T51" fmla="*/ 380 h 3296"/>
              <a:gd name="T52" fmla="*/ 627 w 2030"/>
              <a:gd name="T53" fmla="*/ 323 h 3296"/>
              <a:gd name="T54" fmla="*/ 1024 w 2030"/>
              <a:gd name="T55" fmla="*/ 636 h 3296"/>
              <a:gd name="T56" fmla="*/ 1518 w 2030"/>
              <a:gd name="T57" fmla="*/ 725 h 3296"/>
              <a:gd name="T58" fmla="*/ 1264 w 2030"/>
              <a:gd name="T59" fmla="*/ 393 h 3296"/>
              <a:gd name="T60" fmla="*/ 200 w 2030"/>
              <a:gd name="T61" fmla="*/ 210 h 3296"/>
              <a:gd name="T62" fmla="*/ 764 w 2030"/>
              <a:gd name="T63" fmla="*/ 722 h 3296"/>
              <a:gd name="T64" fmla="*/ 1090 w 2030"/>
              <a:gd name="T65" fmla="*/ 713 h 3296"/>
              <a:gd name="T66" fmla="*/ 1160 w 2030"/>
              <a:gd name="T67" fmla="*/ 2018 h 3296"/>
              <a:gd name="T68" fmla="*/ 1025 w 2030"/>
              <a:gd name="T69" fmla="*/ 2033 h 3296"/>
              <a:gd name="T70" fmla="*/ 566 w 2030"/>
              <a:gd name="T71" fmla="*/ 2863 h 3296"/>
              <a:gd name="T72" fmla="*/ 598 w 2030"/>
              <a:gd name="T73" fmla="*/ 2881 h 3296"/>
              <a:gd name="T74" fmla="*/ 1202 w 2030"/>
              <a:gd name="T75" fmla="*/ 1394 h 3296"/>
              <a:gd name="T76" fmla="*/ 919 w 2030"/>
              <a:gd name="T77" fmla="*/ 1621 h 3296"/>
              <a:gd name="T78" fmla="*/ 948 w 2030"/>
              <a:gd name="T79" fmla="*/ 1815 h 3296"/>
              <a:gd name="T80" fmla="*/ 861 w 2030"/>
              <a:gd name="T81" fmla="*/ 1907 h 3296"/>
              <a:gd name="T82" fmla="*/ 798 w 2030"/>
              <a:gd name="T83" fmla="*/ 2074 h 3296"/>
              <a:gd name="T84" fmla="*/ 1151 w 2030"/>
              <a:gd name="T85" fmla="*/ 1488 h 3296"/>
              <a:gd name="T86" fmla="*/ 852 w 2030"/>
              <a:gd name="T87" fmla="*/ 1803 h 3296"/>
              <a:gd name="T88" fmla="*/ 1101 w 2030"/>
              <a:gd name="T89" fmla="*/ 1959 h 3296"/>
              <a:gd name="T90" fmla="*/ 872 w 2030"/>
              <a:gd name="T91" fmla="*/ 1258 h 3296"/>
              <a:gd name="T92" fmla="*/ 585 w 2030"/>
              <a:gd name="T93" fmla="*/ 2491 h 3296"/>
              <a:gd name="T94" fmla="*/ 1125 w 2030"/>
              <a:gd name="T95" fmla="*/ 2542 h 3296"/>
              <a:gd name="T96" fmla="*/ 1317 w 2030"/>
              <a:gd name="T97" fmla="*/ 1997 h 3296"/>
              <a:gd name="T98" fmla="*/ 1527 w 2030"/>
              <a:gd name="T99" fmla="*/ 747 h 3296"/>
              <a:gd name="T100" fmla="*/ 93 w 2030"/>
              <a:gd name="T101" fmla="*/ 190 h 3296"/>
              <a:gd name="T102" fmla="*/ 856 w 2030"/>
              <a:gd name="T103" fmla="*/ 1268 h 3296"/>
              <a:gd name="T104" fmla="*/ 646 w 2030"/>
              <a:gd name="T105" fmla="*/ 2147 h 3296"/>
              <a:gd name="T106" fmla="*/ 370 w 2030"/>
              <a:gd name="T107" fmla="*/ 2841 h 3296"/>
              <a:gd name="T108" fmla="*/ 701 w 2030"/>
              <a:gd name="T109" fmla="*/ 2882 h 3296"/>
              <a:gd name="T110" fmla="*/ 1488 w 2030"/>
              <a:gd name="T111" fmla="*/ 2851 h 3296"/>
              <a:gd name="T112" fmla="*/ 1376 w 2030"/>
              <a:gd name="T113" fmla="*/ 2791 h 3296"/>
              <a:gd name="T114" fmla="*/ 1472 w 2030"/>
              <a:gd name="T115" fmla="*/ 961 h 3296"/>
              <a:gd name="T116" fmla="*/ 2018 w 2030"/>
              <a:gd name="T117" fmla="*/ 1055 h 3296"/>
              <a:gd name="T118" fmla="*/ 1275 w 2030"/>
              <a:gd name="T119" fmla="*/ 838 h 3296"/>
              <a:gd name="T120" fmla="*/ 720 w 2030"/>
              <a:gd name="T121" fmla="*/ 181 h 3296"/>
              <a:gd name="T122" fmla="*/ 1397 w 2030"/>
              <a:gd name="T123" fmla="*/ 2225 h 3296"/>
              <a:gd name="T124" fmla="*/ 1149 w 2030"/>
              <a:gd name="T125" fmla="*/ 2715 h 32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030" h="3296">
                <a:moveTo>
                  <a:pt x="756" y="3121"/>
                </a:moveTo>
                <a:cubicBezTo>
                  <a:pt x="756" y="3121"/>
                  <a:pt x="756" y="3121"/>
                  <a:pt x="756" y="3121"/>
                </a:cubicBezTo>
                <a:cubicBezTo>
                  <a:pt x="756" y="3121"/>
                  <a:pt x="756" y="3121"/>
                  <a:pt x="756" y="3121"/>
                </a:cubicBezTo>
                <a:cubicBezTo>
                  <a:pt x="756" y="3121"/>
                  <a:pt x="756" y="3121"/>
                  <a:pt x="756" y="3121"/>
                </a:cubicBezTo>
                <a:cubicBezTo>
                  <a:pt x="756" y="3121"/>
                  <a:pt x="756" y="3121"/>
                  <a:pt x="756" y="3121"/>
                </a:cubicBezTo>
                <a:cubicBezTo>
                  <a:pt x="756" y="3121"/>
                  <a:pt x="756" y="3121"/>
                  <a:pt x="756" y="3120"/>
                </a:cubicBezTo>
                <a:cubicBezTo>
                  <a:pt x="756" y="3120"/>
                  <a:pt x="756" y="3120"/>
                  <a:pt x="756" y="3120"/>
                </a:cubicBezTo>
                <a:cubicBezTo>
                  <a:pt x="755" y="3120"/>
                  <a:pt x="755" y="3120"/>
                  <a:pt x="755" y="3120"/>
                </a:cubicBezTo>
                <a:cubicBezTo>
                  <a:pt x="755" y="3120"/>
                  <a:pt x="755" y="3120"/>
                  <a:pt x="755" y="3120"/>
                </a:cubicBezTo>
                <a:cubicBezTo>
                  <a:pt x="755" y="3120"/>
                  <a:pt x="755" y="3120"/>
                  <a:pt x="755" y="3120"/>
                </a:cubicBezTo>
                <a:cubicBezTo>
                  <a:pt x="755" y="3120"/>
                  <a:pt x="755" y="3120"/>
                  <a:pt x="755" y="3120"/>
                </a:cubicBezTo>
                <a:cubicBezTo>
                  <a:pt x="755" y="3120"/>
                  <a:pt x="755" y="3120"/>
                  <a:pt x="755" y="3120"/>
                </a:cubicBezTo>
                <a:cubicBezTo>
                  <a:pt x="583" y="3087"/>
                  <a:pt x="583" y="3087"/>
                  <a:pt x="583" y="3087"/>
                </a:cubicBezTo>
                <a:cubicBezTo>
                  <a:pt x="583" y="3087"/>
                  <a:pt x="583" y="3087"/>
                  <a:pt x="583" y="3087"/>
                </a:cubicBezTo>
                <a:cubicBezTo>
                  <a:pt x="583" y="3087"/>
                  <a:pt x="583" y="3087"/>
                  <a:pt x="583" y="3087"/>
                </a:cubicBezTo>
                <a:cubicBezTo>
                  <a:pt x="583" y="3087"/>
                  <a:pt x="583" y="3087"/>
                  <a:pt x="583" y="3087"/>
                </a:cubicBezTo>
                <a:cubicBezTo>
                  <a:pt x="583" y="3087"/>
                  <a:pt x="583" y="3087"/>
                  <a:pt x="583" y="3087"/>
                </a:cubicBezTo>
                <a:cubicBezTo>
                  <a:pt x="582" y="3087"/>
                  <a:pt x="582" y="3087"/>
                  <a:pt x="582" y="3087"/>
                </a:cubicBezTo>
                <a:cubicBezTo>
                  <a:pt x="582" y="3087"/>
                  <a:pt x="582" y="3087"/>
                  <a:pt x="582" y="3087"/>
                </a:cubicBezTo>
                <a:cubicBezTo>
                  <a:pt x="582" y="3087"/>
                  <a:pt x="582" y="3087"/>
                  <a:pt x="582" y="3088"/>
                </a:cubicBezTo>
                <a:cubicBezTo>
                  <a:pt x="582" y="3088"/>
                  <a:pt x="581" y="3088"/>
                  <a:pt x="581" y="3088"/>
                </a:cubicBezTo>
                <a:cubicBezTo>
                  <a:pt x="581" y="3088"/>
                  <a:pt x="581" y="3088"/>
                  <a:pt x="581" y="3088"/>
                </a:cubicBezTo>
                <a:cubicBezTo>
                  <a:pt x="581" y="3088"/>
                  <a:pt x="581" y="3088"/>
                  <a:pt x="581" y="3088"/>
                </a:cubicBezTo>
                <a:cubicBezTo>
                  <a:pt x="581" y="3088"/>
                  <a:pt x="581" y="3088"/>
                  <a:pt x="581" y="3088"/>
                </a:cubicBezTo>
                <a:cubicBezTo>
                  <a:pt x="579" y="3095"/>
                  <a:pt x="579" y="3095"/>
                  <a:pt x="579" y="3095"/>
                </a:cubicBezTo>
                <a:cubicBezTo>
                  <a:pt x="579" y="3095"/>
                  <a:pt x="579" y="3095"/>
                  <a:pt x="579" y="3095"/>
                </a:cubicBezTo>
                <a:cubicBezTo>
                  <a:pt x="579" y="3096"/>
                  <a:pt x="579" y="3096"/>
                  <a:pt x="579" y="3096"/>
                </a:cubicBezTo>
                <a:cubicBezTo>
                  <a:pt x="579" y="3096"/>
                  <a:pt x="580" y="3096"/>
                  <a:pt x="580" y="3096"/>
                </a:cubicBezTo>
                <a:cubicBezTo>
                  <a:pt x="580" y="3096"/>
                  <a:pt x="580" y="3096"/>
                  <a:pt x="580" y="3096"/>
                </a:cubicBezTo>
                <a:cubicBezTo>
                  <a:pt x="666" y="3296"/>
                  <a:pt x="666" y="3296"/>
                  <a:pt x="666" y="3296"/>
                </a:cubicBezTo>
                <a:cubicBezTo>
                  <a:pt x="669" y="3296"/>
                  <a:pt x="669" y="3296"/>
                  <a:pt x="669" y="3296"/>
                </a:cubicBezTo>
                <a:cubicBezTo>
                  <a:pt x="756" y="3122"/>
                  <a:pt x="756" y="3122"/>
                  <a:pt x="756" y="3122"/>
                </a:cubicBezTo>
                <a:cubicBezTo>
                  <a:pt x="756" y="3122"/>
                  <a:pt x="756" y="3122"/>
                  <a:pt x="756" y="3121"/>
                </a:cubicBezTo>
                <a:close/>
                <a:moveTo>
                  <a:pt x="668" y="3293"/>
                </a:moveTo>
                <a:cubicBezTo>
                  <a:pt x="582" y="3095"/>
                  <a:pt x="582" y="3095"/>
                  <a:pt x="582" y="3095"/>
                </a:cubicBezTo>
                <a:cubicBezTo>
                  <a:pt x="583" y="3090"/>
                  <a:pt x="583" y="3090"/>
                  <a:pt x="583" y="3090"/>
                </a:cubicBezTo>
                <a:cubicBezTo>
                  <a:pt x="752" y="3122"/>
                  <a:pt x="752" y="3122"/>
                  <a:pt x="752" y="3122"/>
                </a:cubicBezTo>
                <a:lnTo>
                  <a:pt x="668" y="3293"/>
                </a:lnTo>
                <a:close/>
                <a:moveTo>
                  <a:pt x="1148" y="3003"/>
                </a:moveTo>
                <a:cubicBezTo>
                  <a:pt x="1148" y="3003"/>
                  <a:pt x="1148" y="3003"/>
                  <a:pt x="1148" y="3003"/>
                </a:cubicBezTo>
                <a:cubicBezTo>
                  <a:pt x="1148" y="3003"/>
                  <a:pt x="1148" y="3003"/>
                  <a:pt x="1148" y="3003"/>
                </a:cubicBezTo>
                <a:cubicBezTo>
                  <a:pt x="1148" y="3003"/>
                  <a:pt x="1148" y="3003"/>
                  <a:pt x="1148" y="3003"/>
                </a:cubicBezTo>
                <a:cubicBezTo>
                  <a:pt x="1148" y="3003"/>
                  <a:pt x="1148" y="3003"/>
                  <a:pt x="1148" y="3003"/>
                </a:cubicBezTo>
                <a:cubicBezTo>
                  <a:pt x="1148" y="3003"/>
                  <a:pt x="1148" y="3002"/>
                  <a:pt x="1148" y="3002"/>
                </a:cubicBezTo>
                <a:cubicBezTo>
                  <a:pt x="1148" y="3002"/>
                  <a:pt x="1148" y="3002"/>
                  <a:pt x="1148" y="3002"/>
                </a:cubicBezTo>
                <a:cubicBezTo>
                  <a:pt x="1148" y="3002"/>
                  <a:pt x="1147" y="3002"/>
                  <a:pt x="1147" y="3002"/>
                </a:cubicBezTo>
                <a:cubicBezTo>
                  <a:pt x="1147" y="3002"/>
                  <a:pt x="1147" y="3002"/>
                  <a:pt x="1147" y="3002"/>
                </a:cubicBezTo>
                <a:cubicBezTo>
                  <a:pt x="1147" y="3002"/>
                  <a:pt x="1147" y="3002"/>
                  <a:pt x="1147" y="3002"/>
                </a:cubicBezTo>
                <a:cubicBezTo>
                  <a:pt x="1147" y="3002"/>
                  <a:pt x="1147" y="3002"/>
                  <a:pt x="1147" y="3002"/>
                </a:cubicBezTo>
                <a:cubicBezTo>
                  <a:pt x="1147" y="3002"/>
                  <a:pt x="1147" y="3002"/>
                  <a:pt x="1147" y="3002"/>
                </a:cubicBezTo>
                <a:cubicBezTo>
                  <a:pt x="1147" y="3002"/>
                  <a:pt x="1146" y="3002"/>
                  <a:pt x="1146" y="3002"/>
                </a:cubicBezTo>
                <a:cubicBezTo>
                  <a:pt x="1146" y="3002"/>
                  <a:pt x="1146" y="3002"/>
                  <a:pt x="1146" y="3002"/>
                </a:cubicBezTo>
                <a:cubicBezTo>
                  <a:pt x="1146" y="3002"/>
                  <a:pt x="1146" y="3002"/>
                  <a:pt x="1146" y="3002"/>
                </a:cubicBezTo>
                <a:cubicBezTo>
                  <a:pt x="925" y="3138"/>
                  <a:pt x="925" y="3138"/>
                  <a:pt x="925" y="3138"/>
                </a:cubicBezTo>
                <a:cubicBezTo>
                  <a:pt x="925" y="3138"/>
                  <a:pt x="925" y="3138"/>
                  <a:pt x="925" y="3138"/>
                </a:cubicBezTo>
                <a:cubicBezTo>
                  <a:pt x="925" y="3138"/>
                  <a:pt x="924" y="3139"/>
                  <a:pt x="924" y="3139"/>
                </a:cubicBezTo>
                <a:cubicBezTo>
                  <a:pt x="924" y="3139"/>
                  <a:pt x="924" y="3139"/>
                  <a:pt x="924" y="3139"/>
                </a:cubicBezTo>
                <a:cubicBezTo>
                  <a:pt x="924" y="3139"/>
                  <a:pt x="924" y="3139"/>
                  <a:pt x="924" y="3139"/>
                </a:cubicBezTo>
                <a:cubicBezTo>
                  <a:pt x="924" y="3139"/>
                  <a:pt x="924" y="3139"/>
                  <a:pt x="924" y="3139"/>
                </a:cubicBezTo>
                <a:cubicBezTo>
                  <a:pt x="924" y="3139"/>
                  <a:pt x="924" y="3139"/>
                  <a:pt x="924" y="3139"/>
                </a:cubicBezTo>
                <a:cubicBezTo>
                  <a:pt x="924" y="3139"/>
                  <a:pt x="924" y="3139"/>
                  <a:pt x="924" y="3139"/>
                </a:cubicBezTo>
                <a:cubicBezTo>
                  <a:pt x="924" y="3140"/>
                  <a:pt x="924" y="3140"/>
                  <a:pt x="924" y="3140"/>
                </a:cubicBezTo>
                <a:cubicBezTo>
                  <a:pt x="924" y="3140"/>
                  <a:pt x="924" y="3140"/>
                  <a:pt x="924" y="3140"/>
                </a:cubicBezTo>
                <a:cubicBezTo>
                  <a:pt x="924" y="3140"/>
                  <a:pt x="924" y="3140"/>
                  <a:pt x="924" y="3140"/>
                </a:cubicBezTo>
                <a:cubicBezTo>
                  <a:pt x="924" y="3140"/>
                  <a:pt x="924" y="3140"/>
                  <a:pt x="924" y="3140"/>
                </a:cubicBezTo>
                <a:cubicBezTo>
                  <a:pt x="924" y="3140"/>
                  <a:pt x="925" y="3141"/>
                  <a:pt x="925" y="3141"/>
                </a:cubicBezTo>
                <a:cubicBezTo>
                  <a:pt x="925" y="3141"/>
                  <a:pt x="925" y="3141"/>
                  <a:pt x="925" y="3141"/>
                </a:cubicBezTo>
                <a:cubicBezTo>
                  <a:pt x="925" y="3141"/>
                  <a:pt x="925" y="3141"/>
                  <a:pt x="925" y="3141"/>
                </a:cubicBezTo>
                <a:cubicBezTo>
                  <a:pt x="1153" y="3184"/>
                  <a:pt x="1153" y="3184"/>
                  <a:pt x="1153" y="3184"/>
                </a:cubicBezTo>
                <a:cubicBezTo>
                  <a:pt x="1153" y="3184"/>
                  <a:pt x="1153" y="3184"/>
                  <a:pt x="1153" y="3184"/>
                </a:cubicBezTo>
                <a:cubicBezTo>
                  <a:pt x="1153" y="3184"/>
                  <a:pt x="1153" y="3184"/>
                  <a:pt x="1153" y="3184"/>
                </a:cubicBezTo>
                <a:cubicBezTo>
                  <a:pt x="1153" y="3184"/>
                  <a:pt x="1153" y="3184"/>
                  <a:pt x="1153" y="3184"/>
                </a:cubicBezTo>
                <a:cubicBezTo>
                  <a:pt x="1154" y="3184"/>
                  <a:pt x="1154" y="3184"/>
                  <a:pt x="1154" y="3184"/>
                </a:cubicBezTo>
                <a:cubicBezTo>
                  <a:pt x="1154" y="3184"/>
                  <a:pt x="1154" y="3184"/>
                  <a:pt x="1154" y="3184"/>
                </a:cubicBezTo>
                <a:cubicBezTo>
                  <a:pt x="1154" y="3184"/>
                  <a:pt x="1155" y="3183"/>
                  <a:pt x="1155" y="3183"/>
                </a:cubicBezTo>
                <a:cubicBezTo>
                  <a:pt x="1155" y="3183"/>
                  <a:pt x="1155" y="3183"/>
                  <a:pt x="1155" y="3183"/>
                </a:cubicBezTo>
                <a:cubicBezTo>
                  <a:pt x="1155" y="3183"/>
                  <a:pt x="1155" y="3183"/>
                  <a:pt x="1155" y="3183"/>
                </a:cubicBezTo>
                <a:cubicBezTo>
                  <a:pt x="1155" y="3183"/>
                  <a:pt x="1155" y="3183"/>
                  <a:pt x="1155" y="3183"/>
                </a:cubicBezTo>
                <a:lnTo>
                  <a:pt x="1148" y="3003"/>
                </a:lnTo>
                <a:close/>
                <a:moveTo>
                  <a:pt x="929" y="3139"/>
                </a:moveTo>
                <a:cubicBezTo>
                  <a:pt x="1145" y="3006"/>
                  <a:pt x="1145" y="3006"/>
                  <a:pt x="1145" y="3006"/>
                </a:cubicBezTo>
                <a:cubicBezTo>
                  <a:pt x="1152" y="3181"/>
                  <a:pt x="1152" y="3181"/>
                  <a:pt x="1152" y="3181"/>
                </a:cubicBezTo>
                <a:lnTo>
                  <a:pt x="929" y="3139"/>
                </a:lnTo>
                <a:close/>
                <a:moveTo>
                  <a:pt x="1169" y="3181"/>
                </a:moveTo>
                <a:cubicBezTo>
                  <a:pt x="1170" y="3181"/>
                  <a:pt x="1169" y="3182"/>
                  <a:pt x="1170" y="3182"/>
                </a:cubicBezTo>
                <a:cubicBezTo>
                  <a:pt x="1170" y="3182"/>
                  <a:pt x="1170" y="3182"/>
                  <a:pt x="1170" y="3182"/>
                </a:cubicBezTo>
                <a:cubicBezTo>
                  <a:pt x="1170" y="3182"/>
                  <a:pt x="1170" y="3182"/>
                  <a:pt x="1170" y="3182"/>
                </a:cubicBezTo>
                <a:cubicBezTo>
                  <a:pt x="1170" y="3182"/>
                  <a:pt x="1170" y="3182"/>
                  <a:pt x="1171" y="3182"/>
                </a:cubicBezTo>
                <a:cubicBezTo>
                  <a:pt x="1171" y="3182"/>
                  <a:pt x="1171" y="3182"/>
                  <a:pt x="1171" y="3182"/>
                </a:cubicBezTo>
                <a:cubicBezTo>
                  <a:pt x="1171" y="3182"/>
                  <a:pt x="1171" y="3182"/>
                  <a:pt x="1171" y="3182"/>
                </a:cubicBezTo>
                <a:cubicBezTo>
                  <a:pt x="1171" y="3182"/>
                  <a:pt x="1171" y="3182"/>
                  <a:pt x="1171" y="3182"/>
                </a:cubicBezTo>
                <a:cubicBezTo>
                  <a:pt x="1171" y="3182"/>
                  <a:pt x="1172" y="3182"/>
                  <a:pt x="1172" y="3182"/>
                </a:cubicBezTo>
                <a:cubicBezTo>
                  <a:pt x="1280" y="3101"/>
                  <a:pt x="1280" y="3101"/>
                  <a:pt x="1280" y="3101"/>
                </a:cubicBezTo>
                <a:cubicBezTo>
                  <a:pt x="1280" y="3101"/>
                  <a:pt x="1280" y="3101"/>
                  <a:pt x="1280" y="3101"/>
                </a:cubicBezTo>
                <a:cubicBezTo>
                  <a:pt x="1280" y="3101"/>
                  <a:pt x="1280" y="3101"/>
                  <a:pt x="1280" y="3101"/>
                </a:cubicBezTo>
                <a:cubicBezTo>
                  <a:pt x="1280" y="3101"/>
                  <a:pt x="1280" y="3101"/>
                  <a:pt x="1280" y="3101"/>
                </a:cubicBezTo>
                <a:cubicBezTo>
                  <a:pt x="1281" y="3101"/>
                  <a:pt x="1281" y="3101"/>
                  <a:pt x="1281" y="3100"/>
                </a:cubicBezTo>
                <a:cubicBezTo>
                  <a:pt x="1281" y="3100"/>
                  <a:pt x="1281" y="3100"/>
                  <a:pt x="1281" y="3100"/>
                </a:cubicBezTo>
                <a:cubicBezTo>
                  <a:pt x="1280" y="3100"/>
                  <a:pt x="1281" y="3100"/>
                  <a:pt x="1280" y="3099"/>
                </a:cubicBezTo>
                <a:cubicBezTo>
                  <a:pt x="1280" y="3099"/>
                  <a:pt x="1280" y="3099"/>
                  <a:pt x="1280" y="3099"/>
                </a:cubicBezTo>
                <a:cubicBezTo>
                  <a:pt x="1280" y="3099"/>
                  <a:pt x="1280" y="3099"/>
                  <a:pt x="1280" y="3099"/>
                </a:cubicBezTo>
                <a:cubicBezTo>
                  <a:pt x="1165" y="3000"/>
                  <a:pt x="1165" y="3000"/>
                  <a:pt x="1165" y="3000"/>
                </a:cubicBezTo>
                <a:cubicBezTo>
                  <a:pt x="1165" y="3000"/>
                  <a:pt x="1165" y="3000"/>
                  <a:pt x="1165" y="3000"/>
                </a:cubicBezTo>
                <a:cubicBezTo>
                  <a:pt x="1165" y="3000"/>
                  <a:pt x="1164" y="3000"/>
                  <a:pt x="1164" y="3000"/>
                </a:cubicBezTo>
                <a:cubicBezTo>
                  <a:pt x="1164" y="3000"/>
                  <a:pt x="1164" y="3000"/>
                  <a:pt x="1164" y="3000"/>
                </a:cubicBezTo>
                <a:cubicBezTo>
                  <a:pt x="1164" y="3000"/>
                  <a:pt x="1164" y="3000"/>
                  <a:pt x="1164" y="3000"/>
                </a:cubicBezTo>
                <a:cubicBezTo>
                  <a:pt x="1163" y="3000"/>
                  <a:pt x="1163" y="3000"/>
                  <a:pt x="1163" y="3000"/>
                </a:cubicBezTo>
                <a:cubicBezTo>
                  <a:pt x="1163" y="3000"/>
                  <a:pt x="1163" y="3000"/>
                  <a:pt x="1163" y="3000"/>
                </a:cubicBezTo>
                <a:cubicBezTo>
                  <a:pt x="1163" y="3000"/>
                  <a:pt x="1163" y="3000"/>
                  <a:pt x="1163" y="3000"/>
                </a:cubicBezTo>
                <a:cubicBezTo>
                  <a:pt x="1163" y="3001"/>
                  <a:pt x="1163" y="3001"/>
                  <a:pt x="1163" y="3001"/>
                </a:cubicBezTo>
                <a:cubicBezTo>
                  <a:pt x="1169" y="3181"/>
                  <a:pt x="1169" y="3181"/>
                  <a:pt x="1169" y="3181"/>
                </a:cubicBezTo>
                <a:cubicBezTo>
                  <a:pt x="1169" y="3181"/>
                  <a:pt x="1169" y="3181"/>
                  <a:pt x="1169" y="3181"/>
                </a:cubicBezTo>
                <a:close/>
                <a:moveTo>
                  <a:pt x="1277" y="3100"/>
                </a:moveTo>
                <a:cubicBezTo>
                  <a:pt x="1172" y="3178"/>
                  <a:pt x="1172" y="3178"/>
                  <a:pt x="1172" y="3178"/>
                </a:cubicBezTo>
                <a:cubicBezTo>
                  <a:pt x="1165" y="3005"/>
                  <a:pt x="1165" y="3005"/>
                  <a:pt x="1165" y="3005"/>
                </a:cubicBezTo>
                <a:lnTo>
                  <a:pt x="1277" y="3100"/>
                </a:lnTo>
                <a:close/>
                <a:moveTo>
                  <a:pt x="1141" y="2801"/>
                </a:moveTo>
                <a:cubicBezTo>
                  <a:pt x="1140" y="2801"/>
                  <a:pt x="1140" y="2801"/>
                  <a:pt x="1140" y="2800"/>
                </a:cubicBezTo>
                <a:cubicBezTo>
                  <a:pt x="1140" y="2800"/>
                  <a:pt x="1140" y="2800"/>
                  <a:pt x="1140" y="2800"/>
                </a:cubicBezTo>
                <a:cubicBezTo>
                  <a:pt x="1140" y="2800"/>
                  <a:pt x="1139" y="2800"/>
                  <a:pt x="1139" y="2800"/>
                </a:cubicBezTo>
                <a:cubicBezTo>
                  <a:pt x="1139" y="2800"/>
                  <a:pt x="1139" y="2800"/>
                  <a:pt x="1139" y="2800"/>
                </a:cubicBezTo>
                <a:cubicBezTo>
                  <a:pt x="876" y="2923"/>
                  <a:pt x="876" y="2923"/>
                  <a:pt x="876" y="2923"/>
                </a:cubicBezTo>
                <a:cubicBezTo>
                  <a:pt x="876" y="2923"/>
                  <a:pt x="876" y="2923"/>
                  <a:pt x="875" y="2923"/>
                </a:cubicBezTo>
                <a:cubicBezTo>
                  <a:pt x="875" y="2923"/>
                  <a:pt x="875" y="2923"/>
                  <a:pt x="875" y="2923"/>
                </a:cubicBezTo>
                <a:cubicBezTo>
                  <a:pt x="875" y="2923"/>
                  <a:pt x="875" y="2923"/>
                  <a:pt x="875" y="2924"/>
                </a:cubicBezTo>
                <a:cubicBezTo>
                  <a:pt x="875" y="2924"/>
                  <a:pt x="875" y="2924"/>
                  <a:pt x="875" y="2924"/>
                </a:cubicBezTo>
                <a:cubicBezTo>
                  <a:pt x="875" y="2924"/>
                  <a:pt x="875" y="2924"/>
                  <a:pt x="875" y="2924"/>
                </a:cubicBezTo>
                <a:cubicBezTo>
                  <a:pt x="875" y="2924"/>
                  <a:pt x="875" y="2924"/>
                  <a:pt x="875" y="2924"/>
                </a:cubicBezTo>
                <a:cubicBezTo>
                  <a:pt x="875" y="2924"/>
                  <a:pt x="875" y="2924"/>
                  <a:pt x="875" y="2924"/>
                </a:cubicBezTo>
                <a:cubicBezTo>
                  <a:pt x="875" y="2924"/>
                  <a:pt x="875" y="2924"/>
                  <a:pt x="875" y="2925"/>
                </a:cubicBezTo>
                <a:cubicBezTo>
                  <a:pt x="875" y="2925"/>
                  <a:pt x="875" y="2925"/>
                  <a:pt x="875" y="2925"/>
                </a:cubicBezTo>
                <a:cubicBezTo>
                  <a:pt x="875" y="2925"/>
                  <a:pt x="875" y="2925"/>
                  <a:pt x="875" y="2925"/>
                </a:cubicBezTo>
                <a:cubicBezTo>
                  <a:pt x="875" y="2925"/>
                  <a:pt x="875" y="2925"/>
                  <a:pt x="875" y="2925"/>
                </a:cubicBezTo>
                <a:cubicBezTo>
                  <a:pt x="875" y="2925"/>
                  <a:pt x="875" y="2925"/>
                  <a:pt x="875" y="2926"/>
                </a:cubicBezTo>
                <a:cubicBezTo>
                  <a:pt x="875" y="2926"/>
                  <a:pt x="875" y="2926"/>
                  <a:pt x="875" y="2926"/>
                </a:cubicBezTo>
                <a:cubicBezTo>
                  <a:pt x="876" y="2926"/>
                  <a:pt x="876" y="2926"/>
                  <a:pt x="876" y="2926"/>
                </a:cubicBezTo>
                <a:cubicBezTo>
                  <a:pt x="1146" y="2980"/>
                  <a:pt x="1146" y="2980"/>
                  <a:pt x="1146" y="2980"/>
                </a:cubicBezTo>
                <a:cubicBezTo>
                  <a:pt x="1146" y="2980"/>
                  <a:pt x="1146" y="2980"/>
                  <a:pt x="1146" y="2980"/>
                </a:cubicBezTo>
                <a:cubicBezTo>
                  <a:pt x="1146" y="2980"/>
                  <a:pt x="1146" y="2980"/>
                  <a:pt x="1146" y="2980"/>
                </a:cubicBezTo>
                <a:cubicBezTo>
                  <a:pt x="1146" y="2980"/>
                  <a:pt x="1146" y="2980"/>
                  <a:pt x="1146" y="2980"/>
                </a:cubicBezTo>
                <a:cubicBezTo>
                  <a:pt x="1146" y="2980"/>
                  <a:pt x="1146" y="2980"/>
                  <a:pt x="1147" y="2980"/>
                </a:cubicBezTo>
                <a:cubicBezTo>
                  <a:pt x="1147" y="2980"/>
                  <a:pt x="1147" y="2980"/>
                  <a:pt x="1147" y="2980"/>
                </a:cubicBezTo>
                <a:cubicBezTo>
                  <a:pt x="1147" y="2980"/>
                  <a:pt x="1147" y="2979"/>
                  <a:pt x="1147" y="2979"/>
                </a:cubicBezTo>
                <a:cubicBezTo>
                  <a:pt x="1147" y="2979"/>
                  <a:pt x="1147" y="2979"/>
                  <a:pt x="1147" y="2979"/>
                </a:cubicBezTo>
                <a:cubicBezTo>
                  <a:pt x="1147" y="2979"/>
                  <a:pt x="1147" y="2979"/>
                  <a:pt x="1147" y="2979"/>
                </a:cubicBezTo>
                <a:cubicBezTo>
                  <a:pt x="1147" y="2979"/>
                  <a:pt x="1147" y="2979"/>
                  <a:pt x="1147" y="2979"/>
                </a:cubicBezTo>
                <a:cubicBezTo>
                  <a:pt x="1141" y="2802"/>
                  <a:pt x="1141" y="2802"/>
                  <a:pt x="1141" y="2802"/>
                </a:cubicBezTo>
                <a:cubicBezTo>
                  <a:pt x="1141" y="2801"/>
                  <a:pt x="1141" y="2801"/>
                  <a:pt x="1141" y="2801"/>
                </a:cubicBezTo>
                <a:close/>
                <a:moveTo>
                  <a:pt x="881" y="2924"/>
                </a:moveTo>
                <a:cubicBezTo>
                  <a:pt x="1138" y="2804"/>
                  <a:pt x="1138" y="2804"/>
                  <a:pt x="1138" y="2804"/>
                </a:cubicBezTo>
                <a:cubicBezTo>
                  <a:pt x="1144" y="2977"/>
                  <a:pt x="1144" y="2977"/>
                  <a:pt x="1144" y="2977"/>
                </a:cubicBezTo>
                <a:lnTo>
                  <a:pt x="881" y="2924"/>
                </a:lnTo>
                <a:close/>
                <a:moveTo>
                  <a:pt x="1155" y="3210"/>
                </a:moveTo>
                <a:cubicBezTo>
                  <a:pt x="1155" y="3210"/>
                  <a:pt x="1155" y="3210"/>
                  <a:pt x="1155" y="3210"/>
                </a:cubicBezTo>
                <a:cubicBezTo>
                  <a:pt x="1155" y="3210"/>
                  <a:pt x="1155" y="3210"/>
                  <a:pt x="1155" y="3210"/>
                </a:cubicBezTo>
                <a:cubicBezTo>
                  <a:pt x="1155" y="3210"/>
                  <a:pt x="1155" y="3210"/>
                  <a:pt x="1155" y="3210"/>
                </a:cubicBezTo>
                <a:cubicBezTo>
                  <a:pt x="1154" y="3210"/>
                  <a:pt x="1154" y="3209"/>
                  <a:pt x="1154" y="3209"/>
                </a:cubicBezTo>
                <a:cubicBezTo>
                  <a:pt x="1154" y="3209"/>
                  <a:pt x="1154" y="3209"/>
                  <a:pt x="1154" y="3209"/>
                </a:cubicBezTo>
                <a:cubicBezTo>
                  <a:pt x="1154" y="3209"/>
                  <a:pt x="1154" y="3210"/>
                  <a:pt x="1154" y="3210"/>
                </a:cubicBezTo>
                <a:cubicBezTo>
                  <a:pt x="1153" y="3210"/>
                  <a:pt x="1153" y="3210"/>
                  <a:pt x="1153" y="3210"/>
                </a:cubicBezTo>
                <a:cubicBezTo>
                  <a:pt x="1051" y="3295"/>
                  <a:pt x="1051" y="3295"/>
                  <a:pt x="1051" y="3295"/>
                </a:cubicBezTo>
                <a:cubicBezTo>
                  <a:pt x="1050" y="3295"/>
                  <a:pt x="1050" y="3296"/>
                  <a:pt x="1050" y="3296"/>
                </a:cubicBezTo>
                <a:cubicBezTo>
                  <a:pt x="1054" y="3296"/>
                  <a:pt x="1054" y="3296"/>
                  <a:pt x="1054" y="3296"/>
                </a:cubicBezTo>
                <a:cubicBezTo>
                  <a:pt x="1153" y="3214"/>
                  <a:pt x="1153" y="3214"/>
                  <a:pt x="1153" y="3214"/>
                </a:cubicBezTo>
                <a:cubicBezTo>
                  <a:pt x="1156" y="3296"/>
                  <a:pt x="1156" y="3296"/>
                  <a:pt x="1156" y="3296"/>
                </a:cubicBezTo>
                <a:cubicBezTo>
                  <a:pt x="1159" y="3296"/>
                  <a:pt x="1159" y="3296"/>
                  <a:pt x="1159" y="3296"/>
                </a:cubicBezTo>
                <a:cubicBezTo>
                  <a:pt x="1159" y="3296"/>
                  <a:pt x="1159" y="3296"/>
                  <a:pt x="1159" y="3296"/>
                </a:cubicBezTo>
                <a:cubicBezTo>
                  <a:pt x="1156" y="3211"/>
                  <a:pt x="1156" y="3211"/>
                  <a:pt x="1156" y="3211"/>
                </a:cubicBezTo>
                <a:cubicBezTo>
                  <a:pt x="1156" y="3211"/>
                  <a:pt x="1156" y="3210"/>
                  <a:pt x="1155" y="3210"/>
                </a:cubicBezTo>
                <a:close/>
                <a:moveTo>
                  <a:pt x="871" y="2936"/>
                </a:moveTo>
                <a:cubicBezTo>
                  <a:pt x="870" y="2936"/>
                  <a:pt x="870" y="2936"/>
                  <a:pt x="870" y="2936"/>
                </a:cubicBezTo>
                <a:cubicBezTo>
                  <a:pt x="870" y="2936"/>
                  <a:pt x="870" y="2936"/>
                  <a:pt x="870" y="2936"/>
                </a:cubicBezTo>
                <a:cubicBezTo>
                  <a:pt x="870" y="2936"/>
                  <a:pt x="870" y="2936"/>
                  <a:pt x="870" y="2936"/>
                </a:cubicBezTo>
                <a:cubicBezTo>
                  <a:pt x="870" y="2936"/>
                  <a:pt x="870" y="2936"/>
                  <a:pt x="870" y="2936"/>
                </a:cubicBezTo>
                <a:cubicBezTo>
                  <a:pt x="870" y="2936"/>
                  <a:pt x="870" y="2936"/>
                  <a:pt x="870" y="2936"/>
                </a:cubicBezTo>
                <a:cubicBezTo>
                  <a:pt x="869" y="2936"/>
                  <a:pt x="869" y="2936"/>
                  <a:pt x="869" y="2936"/>
                </a:cubicBezTo>
                <a:cubicBezTo>
                  <a:pt x="869" y="2936"/>
                  <a:pt x="869" y="2936"/>
                  <a:pt x="869" y="2936"/>
                </a:cubicBezTo>
                <a:cubicBezTo>
                  <a:pt x="869" y="2936"/>
                  <a:pt x="869" y="2937"/>
                  <a:pt x="869" y="2937"/>
                </a:cubicBezTo>
                <a:cubicBezTo>
                  <a:pt x="869" y="2937"/>
                  <a:pt x="869" y="2937"/>
                  <a:pt x="869" y="2937"/>
                </a:cubicBezTo>
                <a:cubicBezTo>
                  <a:pt x="869" y="2937"/>
                  <a:pt x="869" y="2937"/>
                  <a:pt x="869" y="2937"/>
                </a:cubicBezTo>
                <a:cubicBezTo>
                  <a:pt x="869" y="2937"/>
                  <a:pt x="869" y="2937"/>
                  <a:pt x="869" y="2937"/>
                </a:cubicBezTo>
                <a:cubicBezTo>
                  <a:pt x="869" y="2937"/>
                  <a:pt x="869" y="2937"/>
                  <a:pt x="869" y="2937"/>
                </a:cubicBezTo>
                <a:cubicBezTo>
                  <a:pt x="915" y="3129"/>
                  <a:pt x="915" y="3129"/>
                  <a:pt x="915" y="3129"/>
                </a:cubicBezTo>
                <a:cubicBezTo>
                  <a:pt x="915" y="3129"/>
                  <a:pt x="915" y="3129"/>
                  <a:pt x="915" y="3129"/>
                </a:cubicBezTo>
                <a:cubicBezTo>
                  <a:pt x="915" y="3130"/>
                  <a:pt x="915" y="3130"/>
                  <a:pt x="915" y="3130"/>
                </a:cubicBezTo>
                <a:cubicBezTo>
                  <a:pt x="915" y="3130"/>
                  <a:pt x="915" y="3130"/>
                  <a:pt x="916" y="3130"/>
                </a:cubicBezTo>
                <a:cubicBezTo>
                  <a:pt x="916" y="3130"/>
                  <a:pt x="916" y="3130"/>
                  <a:pt x="916" y="3130"/>
                </a:cubicBezTo>
                <a:cubicBezTo>
                  <a:pt x="916" y="3130"/>
                  <a:pt x="916" y="3131"/>
                  <a:pt x="916" y="3131"/>
                </a:cubicBezTo>
                <a:cubicBezTo>
                  <a:pt x="916" y="3131"/>
                  <a:pt x="916" y="3131"/>
                  <a:pt x="916" y="3131"/>
                </a:cubicBezTo>
                <a:cubicBezTo>
                  <a:pt x="917" y="3131"/>
                  <a:pt x="917" y="3131"/>
                  <a:pt x="917" y="3131"/>
                </a:cubicBezTo>
                <a:cubicBezTo>
                  <a:pt x="917" y="3131"/>
                  <a:pt x="917" y="3131"/>
                  <a:pt x="917" y="3130"/>
                </a:cubicBezTo>
                <a:cubicBezTo>
                  <a:pt x="917" y="3130"/>
                  <a:pt x="917" y="3130"/>
                  <a:pt x="917" y="3130"/>
                </a:cubicBezTo>
                <a:cubicBezTo>
                  <a:pt x="917" y="3130"/>
                  <a:pt x="917" y="3130"/>
                  <a:pt x="917" y="3130"/>
                </a:cubicBezTo>
                <a:cubicBezTo>
                  <a:pt x="1142" y="2993"/>
                  <a:pt x="1142" y="2993"/>
                  <a:pt x="1142" y="2993"/>
                </a:cubicBezTo>
                <a:cubicBezTo>
                  <a:pt x="1142" y="2993"/>
                  <a:pt x="1142" y="2993"/>
                  <a:pt x="1142" y="2993"/>
                </a:cubicBezTo>
                <a:cubicBezTo>
                  <a:pt x="1142" y="2993"/>
                  <a:pt x="1142" y="2992"/>
                  <a:pt x="1142" y="2992"/>
                </a:cubicBezTo>
                <a:cubicBezTo>
                  <a:pt x="1142" y="2992"/>
                  <a:pt x="1142" y="2992"/>
                  <a:pt x="1142" y="2992"/>
                </a:cubicBezTo>
                <a:cubicBezTo>
                  <a:pt x="1142" y="2992"/>
                  <a:pt x="1142" y="2992"/>
                  <a:pt x="1142" y="2992"/>
                </a:cubicBezTo>
                <a:cubicBezTo>
                  <a:pt x="1142" y="2992"/>
                  <a:pt x="1142" y="2992"/>
                  <a:pt x="1142" y="2992"/>
                </a:cubicBezTo>
                <a:cubicBezTo>
                  <a:pt x="1142" y="2991"/>
                  <a:pt x="1142" y="2991"/>
                  <a:pt x="1142" y="2991"/>
                </a:cubicBezTo>
                <a:cubicBezTo>
                  <a:pt x="1142" y="2991"/>
                  <a:pt x="1142" y="2991"/>
                  <a:pt x="1142" y="2991"/>
                </a:cubicBezTo>
                <a:cubicBezTo>
                  <a:pt x="1142" y="2991"/>
                  <a:pt x="1142" y="2991"/>
                  <a:pt x="1142" y="2991"/>
                </a:cubicBezTo>
                <a:cubicBezTo>
                  <a:pt x="1142" y="2991"/>
                  <a:pt x="1142" y="2991"/>
                  <a:pt x="1142" y="2991"/>
                </a:cubicBezTo>
                <a:cubicBezTo>
                  <a:pt x="1142" y="2991"/>
                  <a:pt x="1142" y="2991"/>
                  <a:pt x="1142" y="2991"/>
                </a:cubicBezTo>
                <a:cubicBezTo>
                  <a:pt x="1142" y="2990"/>
                  <a:pt x="1142" y="2990"/>
                  <a:pt x="1142" y="2990"/>
                </a:cubicBezTo>
                <a:cubicBezTo>
                  <a:pt x="1142" y="2990"/>
                  <a:pt x="1141" y="2990"/>
                  <a:pt x="1141" y="2990"/>
                </a:cubicBezTo>
                <a:cubicBezTo>
                  <a:pt x="1141" y="2990"/>
                  <a:pt x="1141" y="2990"/>
                  <a:pt x="1141" y="2990"/>
                </a:cubicBezTo>
                <a:cubicBezTo>
                  <a:pt x="1141" y="2990"/>
                  <a:pt x="1141" y="2990"/>
                  <a:pt x="1141" y="2990"/>
                </a:cubicBezTo>
                <a:cubicBezTo>
                  <a:pt x="871" y="2936"/>
                  <a:pt x="871" y="2936"/>
                  <a:pt x="871" y="2936"/>
                </a:cubicBezTo>
                <a:cubicBezTo>
                  <a:pt x="871" y="2936"/>
                  <a:pt x="871" y="2936"/>
                  <a:pt x="871" y="2936"/>
                </a:cubicBezTo>
                <a:close/>
                <a:moveTo>
                  <a:pt x="1137" y="2992"/>
                </a:moveTo>
                <a:cubicBezTo>
                  <a:pt x="917" y="3127"/>
                  <a:pt x="917" y="3127"/>
                  <a:pt x="917" y="3127"/>
                </a:cubicBezTo>
                <a:cubicBezTo>
                  <a:pt x="872" y="2939"/>
                  <a:pt x="872" y="2939"/>
                  <a:pt x="872" y="2939"/>
                </a:cubicBezTo>
                <a:lnTo>
                  <a:pt x="1137" y="2992"/>
                </a:lnTo>
                <a:close/>
                <a:moveTo>
                  <a:pt x="1152" y="3197"/>
                </a:moveTo>
                <a:cubicBezTo>
                  <a:pt x="1152" y="3197"/>
                  <a:pt x="1152" y="3197"/>
                  <a:pt x="1152" y="3197"/>
                </a:cubicBezTo>
                <a:cubicBezTo>
                  <a:pt x="1153" y="3197"/>
                  <a:pt x="1153" y="3197"/>
                  <a:pt x="1153" y="3196"/>
                </a:cubicBezTo>
                <a:cubicBezTo>
                  <a:pt x="1153" y="3196"/>
                  <a:pt x="1153" y="3196"/>
                  <a:pt x="1153" y="3196"/>
                </a:cubicBezTo>
                <a:cubicBezTo>
                  <a:pt x="1153" y="3196"/>
                  <a:pt x="1153" y="3196"/>
                  <a:pt x="1153" y="3196"/>
                </a:cubicBezTo>
                <a:cubicBezTo>
                  <a:pt x="1153" y="3196"/>
                  <a:pt x="1153" y="3196"/>
                  <a:pt x="1152" y="3195"/>
                </a:cubicBezTo>
                <a:cubicBezTo>
                  <a:pt x="1152" y="3195"/>
                  <a:pt x="1152" y="3195"/>
                  <a:pt x="1152" y="3195"/>
                </a:cubicBezTo>
                <a:cubicBezTo>
                  <a:pt x="1152" y="3195"/>
                  <a:pt x="1152" y="3195"/>
                  <a:pt x="1152" y="3195"/>
                </a:cubicBezTo>
                <a:cubicBezTo>
                  <a:pt x="1152" y="3195"/>
                  <a:pt x="1152" y="3195"/>
                  <a:pt x="1152" y="3195"/>
                </a:cubicBezTo>
                <a:cubicBezTo>
                  <a:pt x="923" y="3152"/>
                  <a:pt x="923" y="3152"/>
                  <a:pt x="923" y="3152"/>
                </a:cubicBezTo>
                <a:cubicBezTo>
                  <a:pt x="923" y="3152"/>
                  <a:pt x="923" y="3152"/>
                  <a:pt x="923" y="3152"/>
                </a:cubicBezTo>
                <a:cubicBezTo>
                  <a:pt x="922" y="3152"/>
                  <a:pt x="922" y="3152"/>
                  <a:pt x="922" y="3152"/>
                </a:cubicBezTo>
                <a:cubicBezTo>
                  <a:pt x="922" y="3152"/>
                  <a:pt x="922" y="3152"/>
                  <a:pt x="922" y="3152"/>
                </a:cubicBezTo>
                <a:cubicBezTo>
                  <a:pt x="922" y="3152"/>
                  <a:pt x="922" y="3152"/>
                  <a:pt x="922" y="3152"/>
                </a:cubicBezTo>
                <a:cubicBezTo>
                  <a:pt x="922" y="3152"/>
                  <a:pt x="922" y="3152"/>
                  <a:pt x="922" y="3152"/>
                </a:cubicBezTo>
                <a:cubicBezTo>
                  <a:pt x="922" y="3152"/>
                  <a:pt x="922" y="3152"/>
                  <a:pt x="921" y="3152"/>
                </a:cubicBezTo>
                <a:cubicBezTo>
                  <a:pt x="921" y="3152"/>
                  <a:pt x="921" y="3152"/>
                  <a:pt x="921" y="3152"/>
                </a:cubicBezTo>
                <a:cubicBezTo>
                  <a:pt x="921" y="3152"/>
                  <a:pt x="921" y="3152"/>
                  <a:pt x="921" y="3152"/>
                </a:cubicBezTo>
                <a:cubicBezTo>
                  <a:pt x="921" y="3153"/>
                  <a:pt x="921" y="3153"/>
                  <a:pt x="921" y="3153"/>
                </a:cubicBezTo>
                <a:cubicBezTo>
                  <a:pt x="921" y="3153"/>
                  <a:pt x="921" y="3153"/>
                  <a:pt x="921" y="3153"/>
                </a:cubicBezTo>
                <a:cubicBezTo>
                  <a:pt x="921" y="3153"/>
                  <a:pt x="921" y="3153"/>
                  <a:pt x="921" y="3153"/>
                </a:cubicBezTo>
                <a:cubicBezTo>
                  <a:pt x="955" y="3296"/>
                  <a:pt x="955" y="3296"/>
                  <a:pt x="955" y="3296"/>
                </a:cubicBezTo>
                <a:cubicBezTo>
                  <a:pt x="958" y="3296"/>
                  <a:pt x="958" y="3296"/>
                  <a:pt x="958" y="3296"/>
                </a:cubicBezTo>
                <a:cubicBezTo>
                  <a:pt x="958" y="3296"/>
                  <a:pt x="958" y="3296"/>
                  <a:pt x="958" y="3296"/>
                </a:cubicBezTo>
                <a:cubicBezTo>
                  <a:pt x="924" y="3155"/>
                  <a:pt x="924" y="3155"/>
                  <a:pt x="924" y="3155"/>
                </a:cubicBezTo>
                <a:cubicBezTo>
                  <a:pt x="1148" y="3197"/>
                  <a:pt x="1148" y="3197"/>
                  <a:pt x="1148" y="3197"/>
                </a:cubicBezTo>
                <a:cubicBezTo>
                  <a:pt x="1030" y="3295"/>
                  <a:pt x="1030" y="3295"/>
                  <a:pt x="1030" y="3295"/>
                </a:cubicBezTo>
                <a:cubicBezTo>
                  <a:pt x="1029" y="3295"/>
                  <a:pt x="1029" y="3296"/>
                  <a:pt x="1029" y="3296"/>
                </a:cubicBezTo>
                <a:cubicBezTo>
                  <a:pt x="1033" y="3296"/>
                  <a:pt x="1033" y="3296"/>
                  <a:pt x="1033" y="3296"/>
                </a:cubicBezTo>
                <a:cubicBezTo>
                  <a:pt x="1152" y="3197"/>
                  <a:pt x="1152" y="3197"/>
                  <a:pt x="1152" y="3197"/>
                </a:cubicBezTo>
                <a:cubicBezTo>
                  <a:pt x="1152" y="3197"/>
                  <a:pt x="1152" y="3197"/>
                  <a:pt x="1152" y="3197"/>
                </a:cubicBezTo>
                <a:close/>
                <a:moveTo>
                  <a:pt x="1165" y="2988"/>
                </a:moveTo>
                <a:cubicBezTo>
                  <a:pt x="1165" y="2988"/>
                  <a:pt x="1165" y="2988"/>
                  <a:pt x="1165" y="2988"/>
                </a:cubicBezTo>
                <a:cubicBezTo>
                  <a:pt x="1165" y="2988"/>
                  <a:pt x="1165" y="2988"/>
                  <a:pt x="1165" y="2988"/>
                </a:cubicBezTo>
                <a:cubicBezTo>
                  <a:pt x="1165" y="2988"/>
                  <a:pt x="1165" y="2988"/>
                  <a:pt x="1165" y="2988"/>
                </a:cubicBezTo>
                <a:cubicBezTo>
                  <a:pt x="1165" y="2989"/>
                  <a:pt x="1165" y="2989"/>
                  <a:pt x="1165" y="2989"/>
                </a:cubicBezTo>
                <a:cubicBezTo>
                  <a:pt x="1165" y="2989"/>
                  <a:pt x="1165" y="2989"/>
                  <a:pt x="1165" y="2989"/>
                </a:cubicBezTo>
                <a:cubicBezTo>
                  <a:pt x="1165" y="2989"/>
                  <a:pt x="1165" y="2989"/>
                  <a:pt x="1165" y="2990"/>
                </a:cubicBezTo>
                <a:cubicBezTo>
                  <a:pt x="1165" y="2990"/>
                  <a:pt x="1165" y="2990"/>
                  <a:pt x="1165" y="2990"/>
                </a:cubicBezTo>
                <a:cubicBezTo>
                  <a:pt x="1282" y="3089"/>
                  <a:pt x="1282" y="3089"/>
                  <a:pt x="1282" y="3089"/>
                </a:cubicBezTo>
                <a:cubicBezTo>
                  <a:pt x="1282" y="3089"/>
                  <a:pt x="1282" y="3089"/>
                  <a:pt x="1282" y="3089"/>
                </a:cubicBezTo>
                <a:cubicBezTo>
                  <a:pt x="1282" y="3090"/>
                  <a:pt x="1283" y="3090"/>
                  <a:pt x="1283" y="3090"/>
                </a:cubicBezTo>
                <a:cubicBezTo>
                  <a:pt x="1283" y="3090"/>
                  <a:pt x="1283" y="3090"/>
                  <a:pt x="1283" y="3090"/>
                </a:cubicBezTo>
                <a:cubicBezTo>
                  <a:pt x="1283" y="3090"/>
                  <a:pt x="1283" y="3090"/>
                  <a:pt x="1283" y="3090"/>
                </a:cubicBezTo>
                <a:cubicBezTo>
                  <a:pt x="1283" y="3090"/>
                  <a:pt x="1284" y="3090"/>
                  <a:pt x="1284" y="3089"/>
                </a:cubicBezTo>
                <a:cubicBezTo>
                  <a:pt x="1284" y="3089"/>
                  <a:pt x="1284" y="3089"/>
                  <a:pt x="1284" y="3089"/>
                </a:cubicBezTo>
                <a:cubicBezTo>
                  <a:pt x="1284" y="3089"/>
                  <a:pt x="1284" y="3089"/>
                  <a:pt x="1284" y="3089"/>
                </a:cubicBezTo>
                <a:cubicBezTo>
                  <a:pt x="1284" y="3089"/>
                  <a:pt x="1284" y="3089"/>
                  <a:pt x="1284" y="3089"/>
                </a:cubicBezTo>
                <a:cubicBezTo>
                  <a:pt x="1284" y="3089"/>
                  <a:pt x="1285" y="3089"/>
                  <a:pt x="1285" y="3088"/>
                </a:cubicBezTo>
                <a:cubicBezTo>
                  <a:pt x="1297" y="2887"/>
                  <a:pt x="1297" y="2887"/>
                  <a:pt x="1297" y="2887"/>
                </a:cubicBezTo>
                <a:cubicBezTo>
                  <a:pt x="1297" y="2886"/>
                  <a:pt x="1296" y="2886"/>
                  <a:pt x="1296" y="2886"/>
                </a:cubicBezTo>
                <a:cubicBezTo>
                  <a:pt x="1296" y="2886"/>
                  <a:pt x="1296" y="2886"/>
                  <a:pt x="1296" y="2886"/>
                </a:cubicBezTo>
                <a:cubicBezTo>
                  <a:pt x="1296" y="2886"/>
                  <a:pt x="1296" y="2886"/>
                  <a:pt x="1296" y="2886"/>
                </a:cubicBezTo>
                <a:cubicBezTo>
                  <a:pt x="1296" y="2886"/>
                  <a:pt x="1296" y="2885"/>
                  <a:pt x="1295" y="2885"/>
                </a:cubicBezTo>
                <a:cubicBezTo>
                  <a:pt x="1295" y="2885"/>
                  <a:pt x="1295" y="2885"/>
                  <a:pt x="1295" y="2885"/>
                </a:cubicBezTo>
                <a:cubicBezTo>
                  <a:pt x="1295" y="2885"/>
                  <a:pt x="1295" y="2885"/>
                  <a:pt x="1295" y="2885"/>
                </a:cubicBezTo>
                <a:cubicBezTo>
                  <a:pt x="1295" y="2885"/>
                  <a:pt x="1295" y="2885"/>
                  <a:pt x="1294" y="2886"/>
                </a:cubicBezTo>
                <a:cubicBezTo>
                  <a:pt x="1294" y="2886"/>
                  <a:pt x="1294" y="2886"/>
                  <a:pt x="1294" y="2886"/>
                </a:cubicBezTo>
                <a:cubicBezTo>
                  <a:pt x="1294" y="2886"/>
                  <a:pt x="1294" y="2886"/>
                  <a:pt x="1294" y="2886"/>
                </a:cubicBezTo>
                <a:cubicBezTo>
                  <a:pt x="1294" y="2886"/>
                  <a:pt x="1294" y="2886"/>
                  <a:pt x="1294" y="2886"/>
                </a:cubicBezTo>
                <a:cubicBezTo>
                  <a:pt x="1165" y="2987"/>
                  <a:pt x="1165" y="2987"/>
                  <a:pt x="1165" y="2987"/>
                </a:cubicBezTo>
                <a:cubicBezTo>
                  <a:pt x="1165" y="2987"/>
                  <a:pt x="1165" y="2987"/>
                  <a:pt x="1165" y="2988"/>
                </a:cubicBezTo>
                <a:close/>
                <a:moveTo>
                  <a:pt x="1293" y="2890"/>
                </a:moveTo>
                <a:cubicBezTo>
                  <a:pt x="1282" y="3085"/>
                  <a:pt x="1282" y="3085"/>
                  <a:pt x="1282" y="3085"/>
                </a:cubicBezTo>
                <a:cubicBezTo>
                  <a:pt x="1168" y="2989"/>
                  <a:pt x="1168" y="2989"/>
                  <a:pt x="1168" y="2989"/>
                </a:cubicBezTo>
                <a:lnTo>
                  <a:pt x="1293" y="2890"/>
                </a:lnTo>
                <a:close/>
                <a:moveTo>
                  <a:pt x="2030" y="1068"/>
                </a:moveTo>
                <a:cubicBezTo>
                  <a:pt x="2030" y="1068"/>
                  <a:pt x="2030" y="1068"/>
                  <a:pt x="2030" y="1068"/>
                </a:cubicBezTo>
                <a:cubicBezTo>
                  <a:pt x="2030" y="1068"/>
                  <a:pt x="2030" y="1068"/>
                  <a:pt x="2030" y="1068"/>
                </a:cubicBezTo>
                <a:cubicBezTo>
                  <a:pt x="2030" y="1068"/>
                  <a:pt x="2030" y="1068"/>
                  <a:pt x="2030" y="1068"/>
                </a:cubicBezTo>
                <a:cubicBezTo>
                  <a:pt x="2027" y="1066"/>
                  <a:pt x="2027" y="1066"/>
                  <a:pt x="2027" y="1066"/>
                </a:cubicBezTo>
                <a:cubicBezTo>
                  <a:pt x="2030" y="1063"/>
                  <a:pt x="2030" y="1063"/>
                  <a:pt x="2030" y="1063"/>
                </a:cubicBezTo>
                <a:cubicBezTo>
                  <a:pt x="2030" y="1063"/>
                  <a:pt x="2030" y="1063"/>
                  <a:pt x="2030" y="1063"/>
                </a:cubicBezTo>
                <a:cubicBezTo>
                  <a:pt x="2030" y="1063"/>
                  <a:pt x="2030" y="1063"/>
                  <a:pt x="2030" y="1063"/>
                </a:cubicBezTo>
                <a:cubicBezTo>
                  <a:pt x="2030" y="1063"/>
                  <a:pt x="2030" y="1063"/>
                  <a:pt x="2030" y="1063"/>
                </a:cubicBezTo>
                <a:cubicBezTo>
                  <a:pt x="2030" y="1063"/>
                  <a:pt x="2030" y="1062"/>
                  <a:pt x="2030" y="1062"/>
                </a:cubicBezTo>
                <a:cubicBezTo>
                  <a:pt x="2030" y="1062"/>
                  <a:pt x="2030" y="1062"/>
                  <a:pt x="2030" y="1062"/>
                </a:cubicBezTo>
                <a:cubicBezTo>
                  <a:pt x="2030" y="1062"/>
                  <a:pt x="2030" y="1061"/>
                  <a:pt x="2029" y="1061"/>
                </a:cubicBezTo>
                <a:cubicBezTo>
                  <a:pt x="2029" y="1061"/>
                  <a:pt x="2029" y="1061"/>
                  <a:pt x="2029" y="1061"/>
                </a:cubicBezTo>
                <a:cubicBezTo>
                  <a:pt x="2029" y="1061"/>
                  <a:pt x="2029" y="1061"/>
                  <a:pt x="2029" y="1061"/>
                </a:cubicBezTo>
                <a:cubicBezTo>
                  <a:pt x="2026" y="1059"/>
                  <a:pt x="2026" y="1059"/>
                  <a:pt x="2026" y="1059"/>
                </a:cubicBezTo>
                <a:cubicBezTo>
                  <a:pt x="2029" y="1056"/>
                  <a:pt x="2029" y="1056"/>
                  <a:pt x="2029" y="1056"/>
                </a:cubicBezTo>
                <a:cubicBezTo>
                  <a:pt x="2029" y="1056"/>
                  <a:pt x="2029" y="1056"/>
                  <a:pt x="2029" y="1056"/>
                </a:cubicBezTo>
                <a:cubicBezTo>
                  <a:pt x="2029" y="1056"/>
                  <a:pt x="2029" y="1056"/>
                  <a:pt x="2029" y="1056"/>
                </a:cubicBezTo>
                <a:cubicBezTo>
                  <a:pt x="2030" y="1056"/>
                  <a:pt x="2030" y="1056"/>
                  <a:pt x="2030" y="1055"/>
                </a:cubicBezTo>
                <a:cubicBezTo>
                  <a:pt x="2030" y="1055"/>
                  <a:pt x="2030" y="1055"/>
                  <a:pt x="2030" y="1055"/>
                </a:cubicBezTo>
                <a:cubicBezTo>
                  <a:pt x="2030" y="1055"/>
                  <a:pt x="2029" y="1055"/>
                  <a:pt x="2029" y="1054"/>
                </a:cubicBezTo>
                <a:cubicBezTo>
                  <a:pt x="2029" y="1054"/>
                  <a:pt x="2029" y="1054"/>
                  <a:pt x="2029" y="1054"/>
                </a:cubicBezTo>
                <a:cubicBezTo>
                  <a:pt x="2029" y="1054"/>
                  <a:pt x="2029" y="1054"/>
                  <a:pt x="2029" y="1054"/>
                </a:cubicBezTo>
                <a:cubicBezTo>
                  <a:pt x="2029" y="1054"/>
                  <a:pt x="2029" y="1054"/>
                  <a:pt x="2029" y="1054"/>
                </a:cubicBezTo>
                <a:cubicBezTo>
                  <a:pt x="2026" y="1052"/>
                  <a:pt x="2026" y="1052"/>
                  <a:pt x="2026" y="1052"/>
                </a:cubicBezTo>
                <a:cubicBezTo>
                  <a:pt x="2029" y="1049"/>
                  <a:pt x="2029" y="1049"/>
                  <a:pt x="2029" y="1049"/>
                </a:cubicBezTo>
                <a:cubicBezTo>
                  <a:pt x="2029" y="1049"/>
                  <a:pt x="2029" y="1049"/>
                  <a:pt x="2029" y="1049"/>
                </a:cubicBezTo>
                <a:cubicBezTo>
                  <a:pt x="2029" y="1049"/>
                  <a:pt x="2029" y="1049"/>
                  <a:pt x="2029" y="1049"/>
                </a:cubicBezTo>
                <a:cubicBezTo>
                  <a:pt x="2029" y="1049"/>
                  <a:pt x="2029" y="1049"/>
                  <a:pt x="2029" y="1049"/>
                </a:cubicBezTo>
                <a:cubicBezTo>
                  <a:pt x="2029" y="1049"/>
                  <a:pt x="2029" y="1049"/>
                  <a:pt x="2029" y="1048"/>
                </a:cubicBezTo>
                <a:cubicBezTo>
                  <a:pt x="2029" y="1048"/>
                  <a:pt x="2029" y="1048"/>
                  <a:pt x="2029" y="1048"/>
                </a:cubicBezTo>
                <a:cubicBezTo>
                  <a:pt x="2029" y="1048"/>
                  <a:pt x="2029" y="1048"/>
                  <a:pt x="2029" y="1047"/>
                </a:cubicBezTo>
                <a:cubicBezTo>
                  <a:pt x="2029" y="1047"/>
                  <a:pt x="2029" y="1047"/>
                  <a:pt x="2029" y="1047"/>
                </a:cubicBezTo>
                <a:cubicBezTo>
                  <a:pt x="2029" y="1047"/>
                  <a:pt x="2029" y="1047"/>
                  <a:pt x="2029" y="1047"/>
                </a:cubicBezTo>
                <a:cubicBezTo>
                  <a:pt x="2026" y="1045"/>
                  <a:pt x="2026" y="1045"/>
                  <a:pt x="2026" y="1045"/>
                </a:cubicBezTo>
                <a:cubicBezTo>
                  <a:pt x="2029" y="1042"/>
                  <a:pt x="2029" y="1042"/>
                  <a:pt x="2029" y="1042"/>
                </a:cubicBezTo>
                <a:cubicBezTo>
                  <a:pt x="2029" y="1042"/>
                  <a:pt x="2029" y="1042"/>
                  <a:pt x="2029" y="1042"/>
                </a:cubicBezTo>
                <a:cubicBezTo>
                  <a:pt x="2029" y="1042"/>
                  <a:pt x="2029" y="1042"/>
                  <a:pt x="2029" y="1042"/>
                </a:cubicBezTo>
                <a:cubicBezTo>
                  <a:pt x="2029" y="1042"/>
                  <a:pt x="2029" y="1042"/>
                  <a:pt x="2029" y="1042"/>
                </a:cubicBezTo>
                <a:cubicBezTo>
                  <a:pt x="2029" y="1041"/>
                  <a:pt x="2029" y="1041"/>
                  <a:pt x="2029" y="1041"/>
                </a:cubicBezTo>
                <a:cubicBezTo>
                  <a:pt x="2029" y="1041"/>
                  <a:pt x="2029" y="1041"/>
                  <a:pt x="2029" y="1041"/>
                </a:cubicBezTo>
                <a:cubicBezTo>
                  <a:pt x="2029" y="1041"/>
                  <a:pt x="2029" y="1041"/>
                  <a:pt x="2029" y="1040"/>
                </a:cubicBezTo>
                <a:cubicBezTo>
                  <a:pt x="2029" y="1040"/>
                  <a:pt x="2029" y="1040"/>
                  <a:pt x="2029" y="1040"/>
                </a:cubicBezTo>
                <a:cubicBezTo>
                  <a:pt x="2029" y="1040"/>
                  <a:pt x="2028" y="1040"/>
                  <a:pt x="2028" y="1040"/>
                </a:cubicBezTo>
                <a:cubicBezTo>
                  <a:pt x="2026" y="1038"/>
                  <a:pt x="2026" y="1038"/>
                  <a:pt x="2026" y="1038"/>
                </a:cubicBezTo>
                <a:cubicBezTo>
                  <a:pt x="2028" y="1036"/>
                  <a:pt x="2028" y="1036"/>
                  <a:pt x="2028" y="1036"/>
                </a:cubicBezTo>
                <a:cubicBezTo>
                  <a:pt x="2028" y="1036"/>
                  <a:pt x="2028" y="1035"/>
                  <a:pt x="2028" y="1035"/>
                </a:cubicBezTo>
                <a:cubicBezTo>
                  <a:pt x="2028" y="1035"/>
                  <a:pt x="2028" y="1035"/>
                  <a:pt x="2029" y="1035"/>
                </a:cubicBezTo>
                <a:cubicBezTo>
                  <a:pt x="2029" y="1035"/>
                  <a:pt x="2029" y="1035"/>
                  <a:pt x="2029" y="1035"/>
                </a:cubicBezTo>
                <a:cubicBezTo>
                  <a:pt x="2029" y="1035"/>
                  <a:pt x="2029" y="1035"/>
                  <a:pt x="2029" y="1034"/>
                </a:cubicBezTo>
                <a:cubicBezTo>
                  <a:pt x="2029" y="1034"/>
                  <a:pt x="2029" y="1034"/>
                  <a:pt x="2028" y="1034"/>
                </a:cubicBezTo>
                <a:cubicBezTo>
                  <a:pt x="2028" y="1034"/>
                  <a:pt x="2028" y="1034"/>
                  <a:pt x="2028" y="1034"/>
                </a:cubicBezTo>
                <a:cubicBezTo>
                  <a:pt x="2028" y="1034"/>
                  <a:pt x="2028" y="1034"/>
                  <a:pt x="2028" y="1034"/>
                </a:cubicBezTo>
                <a:cubicBezTo>
                  <a:pt x="2028" y="1033"/>
                  <a:pt x="2028" y="1033"/>
                  <a:pt x="2028" y="1033"/>
                </a:cubicBezTo>
                <a:cubicBezTo>
                  <a:pt x="2025" y="1031"/>
                  <a:pt x="2025" y="1031"/>
                  <a:pt x="2025" y="1031"/>
                </a:cubicBezTo>
                <a:cubicBezTo>
                  <a:pt x="2028" y="1029"/>
                  <a:pt x="2028" y="1029"/>
                  <a:pt x="2028" y="1029"/>
                </a:cubicBezTo>
                <a:cubicBezTo>
                  <a:pt x="2028" y="1029"/>
                  <a:pt x="2028" y="1029"/>
                  <a:pt x="2028" y="1029"/>
                </a:cubicBezTo>
                <a:cubicBezTo>
                  <a:pt x="2028" y="1029"/>
                  <a:pt x="2028" y="1028"/>
                  <a:pt x="2028" y="1028"/>
                </a:cubicBezTo>
                <a:cubicBezTo>
                  <a:pt x="2028" y="1028"/>
                  <a:pt x="2028" y="1028"/>
                  <a:pt x="2028" y="1028"/>
                </a:cubicBezTo>
                <a:cubicBezTo>
                  <a:pt x="2028" y="1028"/>
                  <a:pt x="2028" y="1028"/>
                  <a:pt x="2028" y="1028"/>
                </a:cubicBezTo>
                <a:cubicBezTo>
                  <a:pt x="2028" y="1027"/>
                  <a:pt x="2028" y="1027"/>
                  <a:pt x="2028" y="1027"/>
                </a:cubicBezTo>
                <a:cubicBezTo>
                  <a:pt x="2028" y="1027"/>
                  <a:pt x="2028" y="1027"/>
                  <a:pt x="2028" y="1027"/>
                </a:cubicBezTo>
                <a:cubicBezTo>
                  <a:pt x="2028" y="1027"/>
                  <a:pt x="2028" y="1027"/>
                  <a:pt x="2028" y="1027"/>
                </a:cubicBezTo>
                <a:cubicBezTo>
                  <a:pt x="2028" y="1027"/>
                  <a:pt x="2028" y="1027"/>
                  <a:pt x="2028" y="1026"/>
                </a:cubicBezTo>
                <a:cubicBezTo>
                  <a:pt x="2025" y="1025"/>
                  <a:pt x="2025" y="1025"/>
                  <a:pt x="2025" y="1025"/>
                </a:cubicBezTo>
                <a:cubicBezTo>
                  <a:pt x="2028" y="1022"/>
                  <a:pt x="2028" y="1022"/>
                  <a:pt x="2028" y="1022"/>
                </a:cubicBezTo>
                <a:cubicBezTo>
                  <a:pt x="2028" y="1022"/>
                  <a:pt x="2028" y="1022"/>
                  <a:pt x="2028" y="1022"/>
                </a:cubicBezTo>
                <a:cubicBezTo>
                  <a:pt x="2028" y="1022"/>
                  <a:pt x="2028" y="1022"/>
                  <a:pt x="2028" y="1022"/>
                </a:cubicBezTo>
                <a:cubicBezTo>
                  <a:pt x="2028" y="1021"/>
                  <a:pt x="2028" y="1021"/>
                  <a:pt x="2028" y="1021"/>
                </a:cubicBezTo>
                <a:cubicBezTo>
                  <a:pt x="2028" y="1021"/>
                  <a:pt x="2028" y="1021"/>
                  <a:pt x="2028" y="1021"/>
                </a:cubicBezTo>
                <a:cubicBezTo>
                  <a:pt x="2028" y="1020"/>
                  <a:pt x="2028" y="1020"/>
                  <a:pt x="2028" y="1020"/>
                </a:cubicBezTo>
                <a:cubicBezTo>
                  <a:pt x="2028" y="1020"/>
                  <a:pt x="2028" y="1020"/>
                  <a:pt x="2028" y="1020"/>
                </a:cubicBezTo>
                <a:cubicBezTo>
                  <a:pt x="2028" y="1020"/>
                  <a:pt x="2028" y="1020"/>
                  <a:pt x="2028" y="1020"/>
                </a:cubicBezTo>
                <a:cubicBezTo>
                  <a:pt x="2028" y="1020"/>
                  <a:pt x="2028" y="1020"/>
                  <a:pt x="2028" y="1020"/>
                </a:cubicBezTo>
                <a:cubicBezTo>
                  <a:pt x="2025" y="1018"/>
                  <a:pt x="2025" y="1018"/>
                  <a:pt x="2025" y="1018"/>
                </a:cubicBezTo>
                <a:cubicBezTo>
                  <a:pt x="2027" y="1015"/>
                  <a:pt x="2027" y="1015"/>
                  <a:pt x="2027" y="1015"/>
                </a:cubicBezTo>
                <a:cubicBezTo>
                  <a:pt x="2028" y="1015"/>
                  <a:pt x="2027" y="1015"/>
                  <a:pt x="2028" y="1015"/>
                </a:cubicBezTo>
                <a:cubicBezTo>
                  <a:pt x="2028" y="1015"/>
                  <a:pt x="2028" y="1015"/>
                  <a:pt x="2028" y="1015"/>
                </a:cubicBezTo>
                <a:cubicBezTo>
                  <a:pt x="2028" y="1014"/>
                  <a:pt x="2028" y="1014"/>
                  <a:pt x="2028" y="1014"/>
                </a:cubicBezTo>
                <a:cubicBezTo>
                  <a:pt x="2028" y="1014"/>
                  <a:pt x="2028" y="1014"/>
                  <a:pt x="2028" y="1014"/>
                </a:cubicBezTo>
                <a:cubicBezTo>
                  <a:pt x="2028" y="1013"/>
                  <a:pt x="2028" y="1013"/>
                  <a:pt x="2027" y="1013"/>
                </a:cubicBezTo>
                <a:cubicBezTo>
                  <a:pt x="2027" y="1013"/>
                  <a:pt x="2027" y="1013"/>
                  <a:pt x="2027" y="1013"/>
                </a:cubicBezTo>
                <a:cubicBezTo>
                  <a:pt x="2027" y="1013"/>
                  <a:pt x="2027" y="1013"/>
                  <a:pt x="2027" y="1013"/>
                </a:cubicBezTo>
                <a:cubicBezTo>
                  <a:pt x="2027" y="1013"/>
                  <a:pt x="2027" y="1013"/>
                  <a:pt x="2027" y="1013"/>
                </a:cubicBezTo>
                <a:cubicBezTo>
                  <a:pt x="2024" y="1011"/>
                  <a:pt x="2024" y="1011"/>
                  <a:pt x="2024" y="1011"/>
                </a:cubicBezTo>
                <a:cubicBezTo>
                  <a:pt x="2027" y="1008"/>
                  <a:pt x="2027" y="1008"/>
                  <a:pt x="2027" y="1008"/>
                </a:cubicBezTo>
                <a:cubicBezTo>
                  <a:pt x="2027" y="1008"/>
                  <a:pt x="2027" y="1008"/>
                  <a:pt x="2027" y="1008"/>
                </a:cubicBezTo>
                <a:cubicBezTo>
                  <a:pt x="2027" y="1008"/>
                  <a:pt x="2027" y="1008"/>
                  <a:pt x="2027" y="1008"/>
                </a:cubicBezTo>
                <a:cubicBezTo>
                  <a:pt x="2027" y="1008"/>
                  <a:pt x="2027" y="1007"/>
                  <a:pt x="2027" y="1007"/>
                </a:cubicBezTo>
                <a:cubicBezTo>
                  <a:pt x="2027" y="1007"/>
                  <a:pt x="2028" y="1007"/>
                  <a:pt x="2028" y="1007"/>
                </a:cubicBezTo>
                <a:cubicBezTo>
                  <a:pt x="2028" y="1007"/>
                  <a:pt x="2027" y="1006"/>
                  <a:pt x="2027" y="1006"/>
                </a:cubicBezTo>
                <a:cubicBezTo>
                  <a:pt x="2027" y="1006"/>
                  <a:pt x="2027" y="1006"/>
                  <a:pt x="2027" y="1006"/>
                </a:cubicBezTo>
                <a:cubicBezTo>
                  <a:pt x="2027" y="1006"/>
                  <a:pt x="2027" y="1006"/>
                  <a:pt x="2027" y="1006"/>
                </a:cubicBezTo>
                <a:cubicBezTo>
                  <a:pt x="2027" y="1006"/>
                  <a:pt x="2027" y="1006"/>
                  <a:pt x="2027" y="1006"/>
                </a:cubicBezTo>
                <a:cubicBezTo>
                  <a:pt x="2024" y="1004"/>
                  <a:pt x="2024" y="1004"/>
                  <a:pt x="2024" y="1004"/>
                </a:cubicBezTo>
                <a:cubicBezTo>
                  <a:pt x="2027" y="1001"/>
                  <a:pt x="2027" y="1001"/>
                  <a:pt x="2027" y="1001"/>
                </a:cubicBezTo>
                <a:cubicBezTo>
                  <a:pt x="2027" y="1001"/>
                  <a:pt x="2027" y="1001"/>
                  <a:pt x="2027" y="1001"/>
                </a:cubicBezTo>
                <a:cubicBezTo>
                  <a:pt x="2027" y="1001"/>
                  <a:pt x="2027" y="1001"/>
                  <a:pt x="2027" y="1001"/>
                </a:cubicBezTo>
                <a:cubicBezTo>
                  <a:pt x="2027" y="1001"/>
                  <a:pt x="2027" y="1000"/>
                  <a:pt x="2027" y="1000"/>
                </a:cubicBezTo>
                <a:cubicBezTo>
                  <a:pt x="2027" y="1000"/>
                  <a:pt x="2027" y="1000"/>
                  <a:pt x="2027" y="1000"/>
                </a:cubicBezTo>
                <a:cubicBezTo>
                  <a:pt x="2027" y="1000"/>
                  <a:pt x="2027" y="999"/>
                  <a:pt x="2027" y="999"/>
                </a:cubicBezTo>
                <a:cubicBezTo>
                  <a:pt x="2027" y="999"/>
                  <a:pt x="2027" y="999"/>
                  <a:pt x="2027" y="999"/>
                </a:cubicBezTo>
                <a:cubicBezTo>
                  <a:pt x="2027" y="999"/>
                  <a:pt x="2027" y="999"/>
                  <a:pt x="2027" y="999"/>
                </a:cubicBezTo>
                <a:cubicBezTo>
                  <a:pt x="2027" y="999"/>
                  <a:pt x="2027" y="999"/>
                  <a:pt x="2027" y="999"/>
                </a:cubicBezTo>
                <a:cubicBezTo>
                  <a:pt x="2024" y="997"/>
                  <a:pt x="2024" y="997"/>
                  <a:pt x="2024" y="997"/>
                </a:cubicBezTo>
                <a:cubicBezTo>
                  <a:pt x="2027" y="994"/>
                  <a:pt x="2027" y="994"/>
                  <a:pt x="2027" y="994"/>
                </a:cubicBezTo>
                <a:cubicBezTo>
                  <a:pt x="2027" y="994"/>
                  <a:pt x="2027" y="994"/>
                  <a:pt x="2027" y="994"/>
                </a:cubicBezTo>
                <a:cubicBezTo>
                  <a:pt x="2027" y="994"/>
                  <a:pt x="2027" y="994"/>
                  <a:pt x="2027" y="994"/>
                </a:cubicBezTo>
                <a:cubicBezTo>
                  <a:pt x="2027" y="994"/>
                  <a:pt x="2027" y="993"/>
                  <a:pt x="2027" y="993"/>
                </a:cubicBezTo>
                <a:cubicBezTo>
                  <a:pt x="2027" y="993"/>
                  <a:pt x="2027" y="993"/>
                  <a:pt x="2027" y="993"/>
                </a:cubicBezTo>
                <a:cubicBezTo>
                  <a:pt x="2027" y="993"/>
                  <a:pt x="2027" y="992"/>
                  <a:pt x="2027" y="992"/>
                </a:cubicBezTo>
                <a:cubicBezTo>
                  <a:pt x="2027" y="992"/>
                  <a:pt x="2027" y="992"/>
                  <a:pt x="2027" y="992"/>
                </a:cubicBezTo>
                <a:cubicBezTo>
                  <a:pt x="2027" y="992"/>
                  <a:pt x="2027" y="992"/>
                  <a:pt x="2026" y="992"/>
                </a:cubicBezTo>
                <a:cubicBezTo>
                  <a:pt x="2026" y="992"/>
                  <a:pt x="2026" y="992"/>
                  <a:pt x="2026" y="992"/>
                </a:cubicBezTo>
                <a:cubicBezTo>
                  <a:pt x="2024" y="990"/>
                  <a:pt x="2024" y="990"/>
                  <a:pt x="2024" y="990"/>
                </a:cubicBezTo>
                <a:cubicBezTo>
                  <a:pt x="2026" y="987"/>
                  <a:pt x="2026" y="987"/>
                  <a:pt x="2026" y="987"/>
                </a:cubicBezTo>
                <a:cubicBezTo>
                  <a:pt x="2026" y="987"/>
                  <a:pt x="2026" y="987"/>
                  <a:pt x="2026" y="987"/>
                </a:cubicBezTo>
                <a:cubicBezTo>
                  <a:pt x="2026" y="987"/>
                  <a:pt x="2026" y="987"/>
                  <a:pt x="2026" y="987"/>
                </a:cubicBezTo>
                <a:cubicBezTo>
                  <a:pt x="2027" y="987"/>
                  <a:pt x="2027" y="987"/>
                  <a:pt x="2027" y="986"/>
                </a:cubicBezTo>
                <a:cubicBezTo>
                  <a:pt x="2027" y="986"/>
                  <a:pt x="2027" y="986"/>
                  <a:pt x="2027" y="986"/>
                </a:cubicBezTo>
                <a:cubicBezTo>
                  <a:pt x="2027" y="986"/>
                  <a:pt x="2027" y="986"/>
                  <a:pt x="2026" y="985"/>
                </a:cubicBezTo>
                <a:cubicBezTo>
                  <a:pt x="2026" y="985"/>
                  <a:pt x="2026" y="985"/>
                  <a:pt x="2026" y="985"/>
                </a:cubicBezTo>
                <a:cubicBezTo>
                  <a:pt x="2026" y="985"/>
                  <a:pt x="2026" y="985"/>
                  <a:pt x="2026" y="985"/>
                </a:cubicBezTo>
                <a:cubicBezTo>
                  <a:pt x="2026" y="985"/>
                  <a:pt x="2026" y="985"/>
                  <a:pt x="2026" y="985"/>
                </a:cubicBezTo>
                <a:cubicBezTo>
                  <a:pt x="2023" y="983"/>
                  <a:pt x="2023" y="983"/>
                  <a:pt x="2023" y="983"/>
                </a:cubicBezTo>
                <a:cubicBezTo>
                  <a:pt x="2026" y="980"/>
                  <a:pt x="2026" y="980"/>
                  <a:pt x="2026" y="980"/>
                </a:cubicBezTo>
                <a:cubicBezTo>
                  <a:pt x="2026" y="980"/>
                  <a:pt x="2026" y="980"/>
                  <a:pt x="2026" y="980"/>
                </a:cubicBezTo>
                <a:cubicBezTo>
                  <a:pt x="2026" y="980"/>
                  <a:pt x="2026" y="980"/>
                  <a:pt x="2026" y="980"/>
                </a:cubicBezTo>
                <a:cubicBezTo>
                  <a:pt x="2026" y="980"/>
                  <a:pt x="2026" y="980"/>
                  <a:pt x="2026" y="979"/>
                </a:cubicBezTo>
                <a:cubicBezTo>
                  <a:pt x="2026" y="979"/>
                  <a:pt x="2026" y="979"/>
                  <a:pt x="2026" y="979"/>
                </a:cubicBezTo>
                <a:cubicBezTo>
                  <a:pt x="2026" y="979"/>
                  <a:pt x="2026" y="979"/>
                  <a:pt x="2026" y="978"/>
                </a:cubicBezTo>
                <a:cubicBezTo>
                  <a:pt x="2026" y="978"/>
                  <a:pt x="2026" y="978"/>
                  <a:pt x="2026" y="978"/>
                </a:cubicBezTo>
                <a:cubicBezTo>
                  <a:pt x="2026" y="978"/>
                  <a:pt x="2026" y="978"/>
                  <a:pt x="2026" y="978"/>
                </a:cubicBezTo>
                <a:cubicBezTo>
                  <a:pt x="2026" y="978"/>
                  <a:pt x="2026" y="978"/>
                  <a:pt x="2026" y="978"/>
                </a:cubicBezTo>
                <a:cubicBezTo>
                  <a:pt x="2023" y="976"/>
                  <a:pt x="2023" y="976"/>
                  <a:pt x="2023" y="976"/>
                </a:cubicBezTo>
                <a:cubicBezTo>
                  <a:pt x="2026" y="974"/>
                  <a:pt x="2026" y="974"/>
                  <a:pt x="2026" y="974"/>
                </a:cubicBezTo>
                <a:cubicBezTo>
                  <a:pt x="2026" y="974"/>
                  <a:pt x="2026" y="974"/>
                  <a:pt x="2026" y="974"/>
                </a:cubicBezTo>
                <a:cubicBezTo>
                  <a:pt x="2026" y="973"/>
                  <a:pt x="2026" y="973"/>
                  <a:pt x="2026" y="973"/>
                </a:cubicBezTo>
                <a:cubicBezTo>
                  <a:pt x="2026" y="973"/>
                  <a:pt x="2026" y="973"/>
                  <a:pt x="2026" y="973"/>
                </a:cubicBezTo>
                <a:cubicBezTo>
                  <a:pt x="2026" y="973"/>
                  <a:pt x="2026" y="973"/>
                  <a:pt x="2026" y="973"/>
                </a:cubicBezTo>
                <a:cubicBezTo>
                  <a:pt x="2026" y="972"/>
                  <a:pt x="2026" y="972"/>
                  <a:pt x="2026" y="972"/>
                </a:cubicBezTo>
                <a:cubicBezTo>
                  <a:pt x="2026" y="972"/>
                  <a:pt x="2026" y="972"/>
                  <a:pt x="2026" y="972"/>
                </a:cubicBezTo>
                <a:cubicBezTo>
                  <a:pt x="2026" y="972"/>
                  <a:pt x="2026" y="972"/>
                  <a:pt x="2026" y="972"/>
                </a:cubicBezTo>
                <a:cubicBezTo>
                  <a:pt x="2026" y="972"/>
                  <a:pt x="2026" y="971"/>
                  <a:pt x="2026" y="971"/>
                </a:cubicBezTo>
                <a:cubicBezTo>
                  <a:pt x="2023" y="970"/>
                  <a:pt x="2023" y="970"/>
                  <a:pt x="2023" y="970"/>
                </a:cubicBezTo>
                <a:cubicBezTo>
                  <a:pt x="2025" y="967"/>
                  <a:pt x="2025" y="967"/>
                  <a:pt x="2025" y="967"/>
                </a:cubicBezTo>
                <a:cubicBezTo>
                  <a:pt x="2025" y="967"/>
                  <a:pt x="2025" y="967"/>
                  <a:pt x="2025" y="967"/>
                </a:cubicBezTo>
                <a:cubicBezTo>
                  <a:pt x="2026" y="967"/>
                  <a:pt x="2026" y="967"/>
                  <a:pt x="2026" y="967"/>
                </a:cubicBezTo>
                <a:cubicBezTo>
                  <a:pt x="2026" y="966"/>
                  <a:pt x="2026" y="966"/>
                  <a:pt x="2026" y="966"/>
                </a:cubicBezTo>
                <a:cubicBezTo>
                  <a:pt x="2026" y="966"/>
                  <a:pt x="2026" y="966"/>
                  <a:pt x="2026" y="966"/>
                </a:cubicBezTo>
                <a:cubicBezTo>
                  <a:pt x="2026" y="965"/>
                  <a:pt x="2026" y="965"/>
                  <a:pt x="2025" y="965"/>
                </a:cubicBezTo>
                <a:cubicBezTo>
                  <a:pt x="2025" y="965"/>
                  <a:pt x="2025" y="965"/>
                  <a:pt x="2025" y="965"/>
                </a:cubicBezTo>
                <a:cubicBezTo>
                  <a:pt x="2025" y="965"/>
                  <a:pt x="2025" y="965"/>
                  <a:pt x="2025" y="965"/>
                </a:cubicBezTo>
                <a:cubicBezTo>
                  <a:pt x="2025" y="965"/>
                  <a:pt x="2025" y="965"/>
                  <a:pt x="2025" y="965"/>
                </a:cubicBezTo>
                <a:cubicBezTo>
                  <a:pt x="2023" y="963"/>
                  <a:pt x="2023" y="963"/>
                  <a:pt x="2023" y="963"/>
                </a:cubicBezTo>
                <a:cubicBezTo>
                  <a:pt x="2025" y="960"/>
                  <a:pt x="2025" y="960"/>
                  <a:pt x="2025" y="960"/>
                </a:cubicBezTo>
                <a:cubicBezTo>
                  <a:pt x="2025" y="960"/>
                  <a:pt x="2025" y="960"/>
                  <a:pt x="2025" y="960"/>
                </a:cubicBezTo>
                <a:cubicBezTo>
                  <a:pt x="2025" y="960"/>
                  <a:pt x="2025" y="960"/>
                  <a:pt x="2025" y="960"/>
                </a:cubicBezTo>
                <a:cubicBezTo>
                  <a:pt x="2025" y="960"/>
                  <a:pt x="2026" y="959"/>
                  <a:pt x="2026" y="959"/>
                </a:cubicBezTo>
                <a:cubicBezTo>
                  <a:pt x="2026" y="959"/>
                  <a:pt x="2026" y="959"/>
                  <a:pt x="2026" y="959"/>
                </a:cubicBezTo>
                <a:cubicBezTo>
                  <a:pt x="2026" y="959"/>
                  <a:pt x="2025" y="958"/>
                  <a:pt x="2025" y="958"/>
                </a:cubicBezTo>
                <a:cubicBezTo>
                  <a:pt x="2025" y="958"/>
                  <a:pt x="2025" y="958"/>
                  <a:pt x="2025" y="958"/>
                </a:cubicBezTo>
                <a:cubicBezTo>
                  <a:pt x="2025" y="958"/>
                  <a:pt x="2025" y="958"/>
                  <a:pt x="2025" y="958"/>
                </a:cubicBezTo>
                <a:cubicBezTo>
                  <a:pt x="2025" y="958"/>
                  <a:pt x="2025" y="958"/>
                  <a:pt x="2025" y="958"/>
                </a:cubicBezTo>
                <a:cubicBezTo>
                  <a:pt x="2022" y="956"/>
                  <a:pt x="2022" y="956"/>
                  <a:pt x="2022" y="956"/>
                </a:cubicBezTo>
                <a:cubicBezTo>
                  <a:pt x="2025" y="953"/>
                  <a:pt x="2025" y="953"/>
                  <a:pt x="2025" y="953"/>
                </a:cubicBezTo>
                <a:cubicBezTo>
                  <a:pt x="2025" y="953"/>
                  <a:pt x="2025" y="953"/>
                  <a:pt x="2025" y="953"/>
                </a:cubicBezTo>
                <a:cubicBezTo>
                  <a:pt x="2025" y="953"/>
                  <a:pt x="2025" y="953"/>
                  <a:pt x="2025" y="953"/>
                </a:cubicBezTo>
                <a:cubicBezTo>
                  <a:pt x="2025" y="953"/>
                  <a:pt x="2025" y="952"/>
                  <a:pt x="2025" y="952"/>
                </a:cubicBezTo>
                <a:cubicBezTo>
                  <a:pt x="2025" y="952"/>
                  <a:pt x="2025" y="952"/>
                  <a:pt x="2025" y="952"/>
                </a:cubicBezTo>
                <a:cubicBezTo>
                  <a:pt x="2025" y="952"/>
                  <a:pt x="2025" y="951"/>
                  <a:pt x="2025" y="951"/>
                </a:cubicBezTo>
                <a:cubicBezTo>
                  <a:pt x="2025" y="951"/>
                  <a:pt x="2025" y="951"/>
                  <a:pt x="2025" y="951"/>
                </a:cubicBezTo>
                <a:cubicBezTo>
                  <a:pt x="2025" y="951"/>
                  <a:pt x="2025" y="951"/>
                  <a:pt x="2025" y="951"/>
                </a:cubicBezTo>
                <a:cubicBezTo>
                  <a:pt x="2025" y="951"/>
                  <a:pt x="2025" y="951"/>
                  <a:pt x="2025" y="951"/>
                </a:cubicBezTo>
                <a:cubicBezTo>
                  <a:pt x="2022" y="949"/>
                  <a:pt x="2022" y="949"/>
                  <a:pt x="2022" y="949"/>
                </a:cubicBezTo>
                <a:cubicBezTo>
                  <a:pt x="2025" y="946"/>
                  <a:pt x="2025" y="946"/>
                  <a:pt x="2025" y="946"/>
                </a:cubicBezTo>
                <a:cubicBezTo>
                  <a:pt x="2025" y="946"/>
                  <a:pt x="2025" y="946"/>
                  <a:pt x="2025" y="946"/>
                </a:cubicBezTo>
                <a:cubicBezTo>
                  <a:pt x="2025" y="946"/>
                  <a:pt x="2025" y="946"/>
                  <a:pt x="2025" y="946"/>
                </a:cubicBezTo>
                <a:cubicBezTo>
                  <a:pt x="2025" y="946"/>
                  <a:pt x="2025" y="946"/>
                  <a:pt x="2025" y="946"/>
                </a:cubicBezTo>
                <a:cubicBezTo>
                  <a:pt x="2025" y="946"/>
                  <a:pt x="2025" y="945"/>
                  <a:pt x="2025" y="945"/>
                </a:cubicBezTo>
                <a:cubicBezTo>
                  <a:pt x="2025" y="945"/>
                  <a:pt x="2025" y="945"/>
                  <a:pt x="2025" y="945"/>
                </a:cubicBezTo>
                <a:cubicBezTo>
                  <a:pt x="2025" y="945"/>
                  <a:pt x="2025" y="944"/>
                  <a:pt x="2025" y="944"/>
                </a:cubicBezTo>
                <a:cubicBezTo>
                  <a:pt x="2024" y="944"/>
                  <a:pt x="2024" y="944"/>
                  <a:pt x="2024" y="944"/>
                </a:cubicBezTo>
                <a:cubicBezTo>
                  <a:pt x="2024" y="944"/>
                  <a:pt x="2024" y="944"/>
                  <a:pt x="2024" y="944"/>
                </a:cubicBezTo>
                <a:cubicBezTo>
                  <a:pt x="2022" y="942"/>
                  <a:pt x="2022" y="942"/>
                  <a:pt x="2022" y="942"/>
                </a:cubicBezTo>
                <a:cubicBezTo>
                  <a:pt x="2024" y="940"/>
                  <a:pt x="2024" y="940"/>
                  <a:pt x="2024" y="940"/>
                </a:cubicBezTo>
                <a:cubicBezTo>
                  <a:pt x="2024" y="940"/>
                  <a:pt x="2024" y="939"/>
                  <a:pt x="2024" y="939"/>
                </a:cubicBezTo>
                <a:cubicBezTo>
                  <a:pt x="2024" y="939"/>
                  <a:pt x="2024" y="939"/>
                  <a:pt x="2024" y="939"/>
                </a:cubicBezTo>
                <a:cubicBezTo>
                  <a:pt x="2025" y="939"/>
                  <a:pt x="2025" y="939"/>
                  <a:pt x="2025" y="939"/>
                </a:cubicBezTo>
                <a:cubicBezTo>
                  <a:pt x="2025" y="939"/>
                  <a:pt x="2025" y="938"/>
                  <a:pt x="2025" y="938"/>
                </a:cubicBezTo>
                <a:cubicBezTo>
                  <a:pt x="2025" y="938"/>
                  <a:pt x="2025" y="938"/>
                  <a:pt x="2024" y="938"/>
                </a:cubicBezTo>
                <a:cubicBezTo>
                  <a:pt x="2024" y="938"/>
                  <a:pt x="2024" y="938"/>
                  <a:pt x="2024" y="938"/>
                </a:cubicBezTo>
                <a:cubicBezTo>
                  <a:pt x="2024" y="938"/>
                  <a:pt x="2024" y="938"/>
                  <a:pt x="2024" y="937"/>
                </a:cubicBezTo>
                <a:cubicBezTo>
                  <a:pt x="2024" y="937"/>
                  <a:pt x="2024" y="937"/>
                  <a:pt x="2024" y="937"/>
                </a:cubicBezTo>
                <a:cubicBezTo>
                  <a:pt x="2021" y="936"/>
                  <a:pt x="2021" y="936"/>
                  <a:pt x="2021" y="936"/>
                </a:cubicBezTo>
                <a:cubicBezTo>
                  <a:pt x="2024" y="933"/>
                  <a:pt x="2024" y="933"/>
                  <a:pt x="2024" y="933"/>
                </a:cubicBezTo>
                <a:cubicBezTo>
                  <a:pt x="2024" y="933"/>
                  <a:pt x="2024" y="933"/>
                  <a:pt x="2024" y="933"/>
                </a:cubicBezTo>
                <a:cubicBezTo>
                  <a:pt x="2024" y="933"/>
                  <a:pt x="2024" y="933"/>
                  <a:pt x="2024" y="933"/>
                </a:cubicBezTo>
                <a:cubicBezTo>
                  <a:pt x="2024" y="932"/>
                  <a:pt x="2024" y="932"/>
                  <a:pt x="2024" y="932"/>
                </a:cubicBezTo>
                <a:cubicBezTo>
                  <a:pt x="2024" y="932"/>
                  <a:pt x="2024" y="932"/>
                  <a:pt x="2024" y="932"/>
                </a:cubicBezTo>
                <a:cubicBezTo>
                  <a:pt x="2024" y="931"/>
                  <a:pt x="2024" y="931"/>
                  <a:pt x="2024" y="931"/>
                </a:cubicBezTo>
                <a:cubicBezTo>
                  <a:pt x="2024" y="931"/>
                  <a:pt x="2024" y="931"/>
                  <a:pt x="2024" y="931"/>
                </a:cubicBezTo>
                <a:cubicBezTo>
                  <a:pt x="2024" y="931"/>
                  <a:pt x="2024" y="931"/>
                  <a:pt x="2024" y="931"/>
                </a:cubicBezTo>
                <a:cubicBezTo>
                  <a:pt x="2024" y="931"/>
                  <a:pt x="2024" y="931"/>
                  <a:pt x="2024" y="931"/>
                </a:cubicBezTo>
                <a:cubicBezTo>
                  <a:pt x="2021" y="929"/>
                  <a:pt x="2021" y="929"/>
                  <a:pt x="2021" y="929"/>
                </a:cubicBezTo>
                <a:cubicBezTo>
                  <a:pt x="2024" y="926"/>
                  <a:pt x="2024" y="926"/>
                  <a:pt x="2024" y="926"/>
                </a:cubicBezTo>
                <a:cubicBezTo>
                  <a:pt x="2024" y="926"/>
                  <a:pt x="2024" y="926"/>
                  <a:pt x="2024" y="926"/>
                </a:cubicBezTo>
                <a:cubicBezTo>
                  <a:pt x="2024" y="926"/>
                  <a:pt x="2024" y="926"/>
                  <a:pt x="2024" y="926"/>
                </a:cubicBezTo>
                <a:cubicBezTo>
                  <a:pt x="2024" y="926"/>
                  <a:pt x="2024" y="925"/>
                  <a:pt x="2024" y="925"/>
                </a:cubicBezTo>
                <a:cubicBezTo>
                  <a:pt x="2024" y="925"/>
                  <a:pt x="2024" y="925"/>
                  <a:pt x="2024" y="925"/>
                </a:cubicBezTo>
                <a:cubicBezTo>
                  <a:pt x="2024" y="925"/>
                  <a:pt x="2024" y="924"/>
                  <a:pt x="2024" y="924"/>
                </a:cubicBezTo>
                <a:cubicBezTo>
                  <a:pt x="2024" y="924"/>
                  <a:pt x="2024" y="924"/>
                  <a:pt x="2024" y="924"/>
                </a:cubicBezTo>
                <a:cubicBezTo>
                  <a:pt x="2024" y="924"/>
                  <a:pt x="2024" y="924"/>
                  <a:pt x="2024" y="924"/>
                </a:cubicBezTo>
                <a:cubicBezTo>
                  <a:pt x="2024" y="924"/>
                  <a:pt x="2024" y="924"/>
                  <a:pt x="2024" y="924"/>
                </a:cubicBezTo>
                <a:cubicBezTo>
                  <a:pt x="2021" y="922"/>
                  <a:pt x="2021" y="922"/>
                  <a:pt x="2021" y="922"/>
                </a:cubicBezTo>
                <a:cubicBezTo>
                  <a:pt x="2023" y="919"/>
                  <a:pt x="2023" y="919"/>
                  <a:pt x="2023" y="919"/>
                </a:cubicBezTo>
                <a:cubicBezTo>
                  <a:pt x="2023" y="919"/>
                  <a:pt x="2023" y="919"/>
                  <a:pt x="2023" y="919"/>
                </a:cubicBezTo>
                <a:cubicBezTo>
                  <a:pt x="2024" y="919"/>
                  <a:pt x="2024" y="919"/>
                  <a:pt x="2024" y="919"/>
                </a:cubicBezTo>
                <a:cubicBezTo>
                  <a:pt x="2024" y="919"/>
                  <a:pt x="2024" y="919"/>
                  <a:pt x="2024" y="919"/>
                </a:cubicBezTo>
                <a:cubicBezTo>
                  <a:pt x="2024" y="918"/>
                  <a:pt x="2024" y="918"/>
                  <a:pt x="2024" y="918"/>
                </a:cubicBezTo>
                <a:cubicBezTo>
                  <a:pt x="2024" y="918"/>
                  <a:pt x="2024" y="918"/>
                  <a:pt x="2024" y="918"/>
                </a:cubicBezTo>
                <a:cubicBezTo>
                  <a:pt x="2023" y="917"/>
                  <a:pt x="2024" y="917"/>
                  <a:pt x="2023" y="917"/>
                </a:cubicBezTo>
                <a:cubicBezTo>
                  <a:pt x="2023" y="917"/>
                  <a:pt x="2023" y="917"/>
                  <a:pt x="2023" y="917"/>
                </a:cubicBezTo>
                <a:cubicBezTo>
                  <a:pt x="2023" y="917"/>
                  <a:pt x="2023" y="917"/>
                  <a:pt x="2023" y="917"/>
                </a:cubicBezTo>
                <a:cubicBezTo>
                  <a:pt x="2021" y="915"/>
                  <a:pt x="2021" y="915"/>
                  <a:pt x="2021" y="915"/>
                </a:cubicBezTo>
                <a:cubicBezTo>
                  <a:pt x="2023" y="912"/>
                  <a:pt x="2023" y="912"/>
                  <a:pt x="2023" y="912"/>
                </a:cubicBezTo>
                <a:cubicBezTo>
                  <a:pt x="2023" y="912"/>
                  <a:pt x="2023" y="912"/>
                  <a:pt x="2023" y="912"/>
                </a:cubicBezTo>
                <a:cubicBezTo>
                  <a:pt x="2023" y="912"/>
                  <a:pt x="2023" y="912"/>
                  <a:pt x="2023" y="912"/>
                </a:cubicBezTo>
                <a:cubicBezTo>
                  <a:pt x="2023" y="912"/>
                  <a:pt x="2024" y="912"/>
                  <a:pt x="2024" y="912"/>
                </a:cubicBezTo>
                <a:cubicBezTo>
                  <a:pt x="2024" y="911"/>
                  <a:pt x="2024" y="911"/>
                  <a:pt x="2024" y="911"/>
                </a:cubicBezTo>
                <a:cubicBezTo>
                  <a:pt x="2024" y="911"/>
                  <a:pt x="2023" y="911"/>
                  <a:pt x="2023" y="911"/>
                </a:cubicBezTo>
                <a:cubicBezTo>
                  <a:pt x="2023" y="911"/>
                  <a:pt x="2023" y="910"/>
                  <a:pt x="2023" y="910"/>
                </a:cubicBezTo>
                <a:cubicBezTo>
                  <a:pt x="2023" y="910"/>
                  <a:pt x="2023" y="910"/>
                  <a:pt x="2023" y="910"/>
                </a:cubicBezTo>
                <a:cubicBezTo>
                  <a:pt x="2023" y="910"/>
                  <a:pt x="2023" y="910"/>
                  <a:pt x="2023" y="910"/>
                </a:cubicBezTo>
                <a:cubicBezTo>
                  <a:pt x="2020" y="909"/>
                  <a:pt x="2020" y="909"/>
                  <a:pt x="2020" y="909"/>
                </a:cubicBezTo>
                <a:cubicBezTo>
                  <a:pt x="2023" y="906"/>
                  <a:pt x="2023" y="906"/>
                  <a:pt x="2023" y="906"/>
                </a:cubicBezTo>
                <a:cubicBezTo>
                  <a:pt x="2023" y="906"/>
                  <a:pt x="2023" y="906"/>
                  <a:pt x="2023" y="906"/>
                </a:cubicBezTo>
                <a:cubicBezTo>
                  <a:pt x="2023" y="906"/>
                  <a:pt x="2023" y="906"/>
                  <a:pt x="2023" y="906"/>
                </a:cubicBezTo>
                <a:cubicBezTo>
                  <a:pt x="2023" y="905"/>
                  <a:pt x="2023" y="905"/>
                  <a:pt x="2023" y="905"/>
                </a:cubicBezTo>
                <a:cubicBezTo>
                  <a:pt x="2023" y="905"/>
                  <a:pt x="2023" y="905"/>
                  <a:pt x="2023" y="905"/>
                </a:cubicBezTo>
                <a:cubicBezTo>
                  <a:pt x="2023" y="904"/>
                  <a:pt x="2023" y="904"/>
                  <a:pt x="2023" y="904"/>
                </a:cubicBezTo>
                <a:cubicBezTo>
                  <a:pt x="2023" y="904"/>
                  <a:pt x="2023" y="904"/>
                  <a:pt x="2023" y="904"/>
                </a:cubicBezTo>
                <a:cubicBezTo>
                  <a:pt x="2023" y="904"/>
                  <a:pt x="2023" y="904"/>
                  <a:pt x="2023" y="904"/>
                </a:cubicBezTo>
                <a:cubicBezTo>
                  <a:pt x="2023" y="904"/>
                  <a:pt x="2023" y="904"/>
                  <a:pt x="2023" y="904"/>
                </a:cubicBezTo>
                <a:cubicBezTo>
                  <a:pt x="2020" y="902"/>
                  <a:pt x="2020" y="902"/>
                  <a:pt x="2020" y="902"/>
                </a:cubicBezTo>
                <a:cubicBezTo>
                  <a:pt x="2023" y="899"/>
                  <a:pt x="2023" y="899"/>
                  <a:pt x="2023" y="899"/>
                </a:cubicBezTo>
                <a:cubicBezTo>
                  <a:pt x="2023" y="899"/>
                  <a:pt x="2023" y="899"/>
                  <a:pt x="2023" y="899"/>
                </a:cubicBezTo>
                <a:cubicBezTo>
                  <a:pt x="2023" y="899"/>
                  <a:pt x="2023" y="899"/>
                  <a:pt x="2023" y="899"/>
                </a:cubicBezTo>
                <a:cubicBezTo>
                  <a:pt x="2023" y="899"/>
                  <a:pt x="2023" y="898"/>
                  <a:pt x="2023" y="898"/>
                </a:cubicBezTo>
                <a:cubicBezTo>
                  <a:pt x="2023" y="898"/>
                  <a:pt x="2023" y="898"/>
                  <a:pt x="2023" y="898"/>
                </a:cubicBezTo>
                <a:cubicBezTo>
                  <a:pt x="2023" y="898"/>
                  <a:pt x="2023" y="897"/>
                  <a:pt x="2023" y="897"/>
                </a:cubicBezTo>
                <a:cubicBezTo>
                  <a:pt x="2023" y="897"/>
                  <a:pt x="2023" y="897"/>
                  <a:pt x="2023" y="897"/>
                </a:cubicBezTo>
                <a:cubicBezTo>
                  <a:pt x="2023" y="897"/>
                  <a:pt x="2022" y="897"/>
                  <a:pt x="2022" y="897"/>
                </a:cubicBezTo>
                <a:cubicBezTo>
                  <a:pt x="2022" y="897"/>
                  <a:pt x="2022" y="897"/>
                  <a:pt x="2022" y="897"/>
                </a:cubicBezTo>
                <a:cubicBezTo>
                  <a:pt x="2018" y="894"/>
                  <a:pt x="2018" y="894"/>
                  <a:pt x="2018" y="894"/>
                </a:cubicBezTo>
                <a:cubicBezTo>
                  <a:pt x="2018" y="894"/>
                  <a:pt x="2018" y="894"/>
                  <a:pt x="2018" y="894"/>
                </a:cubicBezTo>
                <a:cubicBezTo>
                  <a:pt x="2017" y="893"/>
                  <a:pt x="2017" y="893"/>
                  <a:pt x="2017" y="893"/>
                </a:cubicBezTo>
                <a:cubicBezTo>
                  <a:pt x="2016" y="885"/>
                  <a:pt x="2016" y="885"/>
                  <a:pt x="2016" y="885"/>
                </a:cubicBezTo>
                <a:cubicBezTo>
                  <a:pt x="2018" y="878"/>
                  <a:pt x="2018" y="878"/>
                  <a:pt x="2018" y="878"/>
                </a:cubicBezTo>
                <a:cubicBezTo>
                  <a:pt x="2018" y="877"/>
                  <a:pt x="2018" y="877"/>
                  <a:pt x="2018" y="877"/>
                </a:cubicBezTo>
                <a:cubicBezTo>
                  <a:pt x="2018" y="877"/>
                  <a:pt x="2018" y="877"/>
                  <a:pt x="2018" y="877"/>
                </a:cubicBezTo>
                <a:cubicBezTo>
                  <a:pt x="2018" y="877"/>
                  <a:pt x="2018" y="877"/>
                  <a:pt x="2018" y="877"/>
                </a:cubicBezTo>
                <a:cubicBezTo>
                  <a:pt x="2018" y="877"/>
                  <a:pt x="2018" y="877"/>
                  <a:pt x="2018" y="877"/>
                </a:cubicBezTo>
                <a:cubicBezTo>
                  <a:pt x="2018" y="877"/>
                  <a:pt x="2018" y="877"/>
                  <a:pt x="2018" y="877"/>
                </a:cubicBezTo>
                <a:cubicBezTo>
                  <a:pt x="2018" y="877"/>
                  <a:pt x="2018" y="877"/>
                  <a:pt x="2018" y="877"/>
                </a:cubicBezTo>
                <a:cubicBezTo>
                  <a:pt x="2018" y="876"/>
                  <a:pt x="2018" y="876"/>
                  <a:pt x="2018" y="876"/>
                </a:cubicBezTo>
                <a:cubicBezTo>
                  <a:pt x="2018" y="876"/>
                  <a:pt x="2018" y="876"/>
                  <a:pt x="2018" y="876"/>
                </a:cubicBezTo>
                <a:cubicBezTo>
                  <a:pt x="2018" y="876"/>
                  <a:pt x="2018" y="876"/>
                  <a:pt x="2018" y="876"/>
                </a:cubicBezTo>
                <a:cubicBezTo>
                  <a:pt x="1590" y="502"/>
                  <a:pt x="1590" y="502"/>
                  <a:pt x="1590" y="502"/>
                </a:cubicBezTo>
                <a:cubicBezTo>
                  <a:pt x="1631" y="358"/>
                  <a:pt x="1631" y="358"/>
                  <a:pt x="1631" y="358"/>
                </a:cubicBezTo>
                <a:cubicBezTo>
                  <a:pt x="1631" y="358"/>
                  <a:pt x="1631" y="358"/>
                  <a:pt x="1631" y="358"/>
                </a:cubicBezTo>
                <a:cubicBezTo>
                  <a:pt x="1631" y="358"/>
                  <a:pt x="1631" y="358"/>
                  <a:pt x="1631" y="358"/>
                </a:cubicBezTo>
                <a:cubicBezTo>
                  <a:pt x="1631" y="358"/>
                  <a:pt x="1631" y="358"/>
                  <a:pt x="1631" y="358"/>
                </a:cubicBezTo>
                <a:cubicBezTo>
                  <a:pt x="1631" y="358"/>
                  <a:pt x="1631" y="357"/>
                  <a:pt x="1631" y="357"/>
                </a:cubicBezTo>
                <a:cubicBezTo>
                  <a:pt x="1631" y="357"/>
                  <a:pt x="1631" y="357"/>
                  <a:pt x="1631" y="357"/>
                </a:cubicBezTo>
                <a:cubicBezTo>
                  <a:pt x="1631" y="357"/>
                  <a:pt x="1631" y="357"/>
                  <a:pt x="1631" y="357"/>
                </a:cubicBezTo>
                <a:cubicBezTo>
                  <a:pt x="1631" y="357"/>
                  <a:pt x="1631" y="357"/>
                  <a:pt x="1630" y="357"/>
                </a:cubicBezTo>
                <a:cubicBezTo>
                  <a:pt x="1630" y="357"/>
                  <a:pt x="1630" y="357"/>
                  <a:pt x="1630" y="357"/>
                </a:cubicBezTo>
                <a:cubicBezTo>
                  <a:pt x="1574" y="336"/>
                  <a:pt x="1574" y="336"/>
                  <a:pt x="1574" y="336"/>
                </a:cubicBezTo>
                <a:cubicBezTo>
                  <a:pt x="1574" y="336"/>
                  <a:pt x="1574" y="335"/>
                  <a:pt x="1574" y="336"/>
                </a:cubicBezTo>
                <a:cubicBezTo>
                  <a:pt x="1574" y="336"/>
                  <a:pt x="1574" y="336"/>
                  <a:pt x="1574" y="336"/>
                </a:cubicBezTo>
                <a:cubicBezTo>
                  <a:pt x="1573" y="336"/>
                  <a:pt x="1573" y="336"/>
                  <a:pt x="1573" y="336"/>
                </a:cubicBezTo>
                <a:cubicBezTo>
                  <a:pt x="1573" y="336"/>
                  <a:pt x="1573" y="336"/>
                  <a:pt x="1573" y="336"/>
                </a:cubicBezTo>
                <a:cubicBezTo>
                  <a:pt x="1474" y="458"/>
                  <a:pt x="1474" y="458"/>
                  <a:pt x="1474" y="458"/>
                </a:cubicBezTo>
                <a:cubicBezTo>
                  <a:pt x="835" y="224"/>
                  <a:pt x="835" y="224"/>
                  <a:pt x="835" y="224"/>
                </a:cubicBezTo>
                <a:cubicBezTo>
                  <a:pt x="747" y="24"/>
                  <a:pt x="747" y="24"/>
                  <a:pt x="747" y="24"/>
                </a:cubicBezTo>
                <a:cubicBezTo>
                  <a:pt x="747" y="24"/>
                  <a:pt x="747" y="24"/>
                  <a:pt x="746" y="24"/>
                </a:cubicBezTo>
                <a:cubicBezTo>
                  <a:pt x="746" y="24"/>
                  <a:pt x="746" y="23"/>
                  <a:pt x="746" y="23"/>
                </a:cubicBezTo>
                <a:cubicBezTo>
                  <a:pt x="683" y="0"/>
                  <a:pt x="683" y="0"/>
                  <a:pt x="683" y="0"/>
                </a:cubicBezTo>
                <a:cubicBezTo>
                  <a:pt x="683" y="0"/>
                  <a:pt x="683" y="0"/>
                  <a:pt x="683" y="0"/>
                </a:cubicBezTo>
                <a:cubicBezTo>
                  <a:pt x="683" y="0"/>
                  <a:pt x="683" y="0"/>
                  <a:pt x="683" y="0"/>
                </a:cubicBezTo>
                <a:cubicBezTo>
                  <a:pt x="683" y="0"/>
                  <a:pt x="683" y="0"/>
                  <a:pt x="683" y="0"/>
                </a:cubicBezTo>
                <a:cubicBezTo>
                  <a:pt x="683" y="0"/>
                  <a:pt x="683" y="0"/>
                  <a:pt x="683" y="0"/>
                </a:cubicBezTo>
                <a:cubicBezTo>
                  <a:pt x="683" y="0"/>
                  <a:pt x="683" y="0"/>
                  <a:pt x="683" y="0"/>
                </a:cubicBezTo>
                <a:cubicBezTo>
                  <a:pt x="682" y="0"/>
                  <a:pt x="682" y="0"/>
                  <a:pt x="682" y="0"/>
                </a:cubicBezTo>
                <a:cubicBezTo>
                  <a:pt x="682" y="0"/>
                  <a:pt x="682" y="0"/>
                  <a:pt x="682" y="0"/>
                </a:cubicBezTo>
                <a:cubicBezTo>
                  <a:pt x="682" y="0"/>
                  <a:pt x="682" y="0"/>
                  <a:pt x="682" y="0"/>
                </a:cubicBezTo>
                <a:cubicBezTo>
                  <a:pt x="682" y="0"/>
                  <a:pt x="682" y="0"/>
                  <a:pt x="682" y="1"/>
                </a:cubicBezTo>
                <a:cubicBezTo>
                  <a:pt x="682" y="1"/>
                  <a:pt x="682" y="1"/>
                  <a:pt x="682" y="1"/>
                </a:cubicBezTo>
                <a:cubicBezTo>
                  <a:pt x="682" y="1"/>
                  <a:pt x="682" y="1"/>
                  <a:pt x="682" y="1"/>
                </a:cubicBezTo>
                <a:cubicBezTo>
                  <a:pt x="682" y="1"/>
                  <a:pt x="682" y="1"/>
                  <a:pt x="682" y="1"/>
                </a:cubicBezTo>
                <a:cubicBezTo>
                  <a:pt x="682" y="1"/>
                  <a:pt x="682" y="1"/>
                  <a:pt x="682" y="1"/>
                </a:cubicBezTo>
                <a:cubicBezTo>
                  <a:pt x="682" y="1"/>
                  <a:pt x="682" y="1"/>
                  <a:pt x="682" y="1"/>
                </a:cubicBezTo>
                <a:cubicBezTo>
                  <a:pt x="707" y="178"/>
                  <a:pt x="707" y="178"/>
                  <a:pt x="707" y="178"/>
                </a:cubicBezTo>
                <a:cubicBezTo>
                  <a:pt x="46" y="182"/>
                  <a:pt x="46" y="182"/>
                  <a:pt x="46" y="182"/>
                </a:cubicBezTo>
                <a:cubicBezTo>
                  <a:pt x="46" y="182"/>
                  <a:pt x="46" y="182"/>
                  <a:pt x="46" y="182"/>
                </a:cubicBezTo>
                <a:cubicBezTo>
                  <a:pt x="46" y="182"/>
                  <a:pt x="46" y="182"/>
                  <a:pt x="46" y="182"/>
                </a:cubicBezTo>
                <a:cubicBezTo>
                  <a:pt x="46" y="182"/>
                  <a:pt x="46" y="182"/>
                  <a:pt x="46" y="182"/>
                </a:cubicBezTo>
                <a:cubicBezTo>
                  <a:pt x="46" y="182"/>
                  <a:pt x="46" y="182"/>
                  <a:pt x="46" y="182"/>
                </a:cubicBezTo>
                <a:cubicBezTo>
                  <a:pt x="46" y="182"/>
                  <a:pt x="46" y="182"/>
                  <a:pt x="46" y="182"/>
                </a:cubicBezTo>
                <a:cubicBezTo>
                  <a:pt x="46" y="182"/>
                  <a:pt x="45" y="182"/>
                  <a:pt x="45" y="182"/>
                </a:cubicBezTo>
                <a:cubicBezTo>
                  <a:pt x="45" y="182"/>
                  <a:pt x="45" y="182"/>
                  <a:pt x="45" y="182"/>
                </a:cubicBezTo>
                <a:cubicBezTo>
                  <a:pt x="45" y="182"/>
                  <a:pt x="45" y="182"/>
                  <a:pt x="45" y="182"/>
                </a:cubicBezTo>
                <a:cubicBezTo>
                  <a:pt x="45" y="182"/>
                  <a:pt x="45" y="182"/>
                  <a:pt x="45" y="182"/>
                </a:cubicBezTo>
                <a:cubicBezTo>
                  <a:pt x="45" y="182"/>
                  <a:pt x="45" y="182"/>
                  <a:pt x="45" y="182"/>
                </a:cubicBezTo>
                <a:cubicBezTo>
                  <a:pt x="45" y="182"/>
                  <a:pt x="45" y="182"/>
                  <a:pt x="45" y="182"/>
                </a:cubicBezTo>
                <a:cubicBezTo>
                  <a:pt x="45" y="182"/>
                  <a:pt x="45" y="182"/>
                  <a:pt x="45" y="182"/>
                </a:cubicBezTo>
                <a:cubicBezTo>
                  <a:pt x="45" y="182"/>
                  <a:pt x="45" y="182"/>
                  <a:pt x="45" y="183"/>
                </a:cubicBezTo>
                <a:cubicBezTo>
                  <a:pt x="45" y="183"/>
                  <a:pt x="45" y="183"/>
                  <a:pt x="45" y="183"/>
                </a:cubicBezTo>
                <a:cubicBezTo>
                  <a:pt x="45" y="183"/>
                  <a:pt x="45" y="183"/>
                  <a:pt x="45" y="183"/>
                </a:cubicBezTo>
                <a:cubicBezTo>
                  <a:pt x="45" y="183"/>
                  <a:pt x="45" y="183"/>
                  <a:pt x="45" y="183"/>
                </a:cubicBezTo>
                <a:cubicBezTo>
                  <a:pt x="45" y="183"/>
                  <a:pt x="45" y="183"/>
                  <a:pt x="45" y="183"/>
                </a:cubicBezTo>
                <a:cubicBezTo>
                  <a:pt x="45" y="183"/>
                  <a:pt x="45" y="183"/>
                  <a:pt x="45" y="183"/>
                </a:cubicBezTo>
                <a:cubicBezTo>
                  <a:pt x="45" y="183"/>
                  <a:pt x="45" y="183"/>
                  <a:pt x="45" y="183"/>
                </a:cubicBezTo>
                <a:cubicBezTo>
                  <a:pt x="45" y="183"/>
                  <a:pt x="45" y="183"/>
                  <a:pt x="45" y="183"/>
                </a:cubicBezTo>
                <a:cubicBezTo>
                  <a:pt x="45" y="193"/>
                  <a:pt x="45" y="193"/>
                  <a:pt x="45" y="193"/>
                </a:cubicBezTo>
                <a:cubicBezTo>
                  <a:pt x="44" y="202"/>
                  <a:pt x="44" y="202"/>
                  <a:pt x="44" y="202"/>
                </a:cubicBezTo>
                <a:cubicBezTo>
                  <a:pt x="40" y="201"/>
                  <a:pt x="40" y="201"/>
                  <a:pt x="40" y="201"/>
                </a:cubicBezTo>
                <a:cubicBezTo>
                  <a:pt x="40" y="201"/>
                  <a:pt x="40" y="201"/>
                  <a:pt x="40" y="201"/>
                </a:cubicBezTo>
                <a:cubicBezTo>
                  <a:pt x="40" y="201"/>
                  <a:pt x="40" y="201"/>
                  <a:pt x="40" y="201"/>
                </a:cubicBezTo>
                <a:cubicBezTo>
                  <a:pt x="40" y="201"/>
                  <a:pt x="39" y="201"/>
                  <a:pt x="39" y="201"/>
                </a:cubicBezTo>
                <a:cubicBezTo>
                  <a:pt x="39" y="201"/>
                  <a:pt x="39" y="201"/>
                  <a:pt x="39" y="201"/>
                </a:cubicBezTo>
                <a:cubicBezTo>
                  <a:pt x="39" y="201"/>
                  <a:pt x="39" y="201"/>
                  <a:pt x="39" y="201"/>
                </a:cubicBezTo>
                <a:cubicBezTo>
                  <a:pt x="39" y="202"/>
                  <a:pt x="39" y="202"/>
                  <a:pt x="39" y="202"/>
                </a:cubicBezTo>
                <a:cubicBezTo>
                  <a:pt x="39" y="202"/>
                  <a:pt x="39" y="202"/>
                  <a:pt x="39" y="202"/>
                </a:cubicBezTo>
                <a:cubicBezTo>
                  <a:pt x="39" y="202"/>
                  <a:pt x="39" y="202"/>
                  <a:pt x="39" y="202"/>
                </a:cubicBezTo>
                <a:cubicBezTo>
                  <a:pt x="36" y="207"/>
                  <a:pt x="36" y="207"/>
                  <a:pt x="36" y="207"/>
                </a:cubicBezTo>
                <a:cubicBezTo>
                  <a:pt x="36" y="207"/>
                  <a:pt x="36" y="207"/>
                  <a:pt x="36" y="207"/>
                </a:cubicBezTo>
                <a:cubicBezTo>
                  <a:pt x="36" y="207"/>
                  <a:pt x="36" y="207"/>
                  <a:pt x="36" y="208"/>
                </a:cubicBezTo>
                <a:cubicBezTo>
                  <a:pt x="36" y="208"/>
                  <a:pt x="36" y="208"/>
                  <a:pt x="36" y="208"/>
                </a:cubicBezTo>
                <a:cubicBezTo>
                  <a:pt x="36" y="208"/>
                  <a:pt x="36" y="208"/>
                  <a:pt x="36" y="208"/>
                </a:cubicBezTo>
                <a:cubicBezTo>
                  <a:pt x="36" y="208"/>
                  <a:pt x="36" y="208"/>
                  <a:pt x="36" y="208"/>
                </a:cubicBezTo>
                <a:cubicBezTo>
                  <a:pt x="36" y="208"/>
                  <a:pt x="36" y="208"/>
                  <a:pt x="36" y="209"/>
                </a:cubicBezTo>
                <a:cubicBezTo>
                  <a:pt x="36" y="209"/>
                  <a:pt x="36" y="209"/>
                  <a:pt x="36" y="209"/>
                </a:cubicBezTo>
                <a:cubicBezTo>
                  <a:pt x="36" y="209"/>
                  <a:pt x="37" y="209"/>
                  <a:pt x="37" y="209"/>
                </a:cubicBezTo>
                <a:cubicBezTo>
                  <a:pt x="37" y="209"/>
                  <a:pt x="37" y="209"/>
                  <a:pt x="37" y="209"/>
                </a:cubicBezTo>
                <a:cubicBezTo>
                  <a:pt x="35" y="214"/>
                  <a:pt x="35" y="214"/>
                  <a:pt x="35" y="214"/>
                </a:cubicBezTo>
                <a:cubicBezTo>
                  <a:pt x="35" y="214"/>
                  <a:pt x="35" y="215"/>
                  <a:pt x="35" y="215"/>
                </a:cubicBezTo>
                <a:cubicBezTo>
                  <a:pt x="35" y="215"/>
                  <a:pt x="35" y="215"/>
                  <a:pt x="35" y="215"/>
                </a:cubicBezTo>
                <a:cubicBezTo>
                  <a:pt x="35" y="215"/>
                  <a:pt x="35" y="216"/>
                  <a:pt x="35" y="216"/>
                </a:cubicBezTo>
                <a:cubicBezTo>
                  <a:pt x="35" y="216"/>
                  <a:pt x="35" y="216"/>
                  <a:pt x="35" y="216"/>
                </a:cubicBezTo>
                <a:cubicBezTo>
                  <a:pt x="36" y="216"/>
                  <a:pt x="36" y="216"/>
                  <a:pt x="36" y="216"/>
                </a:cubicBezTo>
                <a:cubicBezTo>
                  <a:pt x="33" y="221"/>
                  <a:pt x="33" y="221"/>
                  <a:pt x="33" y="221"/>
                </a:cubicBezTo>
                <a:cubicBezTo>
                  <a:pt x="33" y="221"/>
                  <a:pt x="33" y="221"/>
                  <a:pt x="33" y="221"/>
                </a:cubicBezTo>
                <a:cubicBezTo>
                  <a:pt x="33" y="221"/>
                  <a:pt x="33" y="221"/>
                  <a:pt x="33" y="222"/>
                </a:cubicBezTo>
                <a:cubicBezTo>
                  <a:pt x="33" y="222"/>
                  <a:pt x="33" y="222"/>
                  <a:pt x="33" y="222"/>
                </a:cubicBezTo>
                <a:cubicBezTo>
                  <a:pt x="33" y="222"/>
                  <a:pt x="33" y="222"/>
                  <a:pt x="33" y="222"/>
                </a:cubicBezTo>
                <a:cubicBezTo>
                  <a:pt x="33" y="222"/>
                  <a:pt x="33" y="222"/>
                  <a:pt x="33" y="222"/>
                </a:cubicBezTo>
                <a:cubicBezTo>
                  <a:pt x="33" y="222"/>
                  <a:pt x="33" y="222"/>
                  <a:pt x="33" y="223"/>
                </a:cubicBezTo>
                <a:cubicBezTo>
                  <a:pt x="33" y="223"/>
                  <a:pt x="34" y="223"/>
                  <a:pt x="34" y="223"/>
                </a:cubicBezTo>
                <a:cubicBezTo>
                  <a:pt x="34" y="223"/>
                  <a:pt x="34" y="223"/>
                  <a:pt x="34" y="223"/>
                </a:cubicBezTo>
                <a:cubicBezTo>
                  <a:pt x="34" y="223"/>
                  <a:pt x="34" y="223"/>
                  <a:pt x="34" y="223"/>
                </a:cubicBezTo>
                <a:cubicBezTo>
                  <a:pt x="32" y="228"/>
                  <a:pt x="32" y="228"/>
                  <a:pt x="32" y="228"/>
                </a:cubicBezTo>
                <a:cubicBezTo>
                  <a:pt x="32" y="228"/>
                  <a:pt x="32" y="228"/>
                  <a:pt x="32" y="228"/>
                </a:cubicBezTo>
                <a:cubicBezTo>
                  <a:pt x="32" y="228"/>
                  <a:pt x="32" y="228"/>
                  <a:pt x="32" y="229"/>
                </a:cubicBezTo>
                <a:cubicBezTo>
                  <a:pt x="32" y="229"/>
                  <a:pt x="32" y="229"/>
                  <a:pt x="32" y="229"/>
                </a:cubicBezTo>
                <a:cubicBezTo>
                  <a:pt x="32" y="229"/>
                  <a:pt x="32" y="229"/>
                  <a:pt x="32" y="229"/>
                </a:cubicBezTo>
                <a:cubicBezTo>
                  <a:pt x="32" y="229"/>
                  <a:pt x="32" y="229"/>
                  <a:pt x="32" y="229"/>
                </a:cubicBezTo>
                <a:cubicBezTo>
                  <a:pt x="32" y="229"/>
                  <a:pt x="32" y="230"/>
                  <a:pt x="32" y="230"/>
                </a:cubicBezTo>
                <a:cubicBezTo>
                  <a:pt x="32" y="230"/>
                  <a:pt x="32" y="230"/>
                  <a:pt x="32" y="230"/>
                </a:cubicBezTo>
                <a:cubicBezTo>
                  <a:pt x="32" y="230"/>
                  <a:pt x="32" y="230"/>
                  <a:pt x="32" y="230"/>
                </a:cubicBezTo>
                <a:cubicBezTo>
                  <a:pt x="33" y="230"/>
                  <a:pt x="33" y="230"/>
                  <a:pt x="33" y="230"/>
                </a:cubicBezTo>
                <a:cubicBezTo>
                  <a:pt x="30" y="235"/>
                  <a:pt x="30" y="235"/>
                  <a:pt x="30" y="235"/>
                </a:cubicBezTo>
                <a:cubicBezTo>
                  <a:pt x="30" y="235"/>
                  <a:pt x="30" y="235"/>
                  <a:pt x="30" y="235"/>
                </a:cubicBezTo>
                <a:cubicBezTo>
                  <a:pt x="30" y="235"/>
                  <a:pt x="30" y="236"/>
                  <a:pt x="30" y="236"/>
                </a:cubicBezTo>
                <a:cubicBezTo>
                  <a:pt x="30" y="236"/>
                  <a:pt x="30" y="236"/>
                  <a:pt x="30" y="236"/>
                </a:cubicBezTo>
                <a:cubicBezTo>
                  <a:pt x="30" y="236"/>
                  <a:pt x="30" y="236"/>
                  <a:pt x="30" y="236"/>
                </a:cubicBezTo>
                <a:cubicBezTo>
                  <a:pt x="30" y="236"/>
                  <a:pt x="30" y="236"/>
                  <a:pt x="30" y="236"/>
                </a:cubicBezTo>
                <a:cubicBezTo>
                  <a:pt x="31" y="236"/>
                  <a:pt x="31" y="237"/>
                  <a:pt x="31" y="237"/>
                </a:cubicBezTo>
                <a:cubicBezTo>
                  <a:pt x="31" y="237"/>
                  <a:pt x="31" y="237"/>
                  <a:pt x="31" y="237"/>
                </a:cubicBezTo>
                <a:cubicBezTo>
                  <a:pt x="31" y="237"/>
                  <a:pt x="31" y="237"/>
                  <a:pt x="31" y="237"/>
                </a:cubicBezTo>
                <a:cubicBezTo>
                  <a:pt x="31" y="237"/>
                  <a:pt x="31" y="237"/>
                  <a:pt x="31" y="237"/>
                </a:cubicBezTo>
                <a:cubicBezTo>
                  <a:pt x="29" y="242"/>
                  <a:pt x="29" y="242"/>
                  <a:pt x="29" y="242"/>
                </a:cubicBezTo>
                <a:cubicBezTo>
                  <a:pt x="29" y="242"/>
                  <a:pt x="29" y="242"/>
                  <a:pt x="29" y="242"/>
                </a:cubicBezTo>
                <a:cubicBezTo>
                  <a:pt x="29" y="243"/>
                  <a:pt x="29" y="243"/>
                  <a:pt x="29" y="243"/>
                </a:cubicBezTo>
                <a:cubicBezTo>
                  <a:pt x="29" y="243"/>
                  <a:pt x="29" y="243"/>
                  <a:pt x="29" y="243"/>
                </a:cubicBezTo>
                <a:cubicBezTo>
                  <a:pt x="29" y="243"/>
                  <a:pt x="29" y="243"/>
                  <a:pt x="29" y="243"/>
                </a:cubicBezTo>
                <a:cubicBezTo>
                  <a:pt x="29" y="243"/>
                  <a:pt x="29" y="243"/>
                  <a:pt x="29" y="243"/>
                </a:cubicBezTo>
                <a:cubicBezTo>
                  <a:pt x="29" y="244"/>
                  <a:pt x="29" y="244"/>
                  <a:pt x="29" y="244"/>
                </a:cubicBezTo>
                <a:cubicBezTo>
                  <a:pt x="29" y="244"/>
                  <a:pt x="29" y="244"/>
                  <a:pt x="29" y="244"/>
                </a:cubicBezTo>
                <a:cubicBezTo>
                  <a:pt x="29" y="244"/>
                  <a:pt x="29" y="244"/>
                  <a:pt x="30" y="244"/>
                </a:cubicBezTo>
                <a:cubicBezTo>
                  <a:pt x="30" y="244"/>
                  <a:pt x="30" y="244"/>
                  <a:pt x="30" y="244"/>
                </a:cubicBezTo>
                <a:cubicBezTo>
                  <a:pt x="28" y="249"/>
                  <a:pt x="28" y="249"/>
                  <a:pt x="28" y="249"/>
                </a:cubicBezTo>
                <a:cubicBezTo>
                  <a:pt x="28" y="249"/>
                  <a:pt x="28" y="249"/>
                  <a:pt x="28" y="249"/>
                </a:cubicBezTo>
                <a:cubicBezTo>
                  <a:pt x="28" y="250"/>
                  <a:pt x="27" y="250"/>
                  <a:pt x="27" y="250"/>
                </a:cubicBezTo>
                <a:cubicBezTo>
                  <a:pt x="27" y="250"/>
                  <a:pt x="27" y="250"/>
                  <a:pt x="27" y="250"/>
                </a:cubicBezTo>
                <a:cubicBezTo>
                  <a:pt x="27" y="250"/>
                  <a:pt x="27" y="250"/>
                  <a:pt x="28" y="250"/>
                </a:cubicBezTo>
                <a:cubicBezTo>
                  <a:pt x="28" y="250"/>
                  <a:pt x="28" y="250"/>
                  <a:pt x="28" y="251"/>
                </a:cubicBezTo>
                <a:cubicBezTo>
                  <a:pt x="28" y="251"/>
                  <a:pt x="28" y="251"/>
                  <a:pt x="28" y="251"/>
                </a:cubicBezTo>
                <a:cubicBezTo>
                  <a:pt x="28" y="251"/>
                  <a:pt x="28" y="251"/>
                  <a:pt x="28" y="251"/>
                </a:cubicBezTo>
                <a:cubicBezTo>
                  <a:pt x="28" y="251"/>
                  <a:pt x="28" y="251"/>
                  <a:pt x="28" y="251"/>
                </a:cubicBezTo>
                <a:cubicBezTo>
                  <a:pt x="29" y="251"/>
                  <a:pt x="29" y="251"/>
                  <a:pt x="29" y="251"/>
                </a:cubicBezTo>
                <a:cubicBezTo>
                  <a:pt x="26" y="256"/>
                  <a:pt x="26" y="256"/>
                  <a:pt x="26" y="256"/>
                </a:cubicBezTo>
                <a:cubicBezTo>
                  <a:pt x="26" y="256"/>
                  <a:pt x="26" y="257"/>
                  <a:pt x="26" y="257"/>
                </a:cubicBezTo>
                <a:cubicBezTo>
                  <a:pt x="26" y="257"/>
                  <a:pt x="26" y="257"/>
                  <a:pt x="26" y="257"/>
                </a:cubicBezTo>
                <a:cubicBezTo>
                  <a:pt x="26" y="257"/>
                  <a:pt x="26" y="257"/>
                  <a:pt x="26" y="257"/>
                </a:cubicBezTo>
                <a:cubicBezTo>
                  <a:pt x="26" y="257"/>
                  <a:pt x="26" y="257"/>
                  <a:pt x="26" y="257"/>
                </a:cubicBezTo>
                <a:cubicBezTo>
                  <a:pt x="26" y="257"/>
                  <a:pt x="26" y="258"/>
                  <a:pt x="26" y="258"/>
                </a:cubicBezTo>
                <a:cubicBezTo>
                  <a:pt x="26" y="258"/>
                  <a:pt x="26" y="258"/>
                  <a:pt x="26" y="258"/>
                </a:cubicBezTo>
                <a:cubicBezTo>
                  <a:pt x="26" y="258"/>
                  <a:pt x="26" y="258"/>
                  <a:pt x="27" y="258"/>
                </a:cubicBezTo>
                <a:cubicBezTo>
                  <a:pt x="27" y="258"/>
                  <a:pt x="27" y="258"/>
                  <a:pt x="27" y="258"/>
                </a:cubicBezTo>
                <a:cubicBezTo>
                  <a:pt x="27" y="258"/>
                  <a:pt x="27" y="258"/>
                  <a:pt x="27" y="258"/>
                </a:cubicBezTo>
                <a:cubicBezTo>
                  <a:pt x="25" y="263"/>
                  <a:pt x="25" y="263"/>
                  <a:pt x="25" y="263"/>
                </a:cubicBezTo>
                <a:cubicBezTo>
                  <a:pt x="25" y="263"/>
                  <a:pt x="25" y="264"/>
                  <a:pt x="25" y="264"/>
                </a:cubicBezTo>
                <a:cubicBezTo>
                  <a:pt x="25" y="264"/>
                  <a:pt x="25" y="264"/>
                  <a:pt x="25" y="264"/>
                </a:cubicBezTo>
                <a:cubicBezTo>
                  <a:pt x="25" y="264"/>
                  <a:pt x="25" y="264"/>
                  <a:pt x="25" y="264"/>
                </a:cubicBezTo>
                <a:cubicBezTo>
                  <a:pt x="25" y="264"/>
                  <a:pt x="25" y="264"/>
                  <a:pt x="25" y="264"/>
                </a:cubicBezTo>
                <a:cubicBezTo>
                  <a:pt x="25" y="265"/>
                  <a:pt x="25" y="265"/>
                  <a:pt x="25" y="265"/>
                </a:cubicBezTo>
                <a:cubicBezTo>
                  <a:pt x="25" y="265"/>
                  <a:pt x="25" y="265"/>
                  <a:pt x="25" y="265"/>
                </a:cubicBezTo>
                <a:cubicBezTo>
                  <a:pt x="25" y="265"/>
                  <a:pt x="25" y="265"/>
                  <a:pt x="25" y="265"/>
                </a:cubicBezTo>
                <a:cubicBezTo>
                  <a:pt x="25" y="265"/>
                  <a:pt x="25" y="265"/>
                  <a:pt x="25" y="265"/>
                </a:cubicBezTo>
                <a:cubicBezTo>
                  <a:pt x="26" y="266"/>
                  <a:pt x="26" y="266"/>
                  <a:pt x="26" y="266"/>
                </a:cubicBezTo>
                <a:cubicBezTo>
                  <a:pt x="23" y="271"/>
                  <a:pt x="23" y="271"/>
                  <a:pt x="23" y="271"/>
                </a:cubicBezTo>
                <a:cubicBezTo>
                  <a:pt x="23" y="271"/>
                  <a:pt x="23" y="271"/>
                  <a:pt x="23" y="271"/>
                </a:cubicBezTo>
                <a:cubicBezTo>
                  <a:pt x="23" y="271"/>
                  <a:pt x="23" y="271"/>
                  <a:pt x="23" y="271"/>
                </a:cubicBezTo>
                <a:cubicBezTo>
                  <a:pt x="23" y="271"/>
                  <a:pt x="23" y="271"/>
                  <a:pt x="23" y="271"/>
                </a:cubicBezTo>
                <a:cubicBezTo>
                  <a:pt x="23" y="271"/>
                  <a:pt x="23" y="271"/>
                  <a:pt x="23" y="272"/>
                </a:cubicBezTo>
                <a:cubicBezTo>
                  <a:pt x="23" y="272"/>
                  <a:pt x="23" y="272"/>
                  <a:pt x="23" y="272"/>
                </a:cubicBezTo>
                <a:cubicBezTo>
                  <a:pt x="23" y="272"/>
                  <a:pt x="23" y="272"/>
                  <a:pt x="23" y="272"/>
                </a:cubicBezTo>
                <a:cubicBezTo>
                  <a:pt x="24" y="272"/>
                  <a:pt x="24" y="272"/>
                  <a:pt x="24" y="272"/>
                </a:cubicBezTo>
                <a:cubicBezTo>
                  <a:pt x="24" y="272"/>
                  <a:pt x="24" y="272"/>
                  <a:pt x="24" y="272"/>
                </a:cubicBezTo>
                <a:cubicBezTo>
                  <a:pt x="24" y="272"/>
                  <a:pt x="24" y="272"/>
                  <a:pt x="24" y="272"/>
                </a:cubicBezTo>
                <a:cubicBezTo>
                  <a:pt x="24" y="273"/>
                  <a:pt x="24" y="273"/>
                  <a:pt x="24" y="273"/>
                </a:cubicBezTo>
                <a:cubicBezTo>
                  <a:pt x="22" y="278"/>
                  <a:pt x="22" y="278"/>
                  <a:pt x="22" y="278"/>
                </a:cubicBezTo>
                <a:cubicBezTo>
                  <a:pt x="22" y="278"/>
                  <a:pt x="22" y="278"/>
                  <a:pt x="22" y="278"/>
                </a:cubicBezTo>
                <a:cubicBezTo>
                  <a:pt x="22" y="278"/>
                  <a:pt x="22" y="278"/>
                  <a:pt x="22" y="278"/>
                </a:cubicBezTo>
                <a:cubicBezTo>
                  <a:pt x="22" y="278"/>
                  <a:pt x="22" y="278"/>
                  <a:pt x="22" y="278"/>
                </a:cubicBezTo>
                <a:cubicBezTo>
                  <a:pt x="22" y="278"/>
                  <a:pt x="22" y="279"/>
                  <a:pt x="22" y="279"/>
                </a:cubicBezTo>
                <a:cubicBezTo>
                  <a:pt x="22" y="279"/>
                  <a:pt x="22" y="279"/>
                  <a:pt x="22" y="279"/>
                </a:cubicBezTo>
                <a:cubicBezTo>
                  <a:pt x="22" y="279"/>
                  <a:pt x="22" y="279"/>
                  <a:pt x="22" y="279"/>
                </a:cubicBezTo>
                <a:cubicBezTo>
                  <a:pt x="22" y="279"/>
                  <a:pt x="22" y="279"/>
                  <a:pt x="22" y="279"/>
                </a:cubicBezTo>
                <a:cubicBezTo>
                  <a:pt x="22" y="279"/>
                  <a:pt x="22" y="279"/>
                  <a:pt x="22" y="279"/>
                </a:cubicBezTo>
                <a:cubicBezTo>
                  <a:pt x="23" y="280"/>
                  <a:pt x="23" y="280"/>
                  <a:pt x="23" y="280"/>
                </a:cubicBezTo>
                <a:cubicBezTo>
                  <a:pt x="20" y="285"/>
                  <a:pt x="20" y="285"/>
                  <a:pt x="20" y="285"/>
                </a:cubicBezTo>
                <a:cubicBezTo>
                  <a:pt x="20" y="285"/>
                  <a:pt x="20" y="285"/>
                  <a:pt x="20" y="285"/>
                </a:cubicBezTo>
                <a:cubicBezTo>
                  <a:pt x="20" y="285"/>
                  <a:pt x="20" y="285"/>
                  <a:pt x="20" y="285"/>
                </a:cubicBezTo>
                <a:cubicBezTo>
                  <a:pt x="20" y="285"/>
                  <a:pt x="20" y="285"/>
                  <a:pt x="20" y="286"/>
                </a:cubicBezTo>
                <a:cubicBezTo>
                  <a:pt x="20" y="286"/>
                  <a:pt x="20" y="286"/>
                  <a:pt x="20" y="286"/>
                </a:cubicBezTo>
                <a:cubicBezTo>
                  <a:pt x="20" y="286"/>
                  <a:pt x="20" y="286"/>
                  <a:pt x="21" y="286"/>
                </a:cubicBezTo>
                <a:cubicBezTo>
                  <a:pt x="21" y="286"/>
                  <a:pt x="21" y="286"/>
                  <a:pt x="21" y="286"/>
                </a:cubicBezTo>
                <a:cubicBezTo>
                  <a:pt x="21" y="286"/>
                  <a:pt x="21" y="286"/>
                  <a:pt x="21" y="286"/>
                </a:cubicBezTo>
                <a:cubicBezTo>
                  <a:pt x="21" y="286"/>
                  <a:pt x="21" y="287"/>
                  <a:pt x="21" y="287"/>
                </a:cubicBezTo>
                <a:cubicBezTo>
                  <a:pt x="22" y="287"/>
                  <a:pt x="22" y="287"/>
                  <a:pt x="22" y="287"/>
                </a:cubicBezTo>
                <a:cubicBezTo>
                  <a:pt x="19" y="292"/>
                  <a:pt x="19" y="292"/>
                  <a:pt x="19" y="292"/>
                </a:cubicBezTo>
                <a:cubicBezTo>
                  <a:pt x="19" y="292"/>
                  <a:pt x="19" y="292"/>
                  <a:pt x="19" y="292"/>
                </a:cubicBezTo>
                <a:cubicBezTo>
                  <a:pt x="19" y="292"/>
                  <a:pt x="19" y="292"/>
                  <a:pt x="19" y="292"/>
                </a:cubicBezTo>
                <a:cubicBezTo>
                  <a:pt x="19" y="292"/>
                  <a:pt x="19" y="293"/>
                  <a:pt x="19" y="293"/>
                </a:cubicBezTo>
                <a:cubicBezTo>
                  <a:pt x="19" y="293"/>
                  <a:pt x="19" y="293"/>
                  <a:pt x="19" y="293"/>
                </a:cubicBezTo>
                <a:cubicBezTo>
                  <a:pt x="19" y="293"/>
                  <a:pt x="19" y="293"/>
                  <a:pt x="19" y="293"/>
                </a:cubicBezTo>
                <a:cubicBezTo>
                  <a:pt x="19" y="293"/>
                  <a:pt x="19" y="293"/>
                  <a:pt x="19" y="293"/>
                </a:cubicBezTo>
                <a:cubicBezTo>
                  <a:pt x="19" y="293"/>
                  <a:pt x="19" y="294"/>
                  <a:pt x="19" y="294"/>
                </a:cubicBezTo>
                <a:cubicBezTo>
                  <a:pt x="19" y="294"/>
                  <a:pt x="20" y="294"/>
                  <a:pt x="20" y="294"/>
                </a:cubicBezTo>
                <a:cubicBezTo>
                  <a:pt x="20" y="294"/>
                  <a:pt x="20" y="294"/>
                  <a:pt x="20" y="294"/>
                </a:cubicBezTo>
                <a:cubicBezTo>
                  <a:pt x="18" y="299"/>
                  <a:pt x="18" y="299"/>
                  <a:pt x="18" y="299"/>
                </a:cubicBezTo>
                <a:cubicBezTo>
                  <a:pt x="18" y="299"/>
                  <a:pt x="18" y="299"/>
                  <a:pt x="18" y="299"/>
                </a:cubicBezTo>
                <a:cubicBezTo>
                  <a:pt x="18" y="299"/>
                  <a:pt x="17" y="299"/>
                  <a:pt x="17" y="300"/>
                </a:cubicBezTo>
                <a:cubicBezTo>
                  <a:pt x="17" y="300"/>
                  <a:pt x="17" y="300"/>
                  <a:pt x="18" y="300"/>
                </a:cubicBezTo>
                <a:cubicBezTo>
                  <a:pt x="18" y="300"/>
                  <a:pt x="18" y="300"/>
                  <a:pt x="18" y="300"/>
                </a:cubicBezTo>
                <a:cubicBezTo>
                  <a:pt x="18" y="300"/>
                  <a:pt x="18" y="300"/>
                  <a:pt x="18" y="300"/>
                </a:cubicBezTo>
                <a:cubicBezTo>
                  <a:pt x="18" y="300"/>
                  <a:pt x="18" y="300"/>
                  <a:pt x="18" y="301"/>
                </a:cubicBezTo>
                <a:cubicBezTo>
                  <a:pt x="18" y="301"/>
                  <a:pt x="18" y="301"/>
                  <a:pt x="18" y="301"/>
                </a:cubicBezTo>
                <a:cubicBezTo>
                  <a:pt x="18" y="301"/>
                  <a:pt x="18" y="301"/>
                  <a:pt x="18" y="301"/>
                </a:cubicBezTo>
                <a:cubicBezTo>
                  <a:pt x="19" y="301"/>
                  <a:pt x="19" y="301"/>
                  <a:pt x="19" y="301"/>
                </a:cubicBezTo>
                <a:cubicBezTo>
                  <a:pt x="16" y="306"/>
                  <a:pt x="16" y="306"/>
                  <a:pt x="16" y="306"/>
                </a:cubicBezTo>
                <a:cubicBezTo>
                  <a:pt x="16" y="306"/>
                  <a:pt x="16" y="306"/>
                  <a:pt x="16" y="306"/>
                </a:cubicBezTo>
                <a:cubicBezTo>
                  <a:pt x="16" y="306"/>
                  <a:pt x="16" y="307"/>
                  <a:pt x="16" y="307"/>
                </a:cubicBezTo>
                <a:cubicBezTo>
                  <a:pt x="16" y="307"/>
                  <a:pt x="16" y="307"/>
                  <a:pt x="16" y="307"/>
                </a:cubicBezTo>
                <a:cubicBezTo>
                  <a:pt x="16" y="307"/>
                  <a:pt x="16" y="307"/>
                  <a:pt x="16" y="307"/>
                </a:cubicBezTo>
                <a:cubicBezTo>
                  <a:pt x="16" y="307"/>
                  <a:pt x="16" y="307"/>
                  <a:pt x="16" y="307"/>
                </a:cubicBezTo>
                <a:cubicBezTo>
                  <a:pt x="16" y="308"/>
                  <a:pt x="16" y="308"/>
                  <a:pt x="16" y="308"/>
                </a:cubicBezTo>
                <a:cubicBezTo>
                  <a:pt x="16" y="308"/>
                  <a:pt x="16" y="308"/>
                  <a:pt x="17" y="308"/>
                </a:cubicBezTo>
                <a:cubicBezTo>
                  <a:pt x="17" y="308"/>
                  <a:pt x="17" y="308"/>
                  <a:pt x="17" y="308"/>
                </a:cubicBezTo>
                <a:cubicBezTo>
                  <a:pt x="17" y="308"/>
                  <a:pt x="17" y="308"/>
                  <a:pt x="17" y="308"/>
                </a:cubicBezTo>
                <a:cubicBezTo>
                  <a:pt x="15" y="313"/>
                  <a:pt x="15" y="313"/>
                  <a:pt x="15" y="313"/>
                </a:cubicBezTo>
                <a:cubicBezTo>
                  <a:pt x="15" y="313"/>
                  <a:pt x="15" y="314"/>
                  <a:pt x="15" y="314"/>
                </a:cubicBezTo>
                <a:cubicBezTo>
                  <a:pt x="15" y="314"/>
                  <a:pt x="15" y="314"/>
                  <a:pt x="15" y="314"/>
                </a:cubicBezTo>
                <a:cubicBezTo>
                  <a:pt x="15" y="314"/>
                  <a:pt x="15" y="314"/>
                  <a:pt x="15" y="314"/>
                </a:cubicBezTo>
                <a:cubicBezTo>
                  <a:pt x="15" y="314"/>
                  <a:pt x="15" y="314"/>
                  <a:pt x="15" y="314"/>
                </a:cubicBezTo>
                <a:cubicBezTo>
                  <a:pt x="15" y="314"/>
                  <a:pt x="15" y="315"/>
                  <a:pt x="15" y="315"/>
                </a:cubicBezTo>
                <a:cubicBezTo>
                  <a:pt x="15" y="315"/>
                  <a:pt x="15" y="315"/>
                  <a:pt x="15" y="315"/>
                </a:cubicBezTo>
                <a:cubicBezTo>
                  <a:pt x="15" y="315"/>
                  <a:pt x="15" y="315"/>
                  <a:pt x="15" y="315"/>
                </a:cubicBezTo>
                <a:cubicBezTo>
                  <a:pt x="15" y="315"/>
                  <a:pt x="15" y="315"/>
                  <a:pt x="15" y="315"/>
                </a:cubicBezTo>
                <a:cubicBezTo>
                  <a:pt x="16" y="316"/>
                  <a:pt x="16" y="316"/>
                  <a:pt x="16" y="316"/>
                </a:cubicBezTo>
                <a:cubicBezTo>
                  <a:pt x="13" y="321"/>
                  <a:pt x="13" y="321"/>
                  <a:pt x="13" y="321"/>
                </a:cubicBezTo>
                <a:cubicBezTo>
                  <a:pt x="13" y="321"/>
                  <a:pt x="13" y="321"/>
                  <a:pt x="13" y="321"/>
                </a:cubicBezTo>
                <a:cubicBezTo>
                  <a:pt x="13" y="321"/>
                  <a:pt x="13" y="321"/>
                  <a:pt x="13" y="321"/>
                </a:cubicBezTo>
                <a:cubicBezTo>
                  <a:pt x="13" y="321"/>
                  <a:pt x="13" y="321"/>
                  <a:pt x="13" y="321"/>
                </a:cubicBezTo>
                <a:cubicBezTo>
                  <a:pt x="13" y="321"/>
                  <a:pt x="13" y="322"/>
                  <a:pt x="13" y="322"/>
                </a:cubicBezTo>
                <a:cubicBezTo>
                  <a:pt x="13" y="322"/>
                  <a:pt x="13" y="322"/>
                  <a:pt x="13" y="322"/>
                </a:cubicBezTo>
                <a:cubicBezTo>
                  <a:pt x="13" y="322"/>
                  <a:pt x="13" y="322"/>
                  <a:pt x="13" y="322"/>
                </a:cubicBezTo>
                <a:cubicBezTo>
                  <a:pt x="14" y="322"/>
                  <a:pt x="14" y="322"/>
                  <a:pt x="14" y="322"/>
                </a:cubicBezTo>
                <a:cubicBezTo>
                  <a:pt x="14" y="322"/>
                  <a:pt x="14" y="322"/>
                  <a:pt x="14" y="322"/>
                </a:cubicBezTo>
                <a:cubicBezTo>
                  <a:pt x="14" y="323"/>
                  <a:pt x="14" y="323"/>
                  <a:pt x="14" y="323"/>
                </a:cubicBezTo>
                <a:cubicBezTo>
                  <a:pt x="12" y="328"/>
                  <a:pt x="12" y="328"/>
                  <a:pt x="12" y="328"/>
                </a:cubicBezTo>
                <a:cubicBezTo>
                  <a:pt x="12" y="328"/>
                  <a:pt x="12" y="328"/>
                  <a:pt x="12" y="328"/>
                </a:cubicBezTo>
                <a:cubicBezTo>
                  <a:pt x="12" y="328"/>
                  <a:pt x="12" y="328"/>
                  <a:pt x="12" y="328"/>
                </a:cubicBezTo>
                <a:cubicBezTo>
                  <a:pt x="12" y="328"/>
                  <a:pt x="12" y="328"/>
                  <a:pt x="12" y="329"/>
                </a:cubicBezTo>
                <a:cubicBezTo>
                  <a:pt x="12" y="329"/>
                  <a:pt x="12" y="329"/>
                  <a:pt x="12" y="329"/>
                </a:cubicBezTo>
                <a:cubicBezTo>
                  <a:pt x="12" y="329"/>
                  <a:pt x="12" y="329"/>
                  <a:pt x="12" y="329"/>
                </a:cubicBezTo>
                <a:cubicBezTo>
                  <a:pt x="12" y="329"/>
                  <a:pt x="12" y="329"/>
                  <a:pt x="12" y="329"/>
                </a:cubicBezTo>
                <a:cubicBezTo>
                  <a:pt x="12" y="329"/>
                  <a:pt x="12" y="329"/>
                  <a:pt x="12" y="329"/>
                </a:cubicBezTo>
                <a:cubicBezTo>
                  <a:pt x="12" y="329"/>
                  <a:pt x="12" y="330"/>
                  <a:pt x="12" y="330"/>
                </a:cubicBezTo>
                <a:cubicBezTo>
                  <a:pt x="13" y="330"/>
                  <a:pt x="13" y="330"/>
                  <a:pt x="13" y="330"/>
                </a:cubicBezTo>
                <a:cubicBezTo>
                  <a:pt x="10" y="335"/>
                  <a:pt x="10" y="335"/>
                  <a:pt x="10" y="335"/>
                </a:cubicBezTo>
                <a:cubicBezTo>
                  <a:pt x="10" y="335"/>
                  <a:pt x="10" y="335"/>
                  <a:pt x="10" y="335"/>
                </a:cubicBezTo>
                <a:cubicBezTo>
                  <a:pt x="10" y="335"/>
                  <a:pt x="10" y="335"/>
                  <a:pt x="10" y="335"/>
                </a:cubicBezTo>
                <a:cubicBezTo>
                  <a:pt x="10" y="336"/>
                  <a:pt x="10" y="336"/>
                  <a:pt x="10" y="336"/>
                </a:cubicBezTo>
                <a:cubicBezTo>
                  <a:pt x="10" y="336"/>
                  <a:pt x="10" y="336"/>
                  <a:pt x="10" y="336"/>
                </a:cubicBezTo>
                <a:cubicBezTo>
                  <a:pt x="10" y="336"/>
                  <a:pt x="10" y="336"/>
                  <a:pt x="10" y="336"/>
                </a:cubicBezTo>
                <a:cubicBezTo>
                  <a:pt x="10" y="336"/>
                  <a:pt x="11" y="336"/>
                  <a:pt x="11" y="336"/>
                </a:cubicBezTo>
                <a:cubicBezTo>
                  <a:pt x="11" y="337"/>
                  <a:pt x="11" y="337"/>
                  <a:pt x="11" y="337"/>
                </a:cubicBezTo>
                <a:cubicBezTo>
                  <a:pt x="11" y="337"/>
                  <a:pt x="11" y="337"/>
                  <a:pt x="11" y="337"/>
                </a:cubicBezTo>
                <a:cubicBezTo>
                  <a:pt x="11" y="337"/>
                  <a:pt x="11" y="337"/>
                  <a:pt x="11" y="337"/>
                </a:cubicBezTo>
                <a:cubicBezTo>
                  <a:pt x="9" y="342"/>
                  <a:pt x="9" y="342"/>
                  <a:pt x="9" y="342"/>
                </a:cubicBezTo>
                <a:cubicBezTo>
                  <a:pt x="9" y="342"/>
                  <a:pt x="9" y="342"/>
                  <a:pt x="9" y="342"/>
                </a:cubicBezTo>
                <a:cubicBezTo>
                  <a:pt x="9" y="343"/>
                  <a:pt x="9" y="343"/>
                  <a:pt x="9" y="343"/>
                </a:cubicBezTo>
                <a:cubicBezTo>
                  <a:pt x="9" y="343"/>
                  <a:pt x="9" y="343"/>
                  <a:pt x="9" y="343"/>
                </a:cubicBezTo>
                <a:cubicBezTo>
                  <a:pt x="9" y="343"/>
                  <a:pt x="9" y="343"/>
                  <a:pt x="9" y="343"/>
                </a:cubicBezTo>
                <a:cubicBezTo>
                  <a:pt x="9" y="343"/>
                  <a:pt x="9" y="343"/>
                  <a:pt x="9" y="343"/>
                </a:cubicBezTo>
                <a:cubicBezTo>
                  <a:pt x="9" y="344"/>
                  <a:pt x="9" y="344"/>
                  <a:pt x="9" y="344"/>
                </a:cubicBezTo>
                <a:cubicBezTo>
                  <a:pt x="9" y="344"/>
                  <a:pt x="9" y="344"/>
                  <a:pt x="9" y="344"/>
                </a:cubicBezTo>
                <a:cubicBezTo>
                  <a:pt x="9" y="344"/>
                  <a:pt x="9" y="344"/>
                  <a:pt x="9" y="344"/>
                </a:cubicBezTo>
                <a:cubicBezTo>
                  <a:pt x="10" y="344"/>
                  <a:pt x="10" y="344"/>
                  <a:pt x="10" y="344"/>
                </a:cubicBezTo>
                <a:cubicBezTo>
                  <a:pt x="8" y="349"/>
                  <a:pt x="8" y="349"/>
                  <a:pt x="8" y="349"/>
                </a:cubicBezTo>
                <a:cubicBezTo>
                  <a:pt x="7" y="350"/>
                  <a:pt x="7" y="350"/>
                  <a:pt x="7" y="350"/>
                </a:cubicBezTo>
                <a:cubicBezTo>
                  <a:pt x="7" y="350"/>
                  <a:pt x="7" y="350"/>
                  <a:pt x="7" y="350"/>
                </a:cubicBezTo>
                <a:cubicBezTo>
                  <a:pt x="7" y="350"/>
                  <a:pt x="7" y="350"/>
                  <a:pt x="7" y="350"/>
                </a:cubicBezTo>
                <a:cubicBezTo>
                  <a:pt x="7" y="350"/>
                  <a:pt x="7" y="350"/>
                  <a:pt x="7" y="350"/>
                </a:cubicBezTo>
                <a:cubicBezTo>
                  <a:pt x="7" y="351"/>
                  <a:pt x="7" y="351"/>
                  <a:pt x="8" y="351"/>
                </a:cubicBezTo>
                <a:cubicBezTo>
                  <a:pt x="8" y="351"/>
                  <a:pt x="8" y="351"/>
                  <a:pt x="8" y="351"/>
                </a:cubicBezTo>
                <a:cubicBezTo>
                  <a:pt x="8" y="351"/>
                  <a:pt x="8" y="351"/>
                  <a:pt x="8" y="351"/>
                </a:cubicBezTo>
                <a:cubicBezTo>
                  <a:pt x="8" y="351"/>
                  <a:pt x="8" y="351"/>
                  <a:pt x="8" y="351"/>
                </a:cubicBezTo>
                <a:cubicBezTo>
                  <a:pt x="9" y="352"/>
                  <a:pt x="9" y="352"/>
                  <a:pt x="9" y="352"/>
                </a:cubicBezTo>
                <a:cubicBezTo>
                  <a:pt x="9" y="352"/>
                  <a:pt x="9" y="352"/>
                  <a:pt x="9" y="352"/>
                </a:cubicBezTo>
                <a:cubicBezTo>
                  <a:pt x="6" y="357"/>
                  <a:pt x="6" y="357"/>
                  <a:pt x="6" y="357"/>
                </a:cubicBezTo>
                <a:cubicBezTo>
                  <a:pt x="6" y="357"/>
                  <a:pt x="6" y="357"/>
                  <a:pt x="6" y="357"/>
                </a:cubicBezTo>
                <a:cubicBezTo>
                  <a:pt x="6" y="357"/>
                  <a:pt x="6" y="357"/>
                  <a:pt x="6" y="357"/>
                </a:cubicBezTo>
                <a:cubicBezTo>
                  <a:pt x="6" y="357"/>
                  <a:pt x="6" y="357"/>
                  <a:pt x="6" y="357"/>
                </a:cubicBezTo>
                <a:cubicBezTo>
                  <a:pt x="6" y="358"/>
                  <a:pt x="6" y="358"/>
                  <a:pt x="6" y="358"/>
                </a:cubicBezTo>
                <a:cubicBezTo>
                  <a:pt x="6" y="358"/>
                  <a:pt x="6" y="358"/>
                  <a:pt x="6" y="358"/>
                </a:cubicBezTo>
                <a:cubicBezTo>
                  <a:pt x="6" y="358"/>
                  <a:pt x="6" y="358"/>
                  <a:pt x="6" y="358"/>
                </a:cubicBezTo>
                <a:cubicBezTo>
                  <a:pt x="6" y="358"/>
                  <a:pt x="6" y="358"/>
                  <a:pt x="6" y="358"/>
                </a:cubicBezTo>
                <a:cubicBezTo>
                  <a:pt x="6" y="358"/>
                  <a:pt x="7" y="359"/>
                  <a:pt x="7" y="359"/>
                </a:cubicBezTo>
                <a:cubicBezTo>
                  <a:pt x="7" y="359"/>
                  <a:pt x="7" y="359"/>
                  <a:pt x="7" y="359"/>
                </a:cubicBezTo>
                <a:cubicBezTo>
                  <a:pt x="7" y="359"/>
                  <a:pt x="7" y="359"/>
                  <a:pt x="7" y="359"/>
                </a:cubicBezTo>
                <a:cubicBezTo>
                  <a:pt x="5" y="364"/>
                  <a:pt x="5" y="364"/>
                  <a:pt x="5" y="364"/>
                </a:cubicBezTo>
                <a:cubicBezTo>
                  <a:pt x="5" y="364"/>
                  <a:pt x="5" y="364"/>
                  <a:pt x="5" y="364"/>
                </a:cubicBezTo>
                <a:cubicBezTo>
                  <a:pt x="5" y="364"/>
                  <a:pt x="4" y="364"/>
                  <a:pt x="4" y="364"/>
                </a:cubicBezTo>
                <a:cubicBezTo>
                  <a:pt x="4" y="365"/>
                  <a:pt x="4" y="365"/>
                  <a:pt x="4" y="365"/>
                </a:cubicBezTo>
                <a:cubicBezTo>
                  <a:pt x="4" y="365"/>
                  <a:pt x="4" y="365"/>
                  <a:pt x="5" y="365"/>
                </a:cubicBezTo>
                <a:cubicBezTo>
                  <a:pt x="5" y="365"/>
                  <a:pt x="5" y="365"/>
                  <a:pt x="5" y="365"/>
                </a:cubicBezTo>
                <a:cubicBezTo>
                  <a:pt x="5" y="365"/>
                  <a:pt x="5" y="365"/>
                  <a:pt x="5" y="365"/>
                </a:cubicBezTo>
                <a:cubicBezTo>
                  <a:pt x="5" y="366"/>
                  <a:pt x="5" y="366"/>
                  <a:pt x="5" y="366"/>
                </a:cubicBezTo>
                <a:cubicBezTo>
                  <a:pt x="5" y="366"/>
                  <a:pt x="5" y="366"/>
                  <a:pt x="5" y="366"/>
                </a:cubicBezTo>
                <a:cubicBezTo>
                  <a:pt x="6" y="366"/>
                  <a:pt x="6" y="366"/>
                  <a:pt x="6" y="366"/>
                </a:cubicBezTo>
                <a:cubicBezTo>
                  <a:pt x="6" y="366"/>
                  <a:pt x="6" y="366"/>
                  <a:pt x="6" y="366"/>
                </a:cubicBezTo>
                <a:cubicBezTo>
                  <a:pt x="3" y="371"/>
                  <a:pt x="3" y="371"/>
                  <a:pt x="3" y="371"/>
                </a:cubicBezTo>
                <a:cubicBezTo>
                  <a:pt x="3" y="371"/>
                  <a:pt x="3" y="371"/>
                  <a:pt x="3" y="371"/>
                </a:cubicBezTo>
                <a:cubicBezTo>
                  <a:pt x="3" y="372"/>
                  <a:pt x="3" y="372"/>
                  <a:pt x="3" y="372"/>
                </a:cubicBezTo>
                <a:cubicBezTo>
                  <a:pt x="3" y="372"/>
                  <a:pt x="3" y="372"/>
                  <a:pt x="3" y="372"/>
                </a:cubicBezTo>
                <a:cubicBezTo>
                  <a:pt x="3" y="372"/>
                  <a:pt x="3" y="372"/>
                  <a:pt x="3" y="372"/>
                </a:cubicBezTo>
                <a:cubicBezTo>
                  <a:pt x="3" y="372"/>
                  <a:pt x="3" y="372"/>
                  <a:pt x="3" y="373"/>
                </a:cubicBezTo>
                <a:cubicBezTo>
                  <a:pt x="3" y="373"/>
                  <a:pt x="3" y="373"/>
                  <a:pt x="3" y="373"/>
                </a:cubicBezTo>
                <a:cubicBezTo>
                  <a:pt x="3" y="373"/>
                  <a:pt x="3" y="373"/>
                  <a:pt x="4" y="373"/>
                </a:cubicBezTo>
                <a:cubicBezTo>
                  <a:pt x="4" y="373"/>
                  <a:pt x="4" y="373"/>
                  <a:pt x="4" y="373"/>
                </a:cubicBezTo>
                <a:cubicBezTo>
                  <a:pt x="4" y="373"/>
                  <a:pt x="4" y="373"/>
                  <a:pt x="4" y="373"/>
                </a:cubicBezTo>
                <a:cubicBezTo>
                  <a:pt x="4" y="373"/>
                  <a:pt x="4" y="373"/>
                  <a:pt x="4" y="373"/>
                </a:cubicBezTo>
                <a:cubicBezTo>
                  <a:pt x="4" y="373"/>
                  <a:pt x="4" y="373"/>
                  <a:pt x="4" y="373"/>
                </a:cubicBezTo>
                <a:cubicBezTo>
                  <a:pt x="2" y="379"/>
                  <a:pt x="2" y="379"/>
                  <a:pt x="2" y="379"/>
                </a:cubicBezTo>
                <a:cubicBezTo>
                  <a:pt x="2" y="379"/>
                  <a:pt x="2" y="379"/>
                  <a:pt x="2" y="379"/>
                </a:cubicBezTo>
                <a:cubicBezTo>
                  <a:pt x="2" y="379"/>
                  <a:pt x="2" y="379"/>
                  <a:pt x="2" y="379"/>
                </a:cubicBezTo>
                <a:cubicBezTo>
                  <a:pt x="2" y="379"/>
                  <a:pt x="2" y="379"/>
                  <a:pt x="2" y="379"/>
                </a:cubicBezTo>
                <a:cubicBezTo>
                  <a:pt x="2" y="379"/>
                  <a:pt x="2" y="379"/>
                  <a:pt x="2" y="380"/>
                </a:cubicBezTo>
                <a:cubicBezTo>
                  <a:pt x="2" y="380"/>
                  <a:pt x="2" y="380"/>
                  <a:pt x="2" y="380"/>
                </a:cubicBezTo>
                <a:cubicBezTo>
                  <a:pt x="2" y="380"/>
                  <a:pt x="2" y="380"/>
                  <a:pt x="2" y="380"/>
                </a:cubicBezTo>
                <a:cubicBezTo>
                  <a:pt x="2" y="380"/>
                  <a:pt x="2" y="380"/>
                  <a:pt x="2" y="380"/>
                </a:cubicBezTo>
                <a:cubicBezTo>
                  <a:pt x="2" y="380"/>
                  <a:pt x="2" y="380"/>
                  <a:pt x="2" y="380"/>
                </a:cubicBezTo>
                <a:cubicBezTo>
                  <a:pt x="2" y="380"/>
                  <a:pt x="2" y="380"/>
                  <a:pt x="2" y="380"/>
                </a:cubicBezTo>
                <a:cubicBezTo>
                  <a:pt x="2" y="380"/>
                  <a:pt x="2" y="380"/>
                  <a:pt x="2" y="380"/>
                </a:cubicBezTo>
                <a:cubicBezTo>
                  <a:pt x="3" y="381"/>
                  <a:pt x="3" y="381"/>
                  <a:pt x="3" y="381"/>
                </a:cubicBezTo>
                <a:cubicBezTo>
                  <a:pt x="3" y="381"/>
                  <a:pt x="3" y="381"/>
                  <a:pt x="3" y="381"/>
                </a:cubicBezTo>
                <a:cubicBezTo>
                  <a:pt x="3" y="381"/>
                  <a:pt x="3" y="381"/>
                  <a:pt x="3" y="381"/>
                </a:cubicBezTo>
                <a:cubicBezTo>
                  <a:pt x="0" y="386"/>
                  <a:pt x="0" y="386"/>
                  <a:pt x="0" y="386"/>
                </a:cubicBezTo>
                <a:cubicBezTo>
                  <a:pt x="0" y="386"/>
                  <a:pt x="0" y="386"/>
                  <a:pt x="0" y="386"/>
                </a:cubicBezTo>
                <a:cubicBezTo>
                  <a:pt x="0" y="386"/>
                  <a:pt x="0" y="386"/>
                  <a:pt x="0" y="386"/>
                </a:cubicBezTo>
                <a:cubicBezTo>
                  <a:pt x="0" y="386"/>
                  <a:pt x="0" y="386"/>
                  <a:pt x="0" y="387"/>
                </a:cubicBezTo>
                <a:cubicBezTo>
                  <a:pt x="0" y="387"/>
                  <a:pt x="0" y="387"/>
                  <a:pt x="0" y="387"/>
                </a:cubicBezTo>
                <a:cubicBezTo>
                  <a:pt x="0" y="387"/>
                  <a:pt x="0" y="387"/>
                  <a:pt x="0" y="387"/>
                </a:cubicBezTo>
                <a:cubicBezTo>
                  <a:pt x="0" y="387"/>
                  <a:pt x="0" y="387"/>
                  <a:pt x="0" y="387"/>
                </a:cubicBezTo>
                <a:cubicBezTo>
                  <a:pt x="0" y="387"/>
                  <a:pt x="1" y="387"/>
                  <a:pt x="1" y="388"/>
                </a:cubicBezTo>
                <a:cubicBezTo>
                  <a:pt x="1" y="388"/>
                  <a:pt x="1" y="388"/>
                  <a:pt x="1" y="388"/>
                </a:cubicBezTo>
                <a:cubicBezTo>
                  <a:pt x="6" y="391"/>
                  <a:pt x="6" y="391"/>
                  <a:pt x="6" y="391"/>
                </a:cubicBezTo>
                <a:cubicBezTo>
                  <a:pt x="5" y="396"/>
                  <a:pt x="5" y="396"/>
                  <a:pt x="5" y="396"/>
                </a:cubicBezTo>
                <a:cubicBezTo>
                  <a:pt x="1" y="403"/>
                  <a:pt x="1" y="403"/>
                  <a:pt x="1" y="403"/>
                </a:cubicBezTo>
                <a:cubicBezTo>
                  <a:pt x="1" y="403"/>
                  <a:pt x="1" y="403"/>
                  <a:pt x="1" y="403"/>
                </a:cubicBezTo>
                <a:cubicBezTo>
                  <a:pt x="1" y="404"/>
                  <a:pt x="1" y="404"/>
                  <a:pt x="1" y="404"/>
                </a:cubicBezTo>
                <a:cubicBezTo>
                  <a:pt x="0" y="407"/>
                  <a:pt x="0" y="407"/>
                  <a:pt x="0" y="407"/>
                </a:cubicBezTo>
                <a:cubicBezTo>
                  <a:pt x="0" y="407"/>
                  <a:pt x="0" y="407"/>
                  <a:pt x="0" y="407"/>
                </a:cubicBezTo>
                <a:cubicBezTo>
                  <a:pt x="0" y="408"/>
                  <a:pt x="0" y="408"/>
                  <a:pt x="0" y="408"/>
                </a:cubicBezTo>
                <a:cubicBezTo>
                  <a:pt x="0" y="408"/>
                  <a:pt x="0" y="408"/>
                  <a:pt x="0" y="408"/>
                </a:cubicBezTo>
                <a:cubicBezTo>
                  <a:pt x="0" y="408"/>
                  <a:pt x="1" y="408"/>
                  <a:pt x="1" y="408"/>
                </a:cubicBezTo>
                <a:cubicBezTo>
                  <a:pt x="1" y="408"/>
                  <a:pt x="1" y="408"/>
                  <a:pt x="1" y="408"/>
                </a:cubicBezTo>
                <a:cubicBezTo>
                  <a:pt x="1" y="409"/>
                  <a:pt x="1" y="409"/>
                  <a:pt x="1" y="409"/>
                </a:cubicBezTo>
                <a:cubicBezTo>
                  <a:pt x="1" y="409"/>
                  <a:pt x="1" y="409"/>
                  <a:pt x="1" y="409"/>
                </a:cubicBezTo>
                <a:cubicBezTo>
                  <a:pt x="1" y="409"/>
                  <a:pt x="1" y="409"/>
                  <a:pt x="1" y="409"/>
                </a:cubicBezTo>
                <a:cubicBezTo>
                  <a:pt x="1" y="409"/>
                  <a:pt x="1" y="409"/>
                  <a:pt x="1" y="409"/>
                </a:cubicBezTo>
                <a:cubicBezTo>
                  <a:pt x="1" y="409"/>
                  <a:pt x="1" y="409"/>
                  <a:pt x="2" y="409"/>
                </a:cubicBezTo>
                <a:cubicBezTo>
                  <a:pt x="2" y="409"/>
                  <a:pt x="2" y="409"/>
                  <a:pt x="2" y="409"/>
                </a:cubicBezTo>
                <a:cubicBezTo>
                  <a:pt x="2" y="409"/>
                  <a:pt x="2" y="409"/>
                  <a:pt x="2" y="409"/>
                </a:cubicBezTo>
                <a:cubicBezTo>
                  <a:pt x="2" y="409"/>
                  <a:pt x="2" y="409"/>
                  <a:pt x="3" y="409"/>
                </a:cubicBezTo>
                <a:cubicBezTo>
                  <a:pt x="3" y="409"/>
                  <a:pt x="3" y="409"/>
                  <a:pt x="3" y="409"/>
                </a:cubicBezTo>
                <a:cubicBezTo>
                  <a:pt x="3" y="408"/>
                  <a:pt x="3" y="408"/>
                  <a:pt x="3" y="408"/>
                </a:cubicBezTo>
                <a:cubicBezTo>
                  <a:pt x="10" y="394"/>
                  <a:pt x="10" y="394"/>
                  <a:pt x="10" y="394"/>
                </a:cubicBezTo>
                <a:cubicBezTo>
                  <a:pt x="10" y="394"/>
                  <a:pt x="10" y="394"/>
                  <a:pt x="10" y="394"/>
                </a:cubicBezTo>
                <a:cubicBezTo>
                  <a:pt x="10" y="394"/>
                  <a:pt x="10" y="394"/>
                  <a:pt x="10" y="394"/>
                </a:cubicBezTo>
                <a:cubicBezTo>
                  <a:pt x="11" y="391"/>
                  <a:pt x="11" y="391"/>
                  <a:pt x="11" y="391"/>
                </a:cubicBezTo>
                <a:cubicBezTo>
                  <a:pt x="16" y="389"/>
                  <a:pt x="16" y="389"/>
                  <a:pt x="16" y="389"/>
                </a:cubicBezTo>
                <a:cubicBezTo>
                  <a:pt x="16" y="389"/>
                  <a:pt x="16" y="389"/>
                  <a:pt x="16" y="389"/>
                </a:cubicBezTo>
                <a:cubicBezTo>
                  <a:pt x="16" y="389"/>
                  <a:pt x="16" y="389"/>
                  <a:pt x="16" y="389"/>
                </a:cubicBezTo>
                <a:cubicBezTo>
                  <a:pt x="16" y="389"/>
                  <a:pt x="16" y="389"/>
                  <a:pt x="16" y="389"/>
                </a:cubicBezTo>
                <a:cubicBezTo>
                  <a:pt x="16" y="389"/>
                  <a:pt x="16" y="389"/>
                  <a:pt x="16" y="389"/>
                </a:cubicBezTo>
                <a:cubicBezTo>
                  <a:pt x="16" y="389"/>
                  <a:pt x="16" y="389"/>
                  <a:pt x="16" y="389"/>
                </a:cubicBezTo>
                <a:cubicBezTo>
                  <a:pt x="16" y="389"/>
                  <a:pt x="16" y="389"/>
                  <a:pt x="16" y="389"/>
                </a:cubicBezTo>
                <a:cubicBezTo>
                  <a:pt x="17" y="389"/>
                  <a:pt x="17" y="389"/>
                  <a:pt x="17" y="388"/>
                </a:cubicBezTo>
                <a:cubicBezTo>
                  <a:pt x="17" y="388"/>
                  <a:pt x="17" y="388"/>
                  <a:pt x="17" y="388"/>
                </a:cubicBezTo>
                <a:cubicBezTo>
                  <a:pt x="17" y="388"/>
                  <a:pt x="17" y="388"/>
                  <a:pt x="17" y="388"/>
                </a:cubicBezTo>
                <a:cubicBezTo>
                  <a:pt x="17" y="388"/>
                  <a:pt x="17" y="388"/>
                  <a:pt x="17" y="388"/>
                </a:cubicBezTo>
                <a:cubicBezTo>
                  <a:pt x="16" y="388"/>
                  <a:pt x="16" y="388"/>
                  <a:pt x="16" y="388"/>
                </a:cubicBezTo>
                <a:cubicBezTo>
                  <a:pt x="16" y="388"/>
                  <a:pt x="16" y="388"/>
                  <a:pt x="16" y="388"/>
                </a:cubicBezTo>
                <a:cubicBezTo>
                  <a:pt x="14" y="383"/>
                  <a:pt x="14" y="383"/>
                  <a:pt x="14" y="383"/>
                </a:cubicBezTo>
                <a:cubicBezTo>
                  <a:pt x="17" y="382"/>
                  <a:pt x="17" y="382"/>
                  <a:pt x="17" y="382"/>
                </a:cubicBezTo>
                <a:cubicBezTo>
                  <a:pt x="17" y="382"/>
                  <a:pt x="17" y="382"/>
                  <a:pt x="17" y="382"/>
                </a:cubicBezTo>
                <a:cubicBezTo>
                  <a:pt x="17" y="382"/>
                  <a:pt x="17" y="382"/>
                  <a:pt x="17" y="382"/>
                </a:cubicBezTo>
                <a:cubicBezTo>
                  <a:pt x="17" y="382"/>
                  <a:pt x="17" y="382"/>
                  <a:pt x="17" y="382"/>
                </a:cubicBezTo>
                <a:cubicBezTo>
                  <a:pt x="17" y="382"/>
                  <a:pt x="18" y="382"/>
                  <a:pt x="18" y="382"/>
                </a:cubicBezTo>
                <a:cubicBezTo>
                  <a:pt x="18" y="382"/>
                  <a:pt x="18" y="382"/>
                  <a:pt x="18" y="382"/>
                </a:cubicBezTo>
                <a:cubicBezTo>
                  <a:pt x="18" y="382"/>
                  <a:pt x="18" y="381"/>
                  <a:pt x="18" y="381"/>
                </a:cubicBezTo>
                <a:cubicBezTo>
                  <a:pt x="18" y="381"/>
                  <a:pt x="18" y="381"/>
                  <a:pt x="18" y="381"/>
                </a:cubicBezTo>
                <a:cubicBezTo>
                  <a:pt x="18" y="381"/>
                  <a:pt x="18" y="381"/>
                  <a:pt x="18" y="381"/>
                </a:cubicBezTo>
                <a:cubicBezTo>
                  <a:pt x="18" y="381"/>
                  <a:pt x="18" y="381"/>
                  <a:pt x="18" y="381"/>
                </a:cubicBezTo>
                <a:cubicBezTo>
                  <a:pt x="18" y="380"/>
                  <a:pt x="18" y="380"/>
                  <a:pt x="18" y="380"/>
                </a:cubicBezTo>
                <a:cubicBezTo>
                  <a:pt x="18" y="380"/>
                  <a:pt x="18" y="380"/>
                  <a:pt x="18" y="380"/>
                </a:cubicBezTo>
                <a:cubicBezTo>
                  <a:pt x="18" y="380"/>
                  <a:pt x="18" y="380"/>
                  <a:pt x="18" y="380"/>
                </a:cubicBezTo>
                <a:cubicBezTo>
                  <a:pt x="16" y="376"/>
                  <a:pt x="16" y="376"/>
                  <a:pt x="16" y="376"/>
                </a:cubicBezTo>
                <a:cubicBezTo>
                  <a:pt x="19" y="375"/>
                  <a:pt x="19" y="375"/>
                  <a:pt x="19" y="375"/>
                </a:cubicBezTo>
                <a:cubicBezTo>
                  <a:pt x="19" y="375"/>
                  <a:pt x="19" y="375"/>
                  <a:pt x="19" y="375"/>
                </a:cubicBezTo>
                <a:cubicBezTo>
                  <a:pt x="19" y="375"/>
                  <a:pt x="19" y="375"/>
                  <a:pt x="19" y="375"/>
                </a:cubicBezTo>
                <a:cubicBezTo>
                  <a:pt x="19" y="375"/>
                  <a:pt x="19" y="375"/>
                  <a:pt x="19" y="375"/>
                </a:cubicBezTo>
                <a:cubicBezTo>
                  <a:pt x="19" y="375"/>
                  <a:pt x="19" y="375"/>
                  <a:pt x="19" y="375"/>
                </a:cubicBezTo>
                <a:cubicBezTo>
                  <a:pt x="19" y="374"/>
                  <a:pt x="19" y="374"/>
                  <a:pt x="19" y="374"/>
                </a:cubicBezTo>
                <a:cubicBezTo>
                  <a:pt x="19" y="374"/>
                  <a:pt x="19" y="374"/>
                  <a:pt x="19" y="374"/>
                </a:cubicBezTo>
                <a:cubicBezTo>
                  <a:pt x="19" y="374"/>
                  <a:pt x="19" y="374"/>
                  <a:pt x="19" y="374"/>
                </a:cubicBezTo>
                <a:cubicBezTo>
                  <a:pt x="19" y="374"/>
                  <a:pt x="19" y="374"/>
                  <a:pt x="19" y="374"/>
                </a:cubicBezTo>
                <a:cubicBezTo>
                  <a:pt x="19" y="373"/>
                  <a:pt x="19" y="373"/>
                  <a:pt x="19" y="373"/>
                </a:cubicBezTo>
                <a:cubicBezTo>
                  <a:pt x="19" y="373"/>
                  <a:pt x="19" y="373"/>
                  <a:pt x="19" y="373"/>
                </a:cubicBezTo>
                <a:cubicBezTo>
                  <a:pt x="19" y="373"/>
                  <a:pt x="19" y="373"/>
                  <a:pt x="19" y="373"/>
                </a:cubicBezTo>
                <a:cubicBezTo>
                  <a:pt x="19" y="373"/>
                  <a:pt x="19" y="373"/>
                  <a:pt x="19" y="373"/>
                </a:cubicBezTo>
                <a:cubicBezTo>
                  <a:pt x="17" y="369"/>
                  <a:pt x="17" y="369"/>
                  <a:pt x="17" y="369"/>
                </a:cubicBezTo>
                <a:cubicBezTo>
                  <a:pt x="20" y="368"/>
                  <a:pt x="20" y="368"/>
                  <a:pt x="20" y="368"/>
                </a:cubicBezTo>
                <a:cubicBezTo>
                  <a:pt x="20" y="368"/>
                  <a:pt x="20" y="368"/>
                  <a:pt x="20" y="368"/>
                </a:cubicBezTo>
                <a:cubicBezTo>
                  <a:pt x="20" y="368"/>
                  <a:pt x="20" y="368"/>
                  <a:pt x="20" y="368"/>
                </a:cubicBezTo>
                <a:cubicBezTo>
                  <a:pt x="20" y="368"/>
                  <a:pt x="20" y="367"/>
                  <a:pt x="20" y="367"/>
                </a:cubicBezTo>
                <a:cubicBezTo>
                  <a:pt x="20" y="367"/>
                  <a:pt x="20" y="367"/>
                  <a:pt x="21" y="367"/>
                </a:cubicBezTo>
                <a:cubicBezTo>
                  <a:pt x="21" y="367"/>
                  <a:pt x="21" y="367"/>
                  <a:pt x="21" y="367"/>
                </a:cubicBezTo>
                <a:cubicBezTo>
                  <a:pt x="21" y="367"/>
                  <a:pt x="21" y="367"/>
                  <a:pt x="21" y="367"/>
                </a:cubicBezTo>
                <a:cubicBezTo>
                  <a:pt x="21" y="367"/>
                  <a:pt x="21" y="367"/>
                  <a:pt x="21" y="367"/>
                </a:cubicBezTo>
                <a:cubicBezTo>
                  <a:pt x="21" y="367"/>
                  <a:pt x="21" y="366"/>
                  <a:pt x="21" y="366"/>
                </a:cubicBezTo>
                <a:cubicBezTo>
                  <a:pt x="21" y="366"/>
                  <a:pt x="21" y="366"/>
                  <a:pt x="21" y="366"/>
                </a:cubicBezTo>
                <a:cubicBezTo>
                  <a:pt x="21" y="366"/>
                  <a:pt x="21" y="366"/>
                  <a:pt x="21" y="366"/>
                </a:cubicBezTo>
                <a:cubicBezTo>
                  <a:pt x="21" y="366"/>
                  <a:pt x="21" y="366"/>
                  <a:pt x="21" y="366"/>
                </a:cubicBezTo>
                <a:cubicBezTo>
                  <a:pt x="21" y="366"/>
                  <a:pt x="21" y="366"/>
                  <a:pt x="21" y="366"/>
                </a:cubicBezTo>
                <a:cubicBezTo>
                  <a:pt x="19" y="361"/>
                  <a:pt x="19" y="361"/>
                  <a:pt x="19" y="361"/>
                </a:cubicBezTo>
                <a:cubicBezTo>
                  <a:pt x="21" y="360"/>
                  <a:pt x="21" y="360"/>
                  <a:pt x="21" y="360"/>
                </a:cubicBezTo>
                <a:cubicBezTo>
                  <a:pt x="21" y="360"/>
                  <a:pt x="21" y="360"/>
                  <a:pt x="22" y="360"/>
                </a:cubicBezTo>
                <a:cubicBezTo>
                  <a:pt x="22" y="360"/>
                  <a:pt x="22" y="360"/>
                  <a:pt x="22" y="360"/>
                </a:cubicBezTo>
                <a:cubicBezTo>
                  <a:pt x="22" y="360"/>
                  <a:pt x="22" y="360"/>
                  <a:pt x="22" y="360"/>
                </a:cubicBezTo>
                <a:cubicBezTo>
                  <a:pt x="22" y="360"/>
                  <a:pt x="22" y="360"/>
                  <a:pt x="22" y="360"/>
                </a:cubicBezTo>
                <a:cubicBezTo>
                  <a:pt x="22" y="360"/>
                  <a:pt x="22" y="360"/>
                  <a:pt x="22" y="360"/>
                </a:cubicBezTo>
                <a:cubicBezTo>
                  <a:pt x="22" y="360"/>
                  <a:pt x="22" y="360"/>
                  <a:pt x="22" y="360"/>
                </a:cubicBezTo>
                <a:cubicBezTo>
                  <a:pt x="22" y="359"/>
                  <a:pt x="22" y="359"/>
                  <a:pt x="22" y="359"/>
                </a:cubicBezTo>
                <a:cubicBezTo>
                  <a:pt x="22" y="359"/>
                  <a:pt x="22" y="359"/>
                  <a:pt x="22" y="359"/>
                </a:cubicBezTo>
                <a:cubicBezTo>
                  <a:pt x="22" y="359"/>
                  <a:pt x="22" y="359"/>
                  <a:pt x="22" y="359"/>
                </a:cubicBezTo>
                <a:cubicBezTo>
                  <a:pt x="22" y="359"/>
                  <a:pt x="22" y="359"/>
                  <a:pt x="22" y="359"/>
                </a:cubicBezTo>
                <a:cubicBezTo>
                  <a:pt x="22" y="359"/>
                  <a:pt x="22" y="359"/>
                  <a:pt x="22" y="359"/>
                </a:cubicBezTo>
                <a:cubicBezTo>
                  <a:pt x="22" y="358"/>
                  <a:pt x="22" y="358"/>
                  <a:pt x="22" y="358"/>
                </a:cubicBezTo>
                <a:cubicBezTo>
                  <a:pt x="20" y="354"/>
                  <a:pt x="20" y="354"/>
                  <a:pt x="20" y="354"/>
                </a:cubicBezTo>
                <a:cubicBezTo>
                  <a:pt x="23" y="353"/>
                  <a:pt x="23" y="353"/>
                  <a:pt x="23" y="353"/>
                </a:cubicBezTo>
                <a:cubicBezTo>
                  <a:pt x="23" y="353"/>
                  <a:pt x="23" y="353"/>
                  <a:pt x="23" y="353"/>
                </a:cubicBezTo>
                <a:cubicBezTo>
                  <a:pt x="23" y="353"/>
                  <a:pt x="23" y="353"/>
                  <a:pt x="23" y="353"/>
                </a:cubicBezTo>
                <a:cubicBezTo>
                  <a:pt x="23" y="353"/>
                  <a:pt x="23" y="353"/>
                  <a:pt x="23" y="353"/>
                </a:cubicBezTo>
                <a:cubicBezTo>
                  <a:pt x="23" y="353"/>
                  <a:pt x="23" y="353"/>
                  <a:pt x="23" y="353"/>
                </a:cubicBezTo>
                <a:cubicBezTo>
                  <a:pt x="23" y="353"/>
                  <a:pt x="24" y="353"/>
                  <a:pt x="24" y="353"/>
                </a:cubicBezTo>
                <a:cubicBezTo>
                  <a:pt x="24" y="352"/>
                  <a:pt x="24" y="352"/>
                  <a:pt x="24" y="352"/>
                </a:cubicBezTo>
                <a:cubicBezTo>
                  <a:pt x="24" y="352"/>
                  <a:pt x="24" y="352"/>
                  <a:pt x="24" y="352"/>
                </a:cubicBezTo>
                <a:cubicBezTo>
                  <a:pt x="24" y="352"/>
                  <a:pt x="24" y="352"/>
                  <a:pt x="24" y="352"/>
                </a:cubicBezTo>
                <a:cubicBezTo>
                  <a:pt x="24" y="352"/>
                  <a:pt x="24" y="352"/>
                  <a:pt x="24" y="352"/>
                </a:cubicBezTo>
                <a:cubicBezTo>
                  <a:pt x="24" y="351"/>
                  <a:pt x="24" y="351"/>
                  <a:pt x="24" y="351"/>
                </a:cubicBezTo>
                <a:cubicBezTo>
                  <a:pt x="24" y="351"/>
                  <a:pt x="24" y="351"/>
                  <a:pt x="24" y="351"/>
                </a:cubicBezTo>
                <a:cubicBezTo>
                  <a:pt x="24" y="351"/>
                  <a:pt x="24" y="351"/>
                  <a:pt x="24" y="351"/>
                </a:cubicBezTo>
                <a:cubicBezTo>
                  <a:pt x="22" y="347"/>
                  <a:pt x="22" y="347"/>
                  <a:pt x="22" y="347"/>
                </a:cubicBezTo>
                <a:cubicBezTo>
                  <a:pt x="24" y="346"/>
                  <a:pt x="24" y="346"/>
                  <a:pt x="24" y="346"/>
                </a:cubicBezTo>
                <a:cubicBezTo>
                  <a:pt x="24" y="346"/>
                  <a:pt x="24" y="346"/>
                  <a:pt x="24" y="346"/>
                </a:cubicBezTo>
                <a:cubicBezTo>
                  <a:pt x="24" y="346"/>
                  <a:pt x="24" y="346"/>
                  <a:pt x="24" y="346"/>
                </a:cubicBezTo>
                <a:cubicBezTo>
                  <a:pt x="25" y="346"/>
                  <a:pt x="25" y="346"/>
                  <a:pt x="25" y="346"/>
                </a:cubicBezTo>
                <a:cubicBezTo>
                  <a:pt x="25" y="346"/>
                  <a:pt x="25" y="346"/>
                  <a:pt x="25" y="346"/>
                </a:cubicBezTo>
                <a:cubicBezTo>
                  <a:pt x="25" y="345"/>
                  <a:pt x="25" y="345"/>
                  <a:pt x="25" y="345"/>
                </a:cubicBezTo>
                <a:cubicBezTo>
                  <a:pt x="25" y="345"/>
                  <a:pt x="25" y="345"/>
                  <a:pt x="25" y="345"/>
                </a:cubicBezTo>
                <a:cubicBezTo>
                  <a:pt x="25" y="345"/>
                  <a:pt x="25" y="345"/>
                  <a:pt x="25" y="345"/>
                </a:cubicBezTo>
                <a:cubicBezTo>
                  <a:pt x="25" y="345"/>
                  <a:pt x="25" y="345"/>
                  <a:pt x="25" y="345"/>
                </a:cubicBezTo>
                <a:cubicBezTo>
                  <a:pt x="25" y="344"/>
                  <a:pt x="25" y="344"/>
                  <a:pt x="25" y="344"/>
                </a:cubicBezTo>
                <a:cubicBezTo>
                  <a:pt x="25" y="344"/>
                  <a:pt x="25" y="344"/>
                  <a:pt x="25" y="344"/>
                </a:cubicBezTo>
                <a:cubicBezTo>
                  <a:pt x="25" y="344"/>
                  <a:pt x="25" y="344"/>
                  <a:pt x="25" y="344"/>
                </a:cubicBezTo>
                <a:cubicBezTo>
                  <a:pt x="25" y="344"/>
                  <a:pt x="25" y="344"/>
                  <a:pt x="25" y="344"/>
                </a:cubicBezTo>
                <a:cubicBezTo>
                  <a:pt x="23" y="340"/>
                  <a:pt x="23" y="340"/>
                  <a:pt x="23" y="340"/>
                </a:cubicBezTo>
                <a:cubicBezTo>
                  <a:pt x="26" y="339"/>
                  <a:pt x="26" y="339"/>
                  <a:pt x="26" y="339"/>
                </a:cubicBezTo>
                <a:cubicBezTo>
                  <a:pt x="26" y="339"/>
                  <a:pt x="26" y="339"/>
                  <a:pt x="26" y="339"/>
                </a:cubicBezTo>
                <a:cubicBezTo>
                  <a:pt x="26" y="339"/>
                  <a:pt x="26" y="339"/>
                  <a:pt x="26" y="339"/>
                </a:cubicBezTo>
                <a:cubicBezTo>
                  <a:pt x="26" y="339"/>
                  <a:pt x="26" y="339"/>
                  <a:pt x="26" y="338"/>
                </a:cubicBezTo>
                <a:cubicBezTo>
                  <a:pt x="26" y="338"/>
                  <a:pt x="26" y="338"/>
                  <a:pt x="26" y="338"/>
                </a:cubicBezTo>
                <a:cubicBezTo>
                  <a:pt x="26" y="338"/>
                  <a:pt x="26" y="338"/>
                  <a:pt x="26" y="338"/>
                </a:cubicBezTo>
                <a:cubicBezTo>
                  <a:pt x="27" y="338"/>
                  <a:pt x="27" y="338"/>
                  <a:pt x="27" y="338"/>
                </a:cubicBezTo>
                <a:cubicBezTo>
                  <a:pt x="27" y="338"/>
                  <a:pt x="27" y="338"/>
                  <a:pt x="27" y="338"/>
                </a:cubicBezTo>
                <a:cubicBezTo>
                  <a:pt x="27" y="337"/>
                  <a:pt x="27" y="337"/>
                  <a:pt x="27" y="337"/>
                </a:cubicBezTo>
                <a:cubicBezTo>
                  <a:pt x="27" y="337"/>
                  <a:pt x="27" y="337"/>
                  <a:pt x="27" y="337"/>
                </a:cubicBezTo>
                <a:cubicBezTo>
                  <a:pt x="27" y="337"/>
                  <a:pt x="27" y="337"/>
                  <a:pt x="27" y="337"/>
                </a:cubicBezTo>
                <a:cubicBezTo>
                  <a:pt x="27" y="337"/>
                  <a:pt x="27" y="337"/>
                  <a:pt x="27" y="337"/>
                </a:cubicBezTo>
                <a:cubicBezTo>
                  <a:pt x="27" y="337"/>
                  <a:pt x="27" y="337"/>
                  <a:pt x="27" y="337"/>
                </a:cubicBezTo>
                <a:cubicBezTo>
                  <a:pt x="25" y="332"/>
                  <a:pt x="25" y="332"/>
                  <a:pt x="25" y="332"/>
                </a:cubicBezTo>
                <a:cubicBezTo>
                  <a:pt x="27" y="331"/>
                  <a:pt x="27" y="331"/>
                  <a:pt x="27" y="331"/>
                </a:cubicBezTo>
                <a:cubicBezTo>
                  <a:pt x="27" y="331"/>
                  <a:pt x="27" y="331"/>
                  <a:pt x="27" y="331"/>
                </a:cubicBezTo>
                <a:cubicBezTo>
                  <a:pt x="27" y="331"/>
                  <a:pt x="27" y="331"/>
                  <a:pt x="27" y="331"/>
                </a:cubicBezTo>
                <a:cubicBezTo>
                  <a:pt x="27" y="331"/>
                  <a:pt x="27" y="331"/>
                  <a:pt x="28" y="331"/>
                </a:cubicBezTo>
                <a:cubicBezTo>
                  <a:pt x="28" y="331"/>
                  <a:pt x="28" y="331"/>
                  <a:pt x="28" y="331"/>
                </a:cubicBezTo>
                <a:cubicBezTo>
                  <a:pt x="28" y="331"/>
                  <a:pt x="28" y="331"/>
                  <a:pt x="28" y="331"/>
                </a:cubicBezTo>
                <a:cubicBezTo>
                  <a:pt x="28" y="331"/>
                  <a:pt x="28" y="331"/>
                  <a:pt x="28" y="331"/>
                </a:cubicBezTo>
                <a:cubicBezTo>
                  <a:pt x="28" y="331"/>
                  <a:pt x="28" y="330"/>
                  <a:pt x="28" y="330"/>
                </a:cubicBezTo>
                <a:cubicBezTo>
                  <a:pt x="28" y="330"/>
                  <a:pt x="28" y="330"/>
                  <a:pt x="28" y="330"/>
                </a:cubicBezTo>
                <a:cubicBezTo>
                  <a:pt x="28" y="330"/>
                  <a:pt x="28" y="330"/>
                  <a:pt x="28" y="330"/>
                </a:cubicBezTo>
                <a:cubicBezTo>
                  <a:pt x="28" y="330"/>
                  <a:pt x="28" y="330"/>
                  <a:pt x="28" y="330"/>
                </a:cubicBezTo>
                <a:cubicBezTo>
                  <a:pt x="28" y="330"/>
                  <a:pt x="28" y="330"/>
                  <a:pt x="28" y="330"/>
                </a:cubicBezTo>
                <a:cubicBezTo>
                  <a:pt x="28" y="330"/>
                  <a:pt x="28" y="330"/>
                  <a:pt x="28" y="330"/>
                </a:cubicBezTo>
                <a:cubicBezTo>
                  <a:pt x="26" y="325"/>
                  <a:pt x="26" y="325"/>
                  <a:pt x="26" y="325"/>
                </a:cubicBezTo>
                <a:cubicBezTo>
                  <a:pt x="29" y="324"/>
                  <a:pt x="29" y="324"/>
                  <a:pt x="29" y="324"/>
                </a:cubicBezTo>
                <a:cubicBezTo>
                  <a:pt x="29" y="324"/>
                  <a:pt x="29" y="324"/>
                  <a:pt x="29" y="324"/>
                </a:cubicBezTo>
                <a:cubicBezTo>
                  <a:pt x="29" y="324"/>
                  <a:pt x="29" y="324"/>
                  <a:pt x="29" y="324"/>
                </a:cubicBezTo>
                <a:cubicBezTo>
                  <a:pt x="29" y="324"/>
                  <a:pt x="29" y="324"/>
                  <a:pt x="29" y="324"/>
                </a:cubicBezTo>
                <a:cubicBezTo>
                  <a:pt x="29" y="324"/>
                  <a:pt x="29" y="324"/>
                  <a:pt x="29" y="324"/>
                </a:cubicBezTo>
                <a:cubicBezTo>
                  <a:pt x="29" y="324"/>
                  <a:pt x="29" y="324"/>
                  <a:pt x="29" y="324"/>
                </a:cubicBezTo>
                <a:cubicBezTo>
                  <a:pt x="29" y="324"/>
                  <a:pt x="29" y="324"/>
                  <a:pt x="29" y="323"/>
                </a:cubicBezTo>
                <a:cubicBezTo>
                  <a:pt x="29" y="323"/>
                  <a:pt x="30" y="323"/>
                  <a:pt x="30" y="323"/>
                </a:cubicBezTo>
                <a:cubicBezTo>
                  <a:pt x="30" y="323"/>
                  <a:pt x="30" y="323"/>
                  <a:pt x="30" y="323"/>
                </a:cubicBezTo>
                <a:cubicBezTo>
                  <a:pt x="30" y="323"/>
                  <a:pt x="30" y="323"/>
                  <a:pt x="30" y="323"/>
                </a:cubicBezTo>
                <a:cubicBezTo>
                  <a:pt x="29" y="323"/>
                  <a:pt x="30" y="322"/>
                  <a:pt x="29" y="322"/>
                </a:cubicBezTo>
                <a:cubicBezTo>
                  <a:pt x="29" y="322"/>
                  <a:pt x="29" y="322"/>
                  <a:pt x="29" y="322"/>
                </a:cubicBezTo>
                <a:cubicBezTo>
                  <a:pt x="29" y="322"/>
                  <a:pt x="29" y="322"/>
                  <a:pt x="29" y="322"/>
                </a:cubicBezTo>
                <a:cubicBezTo>
                  <a:pt x="27" y="318"/>
                  <a:pt x="27" y="318"/>
                  <a:pt x="27" y="318"/>
                </a:cubicBezTo>
                <a:cubicBezTo>
                  <a:pt x="30" y="317"/>
                  <a:pt x="30" y="317"/>
                  <a:pt x="30" y="317"/>
                </a:cubicBezTo>
                <a:cubicBezTo>
                  <a:pt x="30" y="317"/>
                  <a:pt x="30" y="317"/>
                  <a:pt x="30" y="317"/>
                </a:cubicBezTo>
                <a:cubicBezTo>
                  <a:pt x="30" y="317"/>
                  <a:pt x="30" y="317"/>
                  <a:pt x="30" y="317"/>
                </a:cubicBezTo>
                <a:cubicBezTo>
                  <a:pt x="30" y="317"/>
                  <a:pt x="30" y="317"/>
                  <a:pt x="30" y="317"/>
                </a:cubicBezTo>
                <a:cubicBezTo>
                  <a:pt x="30" y="317"/>
                  <a:pt x="31" y="317"/>
                  <a:pt x="31" y="317"/>
                </a:cubicBezTo>
                <a:cubicBezTo>
                  <a:pt x="31" y="317"/>
                  <a:pt x="31" y="317"/>
                  <a:pt x="31" y="317"/>
                </a:cubicBezTo>
                <a:cubicBezTo>
                  <a:pt x="31" y="316"/>
                  <a:pt x="31" y="316"/>
                  <a:pt x="31" y="316"/>
                </a:cubicBezTo>
                <a:cubicBezTo>
                  <a:pt x="31" y="316"/>
                  <a:pt x="31" y="316"/>
                  <a:pt x="31" y="316"/>
                </a:cubicBezTo>
                <a:cubicBezTo>
                  <a:pt x="31" y="316"/>
                  <a:pt x="31" y="316"/>
                  <a:pt x="31" y="316"/>
                </a:cubicBezTo>
                <a:cubicBezTo>
                  <a:pt x="31" y="316"/>
                  <a:pt x="31" y="316"/>
                  <a:pt x="31" y="315"/>
                </a:cubicBezTo>
                <a:cubicBezTo>
                  <a:pt x="31" y="315"/>
                  <a:pt x="31" y="315"/>
                  <a:pt x="31" y="315"/>
                </a:cubicBezTo>
                <a:cubicBezTo>
                  <a:pt x="31" y="315"/>
                  <a:pt x="31" y="315"/>
                  <a:pt x="31" y="315"/>
                </a:cubicBezTo>
                <a:cubicBezTo>
                  <a:pt x="31" y="315"/>
                  <a:pt x="31" y="315"/>
                  <a:pt x="31" y="315"/>
                </a:cubicBezTo>
                <a:cubicBezTo>
                  <a:pt x="29" y="311"/>
                  <a:pt x="29" y="311"/>
                  <a:pt x="29" y="311"/>
                </a:cubicBezTo>
                <a:cubicBezTo>
                  <a:pt x="31" y="310"/>
                  <a:pt x="31" y="310"/>
                  <a:pt x="31" y="310"/>
                </a:cubicBezTo>
                <a:cubicBezTo>
                  <a:pt x="32" y="310"/>
                  <a:pt x="32" y="310"/>
                  <a:pt x="32" y="310"/>
                </a:cubicBezTo>
                <a:cubicBezTo>
                  <a:pt x="32" y="310"/>
                  <a:pt x="32" y="310"/>
                  <a:pt x="32" y="310"/>
                </a:cubicBezTo>
                <a:cubicBezTo>
                  <a:pt x="32" y="310"/>
                  <a:pt x="32" y="310"/>
                  <a:pt x="32" y="310"/>
                </a:cubicBezTo>
                <a:cubicBezTo>
                  <a:pt x="32" y="310"/>
                  <a:pt x="32" y="310"/>
                  <a:pt x="32" y="310"/>
                </a:cubicBezTo>
                <a:cubicBezTo>
                  <a:pt x="32" y="309"/>
                  <a:pt x="32" y="309"/>
                  <a:pt x="32" y="309"/>
                </a:cubicBezTo>
                <a:cubicBezTo>
                  <a:pt x="32" y="309"/>
                  <a:pt x="32" y="309"/>
                  <a:pt x="32" y="309"/>
                </a:cubicBezTo>
                <a:cubicBezTo>
                  <a:pt x="32" y="309"/>
                  <a:pt x="32" y="309"/>
                  <a:pt x="32" y="309"/>
                </a:cubicBezTo>
                <a:cubicBezTo>
                  <a:pt x="32" y="309"/>
                  <a:pt x="32" y="309"/>
                  <a:pt x="32" y="309"/>
                </a:cubicBezTo>
                <a:cubicBezTo>
                  <a:pt x="32" y="308"/>
                  <a:pt x="32" y="308"/>
                  <a:pt x="32" y="308"/>
                </a:cubicBezTo>
                <a:cubicBezTo>
                  <a:pt x="32" y="308"/>
                  <a:pt x="32" y="308"/>
                  <a:pt x="32" y="308"/>
                </a:cubicBezTo>
                <a:cubicBezTo>
                  <a:pt x="32" y="308"/>
                  <a:pt x="32" y="308"/>
                  <a:pt x="32" y="308"/>
                </a:cubicBezTo>
                <a:cubicBezTo>
                  <a:pt x="32" y="308"/>
                  <a:pt x="32" y="308"/>
                  <a:pt x="32" y="308"/>
                </a:cubicBezTo>
                <a:cubicBezTo>
                  <a:pt x="30" y="304"/>
                  <a:pt x="30" y="304"/>
                  <a:pt x="30" y="304"/>
                </a:cubicBezTo>
                <a:cubicBezTo>
                  <a:pt x="33" y="303"/>
                  <a:pt x="33" y="303"/>
                  <a:pt x="33" y="303"/>
                </a:cubicBezTo>
                <a:cubicBezTo>
                  <a:pt x="33" y="303"/>
                  <a:pt x="33" y="303"/>
                  <a:pt x="33" y="303"/>
                </a:cubicBezTo>
                <a:cubicBezTo>
                  <a:pt x="33" y="303"/>
                  <a:pt x="33" y="303"/>
                  <a:pt x="33" y="303"/>
                </a:cubicBezTo>
                <a:cubicBezTo>
                  <a:pt x="33" y="303"/>
                  <a:pt x="33" y="303"/>
                  <a:pt x="33" y="303"/>
                </a:cubicBezTo>
                <a:cubicBezTo>
                  <a:pt x="33" y="302"/>
                  <a:pt x="33" y="302"/>
                  <a:pt x="33" y="302"/>
                </a:cubicBezTo>
                <a:cubicBezTo>
                  <a:pt x="34" y="302"/>
                  <a:pt x="34" y="302"/>
                  <a:pt x="34" y="302"/>
                </a:cubicBezTo>
                <a:cubicBezTo>
                  <a:pt x="34" y="302"/>
                  <a:pt x="34" y="302"/>
                  <a:pt x="34" y="302"/>
                </a:cubicBezTo>
                <a:cubicBezTo>
                  <a:pt x="34" y="302"/>
                  <a:pt x="34" y="302"/>
                  <a:pt x="34" y="302"/>
                </a:cubicBezTo>
                <a:cubicBezTo>
                  <a:pt x="34" y="302"/>
                  <a:pt x="34" y="301"/>
                  <a:pt x="34" y="301"/>
                </a:cubicBezTo>
                <a:cubicBezTo>
                  <a:pt x="34" y="301"/>
                  <a:pt x="34" y="301"/>
                  <a:pt x="34" y="301"/>
                </a:cubicBezTo>
                <a:cubicBezTo>
                  <a:pt x="34" y="301"/>
                  <a:pt x="34" y="301"/>
                  <a:pt x="34" y="301"/>
                </a:cubicBezTo>
                <a:cubicBezTo>
                  <a:pt x="34" y="301"/>
                  <a:pt x="34" y="301"/>
                  <a:pt x="34" y="301"/>
                </a:cubicBezTo>
                <a:cubicBezTo>
                  <a:pt x="34" y="301"/>
                  <a:pt x="34" y="301"/>
                  <a:pt x="34" y="301"/>
                </a:cubicBezTo>
                <a:cubicBezTo>
                  <a:pt x="32" y="297"/>
                  <a:pt x="32" y="297"/>
                  <a:pt x="32" y="297"/>
                </a:cubicBezTo>
                <a:cubicBezTo>
                  <a:pt x="34" y="296"/>
                  <a:pt x="34" y="296"/>
                  <a:pt x="34" y="296"/>
                </a:cubicBezTo>
                <a:cubicBezTo>
                  <a:pt x="34" y="296"/>
                  <a:pt x="34" y="296"/>
                  <a:pt x="34" y="296"/>
                </a:cubicBezTo>
                <a:cubicBezTo>
                  <a:pt x="34" y="296"/>
                  <a:pt x="34" y="296"/>
                  <a:pt x="34" y="296"/>
                </a:cubicBezTo>
                <a:cubicBezTo>
                  <a:pt x="34" y="295"/>
                  <a:pt x="35" y="295"/>
                  <a:pt x="35" y="295"/>
                </a:cubicBezTo>
                <a:cubicBezTo>
                  <a:pt x="35" y="295"/>
                  <a:pt x="35" y="295"/>
                  <a:pt x="35" y="295"/>
                </a:cubicBezTo>
                <a:cubicBezTo>
                  <a:pt x="35" y="295"/>
                  <a:pt x="35" y="295"/>
                  <a:pt x="35" y="295"/>
                </a:cubicBezTo>
                <a:cubicBezTo>
                  <a:pt x="35" y="295"/>
                  <a:pt x="35" y="295"/>
                  <a:pt x="35" y="295"/>
                </a:cubicBezTo>
                <a:cubicBezTo>
                  <a:pt x="35" y="295"/>
                  <a:pt x="35" y="295"/>
                  <a:pt x="35" y="294"/>
                </a:cubicBezTo>
                <a:cubicBezTo>
                  <a:pt x="35" y="294"/>
                  <a:pt x="35" y="294"/>
                  <a:pt x="35" y="294"/>
                </a:cubicBezTo>
                <a:cubicBezTo>
                  <a:pt x="35" y="294"/>
                  <a:pt x="35" y="294"/>
                  <a:pt x="35" y="294"/>
                </a:cubicBezTo>
                <a:cubicBezTo>
                  <a:pt x="35" y="294"/>
                  <a:pt x="35" y="294"/>
                  <a:pt x="35" y="294"/>
                </a:cubicBezTo>
                <a:cubicBezTo>
                  <a:pt x="35" y="294"/>
                  <a:pt x="35" y="294"/>
                  <a:pt x="35" y="294"/>
                </a:cubicBezTo>
                <a:cubicBezTo>
                  <a:pt x="35" y="294"/>
                  <a:pt x="35" y="294"/>
                  <a:pt x="35" y="294"/>
                </a:cubicBezTo>
                <a:cubicBezTo>
                  <a:pt x="33" y="289"/>
                  <a:pt x="33" y="289"/>
                  <a:pt x="33" y="289"/>
                </a:cubicBezTo>
                <a:cubicBezTo>
                  <a:pt x="36" y="288"/>
                  <a:pt x="36" y="288"/>
                  <a:pt x="36" y="288"/>
                </a:cubicBezTo>
                <a:cubicBezTo>
                  <a:pt x="36" y="288"/>
                  <a:pt x="36" y="288"/>
                  <a:pt x="36" y="288"/>
                </a:cubicBezTo>
                <a:cubicBezTo>
                  <a:pt x="36" y="288"/>
                  <a:pt x="36" y="288"/>
                  <a:pt x="36" y="288"/>
                </a:cubicBezTo>
                <a:cubicBezTo>
                  <a:pt x="36" y="288"/>
                  <a:pt x="36" y="288"/>
                  <a:pt x="36" y="288"/>
                </a:cubicBezTo>
                <a:cubicBezTo>
                  <a:pt x="36" y="288"/>
                  <a:pt x="36" y="288"/>
                  <a:pt x="36" y="288"/>
                </a:cubicBezTo>
                <a:cubicBezTo>
                  <a:pt x="36" y="288"/>
                  <a:pt x="36" y="288"/>
                  <a:pt x="36" y="288"/>
                </a:cubicBezTo>
                <a:cubicBezTo>
                  <a:pt x="36" y="288"/>
                  <a:pt x="37" y="288"/>
                  <a:pt x="37" y="288"/>
                </a:cubicBezTo>
                <a:cubicBezTo>
                  <a:pt x="37" y="288"/>
                  <a:pt x="37" y="287"/>
                  <a:pt x="37" y="287"/>
                </a:cubicBezTo>
                <a:cubicBezTo>
                  <a:pt x="37" y="287"/>
                  <a:pt x="37" y="287"/>
                  <a:pt x="37" y="287"/>
                </a:cubicBezTo>
                <a:cubicBezTo>
                  <a:pt x="37" y="287"/>
                  <a:pt x="37" y="287"/>
                  <a:pt x="37" y="287"/>
                </a:cubicBezTo>
                <a:cubicBezTo>
                  <a:pt x="37" y="287"/>
                  <a:pt x="37" y="287"/>
                  <a:pt x="37" y="287"/>
                </a:cubicBezTo>
                <a:cubicBezTo>
                  <a:pt x="37" y="287"/>
                  <a:pt x="37" y="287"/>
                  <a:pt x="37" y="287"/>
                </a:cubicBezTo>
                <a:cubicBezTo>
                  <a:pt x="37" y="287"/>
                  <a:pt x="37" y="287"/>
                  <a:pt x="37" y="286"/>
                </a:cubicBezTo>
                <a:cubicBezTo>
                  <a:pt x="35" y="282"/>
                  <a:pt x="35" y="282"/>
                  <a:pt x="35" y="282"/>
                </a:cubicBezTo>
                <a:cubicBezTo>
                  <a:pt x="37" y="281"/>
                  <a:pt x="37" y="281"/>
                  <a:pt x="37" y="281"/>
                </a:cubicBezTo>
                <a:cubicBezTo>
                  <a:pt x="37" y="281"/>
                  <a:pt x="37" y="281"/>
                  <a:pt x="37" y="281"/>
                </a:cubicBezTo>
                <a:cubicBezTo>
                  <a:pt x="37" y="281"/>
                  <a:pt x="37" y="281"/>
                  <a:pt x="37" y="281"/>
                </a:cubicBezTo>
                <a:cubicBezTo>
                  <a:pt x="37" y="281"/>
                  <a:pt x="37" y="281"/>
                  <a:pt x="37" y="281"/>
                </a:cubicBezTo>
                <a:cubicBezTo>
                  <a:pt x="38" y="281"/>
                  <a:pt x="38" y="281"/>
                  <a:pt x="38" y="281"/>
                </a:cubicBezTo>
                <a:cubicBezTo>
                  <a:pt x="38" y="281"/>
                  <a:pt x="38" y="281"/>
                  <a:pt x="38" y="281"/>
                </a:cubicBezTo>
                <a:cubicBezTo>
                  <a:pt x="38" y="281"/>
                  <a:pt x="38" y="281"/>
                  <a:pt x="38" y="280"/>
                </a:cubicBezTo>
                <a:cubicBezTo>
                  <a:pt x="38" y="280"/>
                  <a:pt x="38" y="280"/>
                  <a:pt x="38" y="280"/>
                </a:cubicBezTo>
                <a:cubicBezTo>
                  <a:pt x="38" y="280"/>
                  <a:pt x="38" y="280"/>
                  <a:pt x="38" y="280"/>
                </a:cubicBezTo>
                <a:cubicBezTo>
                  <a:pt x="38" y="280"/>
                  <a:pt x="38" y="280"/>
                  <a:pt x="38" y="280"/>
                </a:cubicBezTo>
                <a:cubicBezTo>
                  <a:pt x="38" y="280"/>
                  <a:pt x="38" y="280"/>
                  <a:pt x="38" y="279"/>
                </a:cubicBezTo>
                <a:cubicBezTo>
                  <a:pt x="38" y="279"/>
                  <a:pt x="38" y="279"/>
                  <a:pt x="38" y="279"/>
                </a:cubicBezTo>
                <a:cubicBezTo>
                  <a:pt x="38" y="279"/>
                  <a:pt x="38" y="279"/>
                  <a:pt x="38" y="279"/>
                </a:cubicBezTo>
                <a:cubicBezTo>
                  <a:pt x="36" y="275"/>
                  <a:pt x="36" y="275"/>
                  <a:pt x="36" y="275"/>
                </a:cubicBezTo>
                <a:cubicBezTo>
                  <a:pt x="39" y="274"/>
                  <a:pt x="39" y="274"/>
                  <a:pt x="39" y="274"/>
                </a:cubicBezTo>
                <a:cubicBezTo>
                  <a:pt x="39" y="274"/>
                  <a:pt x="39" y="274"/>
                  <a:pt x="39" y="274"/>
                </a:cubicBezTo>
                <a:cubicBezTo>
                  <a:pt x="39" y="274"/>
                  <a:pt x="39" y="274"/>
                  <a:pt x="39" y="274"/>
                </a:cubicBezTo>
                <a:cubicBezTo>
                  <a:pt x="39" y="274"/>
                  <a:pt x="39" y="274"/>
                  <a:pt x="39" y="274"/>
                </a:cubicBezTo>
                <a:cubicBezTo>
                  <a:pt x="39" y="274"/>
                  <a:pt x="39" y="274"/>
                  <a:pt x="39" y="274"/>
                </a:cubicBezTo>
                <a:cubicBezTo>
                  <a:pt x="39" y="274"/>
                  <a:pt x="39" y="274"/>
                  <a:pt x="39" y="274"/>
                </a:cubicBezTo>
                <a:cubicBezTo>
                  <a:pt x="39" y="274"/>
                  <a:pt x="39" y="273"/>
                  <a:pt x="39" y="273"/>
                </a:cubicBezTo>
                <a:cubicBezTo>
                  <a:pt x="39" y="273"/>
                  <a:pt x="39" y="273"/>
                  <a:pt x="39" y="273"/>
                </a:cubicBezTo>
                <a:cubicBezTo>
                  <a:pt x="39" y="273"/>
                  <a:pt x="40" y="273"/>
                  <a:pt x="40" y="273"/>
                </a:cubicBezTo>
                <a:cubicBezTo>
                  <a:pt x="40" y="273"/>
                  <a:pt x="39" y="273"/>
                  <a:pt x="39" y="273"/>
                </a:cubicBezTo>
                <a:cubicBezTo>
                  <a:pt x="39" y="273"/>
                  <a:pt x="39" y="272"/>
                  <a:pt x="39" y="272"/>
                </a:cubicBezTo>
                <a:cubicBezTo>
                  <a:pt x="39" y="272"/>
                  <a:pt x="39" y="272"/>
                  <a:pt x="39" y="272"/>
                </a:cubicBezTo>
                <a:cubicBezTo>
                  <a:pt x="39" y="272"/>
                  <a:pt x="39" y="272"/>
                  <a:pt x="39" y="272"/>
                </a:cubicBezTo>
                <a:cubicBezTo>
                  <a:pt x="37" y="268"/>
                  <a:pt x="37" y="268"/>
                  <a:pt x="37" y="268"/>
                </a:cubicBezTo>
                <a:cubicBezTo>
                  <a:pt x="40" y="267"/>
                  <a:pt x="40" y="267"/>
                  <a:pt x="40" y="267"/>
                </a:cubicBezTo>
                <a:cubicBezTo>
                  <a:pt x="40" y="267"/>
                  <a:pt x="40" y="267"/>
                  <a:pt x="40" y="267"/>
                </a:cubicBezTo>
                <a:cubicBezTo>
                  <a:pt x="40" y="267"/>
                  <a:pt x="40" y="267"/>
                  <a:pt x="40" y="267"/>
                </a:cubicBezTo>
                <a:cubicBezTo>
                  <a:pt x="40" y="267"/>
                  <a:pt x="40" y="267"/>
                  <a:pt x="40" y="267"/>
                </a:cubicBezTo>
                <a:cubicBezTo>
                  <a:pt x="40" y="267"/>
                  <a:pt x="40" y="267"/>
                  <a:pt x="41" y="267"/>
                </a:cubicBezTo>
                <a:cubicBezTo>
                  <a:pt x="41" y="267"/>
                  <a:pt x="41" y="267"/>
                  <a:pt x="41" y="267"/>
                </a:cubicBezTo>
                <a:cubicBezTo>
                  <a:pt x="41" y="266"/>
                  <a:pt x="41" y="266"/>
                  <a:pt x="41" y="266"/>
                </a:cubicBezTo>
                <a:cubicBezTo>
                  <a:pt x="41" y="266"/>
                  <a:pt x="41" y="266"/>
                  <a:pt x="41" y="266"/>
                </a:cubicBezTo>
                <a:cubicBezTo>
                  <a:pt x="41" y="266"/>
                  <a:pt x="41" y="266"/>
                  <a:pt x="41" y="266"/>
                </a:cubicBezTo>
                <a:cubicBezTo>
                  <a:pt x="41" y="266"/>
                  <a:pt x="41" y="266"/>
                  <a:pt x="41" y="265"/>
                </a:cubicBezTo>
                <a:cubicBezTo>
                  <a:pt x="41" y="265"/>
                  <a:pt x="41" y="265"/>
                  <a:pt x="41" y="265"/>
                </a:cubicBezTo>
                <a:cubicBezTo>
                  <a:pt x="41" y="265"/>
                  <a:pt x="41" y="265"/>
                  <a:pt x="41" y="265"/>
                </a:cubicBezTo>
                <a:cubicBezTo>
                  <a:pt x="41" y="265"/>
                  <a:pt x="41" y="265"/>
                  <a:pt x="41" y="265"/>
                </a:cubicBezTo>
                <a:cubicBezTo>
                  <a:pt x="39" y="261"/>
                  <a:pt x="39" y="261"/>
                  <a:pt x="39" y="261"/>
                </a:cubicBezTo>
                <a:cubicBezTo>
                  <a:pt x="41" y="260"/>
                  <a:pt x="41" y="260"/>
                  <a:pt x="41" y="260"/>
                </a:cubicBezTo>
                <a:cubicBezTo>
                  <a:pt x="41" y="260"/>
                  <a:pt x="41" y="260"/>
                  <a:pt x="41" y="260"/>
                </a:cubicBezTo>
                <a:cubicBezTo>
                  <a:pt x="41" y="260"/>
                  <a:pt x="41" y="260"/>
                  <a:pt x="42" y="260"/>
                </a:cubicBezTo>
                <a:cubicBezTo>
                  <a:pt x="42" y="260"/>
                  <a:pt x="42" y="260"/>
                  <a:pt x="42" y="260"/>
                </a:cubicBezTo>
                <a:cubicBezTo>
                  <a:pt x="42" y="260"/>
                  <a:pt x="42" y="260"/>
                  <a:pt x="42" y="260"/>
                </a:cubicBezTo>
                <a:cubicBezTo>
                  <a:pt x="42" y="260"/>
                  <a:pt x="42" y="259"/>
                  <a:pt x="42" y="259"/>
                </a:cubicBezTo>
                <a:cubicBezTo>
                  <a:pt x="42" y="259"/>
                  <a:pt x="42" y="259"/>
                  <a:pt x="42" y="259"/>
                </a:cubicBezTo>
                <a:cubicBezTo>
                  <a:pt x="42" y="259"/>
                  <a:pt x="42" y="259"/>
                  <a:pt x="42" y="259"/>
                </a:cubicBezTo>
                <a:cubicBezTo>
                  <a:pt x="42" y="259"/>
                  <a:pt x="42" y="259"/>
                  <a:pt x="42" y="259"/>
                </a:cubicBezTo>
                <a:cubicBezTo>
                  <a:pt x="42" y="259"/>
                  <a:pt x="42" y="258"/>
                  <a:pt x="42" y="258"/>
                </a:cubicBezTo>
                <a:cubicBezTo>
                  <a:pt x="42" y="258"/>
                  <a:pt x="42" y="258"/>
                  <a:pt x="42" y="258"/>
                </a:cubicBezTo>
                <a:cubicBezTo>
                  <a:pt x="42" y="258"/>
                  <a:pt x="42" y="258"/>
                  <a:pt x="42" y="258"/>
                </a:cubicBezTo>
                <a:cubicBezTo>
                  <a:pt x="42" y="258"/>
                  <a:pt x="42" y="258"/>
                  <a:pt x="42" y="258"/>
                </a:cubicBezTo>
                <a:cubicBezTo>
                  <a:pt x="40" y="254"/>
                  <a:pt x="40" y="254"/>
                  <a:pt x="40" y="254"/>
                </a:cubicBezTo>
                <a:cubicBezTo>
                  <a:pt x="43" y="253"/>
                  <a:pt x="43" y="253"/>
                  <a:pt x="43" y="253"/>
                </a:cubicBezTo>
                <a:cubicBezTo>
                  <a:pt x="43" y="253"/>
                  <a:pt x="43" y="253"/>
                  <a:pt x="43" y="253"/>
                </a:cubicBezTo>
                <a:cubicBezTo>
                  <a:pt x="43" y="253"/>
                  <a:pt x="43" y="253"/>
                  <a:pt x="43" y="253"/>
                </a:cubicBezTo>
                <a:cubicBezTo>
                  <a:pt x="43" y="253"/>
                  <a:pt x="43" y="253"/>
                  <a:pt x="43" y="253"/>
                </a:cubicBezTo>
                <a:cubicBezTo>
                  <a:pt x="43" y="253"/>
                  <a:pt x="43" y="253"/>
                  <a:pt x="43" y="253"/>
                </a:cubicBezTo>
                <a:cubicBezTo>
                  <a:pt x="43" y="253"/>
                  <a:pt x="43" y="252"/>
                  <a:pt x="43" y="252"/>
                </a:cubicBezTo>
                <a:cubicBezTo>
                  <a:pt x="44" y="252"/>
                  <a:pt x="44" y="252"/>
                  <a:pt x="44" y="252"/>
                </a:cubicBezTo>
                <a:cubicBezTo>
                  <a:pt x="44" y="252"/>
                  <a:pt x="44" y="252"/>
                  <a:pt x="44" y="252"/>
                </a:cubicBezTo>
                <a:cubicBezTo>
                  <a:pt x="44" y="252"/>
                  <a:pt x="44" y="252"/>
                  <a:pt x="44" y="252"/>
                </a:cubicBezTo>
                <a:cubicBezTo>
                  <a:pt x="44" y="252"/>
                  <a:pt x="44" y="251"/>
                  <a:pt x="44" y="251"/>
                </a:cubicBezTo>
                <a:cubicBezTo>
                  <a:pt x="44" y="251"/>
                  <a:pt x="44" y="251"/>
                  <a:pt x="44" y="251"/>
                </a:cubicBezTo>
                <a:cubicBezTo>
                  <a:pt x="44" y="251"/>
                  <a:pt x="44" y="251"/>
                  <a:pt x="44" y="251"/>
                </a:cubicBezTo>
                <a:cubicBezTo>
                  <a:pt x="44" y="251"/>
                  <a:pt x="44" y="251"/>
                  <a:pt x="44" y="251"/>
                </a:cubicBezTo>
                <a:cubicBezTo>
                  <a:pt x="42" y="247"/>
                  <a:pt x="42" y="247"/>
                  <a:pt x="42" y="247"/>
                </a:cubicBezTo>
                <a:cubicBezTo>
                  <a:pt x="44" y="246"/>
                  <a:pt x="44" y="246"/>
                  <a:pt x="44" y="246"/>
                </a:cubicBezTo>
                <a:cubicBezTo>
                  <a:pt x="44" y="246"/>
                  <a:pt x="44" y="246"/>
                  <a:pt x="44" y="246"/>
                </a:cubicBezTo>
                <a:cubicBezTo>
                  <a:pt x="44" y="246"/>
                  <a:pt x="44" y="246"/>
                  <a:pt x="44" y="246"/>
                </a:cubicBezTo>
                <a:cubicBezTo>
                  <a:pt x="44" y="246"/>
                  <a:pt x="44" y="246"/>
                  <a:pt x="45" y="246"/>
                </a:cubicBezTo>
                <a:cubicBezTo>
                  <a:pt x="45" y="246"/>
                  <a:pt x="45" y="246"/>
                  <a:pt x="45" y="246"/>
                </a:cubicBezTo>
                <a:cubicBezTo>
                  <a:pt x="45" y="245"/>
                  <a:pt x="45" y="245"/>
                  <a:pt x="45" y="245"/>
                </a:cubicBezTo>
                <a:cubicBezTo>
                  <a:pt x="45" y="245"/>
                  <a:pt x="45" y="245"/>
                  <a:pt x="45" y="245"/>
                </a:cubicBezTo>
                <a:cubicBezTo>
                  <a:pt x="45" y="245"/>
                  <a:pt x="45" y="245"/>
                  <a:pt x="45" y="245"/>
                </a:cubicBezTo>
                <a:cubicBezTo>
                  <a:pt x="45" y="245"/>
                  <a:pt x="45" y="245"/>
                  <a:pt x="45" y="245"/>
                </a:cubicBezTo>
                <a:cubicBezTo>
                  <a:pt x="45" y="244"/>
                  <a:pt x="45" y="244"/>
                  <a:pt x="45" y="244"/>
                </a:cubicBezTo>
                <a:cubicBezTo>
                  <a:pt x="45" y="244"/>
                  <a:pt x="45" y="244"/>
                  <a:pt x="45" y="244"/>
                </a:cubicBezTo>
                <a:cubicBezTo>
                  <a:pt x="45" y="244"/>
                  <a:pt x="45" y="244"/>
                  <a:pt x="45" y="244"/>
                </a:cubicBezTo>
                <a:cubicBezTo>
                  <a:pt x="45" y="244"/>
                  <a:pt x="45" y="244"/>
                  <a:pt x="45" y="244"/>
                </a:cubicBezTo>
                <a:cubicBezTo>
                  <a:pt x="43" y="240"/>
                  <a:pt x="43" y="240"/>
                  <a:pt x="43" y="240"/>
                </a:cubicBezTo>
                <a:cubicBezTo>
                  <a:pt x="46" y="239"/>
                  <a:pt x="46" y="239"/>
                  <a:pt x="46" y="239"/>
                </a:cubicBezTo>
                <a:cubicBezTo>
                  <a:pt x="46" y="239"/>
                  <a:pt x="46" y="239"/>
                  <a:pt x="46" y="239"/>
                </a:cubicBezTo>
                <a:cubicBezTo>
                  <a:pt x="46" y="239"/>
                  <a:pt x="46" y="239"/>
                  <a:pt x="46" y="239"/>
                </a:cubicBezTo>
                <a:cubicBezTo>
                  <a:pt x="46" y="239"/>
                  <a:pt x="46" y="239"/>
                  <a:pt x="46" y="239"/>
                </a:cubicBezTo>
                <a:cubicBezTo>
                  <a:pt x="46" y="239"/>
                  <a:pt x="46" y="239"/>
                  <a:pt x="46" y="238"/>
                </a:cubicBezTo>
                <a:cubicBezTo>
                  <a:pt x="46" y="238"/>
                  <a:pt x="46" y="238"/>
                  <a:pt x="46" y="238"/>
                </a:cubicBezTo>
                <a:cubicBezTo>
                  <a:pt x="46" y="238"/>
                  <a:pt x="46" y="238"/>
                  <a:pt x="46" y="238"/>
                </a:cubicBezTo>
                <a:cubicBezTo>
                  <a:pt x="46" y="238"/>
                  <a:pt x="46" y="238"/>
                  <a:pt x="47" y="238"/>
                </a:cubicBezTo>
                <a:cubicBezTo>
                  <a:pt x="47" y="238"/>
                  <a:pt x="47" y="238"/>
                  <a:pt x="47" y="238"/>
                </a:cubicBezTo>
                <a:cubicBezTo>
                  <a:pt x="47" y="237"/>
                  <a:pt x="47" y="237"/>
                  <a:pt x="46" y="237"/>
                </a:cubicBezTo>
                <a:cubicBezTo>
                  <a:pt x="46" y="237"/>
                  <a:pt x="46" y="237"/>
                  <a:pt x="46" y="237"/>
                </a:cubicBezTo>
                <a:cubicBezTo>
                  <a:pt x="46" y="237"/>
                  <a:pt x="46" y="237"/>
                  <a:pt x="46" y="237"/>
                </a:cubicBezTo>
                <a:cubicBezTo>
                  <a:pt x="46" y="237"/>
                  <a:pt x="46" y="237"/>
                  <a:pt x="46" y="237"/>
                </a:cubicBezTo>
                <a:cubicBezTo>
                  <a:pt x="45" y="233"/>
                  <a:pt x="45" y="233"/>
                  <a:pt x="45" y="233"/>
                </a:cubicBezTo>
                <a:cubicBezTo>
                  <a:pt x="47" y="232"/>
                  <a:pt x="47" y="232"/>
                  <a:pt x="47" y="232"/>
                </a:cubicBezTo>
                <a:cubicBezTo>
                  <a:pt x="47" y="232"/>
                  <a:pt x="47" y="232"/>
                  <a:pt x="47" y="232"/>
                </a:cubicBezTo>
                <a:cubicBezTo>
                  <a:pt x="47" y="232"/>
                  <a:pt x="47" y="232"/>
                  <a:pt x="47" y="232"/>
                </a:cubicBezTo>
                <a:cubicBezTo>
                  <a:pt x="47" y="232"/>
                  <a:pt x="47" y="232"/>
                  <a:pt x="47" y="232"/>
                </a:cubicBezTo>
                <a:cubicBezTo>
                  <a:pt x="47" y="232"/>
                  <a:pt x="47" y="232"/>
                  <a:pt x="48" y="231"/>
                </a:cubicBezTo>
                <a:cubicBezTo>
                  <a:pt x="48" y="231"/>
                  <a:pt x="48" y="231"/>
                  <a:pt x="48" y="231"/>
                </a:cubicBezTo>
                <a:cubicBezTo>
                  <a:pt x="48" y="231"/>
                  <a:pt x="48" y="231"/>
                  <a:pt x="48" y="231"/>
                </a:cubicBezTo>
                <a:cubicBezTo>
                  <a:pt x="48" y="231"/>
                  <a:pt x="48" y="231"/>
                  <a:pt x="48" y="231"/>
                </a:cubicBezTo>
                <a:cubicBezTo>
                  <a:pt x="48" y="231"/>
                  <a:pt x="48" y="231"/>
                  <a:pt x="48" y="230"/>
                </a:cubicBezTo>
                <a:cubicBezTo>
                  <a:pt x="48" y="230"/>
                  <a:pt x="48" y="230"/>
                  <a:pt x="48" y="230"/>
                </a:cubicBezTo>
                <a:cubicBezTo>
                  <a:pt x="48" y="230"/>
                  <a:pt x="48" y="230"/>
                  <a:pt x="48" y="230"/>
                </a:cubicBezTo>
                <a:cubicBezTo>
                  <a:pt x="48" y="230"/>
                  <a:pt x="48" y="230"/>
                  <a:pt x="48" y="230"/>
                </a:cubicBezTo>
                <a:cubicBezTo>
                  <a:pt x="48" y="230"/>
                  <a:pt x="48" y="230"/>
                  <a:pt x="48" y="230"/>
                </a:cubicBezTo>
                <a:cubicBezTo>
                  <a:pt x="46" y="226"/>
                  <a:pt x="46" y="226"/>
                  <a:pt x="46" y="226"/>
                </a:cubicBezTo>
                <a:cubicBezTo>
                  <a:pt x="48" y="225"/>
                  <a:pt x="48" y="225"/>
                  <a:pt x="48" y="225"/>
                </a:cubicBezTo>
                <a:cubicBezTo>
                  <a:pt x="48" y="225"/>
                  <a:pt x="48" y="225"/>
                  <a:pt x="48" y="225"/>
                </a:cubicBezTo>
                <a:cubicBezTo>
                  <a:pt x="48" y="225"/>
                  <a:pt x="48" y="225"/>
                  <a:pt x="49" y="225"/>
                </a:cubicBezTo>
                <a:cubicBezTo>
                  <a:pt x="49" y="225"/>
                  <a:pt x="49" y="225"/>
                  <a:pt x="49" y="225"/>
                </a:cubicBezTo>
                <a:cubicBezTo>
                  <a:pt x="49" y="224"/>
                  <a:pt x="49" y="224"/>
                  <a:pt x="49" y="224"/>
                </a:cubicBezTo>
                <a:cubicBezTo>
                  <a:pt x="49" y="224"/>
                  <a:pt x="49" y="224"/>
                  <a:pt x="49" y="224"/>
                </a:cubicBezTo>
                <a:cubicBezTo>
                  <a:pt x="49" y="224"/>
                  <a:pt x="49" y="224"/>
                  <a:pt x="49" y="224"/>
                </a:cubicBezTo>
                <a:cubicBezTo>
                  <a:pt x="49" y="224"/>
                  <a:pt x="49" y="224"/>
                  <a:pt x="49" y="224"/>
                </a:cubicBezTo>
                <a:cubicBezTo>
                  <a:pt x="49" y="224"/>
                  <a:pt x="49" y="224"/>
                  <a:pt x="49" y="223"/>
                </a:cubicBezTo>
                <a:cubicBezTo>
                  <a:pt x="49" y="223"/>
                  <a:pt x="49" y="223"/>
                  <a:pt x="49" y="223"/>
                </a:cubicBezTo>
                <a:cubicBezTo>
                  <a:pt x="49" y="223"/>
                  <a:pt x="49" y="223"/>
                  <a:pt x="49" y="223"/>
                </a:cubicBezTo>
                <a:cubicBezTo>
                  <a:pt x="49" y="223"/>
                  <a:pt x="49" y="223"/>
                  <a:pt x="49" y="223"/>
                </a:cubicBezTo>
                <a:cubicBezTo>
                  <a:pt x="49" y="223"/>
                  <a:pt x="49" y="223"/>
                  <a:pt x="49" y="223"/>
                </a:cubicBezTo>
                <a:cubicBezTo>
                  <a:pt x="47" y="219"/>
                  <a:pt x="47" y="219"/>
                  <a:pt x="47" y="219"/>
                </a:cubicBezTo>
                <a:cubicBezTo>
                  <a:pt x="50" y="218"/>
                  <a:pt x="50" y="218"/>
                  <a:pt x="50" y="218"/>
                </a:cubicBezTo>
                <a:cubicBezTo>
                  <a:pt x="50" y="218"/>
                  <a:pt x="50" y="218"/>
                  <a:pt x="50" y="218"/>
                </a:cubicBezTo>
                <a:cubicBezTo>
                  <a:pt x="50" y="218"/>
                  <a:pt x="50" y="218"/>
                  <a:pt x="50" y="218"/>
                </a:cubicBezTo>
                <a:cubicBezTo>
                  <a:pt x="50" y="218"/>
                  <a:pt x="50" y="218"/>
                  <a:pt x="50" y="218"/>
                </a:cubicBezTo>
                <a:cubicBezTo>
                  <a:pt x="50" y="218"/>
                  <a:pt x="50" y="217"/>
                  <a:pt x="50" y="217"/>
                </a:cubicBezTo>
                <a:cubicBezTo>
                  <a:pt x="50" y="217"/>
                  <a:pt x="50" y="217"/>
                  <a:pt x="51" y="217"/>
                </a:cubicBezTo>
                <a:cubicBezTo>
                  <a:pt x="51" y="217"/>
                  <a:pt x="51" y="217"/>
                  <a:pt x="51" y="217"/>
                </a:cubicBezTo>
                <a:cubicBezTo>
                  <a:pt x="51" y="217"/>
                  <a:pt x="51" y="217"/>
                  <a:pt x="51" y="217"/>
                </a:cubicBezTo>
                <a:cubicBezTo>
                  <a:pt x="51" y="217"/>
                  <a:pt x="51" y="216"/>
                  <a:pt x="51" y="216"/>
                </a:cubicBezTo>
                <a:cubicBezTo>
                  <a:pt x="51" y="216"/>
                  <a:pt x="51" y="216"/>
                  <a:pt x="51" y="216"/>
                </a:cubicBezTo>
                <a:cubicBezTo>
                  <a:pt x="51" y="216"/>
                  <a:pt x="51" y="216"/>
                  <a:pt x="51" y="216"/>
                </a:cubicBezTo>
                <a:cubicBezTo>
                  <a:pt x="51" y="216"/>
                  <a:pt x="51" y="216"/>
                  <a:pt x="51" y="216"/>
                </a:cubicBezTo>
                <a:cubicBezTo>
                  <a:pt x="51" y="216"/>
                  <a:pt x="51" y="216"/>
                  <a:pt x="51" y="216"/>
                </a:cubicBezTo>
                <a:cubicBezTo>
                  <a:pt x="49" y="212"/>
                  <a:pt x="49" y="212"/>
                  <a:pt x="49" y="212"/>
                </a:cubicBezTo>
                <a:cubicBezTo>
                  <a:pt x="51" y="211"/>
                  <a:pt x="51" y="211"/>
                  <a:pt x="51" y="211"/>
                </a:cubicBezTo>
                <a:cubicBezTo>
                  <a:pt x="51" y="211"/>
                  <a:pt x="51" y="211"/>
                  <a:pt x="51" y="211"/>
                </a:cubicBezTo>
                <a:cubicBezTo>
                  <a:pt x="51" y="211"/>
                  <a:pt x="51" y="211"/>
                  <a:pt x="51" y="211"/>
                </a:cubicBezTo>
                <a:cubicBezTo>
                  <a:pt x="51" y="211"/>
                  <a:pt x="51" y="211"/>
                  <a:pt x="51" y="211"/>
                </a:cubicBezTo>
                <a:cubicBezTo>
                  <a:pt x="52" y="210"/>
                  <a:pt x="52" y="210"/>
                  <a:pt x="52" y="210"/>
                </a:cubicBezTo>
                <a:cubicBezTo>
                  <a:pt x="52" y="210"/>
                  <a:pt x="52" y="210"/>
                  <a:pt x="52" y="210"/>
                </a:cubicBezTo>
                <a:cubicBezTo>
                  <a:pt x="52" y="210"/>
                  <a:pt x="52" y="210"/>
                  <a:pt x="52" y="210"/>
                </a:cubicBezTo>
                <a:cubicBezTo>
                  <a:pt x="52" y="210"/>
                  <a:pt x="52" y="210"/>
                  <a:pt x="52" y="210"/>
                </a:cubicBezTo>
                <a:cubicBezTo>
                  <a:pt x="52" y="210"/>
                  <a:pt x="52" y="210"/>
                  <a:pt x="52" y="209"/>
                </a:cubicBezTo>
                <a:cubicBezTo>
                  <a:pt x="52" y="209"/>
                  <a:pt x="52" y="209"/>
                  <a:pt x="52" y="209"/>
                </a:cubicBezTo>
                <a:cubicBezTo>
                  <a:pt x="52" y="209"/>
                  <a:pt x="52" y="209"/>
                  <a:pt x="52" y="209"/>
                </a:cubicBezTo>
                <a:cubicBezTo>
                  <a:pt x="52" y="209"/>
                  <a:pt x="52" y="209"/>
                  <a:pt x="52" y="209"/>
                </a:cubicBezTo>
                <a:cubicBezTo>
                  <a:pt x="52" y="209"/>
                  <a:pt x="52" y="209"/>
                  <a:pt x="52" y="209"/>
                </a:cubicBezTo>
                <a:cubicBezTo>
                  <a:pt x="49" y="203"/>
                  <a:pt x="49" y="203"/>
                  <a:pt x="49" y="203"/>
                </a:cubicBezTo>
                <a:cubicBezTo>
                  <a:pt x="49" y="203"/>
                  <a:pt x="49" y="203"/>
                  <a:pt x="49" y="203"/>
                </a:cubicBezTo>
                <a:cubicBezTo>
                  <a:pt x="49" y="203"/>
                  <a:pt x="49" y="203"/>
                  <a:pt x="49" y="203"/>
                </a:cubicBezTo>
                <a:cubicBezTo>
                  <a:pt x="49" y="203"/>
                  <a:pt x="49" y="203"/>
                  <a:pt x="49" y="203"/>
                </a:cubicBezTo>
                <a:cubicBezTo>
                  <a:pt x="49" y="202"/>
                  <a:pt x="49" y="202"/>
                  <a:pt x="49" y="202"/>
                </a:cubicBezTo>
                <a:cubicBezTo>
                  <a:pt x="49" y="202"/>
                  <a:pt x="49" y="202"/>
                  <a:pt x="48" y="202"/>
                </a:cubicBezTo>
                <a:cubicBezTo>
                  <a:pt x="48" y="202"/>
                  <a:pt x="48" y="202"/>
                  <a:pt x="48" y="202"/>
                </a:cubicBezTo>
                <a:cubicBezTo>
                  <a:pt x="46" y="202"/>
                  <a:pt x="46" y="202"/>
                  <a:pt x="46" y="202"/>
                </a:cubicBezTo>
                <a:cubicBezTo>
                  <a:pt x="48" y="195"/>
                  <a:pt x="48" y="195"/>
                  <a:pt x="48" y="195"/>
                </a:cubicBezTo>
                <a:cubicBezTo>
                  <a:pt x="617" y="504"/>
                  <a:pt x="617" y="504"/>
                  <a:pt x="617" y="504"/>
                </a:cubicBezTo>
                <a:cubicBezTo>
                  <a:pt x="645" y="893"/>
                  <a:pt x="645" y="893"/>
                  <a:pt x="645" y="893"/>
                </a:cubicBezTo>
                <a:cubicBezTo>
                  <a:pt x="645" y="893"/>
                  <a:pt x="645" y="893"/>
                  <a:pt x="645" y="893"/>
                </a:cubicBezTo>
                <a:cubicBezTo>
                  <a:pt x="645" y="893"/>
                  <a:pt x="645" y="893"/>
                  <a:pt x="645" y="893"/>
                </a:cubicBezTo>
                <a:cubicBezTo>
                  <a:pt x="645" y="893"/>
                  <a:pt x="645" y="893"/>
                  <a:pt x="645" y="893"/>
                </a:cubicBezTo>
                <a:cubicBezTo>
                  <a:pt x="645" y="893"/>
                  <a:pt x="645" y="893"/>
                  <a:pt x="644" y="893"/>
                </a:cubicBezTo>
                <a:cubicBezTo>
                  <a:pt x="644" y="893"/>
                  <a:pt x="644" y="893"/>
                  <a:pt x="644" y="894"/>
                </a:cubicBezTo>
                <a:cubicBezTo>
                  <a:pt x="644" y="894"/>
                  <a:pt x="644" y="894"/>
                  <a:pt x="644" y="894"/>
                </a:cubicBezTo>
                <a:cubicBezTo>
                  <a:pt x="644" y="894"/>
                  <a:pt x="644" y="894"/>
                  <a:pt x="644" y="894"/>
                </a:cubicBezTo>
                <a:cubicBezTo>
                  <a:pt x="644" y="894"/>
                  <a:pt x="644" y="894"/>
                  <a:pt x="644" y="894"/>
                </a:cubicBezTo>
                <a:cubicBezTo>
                  <a:pt x="644" y="894"/>
                  <a:pt x="644" y="894"/>
                  <a:pt x="644" y="894"/>
                </a:cubicBezTo>
                <a:cubicBezTo>
                  <a:pt x="790" y="1785"/>
                  <a:pt x="790" y="1785"/>
                  <a:pt x="790" y="1785"/>
                </a:cubicBezTo>
                <a:cubicBezTo>
                  <a:pt x="790" y="1785"/>
                  <a:pt x="790" y="1785"/>
                  <a:pt x="790" y="1785"/>
                </a:cubicBezTo>
                <a:cubicBezTo>
                  <a:pt x="790" y="1785"/>
                  <a:pt x="790" y="1785"/>
                  <a:pt x="790" y="1785"/>
                </a:cubicBezTo>
                <a:cubicBezTo>
                  <a:pt x="790" y="1785"/>
                  <a:pt x="790" y="1785"/>
                  <a:pt x="790" y="1785"/>
                </a:cubicBezTo>
                <a:cubicBezTo>
                  <a:pt x="790" y="1785"/>
                  <a:pt x="790" y="1785"/>
                  <a:pt x="790" y="1786"/>
                </a:cubicBezTo>
                <a:cubicBezTo>
                  <a:pt x="790" y="1786"/>
                  <a:pt x="790" y="1786"/>
                  <a:pt x="790" y="1786"/>
                </a:cubicBezTo>
                <a:cubicBezTo>
                  <a:pt x="790" y="1786"/>
                  <a:pt x="790" y="1786"/>
                  <a:pt x="791" y="1786"/>
                </a:cubicBezTo>
                <a:cubicBezTo>
                  <a:pt x="439" y="2630"/>
                  <a:pt x="439" y="2630"/>
                  <a:pt x="439" y="2630"/>
                </a:cubicBezTo>
                <a:cubicBezTo>
                  <a:pt x="439" y="2630"/>
                  <a:pt x="439" y="2630"/>
                  <a:pt x="439" y="2630"/>
                </a:cubicBezTo>
                <a:cubicBezTo>
                  <a:pt x="439" y="2630"/>
                  <a:pt x="439" y="2630"/>
                  <a:pt x="439" y="2630"/>
                </a:cubicBezTo>
                <a:cubicBezTo>
                  <a:pt x="209" y="3296"/>
                  <a:pt x="209" y="3296"/>
                  <a:pt x="209" y="3296"/>
                </a:cubicBezTo>
                <a:cubicBezTo>
                  <a:pt x="209" y="3296"/>
                  <a:pt x="209" y="3296"/>
                  <a:pt x="209" y="3296"/>
                </a:cubicBezTo>
                <a:cubicBezTo>
                  <a:pt x="212" y="3296"/>
                  <a:pt x="212" y="3296"/>
                  <a:pt x="212" y="3296"/>
                </a:cubicBezTo>
                <a:cubicBezTo>
                  <a:pt x="314" y="3001"/>
                  <a:pt x="314" y="3001"/>
                  <a:pt x="314" y="3001"/>
                </a:cubicBezTo>
                <a:cubicBezTo>
                  <a:pt x="308" y="3017"/>
                  <a:pt x="308" y="3017"/>
                  <a:pt x="308" y="3017"/>
                </a:cubicBezTo>
                <a:cubicBezTo>
                  <a:pt x="308" y="3017"/>
                  <a:pt x="308" y="3017"/>
                  <a:pt x="308" y="3018"/>
                </a:cubicBezTo>
                <a:cubicBezTo>
                  <a:pt x="308" y="3018"/>
                  <a:pt x="308" y="3018"/>
                  <a:pt x="308" y="3018"/>
                </a:cubicBezTo>
                <a:cubicBezTo>
                  <a:pt x="308" y="3018"/>
                  <a:pt x="308" y="3018"/>
                  <a:pt x="308" y="3019"/>
                </a:cubicBezTo>
                <a:cubicBezTo>
                  <a:pt x="308" y="3019"/>
                  <a:pt x="308" y="3019"/>
                  <a:pt x="308" y="3019"/>
                </a:cubicBezTo>
                <a:cubicBezTo>
                  <a:pt x="309" y="3019"/>
                  <a:pt x="309" y="3019"/>
                  <a:pt x="309" y="3019"/>
                </a:cubicBezTo>
                <a:cubicBezTo>
                  <a:pt x="309" y="3019"/>
                  <a:pt x="309" y="3019"/>
                  <a:pt x="309" y="3019"/>
                </a:cubicBezTo>
                <a:cubicBezTo>
                  <a:pt x="309" y="3019"/>
                  <a:pt x="309" y="3019"/>
                  <a:pt x="310" y="3019"/>
                </a:cubicBezTo>
                <a:cubicBezTo>
                  <a:pt x="310" y="3019"/>
                  <a:pt x="310" y="3019"/>
                  <a:pt x="310" y="3019"/>
                </a:cubicBezTo>
                <a:cubicBezTo>
                  <a:pt x="310" y="3019"/>
                  <a:pt x="310" y="3019"/>
                  <a:pt x="310" y="3019"/>
                </a:cubicBezTo>
                <a:cubicBezTo>
                  <a:pt x="310" y="3019"/>
                  <a:pt x="310" y="3019"/>
                  <a:pt x="310" y="3019"/>
                </a:cubicBezTo>
                <a:cubicBezTo>
                  <a:pt x="310" y="3019"/>
                  <a:pt x="310" y="3019"/>
                  <a:pt x="311" y="3019"/>
                </a:cubicBezTo>
                <a:cubicBezTo>
                  <a:pt x="323" y="3007"/>
                  <a:pt x="323" y="3007"/>
                  <a:pt x="323" y="3007"/>
                </a:cubicBezTo>
                <a:cubicBezTo>
                  <a:pt x="320" y="3014"/>
                  <a:pt x="320" y="3014"/>
                  <a:pt x="320" y="3014"/>
                </a:cubicBezTo>
                <a:cubicBezTo>
                  <a:pt x="305" y="3029"/>
                  <a:pt x="305" y="3029"/>
                  <a:pt x="305" y="3029"/>
                </a:cubicBezTo>
                <a:cubicBezTo>
                  <a:pt x="305" y="3029"/>
                  <a:pt x="305" y="3030"/>
                  <a:pt x="305" y="3030"/>
                </a:cubicBezTo>
                <a:cubicBezTo>
                  <a:pt x="304" y="3030"/>
                  <a:pt x="304" y="3030"/>
                  <a:pt x="304" y="3030"/>
                </a:cubicBezTo>
                <a:cubicBezTo>
                  <a:pt x="304" y="3030"/>
                  <a:pt x="304" y="3030"/>
                  <a:pt x="304" y="3031"/>
                </a:cubicBezTo>
                <a:cubicBezTo>
                  <a:pt x="304" y="3031"/>
                  <a:pt x="304" y="3031"/>
                  <a:pt x="304" y="3031"/>
                </a:cubicBezTo>
                <a:cubicBezTo>
                  <a:pt x="307" y="3054"/>
                  <a:pt x="307" y="3054"/>
                  <a:pt x="307" y="3054"/>
                </a:cubicBezTo>
                <a:cubicBezTo>
                  <a:pt x="303" y="3064"/>
                  <a:pt x="303" y="3064"/>
                  <a:pt x="303" y="3064"/>
                </a:cubicBezTo>
                <a:cubicBezTo>
                  <a:pt x="301" y="3045"/>
                  <a:pt x="301" y="3045"/>
                  <a:pt x="301" y="3045"/>
                </a:cubicBezTo>
                <a:cubicBezTo>
                  <a:pt x="301" y="3045"/>
                  <a:pt x="301" y="3045"/>
                  <a:pt x="301" y="3045"/>
                </a:cubicBezTo>
                <a:cubicBezTo>
                  <a:pt x="301" y="3045"/>
                  <a:pt x="301" y="3045"/>
                  <a:pt x="301" y="3045"/>
                </a:cubicBezTo>
                <a:cubicBezTo>
                  <a:pt x="301" y="3045"/>
                  <a:pt x="301" y="3045"/>
                  <a:pt x="301" y="3045"/>
                </a:cubicBezTo>
                <a:cubicBezTo>
                  <a:pt x="301" y="3044"/>
                  <a:pt x="301" y="3044"/>
                  <a:pt x="301" y="3044"/>
                </a:cubicBezTo>
                <a:cubicBezTo>
                  <a:pt x="301" y="3044"/>
                  <a:pt x="301" y="3044"/>
                  <a:pt x="301" y="3044"/>
                </a:cubicBezTo>
                <a:cubicBezTo>
                  <a:pt x="300" y="3044"/>
                  <a:pt x="300" y="3044"/>
                  <a:pt x="300" y="3044"/>
                </a:cubicBezTo>
                <a:cubicBezTo>
                  <a:pt x="300" y="3044"/>
                  <a:pt x="300" y="3044"/>
                  <a:pt x="300" y="3044"/>
                </a:cubicBezTo>
                <a:cubicBezTo>
                  <a:pt x="300" y="3044"/>
                  <a:pt x="300" y="3044"/>
                  <a:pt x="300" y="3044"/>
                </a:cubicBezTo>
                <a:cubicBezTo>
                  <a:pt x="300" y="3044"/>
                  <a:pt x="300" y="3044"/>
                  <a:pt x="300" y="3044"/>
                </a:cubicBezTo>
                <a:cubicBezTo>
                  <a:pt x="300" y="3044"/>
                  <a:pt x="300" y="3044"/>
                  <a:pt x="300" y="3044"/>
                </a:cubicBezTo>
                <a:cubicBezTo>
                  <a:pt x="300" y="3044"/>
                  <a:pt x="300" y="3044"/>
                  <a:pt x="300" y="3044"/>
                </a:cubicBezTo>
                <a:cubicBezTo>
                  <a:pt x="300" y="3044"/>
                  <a:pt x="299" y="3044"/>
                  <a:pt x="299" y="3044"/>
                </a:cubicBezTo>
                <a:cubicBezTo>
                  <a:pt x="299" y="3044"/>
                  <a:pt x="299" y="3044"/>
                  <a:pt x="299" y="3044"/>
                </a:cubicBezTo>
                <a:cubicBezTo>
                  <a:pt x="299" y="3044"/>
                  <a:pt x="299" y="3044"/>
                  <a:pt x="299" y="3044"/>
                </a:cubicBezTo>
                <a:cubicBezTo>
                  <a:pt x="299" y="3045"/>
                  <a:pt x="299" y="3045"/>
                  <a:pt x="299" y="3045"/>
                </a:cubicBezTo>
                <a:cubicBezTo>
                  <a:pt x="299" y="3045"/>
                  <a:pt x="299" y="3045"/>
                  <a:pt x="299" y="3045"/>
                </a:cubicBezTo>
                <a:cubicBezTo>
                  <a:pt x="299" y="3045"/>
                  <a:pt x="299" y="3045"/>
                  <a:pt x="299" y="3045"/>
                </a:cubicBezTo>
                <a:cubicBezTo>
                  <a:pt x="237" y="3223"/>
                  <a:pt x="237" y="3223"/>
                  <a:pt x="237" y="3223"/>
                </a:cubicBezTo>
                <a:cubicBezTo>
                  <a:pt x="237" y="3223"/>
                  <a:pt x="237" y="3223"/>
                  <a:pt x="237" y="3223"/>
                </a:cubicBezTo>
                <a:cubicBezTo>
                  <a:pt x="232" y="3238"/>
                  <a:pt x="232" y="3238"/>
                  <a:pt x="232" y="3238"/>
                </a:cubicBezTo>
                <a:cubicBezTo>
                  <a:pt x="232" y="3238"/>
                  <a:pt x="232" y="3238"/>
                  <a:pt x="232" y="3238"/>
                </a:cubicBezTo>
                <a:cubicBezTo>
                  <a:pt x="232" y="3238"/>
                  <a:pt x="232" y="3238"/>
                  <a:pt x="232" y="3238"/>
                </a:cubicBezTo>
                <a:cubicBezTo>
                  <a:pt x="232" y="3238"/>
                  <a:pt x="232" y="3238"/>
                  <a:pt x="232" y="3239"/>
                </a:cubicBezTo>
                <a:cubicBezTo>
                  <a:pt x="232" y="3239"/>
                  <a:pt x="232" y="3239"/>
                  <a:pt x="232" y="3239"/>
                </a:cubicBezTo>
                <a:cubicBezTo>
                  <a:pt x="229" y="3278"/>
                  <a:pt x="229" y="3278"/>
                  <a:pt x="229" y="3278"/>
                </a:cubicBezTo>
                <a:cubicBezTo>
                  <a:pt x="226" y="3287"/>
                  <a:pt x="226" y="3287"/>
                  <a:pt x="226" y="3287"/>
                </a:cubicBezTo>
                <a:cubicBezTo>
                  <a:pt x="228" y="3258"/>
                  <a:pt x="228" y="3258"/>
                  <a:pt x="228" y="3258"/>
                </a:cubicBezTo>
                <a:cubicBezTo>
                  <a:pt x="228" y="3258"/>
                  <a:pt x="228" y="3258"/>
                  <a:pt x="228" y="3258"/>
                </a:cubicBezTo>
                <a:cubicBezTo>
                  <a:pt x="228" y="3258"/>
                  <a:pt x="228" y="3258"/>
                  <a:pt x="228" y="3257"/>
                </a:cubicBezTo>
                <a:cubicBezTo>
                  <a:pt x="228" y="3257"/>
                  <a:pt x="228" y="3257"/>
                  <a:pt x="228" y="3257"/>
                </a:cubicBezTo>
                <a:cubicBezTo>
                  <a:pt x="228" y="3257"/>
                  <a:pt x="228" y="3257"/>
                  <a:pt x="228" y="3257"/>
                </a:cubicBezTo>
                <a:cubicBezTo>
                  <a:pt x="228" y="3257"/>
                  <a:pt x="228" y="3257"/>
                  <a:pt x="228" y="3257"/>
                </a:cubicBezTo>
                <a:cubicBezTo>
                  <a:pt x="227" y="3257"/>
                  <a:pt x="227" y="3257"/>
                  <a:pt x="227" y="3257"/>
                </a:cubicBezTo>
                <a:cubicBezTo>
                  <a:pt x="227" y="3257"/>
                  <a:pt x="227" y="3257"/>
                  <a:pt x="227" y="3256"/>
                </a:cubicBezTo>
                <a:cubicBezTo>
                  <a:pt x="227" y="3256"/>
                  <a:pt x="227" y="3256"/>
                  <a:pt x="227" y="3256"/>
                </a:cubicBezTo>
                <a:cubicBezTo>
                  <a:pt x="227" y="3256"/>
                  <a:pt x="227" y="3256"/>
                  <a:pt x="227" y="3256"/>
                </a:cubicBezTo>
                <a:cubicBezTo>
                  <a:pt x="227" y="3256"/>
                  <a:pt x="227" y="3256"/>
                  <a:pt x="227" y="3256"/>
                </a:cubicBezTo>
                <a:cubicBezTo>
                  <a:pt x="227" y="3256"/>
                  <a:pt x="227" y="3256"/>
                  <a:pt x="227" y="3256"/>
                </a:cubicBezTo>
                <a:cubicBezTo>
                  <a:pt x="226" y="3256"/>
                  <a:pt x="226" y="3256"/>
                  <a:pt x="226" y="3256"/>
                </a:cubicBezTo>
                <a:cubicBezTo>
                  <a:pt x="226" y="3256"/>
                  <a:pt x="226" y="3256"/>
                  <a:pt x="226" y="3256"/>
                </a:cubicBezTo>
                <a:cubicBezTo>
                  <a:pt x="226" y="3257"/>
                  <a:pt x="226" y="3257"/>
                  <a:pt x="226" y="3257"/>
                </a:cubicBezTo>
                <a:cubicBezTo>
                  <a:pt x="226" y="3257"/>
                  <a:pt x="226" y="3257"/>
                  <a:pt x="226" y="3257"/>
                </a:cubicBezTo>
                <a:cubicBezTo>
                  <a:pt x="225" y="3257"/>
                  <a:pt x="225" y="3257"/>
                  <a:pt x="225" y="3257"/>
                </a:cubicBezTo>
                <a:cubicBezTo>
                  <a:pt x="225" y="3257"/>
                  <a:pt x="225" y="3257"/>
                  <a:pt x="225" y="3257"/>
                </a:cubicBezTo>
                <a:cubicBezTo>
                  <a:pt x="225" y="3257"/>
                  <a:pt x="225" y="3257"/>
                  <a:pt x="225" y="3257"/>
                </a:cubicBezTo>
                <a:cubicBezTo>
                  <a:pt x="212" y="3296"/>
                  <a:pt x="212" y="3296"/>
                  <a:pt x="212" y="3296"/>
                </a:cubicBezTo>
                <a:cubicBezTo>
                  <a:pt x="212" y="3296"/>
                  <a:pt x="212" y="3296"/>
                  <a:pt x="212" y="3296"/>
                </a:cubicBezTo>
                <a:cubicBezTo>
                  <a:pt x="215" y="3296"/>
                  <a:pt x="215" y="3296"/>
                  <a:pt x="215" y="3296"/>
                </a:cubicBezTo>
                <a:cubicBezTo>
                  <a:pt x="225" y="3268"/>
                  <a:pt x="225" y="3268"/>
                  <a:pt x="225" y="3268"/>
                </a:cubicBezTo>
                <a:cubicBezTo>
                  <a:pt x="223" y="3296"/>
                  <a:pt x="223" y="3296"/>
                  <a:pt x="223" y="3296"/>
                </a:cubicBezTo>
                <a:cubicBezTo>
                  <a:pt x="223" y="3296"/>
                  <a:pt x="223" y="3296"/>
                  <a:pt x="223" y="3296"/>
                </a:cubicBezTo>
                <a:cubicBezTo>
                  <a:pt x="226" y="3296"/>
                  <a:pt x="226" y="3296"/>
                  <a:pt x="226" y="3296"/>
                </a:cubicBezTo>
                <a:cubicBezTo>
                  <a:pt x="229" y="3288"/>
                  <a:pt x="229" y="3288"/>
                  <a:pt x="229" y="3288"/>
                </a:cubicBezTo>
                <a:cubicBezTo>
                  <a:pt x="228" y="3296"/>
                  <a:pt x="228" y="3296"/>
                  <a:pt x="228" y="3296"/>
                </a:cubicBezTo>
                <a:cubicBezTo>
                  <a:pt x="228" y="3296"/>
                  <a:pt x="228" y="3296"/>
                  <a:pt x="228" y="3296"/>
                </a:cubicBezTo>
                <a:cubicBezTo>
                  <a:pt x="231" y="3296"/>
                  <a:pt x="231" y="3296"/>
                  <a:pt x="231" y="3296"/>
                </a:cubicBezTo>
                <a:cubicBezTo>
                  <a:pt x="232" y="3278"/>
                  <a:pt x="232" y="3278"/>
                  <a:pt x="232" y="3278"/>
                </a:cubicBezTo>
                <a:cubicBezTo>
                  <a:pt x="236" y="3268"/>
                  <a:pt x="236" y="3268"/>
                  <a:pt x="236" y="3268"/>
                </a:cubicBezTo>
                <a:cubicBezTo>
                  <a:pt x="249" y="3296"/>
                  <a:pt x="249" y="3296"/>
                  <a:pt x="249" y="3296"/>
                </a:cubicBezTo>
                <a:cubicBezTo>
                  <a:pt x="252" y="3296"/>
                  <a:pt x="252" y="3296"/>
                  <a:pt x="252" y="3296"/>
                </a:cubicBezTo>
                <a:cubicBezTo>
                  <a:pt x="252" y="3296"/>
                  <a:pt x="251" y="3296"/>
                  <a:pt x="251" y="3295"/>
                </a:cubicBezTo>
                <a:cubicBezTo>
                  <a:pt x="237" y="3264"/>
                  <a:pt x="237" y="3264"/>
                  <a:pt x="237" y="3264"/>
                </a:cubicBezTo>
                <a:cubicBezTo>
                  <a:pt x="237" y="3264"/>
                  <a:pt x="237" y="3264"/>
                  <a:pt x="237" y="3264"/>
                </a:cubicBezTo>
                <a:cubicBezTo>
                  <a:pt x="237" y="3264"/>
                  <a:pt x="236" y="3263"/>
                  <a:pt x="236" y="3263"/>
                </a:cubicBezTo>
                <a:cubicBezTo>
                  <a:pt x="236" y="3263"/>
                  <a:pt x="236" y="3263"/>
                  <a:pt x="236" y="3263"/>
                </a:cubicBezTo>
                <a:cubicBezTo>
                  <a:pt x="236" y="3263"/>
                  <a:pt x="236" y="3263"/>
                  <a:pt x="236" y="3263"/>
                </a:cubicBezTo>
                <a:cubicBezTo>
                  <a:pt x="236" y="3263"/>
                  <a:pt x="236" y="3263"/>
                  <a:pt x="236" y="3263"/>
                </a:cubicBezTo>
                <a:cubicBezTo>
                  <a:pt x="235" y="3263"/>
                  <a:pt x="235" y="3263"/>
                  <a:pt x="235" y="3263"/>
                </a:cubicBezTo>
                <a:cubicBezTo>
                  <a:pt x="235" y="3263"/>
                  <a:pt x="235" y="3263"/>
                  <a:pt x="235" y="3263"/>
                </a:cubicBezTo>
                <a:cubicBezTo>
                  <a:pt x="235" y="3263"/>
                  <a:pt x="235" y="3263"/>
                  <a:pt x="235" y="3263"/>
                </a:cubicBezTo>
                <a:cubicBezTo>
                  <a:pt x="235" y="3263"/>
                  <a:pt x="235" y="3263"/>
                  <a:pt x="235" y="3263"/>
                </a:cubicBezTo>
                <a:cubicBezTo>
                  <a:pt x="235" y="3263"/>
                  <a:pt x="234" y="3263"/>
                  <a:pt x="234" y="3263"/>
                </a:cubicBezTo>
                <a:cubicBezTo>
                  <a:pt x="234" y="3263"/>
                  <a:pt x="234" y="3263"/>
                  <a:pt x="234" y="3263"/>
                </a:cubicBezTo>
                <a:cubicBezTo>
                  <a:pt x="234" y="3264"/>
                  <a:pt x="234" y="3264"/>
                  <a:pt x="234" y="3264"/>
                </a:cubicBezTo>
                <a:cubicBezTo>
                  <a:pt x="234" y="3264"/>
                  <a:pt x="234" y="3264"/>
                  <a:pt x="234" y="3264"/>
                </a:cubicBezTo>
                <a:cubicBezTo>
                  <a:pt x="234" y="3264"/>
                  <a:pt x="234" y="3264"/>
                  <a:pt x="234" y="3264"/>
                </a:cubicBezTo>
                <a:cubicBezTo>
                  <a:pt x="233" y="3268"/>
                  <a:pt x="233" y="3268"/>
                  <a:pt x="233" y="3268"/>
                </a:cubicBezTo>
                <a:cubicBezTo>
                  <a:pt x="235" y="3239"/>
                  <a:pt x="235" y="3239"/>
                  <a:pt x="235" y="3239"/>
                </a:cubicBezTo>
                <a:cubicBezTo>
                  <a:pt x="235" y="3239"/>
                  <a:pt x="235" y="3239"/>
                  <a:pt x="235" y="3239"/>
                </a:cubicBezTo>
                <a:cubicBezTo>
                  <a:pt x="247" y="3227"/>
                  <a:pt x="247" y="3227"/>
                  <a:pt x="247" y="3227"/>
                </a:cubicBezTo>
                <a:cubicBezTo>
                  <a:pt x="246" y="3230"/>
                  <a:pt x="246" y="3230"/>
                  <a:pt x="246" y="3230"/>
                </a:cubicBezTo>
                <a:cubicBezTo>
                  <a:pt x="246" y="3230"/>
                  <a:pt x="246" y="3230"/>
                  <a:pt x="246" y="3230"/>
                </a:cubicBezTo>
                <a:cubicBezTo>
                  <a:pt x="246" y="3230"/>
                  <a:pt x="246" y="3230"/>
                  <a:pt x="246" y="3230"/>
                </a:cubicBezTo>
                <a:cubicBezTo>
                  <a:pt x="241" y="3244"/>
                  <a:pt x="241" y="3244"/>
                  <a:pt x="241" y="3244"/>
                </a:cubicBezTo>
                <a:cubicBezTo>
                  <a:pt x="241" y="3244"/>
                  <a:pt x="241" y="3244"/>
                  <a:pt x="241" y="3244"/>
                </a:cubicBezTo>
                <a:cubicBezTo>
                  <a:pt x="241" y="3244"/>
                  <a:pt x="241" y="3244"/>
                  <a:pt x="241" y="3244"/>
                </a:cubicBezTo>
                <a:cubicBezTo>
                  <a:pt x="241" y="3244"/>
                  <a:pt x="241" y="3244"/>
                  <a:pt x="241" y="3245"/>
                </a:cubicBezTo>
                <a:cubicBezTo>
                  <a:pt x="241" y="3245"/>
                  <a:pt x="241" y="3245"/>
                  <a:pt x="241" y="3245"/>
                </a:cubicBezTo>
                <a:cubicBezTo>
                  <a:pt x="241" y="3245"/>
                  <a:pt x="241" y="3245"/>
                  <a:pt x="241" y="3245"/>
                </a:cubicBezTo>
                <a:cubicBezTo>
                  <a:pt x="241" y="3245"/>
                  <a:pt x="241" y="3245"/>
                  <a:pt x="241" y="3245"/>
                </a:cubicBezTo>
                <a:cubicBezTo>
                  <a:pt x="241" y="3245"/>
                  <a:pt x="240" y="3245"/>
                  <a:pt x="240" y="3246"/>
                </a:cubicBezTo>
                <a:cubicBezTo>
                  <a:pt x="241" y="3246"/>
                  <a:pt x="241" y="3246"/>
                  <a:pt x="241" y="3246"/>
                </a:cubicBezTo>
                <a:cubicBezTo>
                  <a:pt x="241" y="3246"/>
                  <a:pt x="241" y="3246"/>
                  <a:pt x="241" y="3246"/>
                </a:cubicBezTo>
                <a:cubicBezTo>
                  <a:pt x="241" y="3246"/>
                  <a:pt x="241" y="3246"/>
                  <a:pt x="241" y="3246"/>
                </a:cubicBezTo>
                <a:cubicBezTo>
                  <a:pt x="241" y="3246"/>
                  <a:pt x="241" y="3246"/>
                  <a:pt x="241" y="3246"/>
                </a:cubicBezTo>
                <a:cubicBezTo>
                  <a:pt x="259" y="3285"/>
                  <a:pt x="259" y="3285"/>
                  <a:pt x="259" y="3285"/>
                </a:cubicBezTo>
                <a:cubicBezTo>
                  <a:pt x="254" y="3295"/>
                  <a:pt x="254" y="3295"/>
                  <a:pt x="254" y="3295"/>
                </a:cubicBezTo>
                <a:cubicBezTo>
                  <a:pt x="254" y="3296"/>
                  <a:pt x="254" y="3296"/>
                  <a:pt x="254" y="3296"/>
                </a:cubicBezTo>
                <a:cubicBezTo>
                  <a:pt x="257" y="3296"/>
                  <a:pt x="257" y="3296"/>
                  <a:pt x="257" y="3296"/>
                </a:cubicBezTo>
                <a:cubicBezTo>
                  <a:pt x="260" y="3288"/>
                  <a:pt x="260" y="3288"/>
                  <a:pt x="260" y="3288"/>
                </a:cubicBezTo>
                <a:cubicBezTo>
                  <a:pt x="260" y="3289"/>
                  <a:pt x="260" y="3289"/>
                  <a:pt x="260" y="3289"/>
                </a:cubicBezTo>
                <a:cubicBezTo>
                  <a:pt x="258" y="3295"/>
                  <a:pt x="258" y="3295"/>
                  <a:pt x="258" y="3295"/>
                </a:cubicBezTo>
                <a:cubicBezTo>
                  <a:pt x="258" y="3296"/>
                  <a:pt x="258" y="3296"/>
                  <a:pt x="258" y="3296"/>
                </a:cubicBezTo>
                <a:cubicBezTo>
                  <a:pt x="261" y="3296"/>
                  <a:pt x="261" y="3296"/>
                  <a:pt x="261" y="3296"/>
                </a:cubicBezTo>
                <a:cubicBezTo>
                  <a:pt x="262" y="3292"/>
                  <a:pt x="262" y="3292"/>
                  <a:pt x="262" y="3292"/>
                </a:cubicBezTo>
                <a:cubicBezTo>
                  <a:pt x="264" y="3296"/>
                  <a:pt x="264" y="3296"/>
                  <a:pt x="264" y="3296"/>
                </a:cubicBezTo>
                <a:cubicBezTo>
                  <a:pt x="267" y="3296"/>
                  <a:pt x="267" y="3296"/>
                  <a:pt x="267" y="3296"/>
                </a:cubicBezTo>
                <a:cubicBezTo>
                  <a:pt x="267" y="3296"/>
                  <a:pt x="267" y="3296"/>
                  <a:pt x="267" y="3295"/>
                </a:cubicBezTo>
                <a:cubicBezTo>
                  <a:pt x="263" y="3288"/>
                  <a:pt x="263" y="3288"/>
                  <a:pt x="263" y="3288"/>
                </a:cubicBezTo>
                <a:cubicBezTo>
                  <a:pt x="278" y="3252"/>
                  <a:pt x="278" y="3252"/>
                  <a:pt x="278" y="3252"/>
                </a:cubicBezTo>
                <a:cubicBezTo>
                  <a:pt x="443" y="3281"/>
                  <a:pt x="443" y="3281"/>
                  <a:pt x="443" y="3281"/>
                </a:cubicBezTo>
                <a:cubicBezTo>
                  <a:pt x="435" y="3295"/>
                  <a:pt x="435" y="3295"/>
                  <a:pt x="435" y="3295"/>
                </a:cubicBezTo>
                <a:cubicBezTo>
                  <a:pt x="435" y="3295"/>
                  <a:pt x="435" y="3296"/>
                  <a:pt x="435" y="3296"/>
                </a:cubicBezTo>
                <a:cubicBezTo>
                  <a:pt x="438" y="3296"/>
                  <a:pt x="438" y="3296"/>
                  <a:pt x="438" y="3296"/>
                </a:cubicBezTo>
                <a:cubicBezTo>
                  <a:pt x="447" y="3281"/>
                  <a:pt x="447" y="3281"/>
                  <a:pt x="447" y="3281"/>
                </a:cubicBezTo>
                <a:cubicBezTo>
                  <a:pt x="447" y="3281"/>
                  <a:pt x="447" y="3281"/>
                  <a:pt x="447" y="3281"/>
                </a:cubicBezTo>
                <a:cubicBezTo>
                  <a:pt x="447" y="3281"/>
                  <a:pt x="447" y="3281"/>
                  <a:pt x="447" y="3281"/>
                </a:cubicBezTo>
                <a:cubicBezTo>
                  <a:pt x="447" y="3281"/>
                  <a:pt x="447" y="3281"/>
                  <a:pt x="447" y="3281"/>
                </a:cubicBezTo>
                <a:cubicBezTo>
                  <a:pt x="447" y="3280"/>
                  <a:pt x="447" y="3280"/>
                  <a:pt x="447" y="3280"/>
                </a:cubicBezTo>
                <a:cubicBezTo>
                  <a:pt x="447" y="3280"/>
                  <a:pt x="447" y="3280"/>
                  <a:pt x="447" y="3280"/>
                </a:cubicBezTo>
                <a:cubicBezTo>
                  <a:pt x="447" y="3280"/>
                  <a:pt x="447" y="3280"/>
                  <a:pt x="447" y="3280"/>
                </a:cubicBezTo>
                <a:cubicBezTo>
                  <a:pt x="447" y="3280"/>
                  <a:pt x="447" y="3280"/>
                  <a:pt x="447" y="3279"/>
                </a:cubicBezTo>
                <a:cubicBezTo>
                  <a:pt x="447" y="3279"/>
                  <a:pt x="447" y="3279"/>
                  <a:pt x="447" y="3279"/>
                </a:cubicBezTo>
                <a:cubicBezTo>
                  <a:pt x="447" y="3279"/>
                  <a:pt x="447" y="3279"/>
                  <a:pt x="446" y="3279"/>
                </a:cubicBezTo>
                <a:cubicBezTo>
                  <a:pt x="446" y="3279"/>
                  <a:pt x="446" y="3279"/>
                  <a:pt x="446" y="3279"/>
                </a:cubicBezTo>
                <a:cubicBezTo>
                  <a:pt x="446" y="3279"/>
                  <a:pt x="446" y="3279"/>
                  <a:pt x="446" y="3279"/>
                </a:cubicBezTo>
                <a:cubicBezTo>
                  <a:pt x="446" y="3279"/>
                  <a:pt x="446" y="3279"/>
                  <a:pt x="446" y="3279"/>
                </a:cubicBezTo>
                <a:cubicBezTo>
                  <a:pt x="279" y="3250"/>
                  <a:pt x="279" y="3250"/>
                  <a:pt x="279" y="3250"/>
                </a:cubicBezTo>
                <a:cubicBezTo>
                  <a:pt x="283" y="3238"/>
                  <a:pt x="283" y="3238"/>
                  <a:pt x="283" y="3238"/>
                </a:cubicBezTo>
                <a:cubicBezTo>
                  <a:pt x="449" y="3267"/>
                  <a:pt x="449" y="3267"/>
                  <a:pt x="449" y="3267"/>
                </a:cubicBezTo>
                <a:cubicBezTo>
                  <a:pt x="449" y="3267"/>
                  <a:pt x="449" y="3267"/>
                  <a:pt x="449" y="3267"/>
                </a:cubicBezTo>
                <a:cubicBezTo>
                  <a:pt x="449" y="3267"/>
                  <a:pt x="449" y="3267"/>
                  <a:pt x="449" y="3267"/>
                </a:cubicBezTo>
                <a:cubicBezTo>
                  <a:pt x="450" y="3267"/>
                  <a:pt x="450" y="3267"/>
                  <a:pt x="450" y="3267"/>
                </a:cubicBezTo>
                <a:cubicBezTo>
                  <a:pt x="450" y="3267"/>
                  <a:pt x="450" y="3267"/>
                  <a:pt x="450" y="3267"/>
                </a:cubicBezTo>
                <a:cubicBezTo>
                  <a:pt x="450" y="3267"/>
                  <a:pt x="450" y="3267"/>
                  <a:pt x="450" y="3267"/>
                </a:cubicBezTo>
                <a:cubicBezTo>
                  <a:pt x="450" y="3267"/>
                  <a:pt x="451" y="3267"/>
                  <a:pt x="451" y="3266"/>
                </a:cubicBezTo>
                <a:cubicBezTo>
                  <a:pt x="451" y="3266"/>
                  <a:pt x="451" y="3266"/>
                  <a:pt x="451" y="3266"/>
                </a:cubicBezTo>
                <a:cubicBezTo>
                  <a:pt x="451" y="3266"/>
                  <a:pt x="451" y="3266"/>
                  <a:pt x="451" y="3266"/>
                </a:cubicBezTo>
                <a:cubicBezTo>
                  <a:pt x="451" y="3266"/>
                  <a:pt x="451" y="3266"/>
                  <a:pt x="451" y="3266"/>
                </a:cubicBezTo>
                <a:cubicBezTo>
                  <a:pt x="451" y="3266"/>
                  <a:pt x="451" y="3265"/>
                  <a:pt x="450" y="3265"/>
                </a:cubicBezTo>
                <a:cubicBezTo>
                  <a:pt x="450" y="3265"/>
                  <a:pt x="450" y="3265"/>
                  <a:pt x="450" y="3265"/>
                </a:cubicBezTo>
                <a:cubicBezTo>
                  <a:pt x="450" y="3265"/>
                  <a:pt x="450" y="3265"/>
                  <a:pt x="450" y="3265"/>
                </a:cubicBezTo>
                <a:cubicBezTo>
                  <a:pt x="450" y="3265"/>
                  <a:pt x="450" y="3265"/>
                  <a:pt x="450" y="3265"/>
                </a:cubicBezTo>
                <a:cubicBezTo>
                  <a:pt x="339" y="3097"/>
                  <a:pt x="339" y="3097"/>
                  <a:pt x="339" y="3097"/>
                </a:cubicBezTo>
                <a:cubicBezTo>
                  <a:pt x="344" y="3085"/>
                  <a:pt x="344" y="3085"/>
                  <a:pt x="344" y="3085"/>
                </a:cubicBezTo>
                <a:cubicBezTo>
                  <a:pt x="459" y="3258"/>
                  <a:pt x="459" y="3258"/>
                  <a:pt x="459" y="3258"/>
                </a:cubicBezTo>
                <a:cubicBezTo>
                  <a:pt x="459" y="3258"/>
                  <a:pt x="459" y="3258"/>
                  <a:pt x="459" y="3258"/>
                </a:cubicBezTo>
                <a:cubicBezTo>
                  <a:pt x="459" y="3258"/>
                  <a:pt x="459" y="3258"/>
                  <a:pt x="459" y="3258"/>
                </a:cubicBezTo>
                <a:cubicBezTo>
                  <a:pt x="459" y="3258"/>
                  <a:pt x="459" y="3258"/>
                  <a:pt x="459" y="3258"/>
                </a:cubicBezTo>
                <a:cubicBezTo>
                  <a:pt x="459" y="3258"/>
                  <a:pt x="459" y="3258"/>
                  <a:pt x="460" y="3258"/>
                </a:cubicBezTo>
                <a:cubicBezTo>
                  <a:pt x="460" y="3258"/>
                  <a:pt x="460" y="3258"/>
                  <a:pt x="460" y="3258"/>
                </a:cubicBezTo>
                <a:cubicBezTo>
                  <a:pt x="460" y="3258"/>
                  <a:pt x="460" y="3258"/>
                  <a:pt x="460" y="3258"/>
                </a:cubicBezTo>
                <a:cubicBezTo>
                  <a:pt x="460" y="3258"/>
                  <a:pt x="460" y="3258"/>
                  <a:pt x="460" y="3258"/>
                </a:cubicBezTo>
                <a:cubicBezTo>
                  <a:pt x="461" y="3258"/>
                  <a:pt x="461" y="3258"/>
                  <a:pt x="461" y="3258"/>
                </a:cubicBezTo>
                <a:cubicBezTo>
                  <a:pt x="461" y="3258"/>
                  <a:pt x="461" y="3258"/>
                  <a:pt x="461" y="3258"/>
                </a:cubicBezTo>
                <a:cubicBezTo>
                  <a:pt x="478" y="3229"/>
                  <a:pt x="478" y="3229"/>
                  <a:pt x="478" y="3229"/>
                </a:cubicBezTo>
                <a:cubicBezTo>
                  <a:pt x="474" y="3256"/>
                  <a:pt x="474" y="3256"/>
                  <a:pt x="474" y="3256"/>
                </a:cubicBezTo>
                <a:cubicBezTo>
                  <a:pt x="451" y="3295"/>
                  <a:pt x="451" y="3295"/>
                  <a:pt x="451" y="3295"/>
                </a:cubicBezTo>
                <a:cubicBezTo>
                  <a:pt x="451" y="3295"/>
                  <a:pt x="451" y="3296"/>
                  <a:pt x="451" y="3296"/>
                </a:cubicBezTo>
                <a:cubicBezTo>
                  <a:pt x="454" y="3296"/>
                  <a:pt x="454" y="3296"/>
                  <a:pt x="454" y="3296"/>
                </a:cubicBezTo>
                <a:cubicBezTo>
                  <a:pt x="473" y="3263"/>
                  <a:pt x="473" y="3263"/>
                  <a:pt x="473" y="3263"/>
                </a:cubicBezTo>
                <a:cubicBezTo>
                  <a:pt x="469" y="3296"/>
                  <a:pt x="469" y="3296"/>
                  <a:pt x="469" y="3296"/>
                </a:cubicBezTo>
                <a:cubicBezTo>
                  <a:pt x="469" y="3296"/>
                  <a:pt x="469" y="3296"/>
                  <a:pt x="469" y="3296"/>
                </a:cubicBezTo>
                <a:cubicBezTo>
                  <a:pt x="472" y="3296"/>
                  <a:pt x="472" y="3296"/>
                  <a:pt x="472" y="3296"/>
                </a:cubicBezTo>
                <a:cubicBezTo>
                  <a:pt x="477" y="3257"/>
                  <a:pt x="477" y="3257"/>
                  <a:pt x="477" y="3257"/>
                </a:cubicBezTo>
                <a:cubicBezTo>
                  <a:pt x="480" y="3251"/>
                  <a:pt x="480" y="3251"/>
                  <a:pt x="480" y="3251"/>
                </a:cubicBezTo>
                <a:cubicBezTo>
                  <a:pt x="474" y="3296"/>
                  <a:pt x="474" y="3296"/>
                  <a:pt x="474" y="3296"/>
                </a:cubicBezTo>
                <a:cubicBezTo>
                  <a:pt x="474" y="3296"/>
                  <a:pt x="474" y="3296"/>
                  <a:pt x="474" y="3296"/>
                </a:cubicBezTo>
                <a:cubicBezTo>
                  <a:pt x="477" y="3296"/>
                  <a:pt x="477" y="3296"/>
                  <a:pt x="477" y="3296"/>
                </a:cubicBezTo>
                <a:cubicBezTo>
                  <a:pt x="484" y="3245"/>
                  <a:pt x="484" y="3245"/>
                  <a:pt x="484" y="3245"/>
                </a:cubicBezTo>
                <a:cubicBezTo>
                  <a:pt x="531" y="3165"/>
                  <a:pt x="531" y="3165"/>
                  <a:pt x="531" y="3165"/>
                </a:cubicBezTo>
                <a:cubicBezTo>
                  <a:pt x="480" y="3295"/>
                  <a:pt x="480" y="3295"/>
                  <a:pt x="480" y="3295"/>
                </a:cubicBezTo>
                <a:cubicBezTo>
                  <a:pt x="480" y="3296"/>
                  <a:pt x="480" y="3296"/>
                  <a:pt x="480" y="3296"/>
                </a:cubicBezTo>
                <a:cubicBezTo>
                  <a:pt x="483" y="3296"/>
                  <a:pt x="483" y="3296"/>
                  <a:pt x="483" y="3296"/>
                </a:cubicBezTo>
                <a:cubicBezTo>
                  <a:pt x="541" y="3150"/>
                  <a:pt x="541" y="3150"/>
                  <a:pt x="541" y="3150"/>
                </a:cubicBezTo>
                <a:cubicBezTo>
                  <a:pt x="544" y="3144"/>
                  <a:pt x="544" y="3144"/>
                  <a:pt x="544" y="3144"/>
                </a:cubicBezTo>
                <a:cubicBezTo>
                  <a:pt x="484" y="3295"/>
                  <a:pt x="484" y="3295"/>
                  <a:pt x="484" y="3295"/>
                </a:cubicBezTo>
                <a:cubicBezTo>
                  <a:pt x="484" y="3296"/>
                  <a:pt x="484" y="3296"/>
                  <a:pt x="484" y="3296"/>
                </a:cubicBezTo>
                <a:cubicBezTo>
                  <a:pt x="487" y="3296"/>
                  <a:pt x="487" y="3296"/>
                  <a:pt x="487" y="3296"/>
                </a:cubicBezTo>
                <a:cubicBezTo>
                  <a:pt x="549" y="3139"/>
                  <a:pt x="549" y="3139"/>
                  <a:pt x="549" y="3139"/>
                </a:cubicBezTo>
                <a:cubicBezTo>
                  <a:pt x="515" y="3293"/>
                  <a:pt x="515" y="3293"/>
                  <a:pt x="515" y="3293"/>
                </a:cubicBezTo>
                <a:cubicBezTo>
                  <a:pt x="513" y="3295"/>
                  <a:pt x="513" y="3295"/>
                  <a:pt x="513" y="3295"/>
                </a:cubicBezTo>
                <a:cubicBezTo>
                  <a:pt x="512" y="3295"/>
                  <a:pt x="512" y="3296"/>
                  <a:pt x="512" y="3296"/>
                </a:cubicBezTo>
                <a:cubicBezTo>
                  <a:pt x="516" y="3296"/>
                  <a:pt x="516" y="3296"/>
                  <a:pt x="516" y="3296"/>
                </a:cubicBezTo>
                <a:cubicBezTo>
                  <a:pt x="517" y="3295"/>
                  <a:pt x="517" y="3295"/>
                  <a:pt x="517" y="3295"/>
                </a:cubicBezTo>
                <a:cubicBezTo>
                  <a:pt x="517" y="3295"/>
                  <a:pt x="517" y="3295"/>
                  <a:pt x="517" y="3295"/>
                </a:cubicBezTo>
                <a:cubicBezTo>
                  <a:pt x="517" y="3295"/>
                  <a:pt x="517" y="3295"/>
                  <a:pt x="517" y="3295"/>
                </a:cubicBezTo>
                <a:cubicBezTo>
                  <a:pt x="517" y="3295"/>
                  <a:pt x="517" y="3295"/>
                  <a:pt x="517" y="3295"/>
                </a:cubicBezTo>
                <a:cubicBezTo>
                  <a:pt x="518" y="3294"/>
                  <a:pt x="518" y="3294"/>
                  <a:pt x="518" y="3294"/>
                </a:cubicBezTo>
                <a:cubicBezTo>
                  <a:pt x="555" y="3126"/>
                  <a:pt x="555" y="3126"/>
                  <a:pt x="555" y="3126"/>
                </a:cubicBezTo>
                <a:cubicBezTo>
                  <a:pt x="558" y="3121"/>
                  <a:pt x="558" y="3121"/>
                  <a:pt x="558" y="3121"/>
                </a:cubicBezTo>
                <a:cubicBezTo>
                  <a:pt x="519" y="3296"/>
                  <a:pt x="519" y="3296"/>
                  <a:pt x="519" y="3296"/>
                </a:cubicBezTo>
                <a:cubicBezTo>
                  <a:pt x="519" y="3296"/>
                  <a:pt x="519" y="3296"/>
                  <a:pt x="519" y="3296"/>
                </a:cubicBezTo>
                <a:cubicBezTo>
                  <a:pt x="522" y="3296"/>
                  <a:pt x="522" y="3296"/>
                  <a:pt x="522" y="3296"/>
                </a:cubicBezTo>
                <a:cubicBezTo>
                  <a:pt x="563" y="3113"/>
                  <a:pt x="563" y="3113"/>
                  <a:pt x="563" y="3113"/>
                </a:cubicBezTo>
                <a:cubicBezTo>
                  <a:pt x="585" y="3076"/>
                  <a:pt x="585" y="3076"/>
                  <a:pt x="585" y="3076"/>
                </a:cubicBezTo>
                <a:cubicBezTo>
                  <a:pt x="585" y="3076"/>
                  <a:pt x="585" y="3076"/>
                  <a:pt x="585" y="3076"/>
                </a:cubicBezTo>
                <a:cubicBezTo>
                  <a:pt x="585" y="3076"/>
                  <a:pt x="585" y="3076"/>
                  <a:pt x="585" y="3076"/>
                </a:cubicBezTo>
                <a:cubicBezTo>
                  <a:pt x="585" y="3076"/>
                  <a:pt x="585" y="3076"/>
                  <a:pt x="585" y="3076"/>
                </a:cubicBezTo>
                <a:cubicBezTo>
                  <a:pt x="585" y="3076"/>
                  <a:pt x="585" y="3076"/>
                  <a:pt x="585" y="3076"/>
                </a:cubicBezTo>
                <a:cubicBezTo>
                  <a:pt x="758" y="3108"/>
                  <a:pt x="758" y="3108"/>
                  <a:pt x="758" y="3108"/>
                </a:cubicBezTo>
                <a:cubicBezTo>
                  <a:pt x="758" y="3108"/>
                  <a:pt x="758" y="3108"/>
                  <a:pt x="758" y="3108"/>
                </a:cubicBezTo>
                <a:cubicBezTo>
                  <a:pt x="761" y="3109"/>
                  <a:pt x="761" y="3109"/>
                  <a:pt x="761" y="3109"/>
                </a:cubicBezTo>
                <a:cubicBezTo>
                  <a:pt x="761" y="3109"/>
                  <a:pt x="761" y="3109"/>
                  <a:pt x="761" y="3109"/>
                </a:cubicBezTo>
                <a:cubicBezTo>
                  <a:pt x="762" y="3109"/>
                  <a:pt x="762" y="3108"/>
                  <a:pt x="763" y="3108"/>
                </a:cubicBezTo>
                <a:cubicBezTo>
                  <a:pt x="763" y="3107"/>
                  <a:pt x="762" y="3106"/>
                  <a:pt x="761" y="3106"/>
                </a:cubicBezTo>
                <a:cubicBezTo>
                  <a:pt x="759" y="3106"/>
                  <a:pt x="759" y="3106"/>
                  <a:pt x="759" y="3106"/>
                </a:cubicBezTo>
                <a:cubicBezTo>
                  <a:pt x="659" y="2952"/>
                  <a:pt x="659" y="2952"/>
                  <a:pt x="659" y="2952"/>
                </a:cubicBezTo>
                <a:cubicBezTo>
                  <a:pt x="665" y="2942"/>
                  <a:pt x="665" y="2942"/>
                  <a:pt x="665" y="2942"/>
                </a:cubicBezTo>
                <a:cubicBezTo>
                  <a:pt x="766" y="3096"/>
                  <a:pt x="766" y="3096"/>
                  <a:pt x="766" y="3096"/>
                </a:cubicBezTo>
                <a:cubicBezTo>
                  <a:pt x="766" y="3096"/>
                  <a:pt x="766" y="3096"/>
                  <a:pt x="766" y="3096"/>
                </a:cubicBezTo>
                <a:cubicBezTo>
                  <a:pt x="766" y="3096"/>
                  <a:pt x="766" y="3097"/>
                  <a:pt x="766" y="3097"/>
                </a:cubicBezTo>
                <a:cubicBezTo>
                  <a:pt x="766" y="3097"/>
                  <a:pt x="766" y="3097"/>
                  <a:pt x="766" y="3097"/>
                </a:cubicBezTo>
                <a:cubicBezTo>
                  <a:pt x="766" y="3097"/>
                  <a:pt x="766" y="3097"/>
                  <a:pt x="766" y="3097"/>
                </a:cubicBezTo>
                <a:cubicBezTo>
                  <a:pt x="767" y="3097"/>
                  <a:pt x="767" y="3097"/>
                  <a:pt x="767" y="3097"/>
                </a:cubicBezTo>
                <a:cubicBezTo>
                  <a:pt x="767" y="3097"/>
                  <a:pt x="768" y="3097"/>
                  <a:pt x="768" y="3097"/>
                </a:cubicBezTo>
                <a:cubicBezTo>
                  <a:pt x="768" y="3097"/>
                  <a:pt x="768" y="3097"/>
                  <a:pt x="768" y="3097"/>
                </a:cubicBezTo>
                <a:cubicBezTo>
                  <a:pt x="768" y="3097"/>
                  <a:pt x="768" y="3096"/>
                  <a:pt x="768" y="3096"/>
                </a:cubicBezTo>
                <a:cubicBezTo>
                  <a:pt x="768" y="3096"/>
                  <a:pt x="768" y="3096"/>
                  <a:pt x="768" y="3096"/>
                </a:cubicBezTo>
                <a:cubicBezTo>
                  <a:pt x="852" y="2928"/>
                  <a:pt x="852" y="2928"/>
                  <a:pt x="852" y="2928"/>
                </a:cubicBezTo>
                <a:cubicBezTo>
                  <a:pt x="852" y="2928"/>
                  <a:pt x="852" y="2928"/>
                  <a:pt x="852" y="2928"/>
                </a:cubicBezTo>
                <a:cubicBezTo>
                  <a:pt x="852" y="2928"/>
                  <a:pt x="852" y="2928"/>
                  <a:pt x="852" y="2928"/>
                </a:cubicBezTo>
                <a:cubicBezTo>
                  <a:pt x="852" y="2928"/>
                  <a:pt x="852" y="2928"/>
                  <a:pt x="852" y="2928"/>
                </a:cubicBezTo>
                <a:cubicBezTo>
                  <a:pt x="852" y="2928"/>
                  <a:pt x="852" y="2928"/>
                  <a:pt x="852" y="2927"/>
                </a:cubicBezTo>
                <a:cubicBezTo>
                  <a:pt x="852" y="2927"/>
                  <a:pt x="852" y="2927"/>
                  <a:pt x="852" y="2927"/>
                </a:cubicBezTo>
                <a:cubicBezTo>
                  <a:pt x="852" y="2927"/>
                  <a:pt x="852" y="2927"/>
                  <a:pt x="852" y="2927"/>
                </a:cubicBezTo>
                <a:cubicBezTo>
                  <a:pt x="852" y="2927"/>
                  <a:pt x="852" y="2927"/>
                  <a:pt x="852" y="2927"/>
                </a:cubicBezTo>
                <a:cubicBezTo>
                  <a:pt x="852" y="2927"/>
                  <a:pt x="851" y="2927"/>
                  <a:pt x="851" y="2926"/>
                </a:cubicBezTo>
                <a:cubicBezTo>
                  <a:pt x="851" y="2926"/>
                  <a:pt x="851" y="2926"/>
                  <a:pt x="851" y="2926"/>
                </a:cubicBezTo>
                <a:cubicBezTo>
                  <a:pt x="851" y="2926"/>
                  <a:pt x="851" y="2926"/>
                  <a:pt x="851" y="2926"/>
                </a:cubicBezTo>
                <a:cubicBezTo>
                  <a:pt x="851" y="2926"/>
                  <a:pt x="851" y="2926"/>
                  <a:pt x="851" y="2926"/>
                </a:cubicBezTo>
                <a:cubicBezTo>
                  <a:pt x="851" y="2926"/>
                  <a:pt x="851" y="2926"/>
                  <a:pt x="851" y="2926"/>
                </a:cubicBezTo>
                <a:cubicBezTo>
                  <a:pt x="693" y="2894"/>
                  <a:pt x="693" y="2894"/>
                  <a:pt x="693" y="2894"/>
                </a:cubicBezTo>
                <a:cubicBezTo>
                  <a:pt x="699" y="2884"/>
                  <a:pt x="699" y="2884"/>
                  <a:pt x="699" y="2884"/>
                </a:cubicBezTo>
                <a:cubicBezTo>
                  <a:pt x="851" y="2915"/>
                  <a:pt x="851" y="2915"/>
                  <a:pt x="851" y="2915"/>
                </a:cubicBezTo>
                <a:cubicBezTo>
                  <a:pt x="858" y="2943"/>
                  <a:pt x="858" y="2943"/>
                  <a:pt x="858" y="2943"/>
                </a:cubicBezTo>
                <a:cubicBezTo>
                  <a:pt x="684" y="3295"/>
                  <a:pt x="684" y="3295"/>
                  <a:pt x="684" y="3295"/>
                </a:cubicBezTo>
                <a:cubicBezTo>
                  <a:pt x="684" y="3296"/>
                  <a:pt x="684" y="3296"/>
                  <a:pt x="684" y="3296"/>
                </a:cubicBezTo>
                <a:cubicBezTo>
                  <a:pt x="687" y="3296"/>
                  <a:pt x="687" y="3296"/>
                  <a:pt x="687" y="3296"/>
                </a:cubicBezTo>
                <a:cubicBezTo>
                  <a:pt x="859" y="2948"/>
                  <a:pt x="859" y="2948"/>
                  <a:pt x="859" y="2948"/>
                </a:cubicBezTo>
                <a:cubicBezTo>
                  <a:pt x="943" y="3296"/>
                  <a:pt x="943" y="3296"/>
                  <a:pt x="943" y="3296"/>
                </a:cubicBezTo>
                <a:cubicBezTo>
                  <a:pt x="945" y="3296"/>
                  <a:pt x="945" y="3296"/>
                  <a:pt x="945" y="3296"/>
                </a:cubicBezTo>
                <a:cubicBezTo>
                  <a:pt x="945" y="3296"/>
                  <a:pt x="945" y="3296"/>
                  <a:pt x="945" y="3296"/>
                </a:cubicBezTo>
                <a:cubicBezTo>
                  <a:pt x="861" y="2944"/>
                  <a:pt x="861" y="2944"/>
                  <a:pt x="861" y="2944"/>
                </a:cubicBezTo>
                <a:cubicBezTo>
                  <a:pt x="877" y="2911"/>
                  <a:pt x="877" y="2911"/>
                  <a:pt x="877" y="2911"/>
                </a:cubicBezTo>
                <a:cubicBezTo>
                  <a:pt x="1131" y="2793"/>
                  <a:pt x="1131" y="2793"/>
                  <a:pt x="1131" y="2793"/>
                </a:cubicBezTo>
                <a:cubicBezTo>
                  <a:pt x="1131" y="2793"/>
                  <a:pt x="1131" y="2792"/>
                  <a:pt x="1131" y="2792"/>
                </a:cubicBezTo>
                <a:cubicBezTo>
                  <a:pt x="1131" y="2792"/>
                  <a:pt x="1131" y="2792"/>
                  <a:pt x="1131" y="2792"/>
                </a:cubicBezTo>
                <a:cubicBezTo>
                  <a:pt x="1132" y="2792"/>
                  <a:pt x="1132" y="2792"/>
                  <a:pt x="1132" y="2792"/>
                </a:cubicBezTo>
                <a:cubicBezTo>
                  <a:pt x="1132" y="2792"/>
                  <a:pt x="1132" y="2792"/>
                  <a:pt x="1132" y="2792"/>
                </a:cubicBezTo>
                <a:cubicBezTo>
                  <a:pt x="1132" y="2792"/>
                  <a:pt x="1132" y="2792"/>
                  <a:pt x="1132" y="2791"/>
                </a:cubicBezTo>
                <a:cubicBezTo>
                  <a:pt x="1132" y="2791"/>
                  <a:pt x="1132" y="2791"/>
                  <a:pt x="1132" y="2791"/>
                </a:cubicBezTo>
                <a:cubicBezTo>
                  <a:pt x="1132" y="2791"/>
                  <a:pt x="1132" y="2791"/>
                  <a:pt x="1132" y="2791"/>
                </a:cubicBezTo>
                <a:cubicBezTo>
                  <a:pt x="1132" y="2791"/>
                  <a:pt x="1132" y="2791"/>
                  <a:pt x="1132" y="2791"/>
                </a:cubicBezTo>
                <a:cubicBezTo>
                  <a:pt x="1132" y="2791"/>
                  <a:pt x="1132" y="2791"/>
                  <a:pt x="1132" y="2791"/>
                </a:cubicBezTo>
                <a:cubicBezTo>
                  <a:pt x="1132" y="2791"/>
                  <a:pt x="1132" y="2790"/>
                  <a:pt x="1132" y="2790"/>
                </a:cubicBezTo>
                <a:cubicBezTo>
                  <a:pt x="1131" y="2790"/>
                  <a:pt x="1131" y="2790"/>
                  <a:pt x="1131" y="2790"/>
                </a:cubicBezTo>
                <a:cubicBezTo>
                  <a:pt x="1131" y="2790"/>
                  <a:pt x="1131" y="2790"/>
                  <a:pt x="1131" y="2790"/>
                </a:cubicBezTo>
                <a:cubicBezTo>
                  <a:pt x="1131" y="2790"/>
                  <a:pt x="1131" y="2790"/>
                  <a:pt x="1131" y="2790"/>
                </a:cubicBezTo>
                <a:cubicBezTo>
                  <a:pt x="1131" y="2790"/>
                  <a:pt x="1131" y="2790"/>
                  <a:pt x="1131" y="2790"/>
                </a:cubicBezTo>
                <a:cubicBezTo>
                  <a:pt x="955" y="2753"/>
                  <a:pt x="955" y="2753"/>
                  <a:pt x="955" y="2753"/>
                </a:cubicBezTo>
                <a:cubicBezTo>
                  <a:pt x="960" y="2743"/>
                  <a:pt x="960" y="2743"/>
                  <a:pt x="960" y="2743"/>
                </a:cubicBezTo>
                <a:cubicBezTo>
                  <a:pt x="1148" y="2783"/>
                  <a:pt x="1148" y="2783"/>
                  <a:pt x="1148" y="2783"/>
                </a:cubicBezTo>
                <a:cubicBezTo>
                  <a:pt x="1148" y="2783"/>
                  <a:pt x="1148" y="2783"/>
                  <a:pt x="1148" y="2783"/>
                </a:cubicBezTo>
                <a:cubicBezTo>
                  <a:pt x="1148" y="2783"/>
                  <a:pt x="1148" y="2783"/>
                  <a:pt x="1148" y="2783"/>
                </a:cubicBezTo>
                <a:cubicBezTo>
                  <a:pt x="1148" y="2783"/>
                  <a:pt x="1149" y="2784"/>
                  <a:pt x="1149" y="2784"/>
                </a:cubicBezTo>
                <a:cubicBezTo>
                  <a:pt x="1168" y="3296"/>
                  <a:pt x="1168" y="3296"/>
                  <a:pt x="1168" y="3296"/>
                </a:cubicBezTo>
                <a:cubicBezTo>
                  <a:pt x="1171" y="3296"/>
                  <a:pt x="1171" y="3296"/>
                  <a:pt x="1171" y="3296"/>
                </a:cubicBezTo>
                <a:cubicBezTo>
                  <a:pt x="1171" y="3296"/>
                  <a:pt x="1171" y="3296"/>
                  <a:pt x="1171" y="3296"/>
                </a:cubicBezTo>
                <a:cubicBezTo>
                  <a:pt x="1152" y="2783"/>
                  <a:pt x="1152" y="2783"/>
                  <a:pt x="1152" y="2783"/>
                </a:cubicBezTo>
                <a:cubicBezTo>
                  <a:pt x="1256" y="2695"/>
                  <a:pt x="1256" y="2695"/>
                  <a:pt x="1256" y="2695"/>
                </a:cubicBezTo>
                <a:cubicBezTo>
                  <a:pt x="1259" y="2703"/>
                  <a:pt x="1259" y="2703"/>
                  <a:pt x="1259" y="2703"/>
                </a:cubicBezTo>
                <a:cubicBezTo>
                  <a:pt x="1159" y="2787"/>
                  <a:pt x="1159" y="2787"/>
                  <a:pt x="1159" y="2787"/>
                </a:cubicBezTo>
                <a:cubicBezTo>
                  <a:pt x="1159" y="2787"/>
                  <a:pt x="1159" y="2787"/>
                  <a:pt x="1159" y="2787"/>
                </a:cubicBezTo>
                <a:cubicBezTo>
                  <a:pt x="1159" y="2787"/>
                  <a:pt x="1159" y="2787"/>
                  <a:pt x="1159" y="2787"/>
                </a:cubicBezTo>
                <a:cubicBezTo>
                  <a:pt x="1159" y="2787"/>
                  <a:pt x="1159" y="2787"/>
                  <a:pt x="1159" y="2788"/>
                </a:cubicBezTo>
                <a:cubicBezTo>
                  <a:pt x="1159" y="2788"/>
                  <a:pt x="1159" y="2788"/>
                  <a:pt x="1159" y="2788"/>
                </a:cubicBezTo>
                <a:cubicBezTo>
                  <a:pt x="1159" y="2788"/>
                  <a:pt x="1159" y="2788"/>
                  <a:pt x="1159" y="2789"/>
                </a:cubicBezTo>
                <a:cubicBezTo>
                  <a:pt x="1159" y="2789"/>
                  <a:pt x="1159" y="2789"/>
                  <a:pt x="1159" y="2789"/>
                </a:cubicBezTo>
                <a:cubicBezTo>
                  <a:pt x="1159" y="2789"/>
                  <a:pt x="1159" y="2789"/>
                  <a:pt x="1159" y="2789"/>
                </a:cubicBezTo>
                <a:cubicBezTo>
                  <a:pt x="1159" y="2789"/>
                  <a:pt x="1159" y="2789"/>
                  <a:pt x="1159" y="2789"/>
                </a:cubicBezTo>
                <a:cubicBezTo>
                  <a:pt x="1296" y="2864"/>
                  <a:pt x="1296" y="2864"/>
                  <a:pt x="1296" y="2864"/>
                </a:cubicBezTo>
                <a:cubicBezTo>
                  <a:pt x="1296" y="2864"/>
                  <a:pt x="1296" y="2864"/>
                  <a:pt x="1296" y="2864"/>
                </a:cubicBezTo>
                <a:cubicBezTo>
                  <a:pt x="1296" y="2865"/>
                  <a:pt x="1296" y="2865"/>
                  <a:pt x="1296" y="2865"/>
                </a:cubicBezTo>
                <a:cubicBezTo>
                  <a:pt x="1296" y="2865"/>
                  <a:pt x="1296" y="2865"/>
                  <a:pt x="1297" y="2865"/>
                </a:cubicBezTo>
                <a:cubicBezTo>
                  <a:pt x="1297" y="2865"/>
                  <a:pt x="1297" y="2865"/>
                  <a:pt x="1297" y="2865"/>
                </a:cubicBezTo>
                <a:cubicBezTo>
                  <a:pt x="1297" y="2865"/>
                  <a:pt x="1297" y="2864"/>
                  <a:pt x="1297" y="2864"/>
                </a:cubicBezTo>
                <a:cubicBezTo>
                  <a:pt x="1297" y="2864"/>
                  <a:pt x="1297" y="2864"/>
                  <a:pt x="1298" y="2864"/>
                </a:cubicBezTo>
                <a:cubicBezTo>
                  <a:pt x="1298" y="2864"/>
                  <a:pt x="1298" y="2864"/>
                  <a:pt x="1298" y="2864"/>
                </a:cubicBezTo>
                <a:cubicBezTo>
                  <a:pt x="1298" y="2864"/>
                  <a:pt x="1298" y="2864"/>
                  <a:pt x="1298" y="2863"/>
                </a:cubicBezTo>
                <a:cubicBezTo>
                  <a:pt x="1298" y="2863"/>
                  <a:pt x="1298" y="2863"/>
                  <a:pt x="1298" y="2863"/>
                </a:cubicBezTo>
                <a:cubicBezTo>
                  <a:pt x="1302" y="2798"/>
                  <a:pt x="1302" y="2798"/>
                  <a:pt x="1302" y="2798"/>
                </a:cubicBezTo>
                <a:cubicBezTo>
                  <a:pt x="1305" y="2804"/>
                  <a:pt x="1305" y="2804"/>
                  <a:pt x="1305" y="2804"/>
                </a:cubicBezTo>
                <a:cubicBezTo>
                  <a:pt x="1275" y="3296"/>
                  <a:pt x="1275" y="3296"/>
                  <a:pt x="1275" y="3296"/>
                </a:cubicBezTo>
                <a:cubicBezTo>
                  <a:pt x="1275" y="3296"/>
                  <a:pt x="1275" y="3296"/>
                  <a:pt x="1275" y="3296"/>
                </a:cubicBezTo>
                <a:cubicBezTo>
                  <a:pt x="1278" y="3296"/>
                  <a:pt x="1278" y="3296"/>
                  <a:pt x="1278" y="3296"/>
                </a:cubicBezTo>
                <a:cubicBezTo>
                  <a:pt x="1307" y="2810"/>
                  <a:pt x="1307" y="2810"/>
                  <a:pt x="1307" y="2810"/>
                </a:cubicBezTo>
                <a:cubicBezTo>
                  <a:pt x="1526" y="3296"/>
                  <a:pt x="1526" y="3296"/>
                  <a:pt x="1526" y="3296"/>
                </a:cubicBezTo>
                <a:cubicBezTo>
                  <a:pt x="1529" y="3296"/>
                  <a:pt x="1529" y="3296"/>
                  <a:pt x="1529" y="3296"/>
                </a:cubicBezTo>
                <a:cubicBezTo>
                  <a:pt x="1529" y="3296"/>
                  <a:pt x="1529" y="3296"/>
                  <a:pt x="1529" y="3295"/>
                </a:cubicBezTo>
                <a:cubicBezTo>
                  <a:pt x="1307" y="2803"/>
                  <a:pt x="1307" y="2803"/>
                  <a:pt x="1307" y="2803"/>
                </a:cubicBezTo>
                <a:cubicBezTo>
                  <a:pt x="1309" y="2785"/>
                  <a:pt x="1309" y="2785"/>
                  <a:pt x="1309" y="2785"/>
                </a:cubicBezTo>
                <a:cubicBezTo>
                  <a:pt x="1318" y="2806"/>
                  <a:pt x="1318" y="2806"/>
                  <a:pt x="1318" y="2806"/>
                </a:cubicBezTo>
                <a:cubicBezTo>
                  <a:pt x="1318" y="2806"/>
                  <a:pt x="1318" y="2806"/>
                  <a:pt x="1318" y="2806"/>
                </a:cubicBezTo>
                <a:cubicBezTo>
                  <a:pt x="1318" y="2806"/>
                  <a:pt x="1318" y="2806"/>
                  <a:pt x="1318" y="2806"/>
                </a:cubicBezTo>
                <a:cubicBezTo>
                  <a:pt x="1318" y="2806"/>
                  <a:pt x="1318" y="2806"/>
                  <a:pt x="1319" y="2806"/>
                </a:cubicBezTo>
                <a:cubicBezTo>
                  <a:pt x="1319" y="2806"/>
                  <a:pt x="1319" y="2806"/>
                  <a:pt x="1319" y="2806"/>
                </a:cubicBezTo>
                <a:cubicBezTo>
                  <a:pt x="1319" y="2806"/>
                  <a:pt x="1319" y="2807"/>
                  <a:pt x="1319" y="2807"/>
                </a:cubicBezTo>
                <a:cubicBezTo>
                  <a:pt x="1319" y="2807"/>
                  <a:pt x="1320" y="2807"/>
                  <a:pt x="1320" y="2807"/>
                </a:cubicBezTo>
                <a:cubicBezTo>
                  <a:pt x="1320" y="2807"/>
                  <a:pt x="1320" y="2807"/>
                  <a:pt x="1320" y="2806"/>
                </a:cubicBezTo>
                <a:cubicBezTo>
                  <a:pt x="1320" y="2806"/>
                  <a:pt x="1320" y="2806"/>
                  <a:pt x="1320" y="2806"/>
                </a:cubicBezTo>
                <a:cubicBezTo>
                  <a:pt x="1320" y="2806"/>
                  <a:pt x="1320" y="2806"/>
                  <a:pt x="1320" y="2806"/>
                </a:cubicBezTo>
                <a:cubicBezTo>
                  <a:pt x="1368" y="2779"/>
                  <a:pt x="1368" y="2779"/>
                  <a:pt x="1368" y="2779"/>
                </a:cubicBezTo>
                <a:cubicBezTo>
                  <a:pt x="1372" y="2790"/>
                  <a:pt x="1372" y="2790"/>
                  <a:pt x="1372" y="2790"/>
                </a:cubicBezTo>
                <a:cubicBezTo>
                  <a:pt x="1330" y="2814"/>
                  <a:pt x="1330" y="2814"/>
                  <a:pt x="1330" y="2814"/>
                </a:cubicBezTo>
                <a:cubicBezTo>
                  <a:pt x="1330" y="2814"/>
                  <a:pt x="1330" y="2814"/>
                  <a:pt x="1330" y="2814"/>
                </a:cubicBezTo>
                <a:cubicBezTo>
                  <a:pt x="1330" y="2814"/>
                  <a:pt x="1330" y="2815"/>
                  <a:pt x="1330" y="2815"/>
                </a:cubicBezTo>
                <a:cubicBezTo>
                  <a:pt x="1330" y="2815"/>
                  <a:pt x="1330" y="2815"/>
                  <a:pt x="1330" y="2815"/>
                </a:cubicBezTo>
                <a:cubicBezTo>
                  <a:pt x="1330" y="2815"/>
                  <a:pt x="1329" y="2815"/>
                  <a:pt x="1329" y="2815"/>
                </a:cubicBezTo>
                <a:cubicBezTo>
                  <a:pt x="1329" y="2815"/>
                  <a:pt x="1329" y="2815"/>
                  <a:pt x="1329" y="2815"/>
                </a:cubicBezTo>
                <a:cubicBezTo>
                  <a:pt x="1329" y="2815"/>
                  <a:pt x="1329" y="2815"/>
                  <a:pt x="1329" y="2815"/>
                </a:cubicBezTo>
                <a:cubicBezTo>
                  <a:pt x="1329" y="2815"/>
                  <a:pt x="1329" y="2815"/>
                  <a:pt x="1329" y="2815"/>
                </a:cubicBezTo>
                <a:cubicBezTo>
                  <a:pt x="1329" y="2816"/>
                  <a:pt x="1329" y="2816"/>
                  <a:pt x="1329" y="2816"/>
                </a:cubicBezTo>
                <a:cubicBezTo>
                  <a:pt x="1329" y="2816"/>
                  <a:pt x="1329" y="2816"/>
                  <a:pt x="1329" y="2816"/>
                </a:cubicBezTo>
                <a:cubicBezTo>
                  <a:pt x="1329" y="2816"/>
                  <a:pt x="1329" y="2816"/>
                  <a:pt x="1329" y="2816"/>
                </a:cubicBezTo>
                <a:cubicBezTo>
                  <a:pt x="1329" y="2816"/>
                  <a:pt x="1329" y="2816"/>
                  <a:pt x="1329" y="2816"/>
                </a:cubicBezTo>
                <a:cubicBezTo>
                  <a:pt x="1330" y="2817"/>
                  <a:pt x="1330" y="2817"/>
                  <a:pt x="1330" y="2817"/>
                </a:cubicBezTo>
                <a:cubicBezTo>
                  <a:pt x="1330" y="2817"/>
                  <a:pt x="1330" y="2817"/>
                  <a:pt x="1330" y="2817"/>
                </a:cubicBezTo>
                <a:cubicBezTo>
                  <a:pt x="1330" y="2817"/>
                  <a:pt x="1330" y="2817"/>
                  <a:pt x="1330" y="2817"/>
                </a:cubicBezTo>
                <a:cubicBezTo>
                  <a:pt x="1388" y="2829"/>
                  <a:pt x="1388" y="2829"/>
                  <a:pt x="1388" y="2829"/>
                </a:cubicBezTo>
                <a:cubicBezTo>
                  <a:pt x="1392" y="2840"/>
                  <a:pt x="1392" y="2840"/>
                  <a:pt x="1392" y="2840"/>
                </a:cubicBezTo>
                <a:cubicBezTo>
                  <a:pt x="1330" y="2827"/>
                  <a:pt x="1330" y="2827"/>
                  <a:pt x="1330" y="2827"/>
                </a:cubicBezTo>
                <a:cubicBezTo>
                  <a:pt x="1330" y="2827"/>
                  <a:pt x="1330" y="2827"/>
                  <a:pt x="1330" y="2827"/>
                </a:cubicBezTo>
                <a:cubicBezTo>
                  <a:pt x="1330" y="2827"/>
                  <a:pt x="1330" y="2827"/>
                  <a:pt x="1330" y="2827"/>
                </a:cubicBezTo>
                <a:cubicBezTo>
                  <a:pt x="1330" y="2827"/>
                  <a:pt x="1330" y="2827"/>
                  <a:pt x="1330" y="2827"/>
                </a:cubicBezTo>
                <a:cubicBezTo>
                  <a:pt x="1329" y="2827"/>
                  <a:pt x="1329" y="2827"/>
                  <a:pt x="1329" y="2827"/>
                </a:cubicBezTo>
                <a:cubicBezTo>
                  <a:pt x="1329" y="2827"/>
                  <a:pt x="1329" y="2827"/>
                  <a:pt x="1329" y="2827"/>
                </a:cubicBezTo>
                <a:cubicBezTo>
                  <a:pt x="1329" y="2827"/>
                  <a:pt x="1329" y="2827"/>
                  <a:pt x="1329" y="2827"/>
                </a:cubicBezTo>
                <a:cubicBezTo>
                  <a:pt x="1329" y="2827"/>
                  <a:pt x="1329" y="2827"/>
                  <a:pt x="1329" y="2828"/>
                </a:cubicBezTo>
                <a:cubicBezTo>
                  <a:pt x="1329" y="2828"/>
                  <a:pt x="1329" y="2828"/>
                  <a:pt x="1329" y="2828"/>
                </a:cubicBezTo>
                <a:cubicBezTo>
                  <a:pt x="1329" y="2828"/>
                  <a:pt x="1329" y="2828"/>
                  <a:pt x="1329" y="2828"/>
                </a:cubicBezTo>
                <a:cubicBezTo>
                  <a:pt x="1329" y="2828"/>
                  <a:pt x="1329" y="2828"/>
                  <a:pt x="1329" y="2828"/>
                </a:cubicBezTo>
                <a:cubicBezTo>
                  <a:pt x="1329" y="2828"/>
                  <a:pt x="1329" y="2828"/>
                  <a:pt x="1329" y="2828"/>
                </a:cubicBezTo>
                <a:cubicBezTo>
                  <a:pt x="1329" y="2828"/>
                  <a:pt x="1329" y="2828"/>
                  <a:pt x="1329" y="2829"/>
                </a:cubicBezTo>
                <a:cubicBezTo>
                  <a:pt x="1329" y="2829"/>
                  <a:pt x="1329" y="2829"/>
                  <a:pt x="1329" y="2829"/>
                </a:cubicBezTo>
                <a:cubicBezTo>
                  <a:pt x="1329" y="2829"/>
                  <a:pt x="1329" y="2829"/>
                  <a:pt x="1329" y="2829"/>
                </a:cubicBezTo>
                <a:cubicBezTo>
                  <a:pt x="1414" y="3018"/>
                  <a:pt x="1414" y="3018"/>
                  <a:pt x="1414" y="3018"/>
                </a:cubicBezTo>
                <a:cubicBezTo>
                  <a:pt x="1414" y="3018"/>
                  <a:pt x="1414" y="3018"/>
                  <a:pt x="1414" y="3019"/>
                </a:cubicBezTo>
                <a:cubicBezTo>
                  <a:pt x="1414" y="3019"/>
                  <a:pt x="1414" y="3019"/>
                  <a:pt x="1414" y="3019"/>
                </a:cubicBezTo>
                <a:cubicBezTo>
                  <a:pt x="1414" y="3019"/>
                  <a:pt x="1415" y="3019"/>
                  <a:pt x="1415" y="3019"/>
                </a:cubicBezTo>
                <a:cubicBezTo>
                  <a:pt x="1415" y="3019"/>
                  <a:pt x="1415" y="3019"/>
                  <a:pt x="1415" y="3019"/>
                </a:cubicBezTo>
                <a:cubicBezTo>
                  <a:pt x="1415" y="3019"/>
                  <a:pt x="1415" y="3019"/>
                  <a:pt x="1415" y="3019"/>
                </a:cubicBezTo>
                <a:cubicBezTo>
                  <a:pt x="1415" y="3019"/>
                  <a:pt x="1415" y="3019"/>
                  <a:pt x="1416" y="3019"/>
                </a:cubicBezTo>
                <a:cubicBezTo>
                  <a:pt x="1416" y="3019"/>
                  <a:pt x="1416" y="3019"/>
                  <a:pt x="1416" y="3019"/>
                </a:cubicBezTo>
                <a:cubicBezTo>
                  <a:pt x="1416" y="3019"/>
                  <a:pt x="1416" y="3019"/>
                  <a:pt x="1416" y="3019"/>
                </a:cubicBezTo>
                <a:cubicBezTo>
                  <a:pt x="1416" y="3019"/>
                  <a:pt x="1416" y="3019"/>
                  <a:pt x="1416" y="3019"/>
                </a:cubicBezTo>
                <a:cubicBezTo>
                  <a:pt x="1451" y="2990"/>
                  <a:pt x="1451" y="2990"/>
                  <a:pt x="1451" y="2990"/>
                </a:cubicBezTo>
                <a:cubicBezTo>
                  <a:pt x="1456" y="3002"/>
                  <a:pt x="1456" y="3002"/>
                  <a:pt x="1456" y="3002"/>
                </a:cubicBezTo>
                <a:cubicBezTo>
                  <a:pt x="1424" y="3029"/>
                  <a:pt x="1424" y="3029"/>
                  <a:pt x="1424" y="3029"/>
                </a:cubicBezTo>
                <a:cubicBezTo>
                  <a:pt x="1424" y="3029"/>
                  <a:pt x="1424" y="3029"/>
                  <a:pt x="1424" y="3029"/>
                </a:cubicBezTo>
                <a:cubicBezTo>
                  <a:pt x="1424" y="3029"/>
                  <a:pt x="1424" y="3029"/>
                  <a:pt x="1424" y="3029"/>
                </a:cubicBezTo>
                <a:cubicBezTo>
                  <a:pt x="1424" y="3029"/>
                  <a:pt x="1424" y="3029"/>
                  <a:pt x="1424" y="3029"/>
                </a:cubicBezTo>
                <a:cubicBezTo>
                  <a:pt x="1424" y="3029"/>
                  <a:pt x="1424" y="3030"/>
                  <a:pt x="1424" y="3030"/>
                </a:cubicBezTo>
                <a:cubicBezTo>
                  <a:pt x="1424" y="3030"/>
                  <a:pt x="1424" y="3030"/>
                  <a:pt x="1424" y="3030"/>
                </a:cubicBezTo>
                <a:cubicBezTo>
                  <a:pt x="1424" y="3030"/>
                  <a:pt x="1424" y="3031"/>
                  <a:pt x="1424" y="3031"/>
                </a:cubicBezTo>
                <a:cubicBezTo>
                  <a:pt x="1424" y="3031"/>
                  <a:pt x="1424" y="3031"/>
                  <a:pt x="1424" y="3031"/>
                </a:cubicBezTo>
                <a:cubicBezTo>
                  <a:pt x="1424" y="3031"/>
                  <a:pt x="1424" y="3031"/>
                  <a:pt x="1424" y="3031"/>
                </a:cubicBezTo>
                <a:cubicBezTo>
                  <a:pt x="1424" y="3031"/>
                  <a:pt x="1424" y="3031"/>
                  <a:pt x="1425" y="3031"/>
                </a:cubicBezTo>
                <a:cubicBezTo>
                  <a:pt x="1425" y="3031"/>
                  <a:pt x="1425" y="3031"/>
                  <a:pt x="1425" y="3031"/>
                </a:cubicBezTo>
                <a:cubicBezTo>
                  <a:pt x="1471" y="3040"/>
                  <a:pt x="1471" y="3040"/>
                  <a:pt x="1471" y="3040"/>
                </a:cubicBezTo>
                <a:cubicBezTo>
                  <a:pt x="1475" y="3052"/>
                  <a:pt x="1475" y="3052"/>
                  <a:pt x="1475" y="3052"/>
                </a:cubicBezTo>
                <a:cubicBezTo>
                  <a:pt x="1427" y="3042"/>
                  <a:pt x="1427" y="3042"/>
                  <a:pt x="1427" y="3042"/>
                </a:cubicBezTo>
                <a:cubicBezTo>
                  <a:pt x="1427" y="3042"/>
                  <a:pt x="1427" y="3042"/>
                  <a:pt x="1427" y="3042"/>
                </a:cubicBezTo>
                <a:cubicBezTo>
                  <a:pt x="1427" y="3042"/>
                  <a:pt x="1427" y="3042"/>
                  <a:pt x="1427" y="3042"/>
                </a:cubicBezTo>
                <a:cubicBezTo>
                  <a:pt x="1427" y="3042"/>
                  <a:pt x="1427" y="3042"/>
                  <a:pt x="1427" y="3042"/>
                </a:cubicBezTo>
                <a:cubicBezTo>
                  <a:pt x="1427" y="3042"/>
                  <a:pt x="1427" y="3042"/>
                  <a:pt x="1427" y="3042"/>
                </a:cubicBezTo>
                <a:cubicBezTo>
                  <a:pt x="1426" y="3042"/>
                  <a:pt x="1426" y="3042"/>
                  <a:pt x="1426" y="3042"/>
                </a:cubicBezTo>
                <a:cubicBezTo>
                  <a:pt x="1426" y="3042"/>
                  <a:pt x="1426" y="3042"/>
                  <a:pt x="1426" y="3043"/>
                </a:cubicBezTo>
                <a:cubicBezTo>
                  <a:pt x="1426" y="3043"/>
                  <a:pt x="1426" y="3043"/>
                  <a:pt x="1426" y="3043"/>
                </a:cubicBezTo>
                <a:cubicBezTo>
                  <a:pt x="1426" y="3043"/>
                  <a:pt x="1426" y="3043"/>
                  <a:pt x="1426" y="3043"/>
                </a:cubicBezTo>
                <a:cubicBezTo>
                  <a:pt x="1426" y="3043"/>
                  <a:pt x="1426" y="3043"/>
                  <a:pt x="1426" y="3043"/>
                </a:cubicBezTo>
                <a:cubicBezTo>
                  <a:pt x="1426" y="3043"/>
                  <a:pt x="1426" y="3043"/>
                  <a:pt x="1426" y="3043"/>
                </a:cubicBezTo>
                <a:cubicBezTo>
                  <a:pt x="1426" y="3043"/>
                  <a:pt x="1426" y="3043"/>
                  <a:pt x="1426" y="3043"/>
                </a:cubicBezTo>
                <a:cubicBezTo>
                  <a:pt x="1426" y="3044"/>
                  <a:pt x="1426" y="3044"/>
                  <a:pt x="1426" y="3044"/>
                </a:cubicBezTo>
                <a:cubicBezTo>
                  <a:pt x="1426" y="3044"/>
                  <a:pt x="1426" y="3044"/>
                  <a:pt x="1426" y="3044"/>
                </a:cubicBezTo>
                <a:cubicBezTo>
                  <a:pt x="1426" y="3044"/>
                  <a:pt x="1426" y="3044"/>
                  <a:pt x="1426" y="3044"/>
                </a:cubicBezTo>
                <a:cubicBezTo>
                  <a:pt x="1513" y="3238"/>
                  <a:pt x="1513" y="3238"/>
                  <a:pt x="1513" y="3238"/>
                </a:cubicBezTo>
                <a:cubicBezTo>
                  <a:pt x="1513" y="3238"/>
                  <a:pt x="1514" y="3238"/>
                  <a:pt x="1514" y="3239"/>
                </a:cubicBezTo>
                <a:cubicBezTo>
                  <a:pt x="1514" y="3239"/>
                  <a:pt x="1514" y="3239"/>
                  <a:pt x="1514" y="3239"/>
                </a:cubicBezTo>
                <a:cubicBezTo>
                  <a:pt x="1514" y="3239"/>
                  <a:pt x="1514" y="3239"/>
                  <a:pt x="1514" y="3239"/>
                </a:cubicBezTo>
                <a:cubicBezTo>
                  <a:pt x="1514" y="3239"/>
                  <a:pt x="1514" y="3239"/>
                  <a:pt x="1515" y="3239"/>
                </a:cubicBezTo>
                <a:cubicBezTo>
                  <a:pt x="1515" y="3239"/>
                  <a:pt x="1515" y="3239"/>
                  <a:pt x="1515" y="3239"/>
                </a:cubicBezTo>
                <a:cubicBezTo>
                  <a:pt x="1515" y="3239"/>
                  <a:pt x="1515" y="3239"/>
                  <a:pt x="1515" y="3239"/>
                </a:cubicBezTo>
                <a:cubicBezTo>
                  <a:pt x="1515" y="3239"/>
                  <a:pt x="1515" y="3239"/>
                  <a:pt x="1515" y="3239"/>
                </a:cubicBezTo>
                <a:cubicBezTo>
                  <a:pt x="1515" y="3239"/>
                  <a:pt x="1515" y="3239"/>
                  <a:pt x="1515" y="3239"/>
                </a:cubicBezTo>
                <a:cubicBezTo>
                  <a:pt x="1515" y="3239"/>
                  <a:pt x="1515" y="3239"/>
                  <a:pt x="1515" y="3239"/>
                </a:cubicBezTo>
                <a:cubicBezTo>
                  <a:pt x="1516" y="3239"/>
                  <a:pt x="1516" y="3239"/>
                  <a:pt x="1516" y="3238"/>
                </a:cubicBezTo>
                <a:cubicBezTo>
                  <a:pt x="1516" y="3238"/>
                  <a:pt x="1516" y="3238"/>
                  <a:pt x="1516" y="3238"/>
                </a:cubicBezTo>
                <a:cubicBezTo>
                  <a:pt x="1538" y="3209"/>
                  <a:pt x="1538" y="3209"/>
                  <a:pt x="1538" y="3209"/>
                </a:cubicBezTo>
                <a:cubicBezTo>
                  <a:pt x="1543" y="3223"/>
                  <a:pt x="1543" y="3223"/>
                  <a:pt x="1543" y="3223"/>
                </a:cubicBezTo>
                <a:cubicBezTo>
                  <a:pt x="1523" y="3250"/>
                  <a:pt x="1523" y="3250"/>
                  <a:pt x="1523" y="3250"/>
                </a:cubicBezTo>
                <a:cubicBezTo>
                  <a:pt x="1521" y="3250"/>
                  <a:pt x="1521" y="3250"/>
                  <a:pt x="1521" y="3250"/>
                </a:cubicBezTo>
                <a:cubicBezTo>
                  <a:pt x="1520" y="3250"/>
                  <a:pt x="1520" y="3250"/>
                  <a:pt x="1520" y="3251"/>
                </a:cubicBezTo>
                <a:cubicBezTo>
                  <a:pt x="1519" y="3252"/>
                  <a:pt x="1520" y="3253"/>
                  <a:pt x="1521" y="3253"/>
                </a:cubicBezTo>
                <a:cubicBezTo>
                  <a:pt x="1523" y="3253"/>
                  <a:pt x="1523" y="3253"/>
                  <a:pt x="1523" y="3253"/>
                </a:cubicBezTo>
                <a:cubicBezTo>
                  <a:pt x="1523" y="3253"/>
                  <a:pt x="1523" y="3253"/>
                  <a:pt x="1523" y="3253"/>
                </a:cubicBezTo>
                <a:cubicBezTo>
                  <a:pt x="1557" y="3260"/>
                  <a:pt x="1557" y="3260"/>
                  <a:pt x="1557" y="3260"/>
                </a:cubicBezTo>
                <a:cubicBezTo>
                  <a:pt x="1562" y="3272"/>
                  <a:pt x="1562" y="3272"/>
                  <a:pt x="1562" y="3272"/>
                </a:cubicBezTo>
                <a:cubicBezTo>
                  <a:pt x="1528" y="3265"/>
                  <a:pt x="1528" y="3265"/>
                  <a:pt x="1528" y="3265"/>
                </a:cubicBezTo>
                <a:cubicBezTo>
                  <a:pt x="1528" y="3265"/>
                  <a:pt x="1528" y="3265"/>
                  <a:pt x="1528" y="3265"/>
                </a:cubicBezTo>
                <a:cubicBezTo>
                  <a:pt x="1528" y="3265"/>
                  <a:pt x="1528" y="3265"/>
                  <a:pt x="1528" y="3265"/>
                </a:cubicBezTo>
                <a:cubicBezTo>
                  <a:pt x="1528" y="3265"/>
                  <a:pt x="1528" y="3265"/>
                  <a:pt x="1527" y="3265"/>
                </a:cubicBezTo>
                <a:cubicBezTo>
                  <a:pt x="1527" y="3265"/>
                  <a:pt x="1527" y="3265"/>
                  <a:pt x="1527" y="3265"/>
                </a:cubicBezTo>
                <a:cubicBezTo>
                  <a:pt x="1527" y="3265"/>
                  <a:pt x="1527" y="3265"/>
                  <a:pt x="1527" y="3265"/>
                </a:cubicBezTo>
                <a:cubicBezTo>
                  <a:pt x="1527" y="3266"/>
                  <a:pt x="1527" y="3266"/>
                  <a:pt x="1527" y="3266"/>
                </a:cubicBezTo>
                <a:cubicBezTo>
                  <a:pt x="1527" y="3266"/>
                  <a:pt x="1527" y="3266"/>
                  <a:pt x="1527" y="3266"/>
                </a:cubicBezTo>
                <a:cubicBezTo>
                  <a:pt x="1527" y="3266"/>
                  <a:pt x="1527" y="3266"/>
                  <a:pt x="1527" y="3266"/>
                </a:cubicBezTo>
                <a:cubicBezTo>
                  <a:pt x="1527" y="3266"/>
                  <a:pt x="1527" y="3266"/>
                  <a:pt x="1527" y="3266"/>
                </a:cubicBezTo>
                <a:cubicBezTo>
                  <a:pt x="1527" y="3266"/>
                  <a:pt x="1526" y="3266"/>
                  <a:pt x="1526" y="3266"/>
                </a:cubicBezTo>
                <a:cubicBezTo>
                  <a:pt x="1526" y="3266"/>
                  <a:pt x="1526" y="3267"/>
                  <a:pt x="1526" y="3267"/>
                </a:cubicBezTo>
                <a:cubicBezTo>
                  <a:pt x="1526" y="3267"/>
                  <a:pt x="1526" y="3267"/>
                  <a:pt x="1526" y="3267"/>
                </a:cubicBezTo>
                <a:cubicBezTo>
                  <a:pt x="1526" y="3267"/>
                  <a:pt x="1527" y="3267"/>
                  <a:pt x="1527" y="3267"/>
                </a:cubicBezTo>
                <a:cubicBezTo>
                  <a:pt x="1527" y="3267"/>
                  <a:pt x="1527" y="3267"/>
                  <a:pt x="1527" y="3267"/>
                </a:cubicBezTo>
                <a:cubicBezTo>
                  <a:pt x="1540" y="3296"/>
                  <a:pt x="1540" y="3296"/>
                  <a:pt x="1540" y="3296"/>
                </a:cubicBezTo>
                <a:cubicBezTo>
                  <a:pt x="1543" y="3296"/>
                  <a:pt x="1543" y="3296"/>
                  <a:pt x="1543" y="3296"/>
                </a:cubicBezTo>
                <a:cubicBezTo>
                  <a:pt x="1543" y="3296"/>
                  <a:pt x="1542" y="3296"/>
                  <a:pt x="1542" y="3295"/>
                </a:cubicBezTo>
                <a:cubicBezTo>
                  <a:pt x="1530" y="3269"/>
                  <a:pt x="1530" y="3269"/>
                  <a:pt x="1530" y="3269"/>
                </a:cubicBezTo>
                <a:cubicBezTo>
                  <a:pt x="1563" y="3275"/>
                  <a:pt x="1563" y="3275"/>
                  <a:pt x="1563" y="3275"/>
                </a:cubicBezTo>
                <a:cubicBezTo>
                  <a:pt x="1572" y="3296"/>
                  <a:pt x="1572" y="3296"/>
                  <a:pt x="1572" y="3296"/>
                </a:cubicBezTo>
                <a:cubicBezTo>
                  <a:pt x="1575" y="3296"/>
                  <a:pt x="1575" y="3296"/>
                  <a:pt x="1575" y="3296"/>
                </a:cubicBezTo>
                <a:cubicBezTo>
                  <a:pt x="1575" y="3296"/>
                  <a:pt x="1575" y="3296"/>
                  <a:pt x="1575" y="3295"/>
                </a:cubicBezTo>
                <a:cubicBezTo>
                  <a:pt x="1567" y="3275"/>
                  <a:pt x="1567" y="3275"/>
                  <a:pt x="1567" y="3275"/>
                </a:cubicBezTo>
                <a:cubicBezTo>
                  <a:pt x="1573" y="3277"/>
                  <a:pt x="1573" y="3277"/>
                  <a:pt x="1573" y="3277"/>
                </a:cubicBezTo>
                <a:cubicBezTo>
                  <a:pt x="1581" y="3296"/>
                  <a:pt x="1581" y="3296"/>
                  <a:pt x="1581" y="3296"/>
                </a:cubicBezTo>
                <a:cubicBezTo>
                  <a:pt x="1584" y="3296"/>
                  <a:pt x="1584" y="3296"/>
                  <a:pt x="1584" y="3296"/>
                </a:cubicBezTo>
                <a:cubicBezTo>
                  <a:pt x="1584" y="3296"/>
                  <a:pt x="1584" y="3296"/>
                  <a:pt x="1584" y="3295"/>
                </a:cubicBezTo>
                <a:cubicBezTo>
                  <a:pt x="1577" y="3277"/>
                  <a:pt x="1577" y="3277"/>
                  <a:pt x="1577" y="3277"/>
                </a:cubicBezTo>
                <a:cubicBezTo>
                  <a:pt x="1602" y="3282"/>
                  <a:pt x="1602" y="3282"/>
                  <a:pt x="1602" y="3282"/>
                </a:cubicBezTo>
                <a:cubicBezTo>
                  <a:pt x="1600" y="3296"/>
                  <a:pt x="1600" y="3296"/>
                  <a:pt x="1600" y="3296"/>
                </a:cubicBezTo>
                <a:cubicBezTo>
                  <a:pt x="1600" y="3296"/>
                  <a:pt x="1600" y="3296"/>
                  <a:pt x="1600" y="3296"/>
                </a:cubicBezTo>
                <a:cubicBezTo>
                  <a:pt x="1602" y="3296"/>
                  <a:pt x="1602" y="3296"/>
                  <a:pt x="1602" y="3296"/>
                </a:cubicBezTo>
                <a:cubicBezTo>
                  <a:pt x="1605" y="3283"/>
                  <a:pt x="1605" y="3283"/>
                  <a:pt x="1605" y="3283"/>
                </a:cubicBezTo>
                <a:cubicBezTo>
                  <a:pt x="1609" y="3284"/>
                  <a:pt x="1609" y="3284"/>
                  <a:pt x="1609" y="3284"/>
                </a:cubicBezTo>
                <a:cubicBezTo>
                  <a:pt x="1607" y="3296"/>
                  <a:pt x="1607" y="3296"/>
                  <a:pt x="1607" y="3296"/>
                </a:cubicBezTo>
                <a:cubicBezTo>
                  <a:pt x="1607" y="3296"/>
                  <a:pt x="1607" y="3296"/>
                  <a:pt x="1607" y="3296"/>
                </a:cubicBezTo>
                <a:cubicBezTo>
                  <a:pt x="1610" y="3296"/>
                  <a:pt x="1610" y="3296"/>
                  <a:pt x="1610" y="3296"/>
                </a:cubicBezTo>
                <a:cubicBezTo>
                  <a:pt x="1612" y="3284"/>
                  <a:pt x="1612" y="3284"/>
                  <a:pt x="1612" y="3284"/>
                </a:cubicBezTo>
                <a:cubicBezTo>
                  <a:pt x="1670" y="3295"/>
                  <a:pt x="1670" y="3295"/>
                  <a:pt x="1670" y="3295"/>
                </a:cubicBezTo>
                <a:cubicBezTo>
                  <a:pt x="1669" y="3295"/>
                  <a:pt x="1669" y="3296"/>
                  <a:pt x="1669" y="3296"/>
                </a:cubicBezTo>
                <a:cubicBezTo>
                  <a:pt x="1673" y="3296"/>
                  <a:pt x="1673" y="3296"/>
                  <a:pt x="1673" y="3296"/>
                </a:cubicBezTo>
                <a:cubicBezTo>
                  <a:pt x="1674" y="3296"/>
                  <a:pt x="1674" y="3296"/>
                  <a:pt x="1674" y="3296"/>
                </a:cubicBezTo>
                <a:cubicBezTo>
                  <a:pt x="1676" y="3296"/>
                  <a:pt x="1676" y="3296"/>
                  <a:pt x="1676" y="3296"/>
                </a:cubicBezTo>
                <a:cubicBezTo>
                  <a:pt x="1682" y="3296"/>
                  <a:pt x="1682" y="3296"/>
                  <a:pt x="1682" y="3296"/>
                </a:cubicBezTo>
                <a:cubicBezTo>
                  <a:pt x="1682" y="3296"/>
                  <a:pt x="1682" y="3296"/>
                  <a:pt x="1682" y="3296"/>
                </a:cubicBezTo>
                <a:cubicBezTo>
                  <a:pt x="1682" y="3295"/>
                  <a:pt x="1682" y="3295"/>
                  <a:pt x="1682" y="3295"/>
                </a:cubicBezTo>
                <a:cubicBezTo>
                  <a:pt x="1682" y="3295"/>
                  <a:pt x="1682" y="3295"/>
                  <a:pt x="1682" y="3295"/>
                </a:cubicBezTo>
                <a:cubicBezTo>
                  <a:pt x="1682" y="3295"/>
                  <a:pt x="1682" y="3295"/>
                  <a:pt x="1682" y="3295"/>
                </a:cubicBezTo>
                <a:cubicBezTo>
                  <a:pt x="1682" y="3295"/>
                  <a:pt x="1682" y="3295"/>
                  <a:pt x="1682" y="3295"/>
                </a:cubicBezTo>
                <a:cubicBezTo>
                  <a:pt x="1682" y="3295"/>
                  <a:pt x="1682" y="3295"/>
                  <a:pt x="1682" y="3295"/>
                </a:cubicBezTo>
                <a:cubicBezTo>
                  <a:pt x="1682" y="3295"/>
                  <a:pt x="1682" y="3295"/>
                  <a:pt x="1682" y="3295"/>
                </a:cubicBezTo>
                <a:cubicBezTo>
                  <a:pt x="1682" y="3294"/>
                  <a:pt x="1682" y="3294"/>
                  <a:pt x="1682" y="3294"/>
                </a:cubicBezTo>
                <a:cubicBezTo>
                  <a:pt x="1682" y="3294"/>
                  <a:pt x="1682" y="3294"/>
                  <a:pt x="1682" y="3294"/>
                </a:cubicBezTo>
                <a:cubicBezTo>
                  <a:pt x="1681" y="3294"/>
                  <a:pt x="1681" y="3294"/>
                  <a:pt x="1681" y="3294"/>
                </a:cubicBezTo>
                <a:cubicBezTo>
                  <a:pt x="1677" y="3293"/>
                  <a:pt x="1677" y="3293"/>
                  <a:pt x="1677" y="3293"/>
                </a:cubicBezTo>
                <a:cubicBezTo>
                  <a:pt x="1684" y="3289"/>
                  <a:pt x="1684" y="3289"/>
                  <a:pt x="1684" y="3289"/>
                </a:cubicBezTo>
                <a:cubicBezTo>
                  <a:pt x="1684" y="3289"/>
                  <a:pt x="1684" y="3289"/>
                  <a:pt x="1684" y="3289"/>
                </a:cubicBezTo>
                <a:cubicBezTo>
                  <a:pt x="1684" y="3289"/>
                  <a:pt x="1684" y="3289"/>
                  <a:pt x="1684" y="3289"/>
                </a:cubicBezTo>
                <a:cubicBezTo>
                  <a:pt x="1684" y="3289"/>
                  <a:pt x="1684" y="3289"/>
                  <a:pt x="1684" y="3289"/>
                </a:cubicBezTo>
                <a:cubicBezTo>
                  <a:pt x="1685" y="3289"/>
                  <a:pt x="1685" y="3289"/>
                  <a:pt x="1685" y="3288"/>
                </a:cubicBezTo>
                <a:cubicBezTo>
                  <a:pt x="1685" y="3288"/>
                  <a:pt x="1685" y="3288"/>
                  <a:pt x="1685" y="3288"/>
                </a:cubicBezTo>
                <a:cubicBezTo>
                  <a:pt x="1685" y="3288"/>
                  <a:pt x="1685" y="3288"/>
                  <a:pt x="1685" y="3288"/>
                </a:cubicBezTo>
                <a:cubicBezTo>
                  <a:pt x="1685" y="3288"/>
                  <a:pt x="1685" y="3288"/>
                  <a:pt x="1685" y="3288"/>
                </a:cubicBezTo>
                <a:cubicBezTo>
                  <a:pt x="1685" y="3288"/>
                  <a:pt x="1685" y="3288"/>
                  <a:pt x="1685" y="3288"/>
                </a:cubicBezTo>
                <a:cubicBezTo>
                  <a:pt x="1641" y="3111"/>
                  <a:pt x="1641" y="3111"/>
                  <a:pt x="1641" y="3111"/>
                </a:cubicBezTo>
                <a:cubicBezTo>
                  <a:pt x="1641" y="3111"/>
                  <a:pt x="1641" y="3111"/>
                  <a:pt x="1641" y="3110"/>
                </a:cubicBezTo>
                <a:cubicBezTo>
                  <a:pt x="1641" y="3110"/>
                  <a:pt x="1641" y="3110"/>
                  <a:pt x="1641" y="3110"/>
                </a:cubicBezTo>
                <a:cubicBezTo>
                  <a:pt x="1641" y="3110"/>
                  <a:pt x="1641" y="3110"/>
                  <a:pt x="1641" y="3110"/>
                </a:cubicBezTo>
                <a:cubicBezTo>
                  <a:pt x="1641" y="3110"/>
                  <a:pt x="1641" y="3110"/>
                  <a:pt x="1641" y="3110"/>
                </a:cubicBezTo>
                <a:cubicBezTo>
                  <a:pt x="1640" y="3110"/>
                  <a:pt x="1640" y="3110"/>
                  <a:pt x="1640" y="3110"/>
                </a:cubicBezTo>
                <a:cubicBezTo>
                  <a:pt x="1640" y="3110"/>
                  <a:pt x="1640" y="3110"/>
                  <a:pt x="1640" y="3110"/>
                </a:cubicBezTo>
                <a:cubicBezTo>
                  <a:pt x="1640" y="3110"/>
                  <a:pt x="1639" y="3110"/>
                  <a:pt x="1639" y="3110"/>
                </a:cubicBezTo>
                <a:cubicBezTo>
                  <a:pt x="1639" y="3110"/>
                  <a:pt x="1639" y="3110"/>
                  <a:pt x="1639" y="3110"/>
                </a:cubicBezTo>
                <a:cubicBezTo>
                  <a:pt x="1639" y="3110"/>
                  <a:pt x="1639" y="3110"/>
                  <a:pt x="1639" y="3110"/>
                </a:cubicBezTo>
                <a:cubicBezTo>
                  <a:pt x="1638" y="3110"/>
                  <a:pt x="1638" y="3111"/>
                  <a:pt x="1638" y="3111"/>
                </a:cubicBezTo>
                <a:cubicBezTo>
                  <a:pt x="1638" y="3111"/>
                  <a:pt x="1638" y="3111"/>
                  <a:pt x="1638" y="3111"/>
                </a:cubicBezTo>
                <a:cubicBezTo>
                  <a:pt x="1638" y="3111"/>
                  <a:pt x="1638" y="3111"/>
                  <a:pt x="1638" y="3111"/>
                </a:cubicBezTo>
                <a:cubicBezTo>
                  <a:pt x="1638" y="3111"/>
                  <a:pt x="1638" y="3111"/>
                  <a:pt x="1638" y="3111"/>
                </a:cubicBezTo>
                <a:cubicBezTo>
                  <a:pt x="1638" y="3114"/>
                  <a:pt x="1638" y="3114"/>
                  <a:pt x="1638" y="3114"/>
                </a:cubicBezTo>
                <a:cubicBezTo>
                  <a:pt x="1635" y="3103"/>
                  <a:pt x="1635" y="3103"/>
                  <a:pt x="1635" y="3103"/>
                </a:cubicBezTo>
                <a:cubicBezTo>
                  <a:pt x="1635" y="3103"/>
                  <a:pt x="1635" y="3103"/>
                  <a:pt x="1635" y="3103"/>
                </a:cubicBezTo>
                <a:cubicBezTo>
                  <a:pt x="1635" y="3103"/>
                  <a:pt x="1635" y="3103"/>
                  <a:pt x="1635" y="3103"/>
                </a:cubicBezTo>
                <a:cubicBezTo>
                  <a:pt x="1635" y="3103"/>
                  <a:pt x="1635" y="3103"/>
                  <a:pt x="1635" y="3103"/>
                </a:cubicBezTo>
                <a:cubicBezTo>
                  <a:pt x="1637" y="3093"/>
                  <a:pt x="1637" y="3093"/>
                  <a:pt x="1637" y="3093"/>
                </a:cubicBezTo>
                <a:cubicBezTo>
                  <a:pt x="1637" y="3093"/>
                  <a:pt x="1637" y="3092"/>
                  <a:pt x="1637" y="3092"/>
                </a:cubicBezTo>
                <a:cubicBezTo>
                  <a:pt x="1637" y="3092"/>
                  <a:pt x="1637" y="3092"/>
                  <a:pt x="1637" y="3092"/>
                </a:cubicBezTo>
                <a:cubicBezTo>
                  <a:pt x="1637" y="3092"/>
                  <a:pt x="1637" y="3092"/>
                  <a:pt x="1637" y="3092"/>
                </a:cubicBezTo>
                <a:cubicBezTo>
                  <a:pt x="1636" y="3092"/>
                  <a:pt x="1636" y="3092"/>
                  <a:pt x="1636" y="3092"/>
                </a:cubicBezTo>
                <a:cubicBezTo>
                  <a:pt x="1636" y="3091"/>
                  <a:pt x="1636" y="3091"/>
                  <a:pt x="1636" y="3091"/>
                </a:cubicBezTo>
                <a:cubicBezTo>
                  <a:pt x="1636" y="3091"/>
                  <a:pt x="1636" y="3091"/>
                  <a:pt x="1636" y="3091"/>
                </a:cubicBezTo>
                <a:cubicBezTo>
                  <a:pt x="1633" y="3077"/>
                  <a:pt x="1633" y="3077"/>
                  <a:pt x="1633" y="3077"/>
                </a:cubicBezTo>
                <a:cubicBezTo>
                  <a:pt x="1633" y="3077"/>
                  <a:pt x="1633" y="3077"/>
                  <a:pt x="1633" y="3077"/>
                </a:cubicBezTo>
                <a:cubicBezTo>
                  <a:pt x="1590" y="2903"/>
                  <a:pt x="1590" y="2903"/>
                  <a:pt x="1590" y="2903"/>
                </a:cubicBezTo>
                <a:cubicBezTo>
                  <a:pt x="1590" y="2903"/>
                  <a:pt x="1590" y="2903"/>
                  <a:pt x="1590" y="2902"/>
                </a:cubicBezTo>
                <a:cubicBezTo>
                  <a:pt x="1590" y="2902"/>
                  <a:pt x="1590" y="2902"/>
                  <a:pt x="1590" y="2902"/>
                </a:cubicBezTo>
                <a:cubicBezTo>
                  <a:pt x="1590" y="2902"/>
                  <a:pt x="1590" y="2902"/>
                  <a:pt x="1590" y="2902"/>
                </a:cubicBezTo>
                <a:cubicBezTo>
                  <a:pt x="1590" y="2902"/>
                  <a:pt x="1589" y="2902"/>
                  <a:pt x="1589" y="2902"/>
                </a:cubicBezTo>
                <a:cubicBezTo>
                  <a:pt x="1589" y="2902"/>
                  <a:pt x="1589" y="2902"/>
                  <a:pt x="1589" y="2902"/>
                </a:cubicBezTo>
                <a:cubicBezTo>
                  <a:pt x="1589" y="2902"/>
                  <a:pt x="1589" y="2902"/>
                  <a:pt x="1589" y="2902"/>
                </a:cubicBezTo>
                <a:cubicBezTo>
                  <a:pt x="1589" y="2902"/>
                  <a:pt x="1589" y="2902"/>
                  <a:pt x="1589" y="2902"/>
                </a:cubicBezTo>
                <a:cubicBezTo>
                  <a:pt x="1589" y="2902"/>
                  <a:pt x="1589" y="2902"/>
                  <a:pt x="1589" y="2902"/>
                </a:cubicBezTo>
                <a:cubicBezTo>
                  <a:pt x="1589" y="2902"/>
                  <a:pt x="1588" y="2902"/>
                  <a:pt x="1588" y="2902"/>
                </a:cubicBezTo>
                <a:cubicBezTo>
                  <a:pt x="1588" y="2902"/>
                  <a:pt x="1588" y="2902"/>
                  <a:pt x="1588" y="2902"/>
                </a:cubicBezTo>
                <a:cubicBezTo>
                  <a:pt x="1588" y="2902"/>
                  <a:pt x="1588" y="2902"/>
                  <a:pt x="1588" y="2902"/>
                </a:cubicBezTo>
                <a:cubicBezTo>
                  <a:pt x="1588" y="2902"/>
                  <a:pt x="1588" y="2902"/>
                  <a:pt x="1588" y="2902"/>
                </a:cubicBezTo>
                <a:cubicBezTo>
                  <a:pt x="1588" y="2902"/>
                  <a:pt x="1588" y="2902"/>
                  <a:pt x="1588" y="2902"/>
                </a:cubicBezTo>
                <a:cubicBezTo>
                  <a:pt x="1588" y="2902"/>
                  <a:pt x="1587" y="2902"/>
                  <a:pt x="1587" y="2902"/>
                </a:cubicBezTo>
                <a:cubicBezTo>
                  <a:pt x="1587" y="2902"/>
                  <a:pt x="1587" y="2902"/>
                  <a:pt x="1587" y="2902"/>
                </a:cubicBezTo>
                <a:cubicBezTo>
                  <a:pt x="1587" y="2903"/>
                  <a:pt x="1587" y="2903"/>
                  <a:pt x="1587" y="2903"/>
                </a:cubicBezTo>
                <a:cubicBezTo>
                  <a:pt x="1587" y="2905"/>
                  <a:pt x="1587" y="2905"/>
                  <a:pt x="1587" y="2905"/>
                </a:cubicBezTo>
                <a:cubicBezTo>
                  <a:pt x="1584" y="2895"/>
                  <a:pt x="1584" y="2895"/>
                  <a:pt x="1584" y="2895"/>
                </a:cubicBezTo>
                <a:cubicBezTo>
                  <a:pt x="1585" y="2891"/>
                  <a:pt x="1585" y="2891"/>
                  <a:pt x="1585" y="2891"/>
                </a:cubicBezTo>
                <a:cubicBezTo>
                  <a:pt x="1585" y="2891"/>
                  <a:pt x="1585" y="2891"/>
                  <a:pt x="1585" y="2891"/>
                </a:cubicBezTo>
                <a:cubicBezTo>
                  <a:pt x="1585" y="2891"/>
                  <a:pt x="1585" y="2891"/>
                  <a:pt x="1585" y="2891"/>
                </a:cubicBezTo>
                <a:cubicBezTo>
                  <a:pt x="1585" y="2890"/>
                  <a:pt x="1585" y="2890"/>
                  <a:pt x="1585" y="2890"/>
                </a:cubicBezTo>
                <a:cubicBezTo>
                  <a:pt x="1585" y="2890"/>
                  <a:pt x="1585" y="2890"/>
                  <a:pt x="1585" y="2890"/>
                </a:cubicBezTo>
                <a:cubicBezTo>
                  <a:pt x="1585" y="2890"/>
                  <a:pt x="1585" y="2890"/>
                  <a:pt x="1585" y="2890"/>
                </a:cubicBezTo>
                <a:cubicBezTo>
                  <a:pt x="1585" y="2889"/>
                  <a:pt x="1584" y="2889"/>
                  <a:pt x="1584" y="2889"/>
                </a:cubicBezTo>
                <a:cubicBezTo>
                  <a:pt x="1584" y="2889"/>
                  <a:pt x="1584" y="2889"/>
                  <a:pt x="1584" y="2889"/>
                </a:cubicBezTo>
                <a:cubicBezTo>
                  <a:pt x="1584" y="2889"/>
                  <a:pt x="1584" y="2889"/>
                  <a:pt x="1584" y="2889"/>
                </a:cubicBezTo>
                <a:cubicBezTo>
                  <a:pt x="1584" y="2889"/>
                  <a:pt x="1583" y="2889"/>
                  <a:pt x="1583" y="2889"/>
                </a:cubicBezTo>
                <a:cubicBezTo>
                  <a:pt x="1583" y="2889"/>
                  <a:pt x="1583" y="2889"/>
                  <a:pt x="1583" y="2889"/>
                </a:cubicBezTo>
                <a:cubicBezTo>
                  <a:pt x="1477" y="2967"/>
                  <a:pt x="1477" y="2967"/>
                  <a:pt x="1477" y="2967"/>
                </a:cubicBezTo>
                <a:cubicBezTo>
                  <a:pt x="1578" y="2882"/>
                  <a:pt x="1578" y="2882"/>
                  <a:pt x="1578" y="2882"/>
                </a:cubicBezTo>
                <a:cubicBezTo>
                  <a:pt x="1578" y="2882"/>
                  <a:pt x="1578" y="2882"/>
                  <a:pt x="1578" y="2882"/>
                </a:cubicBezTo>
                <a:cubicBezTo>
                  <a:pt x="1578" y="2882"/>
                  <a:pt x="1578" y="2882"/>
                  <a:pt x="1578" y="2882"/>
                </a:cubicBezTo>
                <a:cubicBezTo>
                  <a:pt x="1578" y="2882"/>
                  <a:pt x="1578" y="2882"/>
                  <a:pt x="1578" y="2881"/>
                </a:cubicBezTo>
                <a:cubicBezTo>
                  <a:pt x="1578" y="2881"/>
                  <a:pt x="1578" y="2881"/>
                  <a:pt x="1578" y="2881"/>
                </a:cubicBezTo>
                <a:cubicBezTo>
                  <a:pt x="1578" y="2881"/>
                  <a:pt x="1578" y="2881"/>
                  <a:pt x="1578" y="2881"/>
                </a:cubicBezTo>
                <a:cubicBezTo>
                  <a:pt x="1578" y="2881"/>
                  <a:pt x="1578" y="2881"/>
                  <a:pt x="1578" y="2881"/>
                </a:cubicBezTo>
                <a:cubicBezTo>
                  <a:pt x="1583" y="2877"/>
                  <a:pt x="1583" y="2877"/>
                  <a:pt x="1583" y="2877"/>
                </a:cubicBezTo>
                <a:cubicBezTo>
                  <a:pt x="1583" y="2877"/>
                  <a:pt x="1583" y="2876"/>
                  <a:pt x="1583" y="2876"/>
                </a:cubicBezTo>
                <a:cubicBezTo>
                  <a:pt x="1541" y="2705"/>
                  <a:pt x="1541" y="2705"/>
                  <a:pt x="1541" y="2705"/>
                </a:cubicBezTo>
                <a:cubicBezTo>
                  <a:pt x="1541" y="2705"/>
                  <a:pt x="1541" y="2705"/>
                  <a:pt x="1541" y="2705"/>
                </a:cubicBezTo>
                <a:cubicBezTo>
                  <a:pt x="1541" y="2705"/>
                  <a:pt x="1541" y="2705"/>
                  <a:pt x="1541" y="2705"/>
                </a:cubicBezTo>
                <a:cubicBezTo>
                  <a:pt x="1541" y="2705"/>
                  <a:pt x="1541" y="2705"/>
                  <a:pt x="1541" y="2705"/>
                </a:cubicBezTo>
                <a:cubicBezTo>
                  <a:pt x="1541" y="2705"/>
                  <a:pt x="1541" y="2704"/>
                  <a:pt x="1541" y="2704"/>
                </a:cubicBezTo>
                <a:cubicBezTo>
                  <a:pt x="1541" y="2704"/>
                  <a:pt x="1541" y="2704"/>
                  <a:pt x="1541" y="2704"/>
                </a:cubicBezTo>
                <a:cubicBezTo>
                  <a:pt x="1541" y="2704"/>
                  <a:pt x="1541" y="2704"/>
                  <a:pt x="1540" y="2704"/>
                </a:cubicBezTo>
                <a:cubicBezTo>
                  <a:pt x="1540" y="2704"/>
                  <a:pt x="1540" y="2704"/>
                  <a:pt x="1540" y="2704"/>
                </a:cubicBezTo>
                <a:cubicBezTo>
                  <a:pt x="1540" y="2704"/>
                  <a:pt x="1540" y="2704"/>
                  <a:pt x="1540" y="2704"/>
                </a:cubicBezTo>
                <a:cubicBezTo>
                  <a:pt x="1540" y="2704"/>
                  <a:pt x="1540" y="2704"/>
                  <a:pt x="1540" y="2704"/>
                </a:cubicBezTo>
                <a:cubicBezTo>
                  <a:pt x="1540" y="2704"/>
                  <a:pt x="1540" y="2704"/>
                  <a:pt x="1540" y="2704"/>
                </a:cubicBezTo>
                <a:cubicBezTo>
                  <a:pt x="1540" y="2704"/>
                  <a:pt x="1540" y="2704"/>
                  <a:pt x="1540" y="2704"/>
                </a:cubicBezTo>
                <a:cubicBezTo>
                  <a:pt x="1539" y="2704"/>
                  <a:pt x="1539" y="2704"/>
                  <a:pt x="1539" y="2704"/>
                </a:cubicBezTo>
                <a:cubicBezTo>
                  <a:pt x="1539" y="2704"/>
                  <a:pt x="1539" y="2704"/>
                  <a:pt x="1539" y="2705"/>
                </a:cubicBezTo>
                <a:cubicBezTo>
                  <a:pt x="1539" y="2705"/>
                  <a:pt x="1539" y="2705"/>
                  <a:pt x="1539" y="2705"/>
                </a:cubicBezTo>
                <a:cubicBezTo>
                  <a:pt x="1539" y="2705"/>
                  <a:pt x="1539" y="2705"/>
                  <a:pt x="1539" y="2705"/>
                </a:cubicBezTo>
                <a:cubicBezTo>
                  <a:pt x="1539" y="2705"/>
                  <a:pt x="1539" y="2705"/>
                  <a:pt x="1539" y="2705"/>
                </a:cubicBezTo>
                <a:cubicBezTo>
                  <a:pt x="1538" y="2707"/>
                  <a:pt x="1538" y="2707"/>
                  <a:pt x="1538" y="2707"/>
                </a:cubicBezTo>
                <a:cubicBezTo>
                  <a:pt x="1536" y="2698"/>
                  <a:pt x="1536" y="2698"/>
                  <a:pt x="1536" y="2698"/>
                </a:cubicBezTo>
                <a:cubicBezTo>
                  <a:pt x="1536" y="2698"/>
                  <a:pt x="1536" y="2698"/>
                  <a:pt x="1536" y="2698"/>
                </a:cubicBezTo>
                <a:cubicBezTo>
                  <a:pt x="1536" y="2698"/>
                  <a:pt x="1536" y="2698"/>
                  <a:pt x="1536" y="2698"/>
                </a:cubicBezTo>
                <a:cubicBezTo>
                  <a:pt x="1536" y="2698"/>
                  <a:pt x="1536" y="2698"/>
                  <a:pt x="1536" y="2698"/>
                </a:cubicBezTo>
                <a:cubicBezTo>
                  <a:pt x="1536" y="2698"/>
                  <a:pt x="1536" y="2697"/>
                  <a:pt x="1536" y="2697"/>
                </a:cubicBezTo>
                <a:cubicBezTo>
                  <a:pt x="1536" y="2697"/>
                  <a:pt x="1536" y="2697"/>
                  <a:pt x="1536" y="2697"/>
                </a:cubicBezTo>
                <a:cubicBezTo>
                  <a:pt x="1536" y="2697"/>
                  <a:pt x="1536" y="2697"/>
                  <a:pt x="1536" y="2697"/>
                </a:cubicBezTo>
                <a:cubicBezTo>
                  <a:pt x="1535" y="2697"/>
                  <a:pt x="1535" y="2697"/>
                  <a:pt x="1535" y="2697"/>
                </a:cubicBezTo>
                <a:cubicBezTo>
                  <a:pt x="1535" y="2697"/>
                  <a:pt x="1535" y="2697"/>
                  <a:pt x="1535" y="2697"/>
                </a:cubicBezTo>
                <a:cubicBezTo>
                  <a:pt x="1535" y="2697"/>
                  <a:pt x="1535" y="2696"/>
                  <a:pt x="1535" y="2696"/>
                </a:cubicBezTo>
                <a:cubicBezTo>
                  <a:pt x="1535" y="2696"/>
                  <a:pt x="1535" y="2696"/>
                  <a:pt x="1535" y="2696"/>
                </a:cubicBezTo>
                <a:cubicBezTo>
                  <a:pt x="1535" y="2696"/>
                  <a:pt x="1534" y="2696"/>
                  <a:pt x="1534" y="2696"/>
                </a:cubicBezTo>
                <a:cubicBezTo>
                  <a:pt x="1534" y="2696"/>
                  <a:pt x="1534" y="2696"/>
                  <a:pt x="1534" y="2696"/>
                </a:cubicBezTo>
                <a:cubicBezTo>
                  <a:pt x="1534" y="2696"/>
                  <a:pt x="1534" y="2696"/>
                  <a:pt x="1534" y="2696"/>
                </a:cubicBezTo>
                <a:cubicBezTo>
                  <a:pt x="1534" y="2696"/>
                  <a:pt x="1534" y="2696"/>
                  <a:pt x="1534" y="2696"/>
                </a:cubicBezTo>
                <a:cubicBezTo>
                  <a:pt x="1534" y="2696"/>
                  <a:pt x="1534" y="2696"/>
                  <a:pt x="1534" y="2696"/>
                </a:cubicBezTo>
                <a:cubicBezTo>
                  <a:pt x="1533" y="2696"/>
                  <a:pt x="1533" y="2696"/>
                  <a:pt x="1533" y="2696"/>
                </a:cubicBezTo>
                <a:cubicBezTo>
                  <a:pt x="1480" y="2727"/>
                  <a:pt x="1480" y="2727"/>
                  <a:pt x="1480" y="2727"/>
                </a:cubicBezTo>
                <a:cubicBezTo>
                  <a:pt x="1535" y="2684"/>
                  <a:pt x="1535" y="2684"/>
                  <a:pt x="1535" y="2684"/>
                </a:cubicBezTo>
                <a:cubicBezTo>
                  <a:pt x="1535" y="2684"/>
                  <a:pt x="1535" y="2684"/>
                  <a:pt x="1535" y="2684"/>
                </a:cubicBezTo>
                <a:cubicBezTo>
                  <a:pt x="1535" y="2684"/>
                  <a:pt x="1535" y="2684"/>
                  <a:pt x="1535" y="2684"/>
                </a:cubicBezTo>
                <a:cubicBezTo>
                  <a:pt x="1535" y="2684"/>
                  <a:pt x="1535" y="2684"/>
                  <a:pt x="1535" y="2684"/>
                </a:cubicBezTo>
                <a:cubicBezTo>
                  <a:pt x="1536" y="2683"/>
                  <a:pt x="1536" y="2683"/>
                  <a:pt x="1536" y="2683"/>
                </a:cubicBezTo>
                <a:cubicBezTo>
                  <a:pt x="1536" y="2683"/>
                  <a:pt x="1536" y="2683"/>
                  <a:pt x="1536" y="2683"/>
                </a:cubicBezTo>
                <a:cubicBezTo>
                  <a:pt x="1536" y="2682"/>
                  <a:pt x="1536" y="2682"/>
                  <a:pt x="1536" y="2682"/>
                </a:cubicBezTo>
                <a:cubicBezTo>
                  <a:pt x="1495" y="2517"/>
                  <a:pt x="1495" y="2517"/>
                  <a:pt x="1495" y="2517"/>
                </a:cubicBezTo>
                <a:cubicBezTo>
                  <a:pt x="1495" y="2517"/>
                  <a:pt x="1495" y="2517"/>
                  <a:pt x="1495" y="2517"/>
                </a:cubicBezTo>
                <a:cubicBezTo>
                  <a:pt x="1495" y="2517"/>
                  <a:pt x="1495" y="2516"/>
                  <a:pt x="1495" y="2516"/>
                </a:cubicBezTo>
                <a:cubicBezTo>
                  <a:pt x="1495" y="2516"/>
                  <a:pt x="1495" y="2516"/>
                  <a:pt x="1495" y="2516"/>
                </a:cubicBezTo>
                <a:cubicBezTo>
                  <a:pt x="1495" y="2516"/>
                  <a:pt x="1495" y="2516"/>
                  <a:pt x="1495" y="2516"/>
                </a:cubicBezTo>
                <a:cubicBezTo>
                  <a:pt x="1494" y="2516"/>
                  <a:pt x="1494" y="2516"/>
                  <a:pt x="1494" y="2516"/>
                </a:cubicBezTo>
                <a:cubicBezTo>
                  <a:pt x="1494" y="2516"/>
                  <a:pt x="1494" y="2516"/>
                  <a:pt x="1494" y="2516"/>
                </a:cubicBezTo>
                <a:cubicBezTo>
                  <a:pt x="1494" y="2516"/>
                  <a:pt x="1494" y="2516"/>
                  <a:pt x="1494" y="2516"/>
                </a:cubicBezTo>
                <a:cubicBezTo>
                  <a:pt x="1494" y="2516"/>
                  <a:pt x="1494" y="2516"/>
                  <a:pt x="1494" y="2516"/>
                </a:cubicBezTo>
                <a:cubicBezTo>
                  <a:pt x="1494" y="2516"/>
                  <a:pt x="1494" y="2516"/>
                  <a:pt x="1494" y="2516"/>
                </a:cubicBezTo>
                <a:cubicBezTo>
                  <a:pt x="1493" y="2516"/>
                  <a:pt x="1493" y="2516"/>
                  <a:pt x="1493" y="2516"/>
                </a:cubicBezTo>
                <a:cubicBezTo>
                  <a:pt x="1493" y="2516"/>
                  <a:pt x="1493" y="2516"/>
                  <a:pt x="1493" y="2516"/>
                </a:cubicBezTo>
                <a:cubicBezTo>
                  <a:pt x="1493" y="2516"/>
                  <a:pt x="1493" y="2516"/>
                  <a:pt x="1493" y="2516"/>
                </a:cubicBezTo>
                <a:cubicBezTo>
                  <a:pt x="1493" y="2516"/>
                  <a:pt x="1493" y="2516"/>
                  <a:pt x="1493" y="2516"/>
                </a:cubicBezTo>
                <a:cubicBezTo>
                  <a:pt x="1493" y="2516"/>
                  <a:pt x="1493" y="2516"/>
                  <a:pt x="1493" y="2516"/>
                </a:cubicBezTo>
                <a:cubicBezTo>
                  <a:pt x="1493" y="2516"/>
                  <a:pt x="1492" y="2516"/>
                  <a:pt x="1492" y="2516"/>
                </a:cubicBezTo>
                <a:cubicBezTo>
                  <a:pt x="1492" y="2516"/>
                  <a:pt x="1492" y="2517"/>
                  <a:pt x="1492" y="2517"/>
                </a:cubicBezTo>
                <a:cubicBezTo>
                  <a:pt x="1492" y="2519"/>
                  <a:pt x="1492" y="2519"/>
                  <a:pt x="1492" y="2519"/>
                </a:cubicBezTo>
                <a:cubicBezTo>
                  <a:pt x="1489" y="2508"/>
                  <a:pt x="1489" y="2508"/>
                  <a:pt x="1489" y="2508"/>
                </a:cubicBezTo>
                <a:cubicBezTo>
                  <a:pt x="1489" y="2508"/>
                  <a:pt x="1489" y="2508"/>
                  <a:pt x="1489" y="2508"/>
                </a:cubicBezTo>
                <a:cubicBezTo>
                  <a:pt x="1489" y="2508"/>
                  <a:pt x="1489" y="2508"/>
                  <a:pt x="1489" y="2508"/>
                </a:cubicBezTo>
                <a:cubicBezTo>
                  <a:pt x="1489" y="2508"/>
                  <a:pt x="1489" y="2508"/>
                  <a:pt x="1489" y="2508"/>
                </a:cubicBezTo>
                <a:cubicBezTo>
                  <a:pt x="1489" y="2508"/>
                  <a:pt x="1489" y="2508"/>
                  <a:pt x="1489" y="2508"/>
                </a:cubicBezTo>
                <a:cubicBezTo>
                  <a:pt x="1489" y="2508"/>
                  <a:pt x="1489" y="2508"/>
                  <a:pt x="1489" y="2508"/>
                </a:cubicBezTo>
                <a:cubicBezTo>
                  <a:pt x="1489" y="2508"/>
                  <a:pt x="1488" y="2508"/>
                  <a:pt x="1488" y="2508"/>
                </a:cubicBezTo>
                <a:cubicBezTo>
                  <a:pt x="1488" y="2508"/>
                  <a:pt x="1488" y="2508"/>
                  <a:pt x="1488" y="2507"/>
                </a:cubicBezTo>
                <a:cubicBezTo>
                  <a:pt x="1488" y="2507"/>
                  <a:pt x="1488" y="2507"/>
                  <a:pt x="1488" y="2507"/>
                </a:cubicBezTo>
                <a:cubicBezTo>
                  <a:pt x="1488" y="2507"/>
                  <a:pt x="1488" y="2507"/>
                  <a:pt x="1488" y="2507"/>
                </a:cubicBezTo>
                <a:cubicBezTo>
                  <a:pt x="1488" y="2507"/>
                  <a:pt x="1487" y="2507"/>
                  <a:pt x="1487" y="2507"/>
                </a:cubicBezTo>
                <a:cubicBezTo>
                  <a:pt x="1487" y="2507"/>
                  <a:pt x="1487" y="2507"/>
                  <a:pt x="1487" y="2507"/>
                </a:cubicBezTo>
                <a:cubicBezTo>
                  <a:pt x="1487" y="2507"/>
                  <a:pt x="1487" y="2507"/>
                  <a:pt x="1487" y="2508"/>
                </a:cubicBezTo>
                <a:cubicBezTo>
                  <a:pt x="1470" y="2515"/>
                  <a:pt x="1470" y="2515"/>
                  <a:pt x="1470" y="2515"/>
                </a:cubicBezTo>
                <a:cubicBezTo>
                  <a:pt x="1489" y="2498"/>
                  <a:pt x="1489" y="2498"/>
                  <a:pt x="1489" y="2498"/>
                </a:cubicBezTo>
                <a:cubicBezTo>
                  <a:pt x="1489" y="2498"/>
                  <a:pt x="1489" y="2498"/>
                  <a:pt x="1489" y="2498"/>
                </a:cubicBezTo>
                <a:cubicBezTo>
                  <a:pt x="1490" y="2498"/>
                  <a:pt x="1490" y="2498"/>
                  <a:pt x="1490" y="2498"/>
                </a:cubicBezTo>
                <a:cubicBezTo>
                  <a:pt x="1494" y="2494"/>
                  <a:pt x="1494" y="2494"/>
                  <a:pt x="1494" y="2494"/>
                </a:cubicBezTo>
                <a:cubicBezTo>
                  <a:pt x="1692" y="3296"/>
                  <a:pt x="1692" y="3296"/>
                  <a:pt x="1692" y="3296"/>
                </a:cubicBezTo>
                <a:cubicBezTo>
                  <a:pt x="1695" y="3296"/>
                  <a:pt x="1695" y="3296"/>
                  <a:pt x="1695" y="3296"/>
                </a:cubicBezTo>
                <a:cubicBezTo>
                  <a:pt x="1695" y="3296"/>
                  <a:pt x="1695" y="3296"/>
                  <a:pt x="1695" y="3296"/>
                </a:cubicBezTo>
                <a:cubicBezTo>
                  <a:pt x="1496" y="2491"/>
                  <a:pt x="1496" y="2491"/>
                  <a:pt x="1496" y="2491"/>
                </a:cubicBezTo>
                <a:cubicBezTo>
                  <a:pt x="1496" y="2491"/>
                  <a:pt x="1496" y="2491"/>
                  <a:pt x="1496" y="2491"/>
                </a:cubicBezTo>
                <a:cubicBezTo>
                  <a:pt x="1496" y="2491"/>
                  <a:pt x="1496" y="2491"/>
                  <a:pt x="1496" y="2491"/>
                </a:cubicBezTo>
                <a:cubicBezTo>
                  <a:pt x="1237" y="1715"/>
                  <a:pt x="1237" y="1715"/>
                  <a:pt x="1237" y="1715"/>
                </a:cubicBezTo>
                <a:cubicBezTo>
                  <a:pt x="1237" y="1715"/>
                  <a:pt x="1237" y="1715"/>
                  <a:pt x="1237" y="1715"/>
                </a:cubicBezTo>
                <a:cubicBezTo>
                  <a:pt x="1237" y="1715"/>
                  <a:pt x="1237" y="1715"/>
                  <a:pt x="1237" y="1714"/>
                </a:cubicBezTo>
                <a:cubicBezTo>
                  <a:pt x="1237" y="1714"/>
                  <a:pt x="1237" y="1714"/>
                  <a:pt x="1237" y="1714"/>
                </a:cubicBezTo>
                <a:cubicBezTo>
                  <a:pt x="1237" y="1714"/>
                  <a:pt x="1237" y="1714"/>
                  <a:pt x="1237" y="1714"/>
                </a:cubicBezTo>
                <a:cubicBezTo>
                  <a:pt x="1237" y="1714"/>
                  <a:pt x="1237" y="1714"/>
                  <a:pt x="1237" y="1714"/>
                </a:cubicBezTo>
                <a:cubicBezTo>
                  <a:pt x="1484" y="959"/>
                  <a:pt x="1484" y="959"/>
                  <a:pt x="1484" y="959"/>
                </a:cubicBezTo>
                <a:cubicBezTo>
                  <a:pt x="1484" y="959"/>
                  <a:pt x="1484" y="959"/>
                  <a:pt x="1484" y="959"/>
                </a:cubicBezTo>
                <a:cubicBezTo>
                  <a:pt x="1484" y="959"/>
                  <a:pt x="1484" y="959"/>
                  <a:pt x="1484" y="959"/>
                </a:cubicBezTo>
                <a:cubicBezTo>
                  <a:pt x="1484" y="959"/>
                  <a:pt x="1484" y="959"/>
                  <a:pt x="1484" y="959"/>
                </a:cubicBezTo>
                <a:cubicBezTo>
                  <a:pt x="1484" y="959"/>
                  <a:pt x="1484" y="958"/>
                  <a:pt x="1484" y="958"/>
                </a:cubicBezTo>
                <a:cubicBezTo>
                  <a:pt x="1484" y="958"/>
                  <a:pt x="1484" y="958"/>
                  <a:pt x="1484" y="958"/>
                </a:cubicBezTo>
                <a:cubicBezTo>
                  <a:pt x="1484" y="958"/>
                  <a:pt x="1484" y="958"/>
                  <a:pt x="1483" y="958"/>
                </a:cubicBezTo>
                <a:cubicBezTo>
                  <a:pt x="1483" y="958"/>
                  <a:pt x="1483" y="958"/>
                  <a:pt x="1483" y="958"/>
                </a:cubicBezTo>
                <a:cubicBezTo>
                  <a:pt x="1483" y="958"/>
                  <a:pt x="1483" y="958"/>
                  <a:pt x="1483" y="958"/>
                </a:cubicBezTo>
                <a:cubicBezTo>
                  <a:pt x="1483" y="958"/>
                  <a:pt x="1483" y="958"/>
                  <a:pt x="1483" y="958"/>
                </a:cubicBezTo>
                <a:cubicBezTo>
                  <a:pt x="1483" y="958"/>
                  <a:pt x="1483" y="958"/>
                  <a:pt x="1483" y="958"/>
                </a:cubicBezTo>
                <a:cubicBezTo>
                  <a:pt x="1517" y="798"/>
                  <a:pt x="1517" y="798"/>
                  <a:pt x="1517" y="798"/>
                </a:cubicBezTo>
                <a:cubicBezTo>
                  <a:pt x="1993" y="882"/>
                  <a:pt x="1993" y="882"/>
                  <a:pt x="1993" y="882"/>
                </a:cubicBezTo>
                <a:cubicBezTo>
                  <a:pt x="1993" y="882"/>
                  <a:pt x="1993" y="882"/>
                  <a:pt x="1993" y="882"/>
                </a:cubicBezTo>
                <a:cubicBezTo>
                  <a:pt x="2014" y="886"/>
                  <a:pt x="2014" y="886"/>
                  <a:pt x="2014" y="886"/>
                </a:cubicBezTo>
                <a:cubicBezTo>
                  <a:pt x="2014" y="894"/>
                  <a:pt x="2014" y="894"/>
                  <a:pt x="2014" y="894"/>
                </a:cubicBezTo>
                <a:cubicBezTo>
                  <a:pt x="2010" y="895"/>
                  <a:pt x="2010" y="895"/>
                  <a:pt x="2010" y="895"/>
                </a:cubicBezTo>
                <a:cubicBezTo>
                  <a:pt x="2010" y="895"/>
                  <a:pt x="2010" y="895"/>
                  <a:pt x="2010" y="895"/>
                </a:cubicBezTo>
                <a:cubicBezTo>
                  <a:pt x="2010" y="895"/>
                  <a:pt x="2009" y="895"/>
                  <a:pt x="2009" y="896"/>
                </a:cubicBezTo>
                <a:cubicBezTo>
                  <a:pt x="2009" y="896"/>
                  <a:pt x="2009" y="896"/>
                  <a:pt x="2009" y="896"/>
                </a:cubicBezTo>
                <a:cubicBezTo>
                  <a:pt x="2009" y="896"/>
                  <a:pt x="2009" y="896"/>
                  <a:pt x="2009" y="896"/>
                </a:cubicBezTo>
                <a:cubicBezTo>
                  <a:pt x="2009" y="896"/>
                  <a:pt x="2009" y="896"/>
                  <a:pt x="2009" y="896"/>
                </a:cubicBezTo>
                <a:cubicBezTo>
                  <a:pt x="2009" y="896"/>
                  <a:pt x="2009" y="896"/>
                  <a:pt x="2009" y="896"/>
                </a:cubicBezTo>
                <a:cubicBezTo>
                  <a:pt x="2009" y="897"/>
                  <a:pt x="2009" y="897"/>
                  <a:pt x="2009" y="897"/>
                </a:cubicBezTo>
                <a:cubicBezTo>
                  <a:pt x="2009" y="897"/>
                  <a:pt x="2009" y="897"/>
                  <a:pt x="2009" y="897"/>
                </a:cubicBezTo>
                <a:cubicBezTo>
                  <a:pt x="2009" y="901"/>
                  <a:pt x="2009" y="901"/>
                  <a:pt x="2009" y="901"/>
                </a:cubicBezTo>
                <a:cubicBezTo>
                  <a:pt x="2009" y="901"/>
                  <a:pt x="2009" y="901"/>
                  <a:pt x="2009" y="901"/>
                </a:cubicBezTo>
                <a:cubicBezTo>
                  <a:pt x="2010" y="902"/>
                  <a:pt x="2010" y="902"/>
                  <a:pt x="2010" y="902"/>
                </a:cubicBezTo>
                <a:cubicBezTo>
                  <a:pt x="2010" y="902"/>
                  <a:pt x="2010" y="902"/>
                  <a:pt x="2010" y="902"/>
                </a:cubicBezTo>
                <a:cubicBezTo>
                  <a:pt x="2010" y="902"/>
                  <a:pt x="2010" y="902"/>
                  <a:pt x="2009" y="902"/>
                </a:cubicBezTo>
                <a:cubicBezTo>
                  <a:pt x="2009" y="903"/>
                  <a:pt x="2009" y="903"/>
                  <a:pt x="2009" y="903"/>
                </a:cubicBezTo>
                <a:cubicBezTo>
                  <a:pt x="2009" y="903"/>
                  <a:pt x="2009" y="903"/>
                  <a:pt x="2009" y="903"/>
                </a:cubicBezTo>
                <a:cubicBezTo>
                  <a:pt x="2009" y="903"/>
                  <a:pt x="2009" y="903"/>
                  <a:pt x="2009" y="903"/>
                </a:cubicBezTo>
                <a:cubicBezTo>
                  <a:pt x="2009" y="903"/>
                  <a:pt x="2009" y="903"/>
                  <a:pt x="2009" y="903"/>
                </a:cubicBezTo>
                <a:cubicBezTo>
                  <a:pt x="2009" y="903"/>
                  <a:pt x="2009" y="904"/>
                  <a:pt x="2009" y="904"/>
                </a:cubicBezTo>
                <a:cubicBezTo>
                  <a:pt x="2010" y="908"/>
                  <a:pt x="2010" y="908"/>
                  <a:pt x="2010" y="908"/>
                </a:cubicBezTo>
                <a:cubicBezTo>
                  <a:pt x="2010" y="908"/>
                  <a:pt x="2010" y="908"/>
                  <a:pt x="2010" y="908"/>
                </a:cubicBezTo>
                <a:cubicBezTo>
                  <a:pt x="2010" y="908"/>
                  <a:pt x="2010" y="909"/>
                  <a:pt x="2010" y="909"/>
                </a:cubicBezTo>
                <a:cubicBezTo>
                  <a:pt x="2010" y="909"/>
                  <a:pt x="2010" y="909"/>
                  <a:pt x="2010" y="909"/>
                </a:cubicBezTo>
                <a:cubicBezTo>
                  <a:pt x="2010" y="909"/>
                  <a:pt x="2010" y="909"/>
                  <a:pt x="2010" y="909"/>
                </a:cubicBezTo>
                <a:cubicBezTo>
                  <a:pt x="2010" y="909"/>
                  <a:pt x="2010" y="909"/>
                  <a:pt x="2010" y="909"/>
                </a:cubicBezTo>
                <a:cubicBezTo>
                  <a:pt x="2010" y="909"/>
                  <a:pt x="2009" y="910"/>
                  <a:pt x="2009" y="910"/>
                </a:cubicBezTo>
                <a:cubicBezTo>
                  <a:pt x="2009" y="910"/>
                  <a:pt x="2009" y="910"/>
                  <a:pt x="2009" y="910"/>
                </a:cubicBezTo>
                <a:cubicBezTo>
                  <a:pt x="2009" y="910"/>
                  <a:pt x="2009" y="910"/>
                  <a:pt x="2009" y="910"/>
                </a:cubicBezTo>
                <a:cubicBezTo>
                  <a:pt x="2009" y="910"/>
                  <a:pt x="2009" y="910"/>
                  <a:pt x="2009" y="910"/>
                </a:cubicBezTo>
                <a:cubicBezTo>
                  <a:pt x="2010" y="915"/>
                  <a:pt x="2010" y="915"/>
                  <a:pt x="2010" y="915"/>
                </a:cubicBezTo>
                <a:cubicBezTo>
                  <a:pt x="2010" y="915"/>
                  <a:pt x="2010" y="915"/>
                  <a:pt x="2010" y="915"/>
                </a:cubicBezTo>
                <a:cubicBezTo>
                  <a:pt x="2010" y="915"/>
                  <a:pt x="2010" y="915"/>
                  <a:pt x="2010" y="916"/>
                </a:cubicBezTo>
                <a:cubicBezTo>
                  <a:pt x="2010" y="916"/>
                  <a:pt x="2010" y="916"/>
                  <a:pt x="2010" y="916"/>
                </a:cubicBezTo>
                <a:cubicBezTo>
                  <a:pt x="2010" y="916"/>
                  <a:pt x="2010" y="916"/>
                  <a:pt x="2010" y="916"/>
                </a:cubicBezTo>
                <a:cubicBezTo>
                  <a:pt x="2010" y="916"/>
                  <a:pt x="2010" y="916"/>
                  <a:pt x="2010" y="916"/>
                </a:cubicBezTo>
                <a:cubicBezTo>
                  <a:pt x="2010" y="916"/>
                  <a:pt x="2010" y="916"/>
                  <a:pt x="2010" y="916"/>
                </a:cubicBezTo>
                <a:cubicBezTo>
                  <a:pt x="2010" y="916"/>
                  <a:pt x="2010" y="917"/>
                  <a:pt x="2010" y="917"/>
                </a:cubicBezTo>
                <a:cubicBezTo>
                  <a:pt x="2010" y="917"/>
                  <a:pt x="2010" y="917"/>
                  <a:pt x="2010" y="917"/>
                </a:cubicBezTo>
                <a:cubicBezTo>
                  <a:pt x="2010" y="917"/>
                  <a:pt x="2010" y="917"/>
                  <a:pt x="2010" y="917"/>
                </a:cubicBezTo>
                <a:cubicBezTo>
                  <a:pt x="2010" y="922"/>
                  <a:pt x="2010" y="922"/>
                  <a:pt x="2010" y="922"/>
                </a:cubicBezTo>
                <a:cubicBezTo>
                  <a:pt x="2010" y="922"/>
                  <a:pt x="2010" y="922"/>
                  <a:pt x="2010" y="922"/>
                </a:cubicBezTo>
                <a:cubicBezTo>
                  <a:pt x="2010" y="922"/>
                  <a:pt x="2010" y="922"/>
                  <a:pt x="2011" y="922"/>
                </a:cubicBezTo>
                <a:cubicBezTo>
                  <a:pt x="2011" y="922"/>
                  <a:pt x="2011" y="922"/>
                  <a:pt x="2011" y="923"/>
                </a:cubicBezTo>
                <a:cubicBezTo>
                  <a:pt x="2010" y="923"/>
                  <a:pt x="2010" y="923"/>
                  <a:pt x="2010" y="923"/>
                </a:cubicBezTo>
                <a:cubicBezTo>
                  <a:pt x="2010" y="923"/>
                  <a:pt x="2010" y="923"/>
                  <a:pt x="2010" y="923"/>
                </a:cubicBezTo>
                <a:cubicBezTo>
                  <a:pt x="2010" y="923"/>
                  <a:pt x="2010" y="923"/>
                  <a:pt x="2010" y="923"/>
                </a:cubicBezTo>
                <a:cubicBezTo>
                  <a:pt x="2010" y="923"/>
                  <a:pt x="2010" y="923"/>
                  <a:pt x="2010" y="923"/>
                </a:cubicBezTo>
                <a:cubicBezTo>
                  <a:pt x="2010" y="923"/>
                  <a:pt x="2010" y="924"/>
                  <a:pt x="2010" y="924"/>
                </a:cubicBezTo>
                <a:cubicBezTo>
                  <a:pt x="2010" y="924"/>
                  <a:pt x="2010" y="924"/>
                  <a:pt x="2010" y="924"/>
                </a:cubicBezTo>
                <a:cubicBezTo>
                  <a:pt x="2011" y="928"/>
                  <a:pt x="2011" y="928"/>
                  <a:pt x="2011" y="928"/>
                </a:cubicBezTo>
                <a:cubicBezTo>
                  <a:pt x="2011" y="928"/>
                  <a:pt x="2011" y="928"/>
                  <a:pt x="2011" y="928"/>
                </a:cubicBezTo>
                <a:cubicBezTo>
                  <a:pt x="2011" y="929"/>
                  <a:pt x="2011" y="929"/>
                  <a:pt x="2011" y="929"/>
                </a:cubicBezTo>
                <a:cubicBezTo>
                  <a:pt x="2011" y="929"/>
                  <a:pt x="2011" y="929"/>
                  <a:pt x="2011" y="929"/>
                </a:cubicBezTo>
                <a:cubicBezTo>
                  <a:pt x="2011" y="929"/>
                  <a:pt x="2011" y="929"/>
                  <a:pt x="2011" y="929"/>
                </a:cubicBezTo>
                <a:cubicBezTo>
                  <a:pt x="2011" y="929"/>
                  <a:pt x="2011" y="929"/>
                  <a:pt x="2011" y="929"/>
                </a:cubicBezTo>
                <a:cubicBezTo>
                  <a:pt x="2011" y="930"/>
                  <a:pt x="2010" y="930"/>
                  <a:pt x="2010" y="930"/>
                </a:cubicBezTo>
                <a:cubicBezTo>
                  <a:pt x="2010" y="930"/>
                  <a:pt x="2010" y="930"/>
                  <a:pt x="2010" y="930"/>
                </a:cubicBezTo>
                <a:cubicBezTo>
                  <a:pt x="2010" y="930"/>
                  <a:pt x="2010" y="930"/>
                  <a:pt x="2010" y="930"/>
                </a:cubicBezTo>
                <a:cubicBezTo>
                  <a:pt x="2010" y="930"/>
                  <a:pt x="2010" y="930"/>
                  <a:pt x="2010" y="930"/>
                </a:cubicBezTo>
                <a:cubicBezTo>
                  <a:pt x="2010" y="931"/>
                  <a:pt x="2010" y="931"/>
                  <a:pt x="2010" y="931"/>
                </a:cubicBezTo>
                <a:cubicBezTo>
                  <a:pt x="2011" y="935"/>
                  <a:pt x="2011" y="935"/>
                  <a:pt x="2011" y="935"/>
                </a:cubicBezTo>
                <a:cubicBezTo>
                  <a:pt x="2011" y="935"/>
                  <a:pt x="2011" y="935"/>
                  <a:pt x="2011" y="935"/>
                </a:cubicBezTo>
                <a:cubicBezTo>
                  <a:pt x="2011" y="935"/>
                  <a:pt x="2011" y="936"/>
                  <a:pt x="2011" y="936"/>
                </a:cubicBezTo>
                <a:cubicBezTo>
                  <a:pt x="2011" y="936"/>
                  <a:pt x="2011" y="936"/>
                  <a:pt x="2011" y="936"/>
                </a:cubicBezTo>
                <a:cubicBezTo>
                  <a:pt x="2011" y="936"/>
                  <a:pt x="2011" y="936"/>
                  <a:pt x="2011" y="936"/>
                </a:cubicBezTo>
                <a:cubicBezTo>
                  <a:pt x="2011" y="936"/>
                  <a:pt x="2011" y="936"/>
                  <a:pt x="2011" y="936"/>
                </a:cubicBezTo>
                <a:cubicBezTo>
                  <a:pt x="2011" y="936"/>
                  <a:pt x="2011" y="936"/>
                  <a:pt x="2011" y="936"/>
                </a:cubicBezTo>
                <a:cubicBezTo>
                  <a:pt x="2011" y="937"/>
                  <a:pt x="2011" y="937"/>
                  <a:pt x="2011" y="937"/>
                </a:cubicBezTo>
                <a:cubicBezTo>
                  <a:pt x="2011" y="937"/>
                  <a:pt x="2011" y="937"/>
                  <a:pt x="2010" y="937"/>
                </a:cubicBezTo>
                <a:cubicBezTo>
                  <a:pt x="2010" y="937"/>
                  <a:pt x="2010" y="937"/>
                  <a:pt x="2010" y="937"/>
                </a:cubicBezTo>
                <a:cubicBezTo>
                  <a:pt x="2010" y="937"/>
                  <a:pt x="2010" y="937"/>
                  <a:pt x="2010" y="937"/>
                </a:cubicBezTo>
                <a:cubicBezTo>
                  <a:pt x="2011" y="942"/>
                  <a:pt x="2011" y="942"/>
                  <a:pt x="2011" y="942"/>
                </a:cubicBezTo>
                <a:cubicBezTo>
                  <a:pt x="2011" y="942"/>
                  <a:pt x="2011" y="942"/>
                  <a:pt x="2011" y="942"/>
                </a:cubicBezTo>
                <a:cubicBezTo>
                  <a:pt x="2011" y="942"/>
                  <a:pt x="2011" y="943"/>
                  <a:pt x="2012" y="943"/>
                </a:cubicBezTo>
                <a:cubicBezTo>
                  <a:pt x="2012" y="943"/>
                  <a:pt x="2012" y="943"/>
                  <a:pt x="2012" y="943"/>
                </a:cubicBezTo>
                <a:cubicBezTo>
                  <a:pt x="2011" y="943"/>
                  <a:pt x="2011" y="943"/>
                  <a:pt x="2011" y="943"/>
                </a:cubicBezTo>
                <a:cubicBezTo>
                  <a:pt x="2011" y="943"/>
                  <a:pt x="2011" y="943"/>
                  <a:pt x="2011" y="943"/>
                </a:cubicBezTo>
                <a:cubicBezTo>
                  <a:pt x="2011" y="943"/>
                  <a:pt x="2011" y="943"/>
                  <a:pt x="2011" y="943"/>
                </a:cubicBezTo>
                <a:cubicBezTo>
                  <a:pt x="2011" y="943"/>
                  <a:pt x="2011" y="943"/>
                  <a:pt x="2011" y="943"/>
                </a:cubicBezTo>
                <a:cubicBezTo>
                  <a:pt x="2011" y="944"/>
                  <a:pt x="2011" y="944"/>
                  <a:pt x="2011" y="944"/>
                </a:cubicBezTo>
                <a:cubicBezTo>
                  <a:pt x="2011" y="944"/>
                  <a:pt x="2011" y="944"/>
                  <a:pt x="2011" y="944"/>
                </a:cubicBezTo>
                <a:cubicBezTo>
                  <a:pt x="2011" y="944"/>
                  <a:pt x="2011" y="944"/>
                  <a:pt x="2011" y="944"/>
                </a:cubicBezTo>
                <a:cubicBezTo>
                  <a:pt x="2011" y="949"/>
                  <a:pt x="2011" y="949"/>
                  <a:pt x="2011" y="949"/>
                </a:cubicBezTo>
                <a:cubicBezTo>
                  <a:pt x="2011" y="949"/>
                  <a:pt x="2011" y="949"/>
                  <a:pt x="2011" y="949"/>
                </a:cubicBezTo>
                <a:cubicBezTo>
                  <a:pt x="2011" y="949"/>
                  <a:pt x="2012" y="949"/>
                  <a:pt x="2012" y="949"/>
                </a:cubicBezTo>
                <a:cubicBezTo>
                  <a:pt x="2012" y="950"/>
                  <a:pt x="2012" y="950"/>
                  <a:pt x="2012" y="950"/>
                </a:cubicBezTo>
                <a:cubicBezTo>
                  <a:pt x="2012" y="950"/>
                  <a:pt x="2012" y="950"/>
                  <a:pt x="2012" y="950"/>
                </a:cubicBezTo>
                <a:cubicBezTo>
                  <a:pt x="2012" y="950"/>
                  <a:pt x="2011" y="950"/>
                  <a:pt x="2011" y="950"/>
                </a:cubicBezTo>
                <a:cubicBezTo>
                  <a:pt x="2011" y="950"/>
                  <a:pt x="2011" y="950"/>
                  <a:pt x="2011" y="950"/>
                </a:cubicBezTo>
                <a:cubicBezTo>
                  <a:pt x="2011" y="950"/>
                  <a:pt x="2011" y="950"/>
                  <a:pt x="2011" y="950"/>
                </a:cubicBezTo>
                <a:cubicBezTo>
                  <a:pt x="2011" y="950"/>
                  <a:pt x="2011" y="950"/>
                  <a:pt x="2011" y="951"/>
                </a:cubicBezTo>
                <a:cubicBezTo>
                  <a:pt x="2011" y="951"/>
                  <a:pt x="2011" y="951"/>
                  <a:pt x="2011" y="951"/>
                </a:cubicBezTo>
                <a:cubicBezTo>
                  <a:pt x="2011" y="951"/>
                  <a:pt x="2011" y="951"/>
                  <a:pt x="2011" y="951"/>
                </a:cubicBezTo>
                <a:cubicBezTo>
                  <a:pt x="2012" y="955"/>
                  <a:pt x="2012" y="955"/>
                  <a:pt x="2012" y="955"/>
                </a:cubicBezTo>
                <a:cubicBezTo>
                  <a:pt x="2012" y="956"/>
                  <a:pt x="2012" y="956"/>
                  <a:pt x="2012" y="956"/>
                </a:cubicBezTo>
                <a:cubicBezTo>
                  <a:pt x="2012" y="956"/>
                  <a:pt x="2012" y="956"/>
                  <a:pt x="2012" y="956"/>
                </a:cubicBezTo>
                <a:cubicBezTo>
                  <a:pt x="2012" y="956"/>
                  <a:pt x="2012" y="956"/>
                  <a:pt x="2012" y="956"/>
                </a:cubicBezTo>
                <a:cubicBezTo>
                  <a:pt x="2012" y="956"/>
                  <a:pt x="2012" y="956"/>
                  <a:pt x="2012" y="956"/>
                </a:cubicBezTo>
                <a:cubicBezTo>
                  <a:pt x="2012" y="956"/>
                  <a:pt x="2012" y="956"/>
                  <a:pt x="2012" y="956"/>
                </a:cubicBezTo>
                <a:cubicBezTo>
                  <a:pt x="2012" y="957"/>
                  <a:pt x="2012" y="957"/>
                  <a:pt x="2012" y="957"/>
                </a:cubicBezTo>
                <a:cubicBezTo>
                  <a:pt x="2012" y="957"/>
                  <a:pt x="2012" y="957"/>
                  <a:pt x="2012" y="957"/>
                </a:cubicBezTo>
                <a:cubicBezTo>
                  <a:pt x="2011" y="957"/>
                  <a:pt x="2011" y="957"/>
                  <a:pt x="2011" y="957"/>
                </a:cubicBezTo>
                <a:cubicBezTo>
                  <a:pt x="2011" y="957"/>
                  <a:pt x="2011" y="957"/>
                  <a:pt x="2011" y="957"/>
                </a:cubicBezTo>
                <a:cubicBezTo>
                  <a:pt x="2011" y="957"/>
                  <a:pt x="2011" y="958"/>
                  <a:pt x="2011" y="958"/>
                </a:cubicBezTo>
                <a:cubicBezTo>
                  <a:pt x="2011" y="958"/>
                  <a:pt x="2011" y="958"/>
                  <a:pt x="2011" y="958"/>
                </a:cubicBezTo>
                <a:cubicBezTo>
                  <a:pt x="2012" y="962"/>
                  <a:pt x="2012" y="962"/>
                  <a:pt x="2012" y="962"/>
                </a:cubicBezTo>
                <a:cubicBezTo>
                  <a:pt x="2012" y="962"/>
                  <a:pt x="2012" y="962"/>
                  <a:pt x="2012" y="962"/>
                </a:cubicBezTo>
                <a:cubicBezTo>
                  <a:pt x="2012" y="963"/>
                  <a:pt x="2012" y="963"/>
                  <a:pt x="2012" y="963"/>
                </a:cubicBezTo>
                <a:cubicBezTo>
                  <a:pt x="2012" y="963"/>
                  <a:pt x="2012" y="963"/>
                  <a:pt x="2012" y="963"/>
                </a:cubicBezTo>
                <a:cubicBezTo>
                  <a:pt x="2012" y="963"/>
                  <a:pt x="2012" y="963"/>
                  <a:pt x="2012" y="963"/>
                </a:cubicBezTo>
                <a:cubicBezTo>
                  <a:pt x="2012" y="963"/>
                  <a:pt x="2012" y="963"/>
                  <a:pt x="2012" y="963"/>
                </a:cubicBezTo>
                <a:cubicBezTo>
                  <a:pt x="2012" y="964"/>
                  <a:pt x="2012" y="964"/>
                  <a:pt x="2012" y="964"/>
                </a:cubicBezTo>
                <a:cubicBezTo>
                  <a:pt x="2012" y="964"/>
                  <a:pt x="2012" y="964"/>
                  <a:pt x="2012" y="964"/>
                </a:cubicBezTo>
                <a:cubicBezTo>
                  <a:pt x="2012" y="964"/>
                  <a:pt x="2012" y="964"/>
                  <a:pt x="2012" y="964"/>
                </a:cubicBezTo>
                <a:cubicBezTo>
                  <a:pt x="2012" y="964"/>
                  <a:pt x="2012" y="964"/>
                  <a:pt x="2012" y="964"/>
                </a:cubicBezTo>
                <a:cubicBezTo>
                  <a:pt x="2012" y="965"/>
                  <a:pt x="2012" y="965"/>
                  <a:pt x="2012" y="965"/>
                </a:cubicBezTo>
                <a:cubicBezTo>
                  <a:pt x="2012" y="969"/>
                  <a:pt x="2012" y="969"/>
                  <a:pt x="2012" y="969"/>
                </a:cubicBezTo>
                <a:cubicBezTo>
                  <a:pt x="2012" y="969"/>
                  <a:pt x="2012" y="969"/>
                  <a:pt x="2012" y="969"/>
                </a:cubicBezTo>
                <a:cubicBezTo>
                  <a:pt x="2012" y="969"/>
                  <a:pt x="2012" y="970"/>
                  <a:pt x="2013" y="970"/>
                </a:cubicBezTo>
                <a:cubicBezTo>
                  <a:pt x="2013" y="970"/>
                  <a:pt x="2013" y="970"/>
                  <a:pt x="2013" y="970"/>
                </a:cubicBezTo>
                <a:cubicBezTo>
                  <a:pt x="2013" y="970"/>
                  <a:pt x="2013" y="970"/>
                  <a:pt x="2013" y="970"/>
                </a:cubicBezTo>
                <a:cubicBezTo>
                  <a:pt x="2013" y="970"/>
                  <a:pt x="2013" y="970"/>
                  <a:pt x="2012" y="970"/>
                </a:cubicBezTo>
                <a:cubicBezTo>
                  <a:pt x="2012" y="970"/>
                  <a:pt x="2012" y="970"/>
                  <a:pt x="2012" y="970"/>
                </a:cubicBezTo>
                <a:cubicBezTo>
                  <a:pt x="2012" y="970"/>
                  <a:pt x="2012" y="970"/>
                  <a:pt x="2012" y="971"/>
                </a:cubicBezTo>
                <a:cubicBezTo>
                  <a:pt x="2012" y="971"/>
                  <a:pt x="2012" y="971"/>
                  <a:pt x="2012" y="971"/>
                </a:cubicBezTo>
                <a:cubicBezTo>
                  <a:pt x="2012" y="971"/>
                  <a:pt x="2012" y="971"/>
                  <a:pt x="2012" y="971"/>
                </a:cubicBezTo>
                <a:cubicBezTo>
                  <a:pt x="2012" y="971"/>
                  <a:pt x="2012" y="971"/>
                  <a:pt x="2012" y="971"/>
                </a:cubicBezTo>
                <a:cubicBezTo>
                  <a:pt x="2012" y="971"/>
                  <a:pt x="2012" y="971"/>
                  <a:pt x="2012" y="971"/>
                </a:cubicBezTo>
                <a:cubicBezTo>
                  <a:pt x="2012" y="976"/>
                  <a:pt x="2012" y="976"/>
                  <a:pt x="2012" y="976"/>
                </a:cubicBezTo>
                <a:cubicBezTo>
                  <a:pt x="2013" y="976"/>
                  <a:pt x="2013" y="976"/>
                  <a:pt x="2013" y="976"/>
                </a:cubicBezTo>
                <a:cubicBezTo>
                  <a:pt x="2013" y="976"/>
                  <a:pt x="2013" y="977"/>
                  <a:pt x="2013" y="977"/>
                </a:cubicBezTo>
                <a:cubicBezTo>
                  <a:pt x="2013" y="977"/>
                  <a:pt x="2013" y="977"/>
                  <a:pt x="2013" y="977"/>
                </a:cubicBezTo>
                <a:cubicBezTo>
                  <a:pt x="2013" y="977"/>
                  <a:pt x="2013" y="977"/>
                  <a:pt x="2013" y="977"/>
                </a:cubicBezTo>
                <a:cubicBezTo>
                  <a:pt x="2013" y="977"/>
                  <a:pt x="2013" y="977"/>
                  <a:pt x="2013" y="977"/>
                </a:cubicBezTo>
                <a:cubicBezTo>
                  <a:pt x="2013" y="977"/>
                  <a:pt x="2013" y="977"/>
                  <a:pt x="2013" y="977"/>
                </a:cubicBezTo>
                <a:cubicBezTo>
                  <a:pt x="2012" y="977"/>
                  <a:pt x="2012" y="977"/>
                  <a:pt x="2012" y="977"/>
                </a:cubicBezTo>
                <a:cubicBezTo>
                  <a:pt x="2012" y="977"/>
                  <a:pt x="2012" y="978"/>
                  <a:pt x="2012" y="978"/>
                </a:cubicBezTo>
                <a:cubicBezTo>
                  <a:pt x="2012" y="978"/>
                  <a:pt x="2012" y="978"/>
                  <a:pt x="2012" y="978"/>
                </a:cubicBezTo>
                <a:cubicBezTo>
                  <a:pt x="2012" y="978"/>
                  <a:pt x="2012" y="978"/>
                  <a:pt x="2012" y="978"/>
                </a:cubicBezTo>
                <a:cubicBezTo>
                  <a:pt x="2012" y="978"/>
                  <a:pt x="2012" y="978"/>
                  <a:pt x="2012" y="978"/>
                </a:cubicBezTo>
                <a:cubicBezTo>
                  <a:pt x="2013" y="983"/>
                  <a:pt x="2013" y="983"/>
                  <a:pt x="2013" y="983"/>
                </a:cubicBezTo>
                <a:cubicBezTo>
                  <a:pt x="2013" y="983"/>
                  <a:pt x="2013" y="983"/>
                  <a:pt x="2013" y="983"/>
                </a:cubicBezTo>
                <a:cubicBezTo>
                  <a:pt x="2013" y="983"/>
                  <a:pt x="2013" y="983"/>
                  <a:pt x="2013" y="984"/>
                </a:cubicBezTo>
                <a:cubicBezTo>
                  <a:pt x="2013" y="984"/>
                  <a:pt x="2013" y="984"/>
                  <a:pt x="2013" y="984"/>
                </a:cubicBezTo>
                <a:cubicBezTo>
                  <a:pt x="2013" y="984"/>
                  <a:pt x="2013" y="984"/>
                  <a:pt x="2013" y="984"/>
                </a:cubicBezTo>
                <a:cubicBezTo>
                  <a:pt x="2013" y="984"/>
                  <a:pt x="2013" y="984"/>
                  <a:pt x="2013" y="984"/>
                </a:cubicBezTo>
                <a:cubicBezTo>
                  <a:pt x="2013" y="984"/>
                  <a:pt x="2013" y="984"/>
                  <a:pt x="2013" y="984"/>
                </a:cubicBezTo>
                <a:cubicBezTo>
                  <a:pt x="2013" y="984"/>
                  <a:pt x="2013" y="984"/>
                  <a:pt x="2013" y="984"/>
                </a:cubicBezTo>
                <a:cubicBezTo>
                  <a:pt x="2013" y="984"/>
                  <a:pt x="2013" y="984"/>
                  <a:pt x="2013" y="984"/>
                </a:cubicBezTo>
                <a:cubicBezTo>
                  <a:pt x="2013" y="985"/>
                  <a:pt x="2012" y="985"/>
                  <a:pt x="2012" y="985"/>
                </a:cubicBezTo>
                <a:cubicBezTo>
                  <a:pt x="2012" y="985"/>
                  <a:pt x="2012" y="985"/>
                  <a:pt x="2012" y="985"/>
                </a:cubicBezTo>
                <a:cubicBezTo>
                  <a:pt x="2012" y="985"/>
                  <a:pt x="2012" y="985"/>
                  <a:pt x="2012" y="985"/>
                </a:cubicBezTo>
                <a:cubicBezTo>
                  <a:pt x="2013" y="990"/>
                  <a:pt x="2013" y="990"/>
                  <a:pt x="2013" y="990"/>
                </a:cubicBezTo>
                <a:cubicBezTo>
                  <a:pt x="2013" y="990"/>
                  <a:pt x="2013" y="990"/>
                  <a:pt x="2013" y="990"/>
                </a:cubicBezTo>
                <a:cubicBezTo>
                  <a:pt x="2013" y="990"/>
                  <a:pt x="2013" y="990"/>
                  <a:pt x="2014" y="990"/>
                </a:cubicBezTo>
                <a:cubicBezTo>
                  <a:pt x="2014" y="990"/>
                  <a:pt x="2014" y="991"/>
                  <a:pt x="2014" y="991"/>
                </a:cubicBezTo>
                <a:cubicBezTo>
                  <a:pt x="2014" y="991"/>
                  <a:pt x="2014" y="991"/>
                  <a:pt x="2014" y="991"/>
                </a:cubicBezTo>
                <a:cubicBezTo>
                  <a:pt x="2013" y="991"/>
                  <a:pt x="2013" y="991"/>
                  <a:pt x="2013" y="991"/>
                </a:cubicBezTo>
                <a:cubicBezTo>
                  <a:pt x="2013" y="991"/>
                  <a:pt x="2013" y="991"/>
                  <a:pt x="2013" y="991"/>
                </a:cubicBezTo>
                <a:cubicBezTo>
                  <a:pt x="2013" y="991"/>
                  <a:pt x="2013" y="991"/>
                  <a:pt x="2013" y="991"/>
                </a:cubicBezTo>
                <a:cubicBezTo>
                  <a:pt x="2013" y="991"/>
                  <a:pt x="2013" y="991"/>
                  <a:pt x="2013" y="991"/>
                </a:cubicBezTo>
                <a:cubicBezTo>
                  <a:pt x="2013" y="991"/>
                  <a:pt x="2013" y="991"/>
                  <a:pt x="2013" y="992"/>
                </a:cubicBezTo>
                <a:cubicBezTo>
                  <a:pt x="2013" y="992"/>
                  <a:pt x="2013" y="992"/>
                  <a:pt x="2013" y="992"/>
                </a:cubicBezTo>
                <a:cubicBezTo>
                  <a:pt x="2013" y="992"/>
                  <a:pt x="2013" y="992"/>
                  <a:pt x="2013" y="992"/>
                </a:cubicBezTo>
                <a:cubicBezTo>
                  <a:pt x="2013" y="997"/>
                  <a:pt x="2013" y="997"/>
                  <a:pt x="2013" y="997"/>
                </a:cubicBezTo>
                <a:cubicBezTo>
                  <a:pt x="2013" y="997"/>
                  <a:pt x="2013" y="997"/>
                  <a:pt x="2013" y="997"/>
                </a:cubicBezTo>
                <a:cubicBezTo>
                  <a:pt x="2013" y="997"/>
                  <a:pt x="2014" y="997"/>
                  <a:pt x="2014" y="997"/>
                </a:cubicBezTo>
                <a:cubicBezTo>
                  <a:pt x="2014" y="997"/>
                  <a:pt x="2014" y="997"/>
                  <a:pt x="2014" y="997"/>
                </a:cubicBezTo>
                <a:cubicBezTo>
                  <a:pt x="2014" y="997"/>
                  <a:pt x="2014" y="997"/>
                  <a:pt x="2014" y="997"/>
                </a:cubicBezTo>
                <a:cubicBezTo>
                  <a:pt x="2014" y="997"/>
                  <a:pt x="2014" y="998"/>
                  <a:pt x="2014" y="998"/>
                </a:cubicBezTo>
                <a:cubicBezTo>
                  <a:pt x="2014" y="998"/>
                  <a:pt x="2013" y="998"/>
                  <a:pt x="2013" y="998"/>
                </a:cubicBezTo>
                <a:cubicBezTo>
                  <a:pt x="2013" y="998"/>
                  <a:pt x="2013" y="998"/>
                  <a:pt x="2013" y="998"/>
                </a:cubicBezTo>
                <a:cubicBezTo>
                  <a:pt x="2013" y="998"/>
                  <a:pt x="2013" y="998"/>
                  <a:pt x="2013" y="998"/>
                </a:cubicBezTo>
                <a:cubicBezTo>
                  <a:pt x="2013" y="998"/>
                  <a:pt x="2013" y="998"/>
                  <a:pt x="2013" y="998"/>
                </a:cubicBezTo>
                <a:cubicBezTo>
                  <a:pt x="2013" y="999"/>
                  <a:pt x="2013" y="999"/>
                  <a:pt x="2013" y="999"/>
                </a:cubicBezTo>
                <a:cubicBezTo>
                  <a:pt x="2013" y="999"/>
                  <a:pt x="2013" y="999"/>
                  <a:pt x="2013" y="999"/>
                </a:cubicBezTo>
                <a:cubicBezTo>
                  <a:pt x="2014" y="1003"/>
                  <a:pt x="2014" y="1003"/>
                  <a:pt x="2014" y="1003"/>
                </a:cubicBezTo>
                <a:cubicBezTo>
                  <a:pt x="2014" y="1003"/>
                  <a:pt x="2014" y="1003"/>
                  <a:pt x="2014" y="1003"/>
                </a:cubicBezTo>
                <a:cubicBezTo>
                  <a:pt x="2014" y="1004"/>
                  <a:pt x="2014" y="1004"/>
                  <a:pt x="2014" y="1004"/>
                </a:cubicBezTo>
                <a:cubicBezTo>
                  <a:pt x="2014" y="1004"/>
                  <a:pt x="2014" y="1004"/>
                  <a:pt x="2014" y="1004"/>
                </a:cubicBezTo>
                <a:cubicBezTo>
                  <a:pt x="2014" y="1004"/>
                  <a:pt x="2014" y="1004"/>
                  <a:pt x="2014" y="1004"/>
                </a:cubicBezTo>
                <a:cubicBezTo>
                  <a:pt x="2014" y="1004"/>
                  <a:pt x="2014" y="1004"/>
                  <a:pt x="2014" y="1004"/>
                </a:cubicBezTo>
                <a:cubicBezTo>
                  <a:pt x="2014" y="1004"/>
                  <a:pt x="2014" y="1004"/>
                  <a:pt x="2014" y="1004"/>
                </a:cubicBezTo>
                <a:cubicBezTo>
                  <a:pt x="2014" y="1005"/>
                  <a:pt x="2014" y="1005"/>
                  <a:pt x="2014" y="1005"/>
                </a:cubicBezTo>
                <a:cubicBezTo>
                  <a:pt x="2014" y="1005"/>
                  <a:pt x="2014" y="1005"/>
                  <a:pt x="2013" y="1005"/>
                </a:cubicBezTo>
                <a:cubicBezTo>
                  <a:pt x="2013" y="1005"/>
                  <a:pt x="2013" y="1005"/>
                  <a:pt x="2013" y="1005"/>
                </a:cubicBezTo>
                <a:cubicBezTo>
                  <a:pt x="2013" y="1005"/>
                  <a:pt x="2013" y="1005"/>
                  <a:pt x="2013" y="1005"/>
                </a:cubicBezTo>
                <a:cubicBezTo>
                  <a:pt x="2013" y="1005"/>
                  <a:pt x="2013" y="1005"/>
                  <a:pt x="2013" y="1006"/>
                </a:cubicBezTo>
                <a:cubicBezTo>
                  <a:pt x="2013" y="1006"/>
                  <a:pt x="2013" y="1006"/>
                  <a:pt x="2013" y="1006"/>
                </a:cubicBezTo>
                <a:cubicBezTo>
                  <a:pt x="2014" y="1010"/>
                  <a:pt x="2014" y="1010"/>
                  <a:pt x="2014" y="1010"/>
                </a:cubicBezTo>
                <a:cubicBezTo>
                  <a:pt x="2014" y="1010"/>
                  <a:pt x="2014" y="1010"/>
                  <a:pt x="2014" y="1010"/>
                </a:cubicBezTo>
                <a:cubicBezTo>
                  <a:pt x="2014" y="1011"/>
                  <a:pt x="2014" y="1011"/>
                  <a:pt x="2014" y="1011"/>
                </a:cubicBezTo>
                <a:cubicBezTo>
                  <a:pt x="2014" y="1011"/>
                  <a:pt x="2014" y="1011"/>
                  <a:pt x="2014" y="1011"/>
                </a:cubicBezTo>
                <a:cubicBezTo>
                  <a:pt x="2014" y="1011"/>
                  <a:pt x="2014" y="1011"/>
                  <a:pt x="2014" y="1011"/>
                </a:cubicBezTo>
                <a:cubicBezTo>
                  <a:pt x="2014" y="1011"/>
                  <a:pt x="2014" y="1011"/>
                  <a:pt x="2014" y="1011"/>
                </a:cubicBezTo>
                <a:cubicBezTo>
                  <a:pt x="2014" y="1011"/>
                  <a:pt x="2014" y="1011"/>
                  <a:pt x="2014" y="1011"/>
                </a:cubicBezTo>
                <a:cubicBezTo>
                  <a:pt x="2014" y="1011"/>
                  <a:pt x="2014" y="1011"/>
                  <a:pt x="2014" y="1012"/>
                </a:cubicBezTo>
                <a:cubicBezTo>
                  <a:pt x="2014" y="1012"/>
                  <a:pt x="2014" y="1012"/>
                  <a:pt x="2014" y="1012"/>
                </a:cubicBezTo>
                <a:cubicBezTo>
                  <a:pt x="2014" y="1012"/>
                  <a:pt x="2014" y="1012"/>
                  <a:pt x="2014" y="1012"/>
                </a:cubicBezTo>
                <a:cubicBezTo>
                  <a:pt x="2014" y="1012"/>
                  <a:pt x="2014" y="1012"/>
                  <a:pt x="2014" y="1012"/>
                </a:cubicBezTo>
                <a:cubicBezTo>
                  <a:pt x="2014" y="1012"/>
                  <a:pt x="2014" y="1012"/>
                  <a:pt x="2014" y="1013"/>
                </a:cubicBezTo>
                <a:cubicBezTo>
                  <a:pt x="2014" y="1013"/>
                  <a:pt x="2014" y="1013"/>
                  <a:pt x="2014" y="1013"/>
                </a:cubicBezTo>
                <a:cubicBezTo>
                  <a:pt x="2014" y="1017"/>
                  <a:pt x="2014" y="1017"/>
                  <a:pt x="2014" y="1017"/>
                </a:cubicBezTo>
                <a:cubicBezTo>
                  <a:pt x="2014" y="1017"/>
                  <a:pt x="2014" y="1017"/>
                  <a:pt x="2014" y="1017"/>
                </a:cubicBezTo>
                <a:cubicBezTo>
                  <a:pt x="2014" y="1018"/>
                  <a:pt x="2014" y="1018"/>
                  <a:pt x="2015" y="1018"/>
                </a:cubicBezTo>
                <a:cubicBezTo>
                  <a:pt x="2015" y="1018"/>
                  <a:pt x="2015" y="1018"/>
                  <a:pt x="2015" y="1018"/>
                </a:cubicBezTo>
                <a:cubicBezTo>
                  <a:pt x="2015" y="1018"/>
                  <a:pt x="2015" y="1018"/>
                  <a:pt x="2015" y="1018"/>
                </a:cubicBezTo>
                <a:cubicBezTo>
                  <a:pt x="2015" y="1018"/>
                  <a:pt x="2015" y="1018"/>
                  <a:pt x="2015" y="1018"/>
                </a:cubicBezTo>
                <a:cubicBezTo>
                  <a:pt x="2015" y="1018"/>
                  <a:pt x="2015" y="1018"/>
                  <a:pt x="2014" y="1018"/>
                </a:cubicBezTo>
                <a:cubicBezTo>
                  <a:pt x="2014" y="1018"/>
                  <a:pt x="2014" y="1018"/>
                  <a:pt x="2014" y="1018"/>
                </a:cubicBezTo>
                <a:cubicBezTo>
                  <a:pt x="2014" y="1019"/>
                  <a:pt x="2014" y="1019"/>
                  <a:pt x="2014" y="1019"/>
                </a:cubicBezTo>
                <a:cubicBezTo>
                  <a:pt x="2014" y="1019"/>
                  <a:pt x="2014" y="1019"/>
                  <a:pt x="2014" y="1019"/>
                </a:cubicBezTo>
                <a:cubicBezTo>
                  <a:pt x="2014" y="1019"/>
                  <a:pt x="2014" y="1019"/>
                  <a:pt x="2014" y="1019"/>
                </a:cubicBezTo>
                <a:cubicBezTo>
                  <a:pt x="2014" y="1019"/>
                  <a:pt x="2014" y="1019"/>
                  <a:pt x="2014" y="1019"/>
                </a:cubicBezTo>
                <a:cubicBezTo>
                  <a:pt x="2014" y="1019"/>
                  <a:pt x="2014" y="1020"/>
                  <a:pt x="2014" y="1020"/>
                </a:cubicBezTo>
                <a:cubicBezTo>
                  <a:pt x="2014" y="1024"/>
                  <a:pt x="2014" y="1024"/>
                  <a:pt x="2014" y="1024"/>
                </a:cubicBezTo>
                <a:cubicBezTo>
                  <a:pt x="2014" y="1024"/>
                  <a:pt x="2014" y="1024"/>
                  <a:pt x="2015" y="1024"/>
                </a:cubicBezTo>
                <a:cubicBezTo>
                  <a:pt x="2015" y="1024"/>
                  <a:pt x="2015" y="1025"/>
                  <a:pt x="2015" y="1025"/>
                </a:cubicBezTo>
                <a:cubicBezTo>
                  <a:pt x="2015" y="1025"/>
                  <a:pt x="2015" y="1025"/>
                  <a:pt x="2015" y="1025"/>
                </a:cubicBezTo>
                <a:cubicBezTo>
                  <a:pt x="2015" y="1025"/>
                  <a:pt x="2015" y="1025"/>
                  <a:pt x="2015" y="1025"/>
                </a:cubicBezTo>
                <a:cubicBezTo>
                  <a:pt x="2015" y="1025"/>
                  <a:pt x="2015" y="1025"/>
                  <a:pt x="2015" y="1025"/>
                </a:cubicBezTo>
                <a:cubicBezTo>
                  <a:pt x="2015" y="1025"/>
                  <a:pt x="2015" y="1025"/>
                  <a:pt x="2015" y="1025"/>
                </a:cubicBezTo>
                <a:cubicBezTo>
                  <a:pt x="2015" y="1025"/>
                  <a:pt x="2015" y="1025"/>
                  <a:pt x="2014" y="1025"/>
                </a:cubicBezTo>
                <a:cubicBezTo>
                  <a:pt x="2014" y="1025"/>
                  <a:pt x="2014" y="1025"/>
                  <a:pt x="2014" y="1026"/>
                </a:cubicBezTo>
                <a:cubicBezTo>
                  <a:pt x="2014" y="1026"/>
                  <a:pt x="2014" y="1026"/>
                  <a:pt x="2014" y="1026"/>
                </a:cubicBezTo>
                <a:cubicBezTo>
                  <a:pt x="2014" y="1026"/>
                  <a:pt x="2014" y="1026"/>
                  <a:pt x="2014" y="1026"/>
                </a:cubicBezTo>
                <a:cubicBezTo>
                  <a:pt x="2014" y="1026"/>
                  <a:pt x="2014" y="1026"/>
                  <a:pt x="2014" y="1026"/>
                </a:cubicBezTo>
                <a:cubicBezTo>
                  <a:pt x="2014" y="1026"/>
                  <a:pt x="2014" y="1026"/>
                  <a:pt x="2014" y="1027"/>
                </a:cubicBezTo>
                <a:cubicBezTo>
                  <a:pt x="2015" y="1031"/>
                  <a:pt x="2015" y="1031"/>
                  <a:pt x="2015" y="1031"/>
                </a:cubicBezTo>
                <a:cubicBezTo>
                  <a:pt x="2015" y="1031"/>
                  <a:pt x="2015" y="1031"/>
                  <a:pt x="2015" y="1031"/>
                </a:cubicBezTo>
                <a:cubicBezTo>
                  <a:pt x="2015" y="1031"/>
                  <a:pt x="2015" y="1032"/>
                  <a:pt x="2015" y="1032"/>
                </a:cubicBezTo>
                <a:cubicBezTo>
                  <a:pt x="2015" y="1032"/>
                  <a:pt x="2015" y="1032"/>
                  <a:pt x="2015" y="1032"/>
                </a:cubicBezTo>
                <a:cubicBezTo>
                  <a:pt x="2015" y="1032"/>
                  <a:pt x="2015" y="1032"/>
                  <a:pt x="2015" y="1032"/>
                </a:cubicBezTo>
                <a:cubicBezTo>
                  <a:pt x="2015" y="1032"/>
                  <a:pt x="2015" y="1032"/>
                  <a:pt x="2015" y="1032"/>
                </a:cubicBezTo>
                <a:cubicBezTo>
                  <a:pt x="2015" y="1032"/>
                  <a:pt x="2015" y="1032"/>
                  <a:pt x="2015" y="1032"/>
                </a:cubicBezTo>
                <a:cubicBezTo>
                  <a:pt x="2015" y="1032"/>
                  <a:pt x="2015" y="1032"/>
                  <a:pt x="2015" y="1032"/>
                </a:cubicBezTo>
                <a:cubicBezTo>
                  <a:pt x="2015" y="1032"/>
                  <a:pt x="2015" y="1032"/>
                  <a:pt x="2015" y="1032"/>
                </a:cubicBezTo>
                <a:cubicBezTo>
                  <a:pt x="2015" y="1033"/>
                  <a:pt x="2015" y="1033"/>
                  <a:pt x="2015" y="1033"/>
                </a:cubicBezTo>
                <a:cubicBezTo>
                  <a:pt x="2014" y="1033"/>
                  <a:pt x="2014" y="1033"/>
                  <a:pt x="2014" y="1033"/>
                </a:cubicBezTo>
                <a:cubicBezTo>
                  <a:pt x="2014" y="1033"/>
                  <a:pt x="2014" y="1033"/>
                  <a:pt x="2014" y="1033"/>
                </a:cubicBezTo>
                <a:cubicBezTo>
                  <a:pt x="2014" y="1033"/>
                  <a:pt x="2014" y="1033"/>
                  <a:pt x="2014" y="1033"/>
                </a:cubicBezTo>
                <a:cubicBezTo>
                  <a:pt x="2015" y="1038"/>
                  <a:pt x="2015" y="1038"/>
                  <a:pt x="2015" y="1038"/>
                </a:cubicBezTo>
                <a:cubicBezTo>
                  <a:pt x="2015" y="1038"/>
                  <a:pt x="2015" y="1038"/>
                  <a:pt x="2015" y="1038"/>
                </a:cubicBezTo>
                <a:cubicBezTo>
                  <a:pt x="2015" y="1038"/>
                  <a:pt x="2015" y="1038"/>
                  <a:pt x="2015" y="1039"/>
                </a:cubicBezTo>
                <a:cubicBezTo>
                  <a:pt x="2016" y="1039"/>
                  <a:pt x="2016" y="1039"/>
                  <a:pt x="2016" y="1039"/>
                </a:cubicBezTo>
                <a:cubicBezTo>
                  <a:pt x="2016" y="1039"/>
                  <a:pt x="2016" y="1039"/>
                  <a:pt x="2016" y="1039"/>
                </a:cubicBezTo>
                <a:cubicBezTo>
                  <a:pt x="2016" y="1039"/>
                  <a:pt x="2016" y="1039"/>
                  <a:pt x="2016" y="1039"/>
                </a:cubicBezTo>
                <a:cubicBezTo>
                  <a:pt x="2015" y="1039"/>
                  <a:pt x="2015" y="1039"/>
                  <a:pt x="2015" y="1039"/>
                </a:cubicBezTo>
                <a:cubicBezTo>
                  <a:pt x="2015" y="1039"/>
                  <a:pt x="2015" y="1039"/>
                  <a:pt x="2015" y="1039"/>
                </a:cubicBezTo>
                <a:cubicBezTo>
                  <a:pt x="2015" y="1039"/>
                  <a:pt x="2015" y="1039"/>
                  <a:pt x="2015" y="1039"/>
                </a:cubicBezTo>
                <a:cubicBezTo>
                  <a:pt x="2015" y="1040"/>
                  <a:pt x="2015" y="1040"/>
                  <a:pt x="2015" y="1040"/>
                </a:cubicBezTo>
                <a:cubicBezTo>
                  <a:pt x="2015" y="1040"/>
                  <a:pt x="2015" y="1040"/>
                  <a:pt x="2015" y="1040"/>
                </a:cubicBezTo>
                <a:cubicBezTo>
                  <a:pt x="2015" y="1040"/>
                  <a:pt x="2015" y="1040"/>
                  <a:pt x="2015" y="1040"/>
                </a:cubicBezTo>
                <a:cubicBezTo>
                  <a:pt x="2015" y="1040"/>
                  <a:pt x="2015" y="1040"/>
                  <a:pt x="2015" y="1040"/>
                </a:cubicBezTo>
                <a:cubicBezTo>
                  <a:pt x="2015" y="1045"/>
                  <a:pt x="2015" y="1045"/>
                  <a:pt x="2015" y="1045"/>
                </a:cubicBezTo>
                <a:cubicBezTo>
                  <a:pt x="2015" y="1045"/>
                  <a:pt x="2015" y="1045"/>
                  <a:pt x="2015" y="1045"/>
                </a:cubicBezTo>
                <a:cubicBezTo>
                  <a:pt x="2015" y="1045"/>
                  <a:pt x="2016" y="1045"/>
                  <a:pt x="2016" y="1046"/>
                </a:cubicBezTo>
                <a:cubicBezTo>
                  <a:pt x="2016" y="1046"/>
                  <a:pt x="2016" y="1046"/>
                  <a:pt x="2016" y="1046"/>
                </a:cubicBezTo>
                <a:cubicBezTo>
                  <a:pt x="2016" y="1046"/>
                  <a:pt x="2016" y="1046"/>
                  <a:pt x="2016" y="1046"/>
                </a:cubicBezTo>
                <a:cubicBezTo>
                  <a:pt x="2016" y="1046"/>
                  <a:pt x="2016" y="1046"/>
                  <a:pt x="2016" y="1046"/>
                </a:cubicBezTo>
                <a:cubicBezTo>
                  <a:pt x="2016" y="1046"/>
                  <a:pt x="2016" y="1046"/>
                  <a:pt x="2016" y="1046"/>
                </a:cubicBezTo>
                <a:cubicBezTo>
                  <a:pt x="2015" y="1046"/>
                  <a:pt x="2015" y="1046"/>
                  <a:pt x="2015" y="1046"/>
                </a:cubicBezTo>
                <a:cubicBezTo>
                  <a:pt x="2015" y="1046"/>
                  <a:pt x="2015" y="1046"/>
                  <a:pt x="2015" y="1046"/>
                </a:cubicBezTo>
                <a:cubicBezTo>
                  <a:pt x="2015" y="1046"/>
                  <a:pt x="2015" y="1047"/>
                  <a:pt x="2015" y="1047"/>
                </a:cubicBezTo>
                <a:cubicBezTo>
                  <a:pt x="2015" y="1047"/>
                  <a:pt x="2015" y="1047"/>
                  <a:pt x="2015" y="1047"/>
                </a:cubicBezTo>
                <a:cubicBezTo>
                  <a:pt x="2015" y="1047"/>
                  <a:pt x="2015" y="1047"/>
                  <a:pt x="2015" y="1047"/>
                </a:cubicBezTo>
                <a:cubicBezTo>
                  <a:pt x="2015" y="1047"/>
                  <a:pt x="2015" y="1047"/>
                  <a:pt x="2015" y="1047"/>
                </a:cubicBezTo>
                <a:cubicBezTo>
                  <a:pt x="2016" y="1052"/>
                  <a:pt x="2016" y="1052"/>
                  <a:pt x="2016" y="1052"/>
                </a:cubicBezTo>
                <a:cubicBezTo>
                  <a:pt x="2016" y="1052"/>
                  <a:pt x="2016" y="1052"/>
                  <a:pt x="2016" y="1052"/>
                </a:cubicBezTo>
                <a:cubicBezTo>
                  <a:pt x="2016" y="1052"/>
                  <a:pt x="2016" y="1052"/>
                  <a:pt x="2016" y="1053"/>
                </a:cubicBezTo>
                <a:cubicBezTo>
                  <a:pt x="2016" y="1053"/>
                  <a:pt x="2016" y="1053"/>
                  <a:pt x="2016" y="1053"/>
                </a:cubicBezTo>
                <a:cubicBezTo>
                  <a:pt x="2016" y="1053"/>
                  <a:pt x="2016" y="1053"/>
                  <a:pt x="2016" y="1053"/>
                </a:cubicBezTo>
                <a:cubicBezTo>
                  <a:pt x="2016" y="1053"/>
                  <a:pt x="2016" y="1053"/>
                  <a:pt x="2016" y="1053"/>
                </a:cubicBezTo>
                <a:cubicBezTo>
                  <a:pt x="2016" y="1053"/>
                  <a:pt x="2016" y="1053"/>
                  <a:pt x="2016" y="1053"/>
                </a:cubicBezTo>
                <a:cubicBezTo>
                  <a:pt x="2016" y="1053"/>
                  <a:pt x="2016" y="1053"/>
                  <a:pt x="2016" y="1053"/>
                </a:cubicBezTo>
                <a:cubicBezTo>
                  <a:pt x="2016" y="1053"/>
                  <a:pt x="2016" y="1053"/>
                  <a:pt x="2015" y="1053"/>
                </a:cubicBezTo>
                <a:cubicBezTo>
                  <a:pt x="2015" y="1053"/>
                  <a:pt x="2015" y="1053"/>
                  <a:pt x="2015" y="1054"/>
                </a:cubicBezTo>
                <a:cubicBezTo>
                  <a:pt x="2015" y="1054"/>
                  <a:pt x="2015" y="1054"/>
                  <a:pt x="2015" y="1054"/>
                </a:cubicBezTo>
                <a:cubicBezTo>
                  <a:pt x="2015" y="1054"/>
                  <a:pt x="2015" y="1054"/>
                  <a:pt x="2015" y="1054"/>
                </a:cubicBezTo>
                <a:cubicBezTo>
                  <a:pt x="2015" y="1054"/>
                  <a:pt x="2015" y="1054"/>
                  <a:pt x="2015" y="1054"/>
                </a:cubicBezTo>
                <a:cubicBezTo>
                  <a:pt x="2016" y="1059"/>
                  <a:pt x="2016" y="1059"/>
                  <a:pt x="2016" y="1059"/>
                </a:cubicBezTo>
                <a:cubicBezTo>
                  <a:pt x="2016" y="1059"/>
                  <a:pt x="2016" y="1059"/>
                  <a:pt x="2016" y="1059"/>
                </a:cubicBezTo>
                <a:cubicBezTo>
                  <a:pt x="2016" y="1059"/>
                  <a:pt x="2016" y="1059"/>
                  <a:pt x="2016" y="1060"/>
                </a:cubicBezTo>
                <a:cubicBezTo>
                  <a:pt x="2016" y="1060"/>
                  <a:pt x="2016" y="1060"/>
                  <a:pt x="2016" y="1060"/>
                </a:cubicBezTo>
                <a:cubicBezTo>
                  <a:pt x="2016" y="1060"/>
                  <a:pt x="2017" y="1060"/>
                  <a:pt x="2017" y="1060"/>
                </a:cubicBezTo>
                <a:cubicBezTo>
                  <a:pt x="2016" y="1060"/>
                  <a:pt x="2016" y="1060"/>
                  <a:pt x="2016" y="1060"/>
                </a:cubicBezTo>
                <a:cubicBezTo>
                  <a:pt x="2016" y="1060"/>
                  <a:pt x="2016" y="1060"/>
                  <a:pt x="2016" y="1060"/>
                </a:cubicBezTo>
                <a:cubicBezTo>
                  <a:pt x="2016" y="1060"/>
                  <a:pt x="2016" y="1060"/>
                  <a:pt x="2016" y="1060"/>
                </a:cubicBezTo>
                <a:cubicBezTo>
                  <a:pt x="2016" y="1060"/>
                  <a:pt x="2016" y="1060"/>
                  <a:pt x="2016" y="1060"/>
                </a:cubicBezTo>
                <a:cubicBezTo>
                  <a:pt x="2016" y="1060"/>
                  <a:pt x="2016" y="1060"/>
                  <a:pt x="2016" y="1061"/>
                </a:cubicBezTo>
                <a:cubicBezTo>
                  <a:pt x="2016" y="1061"/>
                  <a:pt x="2016" y="1061"/>
                  <a:pt x="2016" y="1061"/>
                </a:cubicBezTo>
                <a:cubicBezTo>
                  <a:pt x="2016" y="1061"/>
                  <a:pt x="2016" y="1061"/>
                  <a:pt x="2016" y="1061"/>
                </a:cubicBezTo>
                <a:cubicBezTo>
                  <a:pt x="2016" y="1061"/>
                  <a:pt x="2016" y="1061"/>
                  <a:pt x="2016" y="1061"/>
                </a:cubicBezTo>
                <a:cubicBezTo>
                  <a:pt x="2016" y="1066"/>
                  <a:pt x="2016" y="1066"/>
                  <a:pt x="2016" y="1066"/>
                </a:cubicBezTo>
                <a:cubicBezTo>
                  <a:pt x="2016" y="1066"/>
                  <a:pt x="2016" y="1066"/>
                  <a:pt x="2016" y="1066"/>
                </a:cubicBezTo>
                <a:cubicBezTo>
                  <a:pt x="2016" y="1066"/>
                  <a:pt x="2016" y="1066"/>
                  <a:pt x="2017" y="1067"/>
                </a:cubicBezTo>
                <a:cubicBezTo>
                  <a:pt x="2017" y="1067"/>
                  <a:pt x="2017" y="1067"/>
                  <a:pt x="2017" y="1067"/>
                </a:cubicBezTo>
                <a:cubicBezTo>
                  <a:pt x="2017" y="1067"/>
                  <a:pt x="2017" y="1067"/>
                  <a:pt x="2017" y="1067"/>
                </a:cubicBezTo>
                <a:cubicBezTo>
                  <a:pt x="2017" y="1067"/>
                  <a:pt x="2017" y="1067"/>
                  <a:pt x="2017" y="1067"/>
                </a:cubicBezTo>
                <a:cubicBezTo>
                  <a:pt x="2017" y="1067"/>
                  <a:pt x="2017" y="1067"/>
                  <a:pt x="2016" y="1067"/>
                </a:cubicBezTo>
                <a:cubicBezTo>
                  <a:pt x="2016" y="1067"/>
                  <a:pt x="2016" y="1067"/>
                  <a:pt x="2016" y="1067"/>
                </a:cubicBezTo>
                <a:cubicBezTo>
                  <a:pt x="2016" y="1067"/>
                  <a:pt x="2016" y="1067"/>
                  <a:pt x="2016" y="1067"/>
                </a:cubicBezTo>
                <a:cubicBezTo>
                  <a:pt x="2016" y="1067"/>
                  <a:pt x="2016" y="1067"/>
                  <a:pt x="2016" y="1068"/>
                </a:cubicBezTo>
                <a:cubicBezTo>
                  <a:pt x="2016" y="1068"/>
                  <a:pt x="2016" y="1068"/>
                  <a:pt x="2016" y="1068"/>
                </a:cubicBezTo>
                <a:cubicBezTo>
                  <a:pt x="2016" y="1068"/>
                  <a:pt x="2016" y="1068"/>
                  <a:pt x="2016" y="1068"/>
                </a:cubicBezTo>
                <a:cubicBezTo>
                  <a:pt x="2016" y="1068"/>
                  <a:pt x="2016" y="1068"/>
                  <a:pt x="2016" y="1068"/>
                </a:cubicBezTo>
                <a:cubicBezTo>
                  <a:pt x="2016" y="1073"/>
                  <a:pt x="2016" y="1073"/>
                  <a:pt x="2016" y="1073"/>
                </a:cubicBezTo>
                <a:cubicBezTo>
                  <a:pt x="2016" y="1073"/>
                  <a:pt x="2016" y="1073"/>
                  <a:pt x="2016" y="1073"/>
                </a:cubicBezTo>
                <a:cubicBezTo>
                  <a:pt x="2017" y="1073"/>
                  <a:pt x="2017" y="1073"/>
                  <a:pt x="2017" y="1074"/>
                </a:cubicBezTo>
                <a:cubicBezTo>
                  <a:pt x="2017" y="1074"/>
                  <a:pt x="2017" y="1074"/>
                  <a:pt x="2017" y="1074"/>
                </a:cubicBezTo>
                <a:cubicBezTo>
                  <a:pt x="2017" y="1074"/>
                  <a:pt x="2017" y="1074"/>
                  <a:pt x="2018" y="1074"/>
                </a:cubicBezTo>
                <a:cubicBezTo>
                  <a:pt x="2021" y="1074"/>
                  <a:pt x="2021" y="1074"/>
                  <a:pt x="2021" y="1074"/>
                </a:cubicBezTo>
                <a:cubicBezTo>
                  <a:pt x="2022" y="1080"/>
                  <a:pt x="2022" y="1080"/>
                  <a:pt x="2022" y="1080"/>
                </a:cubicBezTo>
                <a:cubicBezTo>
                  <a:pt x="2017" y="1085"/>
                  <a:pt x="2017" y="1085"/>
                  <a:pt x="2017" y="1085"/>
                </a:cubicBezTo>
                <a:cubicBezTo>
                  <a:pt x="2017" y="1085"/>
                  <a:pt x="2017" y="1085"/>
                  <a:pt x="2017" y="1085"/>
                </a:cubicBezTo>
                <a:cubicBezTo>
                  <a:pt x="2016" y="1085"/>
                  <a:pt x="2016" y="1086"/>
                  <a:pt x="2016" y="1086"/>
                </a:cubicBezTo>
                <a:cubicBezTo>
                  <a:pt x="2016" y="1086"/>
                  <a:pt x="2016" y="1086"/>
                  <a:pt x="2016" y="1086"/>
                </a:cubicBezTo>
                <a:cubicBezTo>
                  <a:pt x="2016" y="1086"/>
                  <a:pt x="2016" y="1086"/>
                  <a:pt x="2016" y="1086"/>
                </a:cubicBezTo>
                <a:cubicBezTo>
                  <a:pt x="2016" y="1089"/>
                  <a:pt x="2016" y="1089"/>
                  <a:pt x="2016" y="1089"/>
                </a:cubicBezTo>
                <a:cubicBezTo>
                  <a:pt x="2016" y="1089"/>
                  <a:pt x="2016" y="1089"/>
                  <a:pt x="2016" y="1089"/>
                </a:cubicBezTo>
                <a:cubicBezTo>
                  <a:pt x="2016" y="1089"/>
                  <a:pt x="2016" y="1089"/>
                  <a:pt x="2016" y="1089"/>
                </a:cubicBezTo>
                <a:cubicBezTo>
                  <a:pt x="2016" y="1090"/>
                  <a:pt x="2017" y="1090"/>
                  <a:pt x="2017" y="1090"/>
                </a:cubicBezTo>
                <a:cubicBezTo>
                  <a:pt x="2017" y="1090"/>
                  <a:pt x="2017" y="1090"/>
                  <a:pt x="2017" y="1090"/>
                </a:cubicBezTo>
                <a:cubicBezTo>
                  <a:pt x="2017" y="1091"/>
                  <a:pt x="2017" y="1091"/>
                  <a:pt x="2018" y="1091"/>
                </a:cubicBezTo>
                <a:cubicBezTo>
                  <a:pt x="2018" y="1091"/>
                  <a:pt x="2018" y="1091"/>
                  <a:pt x="2018" y="1091"/>
                </a:cubicBezTo>
                <a:cubicBezTo>
                  <a:pt x="2018" y="1091"/>
                  <a:pt x="2019" y="1091"/>
                  <a:pt x="2019" y="1090"/>
                </a:cubicBezTo>
                <a:cubicBezTo>
                  <a:pt x="2019" y="1090"/>
                  <a:pt x="2019" y="1090"/>
                  <a:pt x="2019" y="1090"/>
                </a:cubicBezTo>
                <a:cubicBezTo>
                  <a:pt x="2030" y="1079"/>
                  <a:pt x="2030" y="1079"/>
                  <a:pt x="2030" y="1079"/>
                </a:cubicBezTo>
                <a:cubicBezTo>
                  <a:pt x="2030" y="1079"/>
                  <a:pt x="2030" y="1079"/>
                  <a:pt x="2030" y="1079"/>
                </a:cubicBezTo>
                <a:cubicBezTo>
                  <a:pt x="2030" y="1079"/>
                  <a:pt x="2030" y="1079"/>
                  <a:pt x="2030" y="1078"/>
                </a:cubicBezTo>
                <a:cubicBezTo>
                  <a:pt x="2030" y="1078"/>
                  <a:pt x="2030" y="1078"/>
                  <a:pt x="2030" y="1078"/>
                </a:cubicBezTo>
                <a:cubicBezTo>
                  <a:pt x="2030" y="1078"/>
                  <a:pt x="2030" y="1078"/>
                  <a:pt x="2030" y="1078"/>
                </a:cubicBezTo>
                <a:cubicBezTo>
                  <a:pt x="2030" y="1075"/>
                  <a:pt x="2030" y="1075"/>
                  <a:pt x="2030" y="1075"/>
                </a:cubicBezTo>
                <a:cubicBezTo>
                  <a:pt x="2030" y="1074"/>
                  <a:pt x="2030" y="1074"/>
                  <a:pt x="2029" y="1074"/>
                </a:cubicBezTo>
                <a:cubicBezTo>
                  <a:pt x="2029" y="1074"/>
                  <a:pt x="2029" y="1074"/>
                  <a:pt x="2029" y="1074"/>
                </a:cubicBezTo>
                <a:cubicBezTo>
                  <a:pt x="2029" y="1074"/>
                  <a:pt x="2029" y="1074"/>
                  <a:pt x="2029" y="1074"/>
                </a:cubicBezTo>
                <a:cubicBezTo>
                  <a:pt x="2029" y="1074"/>
                  <a:pt x="2029" y="1073"/>
                  <a:pt x="2028" y="1073"/>
                </a:cubicBezTo>
                <a:cubicBezTo>
                  <a:pt x="2028" y="1073"/>
                  <a:pt x="2028" y="1073"/>
                  <a:pt x="2028" y="1073"/>
                </a:cubicBezTo>
                <a:cubicBezTo>
                  <a:pt x="2028" y="1073"/>
                  <a:pt x="2028" y="1073"/>
                  <a:pt x="2028" y="1073"/>
                </a:cubicBezTo>
                <a:cubicBezTo>
                  <a:pt x="2028" y="1073"/>
                  <a:pt x="2028" y="1074"/>
                  <a:pt x="2027" y="1074"/>
                </a:cubicBezTo>
                <a:cubicBezTo>
                  <a:pt x="2027" y="1074"/>
                  <a:pt x="2027" y="1074"/>
                  <a:pt x="2027" y="1074"/>
                </a:cubicBezTo>
                <a:cubicBezTo>
                  <a:pt x="2024" y="1077"/>
                  <a:pt x="2024" y="1077"/>
                  <a:pt x="2024" y="1077"/>
                </a:cubicBezTo>
                <a:cubicBezTo>
                  <a:pt x="2024" y="1075"/>
                  <a:pt x="2024" y="1075"/>
                  <a:pt x="2024" y="1075"/>
                </a:cubicBezTo>
                <a:cubicBezTo>
                  <a:pt x="2025" y="1075"/>
                  <a:pt x="2025" y="1075"/>
                  <a:pt x="2025" y="1075"/>
                </a:cubicBezTo>
                <a:cubicBezTo>
                  <a:pt x="2025" y="1075"/>
                  <a:pt x="2025" y="1075"/>
                  <a:pt x="2025" y="1075"/>
                </a:cubicBezTo>
                <a:cubicBezTo>
                  <a:pt x="2025" y="1075"/>
                  <a:pt x="2026" y="1075"/>
                  <a:pt x="2026" y="1074"/>
                </a:cubicBezTo>
                <a:cubicBezTo>
                  <a:pt x="2026" y="1074"/>
                  <a:pt x="2026" y="1074"/>
                  <a:pt x="2026" y="1074"/>
                </a:cubicBezTo>
                <a:cubicBezTo>
                  <a:pt x="2030" y="1070"/>
                  <a:pt x="2030" y="1070"/>
                  <a:pt x="2030" y="1070"/>
                </a:cubicBezTo>
                <a:cubicBezTo>
                  <a:pt x="2030" y="1070"/>
                  <a:pt x="2030" y="1070"/>
                  <a:pt x="2030" y="1070"/>
                </a:cubicBezTo>
                <a:cubicBezTo>
                  <a:pt x="2030" y="1070"/>
                  <a:pt x="2030" y="1070"/>
                  <a:pt x="2030" y="1070"/>
                </a:cubicBezTo>
                <a:cubicBezTo>
                  <a:pt x="2030" y="1070"/>
                  <a:pt x="2030" y="1070"/>
                  <a:pt x="2030" y="1069"/>
                </a:cubicBezTo>
                <a:cubicBezTo>
                  <a:pt x="2030" y="1069"/>
                  <a:pt x="2030" y="1069"/>
                  <a:pt x="2030" y="1069"/>
                </a:cubicBezTo>
                <a:cubicBezTo>
                  <a:pt x="2030" y="1069"/>
                  <a:pt x="2030" y="1069"/>
                  <a:pt x="2030" y="1068"/>
                </a:cubicBezTo>
                <a:close/>
                <a:moveTo>
                  <a:pt x="41" y="204"/>
                </a:moveTo>
                <a:cubicBezTo>
                  <a:pt x="43" y="204"/>
                  <a:pt x="43" y="204"/>
                  <a:pt x="43" y="204"/>
                </a:cubicBezTo>
                <a:cubicBezTo>
                  <a:pt x="42" y="209"/>
                  <a:pt x="42" y="209"/>
                  <a:pt x="42" y="209"/>
                </a:cubicBezTo>
                <a:cubicBezTo>
                  <a:pt x="41" y="209"/>
                  <a:pt x="41" y="209"/>
                  <a:pt x="41" y="209"/>
                </a:cubicBezTo>
                <a:cubicBezTo>
                  <a:pt x="39" y="207"/>
                  <a:pt x="39" y="207"/>
                  <a:pt x="39" y="207"/>
                </a:cubicBezTo>
                <a:lnTo>
                  <a:pt x="41" y="204"/>
                </a:lnTo>
                <a:close/>
                <a:moveTo>
                  <a:pt x="39" y="211"/>
                </a:moveTo>
                <a:cubicBezTo>
                  <a:pt x="40" y="211"/>
                  <a:pt x="40" y="211"/>
                  <a:pt x="40" y="211"/>
                </a:cubicBezTo>
                <a:cubicBezTo>
                  <a:pt x="42" y="212"/>
                  <a:pt x="42" y="212"/>
                  <a:pt x="42" y="212"/>
                </a:cubicBezTo>
                <a:cubicBezTo>
                  <a:pt x="41" y="216"/>
                  <a:pt x="41" y="216"/>
                  <a:pt x="41" y="216"/>
                </a:cubicBezTo>
                <a:cubicBezTo>
                  <a:pt x="40" y="216"/>
                  <a:pt x="40" y="216"/>
                  <a:pt x="40" y="216"/>
                </a:cubicBezTo>
                <a:cubicBezTo>
                  <a:pt x="38" y="214"/>
                  <a:pt x="38" y="214"/>
                  <a:pt x="38" y="214"/>
                </a:cubicBezTo>
                <a:lnTo>
                  <a:pt x="39" y="211"/>
                </a:lnTo>
                <a:close/>
                <a:moveTo>
                  <a:pt x="38" y="218"/>
                </a:moveTo>
                <a:cubicBezTo>
                  <a:pt x="39" y="218"/>
                  <a:pt x="39" y="218"/>
                  <a:pt x="39" y="218"/>
                </a:cubicBezTo>
                <a:cubicBezTo>
                  <a:pt x="40" y="219"/>
                  <a:pt x="40" y="219"/>
                  <a:pt x="40" y="219"/>
                </a:cubicBezTo>
                <a:cubicBezTo>
                  <a:pt x="39" y="223"/>
                  <a:pt x="39" y="223"/>
                  <a:pt x="39" y="223"/>
                </a:cubicBezTo>
                <a:cubicBezTo>
                  <a:pt x="39" y="223"/>
                  <a:pt x="39" y="223"/>
                  <a:pt x="39" y="223"/>
                </a:cubicBezTo>
                <a:cubicBezTo>
                  <a:pt x="36" y="221"/>
                  <a:pt x="36" y="221"/>
                  <a:pt x="36" y="221"/>
                </a:cubicBezTo>
                <a:lnTo>
                  <a:pt x="38" y="218"/>
                </a:lnTo>
                <a:close/>
                <a:moveTo>
                  <a:pt x="36" y="225"/>
                </a:moveTo>
                <a:cubicBezTo>
                  <a:pt x="38" y="225"/>
                  <a:pt x="38" y="225"/>
                  <a:pt x="38" y="225"/>
                </a:cubicBezTo>
                <a:cubicBezTo>
                  <a:pt x="39" y="226"/>
                  <a:pt x="39" y="226"/>
                  <a:pt x="39" y="226"/>
                </a:cubicBezTo>
                <a:cubicBezTo>
                  <a:pt x="38" y="230"/>
                  <a:pt x="38" y="230"/>
                  <a:pt x="38" y="230"/>
                </a:cubicBezTo>
                <a:cubicBezTo>
                  <a:pt x="37" y="230"/>
                  <a:pt x="37" y="230"/>
                  <a:pt x="37" y="230"/>
                </a:cubicBezTo>
                <a:cubicBezTo>
                  <a:pt x="35" y="228"/>
                  <a:pt x="35" y="228"/>
                  <a:pt x="35" y="228"/>
                </a:cubicBezTo>
                <a:lnTo>
                  <a:pt x="36" y="225"/>
                </a:lnTo>
                <a:close/>
                <a:moveTo>
                  <a:pt x="35" y="232"/>
                </a:moveTo>
                <a:cubicBezTo>
                  <a:pt x="36" y="232"/>
                  <a:pt x="36" y="232"/>
                  <a:pt x="36" y="232"/>
                </a:cubicBezTo>
                <a:cubicBezTo>
                  <a:pt x="37" y="233"/>
                  <a:pt x="37" y="233"/>
                  <a:pt x="37" y="233"/>
                </a:cubicBezTo>
                <a:cubicBezTo>
                  <a:pt x="37" y="237"/>
                  <a:pt x="37" y="237"/>
                  <a:pt x="37" y="237"/>
                </a:cubicBezTo>
                <a:cubicBezTo>
                  <a:pt x="36" y="237"/>
                  <a:pt x="36" y="237"/>
                  <a:pt x="36" y="237"/>
                </a:cubicBezTo>
                <a:cubicBezTo>
                  <a:pt x="34" y="235"/>
                  <a:pt x="34" y="235"/>
                  <a:pt x="34" y="235"/>
                </a:cubicBezTo>
                <a:lnTo>
                  <a:pt x="35" y="232"/>
                </a:lnTo>
                <a:close/>
                <a:moveTo>
                  <a:pt x="34" y="239"/>
                </a:moveTo>
                <a:cubicBezTo>
                  <a:pt x="35" y="239"/>
                  <a:pt x="35" y="239"/>
                  <a:pt x="35" y="239"/>
                </a:cubicBezTo>
                <a:cubicBezTo>
                  <a:pt x="36" y="240"/>
                  <a:pt x="36" y="240"/>
                  <a:pt x="36" y="240"/>
                </a:cubicBezTo>
                <a:cubicBezTo>
                  <a:pt x="35" y="244"/>
                  <a:pt x="35" y="244"/>
                  <a:pt x="35" y="244"/>
                </a:cubicBezTo>
                <a:cubicBezTo>
                  <a:pt x="34" y="244"/>
                  <a:pt x="34" y="244"/>
                  <a:pt x="34" y="244"/>
                </a:cubicBezTo>
                <a:cubicBezTo>
                  <a:pt x="32" y="242"/>
                  <a:pt x="32" y="242"/>
                  <a:pt x="32" y="242"/>
                </a:cubicBezTo>
                <a:lnTo>
                  <a:pt x="34" y="239"/>
                </a:lnTo>
                <a:close/>
                <a:moveTo>
                  <a:pt x="32" y="246"/>
                </a:moveTo>
                <a:cubicBezTo>
                  <a:pt x="34" y="246"/>
                  <a:pt x="34" y="246"/>
                  <a:pt x="34" y="246"/>
                </a:cubicBezTo>
                <a:cubicBezTo>
                  <a:pt x="35" y="247"/>
                  <a:pt x="35" y="247"/>
                  <a:pt x="35" y="247"/>
                </a:cubicBezTo>
                <a:cubicBezTo>
                  <a:pt x="34" y="251"/>
                  <a:pt x="34" y="251"/>
                  <a:pt x="34" y="251"/>
                </a:cubicBezTo>
                <a:cubicBezTo>
                  <a:pt x="33" y="251"/>
                  <a:pt x="33" y="251"/>
                  <a:pt x="33" y="251"/>
                </a:cubicBezTo>
                <a:cubicBezTo>
                  <a:pt x="31" y="249"/>
                  <a:pt x="31" y="249"/>
                  <a:pt x="31" y="249"/>
                </a:cubicBezTo>
                <a:lnTo>
                  <a:pt x="32" y="246"/>
                </a:lnTo>
                <a:close/>
                <a:moveTo>
                  <a:pt x="31" y="253"/>
                </a:moveTo>
                <a:cubicBezTo>
                  <a:pt x="32" y="254"/>
                  <a:pt x="32" y="254"/>
                  <a:pt x="32" y="254"/>
                </a:cubicBezTo>
                <a:cubicBezTo>
                  <a:pt x="33" y="254"/>
                  <a:pt x="33" y="254"/>
                  <a:pt x="33" y="254"/>
                </a:cubicBezTo>
                <a:cubicBezTo>
                  <a:pt x="32" y="258"/>
                  <a:pt x="32" y="258"/>
                  <a:pt x="32" y="258"/>
                </a:cubicBezTo>
                <a:cubicBezTo>
                  <a:pt x="32" y="258"/>
                  <a:pt x="32" y="258"/>
                  <a:pt x="32" y="258"/>
                </a:cubicBezTo>
                <a:cubicBezTo>
                  <a:pt x="29" y="256"/>
                  <a:pt x="29" y="256"/>
                  <a:pt x="29" y="256"/>
                </a:cubicBezTo>
                <a:lnTo>
                  <a:pt x="31" y="253"/>
                </a:lnTo>
                <a:close/>
                <a:moveTo>
                  <a:pt x="29" y="260"/>
                </a:moveTo>
                <a:cubicBezTo>
                  <a:pt x="31" y="261"/>
                  <a:pt x="31" y="261"/>
                  <a:pt x="31" y="261"/>
                </a:cubicBezTo>
                <a:cubicBezTo>
                  <a:pt x="32" y="261"/>
                  <a:pt x="32" y="261"/>
                  <a:pt x="32" y="261"/>
                </a:cubicBezTo>
                <a:cubicBezTo>
                  <a:pt x="31" y="265"/>
                  <a:pt x="31" y="265"/>
                  <a:pt x="31" y="265"/>
                </a:cubicBezTo>
                <a:cubicBezTo>
                  <a:pt x="30" y="265"/>
                  <a:pt x="30" y="265"/>
                  <a:pt x="30" y="265"/>
                </a:cubicBezTo>
                <a:cubicBezTo>
                  <a:pt x="28" y="264"/>
                  <a:pt x="28" y="264"/>
                  <a:pt x="28" y="264"/>
                </a:cubicBezTo>
                <a:lnTo>
                  <a:pt x="29" y="260"/>
                </a:lnTo>
                <a:close/>
                <a:moveTo>
                  <a:pt x="28" y="268"/>
                </a:moveTo>
                <a:cubicBezTo>
                  <a:pt x="29" y="268"/>
                  <a:pt x="29" y="268"/>
                  <a:pt x="29" y="268"/>
                </a:cubicBezTo>
                <a:cubicBezTo>
                  <a:pt x="30" y="268"/>
                  <a:pt x="30" y="268"/>
                  <a:pt x="30" y="268"/>
                </a:cubicBezTo>
                <a:cubicBezTo>
                  <a:pt x="30" y="272"/>
                  <a:pt x="30" y="272"/>
                  <a:pt x="30" y="272"/>
                </a:cubicBezTo>
                <a:cubicBezTo>
                  <a:pt x="29" y="272"/>
                  <a:pt x="29" y="272"/>
                  <a:pt x="29" y="272"/>
                </a:cubicBezTo>
                <a:cubicBezTo>
                  <a:pt x="26" y="271"/>
                  <a:pt x="26" y="271"/>
                  <a:pt x="26" y="271"/>
                </a:cubicBezTo>
                <a:lnTo>
                  <a:pt x="28" y="268"/>
                </a:lnTo>
                <a:close/>
                <a:moveTo>
                  <a:pt x="27" y="275"/>
                </a:moveTo>
                <a:cubicBezTo>
                  <a:pt x="28" y="275"/>
                  <a:pt x="28" y="275"/>
                  <a:pt x="28" y="275"/>
                </a:cubicBezTo>
                <a:cubicBezTo>
                  <a:pt x="29" y="275"/>
                  <a:pt x="29" y="275"/>
                  <a:pt x="29" y="275"/>
                </a:cubicBezTo>
                <a:cubicBezTo>
                  <a:pt x="28" y="279"/>
                  <a:pt x="28" y="279"/>
                  <a:pt x="28" y="279"/>
                </a:cubicBezTo>
                <a:cubicBezTo>
                  <a:pt x="28" y="279"/>
                  <a:pt x="28" y="279"/>
                  <a:pt x="28" y="279"/>
                </a:cubicBezTo>
                <a:cubicBezTo>
                  <a:pt x="25" y="278"/>
                  <a:pt x="25" y="278"/>
                  <a:pt x="25" y="278"/>
                </a:cubicBezTo>
                <a:lnTo>
                  <a:pt x="27" y="275"/>
                </a:lnTo>
                <a:close/>
                <a:moveTo>
                  <a:pt x="25" y="282"/>
                </a:moveTo>
                <a:cubicBezTo>
                  <a:pt x="27" y="282"/>
                  <a:pt x="27" y="282"/>
                  <a:pt x="27" y="282"/>
                </a:cubicBezTo>
                <a:cubicBezTo>
                  <a:pt x="27" y="283"/>
                  <a:pt x="27" y="283"/>
                  <a:pt x="27" y="283"/>
                </a:cubicBezTo>
                <a:cubicBezTo>
                  <a:pt x="27" y="287"/>
                  <a:pt x="27" y="287"/>
                  <a:pt x="27" y="287"/>
                </a:cubicBezTo>
                <a:cubicBezTo>
                  <a:pt x="26" y="286"/>
                  <a:pt x="26" y="286"/>
                  <a:pt x="26" y="286"/>
                </a:cubicBezTo>
                <a:cubicBezTo>
                  <a:pt x="24" y="285"/>
                  <a:pt x="24" y="285"/>
                  <a:pt x="24" y="285"/>
                </a:cubicBezTo>
                <a:lnTo>
                  <a:pt x="25" y="282"/>
                </a:lnTo>
                <a:close/>
                <a:moveTo>
                  <a:pt x="24" y="289"/>
                </a:moveTo>
                <a:cubicBezTo>
                  <a:pt x="25" y="289"/>
                  <a:pt x="25" y="289"/>
                  <a:pt x="25" y="289"/>
                </a:cubicBezTo>
                <a:cubicBezTo>
                  <a:pt x="26" y="290"/>
                  <a:pt x="26" y="290"/>
                  <a:pt x="26" y="290"/>
                </a:cubicBezTo>
                <a:cubicBezTo>
                  <a:pt x="25" y="294"/>
                  <a:pt x="25" y="294"/>
                  <a:pt x="25" y="294"/>
                </a:cubicBezTo>
                <a:cubicBezTo>
                  <a:pt x="25" y="294"/>
                  <a:pt x="25" y="294"/>
                  <a:pt x="25" y="294"/>
                </a:cubicBezTo>
                <a:cubicBezTo>
                  <a:pt x="22" y="292"/>
                  <a:pt x="22" y="292"/>
                  <a:pt x="22" y="292"/>
                </a:cubicBezTo>
                <a:lnTo>
                  <a:pt x="24" y="289"/>
                </a:lnTo>
                <a:close/>
                <a:moveTo>
                  <a:pt x="22" y="296"/>
                </a:moveTo>
                <a:cubicBezTo>
                  <a:pt x="24" y="296"/>
                  <a:pt x="24" y="296"/>
                  <a:pt x="24" y="296"/>
                </a:cubicBezTo>
                <a:cubicBezTo>
                  <a:pt x="25" y="297"/>
                  <a:pt x="25" y="297"/>
                  <a:pt x="25" y="297"/>
                </a:cubicBezTo>
                <a:cubicBezTo>
                  <a:pt x="24" y="301"/>
                  <a:pt x="24" y="301"/>
                  <a:pt x="24" y="301"/>
                </a:cubicBezTo>
                <a:cubicBezTo>
                  <a:pt x="23" y="301"/>
                  <a:pt x="23" y="301"/>
                  <a:pt x="23" y="301"/>
                </a:cubicBezTo>
                <a:cubicBezTo>
                  <a:pt x="21" y="299"/>
                  <a:pt x="21" y="299"/>
                  <a:pt x="21" y="299"/>
                </a:cubicBezTo>
                <a:lnTo>
                  <a:pt x="22" y="296"/>
                </a:lnTo>
                <a:close/>
                <a:moveTo>
                  <a:pt x="21" y="303"/>
                </a:moveTo>
                <a:cubicBezTo>
                  <a:pt x="22" y="303"/>
                  <a:pt x="22" y="303"/>
                  <a:pt x="22" y="303"/>
                </a:cubicBezTo>
                <a:cubicBezTo>
                  <a:pt x="23" y="304"/>
                  <a:pt x="23" y="304"/>
                  <a:pt x="23" y="304"/>
                </a:cubicBezTo>
                <a:cubicBezTo>
                  <a:pt x="22" y="308"/>
                  <a:pt x="22" y="308"/>
                  <a:pt x="22" y="308"/>
                </a:cubicBezTo>
                <a:cubicBezTo>
                  <a:pt x="22" y="308"/>
                  <a:pt x="22" y="308"/>
                  <a:pt x="22" y="308"/>
                </a:cubicBezTo>
                <a:cubicBezTo>
                  <a:pt x="19" y="306"/>
                  <a:pt x="19" y="306"/>
                  <a:pt x="19" y="306"/>
                </a:cubicBezTo>
                <a:lnTo>
                  <a:pt x="21" y="303"/>
                </a:lnTo>
                <a:close/>
                <a:moveTo>
                  <a:pt x="19" y="310"/>
                </a:moveTo>
                <a:cubicBezTo>
                  <a:pt x="21" y="311"/>
                  <a:pt x="21" y="311"/>
                  <a:pt x="21" y="311"/>
                </a:cubicBezTo>
                <a:cubicBezTo>
                  <a:pt x="22" y="311"/>
                  <a:pt x="22" y="311"/>
                  <a:pt x="22" y="311"/>
                </a:cubicBezTo>
                <a:cubicBezTo>
                  <a:pt x="21" y="315"/>
                  <a:pt x="21" y="315"/>
                  <a:pt x="21" y="315"/>
                </a:cubicBezTo>
                <a:cubicBezTo>
                  <a:pt x="21" y="315"/>
                  <a:pt x="21" y="315"/>
                  <a:pt x="21" y="315"/>
                </a:cubicBezTo>
                <a:cubicBezTo>
                  <a:pt x="18" y="313"/>
                  <a:pt x="18" y="313"/>
                  <a:pt x="18" y="313"/>
                </a:cubicBezTo>
                <a:lnTo>
                  <a:pt x="19" y="310"/>
                </a:lnTo>
                <a:close/>
                <a:moveTo>
                  <a:pt x="18" y="318"/>
                </a:moveTo>
                <a:cubicBezTo>
                  <a:pt x="20" y="318"/>
                  <a:pt x="20" y="318"/>
                  <a:pt x="20" y="318"/>
                </a:cubicBezTo>
                <a:cubicBezTo>
                  <a:pt x="20" y="318"/>
                  <a:pt x="20" y="318"/>
                  <a:pt x="20" y="318"/>
                </a:cubicBezTo>
                <a:cubicBezTo>
                  <a:pt x="20" y="322"/>
                  <a:pt x="20" y="322"/>
                  <a:pt x="20" y="322"/>
                </a:cubicBezTo>
                <a:cubicBezTo>
                  <a:pt x="19" y="322"/>
                  <a:pt x="19" y="322"/>
                  <a:pt x="19" y="322"/>
                </a:cubicBezTo>
                <a:cubicBezTo>
                  <a:pt x="16" y="321"/>
                  <a:pt x="16" y="321"/>
                  <a:pt x="16" y="321"/>
                </a:cubicBezTo>
                <a:lnTo>
                  <a:pt x="18" y="318"/>
                </a:lnTo>
                <a:close/>
                <a:moveTo>
                  <a:pt x="16" y="325"/>
                </a:moveTo>
                <a:cubicBezTo>
                  <a:pt x="18" y="325"/>
                  <a:pt x="18" y="325"/>
                  <a:pt x="18" y="325"/>
                </a:cubicBezTo>
                <a:cubicBezTo>
                  <a:pt x="19" y="326"/>
                  <a:pt x="19" y="326"/>
                  <a:pt x="19" y="326"/>
                </a:cubicBezTo>
                <a:cubicBezTo>
                  <a:pt x="18" y="330"/>
                  <a:pt x="18" y="330"/>
                  <a:pt x="18" y="330"/>
                </a:cubicBezTo>
                <a:cubicBezTo>
                  <a:pt x="18" y="330"/>
                  <a:pt x="18" y="330"/>
                  <a:pt x="18" y="330"/>
                </a:cubicBezTo>
                <a:cubicBezTo>
                  <a:pt x="15" y="328"/>
                  <a:pt x="15" y="328"/>
                  <a:pt x="15" y="328"/>
                </a:cubicBezTo>
                <a:lnTo>
                  <a:pt x="16" y="325"/>
                </a:lnTo>
                <a:close/>
                <a:moveTo>
                  <a:pt x="15" y="332"/>
                </a:moveTo>
                <a:cubicBezTo>
                  <a:pt x="17" y="332"/>
                  <a:pt x="17" y="332"/>
                  <a:pt x="17" y="332"/>
                </a:cubicBezTo>
                <a:cubicBezTo>
                  <a:pt x="17" y="333"/>
                  <a:pt x="17" y="333"/>
                  <a:pt x="17" y="333"/>
                </a:cubicBezTo>
                <a:cubicBezTo>
                  <a:pt x="17" y="337"/>
                  <a:pt x="17" y="337"/>
                  <a:pt x="17" y="337"/>
                </a:cubicBezTo>
                <a:cubicBezTo>
                  <a:pt x="16" y="337"/>
                  <a:pt x="16" y="337"/>
                  <a:pt x="16" y="337"/>
                </a:cubicBezTo>
                <a:cubicBezTo>
                  <a:pt x="14" y="335"/>
                  <a:pt x="14" y="335"/>
                  <a:pt x="14" y="335"/>
                </a:cubicBezTo>
                <a:lnTo>
                  <a:pt x="15" y="332"/>
                </a:lnTo>
                <a:close/>
                <a:moveTo>
                  <a:pt x="14" y="339"/>
                </a:moveTo>
                <a:cubicBezTo>
                  <a:pt x="15" y="340"/>
                  <a:pt x="15" y="340"/>
                  <a:pt x="15" y="340"/>
                </a:cubicBezTo>
                <a:cubicBezTo>
                  <a:pt x="16" y="340"/>
                  <a:pt x="16" y="340"/>
                  <a:pt x="16" y="340"/>
                </a:cubicBezTo>
                <a:cubicBezTo>
                  <a:pt x="15" y="344"/>
                  <a:pt x="15" y="344"/>
                  <a:pt x="15" y="344"/>
                </a:cubicBezTo>
                <a:cubicBezTo>
                  <a:pt x="15" y="344"/>
                  <a:pt x="15" y="344"/>
                  <a:pt x="15" y="344"/>
                </a:cubicBezTo>
                <a:cubicBezTo>
                  <a:pt x="12" y="342"/>
                  <a:pt x="12" y="342"/>
                  <a:pt x="12" y="342"/>
                </a:cubicBezTo>
                <a:lnTo>
                  <a:pt x="14" y="339"/>
                </a:lnTo>
                <a:close/>
                <a:moveTo>
                  <a:pt x="12" y="347"/>
                </a:moveTo>
                <a:cubicBezTo>
                  <a:pt x="14" y="347"/>
                  <a:pt x="14" y="347"/>
                  <a:pt x="14" y="347"/>
                </a:cubicBezTo>
                <a:cubicBezTo>
                  <a:pt x="15" y="347"/>
                  <a:pt x="15" y="347"/>
                  <a:pt x="15" y="347"/>
                </a:cubicBezTo>
                <a:cubicBezTo>
                  <a:pt x="14" y="351"/>
                  <a:pt x="14" y="351"/>
                  <a:pt x="14" y="351"/>
                </a:cubicBezTo>
                <a:cubicBezTo>
                  <a:pt x="14" y="351"/>
                  <a:pt x="14" y="351"/>
                  <a:pt x="14" y="351"/>
                </a:cubicBezTo>
                <a:cubicBezTo>
                  <a:pt x="11" y="350"/>
                  <a:pt x="11" y="350"/>
                  <a:pt x="11" y="350"/>
                </a:cubicBezTo>
                <a:lnTo>
                  <a:pt x="12" y="347"/>
                </a:lnTo>
                <a:close/>
                <a:moveTo>
                  <a:pt x="11" y="354"/>
                </a:moveTo>
                <a:cubicBezTo>
                  <a:pt x="13" y="354"/>
                  <a:pt x="13" y="354"/>
                  <a:pt x="13" y="354"/>
                </a:cubicBezTo>
                <a:cubicBezTo>
                  <a:pt x="13" y="354"/>
                  <a:pt x="13" y="354"/>
                  <a:pt x="13" y="354"/>
                </a:cubicBezTo>
                <a:cubicBezTo>
                  <a:pt x="12" y="359"/>
                  <a:pt x="12" y="359"/>
                  <a:pt x="12" y="359"/>
                </a:cubicBezTo>
                <a:cubicBezTo>
                  <a:pt x="12" y="359"/>
                  <a:pt x="12" y="359"/>
                  <a:pt x="12" y="359"/>
                </a:cubicBezTo>
                <a:cubicBezTo>
                  <a:pt x="9" y="357"/>
                  <a:pt x="9" y="357"/>
                  <a:pt x="9" y="357"/>
                </a:cubicBezTo>
                <a:lnTo>
                  <a:pt x="11" y="354"/>
                </a:lnTo>
                <a:close/>
                <a:moveTo>
                  <a:pt x="9" y="361"/>
                </a:moveTo>
                <a:cubicBezTo>
                  <a:pt x="11" y="361"/>
                  <a:pt x="11" y="361"/>
                  <a:pt x="11" y="361"/>
                </a:cubicBezTo>
                <a:cubicBezTo>
                  <a:pt x="12" y="362"/>
                  <a:pt x="12" y="362"/>
                  <a:pt x="12" y="362"/>
                </a:cubicBezTo>
                <a:cubicBezTo>
                  <a:pt x="11" y="366"/>
                  <a:pt x="11" y="366"/>
                  <a:pt x="11" y="366"/>
                </a:cubicBezTo>
                <a:cubicBezTo>
                  <a:pt x="11" y="366"/>
                  <a:pt x="11" y="366"/>
                  <a:pt x="11" y="366"/>
                </a:cubicBezTo>
                <a:cubicBezTo>
                  <a:pt x="8" y="364"/>
                  <a:pt x="8" y="364"/>
                  <a:pt x="8" y="364"/>
                </a:cubicBezTo>
                <a:lnTo>
                  <a:pt x="9" y="361"/>
                </a:lnTo>
                <a:close/>
                <a:moveTo>
                  <a:pt x="6" y="388"/>
                </a:moveTo>
                <a:cubicBezTo>
                  <a:pt x="3" y="386"/>
                  <a:pt x="3" y="386"/>
                  <a:pt x="3" y="386"/>
                </a:cubicBezTo>
                <a:cubicBezTo>
                  <a:pt x="5" y="383"/>
                  <a:pt x="5" y="383"/>
                  <a:pt x="5" y="383"/>
                </a:cubicBezTo>
                <a:cubicBezTo>
                  <a:pt x="7" y="383"/>
                  <a:pt x="7" y="383"/>
                  <a:pt x="7" y="383"/>
                </a:cubicBezTo>
                <a:cubicBezTo>
                  <a:pt x="7" y="383"/>
                  <a:pt x="7" y="383"/>
                  <a:pt x="7" y="383"/>
                </a:cubicBezTo>
                <a:lnTo>
                  <a:pt x="6" y="388"/>
                </a:lnTo>
                <a:close/>
                <a:moveTo>
                  <a:pt x="8" y="380"/>
                </a:moveTo>
                <a:cubicBezTo>
                  <a:pt x="8" y="380"/>
                  <a:pt x="8" y="380"/>
                  <a:pt x="8" y="380"/>
                </a:cubicBezTo>
                <a:cubicBezTo>
                  <a:pt x="5" y="379"/>
                  <a:pt x="5" y="379"/>
                  <a:pt x="5" y="379"/>
                </a:cubicBezTo>
                <a:cubicBezTo>
                  <a:pt x="6" y="376"/>
                  <a:pt x="6" y="376"/>
                  <a:pt x="6" y="376"/>
                </a:cubicBezTo>
                <a:cubicBezTo>
                  <a:pt x="8" y="376"/>
                  <a:pt x="8" y="376"/>
                  <a:pt x="8" y="376"/>
                </a:cubicBezTo>
                <a:cubicBezTo>
                  <a:pt x="9" y="376"/>
                  <a:pt x="9" y="376"/>
                  <a:pt x="9" y="376"/>
                </a:cubicBezTo>
                <a:lnTo>
                  <a:pt x="8" y="380"/>
                </a:lnTo>
                <a:close/>
                <a:moveTo>
                  <a:pt x="6" y="371"/>
                </a:moveTo>
                <a:cubicBezTo>
                  <a:pt x="8" y="368"/>
                  <a:pt x="8" y="368"/>
                  <a:pt x="8" y="368"/>
                </a:cubicBezTo>
                <a:cubicBezTo>
                  <a:pt x="10" y="369"/>
                  <a:pt x="10" y="369"/>
                  <a:pt x="10" y="369"/>
                </a:cubicBezTo>
                <a:cubicBezTo>
                  <a:pt x="10" y="369"/>
                  <a:pt x="10" y="369"/>
                  <a:pt x="10" y="369"/>
                </a:cubicBezTo>
                <a:cubicBezTo>
                  <a:pt x="9" y="373"/>
                  <a:pt x="9" y="373"/>
                  <a:pt x="9" y="373"/>
                </a:cubicBezTo>
                <a:cubicBezTo>
                  <a:pt x="9" y="373"/>
                  <a:pt x="9" y="373"/>
                  <a:pt x="9" y="373"/>
                </a:cubicBezTo>
                <a:lnTo>
                  <a:pt x="6" y="371"/>
                </a:lnTo>
                <a:close/>
                <a:moveTo>
                  <a:pt x="10" y="388"/>
                </a:moveTo>
                <a:cubicBezTo>
                  <a:pt x="10" y="388"/>
                  <a:pt x="10" y="388"/>
                  <a:pt x="10" y="388"/>
                </a:cubicBezTo>
                <a:cubicBezTo>
                  <a:pt x="10" y="388"/>
                  <a:pt x="10" y="388"/>
                  <a:pt x="10" y="388"/>
                </a:cubicBezTo>
                <a:cubicBezTo>
                  <a:pt x="10" y="388"/>
                  <a:pt x="10" y="388"/>
                  <a:pt x="10" y="388"/>
                </a:cubicBezTo>
                <a:cubicBezTo>
                  <a:pt x="10" y="388"/>
                  <a:pt x="10" y="388"/>
                  <a:pt x="10" y="388"/>
                </a:cubicBezTo>
                <a:cubicBezTo>
                  <a:pt x="10" y="388"/>
                  <a:pt x="10" y="388"/>
                  <a:pt x="10" y="388"/>
                </a:cubicBezTo>
                <a:cubicBezTo>
                  <a:pt x="10" y="388"/>
                  <a:pt x="9" y="388"/>
                  <a:pt x="9" y="388"/>
                </a:cubicBezTo>
                <a:cubicBezTo>
                  <a:pt x="9" y="388"/>
                  <a:pt x="9" y="388"/>
                  <a:pt x="9" y="388"/>
                </a:cubicBezTo>
                <a:cubicBezTo>
                  <a:pt x="10" y="385"/>
                  <a:pt x="10" y="385"/>
                  <a:pt x="10" y="385"/>
                </a:cubicBezTo>
                <a:cubicBezTo>
                  <a:pt x="10" y="385"/>
                  <a:pt x="10" y="385"/>
                  <a:pt x="10" y="385"/>
                </a:cubicBezTo>
                <a:cubicBezTo>
                  <a:pt x="12" y="384"/>
                  <a:pt x="12" y="384"/>
                  <a:pt x="12" y="384"/>
                </a:cubicBezTo>
                <a:cubicBezTo>
                  <a:pt x="13" y="387"/>
                  <a:pt x="13" y="387"/>
                  <a:pt x="13" y="387"/>
                </a:cubicBezTo>
                <a:lnTo>
                  <a:pt x="10" y="388"/>
                </a:lnTo>
                <a:close/>
                <a:moveTo>
                  <a:pt x="12" y="381"/>
                </a:moveTo>
                <a:cubicBezTo>
                  <a:pt x="11" y="381"/>
                  <a:pt x="11" y="381"/>
                  <a:pt x="11" y="381"/>
                </a:cubicBezTo>
                <a:cubicBezTo>
                  <a:pt x="11" y="377"/>
                  <a:pt x="11" y="377"/>
                  <a:pt x="11" y="377"/>
                </a:cubicBezTo>
                <a:cubicBezTo>
                  <a:pt x="12" y="377"/>
                  <a:pt x="12" y="377"/>
                  <a:pt x="12" y="377"/>
                </a:cubicBezTo>
                <a:cubicBezTo>
                  <a:pt x="13" y="377"/>
                  <a:pt x="13" y="377"/>
                  <a:pt x="13" y="377"/>
                </a:cubicBezTo>
                <a:cubicBezTo>
                  <a:pt x="15" y="380"/>
                  <a:pt x="15" y="380"/>
                  <a:pt x="15" y="380"/>
                </a:cubicBezTo>
                <a:lnTo>
                  <a:pt x="12" y="381"/>
                </a:lnTo>
                <a:close/>
                <a:moveTo>
                  <a:pt x="14" y="374"/>
                </a:moveTo>
                <a:cubicBezTo>
                  <a:pt x="12" y="374"/>
                  <a:pt x="12" y="374"/>
                  <a:pt x="12" y="374"/>
                </a:cubicBezTo>
                <a:cubicBezTo>
                  <a:pt x="13" y="370"/>
                  <a:pt x="13" y="370"/>
                  <a:pt x="13" y="370"/>
                </a:cubicBezTo>
                <a:cubicBezTo>
                  <a:pt x="13" y="370"/>
                  <a:pt x="13" y="370"/>
                  <a:pt x="13" y="370"/>
                </a:cubicBezTo>
                <a:cubicBezTo>
                  <a:pt x="15" y="370"/>
                  <a:pt x="15" y="370"/>
                  <a:pt x="15" y="370"/>
                </a:cubicBezTo>
                <a:cubicBezTo>
                  <a:pt x="16" y="373"/>
                  <a:pt x="16" y="373"/>
                  <a:pt x="16" y="373"/>
                </a:cubicBezTo>
                <a:lnTo>
                  <a:pt x="14" y="374"/>
                </a:lnTo>
                <a:close/>
                <a:moveTo>
                  <a:pt x="15" y="366"/>
                </a:moveTo>
                <a:cubicBezTo>
                  <a:pt x="14" y="366"/>
                  <a:pt x="14" y="366"/>
                  <a:pt x="14" y="366"/>
                </a:cubicBezTo>
                <a:cubicBezTo>
                  <a:pt x="14" y="363"/>
                  <a:pt x="14" y="363"/>
                  <a:pt x="14" y="363"/>
                </a:cubicBezTo>
                <a:cubicBezTo>
                  <a:pt x="14" y="363"/>
                  <a:pt x="15" y="363"/>
                  <a:pt x="15" y="363"/>
                </a:cubicBezTo>
                <a:cubicBezTo>
                  <a:pt x="16" y="362"/>
                  <a:pt x="16" y="362"/>
                  <a:pt x="16" y="362"/>
                </a:cubicBezTo>
                <a:cubicBezTo>
                  <a:pt x="18" y="365"/>
                  <a:pt x="18" y="365"/>
                  <a:pt x="18" y="365"/>
                </a:cubicBezTo>
                <a:lnTo>
                  <a:pt x="15" y="366"/>
                </a:lnTo>
                <a:close/>
                <a:moveTo>
                  <a:pt x="17" y="359"/>
                </a:moveTo>
                <a:cubicBezTo>
                  <a:pt x="15" y="359"/>
                  <a:pt x="15" y="359"/>
                  <a:pt x="15" y="359"/>
                </a:cubicBezTo>
                <a:cubicBezTo>
                  <a:pt x="16" y="356"/>
                  <a:pt x="16" y="356"/>
                  <a:pt x="16" y="356"/>
                </a:cubicBezTo>
                <a:cubicBezTo>
                  <a:pt x="16" y="356"/>
                  <a:pt x="16" y="356"/>
                  <a:pt x="16" y="356"/>
                </a:cubicBezTo>
                <a:cubicBezTo>
                  <a:pt x="18" y="355"/>
                  <a:pt x="18" y="355"/>
                  <a:pt x="18" y="355"/>
                </a:cubicBezTo>
                <a:cubicBezTo>
                  <a:pt x="19" y="358"/>
                  <a:pt x="19" y="358"/>
                  <a:pt x="19" y="358"/>
                </a:cubicBezTo>
                <a:lnTo>
                  <a:pt x="17" y="359"/>
                </a:lnTo>
                <a:close/>
                <a:moveTo>
                  <a:pt x="18" y="352"/>
                </a:moveTo>
                <a:cubicBezTo>
                  <a:pt x="17" y="352"/>
                  <a:pt x="17" y="352"/>
                  <a:pt x="17" y="352"/>
                </a:cubicBezTo>
                <a:cubicBezTo>
                  <a:pt x="17" y="348"/>
                  <a:pt x="17" y="348"/>
                  <a:pt x="17" y="348"/>
                </a:cubicBezTo>
                <a:cubicBezTo>
                  <a:pt x="17" y="348"/>
                  <a:pt x="17" y="348"/>
                  <a:pt x="18" y="348"/>
                </a:cubicBezTo>
                <a:cubicBezTo>
                  <a:pt x="19" y="348"/>
                  <a:pt x="19" y="348"/>
                  <a:pt x="19" y="348"/>
                </a:cubicBezTo>
                <a:cubicBezTo>
                  <a:pt x="20" y="351"/>
                  <a:pt x="20" y="351"/>
                  <a:pt x="20" y="351"/>
                </a:cubicBezTo>
                <a:lnTo>
                  <a:pt x="18" y="352"/>
                </a:lnTo>
                <a:close/>
                <a:moveTo>
                  <a:pt x="20" y="345"/>
                </a:moveTo>
                <a:cubicBezTo>
                  <a:pt x="18" y="344"/>
                  <a:pt x="18" y="344"/>
                  <a:pt x="18" y="344"/>
                </a:cubicBezTo>
                <a:cubicBezTo>
                  <a:pt x="19" y="341"/>
                  <a:pt x="19" y="341"/>
                  <a:pt x="19" y="341"/>
                </a:cubicBezTo>
                <a:cubicBezTo>
                  <a:pt x="19" y="341"/>
                  <a:pt x="19" y="341"/>
                  <a:pt x="19" y="341"/>
                </a:cubicBezTo>
                <a:cubicBezTo>
                  <a:pt x="20" y="341"/>
                  <a:pt x="20" y="341"/>
                  <a:pt x="20" y="341"/>
                </a:cubicBezTo>
                <a:cubicBezTo>
                  <a:pt x="22" y="344"/>
                  <a:pt x="22" y="344"/>
                  <a:pt x="22" y="344"/>
                </a:cubicBezTo>
                <a:lnTo>
                  <a:pt x="20" y="345"/>
                </a:lnTo>
                <a:close/>
                <a:moveTo>
                  <a:pt x="21" y="337"/>
                </a:moveTo>
                <a:cubicBezTo>
                  <a:pt x="19" y="337"/>
                  <a:pt x="19" y="337"/>
                  <a:pt x="19" y="337"/>
                </a:cubicBezTo>
                <a:cubicBezTo>
                  <a:pt x="20" y="334"/>
                  <a:pt x="20" y="334"/>
                  <a:pt x="20" y="334"/>
                </a:cubicBezTo>
                <a:cubicBezTo>
                  <a:pt x="20" y="334"/>
                  <a:pt x="20" y="334"/>
                  <a:pt x="20" y="334"/>
                </a:cubicBezTo>
                <a:cubicBezTo>
                  <a:pt x="22" y="333"/>
                  <a:pt x="22" y="333"/>
                  <a:pt x="22" y="333"/>
                </a:cubicBezTo>
                <a:cubicBezTo>
                  <a:pt x="23" y="337"/>
                  <a:pt x="23" y="337"/>
                  <a:pt x="23" y="337"/>
                </a:cubicBezTo>
                <a:lnTo>
                  <a:pt x="21" y="337"/>
                </a:lnTo>
                <a:close/>
                <a:moveTo>
                  <a:pt x="22" y="330"/>
                </a:moveTo>
                <a:cubicBezTo>
                  <a:pt x="21" y="330"/>
                  <a:pt x="21" y="330"/>
                  <a:pt x="21" y="330"/>
                </a:cubicBezTo>
                <a:cubicBezTo>
                  <a:pt x="22" y="327"/>
                  <a:pt x="22" y="327"/>
                  <a:pt x="22" y="327"/>
                </a:cubicBezTo>
                <a:cubicBezTo>
                  <a:pt x="22" y="327"/>
                  <a:pt x="22" y="327"/>
                  <a:pt x="22" y="327"/>
                </a:cubicBezTo>
                <a:cubicBezTo>
                  <a:pt x="23" y="326"/>
                  <a:pt x="23" y="326"/>
                  <a:pt x="23" y="326"/>
                </a:cubicBezTo>
                <a:cubicBezTo>
                  <a:pt x="25" y="329"/>
                  <a:pt x="25" y="329"/>
                  <a:pt x="25" y="329"/>
                </a:cubicBezTo>
                <a:lnTo>
                  <a:pt x="22" y="330"/>
                </a:lnTo>
                <a:close/>
                <a:moveTo>
                  <a:pt x="24" y="323"/>
                </a:moveTo>
                <a:cubicBezTo>
                  <a:pt x="22" y="323"/>
                  <a:pt x="22" y="323"/>
                  <a:pt x="22" y="323"/>
                </a:cubicBezTo>
                <a:cubicBezTo>
                  <a:pt x="23" y="320"/>
                  <a:pt x="23" y="320"/>
                  <a:pt x="23" y="320"/>
                </a:cubicBezTo>
                <a:cubicBezTo>
                  <a:pt x="23" y="320"/>
                  <a:pt x="23" y="320"/>
                  <a:pt x="23" y="320"/>
                </a:cubicBezTo>
                <a:cubicBezTo>
                  <a:pt x="25" y="319"/>
                  <a:pt x="25" y="319"/>
                  <a:pt x="25" y="319"/>
                </a:cubicBezTo>
                <a:cubicBezTo>
                  <a:pt x="26" y="322"/>
                  <a:pt x="26" y="322"/>
                  <a:pt x="26" y="322"/>
                </a:cubicBezTo>
                <a:lnTo>
                  <a:pt x="24" y="323"/>
                </a:lnTo>
                <a:close/>
                <a:moveTo>
                  <a:pt x="25" y="316"/>
                </a:moveTo>
                <a:cubicBezTo>
                  <a:pt x="24" y="316"/>
                  <a:pt x="24" y="316"/>
                  <a:pt x="24" y="316"/>
                </a:cubicBezTo>
                <a:cubicBezTo>
                  <a:pt x="24" y="312"/>
                  <a:pt x="24" y="312"/>
                  <a:pt x="24" y="312"/>
                </a:cubicBezTo>
                <a:cubicBezTo>
                  <a:pt x="25" y="312"/>
                  <a:pt x="25" y="312"/>
                  <a:pt x="25" y="312"/>
                </a:cubicBezTo>
                <a:cubicBezTo>
                  <a:pt x="26" y="312"/>
                  <a:pt x="26" y="312"/>
                  <a:pt x="26" y="312"/>
                </a:cubicBezTo>
                <a:cubicBezTo>
                  <a:pt x="28" y="315"/>
                  <a:pt x="28" y="315"/>
                  <a:pt x="28" y="315"/>
                </a:cubicBezTo>
                <a:lnTo>
                  <a:pt x="25" y="316"/>
                </a:lnTo>
                <a:close/>
                <a:moveTo>
                  <a:pt x="27" y="309"/>
                </a:moveTo>
                <a:cubicBezTo>
                  <a:pt x="25" y="308"/>
                  <a:pt x="25" y="308"/>
                  <a:pt x="25" y="308"/>
                </a:cubicBezTo>
                <a:cubicBezTo>
                  <a:pt x="26" y="305"/>
                  <a:pt x="26" y="305"/>
                  <a:pt x="26" y="305"/>
                </a:cubicBezTo>
                <a:cubicBezTo>
                  <a:pt x="26" y="305"/>
                  <a:pt x="26" y="305"/>
                  <a:pt x="26" y="305"/>
                </a:cubicBezTo>
                <a:cubicBezTo>
                  <a:pt x="28" y="305"/>
                  <a:pt x="28" y="305"/>
                  <a:pt x="28" y="305"/>
                </a:cubicBezTo>
                <a:cubicBezTo>
                  <a:pt x="29" y="308"/>
                  <a:pt x="29" y="308"/>
                  <a:pt x="29" y="308"/>
                </a:cubicBezTo>
                <a:lnTo>
                  <a:pt x="27" y="309"/>
                </a:lnTo>
                <a:close/>
                <a:moveTo>
                  <a:pt x="28" y="301"/>
                </a:moveTo>
                <a:cubicBezTo>
                  <a:pt x="27" y="301"/>
                  <a:pt x="27" y="301"/>
                  <a:pt x="27" y="301"/>
                </a:cubicBezTo>
                <a:cubicBezTo>
                  <a:pt x="27" y="298"/>
                  <a:pt x="27" y="298"/>
                  <a:pt x="27" y="298"/>
                </a:cubicBezTo>
                <a:cubicBezTo>
                  <a:pt x="27" y="298"/>
                  <a:pt x="28" y="298"/>
                  <a:pt x="28" y="298"/>
                </a:cubicBezTo>
                <a:cubicBezTo>
                  <a:pt x="29" y="298"/>
                  <a:pt x="29" y="298"/>
                  <a:pt x="29" y="298"/>
                </a:cubicBezTo>
                <a:cubicBezTo>
                  <a:pt x="31" y="301"/>
                  <a:pt x="31" y="301"/>
                  <a:pt x="31" y="301"/>
                </a:cubicBezTo>
                <a:lnTo>
                  <a:pt x="28" y="301"/>
                </a:lnTo>
                <a:close/>
                <a:moveTo>
                  <a:pt x="30" y="294"/>
                </a:moveTo>
                <a:cubicBezTo>
                  <a:pt x="28" y="294"/>
                  <a:pt x="28" y="294"/>
                  <a:pt x="28" y="294"/>
                </a:cubicBezTo>
                <a:cubicBezTo>
                  <a:pt x="29" y="291"/>
                  <a:pt x="29" y="291"/>
                  <a:pt x="29" y="291"/>
                </a:cubicBezTo>
                <a:cubicBezTo>
                  <a:pt x="29" y="291"/>
                  <a:pt x="29" y="291"/>
                  <a:pt x="29" y="291"/>
                </a:cubicBezTo>
                <a:cubicBezTo>
                  <a:pt x="31" y="290"/>
                  <a:pt x="31" y="290"/>
                  <a:pt x="31" y="290"/>
                </a:cubicBezTo>
                <a:cubicBezTo>
                  <a:pt x="32" y="293"/>
                  <a:pt x="32" y="293"/>
                  <a:pt x="32" y="293"/>
                </a:cubicBezTo>
                <a:lnTo>
                  <a:pt x="30" y="294"/>
                </a:lnTo>
                <a:close/>
                <a:moveTo>
                  <a:pt x="31" y="287"/>
                </a:moveTo>
                <a:cubicBezTo>
                  <a:pt x="30" y="287"/>
                  <a:pt x="30" y="287"/>
                  <a:pt x="30" y="287"/>
                </a:cubicBezTo>
                <a:cubicBezTo>
                  <a:pt x="30" y="284"/>
                  <a:pt x="30" y="284"/>
                  <a:pt x="30" y="284"/>
                </a:cubicBezTo>
                <a:cubicBezTo>
                  <a:pt x="30" y="284"/>
                  <a:pt x="30" y="284"/>
                  <a:pt x="30" y="284"/>
                </a:cubicBezTo>
                <a:cubicBezTo>
                  <a:pt x="32" y="283"/>
                  <a:pt x="32" y="283"/>
                  <a:pt x="32" y="283"/>
                </a:cubicBezTo>
                <a:cubicBezTo>
                  <a:pt x="33" y="286"/>
                  <a:pt x="33" y="286"/>
                  <a:pt x="33" y="286"/>
                </a:cubicBezTo>
                <a:lnTo>
                  <a:pt x="31" y="287"/>
                </a:lnTo>
                <a:close/>
                <a:moveTo>
                  <a:pt x="33" y="280"/>
                </a:moveTo>
                <a:cubicBezTo>
                  <a:pt x="31" y="280"/>
                  <a:pt x="31" y="280"/>
                  <a:pt x="31" y="280"/>
                </a:cubicBezTo>
                <a:cubicBezTo>
                  <a:pt x="32" y="277"/>
                  <a:pt x="32" y="277"/>
                  <a:pt x="32" y="277"/>
                </a:cubicBezTo>
                <a:cubicBezTo>
                  <a:pt x="32" y="277"/>
                  <a:pt x="32" y="277"/>
                  <a:pt x="32" y="277"/>
                </a:cubicBezTo>
                <a:cubicBezTo>
                  <a:pt x="33" y="276"/>
                  <a:pt x="33" y="276"/>
                  <a:pt x="33" y="276"/>
                </a:cubicBezTo>
                <a:cubicBezTo>
                  <a:pt x="35" y="279"/>
                  <a:pt x="35" y="279"/>
                  <a:pt x="35" y="279"/>
                </a:cubicBezTo>
                <a:lnTo>
                  <a:pt x="33" y="280"/>
                </a:lnTo>
                <a:close/>
                <a:moveTo>
                  <a:pt x="34" y="273"/>
                </a:moveTo>
                <a:cubicBezTo>
                  <a:pt x="32" y="273"/>
                  <a:pt x="32" y="273"/>
                  <a:pt x="32" y="273"/>
                </a:cubicBezTo>
                <a:cubicBezTo>
                  <a:pt x="33" y="270"/>
                  <a:pt x="33" y="270"/>
                  <a:pt x="33" y="270"/>
                </a:cubicBezTo>
                <a:cubicBezTo>
                  <a:pt x="33" y="270"/>
                  <a:pt x="33" y="270"/>
                  <a:pt x="33" y="270"/>
                </a:cubicBezTo>
                <a:cubicBezTo>
                  <a:pt x="35" y="269"/>
                  <a:pt x="35" y="269"/>
                  <a:pt x="35" y="269"/>
                </a:cubicBezTo>
                <a:cubicBezTo>
                  <a:pt x="36" y="272"/>
                  <a:pt x="36" y="272"/>
                  <a:pt x="36" y="272"/>
                </a:cubicBezTo>
                <a:lnTo>
                  <a:pt x="34" y="273"/>
                </a:lnTo>
                <a:close/>
                <a:moveTo>
                  <a:pt x="36" y="266"/>
                </a:moveTo>
                <a:cubicBezTo>
                  <a:pt x="34" y="265"/>
                  <a:pt x="34" y="265"/>
                  <a:pt x="34" y="265"/>
                </a:cubicBezTo>
                <a:cubicBezTo>
                  <a:pt x="34" y="263"/>
                  <a:pt x="34" y="263"/>
                  <a:pt x="34" y="263"/>
                </a:cubicBezTo>
                <a:cubicBezTo>
                  <a:pt x="34" y="263"/>
                  <a:pt x="35" y="263"/>
                  <a:pt x="35" y="262"/>
                </a:cubicBezTo>
                <a:cubicBezTo>
                  <a:pt x="36" y="262"/>
                  <a:pt x="36" y="262"/>
                  <a:pt x="36" y="262"/>
                </a:cubicBezTo>
                <a:cubicBezTo>
                  <a:pt x="38" y="265"/>
                  <a:pt x="38" y="265"/>
                  <a:pt x="38" y="265"/>
                </a:cubicBezTo>
                <a:lnTo>
                  <a:pt x="36" y="266"/>
                </a:lnTo>
                <a:close/>
                <a:moveTo>
                  <a:pt x="37" y="259"/>
                </a:moveTo>
                <a:cubicBezTo>
                  <a:pt x="35" y="258"/>
                  <a:pt x="35" y="258"/>
                  <a:pt x="35" y="258"/>
                </a:cubicBezTo>
                <a:cubicBezTo>
                  <a:pt x="36" y="255"/>
                  <a:pt x="36" y="255"/>
                  <a:pt x="36" y="255"/>
                </a:cubicBezTo>
                <a:cubicBezTo>
                  <a:pt x="36" y="255"/>
                  <a:pt x="36" y="255"/>
                  <a:pt x="36" y="255"/>
                </a:cubicBezTo>
                <a:cubicBezTo>
                  <a:pt x="38" y="255"/>
                  <a:pt x="38" y="255"/>
                  <a:pt x="38" y="255"/>
                </a:cubicBezTo>
                <a:cubicBezTo>
                  <a:pt x="39" y="258"/>
                  <a:pt x="39" y="258"/>
                  <a:pt x="39" y="258"/>
                </a:cubicBezTo>
                <a:lnTo>
                  <a:pt x="37" y="259"/>
                </a:lnTo>
                <a:close/>
                <a:moveTo>
                  <a:pt x="38" y="252"/>
                </a:moveTo>
                <a:cubicBezTo>
                  <a:pt x="37" y="251"/>
                  <a:pt x="37" y="251"/>
                  <a:pt x="37" y="251"/>
                </a:cubicBezTo>
                <a:cubicBezTo>
                  <a:pt x="37" y="248"/>
                  <a:pt x="37" y="248"/>
                  <a:pt x="37" y="248"/>
                </a:cubicBezTo>
                <a:cubicBezTo>
                  <a:pt x="37" y="248"/>
                  <a:pt x="37" y="248"/>
                  <a:pt x="38" y="248"/>
                </a:cubicBezTo>
                <a:cubicBezTo>
                  <a:pt x="39" y="248"/>
                  <a:pt x="39" y="248"/>
                  <a:pt x="39" y="248"/>
                </a:cubicBezTo>
                <a:cubicBezTo>
                  <a:pt x="40" y="251"/>
                  <a:pt x="40" y="251"/>
                  <a:pt x="40" y="251"/>
                </a:cubicBezTo>
                <a:lnTo>
                  <a:pt x="38" y="252"/>
                </a:lnTo>
                <a:close/>
                <a:moveTo>
                  <a:pt x="40" y="244"/>
                </a:moveTo>
                <a:cubicBezTo>
                  <a:pt x="40" y="244"/>
                  <a:pt x="40" y="244"/>
                  <a:pt x="40" y="244"/>
                </a:cubicBezTo>
                <a:cubicBezTo>
                  <a:pt x="38" y="244"/>
                  <a:pt x="38" y="244"/>
                  <a:pt x="38" y="244"/>
                </a:cubicBezTo>
                <a:cubicBezTo>
                  <a:pt x="39" y="241"/>
                  <a:pt x="39" y="241"/>
                  <a:pt x="39" y="241"/>
                </a:cubicBezTo>
                <a:cubicBezTo>
                  <a:pt x="39" y="241"/>
                  <a:pt x="39" y="241"/>
                  <a:pt x="39" y="241"/>
                </a:cubicBezTo>
                <a:cubicBezTo>
                  <a:pt x="40" y="241"/>
                  <a:pt x="40" y="241"/>
                  <a:pt x="40" y="241"/>
                </a:cubicBezTo>
                <a:cubicBezTo>
                  <a:pt x="42" y="244"/>
                  <a:pt x="42" y="244"/>
                  <a:pt x="42" y="244"/>
                </a:cubicBezTo>
                <a:lnTo>
                  <a:pt x="40" y="244"/>
                </a:lnTo>
                <a:close/>
                <a:moveTo>
                  <a:pt x="41" y="237"/>
                </a:moveTo>
                <a:cubicBezTo>
                  <a:pt x="41" y="237"/>
                  <a:pt x="41" y="237"/>
                  <a:pt x="41" y="237"/>
                </a:cubicBezTo>
                <a:cubicBezTo>
                  <a:pt x="39" y="237"/>
                  <a:pt x="39" y="237"/>
                  <a:pt x="39" y="237"/>
                </a:cubicBezTo>
                <a:cubicBezTo>
                  <a:pt x="40" y="234"/>
                  <a:pt x="40" y="234"/>
                  <a:pt x="40" y="234"/>
                </a:cubicBezTo>
                <a:cubicBezTo>
                  <a:pt x="40" y="234"/>
                  <a:pt x="40" y="234"/>
                  <a:pt x="40" y="234"/>
                </a:cubicBezTo>
                <a:cubicBezTo>
                  <a:pt x="42" y="234"/>
                  <a:pt x="42" y="234"/>
                  <a:pt x="42" y="234"/>
                </a:cubicBezTo>
                <a:cubicBezTo>
                  <a:pt x="43" y="237"/>
                  <a:pt x="43" y="237"/>
                  <a:pt x="43" y="237"/>
                </a:cubicBezTo>
                <a:lnTo>
                  <a:pt x="41" y="237"/>
                </a:lnTo>
                <a:close/>
                <a:moveTo>
                  <a:pt x="43" y="230"/>
                </a:moveTo>
                <a:cubicBezTo>
                  <a:pt x="43" y="230"/>
                  <a:pt x="43" y="230"/>
                  <a:pt x="43" y="230"/>
                </a:cubicBezTo>
                <a:cubicBezTo>
                  <a:pt x="41" y="230"/>
                  <a:pt x="41" y="230"/>
                  <a:pt x="41" y="230"/>
                </a:cubicBezTo>
                <a:cubicBezTo>
                  <a:pt x="41" y="227"/>
                  <a:pt x="41" y="227"/>
                  <a:pt x="41" y="227"/>
                </a:cubicBezTo>
                <a:cubicBezTo>
                  <a:pt x="42" y="227"/>
                  <a:pt x="42" y="227"/>
                  <a:pt x="42" y="227"/>
                </a:cubicBezTo>
                <a:cubicBezTo>
                  <a:pt x="43" y="227"/>
                  <a:pt x="43" y="227"/>
                  <a:pt x="43" y="227"/>
                </a:cubicBezTo>
                <a:cubicBezTo>
                  <a:pt x="45" y="230"/>
                  <a:pt x="45" y="230"/>
                  <a:pt x="45" y="230"/>
                </a:cubicBezTo>
                <a:lnTo>
                  <a:pt x="43" y="230"/>
                </a:lnTo>
                <a:close/>
                <a:moveTo>
                  <a:pt x="44" y="223"/>
                </a:moveTo>
                <a:cubicBezTo>
                  <a:pt x="44" y="223"/>
                  <a:pt x="44" y="223"/>
                  <a:pt x="44" y="223"/>
                </a:cubicBezTo>
                <a:cubicBezTo>
                  <a:pt x="42" y="223"/>
                  <a:pt x="42" y="223"/>
                  <a:pt x="42" y="223"/>
                </a:cubicBezTo>
                <a:cubicBezTo>
                  <a:pt x="43" y="220"/>
                  <a:pt x="43" y="220"/>
                  <a:pt x="43" y="220"/>
                </a:cubicBezTo>
                <a:cubicBezTo>
                  <a:pt x="43" y="220"/>
                  <a:pt x="43" y="220"/>
                  <a:pt x="43" y="220"/>
                </a:cubicBezTo>
                <a:cubicBezTo>
                  <a:pt x="45" y="220"/>
                  <a:pt x="45" y="220"/>
                  <a:pt x="45" y="220"/>
                </a:cubicBezTo>
                <a:cubicBezTo>
                  <a:pt x="46" y="223"/>
                  <a:pt x="46" y="223"/>
                  <a:pt x="46" y="223"/>
                </a:cubicBezTo>
                <a:lnTo>
                  <a:pt x="44" y="223"/>
                </a:lnTo>
                <a:close/>
                <a:moveTo>
                  <a:pt x="46" y="216"/>
                </a:moveTo>
                <a:cubicBezTo>
                  <a:pt x="46" y="216"/>
                  <a:pt x="46" y="216"/>
                  <a:pt x="46" y="216"/>
                </a:cubicBezTo>
                <a:cubicBezTo>
                  <a:pt x="44" y="216"/>
                  <a:pt x="44" y="216"/>
                  <a:pt x="44" y="216"/>
                </a:cubicBezTo>
                <a:cubicBezTo>
                  <a:pt x="44" y="213"/>
                  <a:pt x="44" y="213"/>
                  <a:pt x="44" y="213"/>
                </a:cubicBezTo>
                <a:cubicBezTo>
                  <a:pt x="44" y="213"/>
                  <a:pt x="44" y="213"/>
                  <a:pt x="45" y="213"/>
                </a:cubicBezTo>
                <a:cubicBezTo>
                  <a:pt x="46" y="213"/>
                  <a:pt x="46" y="213"/>
                  <a:pt x="46" y="213"/>
                </a:cubicBezTo>
                <a:cubicBezTo>
                  <a:pt x="47" y="216"/>
                  <a:pt x="47" y="216"/>
                  <a:pt x="47" y="216"/>
                </a:cubicBezTo>
                <a:lnTo>
                  <a:pt x="46" y="216"/>
                </a:lnTo>
                <a:close/>
                <a:moveTo>
                  <a:pt x="47" y="205"/>
                </a:moveTo>
                <a:cubicBezTo>
                  <a:pt x="49" y="209"/>
                  <a:pt x="49" y="209"/>
                  <a:pt x="49" y="209"/>
                </a:cubicBezTo>
                <a:cubicBezTo>
                  <a:pt x="47" y="209"/>
                  <a:pt x="47" y="209"/>
                  <a:pt x="47" y="209"/>
                </a:cubicBezTo>
                <a:cubicBezTo>
                  <a:pt x="47" y="209"/>
                  <a:pt x="47" y="209"/>
                  <a:pt x="47" y="209"/>
                </a:cubicBezTo>
                <a:cubicBezTo>
                  <a:pt x="45" y="209"/>
                  <a:pt x="45" y="209"/>
                  <a:pt x="45" y="209"/>
                </a:cubicBezTo>
                <a:cubicBezTo>
                  <a:pt x="46" y="205"/>
                  <a:pt x="46" y="205"/>
                  <a:pt x="46" y="205"/>
                </a:cubicBezTo>
                <a:lnTo>
                  <a:pt x="47" y="205"/>
                </a:lnTo>
                <a:close/>
                <a:moveTo>
                  <a:pt x="2024" y="1000"/>
                </a:moveTo>
                <a:cubicBezTo>
                  <a:pt x="2022" y="1002"/>
                  <a:pt x="2022" y="1002"/>
                  <a:pt x="2022" y="1002"/>
                </a:cubicBezTo>
                <a:cubicBezTo>
                  <a:pt x="2022" y="1002"/>
                  <a:pt x="2021" y="1002"/>
                  <a:pt x="2021" y="1002"/>
                </a:cubicBezTo>
                <a:cubicBezTo>
                  <a:pt x="2021" y="998"/>
                  <a:pt x="2021" y="998"/>
                  <a:pt x="2021" y="998"/>
                </a:cubicBezTo>
                <a:cubicBezTo>
                  <a:pt x="2021" y="998"/>
                  <a:pt x="2021" y="998"/>
                  <a:pt x="2021" y="998"/>
                </a:cubicBezTo>
                <a:lnTo>
                  <a:pt x="2024" y="1000"/>
                </a:lnTo>
                <a:close/>
                <a:moveTo>
                  <a:pt x="2023" y="993"/>
                </a:moveTo>
                <a:cubicBezTo>
                  <a:pt x="2021" y="995"/>
                  <a:pt x="2021" y="995"/>
                  <a:pt x="2021" y="995"/>
                </a:cubicBezTo>
                <a:cubicBezTo>
                  <a:pt x="2021" y="995"/>
                  <a:pt x="2021" y="995"/>
                  <a:pt x="2021" y="995"/>
                </a:cubicBezTo>
                <a:cubicBezTo>
                  <a:pt x="2021" y="995"/>
                  <a:pt x="2021" y="995"/>
                  <a:pt x="2021" y="995"/>
                </a:cubicBezTo>
                <a:cubicBezTo>
                  <a:pt x="2021" y="995"/>
                  <a:pt x="2021" y="995"/>
                  <a:pt x="2021" y="995"/>
                </a:cubicBezTo>
                <a:cubicBezTo>
                  <a:pt x="2021" y="992"/>
                  <a:pt x="2021" y="992"/>
                  <a:pt x="2021" y="992"/>
                </a:cubicBezTo>
                <a:cubicBezTo>
                  <a:pt x="2021" y="992"/>
                  <a:pt x="2021" y="992"/>
                  <a:pt x="2021" y="992"/>
                </a:cubicBezTo>
                <a:lnTo>
                  <a:pt x="2023" y="993"/>
                </a:lnTo>
                <a:close/>
                <a:moveTo>
                  <a:pt x="2023" y="987"/>
                </a:moveTo>
                <a:cubicBezTo>
                  <a:pt x="2021" y="989"/>
                  <a:pt x="2021" y="989"/>
                  <a:pt x="2021" y="989"/>
                </a:cubicBezTo>
                <a:cubicBezTo>
                  <a:pt x="2021" y="988"/>
                  <a:pt x="2021" y="988"/>
                  <a:pt x="2021" y="989"/>
                </a:cubicBezTo>
                <a:cubicBezTo>
                  <a:pt x="2020" y="985"/>
                  <a:pt x="2020" y="985"/>
                  <a:pt x="2020" y="985"/>
                </a:cubicBezTo>
                <a:cubicBezTo>
                  <a:pt x="2021" y="985"/>
                  <a:pt x="2021" y="985"/>
                  <a:pt x="2021" y="985"/>
                </a:cubicBezTo>
                <a:lnTo>
                  <a:pt x="2023" y="987"/>
                </a:lnTo>
                <a:close/>
                <a:moveTo>
                  <a:pt x="2023" y="980"/>
                </a:moveTo>
                <a:cubicBezTo>
                  <a:pt x="2021" y="982"/>
                  <a:pt x="2021" y="982"/>
                  <a:pt x="2021" y="982"/>
                </a:cubicBezTo>
                <a:cubicBezTo>
                  <a:pt x="2021" y="982"/>
                  <a:pt x="2021" y="982"/>
                  <a:pt x="2020" y="982"/>
                </a:cubicBezTo>
                <a:cubicBezTo>
                  <a:pt x="2020" y="978"/>
                  <a:pt x="2020" y="978"/>
                  <a:pt x="2020" y="978"/>
                </a:cubicBezTo>
                <a:cubicBezTo>
                  <a:pt x="2020" y="978"/>
                  <a:pt x="2020" y="978"/>
                  <a:pt x="2020" y="978"/>
                </a:cubicBezTo>
                <a:lnTo>
                  <a:pt x="2023" y="980"/>
                </a:lnTo>
                <a:close/>
                <a:moveTo>
                  <a:pt x="2023" y="973"/>
                </a:moveTo>
                <a:cubicBezTo>
                  <a:pt x="2021" y="975"/>
                  <a:pt x="2021" y="975"/>
                  <a:pt x="2021" y="975"/>
                </a:cubicBezTo>
                <a:cubicBezTo>
                  <a:pt x="2021" y="975"/>
                  <a:pt x="2021" y="975"/>
                  <a:pt x="2020" y="975"/>
                </a:cubicBezTo>
                <a:cubicBezTo>
                  <a:pt x="2020" y="975"/>
                  <a:pt x="2020" y="975"/>
                  <a:pt x="2020" y="975"/>
                </a:cubicBezTo>
                <a:cubicBezTo>
                  <a:pt x="2020" y="975"/>
                  <a:pt x="2020" y="975"/>
                  <a:pt x="2020" y="975"/>
                </a:cubicBezTo>
                <a:cubicBezTo>
                  <a:pt x="2020" y="971"/>
                  <a:pt x="2020" y="971"/>
                  <a:pt x="2020" y="971"/>
                </a:cubicBezTo>
                <a:cubicBezTo>
                  <a:pt x="2020" y="971"/>
                  <a:pt x="2020" y="971"/>
                  <a:pt x="2020" y="971"/>
                </a:cubicBezTo>
                <a:lnTo>
                  <a:pt x="2023" y="973"/>
                </a:lnTo>
                <a:close/>
                <a:moveTo>
                  <a:pt x="2022" y="966"/>
                </a:moveTo>
                <a:cubicBezTo>
                  <a:pt x="2020" y="968"/>
                  <a:pt x="2020" y="968"/>
                  <a:pt x="2020" y="968"/>
                </a:cubicBezTo>
                <a:cubicBezTo>
                  <a:pt x="2020" y="968"/>
                  <a:pt x="2020" y="968"/>
                  <a:pt x="2020" y="968"/>
                </a:cubicBezTo>
                <a:cubicBezTo>
                  <a:pt x="2020" y="968"/>
                  <a:pt x="2020" y="968"/>
                  <a:pt x="2020" y="968"/>
                </a:cubicBezTo>
                <a:cubicBezTo>
                  <a:pt x="2020" y="968"/>
                  <a:pt x="2020" y="968"/>
                  <a:pt x="2020" y="968"/>
                </a:cubicBezTo>
                <a:cubicBezTo>
                  <a:pt x="2020" y="964"/>
                  <a:pt x="2020" y="964"/>
                  <a:pt x="2020" y="964"/>
                </a:cubicBezTo>
                <a:cubicBezTo>
                  <a:pt x="2020" y="964"/>
                  <a:pt x="2020" y="964"/>
                  <a:pt x="2020" y="964"/>
                </a:cubicBezTo>
                <a:lnTo>
                  <a:pt x="2022" y="966"/>
                </a:lnTo>
                <a:close/>
                <a:moveTo>
                  <a:pt x="2022" y="959"/>
                </a:moveTo>
                <a:cubicBezTo>
                  <a:pt x="2020" y="961"/>
                  <a:pt x="2020" y="961"/>
                  <a:pt x="2020" y="961"/>
                </a:cubicBezTo>
                <a:cubicBezTo>
                  <a:pt x="2020" y="961"/>
                  <a:pt x="2020" y="961"/>
                  <a:pt x="2019" y="961"/>
                </a:cubicBezTo>
                <a:cubicBezTo>
                  <a:pt x="2019" y="957"/>
                  <a:pt x="2019" y="957"/>
                  <a:pt x="2019" y="957"/>
                </a:cubicBezTo>
                <a:cubicBezTo>
                  <a:pt x="2019" y="957"/>
                  <a:pt x="2019" y="957"/>
                  <a:pt x="2019" y="957"/>
                </a:cubicBezTo>
                <a:lnTo>
                  <a:pt x="2022" y="959"/>
                </a:lnTo>
                <a:close/>
                <a:moveTo>
                  <a:pt x="2022" y="952"/>
                </a:moveTo>
                <a:cubicBezTo>
                  <a:pt x="2020" y="954"/>
                  <a:pt x="2020" y="954"/>
                  <a:pt x="2020" y="954"/>
                </a:cubicBezTo>
                <a:cubicBezTo>
                  <a:pt x="2020" y="954"/>
                  <a:pt x="2019" y="954"/>
                  <a:pt x="2019" y="954"/>
                </a:cubicBezTo>
                <a:cubicBezTo>
                  <a:pt x="2019" y="954"/>
                  <a:pt x="2019" y="954"/>
                  <a:pt x="2019" y="954"/>
                </a:cubicBezTo>
                <a:cubicBezTo>
                  <a:pt x="2019" y="951"/>
                  <a:pt x="2019" y="951"/>
                  <a:pt x="2019" y="951"/>
                </a:cubicBezTo>
                <a:cubicBezTo>
                  <a:pt x="2019" y="951"/>
                  <a:pt x="2019" y="951"/>
                  <a:pt x="2019" y="951"/>
                </a:cubicBezTo>
                <a:lnTo>
                  <a:pt x="2022" y="952"/>
                </a:lnTo>
                <a:close/>
                <a:moveTo>
                  <a:pt x="2021" y="946"/>
                </a:moveTo>
                <a:cubicBezTo>
                  <a:pt x="2020" y="948"/>
                  <a:pt x="2020" y="948"/>
                  <a:pt x="2020" y="948"/>
                </a:cubicBezTo>
                <a:cubicBezTo>
                  <a:pt x="2019" y="947"/>
                  <a:pt x="2019" y="947"/>
                  <a:pt x="2019" y="947"/>
                </a:cubicBezTo>
                <a:cubicBezTo>
                  <a:pt x="2019" y="944"/>
                  <a:pt x="2019" y="944"/>
                  <a:pt x="2019" y="944"/>
                </a:cubicBezTo>
                <a:cubicBezTo>
                  <a:pt x="2019" y="944"/>
                  <a:pt x="2019" y="944"/>
                  <a:pt x="2019" y="944"/>
                </a:cubicBezTo>
                <a:lnTo>
                  <a:pt x="2021" y="946"/>
                </a:lnTo>
                <a:close/>
                <a:moveTo>
                  <a:pt x="2021" y="939"/>
                </a:moveTo>
                <a:cubicBezTo>
                  <a:pt x="2019" y="941"/>
                  <a:pt x="2019" y="941"/>
                  <a:pt x="2019" y="941"/>
                </a:cubicBezTo>
                <a:cubicBezTo>
                  <a:pt x="2019" y="941"/>
                  <a:pt x="2019" y="941"/>
                  <a:pt x="2019" y="941"/>
                </a:cubicBezTo>
                <a:cubicBezTo>
                  <a:pt x="2018" y="937"/>
                  <a:pt x="2018" y="937"/>
                  <a:pt x="2018" y="937"/>
                </a:cubicBezTo>
                <a:cubicBezTo>
                  <a:pt x="2019" y="937"/>
                  <a:pt x="2019" y="937"/>
                  <a:pt x="2019" y="937"/>
                </a:cubicBezTo>
                <a:lnTo>
                  <a:pt x="2021" y="939"/>
                </a:lnTo>
                <a:close/>
                <a:moveTo>
                  <a:pt x="2021" y="932"/>
                </a:moveTo>
                <a:cubicBezTo>
                  <a:pt x="2019" y="934"/>
                  <a:pt x="2019" y="934"/>
                  <a:pt x="2019" y="934"/>
                </a:cubicBezTo>
                <a:cubicBezTo>
                  <a:pt x="2019" y="934"/>
                  <a:pt x="2019" y="934"/>
                  <a:pt x="2018" y="934"/>
                </a:cubicBezTo>
                <a:cubicBezTo>
                  <a:pt x="2018" y="930"/>
                  <a:pt x="2018" y="930"/>
                  <a:pt x="2018" y="930"/>
                </a:cubicBezTo>
                <a:cubicBezTo>
                  <a:pt x="2018" y="930"/>
                  <a:pt x="2018" y="930"/>
                  <a:pt x="2018" y="930"/>
                </a:cubicBezTo>
                <a:lnTo>
                  <a:pt x="2021" y="932"/>
                </a:lnTo>
                <a:close/>
                <a:moveTo>
                  <a:pt x="2021" y="925"/>
                </a:moveTo>
                <a:cubicBezTo>
                  <a:pt x="2019" y="927"/>
                  <a:pt x="2019" y="927"/>
                  <a:pt x="2019" y="927"/>
                </a:cubicBezTo>
                <a:cubicBezTo>
                  <a:pt x="2019" y="927"/>
                  <a:pt x="2019" y="927"/>
                  <a:pt x="2019" y="927"/>
                </a:cubicBezTo>
                <a:cubicBezTo>
                  <a:pt x="2019" y="927"/>
                  <a:pt x="2019" y="927"/>
                  <a:pt x="2018" y="927"/>
                </a:cubicBezTo>
                <a:cubicBezTo>
                  <a:pt x="2018" y="927"/>
                  <a:pt x="2018" y="927"/>
                  <a:pt x="2018" y="927"/>
                </a:cubicBezTo>
                <a:cubicBezTo>
                  <a:pt x="2018" y="927"/>
                  <a:pt x="2018" y="927"/>
                  <a:pt x="2018" y="927"/>
                </a:cubicBezTo>
                <a:cubicBezTo>
                  <a:pt x="2018" y="924"/>
                  <a:pt x="2018" y="924"/>
                  <a:pt x="2018" y="924"/>
                </a:cubicBezTo>
                <a:cubicBezTo>
                  <a:pt x="2018" y="924"/>
                  <a:pt x="2018" y="924"/>
                  <a:pt x="2018" y="924"/>
                </a:cubicBezTo>
                <a:lnTo>
                  <a:pt x="2021" y="925"/>
                </a:lnTo>
                <a:close/>
                <a:moveTo>
                  <a:pt x="2020" y="918"/>
                </a:moveTo>
                <a:cubicBezTo>
                  <a:pt x="2018" y="920"/>
                  <a:pt x="2018" y="920"/>
                  <a:pt x="2018" y="920"/>
                </a:cubicBezTo>
                <a:cubicBezTo>
                  <a:pt x="2018" y="920"/>
                  <a:pt x="2018" y="920"/>
                  <a:pt x="2018" y="920"/>
                </a:cubicBezTo>
                <a:cubicBezTo>
                  <a:pt x="2018" y="920"/>
                  <a:pt x="2018" y="920"/>
                  <a:pt x="2018" y="920"/>
                </a:cubicBezTo>
                <a:cubicBezTo>
                  <a:pt x="2018" y="920"/>
                  <a:pt x="2018" y="920"/>
                  <a:pt x="2018" y="920"/>
                </a:cubicBezTo>
                <a:cubicBezTo>
                  <a:pt x="2018" y="920"/>
                  <a:pt x="2018" y="920"/>
                  <a:pt x="2018" y="920"/>
                </a:cubicBezTo>
                <a:cubicBezTo>
                  <a:pt x="2018" y="917"/>
                  <a:pt x="2018" y="917"/>
                  <a:pt x="2018" y="917"/>
                </a:cubicBezTo>
                <a:cubicBezTo>
                  <a:pt x="2018" y="917"/>
                  <a:pt x="2018" y="917"/>
                  <a:pt x="2018" y="917"/>
                </a:cubicBezTo>
                <a:lnTo>
                  <a:pt x="2020" y="918"/>
                </a:lnTo>
                <a:close/>
                <a:moveTo>
                  <a:pt x="2018" y="914"/>
                </a:moveTo>
                <a:cubicBezTo>
                  <a:pt x="2018" y="914"/>
                  <a:pt x="2018" y="914"/>
                  <a:pt x="2018" y="914"/>
                </a:cubicBezTo>
                <a:cubicBezTo>
                  <a:pt x="2018" y="914"/>
                  <a:pt x="2018" y="914"/>
                  <a:pt x="2018" y="914"/>
                </a:cubicBezTo>
                <a:cubicBezTo>
                  <a:pt x="2018" y="914"/>
                  <a:pt x="2018" y="914"/>
                  <a:pt x="2018" y="914"/>
                </a:cubicBezTo>
                <a:cubicBezTo>
                  <a:pt x="2017" y="910"/>
                  <a:pt x="2017" y="910"/>
                  <a:pt x="2017" y="910"/>
                </a:cubicBezTo>
                <a:cubicBezTo>
                  <a:pt x="2018" y="910"/>
                  <a:pt x="2018" y="910"/>
                  <a:pt x="2018" y="910"/>
                </a:cubicBezTo>
                <a:cubicBezTo>
                  <a:pt x="2020" y="912"/>
                  <a:pt x="2020" y="912"/>
                  <a:pt x="2020" y="912"/>
                </a:cubicBezTo>
                <a:lnTo>
                  <a:pt x="2018" y="914"/>
                </a:lnTo>
                <a:close/>
                <a:moveTo>
                  <a:pt x="2018" y="907"/>
                </a:moveTo>
                <a:cubicBezTo>
                  <a:pt x="2018" y="907"/>
                  <a:pt x="2018" y="907"/>
                  <a:pt x="2018" y="907"/>
                </a:cubicBezTo>
                <a:cubicBezTo>
                  <a:pt x="2018" y="907"/>
                  <a:pt x="2018" y="907"/>
                  <a:pt x="2018" y="907"/>
                </a:cubicBezTo>
                <a:cubicBezTo>
                  <a:pt x="2018" y="907"/>
                  <a:pt x="2017" y="907"/>
                  <a:pt x="2017" y="907"/>
                </a:cubicBezTo>
                <a:cubicBezTo>
                  <a:pt x="2017" y="907"/>
                  <a:pt x="2017" y="907"/>
                  <a:pt x="2017" y="907"/>
                </a:cubicBezTo>
                <a:cubicBezTo>
                  <a:pt x="2017" y="903"/>
                  <a:pt x="2017" y="903"/>
                  <a:pt x="2017" y="903"/>
                </a:cubicBezTo>
                <a:cubicBezTo>
                  <a:pt x="2017" y="903"/>
                  <a:pt x="2017" y="903"/>
                  <a:pt x="2017" y="903"/>
                </a:cubicBezTo>
                <a:cubicBezTo>
                  <a:pt x="2020" y="905"/>
                  <a:pt x="2020" y="905"/>
                  <a:pt x="2020" y="905"/>
                </a:cubicBezTo>
                <a:lnTo>
                  <a:pt x="2018" y="907"/>
                </a:lnTo>
                <a:close/>
                <a:moveTo>
                  <a:pt x="2019" y="898"/>
                </a:moveTo>
                <a:cubicBezTo>
                  <a:pt x="2018" y="900"/>
                  <a:pt x="2018" y="900"/>
                  <a:pt x="2018" y="900"/>
                </a:cubicBezTo>
                <a:cubicBezTo>
                  <a:pt x="2017" y="900"/>
                  <a:pt x="2017" y="900"/>
                  <a:pt x="2017" y="900"/>
                </a:cubicBezTo>
                <a:cubicBezTo>
                  <a:pt x="2017" y="896"/>
                  <a:pt x="2017" y="896"/>
                  <a:pt x="2017" y="896"/>
                </a:cubicBezTo>
                <a:lnTo>
                  <a:pt x="2019" y="898"/>
                </a:lnTo>
                <a:close/>
                <a:moveTo>
                  <a:pt x="2010" y="873"/>
                </a:moveTo>
                <a:cubicBezTo>
                  <a:pt x="1977" y="861"/>
                  <a:pt x="1977" y="861"/>
                  <a:pt x="1977" y="861"/>
                </a:cubicBezTo>
                <a:cubicBezTo>
                  <a:pt x="1953" y="847"/>
                  <a:pt x="1953" y="847"/>
                  <a:pt x="1953" y="847"/>
                </a:cubicBezTo>
                <a:cubicBezTo>
                  <a:pt x="1979" y="857"/>
                  <a:pt x="1979" y="857"/>
                  <a:pt x="1979" y="857"/>
                </a:cubicBezTo>
                <a:cubicBezTo>
                  <a:pt x="1984" y="860"/>
                  <a:pt x="1984" y="860"/>
                  <a:pt x="1984" y="860"/>
                </a:cubicBezTo>
                <a:cubicBezTo>
                  <a:pt x="1985" y="860"/>
                  <a:pt x="1985" y="860"/>
                  <a:pt x="1985" y="860"/>
                </a:cubicBezTo>
                <a:cubicBezTo>
                  <a:pt x="1985" y="860"/>
                  <a:pt x="1985" y="860"/>
                  <a:pt x="1985" y="860"/>
                </a:cubicBezTo>
                <a:cubicBezTo>
                  <a:pt x="1985" y="860"/>
                  <a:pt x="1986" y="860"/>
                  <a:pt x="1986" y="860"/>
                </a:cubicBezTo>
                <a:cubicBezTo>
                  <a:pt x="1986" y="860"/>
                  <a:pt x="1986" y="860"/>
                  <a:pt x="1986" y="860"/>
                </a:cubicBezTo>
                <a:cubicBezTo>
                  <a:pt x="1986" y="860"/>
                  <a:pt x="1986" y="860"/>
                  <a:pt x="1986" y="860"/>
                </a:cubicBezTo>
                <a:cubicBezTo>
                  <a:pt x="1986" y="860"/>
                  <a:pt x="1986" y="860"/>
                  <a:pt x="1986" y="860"/>
                </a:cubicBezTo>
                <a:cubicBezTo>
                  <a:pt x="1986" y="859"/>
                  <a:pt x="1986" y="859"/>
                  <a:pt x="1986" y="859"/>
                </a:cubicBezTo>
                <a:cubicBezTo>
                  <a:pt x="1987" y="859"/>
                  <a:pt x="1987" y="859"/>
                  <a:pt x="1987" y="859"/>
                </a:cubicBezTo>
                <a:cubicBezTo>
                  <a:pt x="1987" y="859"/>
                  <a:pt x="1987" y="859"/>
                  <a:pt x="1987" y="859"/>
                </a:cubicBezTo>
                <a:cubicBezTo>
                  <a:pt x="1987" y="858"/>
                  <a:pt x="1986" y="858"/>
                  <a:pt x="1986" y="858"/>
                </a:cubicBezTo>
                <a:cubicBezTo>
                  <a:pt x="1986" y="858"/>
                  <a:pt x="1986" y="858"/>
                  <a:pt x="1986" y="858"/>
                </a:cubicBezTo>
                <a:cubicBezTo>
                  <a:pt x="1807" y="700"/>
                  <a:pt x="1807" y="700"/>
                  <a:pt x="1807" y="700"/>
                </a:cubicBezTo>
                <a:cubicBezTo>
                  <a:pt x="1807" y="700"/>
                  <a:pt x="1807" y="700"/>
                  <a:pt x="1807" y="700"/>
                </a:cubicBezTo>
                <a:cubicBezTo>
                  <a:pt x="1806" y="700"/>
                  <a:pt x="1806" y="700"/>
                  <a:pt x="1806" y="700"/>
                </a:cubicBezTo>
                <a:cubicBezTo>
                  <a:pt x="1806" y="700"/>
                  <a:pt x="1806" y="700"/>
                  <a:pt x="1805" y="700"/>
                </a:cubicBezTo>
                <a:cubicBezTo>
                  <a:pt x="1805" y="700"/>
                  <a:pt x="1805" y="700"/>
                  <a:pt x="1805" y="700"/>
                </a:cubicBezTo>
                <a:cubicBezTo>
                  <a:pt x="1805" y="700"/>
                  <a:pt x="1805" y="700"/>
                  <a:pt x="1805" y="700"/>
                </a:cubicBezTo>
                <a:cubicBezTo>
                  <a:pt x="1802" y="698"/>
                  <a:pt x="1802" y="698"/>
                  <a:pt x="1802" y="698"/>
                </a:cubicBezTo>
                <a:cubicBezTo>
                  <a:pt x="1802" y="698"/>
                  <a:pt x="1802" y="698"/>
                  <a:pt x="1802" y="698"/>
                </a:cubicBezTo>
                <a:cubicBezTo>
                  <a:pt x="1802" y="698"/>
                  <a:pt x="1802" y="698"/>
                  <a:pt x="1801" y="698"/>
                </a:cubicBezTo>
                <a:cubicBezTo>
                  <a:pt x="1801" y="698"/>
                  <a:pt x="1801" y="698"/>
                  <a:pt x="1801" y="698"/>
                </a:cubicBezTo>
                <a:cubicBezTo>
                  <a:pt x="1801" y="698"/>
                  <a:pt x="1801" y="698"/>
                  <a:pt x="1800" y="698"/>
                </a:cubicBezTo>
                <a:cubicBezTo>
                  <a:pt x="1800" y="698"/>
                  <a:pt x="1800" y="698"/>
                  <a:pt x="1800" y="698"/>
                </a:cubicBezTo>
                <a:cubicBezTo>
                  <a:pt x="1800" y="698"/>
                  <a:pt x="1800" y="698"/>
                  <a:pt x="1800" y="698"/>
                </a:cubicBezTo>
                <a:cubicBezTo>
                  <a:pt x="1800" y="698"/>
                  <a:pt x="1800" y="698"/>
                  <a:pt x="1800" y="698"/>
                </a:cubicBezTo>
                <a:cubicBezTo>
                  <a:pt x="1799" y="700"/>
                  <a:pt x="1799" y="700"/>
                  <a:pt x="1799" y="700"/>
                </a:cubicBezTo>
                <a:cubicBezTo>
                  <a:pt x="1796" y="696"/>
                  <a:pt x="1796" y="696"/>
                  <a:pt x="1796" y="696"/>
                </a:cubicBezTo>
                <a:cubicBezTo>
                  <a:pt x="1796" y="695"/>
                  <a:pt x="1796" y="695"/>
                  <a:pt x="1796" y="695"/>
                </a:cubicBezTo>
                <a:cubicBezTo>
                  <a:pt x="1796" y="695"/>
                  <a:pt x="1796" y="695"/>
                  <a:pt x="1796" y="695"/>
                </a:cubicBezTo>
                <a:cubicBezTo>
                  <a:pt x="1796" y="695"/>
                  <a:pt x="1796" y="695"/>
                  <a:pt x="1796" y="695"/>
                </a:cubicBezTo>
                <a:cubicBezTo>
                  <a:pt x="1795" y="695"/>
                  <a:pt x="1795" y="695"/>
                  <a:pt x="1795" y="695"/>
                </a:cubicBezTo>
                <a:cubicBezTo>
                  <a:pt x="1795" y="695"/>
                  <a:pt x="1795" y="695"/>
                  <a:pt x="1795" y="695"/>
                </a:cubicBezTo>
                <a:cubicBezTo>
                  <a:pt x="1795" y="695"/>
                  <a:pt x="1795" y="695"/>
                  <a:pt x="1795" y="695"/>
                </a:cubicBezTo>
                <a:cubicBezTo>
                  <a:pt x="1793" y="695"/>
                  <a:pt x="1793" y="695"/>
                  <a:pt x="1793" y="695"/>
                </a:cubicBezTo>
                <a:cubicBezTo>
                  <a:pt x="1794" y="693"/>
                  <a:pt x="1794" y="693"/>
                  <a:pt x="1794" y="693"/>
                </a:cubicBezTo>
                <a:cubicBezTo>
                  <a:pt x="1794" y="693"/>
                  <a:pt x="1794" y="693"/>
                  <a:pt x="1794" y="693"/>
                </a:cubicBezTo>
                <a:cubicBezTo>
                  <a:pt x="1794" y="693"/>
                  <a:pt x="1794" y="693"/>
                  <a:pt x="1794" y="693"/>
                </a:cubicBezTo>
                <a:cubicBezTo>
                  <a:pt x="1794" y="693"/>
                  <a:pt x="1794" y="693"/>
                  <a:pt x="1794" y="693"/>
                </a:cubicBezTo>
                <a:cubicBezTo>
                  <a:pt x="1795" y="693"/>
                  <a:pt x="1795" y="693"/>
                  <a:pt x="1795" y="693"/>
                </a:cubicBezTo>
                <a:cubicBezTo>
                  <a:pt x="1795" y="693"/>
                  <a:pt x="1795" y="692"/>
                  <a:pt x="1795" y="692"/>
                </a:cubicBezTo>
                <a:cubicBezTo>
                  <a:pt x="1795" y="692"/>
                  <a:pt x="1795" y="692"/>
                  <a:pt x="1795" y="692"/>
                </a:cubicBezTo>
                <a:cubicBezTo>
                  <a:pt x="1795" y="692"/>
                  <a:pt x="1795" y="692"/>
                  <a:pt x="1794" y="691"/>
                </a:cubicBezTo>
                <a:cubicBezTo>
                  <a:pt x="1790" y="688"/>
                  <a:pt x="1790" y="688"/>
                  <a:pt x="1790" y="688"/>
                </a:cubicBezTo>
                <a:cubicBezTo>
                  <a:pt x="1790" y="687"/>
                  <a:pt x="1790" y="687"/>
                  <a:pt x="1790" y="687"/>
                </a:cubicBezTo>
                <a:cubicBezTo>
                  <a:pt x="1790" y="687"/>
                  <a:pt x="1790" y="687"/>
                  <a:pt x="1790" y="687"/>
                </a:cubicBezTo>
                <a:cubicBezTo>
                  <a:pt x="1790" y="687"/>
                  <a:pt x="1790" y="687"/>
                  <a:pt x="1790" y="687"/>
                </a:cubicBezTo>
                <a:cubicBezTo>
                  <a:pt x="1790" y="686"/>
                  <a:pt x="1790" y="686"/>
                  <a:pt x="1790" y="686"/>
                </a:cubicBezTo>
                <a:cubicBezTo>
                  <a:pt x="1790" y="686"/>
                  <a:pt x="1790" y="686"/>
                  <a:pt x="1790" y="686"/>
                </a:cubicBezTo>
                <a:cubicBezTo>
                  <a:pt x="1790" y="686"/>
                  <a:pt x="1790" y="686"/>
                  <a:pt x="1790" y="686"/>
                </a:cubicBezTo>
                <a:cubicBezTo>
                  <a:pt x="1588" y="509"/>
                  <a:pt x="1588" y="509"/>
                  <a:pt x="1588" y="509"/>
                </a:cubicBezTo>
                <a:cubicBezTo>
                  <a:pt x="1589" y="505"/>
                  <a:pt x="1589" y="505"/>
                  <a:pt x="1589" y="505"/>
                </a:cubicBezTo>
                <a:lnTo>
                  <a:pt x="2010" y="873"/>
                </a:lnTo>
                <a:close/>
                <a:moveTo>
                  <a:pt x="1724" y="778"/>
                </a:moveTo>
                <a:cubicBezTo>
                  <a:pt x="1724" y="778"/>
                  <a:pt x="1724" y="778"/>
                  <a:pt x="1724" y="778"/>
                </a:cubicBezTo>
                <a:cubicBezTo>
                  <a:pt x="1724" y="778"/>
                  <a:pt x="1723" y="778"/>
                  <a:pt x="1723" y="778"/>
                </a:cubicBezTo>
                <a:cubicBezTo>
                  <a:pt x="1723" y="778"/>
                  <a:pt x="1723" y="778"/>
                  <a:pt x="1723" y="778"/>
                </a:cubicBezTo>
                <a:cubicBezTo>
                  <a:pt x="1723" y="778"/>
                  <a:pt x="1723" y="778"/>
                  <a:pt x="1723" y="778"/>
                </a:cubicBezTo>
                <a:cubicBezTo>
                  <a:pt x="1629" y="807"/>
                  <a:pt x="1629" y="807"/>
                  <a:pt x="1629" y="807"/>
                </a:cubicBezTo>
                <a:cubicBezTo>
                  <a:pt x="1629" y="807"/>
                  <a:pt x="1629" y="807"/>
                  <a:pt x="1629" y="807"/>
                </a:cubicBezTo>
                <a:cubicBezTo>
                  <a:pt x="1629" y="807"/>
                  <a:pt x="1629" y="807"/>
                  <a:pt x="1629" y="807"/>
                </a:cubicBezTo>
                <a:cubicBezTo>
                  <a:pt x="1629" y="808"/>
                  <a:pt x="1629" y="808"/>
                  <a:pt x="1629" y="808"/>
                </a:cubicBezTo>
                <a:cubicBezTo>
                  <a:pt x="1629" y="808"/>
                  <a:pt x="1629" y="808"/>
                  <a:pt x="1629" y="808"/>
                </a:cubicBezTo>
                <a:cubicBezTo>
                  <a:pt x="1629" y="808"/>
                  <a:pt x="1629" y="808"/>
                  <a:pt x="1629" y="808"/>
                </a:cubicBezTo>
                <a:cubicBezTo>
                  <a:pt x="1619" y="806"/>
                  <a:pt x="1619" y="806"/>
                  <a:pt x="1619" y="806"/>
                </a:cubicBezTo>
                <a:cubicBezTo>
                  <a:pt x="1622" y="803"/>
                  <a:pt x="1622" y="803"/>
                  <a:pt x="1622" y="803"/>
                </a:cubicBezTo>
                <a:cubicBezTo>
                  <a:pt x="1717" y="774"/>
                  <a:pt x="1717" y="774"/>
                  <a:pt x="1717" y="774"/>
                </a:cubicBezTo>
                <a:cubicBezTo>
                  <a:pt x="1717" y="774"/>
                  <a:pt x="1717" y="773"/>
                  <a:pt x="1717" y="773"/>
                </a:cubicBezTo>
                <a:cubicBezTo>
                  <a:pt x="1717" y="773"/>
                  <a:pt x="1717" y="773"/>
                  <a:pt x="1717" y="773"/>
                </a:cubicBezTo>
                <a:cubicBezTo>
                  <a:pt x="1717" y="773"/>
                  <a:pt x="1717" y="773"/>
                  <a:pt x="1717" y="773"/>
                </a:cubicBezTo>
                <a:cubicBezTo>
                  <a:pt x="1717" y="773"/>
                  <a:pt x="1717" y="773"/>
                  <a:pt x="1717" y="773"/>
                </a:cubicBezTo>
                <a:cubicBezTo>
                  <a:pt x="1718" y="773"/>
                  <a:pt x="1718" y="773"/>
                  <a:pt x="1718" y="773"/>
                </a:cubicBezTo>
                <a:cubicBezTo>
                  <a:pt x="1718" y="772"/>
                  <a:pt x="1718" y="772"/>
                  <a:pt x="1718" y="772"/>
                </a:cubicBezTo>
                <a:cubicBezTo>
                  <a:pt x="1718" y="772"/>
                  <a:pt x="1718" y="772"/>
                  <a:pt x="1718" y="772"/>
                </a:cubicBezTo>
                <a:cubicBezTo>
                  <a:pt x="1718" y="772"/>
                  <a:pt x="1718" y="772"/>
                  <a:pt x="1718" y="772"/>
                </a:cubicBezTo>
                <a:cubicBezTo>
                  <a:pt x="1718" y="772"/>
                  <a:pt x="1717" y="772"/>
                  <a:pt x="1717" y="772"/>
                </a:cubicBezTo>
                <a:cubicBezTo>
                  <a:pt x="1717" y="772"/>
                  <a:pt x="1717" y="772"/>
                  <a:pt x="1717" y="771"/>
                </a:cubicBezTo>
                <a:cubicBezTo>
                  <a:pt x="1717" y="771"/>
                  <a:pt x="1717" y="771"/>
                  <a:pt x="1717" y="771"/>
                </a:cubicBezTo>
                <a:cubicBezTo>
                  <a:pt x="1717" y="771"/>
                  <a:pt x="1717" y="771"/>
                  <a:pt x="1717" y="771"/>
                </a:cubicBezTo>
                <a:cubicBezTo>
                  <a:pt x="1717" y="771"/>
                  <a:pt x="1717" y="771"/>
                  <a:pt x="1717" y="771"/>
                </a:cubicBezTo>
                <a:cubicBezTo>
                  <a:pt x="1717" y="771"/>
                  <a:pt x="1717" y="771"/>
                  <a:pt x="1717" y="771"/>
                </a:cubicBezTo>
                <a:cubicBezTo>
                  <a:pt x="1665" y="752"/>
                  <a:pt x="1665" y="752"/>
                  <a:pt x="1665" y="752"/>
                </a:cubicBezTo>
                <a:cubicBezTo>
                  <a:pt x="1668" y="748"/>
                  <a:pt x="1668" y="748"/>
                  <a:pt x="1668" y="748"/>
                </a:cubicBezTo>
                <a:cubicBezTo>
                  <a:pt x="1824" y="806"/>
                  <a:pt x="1824" y="806"/>
                  <a:pt x="1824" y="806"/>
                </a:cubicBezTo>
                <a:cubicBezTo>
                  <a:pt x="1821" y="810"/>
                  <a:pt x="1821" y="810"/>
                  <a:pt x="1821" y="810"/>
                </a:cubicBezTo>
                <a:cubicBezTo>
                  <a:pt x="1738" y="779"/>
                  <a:pt x="1738" y="779"/>
                  <a:pt x="1738" y="779"/>
                </a:cubicBezTo>
                <a:cubicBezTo>
                  <a:pt x="1738" y="779"/>
                  <a:pt x="1738" y="779"/>
                  <a:pt x="1738" y="779"/>
                </a:cubicBezTo>
                <a:cubicBezTo>
                  <a:pt x="1738" y="779"/>
                  <a:pt x="1738" y="779"/>
                  <a:pt x="1738" y="779"/>
                </a:cubicBezTo>
                <a:cubicBezTo>
                  <a:pt x="1737" y="779"/>
                  <a:pt x="1737" y="779"/>
                  <a:pt x="1737" y="779"/>
                </a:cubicBezTo>
                <a:cubicBezTo>
                  <a:pt x="1737" y="779"/>
                  <a:pt x="1737" y="779"/>
                  <a:pt x="1737" y="779"/>
                </a:cubicBezTo>
                <a:cubicBezTo>
                  <a:pt x="1737" y="779"/>
                  <a:pt x="1737" y="779"/>
                  <a:pt x="1737" y="780"/>
                </a:cubicBezTo>
                <a:cubicBezTo>
                  <a:pt x="1737" y="780"/>
                  <a:pt x="1737" y="780"/>
                  <a:pt x="1737" y="780"/>
                </a:cubicBezTo>
                <a:cubicBezTo>
                  <a:pt x="1737" y="780"/>
                  <a:pt x="1737" y="780"/>
                  <a:pt x="1737" y="780"/>
                </a:cubicBezTo>
                <a:cubicBezTo>
                  <a:pt x="1737" y="781"/>
                  <a:pt x="1737" y="781"/>
                  <a:pt x="1737" y="781"/>
                </a:cubicBezTo>
                <a:cubicBezTo>
                  <a:pt x="1737" y="781"/>
                  <a:pt x="1737" y="781"/>
                  <a:pt x="1737" y="781"/>
                </a:cubicBezTo>
                <a:cubicBezTo>
                  <a:pt x="1737" y="781"/>
                  <a:pt x="1737" y="781"/>
                  <a:pt x="1737" y="781"/>
                </a:cubicBezTo>
                <a:cubicBezTo>
                  <a:pt x="1800" y="834"/>
                  <a:pt x="1800" y="834"/>
                  <a:pt x="1800" y="834"/>
                </a:cubicBezTo>
                <a:cubicBezTo>
                  <a:pt x="1798" y="837"/>
                  <a:pt x="1798" y="837"/>
                  <a:pt x="1798" y="837"/>
                </a:cubicBezTo>
                <a:cubicBezTo>
                  <a:pt x="1793" y="836"/>
                  <a:pt x="1793" y="836"/>
                  <a:pt x="1793" y="836"/>
                </a:cubicBezTo>
                <a:lnTo>
                  <a:pt x="1724" y="778"/>
                </a:lnTo>
                <a:close/>
                <a:moveTo>
                  <a:pt x="1787" y="835"/>
                </a:moveTo>
                <a:cubicBezTo>
                  <a:pt x="1636" y="808"/>
                  <a:pt x="1636" y="808"/>
                  <a:pt x="1636" y="808"/>
                </a:cubicBezTo>
                <a:cubicBezTo>
                  <a:pt x="1723" y="781"/>
                  <a:pt x="1723" y="781"/>
                  <a:pt x="1723" y="781"/>
                </a:cubicBezTo>
                <a:lnTo>
                  <a:pt x="1787" y="835"/>
                </a:lnTo>
                <a:close/>
                <a:moveTo>
                  <a:pt x="1597" y="802"/>
                </a:moveTo>
                <a:cubicBezTo>
                  <a:pt x="1596" y="802"/>
                  <a:pt x="1596" y="802"/>
                  <a:pt x="1596" y="801"/>
                </a:cubicBezTo>
                <a:cubicBezTo>
                  <a:pt x="1596" y="801"/>
                  <a:pt x="1596" y="801"/>
                  <a:pt x="1596" y="801"/>
                </a:cubicBezTo>
                <a:cubicBezTo>
                  <a:pt x="1528" y="744"/>
                  <a:pt x="1528" y="744"/>
                  <a:pt x="1528" y="744"/>
                </a:cubicBezTo>
                <a:cubicBezTo>
                  <a:pt x="1529" y="738"/>
                  <a:pt x="1529" y="738"/>
                  <a:pt x="1529" y="738"/>
                </a:cubicBezTo>
                <a:cubicBezTo>
                  <a:pt x="1606" y="803"/>
                  <a:pt x="1606" y="803"/>
                  <a:pt x="1606" y="803"/>
                </a:cubicBezTo>
                <a:cubicBezTo>
                  <a:pt x="1606" y="804"/>
                  <a:pt x="1606" y="804"/>
                  <a:pt x="1606" y="804"/>
                </a:cubicBezTo>
                <a:cubicBezTo>
                  <a:pt x="1597" y="802"/>
                  <a:pt x="1597" y="802"/>
                  <a:pt x="1597" y="802"/>
                </a:cubicBezTo>
                <a:cubicBezTo>
                  <a:pt x="1597" y="802"/>
                  <a:pt x="1597" y="802"/>
                  <a:pt x="1597" y="802"/>
                </a:cubicBezTo>
                <a:cubicBezTo>
                  <a:pt x="1597" y="802"/>
                  <a:pt x="1597" y="802"/>
                  <a:pt x="1597" y="802"/>
                </a:cubicBezTo>
                <a:close/>
                <a:moveTo>
                  <a:pt x="1526" y="737"/>
                </a:moveTo>
                <a:cubicBezTo>
                  <a:pt x="1526" y="737"/>
                  <a:pt x="1525" y="737"/>
                  <a:pt x="1525" y="737"/>
                </a:cubicBezTo>
                <a:cubicBezTo>
                  <a:pt x="1525" y="737"/>
                  <a:pt x="1525" y="737"/>
                  <a:pt x="1525" y="737"/>
                </a:cubicBezTo>
                <a:cubicBezTo>
                  <a:pt x="1525" y="737"/>
                  <a:pt x="1525" y="737"/>
                  <a:pt x="1525" y="737"/>
                </a:cubicBezTo>
                <a:cubicBezTo>
                  <a:pt x="1525" y="737"/>
                  <a:pt x="1525" y="736"/>
                  <a:pt x="1525" y="736"/>
                </a:cubicBezTo>
                <a:cubicBezTo>
                  <a:pt x="1525" y="736"/>
                  <a:pt x="1525" y="736"/>
                  <a:pt x="1525" y="736"/>
                </a:cubicBezTo>
                <a:cubicBezTo>
                  <a:pt x="1525" y="736"/>
                  <a:pt x="1525" y="736"/>
                  <a:pt x="1525" y="736"/>
                </a:cubicBezTo>
                <a:cubicBezTo>
                  <a:pt x="1525" y="736"/>
                  <a:pt x="1525" y="736"/>
                  <a:pt x="1524" y="736"/>
                </a:cubicBezTo>
                <a:cubicBezTo>
                  <a:pt x="1524" y="736"/>
                  <a:pt x="1524" y="736"/>
                  <a:pt x="1524" y="736"/>
                </a:cubicBezTo>
                <a:cubicBezTo>
                  <a:pt x="1524" y="736"/>
                  <a:pt x="1524" y="736"/>
                  <a:pt x="1524" y="736"/>
                </a:cubicBezTo>
                <a:cubicBezTo>
                  <a:pt x="1524" y="736"/>
                  <a:pt x="1524" y="736"/>
                  <a:pt x="1524" y="736"/>
                </a:cubicBezTo>
                <a:cubicBezTo>
                  <a:pt x="1524" y="736"/>
                  <a:pt x="1524" y="736"/>
                  <a:pt x="1524" y="736"/>
                </a:cubicBezTo>
                <a:cubicBezTo>
                  <a:pt x="1523" y="736"/>
                  <a:pt x="1523" y="736"/>
                  <a:pt x="1523" y="736"/>
                </a:cubicBezTo>
                <a:cubicBezTo>
                  <a:pt x="1523" y="736"/>
                  <a:pt x="1523" y="737"/>
                  <a:pt x="1523" y="737"/>
                </a:cubicBezTo>
                <a:cubicBezTo>
                  <a:pt x="1523" y="737"/>
                  <a:pt x="1523" y="737"/>
                  <a:pt x="1523" y="737"/>
                </a:cubicBezTo>
                <a:cubicBezTo>
                  <a:pt x="1523" y="737"/>
                  <a:pt x="1523" y="737"/>
                  <a:pt x="1523" y="737"/>
                </a:cubicBezTo>
                <a:cubicBezTo>
                  <a:pt x="1522" y="739"/>
                  <a:pt x="1522" y="739"/>
                  <a:pt x="1522" y="739"/>
                </a:cubicBezTo>
                <a:cubicBezTo>
                  <a:pt x="1519" y="736"/>
                  <a:pt x="1519" y="736"/>
                  <a:pt x="1519" y="736"/>
                </a:cubicBezTo>
                <a:cubicBezTo>
                  <a:pt x="1522" y="733"/>
                  <a:pt x="1522" y="733"/>
                  <a:pt x="1522" y="733"/>
                </a:cubicBezTo>
                <a:cubicBezTo>
                  <a:pt x="1522" y="733"/>
                  <a:pt x="1522" y="733"/>
                  <a:pt x="1522" y="733"/>
                </a:cubicBezTo>
                <a:cubicBezTo>
                  <a:pt x="1522" y="733"/>
                  <a:pt x="1522" y="733"/>
                  <a:pt x="1522" y="732"/>
                </a:cubicBezTo>
                <a:cubicBezTo>
                  <a:pt x="1527" y="736"/>
                  <a:pt x="1527" y="736"/>
                  <a:pt x="1527" y="736"/>
                </a:cubicBezTo>
                <a:cubicBezTo>
                  <a:pt x="1526" y="742"/>
                  <a:pt x="1526" y="742"/>
                  <a:pt x="1526" y="742"/>
                </a:cubicBezTo>
                <a:cubicBezTo>
                  <a:pt x="1525" y="741"/>
                  <a:pt x="1525" y="741"/>
                  <a:pt x="1525" y="741"/>
                </a:cubicBezTo>
                <a:cubicBezTo>
                  <a:pt x="1526" y="738"/>
                  <a:pt x="1526" y="738"/>
                  <a:pt x="1526" y="738"/>
                </a:cubicBezTo>
                <a:cubicBezTo>
                  <a:pt x="1526" y="738"/>
                  <a:pt x="1526" y="738"/>
                  <a:pt x="1526" y="738"/>
                </a:cubicBezTo>
                <a:cubicBezTo>
                  <a:pt x="1526" y="738"/>
                  <a:pt x="1526" y="738"/>
                  <a:pt x="1526" y="737"/>
                </a:cubicBezTo>
                <a:cubicBezTo>
                  <a:pt x="1526" y="737"/>
                  <a:pt x="1526" y="737"/>
                  <a:pt x="1526" y="737"/>
                </a:cubicBezTo>
                <a:close/>
                <a:moveTo>
                  <a:pt x="1328" y="1397"/>
                </a:moveTo>
                <a:cubicBezTo>
                  <a:pt x="1328" y="1397"/>
                  <a:pt x="1328" y="1397"/>
                  <a:pt x="1328" y="1397"/>
                </a:cubicBezTo>
                <a:cubicBezTo>
                  <a:pt x="1328" y="1397"/>
                  <a:pt x="1328" y="1397"/>
                  <a:pt x="1328" y="1397"/>
                </a:cubicBezTo>
                <a:cubicBezTo>
                  <a:pt x="1328" y="1397"/>
                  <a:pt x="1328" y="1397"/>
                  <a:pt x="1328" y="1397"/>
                </a:cubicBezTo>
                <a:cubicBezTo>
                  <a:pt x="1328" y="1396"/>
                  <a:pt x="1328" y="1396"/>
                  <a:pt x="1328" y="1396"/>
                </a:cubicBezTo>
                <a:cubicBezTo>
                  <a:pt x="1327" y="1396"/>
                  <a:pt x="1327" y="1396"/>
                  <a:pt x="1327" y="1396"/>
                </a:cubicBezTo>
                <a:cubicBezTo>
                  <a:pt x="1327" y="1396"/>
                  <a:pt x="1327" y="1396"/>
                  <a:pt x="1327" y="1396"/>
                </a:cubicBezTo>
                <a:cubicBezTo>
                  <a:pt x="1327" y="1396"/>
                  <a:pt x="1327" y="1396"/>
                  <a:pt x="1327" y="1396"/>
                </a:cubicBezTo>
                <a:cubicBezTo>
                  <a:pt x="1284" y="1383"/>
                  <a:pt x="1284" y="1383"/>
                  <a:pt x="1284" y="1383"/>
                </a:cubicBezTo>
                <a:cubicBezTo>
                  <a:pt x="1287" y="1376"/>
                  <a:pt x="1287" y="1376"/>
                  <a:pt x="1287" y="1376"/>
                </a:cubicBezTo>
                <a:cubicBezTo>
                  <a:pt x="1330" y="1389"/>
                  <a:pt x="1330" y="1389"/>
                  <a:pt x="1330" y="1389"/>
                </a:cubicBezTo>
                <a:cubicBezTo>
                  <a:pt x="1330" y="1389"/>
                  <a:pt x="1330" y="1389"/>
                  <a:pt x="1330" y="1389"/>
                </a:cubicBezTo>
                <a:cubicBezTo>
                  <a:pt x="1330" y="1389"/>
                  <a:pt x="1330" y="1389"/>
                  <a:pt x="1330" y="1389"/>
                </a:cubicBezTo>
                <a:cubicBezTo>
                  <a:pt x="1330" y="1389"/>
                  <a:pt x="1330" y="1389"/>
                  <a:pt x="1330" y="1389"/>
                </a:cubicBezTo>
                <a:cubicBezTo>
                  <a:pt x="1330" y="1389"/>
                  <a:pt x="1330" y="1389"/>
                  <a:pt x="1330" y="1389"/>
                </a:cubicBezTo>
                <a:cubicBezTo>
                  <a:pt x="1330" y="1389"/>
                  <a:pt x="1330" y="1389"/>
                  <a:pt x="1330" y="1389"/>
                </a:cubicBezTo>
                <a:cubicBezTo>
                  <a:pt x="1331" y="1389"/>
                  <a:pt x="1331" y="1389"/>
                  <a:pt x="1331" y="1389"/>
                </a:cubicBezTo>
                <a:cubicBezTo>
                  <a:pt x="1331" y="1389"/>
                  <a:pt x="1331" y="1389"/>
                  <a:pt x="1331" y="1389"/>
                </a:cubicBezTo>
                <a:cubicBezTo>
                  <a:pt x="1331" y="1389"/>
                  <a:pt x="1331" y="1389"/>
                  <a:pt x="1331" y="1389"/>
                </a:cubicBezTo>
                <a:cubicBezTo>
                  <a:pt x="1331" y="1388"/>
                  <a:pt x="1331" y="1388"/>
                  <a:pt x="1331" y="1388"/>
                </a:cubicBezTo>
                <a:cubicBezTo>
                  <a:pt x="1331" y="1388"/>
                  <a:pt x="1331" y="1388"/>
                  <a:pt x="1331" y="1388"/>
                </a:cubicBezTo>
                <a:cubicBezTo>
                  <a:pt x="1331" y="1388"/>
                  <a:pt x="1331" y="1388"/>
                  <a:pt x="1331" y="1388"/>
                </a:cubicBezTo>
                <a:cubicBezTo>
                  <a:pt x="1332" y="1388"/>
                  <a:pt x="1332" y="1388"/>
                  <a:pt x="1332" y="1388"/>
                </a:cubicBezTo>
                <a:cubicBezTo>
                  <a:pt x="1332" y="1388"/>
                  <a:pt x="1332" y="1388"/>
                  <a:pt x="1332" y="1387"/>
                </a:cubicBezTo>
                <a:cubicBezTo>
                  <a:pt x="1332" y="1387"/>
                  <a:pt x="1332" y="1387"/>
                  <a:pt x="1332" y="1387"/>
                </a:cubicBezTo>
                <a:cubicBezTo>
                  <a:pt x="1327" y="1290"/>
                  <a:pt x="1327" y="1290"/>
                  <a:pt x="1327" y="1290"/>
                </a:cubicBezTo>
                <a:cubicBezTo>
                  <a:pt x="1334" y="1275"/>
                  <a:pt x="1334" y="1275"/>
                  <a:pt x="1334" y="1275"/>
                </a:cubicBezTo>
                <a:cubicBezTo>
                  <a:pt x="1338" y="1359"/>
                  <a:pt x="1338" y="1359"/>
                  <a:pt x="1338" y="1359"/>
                </a:cubicBezTo>
                <a:cubicBezTo>
                  <a:pt x="1338" y="1359"/>
                  <a:pt x="1338" y="1359"/>
                  <a:pt x="1338" y="1359"/>
                </a:cubicBezTo>
                <a:cubicBezTo>
                  <a:pt x="1338" y="1359"/>
                  <a:pt x="1338" y="1360"/>
                  <a:pt x="1339" y="1360"/>
                </a:cubicBezTo>
                <a:cubicBezTo>
                  <a:pt x="1339" y="1360"/>
                  <a:pt x="1339" y="1360"/>
                  <a:pt x="1339" y="1360"/>
                </a:cubicBezTo>
                <a:cubicBezTo>
                  <a:pt x="1339" y="1360"/>
                  <a:pt x="1339" y="1360"/>
                  <a:pt x="1339" y="1360"/>
                </a:cubicBezTo>
                <a:cubicBezTo>
                  <a:pt x="1339" y="1360"/>
                  <a:pt x="1339" y="1360"/>
                  <a:pt x="1340" y="1360"/>
                </a:cubicBezTo>
                <a:cubicBezTo>
                  <a:pt x="1340" y="1360"/>
                  <a:pt x="1340" y="1360"/>
                  <a:pt x="1340" y="1360"/>
                </a:cubicBezTo>
                <a:cubicBezTo>
                  <a:pt x="1340" y="1360"/>
                  <a:pt x="1340" y="1360"/>
                  <a:pt x="1340" y="1360"/>
                </a:cubicBezTo>
                <a:cubicBezTo>
                  <a:pt x="1340" y="1360"/>
                  <a:pt x="1340" y="1360"/>
                  <a:pt x="1340" y="1360"/>
                </a:cubicBezTo>
                <a:cubicBezTo>
                  <a:pt x="1340" y="1360"/>
                  <a:pt x="1340" y="1360"/>
                  <a:pt x="1340" y="1360"/>
                </a:cubicBezTo>
                <a:cubicBezTo>
                  <a:pt x="1341" y="1360"/>
                  <a:pt x="1341" y="1360"/>
                  <a:pt x="1341" y="1359"/>
                </a:cubicBezTo>
                <a:cubicBezTo>
                  <a:pt x="1341" y="1359"/>
                  <a:pt x="1341" y="1359"/>
                  <a:pt x="1341" y="1359"/>
                </a:cubicBezTo>
                <a:cubicBezTo>
                  <a:pt x="1378" y="1248"/>
                  <a:pt x="1378" y="1248"/>
                  <a:pt x="1378" y="1248"/>
                </a:cubicBezTo>
                <a:cubicBezTo>
                  <a:pt x="1378" y="1248"/>
                  <a:pt x="1378" y="1248"/>
                  <a:pt x="1378" y="1248"/>
                </a:cubicBezTo>
                <a:cubicBezTo>
                  <a:pt x="1378" y="1248"/>
                  <a:pt x="1378" y="1248"/>
                  <a:pt x="1378" y="1248"/>
                </a:cubicBezTo>
                <a:cubicBezTo>
                  <a:pt x="1378" y="1247"/>
                  <a:pt x="1378" y="1247"/>
                  <a:pt x="1378" y="1247"/>
                </a:cubicBezTo>
                <a:cubicBezTo>
                  <a:pt x="1378" y="1247"/>
                  <a:pt x="1378" y="1247"/>
                  <a:pt x="1378" y="1247"/>
                </a:cubicBezTo>
                <a:cubicBezTo>
                  <a:pt x="1378" y="1247"/>
                  <a:pt x="1378" y="1247"/>
                  <a:pt x="1378" y="1247"/>
                </a:cubicBezTo>
                <a:cubicBezTo>
                  <a:pt x="1378" y="1247"/>
                  <a:pt x="1378" y="1247"/>
                  <a:pt x="1378" y="1246"/>
                </a:cubicBezTo>
                <a:cubicBezTo>
                  <a:pt x="1378" y="1246"/>
                  <a:pt x="1377" y="1246"/>
                  <a:pt x="1377" y="1246"/>
                </a:cubicBezTo>
                <a:cubicBezTo>
                  <a:pt x="1377" y="1246"/>
                  <a:pt x="1377" y="1246"/>
                  <a:pt x="1377" y="1246"/>
                </a:cubicBezTo>
                <a:cubicBezTo>
                  <a:pt x="1377" y="1246"/>
                  <a:pt x="1377" y="1246"/>
                  <a:pt x="1377" y="1246"/>
                </a:cubicBezTo>
                <a:cubicBezTo>
                  <a:pt x="1377" y="1246"/>
                  <a:pt x="1377" y="1246"/>
                  <a:pt x="1377" y="1246"/>
                </a:cubicBezTo>
                <a:cubicBezTo>
                  <a:pt x="1377" y="1246"/>
                  <a:pt x="1377" y="1246"/>
                  <a:pt x="1377" y="1246"/>
                </a:cubicBezTo>
                <a:cubicBezTo>
                  <a:pt x="1352" y="1238"/>
                  <a:pt x="1352" y="1238"/>
                  <a:pt x="1352" y="1238"/>
                </a:cubicBezTo>
                <a:cubicBezTo>
                  <a:pt x="1355" y="1232"/>
                  <a:pt x="1355" y="1232"/>
                  <a:pt x="1355" y="1232"/>
                </a:cubicBezTo>
                <a:cubicBezTo>
                  <a:pt x="1379" y="1239"/>
                  <a:pt x="1379" y="1239"/>
                  <a:pt x="1379" y="1239"/>
                </a:cubicBezTo>
                <a:cubicBezTo>
                  <a:pt x="1379" y="1239"/>
                  <a:pt x="1379" y="1239"/>
                  <a:pt x="1379" y="1239"/>
                </a:cubicBezTo>
                <a:cubicBezTo>
                  <a:pt x="1379" y="1239"/>
                  <a:pt x="1379" y="1239"/>
                  <a:pt x="1379" y="1239"/>
                </a:cubicBezTo>
                <a:cubicBezTo>
                  <a:pt x="1379" y="1239"/>
                  <a:pt x="1379" y="1239"/>
                  <a:pt x="1379" y="1239"/>
                </a:cubicBezTo>
                <a:cubicBezTo>
                  <a:pt x="1379" y="1239"/>
                  <a:pt x="1379" y="1239"/>
                  <a:pt x="1379" y="1239"/>
                </a:cubicBezTo>
                <a:cubicBezTo>
                  <a:pt x="1379" y="1239"/>
                  <a:pt x="1380" y="1239"/>
                  <a:pt x="1380" y="1239"/>
                </a:cubicBezTo>
                <a:cubicBezTo>
                  <a:pt x="1380" y="1239"/>
                  <a:pt x="1380" y="1239"/>
                  <a:pt x="1380" y="1239"/>
                </a:cubicBezTo>
                <a:cubicBezTo>
                  <a:pt x="1380" y="1239"/>
                  <a:pt x="1380" y="1239"/>
                  <a:pt x="1380" y="1239"/>
                </a:cubicBezTo>
                <a:cubicBezTo>
                  <a:pt x="1380" y="1239"/>
                  <a:pt x="1381" y="1239"/>
                  <a:pt x="1381" y="1238"/>
                </a:cubicBezTo>
                <a:cubicBezTo>
                  <a:pt x="1438" y="1064"/>
                  <a:pt x="1438" y="1064"/>
                  <a:pt x="1438" y="1064"/>
                </a:cubicBezTo>
                <a:cubicBezTo>
                  <a:pt x="1438" y="1064"/>
                  <a:pt x="1438" y="1064"/>
                  <a:pt x="1438" y="1063"/>
                </a:cubicBezTo>
                <a:cubicBezTo>
                  <a:pt x="1438" y="1063"/>
                  <a:pt x="1438" y="1063"/>
                  <a:pt x="1438" y="1063"/>
                </a:cubicBezTo>
                <a:cubicBezTo>
                  <a:pt x="1438" y="1063"/>
                  <a:pt x="1438" y="1063"/>
                  <a:pt x="1438" y="1063"/>
                </a:cubicBezTo>
                <a:cubicBezTo>
                  <a:pt x="1438" y="1063"/>
                  <a:pt x="1438" y="1063"/>
                  <a:pt x="1438" y="1063"/>
                </a:cubicBezTo>
                <a:cubicBezTo>
                  <a:pt x="1438" y="1063"/>
                  <a:pt x="1438" y="1063"/>
                  <a:pt x="1438" y="1062"/>
                </a:cubicBezTo>
                <a:cubicBezTo>
                  <a:pt x="1438" y="1062"/>
                  <a:pt x="1438" y="1062"/>
                  <a:pt x="1438" y="1062"/>
                </a:cubicBezTo>
                <a:cubicBezTo>
                  <a:pt x="1438" y="1062"/>
                  <a:pt x="1438" y="1062"/>
                  <a:pt x="1438" y="1062"/>
                </a:cubicBezTo>
                <a:cubicBezTo>
                  <a:pt x="1437" y="1062"/>
                  <a:pt x="1437" y="1062"/>
                  <a:pt x="1437" y="1062"/>
                </a:cubicBezTo>
                <a:cubicBezTo>
                  <a:pt x="1437" y="1062"/>
                  <a:pt x="1437" y="1062"/>
                  <a:pt x="1437" y="1062"/>
                </a:cubicBezTo>
                <a:cubicBezTo>
                  <a:pt x="1437" y="1062"/>
                  <a:pt x="1437" y="1062"/>
                  <a:pt x="1437" y="1062"/>
                </a:cubicBezTo>
                <a:cubicBezTo>
                  <a:pt x="1437" y="1062"/>
                  <a:pt x="1437" y="1062"/>
                  <a:pt x="1437" y="1062"/>
                </a:cubicBezTo>
                <a:cubicBezTo>
                  <a:pt x="1437" y="1062"/>
                  <a:pt x="1437" y="1062"/>
                  <a:pt x="1437" y="1062"/>
                </a:cubicBezTo>
                <a:cubicBezTo>
                  <a:pt x="1437" y="1062"/>
                  <a:pt x="1437" y="1062"/>
                  <a:pt x="1436" y="1062"/>
                </a:cubicBezTo>
                <a:cubicBezTo>
                  <a:pt x="1436" y="1062"/>
                  <a:pt x="1436" y="1062"/>
                  <a:pt x="1436" y="1062"/>
                </a:cubicBezTo>
                <a:cubicBezTo>
                  <a:pt x="1436" y="1062"/>
                  <a:pt x="1436" y="1062"/>
                  <a:pt x="1436" y="1062"/>
                </a:cubicBezTo>
                <a:cubicBezTo>
                  <a:pt x="1436" y="1062"/>
                  <a:pt x="1436" y="1062"/>
                  <a:pt x="1436" y="1062"/>
                </a:cubicBezTo>
                <a:cubicBezTo>
                  <a:pt x="1436" y="1062"/>
                  <a:pt x="1436" y="1062"/>
                  <a:pt x="1436" y="1062"/>
                </a:cubicBezTo>
                <a:cubicBezTo>
                  <a:pt x="1436" y="1062"/>
                  <a:pt x="1436" y="1062"/>
                  <a:pt x="1435" y="1063"/>
                </a:cubicBezTo>
                <a:cubicBezTo>
                  <a:pt x="1427" y="1078"/>
                  <a:pt x="1427" y="1078"/>
                  <a:pt x="1427" y="1078"/>
                </a:cubicBezTo>
                <a:cubicBezTo>
                  <a:pt x="1462" y="1004"/>
                  <a:pt x="1462" y="1004"/>
                  <a:pt x="1462" y="1004"/>
                </a:cubicBezTo>
                <a:cubicBezTo>
                  <a:pt x="1333" y="1395"/>
                  <a:pt x="1333" y="1395"/>
                  <a:pt x="1333" y="1395"/>
                </a:cubicBezTo>
                <a:cubicBezTo>
                  <a:pt x="1327" y="1403"/>
                  <a:pt x="1327" y="1403"/>
                  <a:pt x="1327" y="1403"/>
                </a:cubicBezTo>
                <a:cubicBezTo>
                  <a:pt x="1328" y="1398"/>
                  <a:pt x="1328" y="1398"/>
                  <a:pt x="1328" y="1398"/>
                </a:cubicBezTo>
                <a:cubicBezTo>
                  <a:pt x="1328" y="1398"/>
                  <a:pt x="1328" y="1398"/>
                  <a:pt x="1328" y="1398"/>
                </a:cubicBezTo>
                <a:cubicBezTo>
                  <a:pt x="1328" y="1398"/>
                  <a:pt x="1328" y="1398"/>
                  <a:pt x="1328" y="1398"/>
                </a:cubicBezTo>
                <a:cubicBezTo>
                  <a:pt x="1328" y="1398"/>
                  <a:pt x="1328" y="1398"/>
                  <a:pt x="1328" y="1398"/>
                </a:cubicBezTo>
                <a:cubicBezTo>
                  <a:pt x="1328" y="1398"/>
                  <a:pt x="1328" y="1398"/>
                  <a:pt x="1328" y="1397"/>
                </a:cubicBezTo>
                <a:cubicBezTo>
                  <a:pt x="1328" y="1397"/>
                  <a:pt x="1328" y="1397"/>
                  <a:pt x="1328" y="1397"/>
                </a:cubicBezTo>
                <a:close/>
                <a:moveTo>
                  <a:pt x="1273" y="1863"/>
                </a:moveTo>
                <a:cubicBezTo>
                  <a:pt x="1273" y="1863"/>
                  <a:pt x="1273" y="1863"/>
                  <a:pt x="1273" y="1863"/>
                </a:cubicBezTo>
                <a:cubicBezTo>
                  <a:pt x="1273" y="1863"/>
                  <a:pt x="1273" y="1863"/>
                  <a:pt x="1273" y="1863"/>
                </a:cubicBezTo>
                <a:cubicBezTo>
                  <a:pt x="1274" y="1863"/>
                  <a:pt x="1274" y="1863"/>
                  <a:pt x="1274" y="1863"/>
                </a:cubicBezTo>
                <a:cubicBezTo>
                  <a:pt x="1274" y="1863"/>
                  <a:pt x="1274" y="1863"/>
                  <a:pt x="1274" y="1863"/>
                </a:cubicBezTo>
                <a:cubicBezTo>
                  <a:pt x="1274" y="1863"/>
                  <a:pt x="1274" y="1863"/>
                  <a:pt x="1274" y="1863"/>
                </a:cubicBezTo>
                <a:cubicBezTo>
                  <a:pt x="1274" y="1863"/>
                  <a:pt x="1275" y="1863"/>
                  <a:pt x="1275" y="1862"/>
                </a:cubicBezTo>
                <a:cubicBezTo>
                  <a:pt x="1275" y="1862"/>
                  <a:pt x="1275" y="1862"/>
                  <a:pt x="1275" y="1862"/>
                </a:cubicBezTo>
                <a:cubicBezTo>
                  <a:pt x="1275" y="1862"/>
                  <a:pt x="1275" y="1862"/>
                  <a:pt x="1275" y="1862"/>
                </a:cubicBezTo>
                <a:cubicBezTo>
                  <a:pt x="1275" y="1862"/>
                  <a:pt x="1275" y="1862"/>
                  <a:pt x="1275" y="1862"/>
                </a:cubicBezTo>
                <a:cubicBezTo>
                  <a:pt x="1275" y="1862"/>
                  <a:pt x="1275" y="1862"/>
                  <a:pt x="1275" y="1862"/>
                </a:cubicBezTo>
                <a:cubicBezTo>
                  <a:pt x="1275" y="1862"/>
                  <a:pt x="1275" y="1862"/>
                  <a:pt x="1275" y="1861"/>
                </a:cubicBezTo>
                <a:cubicBezTo>
                  <a:pt x="1241" y="1760"/>
                  <a:pt x="1241" y="1760"/>
                  <a:pt x="1241" y="1760"/>
                </a:cubicBezTo>
                <a:cubicBezTo>
                  <a:pt x="1241" y="1760"/>
                  <a:pt x="1241" y="1760"/>
                  <a:pt x="1241" y="1760"/>
                </a:cubicBezTo>
                <a:cubicBezTo>
                  <a:pt x="1278" y="1871"/>
                  <a:pt x="1278" y="1871"/>
                  <a:pt x="1278" y="1871"/>
                </a:cubicBezTo>
                <a:cubicBezTo>
                  <a:pt x="1278" y="1871"/>
                  <a:pt x="1278" y="1871"/>
                  <a:pt x="1278" y="1871"/>
                </a:cubicBezTo>
                <a:cubicBezTo>
                  <a:pt x="1278" y="1871"/>
                  <a:pt x="1278" y="1871"/>
                  <a:pt x="1278" y="1871"/>
                </a:cubicBezTo>
                <a:cubicBezTo>
                  <a:pt x="1278" y="1871"/>
                  <a:pt x="1278" y="1871"/>
                  <a:pt x="1277" y="1871"/>
                </a:cubicBezTo>
                <a:cubicBezTo>
                  <a:pt x="1277" y="1871"/>
                  <a:pt x="1277" y="1871"/>
                  <a:pt x="1277" y="1871"/>
                </a:cubicBezTo>
                <a:cubicBezTo>
                  <a:pt x="1238" y="1861"/>
                  <a:pt x="1238" y="1861"/>
                  <a:pt x="1238" y="1861"/>
                </a:cubicBezTo>
                <a:cubicBezTo>
                  <a:pt x="1239" y="1854"/>
                  <a:pt x="1239" y="1854"/>
                  <a:pt x="1239" y="1854"/>
                </a:cubicBezTo>
                <a:lnTo>
                  <a:pt x="1273" y="1863"/>
                </a:lnTo>
                <a:close/>
                <a:moveTo>
                  <a:pt x="1239" y="1851"/>
                </a:moveTo>
                <a:cubicBezTo>
                  <a:pt x="1241" y="1768"/>
                  <a:pt x="1241" y="1768"/>
                  <a:pt x="1241" y="1768"/>
                </a:cubicBezTo>
                <a:cubicBezTo>
                  <a:pt x="1271" y="1860"/>
                  <a:pt x="1271" y="1860"/>
                  <a:pt x="1271" y="1860"/>
                </a:cubicBezTo>
                <a:lnTo>
                  <a:pt x="1239" y="1851"/>
                </a:lnTo>
                <a:close/>
                <a:moveTo>
                  <a:pt x="1322" y="2003"/>
                </a:moveTo>
                <a:cubicBezTo>
                  <a:pt x="1322" y="2003"/>
                  <a:pt x="1322" y="2003"/>
                  <a:pt x="1322" y="2003"/>
                </a:cubicBezTo>
                <a:cubicBezTo>
                  <a:pt x="1283" y="1885"/>
                  <a:pt x="1283" y="1885"/>
                  <a:pt x="1283" y="1885"/>
                </a:cubicBezTo>
                <a:cubicBezTo>
                  <a:pt x="1283" y="1885"/>
                  <a:pt x="1283" y="1885"/>
                  <a:pt x="1283" y="1885"/>
                </a:cubicBezTo>
                <a:cubicBezTo>
                  <a:pt x="1324" y="2008"/>
                  <a:pt x="1324" y="2008"/>
                  <a:pt x="1324" y="2008"/>
                </a:cubicBezTo>
                <a:cubicBezTo>
                  <a:pt x="1320" y="2004"/>
                  <a:pt x="1320" y="2004"/>
                  <a:pt x="1320" y="2004"/>
                </a:cubicBezTo>
                <a:cubicBezTo>
                  <a:pt x="1320" y="2005"/>
                  <a:pt x="1320" y="2005"/>
                  <a:pt x="1321" y="2005"/>
                </a:cubicBezTo>
                <a:cubicBezTo>
                  <a:pt x="1321" y="2005"/>
                  <a:pt x="1321" y="2005"/>
                  <a:pt x="1321" y="2005"/>
                </a:cubicBezTo>
                <a:cubicBezTo>
                  <a:pt x="1321" y="2005"/>
                  <a:pt x="1321" y="2005"/>
                  <a:pt x="1321" y="2005"/>
                </a:cubicBezTo>
                <a:cubicBezTo>
                  <a:pt x="1321" y="2005"/>
                  <a:pt x="1321" y="2005"/>
                  <a:pt x="1321" y="2005"/>
                </a:cubicBezTo>
                <a:cubicBezTo>
                  <a:pt x="1321" y="2005"/>
                  <a:pt x="1321" y="2005"/>
                  <a:pt x="1321" y="2004"/>
                </a:cubicBezTo>
                <a:cubicBezTo>
                  <a:pt x="1321" y="2004"/>
                  <a:pt x="1321" y="2004"/>
                  <a:pt x="1321" y="2004"/>
                </a:cubicBezTo>
                <a:cubicBezTo>
                  <a:pt x="1322" y="2004"/>
                  <a:pt x="1322" y="2004"/>
                  <a:pt x="1322" y="2003"/>
                </a:cubicBezTo>
                <a:cubicBezTo>
                  <a:pt x="1322" y="2003"/>
                  <a:pt x="1322" y="2003"/>
                  <a:pt x="1322" y="2003"/>
                </a:cubicBezTo>
                <a:close/>
                <a:moveTo>
                  <a:pt x="1315" y="2025"/>
                </a:moveTo>
                <a:cubicBezTo>
                  <a:pt x="1315" y="2025"/>
                  <a:pt x="1315" y="2025"/>
                  <a:pt x="1315" y="2025"/>
                </a:cubicBezTo>
                <a:cubicBezTo>
                  <a:pt x="1315" y="2025"/>
                  <a:pt x="1315" y="2025"/>
                  <a:pt x="1315" y="2025"/>
                </a:cubicBezTo>
                <a:cubicBezTo>
                  <a:pt x="1235" y="2004"/>
                  <a:pt x="1235" y="2004"/>
                  <a:pt x="1235" y="2004"/>
                </a:cubicBezTo>
                <a:cubicBezTo>
                  <a:pt x="1235" y="1997"/>
                  <a:pt x="1235" y="1997"/>
                  <a:pt x="1235" y="1997"/>
                </a:cubicBezTo>
                <a:cubicBezTo>
                  <a:pt x="1314" y="2018"/>
                  <a:pt x="1314" y="2018"/>
                  <a:pt x="1314" y="2018"/>
                </a:cubicBezTo>
                <a:cubicBezTo>
                  <a:pt x="1325" y="2028"/>
                  <a:pt x="1325" y="2028"/>
                  <a:pt x="1325" y="2028"/>
                </a:cubicBezTo>
                <a:lnTo>
                  <a:pt x="1315" y="2025"/>
                </a:lnTo>
                <a:close/>
                <a:moveTo>
                  <a:pt x="1327" y="2031"/>
                </a:moveTo>
                <a:cubicBezTo>
                  <a:pt x="1275" y="2083"/>
                  <a:pt x="1275" y="2083"/>
                  <a:pt x="1275" y="2083"/>
                </a:cubicBezTo>
                <a:cubicBezTo>
                  <a:pt x="1235" y="2123"/>
                  <a:pt x="1235" y="2123"/>
                  <a:pt x="1235" y="2123"/>
                </a:cubicBezTo>
                <a:cubicBezTo>
                  <a:pt x="1233" y="2120"/>
                  <a:pt x="1233" y="2120"/>
                  <a:pt x="1233" y="2120"/>
                </a:cubicBezTo>
                <a:cubicBezTo>
                  <a:pt x="1232" y="2114"/>
                  <a:pt x="1232" y="2114"/>
                  <a:pt x="1232" y="2114"/>
                </a:cubicBezTo>
                <a:cubicBezTo>
                  <a:pt x="1235" y="2007"/>
                  <a:pt x="1235" y="2007"/>
                  <a:pt x="1235" y="2007"/>
                </a:cubicBezTo>
                <a:cubicBezTo>
                  <a:pt x="1315" y="2028"/>
                  <a:pt x="1315" y="2028"/>
                  <a:pt x="1315" y="2028"/>
                </a:cubicBezTo>
                <a:lnTo>
                  <a:pt x="1327" y="2031"/>
                </a:lnTo>
                <a:close/>
                <a:moveTo>
                  <a:pt x="1235" y="1994"/>
                </a:moveTo>
                <a:cubicBezTo>
                  <a:pt x="1236" y="1946"/>
                  <a:pt x="1236" y="1946"/>
                  <a:pt x="1236" y="1946"/>
                </a:cubicBezTo>
                <a:cubicBezTo>
                  <a:pt x="1310" y="2014"/>
                  <a:pt x="1310" y="2014"/>
                  <a:pt x="1310" y="2014"/>
                </a:cubicBezTo>
                <a:lnTo>
                  <a:pt x="1235" y="1994"/>
                </a:lnTo>
                <a:close/>
                <a:moveTo>
                  <a:pt x="1316" y="2015"/>
                </a:moveTo>
                <a:cubicBezTo>
                  <a:pt x="1236" y="1942"/>
                  <a:pt x="1236" y="1942"/>
                  <a:pt x="1236" y="1942"/>
                </a:cubicBezTo>
                <a:cubicBezTo>
                  <a:pt x="1236" y="1942"/>
                  <a:pt x="1236" y="1942"/>
                  <a:pt x="1236" y="1942"/>
                </a:cubicBezTo>
                <a:cubicBezTo>
                  <a:pt x="1236" y="1941"/>
                  <a:pt x="1235" y="1941"/>
                  <a:pt x="1235" y="1941"/>
                </a:cubicBezTo>
                <a:cubicBezTo>
                  <a:pt x="1235" y="1941"/>
                  <a:pt x="1235" y="1941"/>
                  <a:pt x="1235" y="1941"/>
                </a:cubicBezTo>
                <a:cubicBezTo>
                  <a:pt x="1235" y="1941"/>
                  <a:pt x="1235" y="1941"/>
                  <a:pt x="1235" y="1941"/>
                </a:cubicBezTo>
                <a:cubicBezTo>
                  <a:pt x="1235" y="1941"/>
                  <a:pt x="1234" y="1941"/>
                  <a:pt x="1234" y="1942"/>
                </a:cubicBezTo>
                <a:cubicBezTo>
                  <a:pt x="1234" y="1942"/>
                  <a:pt x="1234" y="1942"/>
                  <a:pt x="1234" y="1942"/>
                </a:cubicBezTo>
                <a:cubicBezTo>
                  <a:pt x="1234" y="1942"/>
                  <a:pt x="1234" y="1942"/>
                  <a:pt x="1234" y="1942"/>
                </a:cubicBezTo>
                <a:cubicBezTo>
                  <a:pt x="1234" y="1942"/>
                  <a:pt x="1234" y="1942"/>
                  <a:pt x="1234" y="1943"/>
                </a:cubicBezTo>
                <a:cubicBezTo>
                  <a:pt x="1234" y="1943"/>
                  <a:pt x="1234" y="1943"/>
                  <a:pt x="1234" y="1943"/>
                </a:cubicBezTo>
                <a:cubicBezTo>
                  <a:pt x="1234" y="1943"/>
                  <a:pt x="1234" y="1943"/>
                  <a:pt x="1234" y="1943"/>
                </a:cubicBezTo>
                <a:cubicBezTo>
                  <a:pt x="1232" y="1993"/>
                  <a:pt x="1232" y="1993"/>
                  <a:pt x="1232" y="1993"/>
                </a:cubicBezTo>
                <a:cubicBezTo>
                  <a:pt x="1229" y="1992"/>
                  <a:pt x="1229" y="1992"/>
                  <a:pt x="1229" y="1992"/>
                </a:cubicBezTo>
                <a:cubicBezTo>
                  <a:pt x="1231" y="1919"/>
                  <a:pt x="1231" y="1919"/>
                  <a:pt x="1231" y="1919"/>
                </a:cubicBezTo>
                <a:cubicBezTo>
                  <a:pt x="1238" y="1927"/>
                  <a:pt x="1238" y="1927"/>
                  <a:pt x="1238" y="1927"/>
                </a:cubicBezTo>
                <a:cubicBezTo>
                  <a:pt x="1236" y="1929"/>
                  <a:pt x="1236" y="1929"/>
                  <a:pt x="1236" y="1929"/>
                </a:cubicBezTo>
                <a:cubicBezTo>
                  <a:pt x="1236" y="1929"/>
                  <a:pt x="1236" y="1929"/>
                  <a:pt x="1236" y="1929"/>
                </a:cubicBezTo>
                <a:cubicBezTo>
                  <a:pt x="1236" y="1929"/>
                  <a:pt x="1236" y="1929"/>
                  <a:pt x="1236" y="1929"/>
                </a:cubicBezTo>
                <a:cubicBezTo>
                  <a:pt x="1236" y="1929"/>
                  <a:pt x="1236" y="1929"/>
                  <a:pt x="1236" y="1929"/>
                </a:cubicBezTo>
                <a:cubicBezTo>
                  <a:pt x="1236" y="1930"/>
                  <a:pt x="1236" y="1930"/>
                  <a:pt x="1236" y="1930"/>
                </a:cubicBezTo>
                <a:cubicBezTo>
                  <a:pt x="1236" y="1930"/>
                  <a:pt x="1236" y="1930"/>
                  <a:pt x="1236" y="1930"/>
                </a:cubicBezTo>
                <a:cubicBezTo>
                  <a:pt x="1236" y="1931"/>
                  <a:pt x="1236" y="1931"/>
                  <a:pt x="1236" y="1931"/>
                </a:cubicBezTo>
                <a:cubicBezTo>
                  <a:pt x="1236" y="1931"/>
                  <a:pt x="1236" y="1931"/>
                  <a:pt x="1236" y="1931"/>
                </a:cubicBezTo>
                <a:cubicBezTo>
                  <a:pt x="1236" y="1931"/>
                  <a:pt x="1236" y="1931"/>
                  <a:pt x="1236" y="1931"/>
                </a:cubicBezTo>
                <a:cubicBezTo>
                  <a:pt x="1269" y="1961"/>
                  <a:pt x="1269" y="1961"/>
                  <a:pt x="1269" y="1961"/>
                </a:cubicBezTo>
                <a:cubicBezTo>
                  <a:pt x="1318" y="2016"/>
                  <a:pt x="1318" y="2016"/>
                  <a:pt x="1318" y="2016"/>
                </a:cubicBezTo>
                <a:lnTo>
                  <a:pt x="1316" y="2015"/>
                </a:lnTo>
                <a:close/>
                <a:moveTo>
                  <a:pt x="1230" y="2114"/>
                </a:moveTo>
                <a:cubicBezTo>
                  <a:pt x="1230" y="2114"/>
                  <a:pt x="1230" y="2114"/>
                  <a:pt x="1230" y="2114"/>
                </a:cubicBezTo>
                <a:cubicBezTo>
                  <a:pt x="1230" y="2116"/>
                  <a:pt x="1230" y="2116"/>
                  <a:pt x="1230" y="2116"/>
                </a:cubicBezTo>
                <a:cubicBezTo>
                  <a:pt x="1227" y="2112"/>
                  <a:pt x="1227" y="2112"/>
                  <a:pt x="1227" y="2112"/>
                </a:cubicBezTo>
                <a:cubicBezTo>
                  <a:pt x="1229" y="2005"/>
                  <a:pt x="1229" y="2005"/>
                  <a:pt x="1229" y="2005"/>
                </a:cubicBezTo>
                <a:cubicBezTo>
                  <a:pt x="1232" y="2006"/>
                  <a:pt x="1232" y="2006"/>
                  <a:pt x="1232" y="2006"/>
                </a:cubicBezTo>
                <a:cubicBezTo>
                  <a:pt x="1230" y="2114"/>
                  <a:pt x="1230" y="2114"/>
                  <a:pt x="1230" y="2114"/>
                </a:cubicBezTo>
                <a:cubicBezTo>
                  <a:pt x="1230" y="2114"/>
                  <a:pt x="1230" y="2114"/>
                  <a:pt x="1230" y="2114"/>
                </a:cubicBezTo>
                <a:close/>
                <a:moveTo>
                  <a:pt x="1480" y="2486"/>
                </a:moveTo>
                <a:cubicBezTo>
                  <a:pt x="1193" y="2418"/>
                  <a:pt x="1193" y="2418"/>
                  <a:pt x="1193" y="2418"/>
                </a:cubicBezTo>
                <a:cubicBezTo>
                  <a:pt x="1225" y="2137"/>
                  <a:pt x="1225" y="2137"/>
                  <a:pt x="1225" y="2137"/>
                </a:cubicBezTo>
                <a:cubicBezTo>
                  <a:pt x="1473" y="2465"/>
                  <a:pt x="1473" y="2465"/>
                  <a:pt x="1473" y="2465"/>
                </a:cubicBezTo>
                <a:lnTo>
                  <a:pt x="1480" y="2486"/>
                </a:lnTo>
                <a:close/>
                <a:moveTo>
                  <a:pt x="1479" y="2472"/>
                </a:moveTo>
                <a:cubicBezTo>
                  <a:pt x="1479" y="2473"/>
                  <a:pt x="1479" y="2473"/>
                  <a:pt x="1479" y="2473"/>
                </a:cubicBezTo>
                <a:cubicBezTo>
                  <a:pt x="1484" y="2487"/>
                  <a:pt x="1484" y="2487"/>
                  <a:pt x="1484" y="2487"/>
                </a:cubicBezTo>
                <a:cubicBezTo>
                  <a:pt x="1484" y="2487"/>
                  <a:pt x="1484" y="2487"/>
                  <a:pt x="1484" y="2487"/>
                </a:cubicBezTo>
                <a:lnTo>
                  <a:pt x="1479" y="2472"/>
                </a:lnTo>
                <a:close/>
                <a:moveTo>
                  <a:pt x="1397" y="2775"/>
                </a:moveTo>
                <a:cubicBezTo>
                  <a:pt x="1391" y="2779"/>
                  <a:pt x="1391" y="2779"/>
                  <a:pt x="1391" y="2779"/>
                </a:cubicBezTo>
                <a:cubicBezTo>
                  <a:pt x="1397" y="2762"/>
                  <a:pt x="1397" y="2762"/>
                  <a:pt x="1397" y="2762"/>
                </a:cubicBezTo>
                <a:cubicBezTo>
                  <a:pt x="1403" y="2758"/>
                  <a:pt x="1403" y="2758"/>
                  <a:pt x="1403" y="2758"/>
                </a:cubicBezTo>
                <a:lnTo>
                  <a:pt x="1397" y="2775"/>
                </a:lnTo>
                <a:close/>
                <a:moveTo>
                  <a:pt x="1399" y="2777"/>
                </a:moveTo>
                <a:cubicBezTo>
                  <a:pt x="1448" y="2749"/>
                  <a:pt x="1448" y="2749"/>
                  <a:pt x="1448" y="2749"/>
                </a:cubicBezTo>
                <a:cubicBezTo>
                  <a:pt x="1394" y="2792"/>
                  <a:pt x="1394" y="2792"/>
                  <a:pt x="1394" y="2792"/>
                </a:cubicBezTo>
                <a:lnTo>
                  <a:pt x="1399" y="2777"/>
                </a:lnTo>
                <a:close/>
                <a:moveTo>
                  <a:pt x="1382" y="2784"/>
                </a:moveTo>
                <a:cubicBezTo>
                  <a:pt x="1377" y="2773"/>
                  <a:pt x="1377" y="2773"/>
                  <a:pt x="1377" y="2773"/>
                </a:cubicBezTo>
                <a:cubicBezTo>
                  <a:pt x="1393" y="2764"/>
                  <a:pt x="1393" y="2764"/>
                  <a:pt x="1393" y="2764"/>
                </a:cubicBezTo>
                <a:cubicBezTo>
                  <a:pt x="1387" y="2781"/>
                  <a:pt x="1387" y="2781"/>
                  <a:pt x="1387" y="2781"/>
                </a:cubicBezTo>
                <a:lnTo>
                  <a:pt x="1382" y="2784"/>
                </a:lnTo>
                <a:close/>
                <a:moveTo>
                  <a:pt x="1385" y="2786"/>
                </a:moveTo>
                <a:cubicBezTo>
                  <a:pt x="1384" y="2790"/>
                  <a:pt x="1384" y="2790"/>
                  <a:pt x="1384" y="2790"/>
                </a:cubicBezTo>
                <a:cubicBezTo>
                  <a:pt x="1383" y="2787"/>
                  <a:pt x="1383" y="2787"/>
                  <a:pt x="1383" y="2787"/>
                </a:cubicBezTo>
                <a:lnTo>
                  <a:pt x="1385" y="2786"/>
                </a:lnTo>
                <a:close/>
                <a:moveTo>
                  <a:pt x="1376" y="2771"/>
                </a:moveTo>
                <a:cubicBezTo>
                  <a:pt x="1328" y="2649"/>
                  <a:pt x="1328" y="2649"/>
                  <a:pt x="1328" y="2649"/>
                </a:cubicBezTo>
                <a:cubicBezTo>
                  <a:pt x="1333" y="2644"/>
                  <a:pt x="1333" y="2644"/>
                  <a:pt x="1333" y="2644"/>
                </a:cubicBezTo>
                <a:cubicBezTo>
                  <a:pt x="1429" y="2666"/>
                  <a:pt x="1429" y="2666"/>
                  <a:pt x="1429" y="2666"/>
                </a:cubicBezTo>
                <a:cubicBezTo>
                  <a:pt x="1395" y="2760"/>
                  <a:pt x="1395" y="2760"/>
                  <a:pt x="1395" y="2760"/>
                </a:cubicBezTo>
                <a:lnTo>
                  <a:pt x="1376" y="2771"/>
                </a:lnTo>
                <a:close/>
                <a:moveTo>
                  <a:pt x="1399" y="2758"/>
                </a:moveTo>
                <a:cubicBezTo>
                  <a:pt x="1432" y="2666"/>
                  <a:pt x="1432" y="2666"/>
                  <a:pt x="1432" y="2666"/>
                </a:cubicBezTo>
                <a:cubicBezTo>
                  <a:pt x="1437" y="2667"/>
                  <a:pt x="1437" y="2667"/>
                  <a:pt x="1437" y="2667"/>
                </a:cubicBezTo>
                <a:cubicBezTo>
                  <a:pt x="1405" y="2754"/>
                  <a:pt x="1405" y="2754"/>
                  <a:pt x="1405" y="2754"/>
                </a:cubicBezTo>
                <a:lnTo>
                  <a:pt x="1399" y="2758"/>
                </a:lnTo>
                <a:close/>
                <a:moveTo>
                  <a:pt x="1440" y="2668"/>
                </a:moveTo>
                <a:cubicBezTo>
                  <a:pt x="1522" y="2687"/>
                  <a:pt x="1522" y="2687"/>
                  <a:pt x="1522" y="2687"/>
                </a:cubicBezTo>
                <a:cubicBezTo>
                  <a:pt x="1409" y="2752"/>
                  <a:pt x="1409" y="2752"/>
                  <a:pt x="1409" y="2752"/>
                </a:cubicBezTo>
                <a:lnTo>
                  <a:pt x="1440" y="2668"/>
                </a:lnTo>
                <a:close/>
                <a:moveTo>
                  <a:pt x="1438" y="2665"/>
                </a:moveTo>
                <a:cubicBezTo>
                  <a:pt x="1433" y="2664"/>
                  <a:pt x="1433" y="2664"/>
                  <a:pt x="1433" y="2664"/>
                </a:cubicBezTo>
                <a:cubicBezTo>
                  <a:pt x="1436" y="2655"/>
                  <a:pt x="1436" y="2655"/>
                  <a:pt x="1436" y="2655"/>
                </a:cubicBezTo>
                <a:cubicBezTo>
                  <a:pt x="1441" y="2656"/>
                  <a:pt x="1441" y="2656"/>
                  <a:pt x="1441" y="2656"/>
                </a:cubicBezTo>
                <a:lnTo>
                  <a:pt x="1438" y="2665"/>
                </a:lnTo>
                <a:close/>
                <a:moveTo>
                  <a:pt x="1435" y="2652"/>
                </a:moveTo>
                <a:cubicBezTo>
                  <a:pt x="1348" y="2632"/>
                  <a:pt x="1348" y="2632"/>
                  <a:pt x="1348" y="2632"/>
                </a:cubicBezTo>
                <a:cubicBezTo>
                  <a:pt x="1484" y="2518"/>
                  <a:pt x="1484" y="2518"/>
                  <a:pt x="1484" y="2518"/>
                </a:cubicBezTo>
                <a:lnTo>
                  <a:pt x="1435" y="2652"/>
                </a:lnTo>
                <a:close/>
                <a:moveTo>
                  <a:pt x="1434" y="2654"/>
                </a:moveTo>
                <a:cubicBezTo>
                  <a:pt x="1430" y="2663"/>
                  <a:pt x="1430" y="2663"/>
                  <a:pt x="1430" y="2663"/>
                </a:cubicBezTo>
                <a:cubicBezTo>
                  <a:pt x="1336" y="2642"/>
                  <a:pt x="1336" y="2642"/>
                  <a:pt x="1336" y="2642"/>
                </a:cubicBezTo>
                <a:cubicBezTo>
                  <a:pt x="1345" y="2634"/>
                  <a:pt x="1345" y="2634"/>
                  <a:pt x="1345" y="2634"/>
                </a:cubicBezTo>
                <a:lnTo>
                  <a:pt x="1434" y="2654"/>
                </a:lnTo>
                <a:close/>
                <a:moveTo>
                  <a:pt x="1332" y="2641"/>
                </a:moveTo>
                <a:cubicBezTo>
                  <a:pt x="1322" y="2639"/>
                  <a:pt x="1322" y="2639"/>
                  <a:pt x="1322" y="2639"/>
                </a:cubicBezTo>
                <a:cubicBezTo>
                  <a:pt x="1331" y="2631"/>
                  <a:pt x="1331" y="2631"/>
                  <a:pt x="1331" y="2631"/>
                </a:cubicBezTo>
                <a:cubicBezTo>
                  <a:pt x="1341" y="2634"/>
                  <a:pt x="1341" y="2634"/>
                  <a:pt x="1341" y="2634"/>
                </a:cubicBezTo>
                <a:lnTo>
                  <a:pt x="1332" y="2641"/>
                </a:lnTo>
                <a:close/>
                <a:moveTo>
                  <a:pt x="1308" y="2638"/>
                </a:moveTo>
                <a:cubicBezTo>
                  <a:pt x="1316" y="2640"/>
                  <a:pt x="1316" y="2640"/>
                  <a:pt x="1316" y="2640"/>
                </a:cubicBezTo>
                <a:cubicBezTo>
                  <a:pt x="1315" y="2642"/>
                  <a:pt x="1315" y="2642"/>
                  <a:pt x="1315" y="2642"/>
                </a:cubicBezTo>
                <a:cubicBezTo>
                  <a:pt x="1315" y="2642"/>
                  <a:pt x="1315" y="2642"/>
                  <a:pt x="1315" y="2642"/>
                </a:cubicBezTo>
                <a:cubicBezTo>
                  <a:pt x="1315" y="2642"/>
                  <a:pt x="1315" y="2642"/>
                  <a:pt x="1315" y="2642"/>
                </a:cubicBezTo>
                <a:cubicBezTo>
                  <a:pt x="1315" y="2642"/>
                  <a:pt x="1315" y="2642"/>
                  <a:pt x="1315" y="2642"/>
                </a:cubicBezTo>
                <a:cubicBezTo>
                  <a:pt x="1266" y="2683"/>
                  <a:pt x="1266" y="2683"/>
                  <a:pt x="1266" y="2683"/>
                </a:cubicBezTo>
                <a:cubicBezTo>
                  <a:pt x="1263" y="2676"/>
                  <a:pt x="1263" y="2676"/>
                  <a:pt x="1263" y="2676"/>
                </a:cubicBezTo>
                <a:lnTo>
                  <a:pt x="1308" y="2638"/>
                </a:lnTo>
                <a:close/>
                <a:moveTo>
                  <a:pt x="1262" y="2674"/>
                </a:moveTo>
                <a:cubicBezTo>
                  <a:pt x="1239" y="2623"/>
                  <a:pt x="1239" y="2623"/>
                  <a:pt x="1239" y="2623"/>
                </a:cubicBezTo>
                <a:cubicBezTo>
                  <a:pt x="1304" y="2638"/>
                  <a:pt x="1304" y="2638"/>
                  <a:pt x="1304" y="2638"/>
                </a:cubicBezTo>
                <a:lnTo>
                  <a:pt x="1262" y="2674"/>
                </a:lnTo>
                <a:close/>
                <a:moveTo>
                  <a:pt x="1311" y="2636"/>
                </a:moveTo>
                <a:cubicBezTo>
                  <a:pt x="1319" y="2629"/>
                  <a:pt x="1319" y="2629"/>
                  <a:pt x="1319" y="2629"/>
                </a:cubicBezTo>
                <a:cubicBezTo>
                  <a:pt x="1328" y="2631"/>
                  <a:pt x="1328" y="2631"/>
                  <a:pt x="1328" y="2631"/>
                </a:cubicBezTo>
                <a:cubicBezTo>
                  <a:pt x="1319" y="2638"/>
                  <a:pt x="1319" y="2638"/>
                  <a:pt x="1319" y="2638"/>
                </a:cubicBezTo>
                <a:lnTo>
                  <a:pt x="1311" y="2636"/>
                </a:lnTo>
                <a:close/>
                <a:moveTo>
                  <a:pt x="1319" y="2626"/>
                </a:moveTo>
                <a:cubicBezTo>
                  <a:pt x="1245" y="2609"/>
                  <a:pt x="1245" y="2609"/>
                  <a:pt x="1245" y="2609"/>
                </a:cubicBezTo>
                <a:cubicBezTo>
                  <a:pt x="1425" y="2536"/>
                  <a:pt x="1425" y="2536"/>
                  <a:pt x="1425" y="2536"/>
                </a:cubicBezTo>
                <a:lnTo>
                  <a:pt x="1319" y="2626"/>
                </a:lnTo>
                <a:close/>
                <a:moveTo>
                  <a:pt x="1330" y="2628"/>
                </a:moveTo>
                <a:cubicBezTo>
                  <a:pt x="1322" y="2626"/>
                  <a:pt x="1322" y="2626"/>
                  <a:pt x="1322" y="2626"/>
                </a:cubicBezTo>
                <a:cubicBezTo>
                  <a:pt x="1433" y="2532"/>
                  <a:pt x="1433" y="2532"/>
                  <a:pt x="1433" y="2532"/>
                </a:cubicBezTo>
                <a:cubicBezTo>
                  <a:pt x="1454" y="2524"/>
                  <a:pt x="1454" y="2524"/>
                  <a:pt x="1454" y="2524"/>
                </a:cubicBezTo>
                <a:lnTo>
                  <a:pt x="1330" y="2628"/>
                </a:lnTo>
                <a:close/>
                <a:moveTo>
                  <a:pt x="1432" y="2530"/>
                </a:moveTo>
                <a:cubicBezTo>
                  <a:pt x="1239" y="2608"/>
                  <a:pt x="1239" y="2608"/>
                  <a:pt x="1239" y="2608"/>
                </a:cubicBezTo>
                <a:cubicBezTo>
                  <a:pt x="1239" y="2608"/>
                  <a:pt x="1239" y="2608"/>
                  <a:pt x="1239" y="2608"/>
                </a:cubicBezTo>
                <a:cubicBezTo>
                  <a:pt x="1239" y="2608"/>
                  <a:pt x="1239" y="2608"/>
                  <a:pt x="1239" y="2608"/>
                </a:cubicBezTo>
                <a:cubicBezTo>
                  <a:pt x="1239" y="2608"/>
                  <a:pt x="1239" y="2608"/>
                  <a:pt x="1239" y="2608"/>
                </a:cubicBezTo>
                <a:cubicBezTo>
                  <a:pt x="1239" y="2608"/>
                  <a:pt x="1239" y="2608"/>
                  <a:pt x="1239" y="2609"/>
                </a:cubicBezTo>
                <a:cubicBezTo>
                  <a:pt x="1239" y="2609"/>
                  <a:pt x="1239" y="2609"/>
                  <a:pt x="1239" y="2609"/>
                </a:cubicBezTo>
                <a:cubicBezTo>
                  <a:pt x="1239" y="2609"/>
                  <a:pt x="1239" y="2609"/>
                  <a:pt x="1239" y="2609"/>
                </a:cubicBezTo>
                <a:cubicBezTo>
                  <a:pt x="1239" y="2609"/>
                  <a:pt x="1239" y="2609"/>
                  <a:pt x="1239" y="2609"/>
                </a:cubicBezTo>
                <a:cubicBezTo>
                  <a:pt x="1239" y="2609"/>
                  <a:pt x="1239" y="2609"/>
                  <a:pt x="1239" y="2609"/>
                </a:cubicBezTo>
                <a:cubicBezTo>
                  <a:pt x="1239" y="2609"/>
                  <a:pt x="1239" y="2610"/>
                  <a:pt x="1239" y="2610"/>
                </a:cubicBezTo>
                <a:cubicBezTo>
                  <a:pt x="1239" y="2610"/>
                  <a:pt x="1239" y="2610"/>
                  <a:pt x="1239" y="2610"/>
                </a:cubicBezTo>
                <a:cubicBezTo>
                  <a:pt x="1239" y="2610"/>
                  <a:pt x="1239" y="2610"/>
                  <a:pt x="1239" y="2610"/>
                </a:cubicBezTo>
                <a:cubicBezTo>
                  <a:pt x="1239" y="2610"/>
                  <a:pt x="1239" y="2610"/>
                  <a:pt x="1239" y="2610"/>
                </a:cubicBezTo>
                <a:cubicBezTo>
                  <a:pt x="1239" y="2610"/>
                  <a:pt x="1239" y="2610"/>
                  <a:pt x="1239" y="2610"/>
                </a:cubicBezTo>
                <a:cubicBezTo>
                  <a:pt x="1239" y="2610"/>
                  <a:pt x="1239" y="2611"/>
                  <a:pt x="1240" y="2611"/>
                </a:cubicBezTo>
                <a:cubicBezTo>
                  <a:pt x="1316" y="2628"/>
                  <a:pt x="1316" y="2628"/>
                  <a:pt x="1316" y="2628"/>
                </a:cubicBezTo>
                <a:cubicBezTo>
                  <a:pt x="1307" y="2635"/>
                  <a:pt x="1307" y="2635"/>
                  <a:pt x="1307" y="2635"/>
                </a:cubicBezTo>
                <a:cubicBezTo>
                  <a:pt x="1237" y="2619"/>
                  <a:pt x="1237" y="2619"/>
                  <a:pt x="1237" y="2619"/>
                </a:cubicBezTo>
                <a:cubicBezTo>
                  <a:pt x="1236" y="2619"/>
                  <a:pt x="1236" y="2619"/>
                  <a:pt x="1236" y="2619"/>
                </a:cubicBezTo>
                <a:cubicBezTo>
                  <a:pt x="1236" y="2619"/>
                  <a:pt x="1236" y="2619"/>
                  <a:pt x="1236" y="2619"/>
                </a:cubicBezTo>
                <a:cubicBezTo>
                  <a:pt x="1236" y="2619"/>
                  <a:pt x="1236" y="2619"/>
                  <a:pt x="1236" y="2619"/>
                </a:cubicBezTo>
                <a:cubicBezTo>
                  <a:pt x="1236" y="2620"/>
                  <a:pt x="1236" y="2619"/>
                  <a:pt x="1236" y="2620"/>
                </a:cubicBezTo>
                <a:cubicBezTo>
                  <a:pt x="1236" y="2620"/>
                  <a:pt x="1236" y="2620"/>
                  <a:pt x="1236" y="2620"/>
                </a:cubicBezTo>
                <a:cubicBezTo>
                  <a:pt x="1235" y="2620"/>
                  <a:pt x="1235" y="2620"/>
                  <a:pt x="1235" y="2620"/>
                </a:cubicBezTo>
                <a:cubicBezTo>
                  <a:pt x="1235" y="2620"/>
                  <a:pt x="1235" y="2620"/>
                  <a:pt x="1235" y="2620"/>
                </a:cubicBezTo>
                <a:cubicBezTo>
                  <a:pt x="1235" y="2620"/>
                  <a:pt x="1235" y="2620"/>
                  <a:pt x="1235" y="2620"/>
                </a:cubicBezTo>
                <a:cubicBezTo>
                  <a:pt x="1235" y="2620"/>
                  <a:pt x="1235" y="2620"/>
                  <a:pt x="1235" y="2620"/>
                </a:cubicBezTo>
                <a:cubicBezTo>
                  <a:pt x="1235" y="2620"/>
                  <a:pt x="1235" y="2620"/>
                  <a:pt x="1235" y="2621"/>
                </a:cubicBezTo>
                <a:cubicBezTo>
                  <a:pt x="1235" y="2621"/>
                  <a:pt x="1235" y="2621"/>
                  <a:pt x="1235" y="2621"/>
                </a:cubicBezTo>
                <a:cubicBezTo>
                  <a:pt x="1235" y="2621"/>
                  <a:pt x="1235" y="2621"/>
                  <a:pt x="1235" y="2621"/>
                </a:cubicBezTo>
                <a:cubicBezTo>
                  <a:pt x="1235" y="2621"/>
                  <a:pt x="1235" y="2621"/>
                  <a:pt x="1235" y="2621"/>
                </a:cubicBezTo>
                <a:cubicBezTo>
                  <a:pt x="1235" y="2621"/>
                  <a:pt x="1235" y="2621"/>
                  <a:pt x="1235" y="2621"/>
                </a:cubicBezTo>
                <a:cubicBezTo>
                  <a:pt x="1259" y="2676"/>
                  <a:pt x="1259" y="2676"/>
                  <a:pt x="1259" y="2676"/>
                </a:cubicBezTo>
                <a:cubicBezTo>
                  <a:pt x="1253" y="2682"/>
                  <a:pt x="1253" y="2682"/>
                  <a:pt x="1253" y="2682"/>
                </a:cubicBezTo>
                <a:cubicBezTo>
                  <a:pt x="1187" y="2536"/>
                  <a:pt x="1187" y="2536"/>
                  <a:pt x="1187" y="2536"/>
                </a:cubicBezTo>
                <a:cubicBezTo>
                  <a:pt x="1196" y="2535"/>
                  <a:pt x="1196" y="2535"/>
                  <a:pt x="1196" y="2535"/>
                </a:cubicBezTo>
                <a:cubicBezTo>
                  <a:pt x="1225" y="2600"/>
                  <a:pt x="1225" y="2600"/>
                  <a:pt x="1225" y="2600"/>
                </a:cubicBezTo>
                <a:cubicBezTo>
                  <a:pt x="1225" y="2600"/>
                  <a:pt x="1226" y="2600"/>
                  <a:pt x="1226" y="2601"/>
                </a:cubicBezTo>
                <a:cubicBezTo>
                  <a:pt x="1226" y="2601"/>
                  <a:pt x="1226" y="2601"/>
                  <a:pt x="1226" y="2601"/>
                </a:cubicBezTo>
                <a:cubicBezTo>
                  <a:pt x="1226" y="2601"/>
                  <a:pt x="1226" y="2601"/>
                  <a:pt x="1227" y="2601"/>
                </a:cubicBezTo>
                <a:cubicBezTo>
                  <a:pt x="1227" y="2601"/>
                  <a:pt x="1227" y="2601"/>
                  <a:pt x="1227" y="2601"/>
                </a:cubicBezTo>
                <a:cubicBezTo>
                  <a:pt x="1227" y="2601"/>
                  <a:pt x="1227" y="2601"/>
                  <a:pt x="1227" y="2601"/>
                </a:cubicBezTo>
                <a:cubicBezTo>
                  <a:pt x="1458" y="2508"/>
                  <a:pt x="1458" y="2508"/>
                  <a:pt x="1458" y="2508"/>
                </a:cubicBezTo>
                <a:lnTo>
                  <a:pt x="1432" y="2530"/>
                </a:lnTo>
                <a:close/>
                <a:moveTo>
                  <a:pt x="1166" y="2536"/>
                </a:moveTo>
                <a:cubicBezTo>
                  <a:pt x="1165" y="2533"/>
                  <a:pt x="1165" y="2533"/>
                  <a:pt x="1165" y="2533"/>
                </a:cubicBezTo>
                <a:cubicBezTo>
                  <a:pt x="1171" y="2532"/>
                  <a:pt x="1171" y="2532"/>
                  <a:pt x="1171" y="2532"/>
                </a:cubicBezTo>
                <a:cubicBezTo>
                  <a:pt x="1170" y="2536"/>
                  <a:pt x="1170" y="2536"/>
                  <a:pt x="1170" y="2536"/>
                </a:cubicBezTo>
                <a:lnTo>
                  <a:pt x="1166" y="2536"/>
                </a:lnTo>
                <a:close/>
                <a:moveTo>
                  <a:pt x="1170" y="2539"/>
                </a:moveTo>
                <a:cubicBezTo>
                  <a:pt x="1169" y="2546"/>
                  <a:pt x="1169" y="2546"/>
                  <a:pt x="1169" y="2546"/>
                </a:cubicBezTo>
                <a:cubicBezTo>
                  <a:pt x="1167" y="2539"/>
                  <a:pt x="1167" y="2539"/>
                  <a:pt x="1167" y="2539"/>
                </a:cubicBezTo>
                <a:lnTo>
                  <a:pt x="1170" y="2539"/>
                </a:lnTo>
                <a:close/>
                <a:moveTo>
                  <a:pt x="1164" y="2530"/>
                </a:moveTo>
                <a:cubicBezTo>
                  <a:pt x="1135" y="2440"/>
                  <a:pt x="1135" y="2440"/>
                  <a:pt x="1135" y="2440"/>
                </a:cubicBezTo>
                <a:cubicBezTo>
                  <a:pt x="1135" y="2427"/>
                  <a:pt x="1135" y="2427"/>
                  <a:pt x="1135" y="2427"/>
                </a:cubicBezTo>
                <a:cubicBezTo>
                  <a:pt x="1135" y="2427"/>
                  <a:pt x="1135" y="2427"/>
                  <a:pt x="1135" y="2427"/>
                </a:cubicBezTo>
                <a:cubicBezTo>
                  <a:pt x="1173" y="2512"/>
                  <a:pt x="1173" y="2512"/>
                  <a:pt x="1173" y="2512"/>
                </a:cubicBezTo>
                <a:cubicBezTo>
                  <a:pt x="1171" y="2530"/>
                  <a:pt x="1171" y="2530"/>
                  <a:pt x="1171" y="2530"/>
                </a:cubicBezTo>
                <a:lnTo>
                  <a:pt x="1164" y="2530"/>
                </a:lnTo>
                <a:close/>
                <a:moveTo>
                  <a:pt x="1062" y="2550"/>
                </a:moveTo>
                <a:cubicBezTo>
                  <a:pt x="1061" y="2547"/>
                  <a:pt x="1061" y="2547"/>
                  <a:pt x="1061" y="2547"/>
                </a:cubicBezTo>
                <a:cubicBezTo>
                  <a:pt x="1075" y="2545"/>
                  <a:pt x="1075" y="2545"/>
                  <a:pt x="1075" y="2545"/>
                </a:cubicBezTo>
                <a:cubicBezTo>
                  <a:pt x="1073" y="2549"/>
                  <a:pt x="1073" y="2549"/>
                  <a:pt x="1073" y="2549"/>
                </a:cubicBezTo>
                <a:lnTo>
                  <a:pt x="1062" y="2550"/>
                </a:lnTo>
                <a:close/>
                <a:moveTo>
                  <a:pt x="1072" y="2552"/>
                </a:moveTo>
                <a:cubicBezTo>
                  <a:pt x="1068" y="2562"/>
                  <a:pt x="1068" y="2562"/>
                  <a:pt x="1068" y="2562"/>
                </a:cubicBezTo>
                <a:cubicBezTo>
                  <a:pt x="1064" y="2553"/>
                  <a:pt x="1064" y="2553"/>
                  <a:pt x="1064" y="2553"/>
                </a:cubicBezTo>
                <a:lnTo>
                  <a:pt x="1072" y="2552"/>
                </a:lnTo>
                <a:close/>
                <a:moveTo>
                  <a:pt x="1060" y="2544"/>
                </a:moveTo>
                <a:cubicBezTo>
                  <a:pt x="1059" y="2542"/>
                  <a:pt x="1059" y="2542"/>
                  <a:pt x="1059" y="2542"/>
                </a:cubicBezTo>
                <a:cubicBezTo>
                  <a:pt x="1115" y="2429"/>
                  <a:pt x="1115" y="2429"/>
                  <a:pt x="1115" y="2429"/>
                </a:cubicBezTo>
                <a:cubicBezTo>
                  <a:pt x="1115" y="2430"/>
                  <a:pt x="1115" y="2430"/>
                  <a:pt x="1115" y="2430"/>
                </a:cubicBezTo>
                <a:cubicBezTo>
                  <a:pt x="1116" y="2442"/>
                  <a:pt x="1116" y="2442"/>
                  <a:pt x="1116" y="2442"/>
                </a:cubicBezTo>
                <a:cubicBezTo>
                  <a:pt x="1076" y="2542"/>
                  <a:pt x="1076" y="2542"/>
                  <a:pt x="1076" y="2542"/>
                </a:cubicBezTo>
                <a:lnTo>
                  <a:pt x="1060" y="2544"/>
                </a:lnTo>
                <a:close/>
                <a:moveTo>
                  <a:pt x="955" y="2565"/>
                </a:moveTo>
                <a:cubicBezTo>
                  <a:pt x="955" y="2565"/>
                  <a:pt x="955" y="2565"/>
                  <a:pt x="955" y="2565"/>
                </a:cubicBezTo>
                <a:cubicBezTo>
                  <a:pt x="955" y="2565"/>
                  <a:pt x="954" y="2564"/>
                  <a:pt x="954" y="2564"/>
                </a:cubicBezTo>
                <a:cubicBezTo>
                  <a:pt x="954" y="2564"/>
                  <a:pt x="954" y="2564"/>
                  <a:pt x="954" y="2564"/>
                </a:cubicBezTo>
                <a:cubicBezTo>
                  <a:pt x="954" y="2564"/>
                  <a:pt x="954" y="2564"/>
                  <a:pt x="954" y="2564"/>
                </a:cubicBezTo>
                <a:cubicBezTo>
                  <a:pt x="804" y="2584"/>
                  <a:pt x="804" y="2584"/>
                  <a:pt x="804" y="2584"/>
                </a:cubicBezTo>
                <a:cubicBezTo>
                  <a:pt x="801" y="2581"/>
                  <a:pt x="801" y="2581"/>
                  <a:pt x="801" y="2581"/>
                </a:cubicBezTo>
                <a:cubicBezTo>
                  <a:pt x="949" y="2562"/>
                  <a:pt x="949" y="2562"/>
                  <a:pt x="949" y="2562"/>
                </a:cubicBezTo>
                <a:cubicBezTo>
                  <a:pt x="949" y="2562"/>
                  <a:pt x="950" y="2561"/>
                  <a:pt x="950" y="2561"/>
                </a:cubicBezTo>
                <a:cubicBezTo>
                  <a:pt x="950" y="2561"/>
                  <a:pt x="950" y="2561"/>
                  <a:pt x="950" y="2561"/>
                </a:cubicBezTo>
                <a:cubicBezTo>
                  <a:pt x="950" y="2561"/>
                  <a:pt x="950" y="2561"/>
                  <a:pt x="950" y="2561"/>
                </a:cubicBezTo>
                <a:cubicBezTo>
                  <a:pt x="950" y="2561"/>
                  <a:pt x="950" y="2561"/>
                  <a:pt x="950" y="2560"/>
                </a:cubicBezTo>
                <a:cubicBezTo>
                  <a:pt x="950" y="2560"/>
                  <a:pt x="950" y="2560"/>
                  <a:pt x="950" y="2560"/>
                </a:cubicBezTo>
                <a:cubicBezTo>
                  <a:pt x="950" y="2560"/>
                  <a:pt x="950" y="2560"/>
                  <a:pt x="950" y="2560"/>
                </a:cubicBezTo>
                <a:cubicBezTo>
                  <a:pt x="950" y="2560"/>
                  <a:pt x="950" y="2560"/>
                  <a:pt x="950" y="2559"/>
                </a:cubicBezTo>
                <a:cubicBezTo>
                  <a:pt x="950" y="2559"/>
                  <a:pt x="950" y="2559"/>
                  <a:pt x="950" y="2559"/>
                </a:cubicBezTo>
                <a:cubicBezTo>
                  <a:pt x="948" y="2557"/>
                  <a:pt x="948" y="2557"/>
                  <a:pt x="948" y="2557"/>
                </a:cubicBezTo>
                <a:cubicBezTo>
                  <a:pt x="970" y="2562"/>
                  <a:pt x="970" y="2562"/>
                  <a:pt x="970" y="2562"/>
                </a:cubicBezTo>
                <a:cubicBezTo>
                  <a:pt x="966" y="2563"/>
                  <a:pt x="966" y="2563"/>
                  <a:pt x="966" y="2563"/>
                </a:cubicBezTo>
                <a:cubicBezTo>
                  <a:pt x="966" y="2563"/>
                  <a:pt x="966" y="2563"/>
                  <a:pt x="966" y="2563"/>
                </a:cubicBezTo>
                <a:cubicBezTo>
                  <a:pt x="965" y="2563"/>
                  <a:pt x="965" y="2563"/>
                  <a:pt x="965" y="2563"/>
                </a:cubicBezTo>
                <a:cubicBezTo>
                  <a:pt x="965" y="2563"/>
                  <a:pt x="965" y="2563"/>
                  <a:pt x="965" y="2563"/>
                </a:cubicBezTo>
                <a:cubicBezTo>
                  <a:pt x="965" y="2563"/>
                  <a:pt x="965" y="2564"/>
                  <a:pt x="965" y="2564"/>
                </a:cubicBezTo>
                <a:cubicBezTo>
                  <a:pt x="965" y="2564"/>
                  <a:pt x="965" y="2564"/>
                  <a:pt x="965" y="2564"/>
                </a:cubicBezTo>
                <a:cubicBezTo>
                  <a:pt x="965" y="2564"/>
                  <a:pt x="965" y="2564"/>
                  <a:pt x="965" y="2564"/>
                </a:cubicBezTo>
                <a:cubicBezTo>
                  <a:pt x="965" y="2564"/>
                  <a:pt x="965" y="2565"/>
                  <a:pt x="965" y="2565"/>
                </a:cubicBezTo>
                <a:cubicBezTo>
                  <a:pt x="965" y="2565"/>
                  <a:pt x="965" y="2565"/>
                  <a:pt x="965" y="2565"/>
                </a:cubicBezTo>
                <a:cubicBezTo>
                  <a:pt x="1006" y="2611"/>
                  <a:pt x="1006" y="2611"/>
                  <a:pt x="1006" y="2611"/>
                </a:cubicBezTo>
                <a:cubicBezTo>
                  <a:pt x="1002" y="2619"/>
                  <a:pt x="1002" y="2619"/>
                  <a:pt x="1002" y="2619"/>
                </a:cubicBezTo>
                <a:lnTo>
                  <a:pt x="955" y="2565"/>
                </a:lnTo>
                <a:close/>
                <a:moveTo>
                  <a:pt x="1001" y="2621"/>
                </a:moveTo>
                <a:cubicBezTo>
                  <a:pt x="950" y="2724"/>
                  <a:pt x="950" y="2724"/>
                  <a:pt x="950" y="2724"/>
                </a:cubicBezTo>
                <a:cubicBezTo>
                  <a:pt x="806" y="2587"/>
                  <a:pt x="806" y="2587"/>
                  <a:pt x="806" y="2587"/>
                </a:cubicBezTo>
                <a:cubicBezTo>
                  <a:pt x="953" y="2567"/>
                  <a:pt x="953" y="2567"/>
                  <a:pt x="953" y="2567"/>
                </a:cubicBezTo>
                <a:lnTo>
                  <a:pt x="1001" y="2621"/>
                </a:lnTo>
                <a:close/>
                <a:moveTo>
                  <a:pt x="804" y="2717"/>
                </a:moveTo>
                <a:cubicBezTo>
                  <a:pt x="843" y="2882"/>
                  <a:pt x="843" y="2882"/>
                  <a:pt x="843" y="2882"/>
                </a:cubicBezTo>
                <a:cubicBezTo>
                  <a:pt x="759" y="2785"/>
                  <a:pt x="759" y="2785"/>
                  <a:pt x="759" y="2785"/>
                </a:cubicBezTo>
                <a:cubicBezTo>
                  <a:pt x="799" y="2717"/>
                  <a:pt x="799" y="2717"/>
                  <a:pt x="799" y="2717"/>
                </a:cubicBezTo>
                <a:lnTo>
                  <a:pt x="804" y="2717"/>
                </a:lnTo>
                <a:close/>
                <a:moveTo>
                  <a:pt x="801" y="2714"/>
                </a:moveTo>
                <a:cubicBezTo>
                  <a:pt x="802" y="2712"/>
                  <a:pt x="802" y="2712"/>
                  <a:pt x="802" y="2712"/>
                </a:cubicBezTo>
                <a:cubicBezTo>
                  <a:pt x="803" y="2714"/>
                  <a:pt x="803" y="2714"/>
                  <a:pt x="803" y="2714"/>
                </a:cubicBezTo>
                <a:lnTo>
                  <a:pt x="801" y="2714"/>
                </a:lnTo>
                <a:close/>
                <a:moveTo>
                  <a:pt x="820" y="2724"/>
                </a:moveTo>
                <a:cubicBezTo>
                  <a:pt x="820" y="2724"/>
                  <a:pt x="820" y="2724"/>
                  <a:pt x="820" y="2724"/>
                </a:cubicBezTo>
                <a:cubicBezTo>
                  <a:pt x="820" y="2724"/>
                  <a:pt x="819" y="2724"/>
                  <a:pt x="819" y="2724"/>
                </a:cubicBezTo>
                <a:cubicBezTo>
                  <a:pt x="819" y="2724"/>
                  <a:pt x="819" y="2724"/>
                  <a:pt x="819" y="2724"/>
                </a:cubicBezTo>
                <a:cubicBezTo>
                  <a:pt x="819" y="2724"/>
                  <a:pt x="819" y="2724"/>
                  <a:pt x="819" y="2724"/>
                </a:cubicBezTo>
                <a:cubicBezTo>
                  <a:pt x="819" y="2724"/>
                  <a:pt x="819" y="2724"/>
                  <a:pt x="819" y="2724"/>
                </a:cubicBezTo>
                <a:cubicBezTo>
                  <a:pt x="819" y="2724"/>
                  <a:pt x="819" y="2724"/>
                  <a:pt x="819" y="2724"/>
                </a:cubicBezTo>
                <a:cubicBezTo>
                  <a:pt x="818" y="2724"/>
                  <a:pt x="818" y="2724"/>
                  <a:pt x="818" y="2724"/>
                </a:cubicBezTo>
                <a:cubicBezTo>
                  <a:pt x="818" y="2724"/>
                  <a:pt x="818" y="2724"/>
                  <a:pt x="818" y="2724"/>
                </a:cubicBezTo>
                <a:cubicBezTo>
                  <a:pt x="818" y="2724"/>
                  <a:pt x="818" y="2724"/>
                  <a:pt x="818" y="2725"/>
                </a:cubicBezTo>
                <a:cubicBezTo>
                  <a:pt x="818" y="2725"/>
                  <a:pt x="818" y="2725"/>
                  <a:pt x="818" y="2725"/>
                </a:cubicBezTo>
                <a:cubicBezTo>
                  <a:pt x="818" y="2725"/>
                  <a:pt x="818" y="2725"/>
                  <a:pt x="818" y="2725"/>
                </a:cubicBezTo>
                <a:cubicBezTo>
                  <a:pt x="818" y="2725"/>
                  <a:pt x="818" y="2725"/>
                  <a:pt x="818" y="2725"/>
                </a:cubicBezTo>
                <a:cubicBezTo>
                  <a:pt x="818" y="2725"/>
                  <a:pt x="818" y="2725"/>
                  <a:pt x="818" y="2725"/>
                </a:cubicBezTo>
                <a:cubicBezTo>
                  <a:pt x="818" y="2725"/>
                  <a:pt x="818" y="2725"/>
                  <a:pt x="818" y="2725"/>
                </a:cubicBezTo>
                <a:cubicBezTo>
                  <a:pt x="861" y="2902"/>
                  <a:pt x="861" y="2902"/>
                  <a:pt x="861" y="2902"/>
                </a:cubicBezTo>
                <a:cubicBezTo>
                  <a:pt x="847" y="2887"/>
                  <a:pt x="847" y="2887"/>
                  <a:pt x="847" y="2887"/>
                </a:cubicBezTo>
                <a:cubicBezTo>
                  <a:pt x="807" y="2718"/>
                  <a:pt x="807" y="2718"/>
                  <a:pt x="807" y="2718"/>
                </a:cubicBezTo>
                <a:cubicBezTo>
                  <a:pt x="939" y="2746"/>
                  <a:pt x="939" y="2746"/>
                  <a:pt x="939" y="2746"/>
                </a:cubicBezTo>
                <a:cubicBezTo>
                  <a:pt x="938" y="2749"/>
                  <a:pt x="938" y="2749"/>
                  <a:pt x="938" y="2749"/>
                </a:cubicBezTo>
                <a:lnTo>
                  <a:pt x="820" y="2724"/>
                </a:lnTo>
                <a:close/>
                <a:moveTo>
                  <a:pt x="936" y="2751"/>
                </a:moveTo>
                <a:cubicBezTo>
                  <a:pt x="863" y="2900"/>
                  <a:pt x="863" y="2900"/>
                  <a:pt x="863" y="2900"/>
                </a:cubicBezTo>
                <a:cubicBezTo>
                  <a:pt x="821" y="2727"/>
                  <a:pt x="821" y="2727"/>
                  <a:pt x="821" y="2727"/>
                </a:cubicBezTo>
                <a:lnTo>
                  <a:pt x="936" y="2751"/>
                </a:lnTo>
                <a:close/>
                <a:moveTo>
                  <a:pt x="655" y="2928"/>
                </a:moveTo>
                <a:cubicBezTo>
                  <a:pt x="649" y="2938"/>
                  <a:pt x="649" y="2938"/>
                  <a:pt x="649" y="2938"/>
                </a:cubicBezTo>
                <a:cubicBezTo>
                  <a:pt x="625" y="2901"/>
                  <a:pt x="625" y="2901"/>
                  <a:pt x="625" y="2901"/>
                </a:cubicBezTo>
                <a:cubicBezTo>
                  <a:pt x="625" y="2901"/>
                  <a:pt x="625" y="2901"/>
                  <a:pt x="625" y="2901"/>
                </a:cubicBezTo>
                <a:cubicBezTo>
                  <a:pt x="625" y="2901"/>
                  <a:pt x="625" y="2901"/>
                  <a:pt x="625" y="2901"/>
                </a:cubicBezTo>
                <a:cubicBezTo>
                  <a:pt x="625" y="2901"/>
                  <a:pt x="625" y="2901"/>
                  <a:pt x="625" y="2901"/>
                </a:cubicBezTo>
                <a:cubicBezTo>
                  <a:pt x="625" y="2901"/>
                  <a:pt x="624" y="2901"/>
                  <a:pt x="624" y="2900"/>
                </a:cubicBezTo>
                <a:cubicBezTo>
                  <a:pt x="624" y="2900"/>
                  <a:pt x="623" y="2900"/>
                  <a:pt x="623" y="2900"/>
                </a:cubicBezTo>
                <a:cubicBezTo>
                  <a:pt x="623" y="2900"/>
                  <a:pt x="623" y="2900"/>
                  <a:pt x="623" y="2900"/>
                </a:cubicBezTo>
                <a:cubicBezTo>
                  <a:pt x="623" y="2900"/>
                  <a:pt x="623" y="2900"/>
                  <a:pt x="623" y="2900"/>
                </a:cubicBezTo>
                <a:cubicBezTo>
                  <a:pt x="623" y="2901"/>
                  <a:pt x="623" y="2901"/>
                  <a:pt x="622" y="2901"/>
                </a:cubicBezTo>
                <a:cubicBezTo>
                  <a:pt x="622" y="2901"/>
                  <a:pt x="622" y="2901"/>
                  <a:pt x="622" y="2901"/>
                </a:cubicBezTo>
                <a:cubicBezTo>
                  <a:pt x="622" y="2901"/>
                  <a:pt x="622" y="2901"/>
                  <a:pt x="622" y="2901"/>
                </a:cubicBezTo>
                <a:cubicBezTo>
                  <a:pt x="622" y="2901"/>
                  <a:pt x="622" y="2901"/>
                  <a:pt x="622" y="2901"/>
                </a:cubicBezTo>
                <a:cubicBezTo>
                  <a:pt x="594" y="3030"/>
                  <a:pt x="594" y="3030"/>
                  <a:pt x="594" y="3030"/>
                </a:cubicBezTo>
                <a:cubicBezTo>
                  <a:pt x="575" y="3062"/>
                  <a:pt x="575" y="3062"/>
                  <a:pt x="575" y="3062"/>
                </a:cubicBezTo>
                <a:cubicBezTo>
                  <a:pt x="574" y="3061"/>
                  <a:pt x="574" y="3061"/>
                  <a:pt x="574" y="3061"/>
                </a:cubicBezTo>
                <a:cubicBezTo>
                  <a:pt x="613" y="2887"/>
                  <a:pt x="613" y="2887"/>
                  <a:pt x="613" y="2887"/>
                </a:cubicBezTo>
                <a:cubicBezTo>
                  <a:pt x="630" y="2890"/>
                  <a:pt x="630" y="2890"/>
                  <a:pt x="630" y="2890"/>
                </a:cubicBezTo>
                <a:lnTo>
                  <a:pt x="655" y="2928"/>
                </a:lnTo>
                <a:close/>
                <a:moveTo>
                  <a:pt x="634" y="2891"/>
                </a:moveTo>
                <a:cubicBezTo>
                  <a:pt x="672" y="2899"/>
                  <a:pt x="672" y="2899"/>
                  <a:pt x="672" y="2899"/>
                </a:cubicBezTo>
                <a:cubicBezTo>
                  <a:pt x="657" y="2925"/>
                  <a:pt x="657" y="2925"/>
                  <a:pt x="657" y="2925"/>
                </a:cubicBezTo>
                <a:lnTo>
                  <a:pt x="634" y="2891"/>
                </a:lnTo>
                <a:close/>
                <a:moveTo>
                  <a:pt x="649" y="2943"/>
                </a:moveTo>
                <a:cubicBezTo>
                  <a:pt x="655" y="2953"/>
                  <a:pt x="655" y="2953"/>
                  <a:pt x="655" y="2953"/>
                </a:cubicBezTo>
                <a:cubicBezTo>
                  <a:pt x="590" y="3063"/>
                  <a:pt x="590" y="3063"/>
                  <a:pt x="590" y="3063"/>
                </a:cubicBezTo>
                <a:cubicBezTo>
                  <a:pt x="596" y="3031"/>
                  <a:pt x="596" y="3031"/>
                  <a:pt x="596" y="3031"/>
                </a:cubicBezTo>
                <a:lnTo>
                  <a:pt x="649" y="2943"/>
                </a:lnTo>
                <a:close/>
                <a:moveTo>
                  <a:pt x="598" y="3022"/>
                </a:moveTo>
                <a:cubicBezTo>
                  <a:pt x="624" y="2905"/>
                  <a:pt x="624" y="2905"/>
                  <a:pt x="624" y="2905"/>
                </a:cubicBezTo>
                <a:cubicBezTo>
                  <a:pt x="647" y="2941"/>
                  <a:pt x="647" y="2941"/>
                  <a:pt x="647" y="2941"/>
                </a:cubicBezTo>
                <a:lnTo>
                  <a:pt x="598" y="3022"/>
                </a:lnTo>
                <a:close/>
                <a:moveTo>
                  <a:pt x="495" y="3149"/>
                </a:moveTo>
                <a:cubicBezTo>
                  <a:pt x="495" y="3149"/>
                  <a:pt x="495" y="3149"/>
                  <a:pt x="495" y="3149"/>
                </a:cubicBezTo>
                <a:cubicBezTo>
                  <a:pt x="494" y="3149"/>
                  <a:pt x="494" y="3150"/>
                  <a:pt x="494" y="3150"/>
                </a:cubicBezTo>
                <a:cubicBezTo>
                  <a:pt x="486" y="3211"/>
                  <a:pt x="486" y="3211"/>
                  <a:pt x="486" y="3211"/>
                </a:cubicBezTo>
                <a:cubicBezTo>
                  <a:pt x="483" y="3216"/>
                  <a:pt x="483" y="3216"/>
                  <a:pt x="483" y="3216"/>
                </a:cubicBezTo>
                <a:cubicBezTo>
                  <a:pt x="502" y="3075"/>
                  <a:pt x="502" y="3075"/>
                  <a:pt x="502" y="3075"/>
                </a:cubicBezTo>
                <a:cubicBezTo>
                  <a:pt x="504" y="3076"/>
                  <a:pt x="504" y="3076"/>
                  <a:pt x="504" y="3076"/>
                </a:cubicBezTo>
                <a:cubicBezTo>
                  <a:pt x="497" y="3126"/>
                  <a:pt x="497" y="3126"/>
                  <a:pt x="497" y="3126"/>
                </a:cubicBezTo>
                <a:cubicBezTo>
                  <a:pt x="497" y="3126"/>
                  <a:pt x="497" y="3126"/>
                  <a:pt x="497" y="3126"/>
                </a:cubicBezTo>
                <a:cubicBezTo>
                  <a:pt x="497" y="3126"/>
                  <a:pt x="497" y="3126"/>
                  <a:pt x="497" y="3126"/>
                </a:cubicBezTo>
                <a:cubicBezTo>
                  <a:pt x="498" y="3126"/>
                  <a:pt x="498" y="3126"/>
                  <a:pt x="498" y="3126"/>
                </a:cubicBezTo>
                <a:cubicBezTo>
                  <a:pt x="498" y="3126"/>
                  <a:pt x="498" y="3126"/>
                  <a:pt x="498" y="3127"/>
                </a:cubicBezTo>
                <a:cubicBezTo>
                  <a:pt x="498" y="3127"/>
                  <a:pt x="498" y="3127"/>
                  <a:pt x="498" y="3127"/>
                </a:cubicBezTo>
                <a:cubicBezTo>
                  <a:pt x="498" y="3127"/>
                  <a:pt x="498" y="3127"/>
                  <a:pt x="498" y="3127"/>
                </a:cubicBezTo>
                <a:cubicBezTo>
                  <a:pt x="498" y="3127"/>
                  <a:pt x="498" y="3127"/>
                  <a:pt x="498" y="3127"/>
                </a:cubicBezTo>
                <a:cubicBezTo>
                  <a:pt x="498" y="3127"/>
                  <a:pt x="498" y="3127"/>
                  <a:pt x="498" y="3127"/>
                </a:cubicBezTo>
                <a:cubicBezTo>
                  <a:pt x="498" y="3127"/>
                  <a:pt x="498" y="3127"/>
                  <a:pt x="498" y="3127"/>
                </a:cubicBezTo>
                <a:cubicBezTo>
                  <a:pt x="499" y="3127"/>
                  <a:pt x="499" y="3127"/>
                  <a:pt x="499" y="3127"/>
                </a:cubicBezTo>
                <a:cubicBezTo>
                  <a:pt x="499" y="3127"/>
                  <a:pt x="499" y="3127"/>
                  <a:pt x="499" y="3127"/>
                </a:cubicBezTo>
                <a:cubicBezTo>
                  <a:pt x="499" y="3127"/>
                  <a:pt x="499" y="3127"/>
                  <a:pt x="499" y="3127"/>
                </a:cubicBezTo>
                <a:cubicBezTo>
                  <a:pt x="499" y="3127"/>
                  <a:pt x="499" y="3127"/>
                  <a:pt x="500" y="3127"/>
                </a:cubicBezTo>
                <a:cubicBezTo>
                  <a:pt x="500" y="3127"/>
                  <a:pt x="500" y="3127"/>
                  <a:pt x="500" y="3127"/>
                </a:cubicBezTo>
                <a:cubicBezTo>
                  <a:pt x="500" y="3127"/>
                  <a:pt x="500" y="3127"/>
                  <a:pt x="500" y="3126"/>
                </a:cubicBezTo>
                <a:cubicBezTo>
                  <a:pt x="521" y="3079"/>
                  <a:pt x="521" y="3079"/>
                  <a:pt x="521" y="3079"/>
                </a:cubicBezTo>
                <a:cubicBezTo>
                  <a:pt x="522" y="3079"/>
                  <a:pt x="522" y="3079"/>
                  <a:pt x="522" y="3079"/>
                </a:cubicBezTo>
                <a:cubicBezTo>
                  <a:pt x="497" y="3136"/>
                  <a:pt x="497" y="3136"/>
                  <a:pt x="497" y="3136"/>
                </a:cubicBezTo>
                <a:cubicBezTo>
                  <a:pt x="496" y="3136"/>
                  <a:pt x="496" y="3136"/>
                  <a:pt x="496" y="3136"/>
                </a:cubicBezTo>
                <a:cubicBezTo>
                  <a:pt x="496" y="3137"/>
                  <a:pt x="496" y="3138"/>
                  <a:pt x="496" y="3138"/>
                </a:cubicBezTo>
                <a:cubicBezTo>
                  <a:pt x="497" y="3139"/>
                  <a:pt x="497" y="3139"/>
                  <a:pt x="497" y="3139"/>
                </a:cubicBezTo>
                <a:cubicBezTo>
                  <a:pt x="498" y="3139"/>
                  <a:pt x="498" y="3139"/>
                  <a:pt x="498" y="3138"/>
                </a:cubicBezTo>
                <a:cubicBezTo>
                  <a:pt x="499" y="3138"/>
                  <a:pt x="499" y="3138"/>
                  <a:pt x="499" y="3138"/>
                </a:cubicBezTo>
                <a:cubicBezTo>
                  <a:pt x="499" y="3137"/>
                  <a:pt x="499" y="3137"/>
                  <a:pt x="499" y="3137"/>
                </a:cubicBezTo>
                <a:cubicBezTo>
                  <a:pt x="557" y="3086"/>
                  <a:pt x="557" y="3086"/>
                  <a:pt x="557" y="3086"/>
                </a:cubicBezTo>
                <a:cubicBezTo>
                  <a:pt x="560" y="3086"/>
                  <a:pt x="560" y="3086"/>
                  <a:pt x="560" y="3086"/>
                </a:cubicBezTo>
                <a:cubicBezTo>
                  <a:pt x="555" y="3095"/>
                  <a:pt x="555" y="3095"/>
                  <a:pt x="555" y="3095"/>
                </a:cubicBezTo>
                <a:lnTo>
                  <a:pt x="495" y="3149"/>
                </a:lnTo>
                <a:close/>
                <a:moveTo>
                  <a:pt x="550" y="3103"/>
                </a:moveTo>
                <a:cubicBezTo>
                  <a:pt x="490" y="3204"/>
                  <a:pt x="490" y="3204"/>
                  <a:pt x="490" y="3204"/>
                </a:cubicBezTo>
                <a:cubicBezTo>
                  <a:pt x="497" y="3151"/>
                  <a:pt x="497" y="3151"/>
                  <a:pt x="497" y="3151"/>
                </a:cubicBezTo>
                <a:lnTo>
                  <a:pt x="550" y="3103"/>
                </a:lnTo>
                <a:close/>
                <a:moveTo>
                  <a:pt x="364" y="3035"/>
                </a:moveTo>
                <a:cubicBezTo>
                  <a:pt x="501" y="3061"/>
                  <a:pt x="501" y="3061"/>
                  <a:pt x="501" y="3061"/>
                </a:cubicBezTo>
                <a:cubicBezTo>
                  <a:pt x="500" y="3072"/>
                  <a:pt x="500" y="3072"/>
                  <a:pt x="500" y="3072"/>
                </a:cubicBezTo>
                <a:cubicBezTo>
                  <a:pt x="360" y="3046"/>
                  <a:pt x="360" y="3046"/>
                  <a:pt x="360" y="3046"/>
                </a:cubicBezTo>
                <a:lnTo>
                  <a:pt x="364" y="3035"/>
                </a:lnTo>
                <a:close/>
                <a:moveTo>
                  <a:pt x="357" y="3045"/>
                </a:moveTo>
                <a:cubicBezTo>
                  <a:pt x="357" y="3045"/>
                  <a:pt x="357" y="3045"/>
                  <a:pt x="357" y="3045"/>
                </a:cubicBezTo>
                <a:cubicBezTo>
                  <a:pt x="361" y="3034"/>
                  <a:pt x="361" y="3034"/>
                  <a:pt x="361" y="3034"/>
                </a:cubicBezTo>
                <a:cubicBezTo>
                  <a:pt x="361" y="3034"/>
                  <a:pt x="361" y="3034"/>
                  <a:pt x="361" y="3034"/>
                </a:cubicBezTo>
                <a:lnTo>
                  <a:pt x="357" y="3045"/>
                </a:lnTo>
                <a:close/>
                <a:moveTo>
                  <a:pt x="398" y="2940"/>
                </a:moveTo>
                <a:cubicBezTo>
                  <a:pt x="398" y="2940"/>
                  <a:pt x="398" y="2940"/>
                  <a:pt x="398" y="2940"/>
                </a:cubicBezTo>
                <a:cubicBezTo>
                  <a:pt x="398" y="2940"/>
                  <a:pt x="398" y="2940"/>
                  <a:pt x="398" y="2940"/>
                </a:cubicBezTo>
                <a:cubicBezTo>
                  <a:pt x="397" y="2940"/>
                  <a:pt x="397" y="2940"/>
                  <a:pt x="397" y="2940"/>
                </a:cubicBezTo>
                <a:cubicBezTo>
                  <a:pt x="397" y="2939"/>
                  <a:pt x="397" y="2939"/>
                  <a:pt x="397" y="2939"/>
                </a:cubicBezTo>
                <a:cubicBezTo>
                  <a:pt x="397" y="2939"/>
                  <a:pt x="397" y="2939"/>
                  <a:pt x="397" y="2939"/>
                </a:cubicBezTo>
                <a:cubicBezTo>
                  <a:pt x="396" y="2939"/>
                  <a:pt x="396" y="2940"/>
                  <a:pt x="396" y="2940"/>
                </a:cubicBezTo>
                <a:cubicBezTo>
                  <a:pt x="396" y="2940"/>
                  <a:pt x="396" y="2940"/>
                  <a:pt x="396" y="2940"/>
                </a:cubicBezTo>
                <a:cubicBezTo>
                  <a:pt x="325" y="3010"/>
                  <a:pt x="325" y="3010"/>
                  <a:pt x="325" y="3010"/>
                </a:cubicBezTo>
                <a:cubicBezTo>
                  <a:pt x="327" y="3002"/>
                  <a:pt x="327" y="3002"/>
                  <a:pt x="327" y="3002"/>
                </a:cubicBezTo>
                <a:cubicBezTo>
                  <a:pt x="401" y="2929"/>
                  <a:pt x="401" y="2929"/>
                  <a:pt x="401" y="2929"/>
                </a:cubicBezTo>
                <a:cubicBezTo>
                  <a:pt x="401" y="2929"/>
                  <a:pt x="401" y="2929"/>
                  <a:pt x="401" y="2929"/>
                </a:cubicBezTo>
                <a:cubicBezTo>
                  <a:pt x="401" y="2929"/>
                  <a:pt x="401" y="2929"/>
                  <a:pt x="401" y="2929"/>
                </a:cubicBezTo>
                <a:cubicBezTo>
                  <a:pt x="401" y="2929"/>
                  <a:pt x="401" y="2929"/>
                  <a:pt x="401" y="2929"/>
                </a:cubicBezTo>
                <a:cubicBezTo>
                  <a:pt x="401" y="2929"/>
                  <a:pt x="401" y="2929"/>
                  <a:pt x="401" y="2928"/>
                </a:cubicBezTo>
                <a:cubicBezTo>
                  <a:pt x="401" y="2928"/>
                  <a:pt x="401" y="2928"/>
                  <a:pt x="401" y="2928"/>
                </a:cubicBezTo>
                <a:cubicBezTo>
                  <a:pt x="401" y="2928"/>
                  <a:pt x="401" y="2928"/>
                  <a:pt x="401" y="2928"/>
                </a:cubicBezTo>
                <a:cubicBezTo>
                  <a:pt x="377" y="2858"/>
                  <a:pt x="377" y="2858"/>
                  <a:pt x="377" y="2858"/>
                </a:cubicBezTo>
                <a:cubicBezTo>
                  <a:pt x="379" y="2852"/>
                  <a:pt x="379" y="2852"/>
                  <a:pt x="379" y="2852"/>
                </a:cubicBezTo>
                <a:cubicBezTo>
                  <a:pt x="385" y="2860"/>
                  <a:pt x="385" y="2860"/>
                  <a:pt x="385" y="2860"/>
                </a:cubicBezTo>
                <a:cubicBezTo>
                  <a:pt x="405" y="2916"/>
                  <a:pt x="405" y="2916"/>
                  <a:pt x="405" y="2916"/>
                </a:cubicBezTo>
                <a:cubicBezTo>
                  <a:pt x="405" y="2916"/>
                  <a:pt x="405" y="2916"/>
                  <a:pt x="405" y="2916"/>
                </a:cubicBezTo>
                <a:cubicBezTo>
                  <a:pt x="405" y="2917"/>
                  <a:pt x="405" y="2917"/>
                  <a:pt x="406" y="2917"/>
                </a:cubicBezTo>
                <a:cubicBezTo>
                  <a:pt x="406" y="2917"/>
                  <a:pt x="406" y="2917"/>
                  <a:pt x="406" y="2917"/>
                </a:cubicBezTo>
                <a:cubicBezTo>
                  <a:pt x="406" y="2917"/>
                  <a:pt x="406" y="2917"/>
                  <a:pt x="406" y="2917"/>
                </a:cubicBezTo>
                <a:cubicBezTo>
                  <a:pt x="406" y="2917"/>
                  <a:pt x="406" y="2917"/>
                  <a:pt x="406" y="2917"/>
                </a:cubicBezTo>
                <a:cubicBezTo>
                  <a:pt x="406" y="2917"/>
                  <a:pt x="406" y="2917"/>
                  <a:pt x="406" y="2917"/>
                </a:cubicBezTo>
                <a:cubicBezTo>
                  <a:pt x="406" y="2917"/>
                  <a:pt x="406" y="2917"/>
                  <a:pt x="406" y="2917"/>
                </a:cubicBezTo>
                <a:cubicBezTo>
                  <a:pt x="406" y="2917"/>
                  <a:pt x="406" y="2917"/>
                  <a:pt x="406" y="2917"/>
                </a:cubicBezTo>
                <a:cubicBezTo>
                  <a:pt x="407" y="2917"/>
                  <a:pt x="407" y="2917"/>
                  <a:pt x="407" y="2917"/>
                </a:cubicBezTo>
                <a:cubicBezTo>
                  <a:pt x="407" y="2917"/>
                  <a:pt x="407" y="2917"/>
                  <a:pt x="407" y="2917"/>
                </a:cubicBezTo>
                <a:cubicBezTo>
                  <a:pt x="407" y="2917"/>
                  <a:pt x="407" y="2917"/>
                  <a:pt x="407" y="2917"/>
                </a:cubicBezTo>
                <a:cubicBezTo>
                  <a:pt x="407" y="2917"/>
                  <a:pt x="408" y="2917"/>
                  <a:pt x="408" y="2916"/>
                </a:cubicBezTo>
                <a:cubicBezTo>
                  <a:pt x="408" y="2916"/>
                  <a:pt x="408" y="2916"/>
                  <a:pt x="408" y="2916"/>
                </a:cubicBezTo>
                <a:cubicBezTo>
                  <a:pt x="416" y="2896"/>
                  <a:pt x="416" y="2896"/>
                  <a:pt x="416" y="2896"/>
                </a:cubicBezTo>
                <a:cubicBezTo>
                  <a:pt x="416" y="2897"/>
                  <a:pt x="416" y="2897"/>
                  <a:pt x="416" y="2897"/>
                </a:cubicBezTo>
                <a:cubicBezTo>
                  <a:pt x="362" y="3032"/>
                  <a:pt x="362" y="3032"/>
                  <a:pt x="362" y="3032"/>
                </a:cubicBezTo>
                <a:cubicBezTo>
                  <a:pt x="362" y="3032"/>
                  <a:pt x="362" y="3032"/>
                  <a:pt x="362" y="3032"/>
                </a:cubicBezTo>
                <a:cubicBezTo>
                  <a:pt x="398" y="2941"/>
                  <a:pt x="398" y="2941"/>
                  <a:pt x="398" y="2941"/>
                </a:cubicBezTo>
                <a:cubicBezTo>
                  <a:pt x="398" y="2941"/>
                  <a:pt x="398" y="2941"/>
                  <a:pt x="398" y="2941"/>
                </a:cubicBezTo>
                <a:cubicBezTo>
                  <a:pt x="398" y="2941"/>
                  <a:pt x="398" y="2941"/>
                  <a:pt x="398" y="2941"/>
                </a:cubicBezTo>
                <a:cubicBezTo>
                  <a:pt x="398" y="2940"/>
                  <a:pt x="398" y="2940"/>
                  <a:pt x="398" y="2940"/>
                </a:cubicBezTo>
                <a:close/>
                <a:moveTo>
                  <a:pt x="329" y="2996"/>
                </a:moveTo>
                <a:cubicBezTo>
                  <a:pt x="376" y="2862"/>
                  <a:pt x="376" y="2862"/>
                  <a:pt x="376" y="2862"/>
                </a:cubicBezTo>
                <a:cubicBezTo>
                  <a:pt x="398" y="2928"/>
                  <a:pt x="398" y="2928"/>
                  <a:pt x="398" y="2928"/>
                </a:cubicBezTo>
                <a:lnTo>
                  <a:pt x="329" y="2996"/>
                </a:lnTo>
                <a:close/>
                <a:moveTo>
                  <a:pt x="385" y="2826"/>
                </a:moveTo>
                <a:cubicBezTo>
                  <a:pt x="385" y="2826"/>
                  <a:pt x="385" y="2826"/>
                  <a:pt x="385" y="2826"/>
                </a:cubicBezTo>
                <a:cubicBezTo>
                  <a:pt x="385" y="2826"/>
                  <a:pt x="385" y="2827"/>
                  <a:pt x="386" y="2827"/>
                </a:cubicBezTo>
                <a:cubicBezTo>
                  <a:pt x="386" y="2827"/>
                  <a:pt x="386" y="2827"/>
                  <a:pt x="386" y="2827"/>
                </a:cubicBezTo>
                <a:cubicBezTo>
                  <a:pt x="386" y="2827"/>
                  <a:pt x="386" y="2827"/>
                  <a:pt x="386" y="2827"/>
                </a:cubicBezTo>
                <a:cubicBezTo>
                  <a:pt x="386" y="2827"/>
                  <a:pt x="386" y="2827"/>
                  <a:pt x="386" y="2827"/>
                </a:cubicBezTo>
                <a:cubicBezTo>
                  <a:pt x="386" y="2827"/>
                  <a:pt x="386" y="2827"/>
                  <a:pt x="386" y="2827"/>
                </a:cubicBezTo>
                <a:cubicBezTo>
                  <a:pt x="386" y="2827"/>
                  <a:pt x="386" y="2827"/>
                  <a:pt x="386" y="2827"/>
                </a:cubicBezTo>
                <a:cubicBezTo>
                  <a:pt x="436" y="2837"/>
                  <a:pt x="436" y="2837"/>
                  <a:pt x="436" y="2837"/>
                </a:cubicBezTo>
                <a:cubicBezTo>
                  <a:pt x="432" y="2848"/>
                  <a:pt x="432" y="2848"/>
                  <a:pt x="432" y="2848"/>
                </a:cubicBezTo>
                <a:cubicBezTo>
                  <a:pt x="388" y="2839"/>
                  <a:pt x="388" y="2839"/>
                  <a:pt x="388" y="2839"/>
                </a:cubicBezTo>
                <a:cubicBezTo>
                  <a:pt x="388" y="2839"/>
                  <a:pt x="388" y="2839"/>
                  <a:pt x="388" y="2839"/>
                </a:cubicBezTo>
                <a:cubicBezTo>
                  <a:pt x="388" y="2839"/>
                  <a:pt x="388" y="2839"/>
                  <a:pt x="388" y="2839"/>
                </a:cubicBezTo>
                <a:cubicBezTo>
                  <a:pt x="388" y="2839"/>
                  <a:pt x="387" y="2839"/>
                  <a:pt x="387" y="2839"/>
                </a:cubicBezTo>
                <a:cubicBezTo>
                  <a:pt x="387" y="2839"/>
                  <a:pt x="387" y="2839"/>
                  <a:pt x="387" y="2839"/>
                </a:cubicBezTo>
                <a:cubicBezTo>
                  <a:pt x="387" y="2839"/>
                  <a:pt x="387" y="2839"/>
                  <a:pt x="387" y="2839"/>
                </a:cubicBezTo>
                <a:cubicBezTo>
                  <a:pt x="387" y="2839"/>
                  <a:pt x="387" y="2840"/>
                  <a:pt x="387" y="2840"/>
                </a:cubicBezTo>
                <a:cubicBezTo>
                  <a:pt x="387" y="2840"/>
                  <a:pt x="387" y="2840"/>
                  <a:pt x="387" y="2840"/>
                </a:cubicBezTo>
                <a:cubicBezTo>
                  <a:pt x="387" y="2840"/>
                  <a:pt x="387" y="2840"/>
                  <a:pt x="387" y="2840"/>
                </a:cubicBezTo>
                <a:cubicBezTo>
                  <a:pt x="387" y="2841"/>
                  <a:pt x="387" y="2841"/>
                  <a:pt x="387" y="2841"/>
                </a:cubicBezTo>
                <a:cubicBezTo>
                  <a:pt x="387" y="2841"/>
                  <a:pt x="387" y="2841"/>
                  <a:pt x="387" y="2841"/>
                </a:cubicBezTo>
                <a:cubicBezTo>
                  <a:pt x="419" y="2880"/>
                  <a:pt x="419" y="2880"/>
                  <a:pt x="419" y="2880"/>
                </a:cubicBezTo>
                <a:cubicBezTo>
                  <a:pt x="415" y="2891"/>
                  <a:pt x="415" y="2891"/>
                  <a:pt x="415" y="2891"/>
                </a:cubicBezTo>
                <a:cubicBezTo>
                  <a:pt x="388" y="2858"/>
                  <a:pt x="388" y="2858"/>
                  <a:pt x="388" y="2858"/>
                </a:cubicBezTo>
                <a:cubicBezTo>
                  <a:pt x="378" y="2830"/>
                  <a:pt x="378" y="2830"/>
                  <a:pt x="378" y="2830"/>
                </a:cubicBezTo>
                <a:cubicBezTo>
                  <a:pt x="387" y="2820"/>
                  <a:pt x="387" y="2820"/>
                  <a:pt x="387" y="2820"/>
                </a:cubicBezTo>
                <a:cubicBezTo>
                  <a:pt x="385" y="2825"/>
                  <a:pt x="385" y="2825"/>
                  <a:pt x="385" y="2825"/>
                </a:cubicBezTo>
                <a:cubicBezTo>
                  <a:pt x="385" y="2825"/>
                  <a:pt x="385" y="2825"/>
                  <a:pt x="385" y="2825"/>
                </a:cubicBezTo>
                <a:cubicBezTo>
                  <a:pt x="385" y="2825"/>
                  <a:pt x="385" y="2825"/>
                  <a:pt x="385" y="2825"/>
                </a:cubicBezTo>
                <a:cubicBezTo>
                  <a:pt x="385" y="2825"/>
                  <a:pt x="385" y="2825"/>
                  <a:pt x="385" y="2826"/>
                </a:cubicBezTo>
                <a:cubicBezTo>
                  <a:pt x="385" y="2826"/>
                  <a:pt x="385" y="2826"/>
                  <a:pt x="385" y="2826"/>
                </a:cubicBezTo>
                <a:cubicBezTo>
                  <a:pt x="385" y="2826"/>
                  <a:pt x="385" y="2826"/>
                  <a:pt x="385" y="2826"/>
                </a:cubicBezTo>
                <a:close/>
                <a:moveTo>
                  <a:pt x="488" y="2707"/>
                </a:moveTo>
                <a:cubicBezTo>
                  <a:pt x="489" y="2707"/>
                  <a:pt x="489" y="2707"/>
                  <a:pt x="489" y="2707"/>
                </a:cubicBezTo>
                <a:cubicBezTo>
                  <a:pt x="489" y="2706"/>
                  <a:pt x="489" y="2706"/>
                  <a:pt x="489" y="2706"/>
                </a:cubicBezTo>
                <a:cubicBezTo>
                  <a:pt x="489" y="2706"/>
                  <a:pt x="489" y="2706"/>
                  <a:pt x="489" y="2706"/>
                </a:cubicBezTo>
                <a:cubicBezTo>
                  <a:pt x="489" y="2705"/>
                  <a:pt x="489" y="2705"/>
                  <a:pt x="488" y="2705"/>
                </a:cubicBezTo>
                <a:cubicBezTo>
                  <a:pt x="458" y="2669"/>
                  <a:pt x="458" y="2669"/>
                  <a:pt x="458" y="2669"/>
                </a:cubicBezTo>
                <a:cubicBezTo>
                  <a:pt x="492" y="2703"/>
                  <a:pt x="492" y="2703"/>
                  <a:pt x="492" y="2703"/>
                </a:cubicBezTo>
                <a:cubicBezTo>
                  <a:pt x="440" y="2835"/>
                  <a:pt x="440" y="2835"/>
                  <a:pt x="440" y="2835"/>
                </a:cubicBezTo>
                <a:cubicBezTo>
                  <a:pt x="440" y="2835"/>
                  <a:pt x="440" y="2835"/>
                  <a:pt x="440" y="2835"/>
                </a:cubicBezTo>
                <a:cubicBezTo>
                  <a:pt x="487" y="2718"/>
                  <a:pt x="487" y="2718"/>
                  <a:pt x="487" y="2718"/>
                </a:cubicBezTo>
                <a:cubicBezTo>
                  <a:pt x="487" y="2717"/>
                  <a:pt x="486" y="2716"/>
                  <a:pt x="486" y="2716"/>
                </a:cubicBezTo>
                <a:cubicBezTo>
                  <a:pt x="486" y="2716"/>
                  <a:pt x="485" y="2716"/>
                  <a:pt x="485" y="2716"/>
                </a:cubicBezTo>
                <a:cubicBezTo>
                  <a:pt x="485" y="2716"/>
                  <a:pt x="485" y="2716"/>
                  <a:pt x="485" y="2716"/>
                </a:cubicBezTo>
                <a:cubicBezTo>
                  <a:pt x="485" y="2716"/>
                  <a:pt x="484" y="2716"/>
                  <a:pt x="484" y="2716"/>
                </a:cubicBezTo>
                <a:cubicBezTo>
                  <a:pt x="484" y="2716"/>
                  <a:pt x="484" y="2716"/>
                  <a:pt x="484" y="2716"/>
                </a:cubicBezTo>
                <a:cubicBezTo>
                  <a:pt x="394" y="2809"/>
                  <a:pt x="394" y="2809"/>
                  <a:pt x="394" y="2809"/>
                </a:cubicBezTo>
                <a:cubicBezTo>
                  <a:pt x="396" y="2802"/>
                  <a:pt x="396" y="2802"/>
                  <a:pt x="396" y="2802"/>
                </a:cubicBezTo>
                <a:lnTo>
                  <a:pt x="488" y="2707"/>
                </a:lnTo>
                <a:close/>
                <a:moveTo>
                  <a:pt x="398" y="2796"/>
                </a:moveTo>
                <a:cubicBezTo>
                  <a:pt x="446" y="2658"/>
                  <a:pt x="446" y="2658"/>
                  <a:pt x="446" y="2658"/>
                </a:cubicBezTo>
                <a:cubicBezTo>
                  <a:pt x="485" y="2706"/>
                  <a:pt x="485" y="2706"/>
                  <a:pt x="485" y="2706"/>
                </a:cubicBezTo>
                <a:lnTo>
                  <a:pt x="398" y="2796"/>
                </a:lnTo>
                <a:close/>
                <a:moveTo>
                  <a:pt x="462" y="2650"/>
                </a:moveTo>
                <a:cubicBezTo>
                  <a:pt x="507" y="2660"/>
                  <a:pt x="507" y="2660"/>
                  <a:pt x="507" y="2660"/>
                </a:cubicBezTo>
                <a:cubicBezTo>
                  <a:pt x="497" y="2685"/>
                  <a:pt x="497" y="2685"/>
                  <a:pt x="497" y="2685"/>
                </a:cubicBezTo>
                <a:lnTo>
                  <a:pt x="462" y="2650"/>
                </a:lnTo>
                <a:close/>
                <a:moveTo>
                  <a:pt x="495" y="2688"/>
                </a:moveTo>
                <a:cubicBezTo>
                  <a:pt x="494" y="2691"/>
                  <a:pt x="494" y="2691"/>
                  <a:pt x="494" y="2691"/>
                </a:cubicBezTo>
                <a:cubicBezTo>
                  <a:pt x="465" y="2657"/>
                  <a:pt x="465" y="2657"/>
                  <a:pt x="465" y="2657"/>
                </a:cubicBezTo>
                <a:lnTo>
                  <a:pt x="495" y="2688"/>
                </a:lnTo>
                <a:close/>
                <a:moveTo>
                  <a:pt x="512" y="2647"/>
                </a:moveTo>
                <a:cubicBezTo>
                  <a:pt x="508" y="2657"/>
                  <a:pt x="508" y="2657"/>
                  <a:pt x="508" y="2657"/>
                </a:cubicBezTo>
                <a:cubicBezTo>
                  <a:pt x="458" y="2646"/>
                  <a:pt x="458" y="2646"/>
                  <a:pt x="458" y="2646"/>
                </a:cubicBezTo>
                <a:cubicBezTo>
                  <a:pt x="458" y="2646"/>
                  <a:pt x="458" y="2646"/>
                  <a:pt x="458" y="2646"/>
                </a:cubicBezTo>
                <a:cubicBezTo>
                  <a:pt x="458" y="2646"/>
                  <a:pt x="458" y="2646"/>
                  <a:pt x="458" y="2646"/>
                </a:cubicBezTo>
                <a:cubicBezTo>
                  <a:pt x="457" y="2647"/>
                  <a:pt x="457" y="2647"/>
                  <a:pt x="457" y="2647"/>
                </a:cubicBezTo>
                <a:cubicBezTo>
                  <a:pt x="457" y="2647"/>
                  <a:pt x="457" y="2647"/>
                  <a:pt x="457" y="2647"/>
                </a:cubicBezTo>
                <a:cubicBezTo>
                  <a:pt x="457" y="2647"/>
                  <a:pt x="457" y="2647"/>
                  <a:pt x="457" y="2647"/>
                </a:cubicBezTo>
                <a:cubicBezTo>
                  <a:pt x="457" y="2647"/>
                  <a:pt x="457" y="2647"/>
                  <a:pt x="457" y="2647"/>
                </a:cubicBezTo>
                <a:cubicBezTo>
                  <a:pt x="446" y="2635"/>
                  <a:pt x="446" y="2635"/>
                  <a:pt x="446" y="2635"/>
                </a:cubicBezTo>
                <a:cubicBezTo>
                  <a:pt x="447" y="2633"/>
                  <a:pt x="447" y="2633"/>
                  <a:pt x="447" y="2633"/>
                </a:cubicBezTo>
                <a:lnTo>
                  <a:pt x="512" y="2647"/>
                </a:lnTo>
                <a:close/>
                <a:moveTo>
                  <a:pt x="450" y="2631"/>
                </a:moveTo>
                <a:cubicBezTo>
                  <a:pt x="455" y="2625"/>
                  <a:pt x="455" y="2625"/>
                  <a:pt x="455" y="2625"/>
                </a:cubicBezTo>
                <a:cubicBezTo>
                  <a:pt x="452" y="2631"/>
                  <a:pt x="452" y="2631"/>
                  <a:pt x="452" y="2631"/>
                </a:cubicBezTo>
                <a:lnTo>
                  <a:pt x="450" y="2631"/>
                </a:lnTo>
                <a:close/>
                <a:moveTo>
                  <a:pt x="736" y="1971"/>
                </a:moveTo>
                <a:cubicBezTo>
                  <a:pt x="750" y="1974"/>
                  <a:pt x="750" y="1974"/>
                  <a:pt x="750" y="1974"/>
                </a:cubicBezTo>
                <a:cubicBezTo>
                  <a:pt x="743" y="2011"/>
                  <a:pt x="743" y="2011"/>
                  <a:pt x="743" y="2011"/>
                </a:cubicBezTo>
                <a:cubicBezTo>
                  <a:pt x="743" y="2011"/>
                  <a:pt x="743" y="2011"/>
                  <a:pt x="743" y="2011"/>
                </a:cubicBezTo>
                <a:cubicBezTo>
                  <a:pt x="741" y="2019"/>
                  <a:pt x="741" y="2019"/>
                  <a:pt x="741" y="2019"/>
                </a:cubicBezTo>
                <a:cubicBezTo>
                  <a:pt x="682" y="2087"/>
                  <a:pt x="682" y="2087"/>
                  <a:pt x="682" y="2087"/>
                </a:cubicBezTo>
                <a:cubicBezTo>
                  <a:pt x="709" y="2023"/>
                  <a:pt x="709" y="2023"/>
                  <a:pt x="709" y="2023"/>
                </a:cubicBezTo>
                <a:lnTo>
                  <a:pt x="736" y="1971"/>
                </a:lnTo>
                <a:close/>
                <a:moveTo>
                  <a:pt x="731" y="1970"/>
                </a:moveTo>
                <a:cubicBezTo>
                  <a:pt x="731" y="1969"/>
                  <a:pt x="731" y="1969"/>
                  <a:pt x="731" y="1969"/>
                </a:cubicBezTo>
                <a:cubicBezTo>
                  <a:pt x="731" y="1969"/>
                  <a:pt x="731" y="1969"/>
                  <a:pt x="731" y="1969"/>
                </a:cubicBezTo>
                <a:lnTo>
                  <a:pt x="731" y="1970"/>
                </a:lnTo>
                <a:close/>
                <a:moveTo>
                  <a:pt x="767" y="1903"/>
                </a:moveTo>
                <a:cubicBezTo>
                  <a:pt x="767" y="1903"/>
                  <a:pt x="767" y="1903"/>
                  <a:pt x="767" y="1902"/>
                </a:cubicBezTo>
                <a:cubicBezTo>
                  <a:pt x="767" y="1902"/>
                  <a:pt x="767" y="1902"/>
                  <a:pt x="767" y="1902"/>
                </a:cubicBezTo>
                <a:cubicBezTo>
                  <a:pt x="775" y="1864"/>
                  <a:pt x="775" y="1864"/>
                  <a:pt x="775" y="1864"/>
                </a:cubicBezTo>
                <a:cubicBezTo>
                  <a:pt x="777" y="1859"/>
                  <a:pt x="777" y="1859"/>
                  <a:pt x="777" y="1859"/>
                </a:cubicBezTo>
                <a:cubicBezTo>
                  <a:pt x="757" y="1960"/>
                  <a:pt x="757" y="1960"/>
                  <a:pt x="757" y="1960"/>
                </a:cubicBezTo>
                <a:cubicBezTo>
                  <a:pt x="756" y="1960"/>
                  <a:pt x="756" y="1960"/>
                  <a:pt x="756" y="1960"/>
                </a:cubicBezTo>
                <a:cubicBezTo>
                  <a:pt x="765" y="1916"/>
                  <a:pt x="765" y="1916"/>
                  <a:pt x="765" y="1916"/>
                </a:cubicBezTo>
                <a:cubicBezTo>
                  <a:pt x="765" y="1916"/>
                  <a:pt x="765" y="1916"/>
                  <a:pt x="765" y="1916"/>
                </a:cubicBezTo>
                <a:cubicBezTo>
                  <a:pt x="765" y="1916"/>
                  <a:pt x="765" y="1916"/>
                  <a:pt x="765" y="1916"/>
                </a:cubicBezTo>
                <a:cubicBezTo>
                  <a:pt x="765" y="1916"/>
                  <a:pt x="765" y="1915"/>
                  <a:pt x="765" y="1915"/>
                </a:cubicBezTo>
                <a:cubicBezTo>
                  <a:pt x="765" y="1915"/>
                  <a:pt x="765" y="1915"/>
                  <a:pt x="764" y="1915"/>
                </a:cubicBezTo>
                <a:cubicBezTo>
                  <a:pt x="764" y="1915"/>
                  <a:pt x="764" y="1915"/>
                  <a:pt x="764" y="1915"/>
                </a:cubicBezTo>
                <a:cubicBezTo>
                  <a:pt x="764" y="1915"/>
                  <a:pt x="764" y="1915"/>
                  <a:pt x="764" y="1915"/>
                </a:cubicBezTo>
                <a:cubicBezTo>
                  <a:pt x="764" y="1915"/>
                  <a:pt x="764" y="1915"/>
                  <a:pt x="764" y="1915"/>
                </a:cubicBezTo>
                <a:cubicBezTo>
                  <a:pt x="764" y="1915"/>
                  <a:pt x="764" y="1915"/>
                  <a:pt x="764" y="1915"/>
                </a:cubicBezTo>
                <a:cubicBezTo>
                  <a:pt x="764" y="1914"/>
                  <a:pt x="764" y="1914"/>
                  <a:pt x="764" y="1914"/>
                </a:cubicBezTo>
                <a:cubicBezTo>
                  <a:pt x="764" y="1914"/>
                  <a:pt x="764" y="1914"/>
                  <a:pt x="764" y="1914"/>
                </a:cubicBezTo>
                <a:cubicBezTo>
                  <a:pt x="763" y="1914"/>
                  <a:pt x="763" y="1914"/>
                  <a:pt x="763" y="1914"/>
                </a:cubicBezTo>
                <a:cubicBezTo>
                  <a:pt x="763" y="1914"/>
                  <a:pt x="763" y="1914"/>
                  <a:pt x="763" y="1914"/>
                </a:cubicBezTo>
                <a:cubicBezTo>
                  <a:pt x="763" y="1914"/>
                  <a:pt x="763" y="1914"/>
                  <a:pt x="763" y="1914"/>
                </a:cubicBezTo>
                <a:cubicBezTo>
                  <a:pt x="764" y="1912"/>
                  <a:pt x="764" y="1912"/>
                  <a:pt x="764" y="1912"/>
                </a:cubicBezTo>
                <a:cubicBezTo>
                  <a:pt x="764" y="1912"/>
                  <a:pt x="764" y="1912"/>
                  <a:pt x="764" y="1911"/>
                </a:cubicBezTo>
                <a:cubicBezTo>
                  <a:pt x="764" y="1911"/>
                  <a:pt x="764" y="1911"/>
                  <a:pt x="764" y="1911"/>
                </a:cubicBezTo>
                <a:cubicBezTo>
                  <a:pt x="764" y="1911"/>
                  <a:pt x="764" y="1911"/>
                  <a:pt x="764" y="1910"/>
                </a:cubicBezTo>
                <a:cubicBezTo>
                  <a:pt x="764" y="1910"/>
                  <a:pt x="764" y="1910"/>
                  <a:pt x="764" y="1910"/>
                </a:cubicBezTo>
                <a:cubicBezTo>
                  <a:pt x="764" y="1910"/>
                  <a:pt x="764" y="1910"/>
                  <a:pt x="764" y="1910"/>
                </a:cubicBezTo>
                <a:cubicBezTo>
                  <a:pt x="764" y="1910"/>
                  <a:pt x="764" y="1910"/>
                  <a:pt x="764" y="1910"/>
                </a:cubicBezTo>
                <a:cubicBezTo>
                  <a:pt x="763" y="1910"/>
                  <a:pt x="763" y="1910"/>
                  <a:pt x="763" y="1910"/>
                </a:cubicBezTo>
                <a:cubicBezTo>
                  <a:pt x="763" y="1910"/>
                  <a:pt x="763" y="1910"/>
                  <a:pt x="763" y="1910"/>
                </a:cubicBezTo>
                <a:cubicBezTo>
                  <a:pt x="762" y="1910"/>
                  <a:pt x="762" y="1910"/>
                  <a:pt x="762" y="1910"/>
                </a:cubicBezTo>
                <a:cubicBezTo>
                  <a:pt x="762" y="1910"/>
                  <a:pt x="762" y="1910"/>
                  <a:pt x="762" y="1910"/>
                </a:cubicBezTo>
                <a:cubicBezTo>
                  <a:pt x="749" y="1925"/>
                  <a:pt x="749" y="1925"/>
                  <a:pt x="749" y="1925"/>
                </a:cubicBezTo>
                <a:cubicBezTo>
                  <a:pt x="751" y="1922"/>
                  <a:pt x="751" y="1922"/>
                  <a:pt x="751" y="1922"/>
                </a:cubicBezTo>
                <a:lnTo>
                  <a:pt x="767" y="1903"/>
                </a:lnTo>
                <a:close/>
                <a:moveTo>
                  <a:pt x="754" y="1913"/>
                </a:moveTo>
                <a:cubicBezTo>
                  <a:pt x="769" y="1877"/>
                  <a:pt x="769" y="1877"/>
                  <a:pt x="769" y="1877"/>
                </a:cubicBezTo>
                <a:cubicBezTo>
                  <a:pt x="765" y="1901"/>
                  <a:pt x="765" y="1901"/>
                  <a:pt x="765" y="1901"/>
                </a:cubicBezTo>
                <a:lnTo>
                  <a:pt x="754" y="1913"/>
                </a:lnTo>
                <a:close/>
                <a:moveTo>
                  <a:pt x="802" y="1777"/>
                </a:moveTo>
                <a:cubicBezTo>
                  <a:pt x="802" y="1777"/>
                  <a:pt x="802" y="1777"/>
                  <a:pt x="802" y="1777"/>
                </a:cubicBezTo>
                <a:cubicBezTo>
                  <a:pt x="802" y="1777"/>
                  <a:pt x="802" y="1777"/>
                  <a:pt x="802" y="1777"/>
                </a:cubicBezTo>
                <a:cubicBezTo>
                  <a:pt x="802" y="1777"/>
                  <a:pt x="802" y="1777"/>
                  <a:pt x="802" y="1777"/>
                </a:cubicBezTo>
                <a:cubicBezTo>
                  <a:pt x="802" y="1777"/>
                  <a:pt x="802" y="1777"/>
                  <a:pt x="802" y="1778"/>
                </a:cubicBezTo>
                <a:cubicBezTo>
                  <a:pt x="802" y="1778"/>
                  <a:pt x="802" y="1778"/>
                  <a:pt x="803" y="1778"/>
                </a:cubicBezTo>
                <a:cubicBezTo>
                  <a:pt x="803" y="1778"/>
                  <a:pt x="803" y="1778"/>
                  <a:pt x="803" y="1778"/>
                </a:cubicBezTo>
                <a:cubicBezTo>
                  <a:pt x="803" y="1778"/>
                  <a:pt x="803" y="1778"/>
                  <a:pt x="803" y="1778"/>
                </a:cubicBezTo>
                <a:cubicBezTo>
                  <a:pt x="849" y="1790"/>
                  <a:pt x="849" y="1790"/>
                  <a:pt x="849" y="1790"/>
                </a:cubicBezTo>
                <a:cubicBezTo>
                  <a:pt x="845" y="1798"/>
                  <a:pt x="845" y="1798"/>
                  <a:pt x="845" y="1798"/>
                </a:cubicBezTo>
                <a:cubicBezTo>
                  <a:pt x="795" y="1784"/>
                  <a:pt x="795" y="1784"/>
                  <a:pt x="795" y="1784"/>
                </a:cubicBezTo>
                <a:cubicBezTo>
                  <a:pt x="802" y="1776"/>
                  <a:pt x="802" y="1776"/>
                  <a:pt x="802" y="1776"/>
                </a:cubicBezTo>
                <a:cubicBezTo>
                  <a:pt x="802" y="1776"/>
                  <a:pt x="802" y="1776"/>
                  <a:pt x="802" y="1776"/>
                </a:cubicBezTo>
                <a:cubicBezTo>
                  <a:pt x="802" y="1776"/>
                  <a:pt x="802" y="1777"/>
                  <a:pt x="802" y="1777"/>
                </a:cubicBezTo>
                <a:close/>
                <a:moveTo>
                  <a:pt x="820" y="1447"/>
                </a:moveTo>
                <a:cubicBezTo>
                  <a:pt x="820" y="1447"/>
                  <a:pt x="820" y="1447"/>
                  <a:pt x="820" y="1447"/>
                </a:cubicBezTo>
                <a:cubicBezTo>
                  <a:pt x="820" y="1447"/>
                  <a:pt x="820" y="1447"/>
                  <a:pt x="820" y="1447"/>
                </a:cubicBezTo>
                <a:cubicBezTo>
                  <a:pt x="820" y="1446"/>
                  <a:pt x="820" y="1446"/>
                  <a:pt x="820" y="1446"/>
                </a:cubicBezTo>
                <a:cubicBezTo>
                  <a:pt x="820" y="1446"/>
                  <a:pt x="820" y="1446"/>
                  <a:pt x="820" y="1446"/>
                </a:cubicBezTo>
                <a:cubicBezTo>
                  <a:pt x="819" y="1446"/>
                  <a:pt x="819" y="1446"/>
                  <a:pt x="819" y="1446"/>
                </a:cubicBezTo>
                <a:cubicBezTo>
                  <a:pt x="819" y="1446"/>
                  <a:pt x="819" y="1446"/>
                  <a:pt x="819" y="1446"/>
                </a:cubicBezTo>
                <a:cubicBezTo>
                  <a:pt x="819" y="1446"/>
                  <a:pt x="819" y="1446"/>
                  <a:pt x="819" y="1446"/>
                </a:cubicBezTo>
                <a:cubicBezTo>
                  <a:pt x="819" y="1446"/>
                  <a:pt x="819" y="1445"/>
                  <a:pt x="819" y="1445"/>
                </a:cubicBezTo>
                <a:cubicBezTo>
                  <a:pt x="744" y="1424"/>
                  <a:pt x="744" y="1424"/>
                  <a:pt x="744" y="1424"/>
                </a:cubicBezTo>
                <a:cubicBezTo>
                  <a:pt x="743" y="1424"/>
                  <a:pt x="743" y="1424"/>
                  <a:pt x="743" y="1424"/>
                </a:cubicBezTo>
                <a:cubicBezTo>
                  <a:pt x="743" y="1424"/>
                  <a:pt x="743" y="1424"/>
                  <a:pt x="743" y="1424"/>
                </a:cubicBezTo>
                <a:cubicBezTo>
                  <a:pt x="743" y="1424"/>
                  <a:pt x="743" y="1423"/>
                  <a:pt x="743" y="1423"/>
                </a:cubicBezTo>
                <a:cubicBezTo>
                  <a:pt x="743" y="1423"/>
                  <a:pt x="743" y="1423"/>
                  <a:pt x="743" y="1423"/>
                </a:cubicBezTo>
                <a:cubicBezTo>
                  <a:pt x="743" y="1424"/>
                  <a:pt x="743" y="1424"/>
                  <a:pt x="743" y="1424"/>
                </a:cubicBezTo>
                <a:cubicBezTo>
                  <a:pt x="743" y="1424"/>
                  <a:pt x="742" y="1424"/>
                  <a:pt x="742" y="1424"/>
                </a:cubicBezTo>
                <a:cubicBezTo>
                  <a:pt x="742" y="1424"/>
                  <a:pt x="742" y="1424"/>
                  <a:pt x="742" y="1424"/>
                </a:cubicBezTo>
                <a:cubicBezTo>
                  <a:pt x="742" y="1424"/>
                  <a:pt x="742" y="1424"/>
                  <a:pt x="742" y="1424"/>
                </a:cubicBezTo>
                <a:cubicBezTo>
                  <a:pt x="742" y="1424"/>
                  <a:pt x="742" y="1424"/>
                  <a:pt x="742" y="1424"/>
                </a:cubicBezTo>
                <a:cubicBezTo>
                  <a:pt x="742" y="1424"/>
                  <a:pt x="742" y="1424"/>
                  <a:pt x="742" y="1425"/>
                </a:cubicBezTo>
                <a:cubicBezTo>
                  <a:pt x="742" y="1425"/>
                  <a:pt x="742" y="1425"/>
                  <a:pt x="742" y="1425"/>
                </a:cubicBezTo>
                <a:cubicBezTo>
                  <a:pt x="742" y="1425"/>
                  <a:pt x="742" y="1425"/>
                  <a:pt x="742" y="1425"/>
                </a:cubicBezTo>
                <a:cubicBezTo>
                  <a:pt x="742" y="1425"/>
                  <a:pt x="742" y="1425"/>
                  <a:pt x="742" y="1425"/>
                </a:cubicBezTo>
                <a:cubicBezTo>
                  <a:pt x="742" y="1425"/>
                  <a:pt x="742" y="1425"/>
                  <a:pt x="742" y="1425"/>
                </a:cubicBezTo>
                <a:cubicBezTo>
                  <a:pt x="793" y="1739"/>
                  <a:pt x="793" y="1739"/>
                  <a:pt x="793" y="1739"/>
                </a:cubicBezTo>
                <a:cubicBezTo>
                  <a:pt x="793" y="1739"/>
                  <a:pt x="793" y="1739"/>
                  <a:pt x="793" y="1739"/>
                </a:cubicBezTo>
                <a:cubicBezTo>
                  <a:pt x="793" y="1740"/>
                  <a:pt x="794" y="1740"/>
                  <a:pt x="794" y="1740"/>
                </a:cubicBezTo>
                <a:cubicBezTo>
                  <a:pt x="794" y="1740"/>
                  <a:pt x="794" y="1740"/>
                  <a:pt x="794" y="1740"/>
                </a:cubicBezTo>
                <a:cubicBezTo>
                  <a:pt x="794" y="1740"/>
                  <a:pt x="794" y="1740"/>
                  <a:pt x="794" y="1740"/>
                </a:cubicBezTo>
                <a:cubicBezTo>
                  <a:pt x="793" y="1748"/>
                  <a:pt x="793" y="1748"/>
                  <a:pt x="793" y="1748"/>
                </a:cubicBezTo>
                <a:cubicBezTo>
                  <a:pt x="739" y="1415"/>
                  <a:pt x="739" y="1415"/>
                  <a:pt x="739" y="1415"/>
                </a:cubicBezTo>
                <a:cubicBezTo>
                  <a:pt x="740" y="1413"/>
                  <a:pt x="740" y="1413"/>
                  <a:pt x="740" y="1413"/>
                </a:cubicBezTo>
                <a:cubicBezTo>
                  <a:pt x="740" y="1414"/>
                  <a:pt x="740" y="1414"/>
                  <a:pt x="740" y="1414"/>
                </a:cubicBezTo>
                <a:cubicBezTo>
                  <a:pt x="740" y="1414"/>
                  <a:pt x="740" y="1414"/>
                  <a:pt x="740" y="1414"/>
                </a:cubicBezTo>
                <a:cubicBezTo>
                  <a:pt x="740" y="1414"/>
                  <a:pt x="740" y="1414"/>
                  <a:pt x="740" y="1414"/>
                </a:cubicBezTo>
                <a:cubicBezTo>
                  <a:pt x="740" y="1414"/>
                  <a:pt x="740" y="1414"/>
                  <a:pt x="740" y="1414"/>
                </a:cubicBezTo>
                <a:cubicBezTo>
                  <a:pt x="740" y="1414"/>
                  <a:pt x="740" y="1415"/>
                  <a:pt x="740" y="1415"/>
                </a:cubicBezTo>
                <a:cubicBezTo>
                  <a:pt x="740" y="1415"/>
                  <a:pt x="740" y="1415"/>
                  <a:pt x="740" y="1415"/>
                </a:cubicBezTo>
                <a:cubicBezTo>
                  <a:pt x="741" y="1415"/>
                  <a:pt x="741" y="1415"/>
                  <a:pt x="741" y="1415"/>
                </a:cubicBezTo>
                <a:cubicBezTo>
                  <a:pt x="807" y="1434"/>
                  <a:pt x="807" y="1434"/>
                  <a:pt x="807" y="1434"/>
                </a:cubicBezTo>
                <a:cubicBezTo>
                  <a:pt x="807" y="1434"/>
                  <a:pt x="807" y="1434"/>
                  <a:pt x="807" y="1434"/>
                </a:cubicBezTo>
                <a:cubicBezTo>
                  <a:pt x="807" y="1434"/>
                  <a:pt x="807" y="1434"/>
                  <a:pt x="807" y="1434"/>
                </a:cubicBezTo>
                <a:cubicBezTo>
                  <a:pt x="807" y="1434"/>
                  <a:pt x="807" y="1434"/>
                  <a:pt x="807" y="1434"/>
                </a:cubicBezTo>
                <a:cubicBezTo>
                  <a:pt x="807" y="1434"/>
                  <a:pt x="808" y="1434"/>
                  <a:pt x="808" y="1434"/>
                </a:cubicBezTo>
                <a:cubicBezTo>
                  <a:pt x="808" y="1434"/>
                  <a:pt x="808" y="1434"/>
                  <a:pt x="808" y="1434"/>
                </a:cubicBezTo>
                <a:cubicBezTo>
                  <a:pt x="808" y="1434"/>
                  <a:pt x="808" y="1434"/>
                  <a:pt x="808" y="1434"/>
                </a:cubicBezTo>
                <a:cubicBezTo>
                  <a:pt x="808" y="1434"/>
                  <a:pt x="809" y="1434"/>
                  <a:pt x="809" y="1433"/>
                </a:cubicBezTo>
                <a:cubicBezTo>
                  <a:pt x="809" y="1433"/>
                  <a:pt x="809" y="1433"/>
                  <a:pt x="809" y="1433"/>
                </a:cubicBezTo>
                <a:cubicBezTo>
                  <a:pt x="809" y="1433"/>
                  <a:pt x="809" y="1433"/>
                  <a:pt x="809" y="1433"/>
                </a:cubicBezTo>
                <a:cubicBezTo>
                  <a:pt x="809" y="1433"/>
                  <a:pt x="809" y="1433"/>
                  <a:pt x="809" y="1433"/>
                </a:cubicBezTo>
                <a:cubicBezTo>
                  <a:pt x="809" y="1433"/>
                  <a:pt x="809" y="1433"/>
                  <a:pt x="809" y="1433"/>
                </a:cubicBezTo>
                <a:cubicBezTo>
                  <a:pt x="809" y="1433"/>
                  <a:pt x="809" y="1433"/>
                  <a:pt x="809" y="1433"/>
                </a:cubicBezTo>
                <a:cubicBezTo>
                  <a:pt x="784" y="1355"/>
                  <a:pt x="784" y="1355"/>
                  <a:pt x="784" y="1355"/>
                </a:cubicBezTo>
                <a:cubicBezTo>
                  <a:pt x="789" y="1348"/>
                  <a:pt x="789" y="1348"/>
                  <a:pt x="789" y="1348"/>
                </a:cubicBezTo>
                <a:cubicBezTo>
                  <a:pt x="818" y="1437"/>
                  <a:pt x="818" y="1437"/>
                  <a:pt x="818" y="1437"/>
                </a:cubicBezTo>
                <a:cubicBezTo>
                  <a:pt x="818" y="1437"/>
                  <a:pt x="818" y="1437"/>
                  <a:pt x="818" y="1437"/>
                </a:cubicBezTo>
                <a:cubicBezTo>
                  <a:pt x="818" y="1437"/>
                  <a:pt x="818" y="1437"/>
                  <a:pt x="818" y="1438"/>
                </a:cubicBezTo>
                <a:cubicBezTo>
                  <a:pt x="818" y="1438"/>
                  <a:pt x="818" y="1438"/>
                  <a:pt x="818" y="1438"/>
                </a:cubicBezTo>
                <a:cubicBezTo>
                  <a:pt x="819" y="1438"/>
                  <a:pt x="819" y="1438"/>
                  <a:pt x="819" y="1438"/>
                </a:cubicBezTo>
                <a:cubicBezTo>
                  <a:pt x="829" y="1441"/>
                  <a:pt x="829" y="1441"/>
                  <a:pt x="829" y="1441"/>
                </a:cubicBezTo>
                <a:cubicBezTo>
                  <a:pt x="800" y="1692"/>
                  <a:pt x="800" y="1692"/>
                  <a:pt x="800" y="1692"/>
                </a:cubicBezTo>
                <a:lnTo>
                  <a:pt x="820" y="1447"/>
                </a:lnTo>
                <a:close/>
                <a:moveTo>
                  <a:pt x="794" y="1727"/>
                </a:moveTo>
                <a:cubicBezTo>
                  <a:pt x="745" y="1427"/>
                  <a:pt x="745" y="1427"/>
                  <a:pt x="745" y="1427"/>
                </a:cubicBezTo>
                <a:cubicBezTo>
                  <a:pt x="817" y="1448"/>
                  <a:pt x="817" y="1448"/>
                  <a:pt x="817" y="1448"/>
                </a:cubicBezTo>
                <a:lnTo>
                  <a:pt x="794" y="1727"/>
                </a:lnTo>
                <a:close/>
                <a:moveTo>
                  <a:pt x="787" y="1332"/>
                </a:moveTo>
                <a:cubicBezTo>
                  <a:pt x="660" y="935"/>
                  <a:pt x="660" y="935"/>
                  <a:pt x="660" y="935"/>
                </a:cubicBezTo>
                <a:cubicBezTo>
                  <a:pt x="657" y="917"/>
                  <a:pt x="657" y="917"/>
                  <a:pt x="657" y="917"/>
                </a:cubicBezTo>
                <a:cubicBezTo>
                  <a:pt x="848" y="1253"/>
                  <a:pt x="848" y="1253"/>
                  <a:pt x="848" y="1253"/>
                </a:cubicBezTo>
                <a:lnTo>
                  <a:pt x="787" y="1332"/>
                </a:lnTo>
                <a:close/>
                <a:moveTo>
                  <a:pt x="788" y="1345"/>
                </a:moveTo>
                <a:cubicBezTo>
                  <a:pt x="783" y="1352"/>
                  <a:pt x="783" y="1352"/>
                  <a:pt x="783" y="1352"/>
                </a:cubicBezTo>
                <a:cubicBezTo>
                  <a:pt x="781" y="1346"/>
                  <a:pt x="781" y="1346"/>
                  <a:pt x="781" y="1346"/>
                </a:cubicBezTo>
                <a:cubicBezTo>
                  <a:pt x="786" y="1339"/>
                  <a:pt x="786" y="1339"/>
                  <a:pt x="786" y="1339"/>
                </a:cubicBezTo>
                <a:lnTo>
                  <a:pt x="788" y="1345"/>
                </a:lnTo>
                <a:close/>
                <a:moveTo>
                  <a:pt x="785" y="1335"/>
                </a:moveTo>
                <a:cubicBezTo>
                  <a:pt x="780" y="1342"/>
                  <a:pt x="780" y="1342"/>
                  <a:pt x="780" y="1342"/>
                </a:cubicBezTo>
                <a:cubicBezTo>
                  <a:pt x="764" y="1294"/>
                  <a:pt x="764" y="1294"/>
                  <a:pt x="764" y="1294"/>
                </a:cubicBezTo>
                <a:cubicBezTo>
                  <a:pt x="764" y="1294"/>
                  <a:pt x="764" y="1294"/>
                  <a:pt x="764" y="1294"/>
                </a:cubicBezTo>
                <a:cubicBezTo>
                  <a:pt x="764" y="1294"/>
                  <a:pt x="764" y="1294"/>
                  <a:pt x="764" y="1294"/>
                </a:cubicBezTo>
                <a:cubicBezTo>
                  <a:pt x="764" y="1294"/>
                  <a:pt x="764" y="1294"/>
                  <a:pt x="764" y="1294"/>
                </a:cubicBezTo>
                <a:cubicBezTo>
                  <a:pt x="764" y="1294"/>
                  <a:pt x="764" y="1293"/>
                  <a:pt x="764" y="1293"/>
                </a:cubicBezTo>
                <a:cubicBezTo>
                  <a:pt x="764" y="1293"/>
                  <a:pt x="764" y="1293"/>
                  <a:pt x="764" y="1293"/>
                </a:cubicBezTo>
                <a:cubicBezTo>
                  <a:pt x="763" y="1293"/>
                  <a:pt x="763" y="1293"/>
                  <a:pt x="763" y="1293"/>
                </a:cubicBezTo>
                <a:cubicBezTo>
                  <a:pt x="763" y="1293"/>
                  <a:pt x="763" y="1293"/>
                  <a:pt x="763" y="1293"/>
                </a:cubicBezTo>
                <a:cubicBezTo>
                  <a:pt x="763" y="1293"/>
                  <a:pt x="763" y="1293"/>
                  <a:pt x="763" y="1293"/>
                </a:cubicBezTo>
                <a:cubicBezTo>
                  <a:pt x="763" y="1293"/>
                  <a:pt x="763" y="1293"/>
                  <a:pt x="763" y="1293"/>
                </a:cubicBezTo>
                <a:cubicBezTo>
                  <a:pt x="763" y="1293"/>
                  <a:pt x="763" y="1293"/>
                  <a:pt x="763" y="1293"/>
                </a:cubicBezTo>
                <a:cubicBezTo>
                  <a:pt x="763" y="1293"/>
                  <a:pt x="763" y="1293"/>
                  <a:pt x="762" y="1293"/>
                </a:cubicBezTo>
                <a:cubicBezTo>
                  <a:pt x="762" y="1293"/>
                  <a:pt x="762" y="1293"/>
                  <a:pt x="762" y="1294"/>
                </a:cubicBezTo>
                <a:cubicBezTo>
                  <a:pt x="762" y="1294"/>
                  <a:pt x="762" y="1294"/>
                  <a:pt x="762" y="1294"/>
                </a:cubicBezTo>
                <a:cubicBezTo>
                  <a:pt x="762" y="1294"/>
                  <a:pt x="762" y="1294"/>
                  <a:pt x="762" y="1294"/>
                </a:cubicBezTo>
                <a:cubicBezTo>
                  <a:pt x="762" y="1294"/>
                  <a:pt x="762" y="1294"/>
                  <a:pt x="762" y="1294"/>
                </a:cubicBezTo>
                <a:cubicBezTo>
                  <a:pt x="762" y="1294"/>
                  <a:pt x="762" y="1294"/>
                  <a:pt x="762" y="1294"/>
                </a:cubicBezTo>
                <a:cubicBezTo>
                  <a:pt x="744" y="1390"/>
                  <a:pt x="744" y="1390"/>
                  <a:pt x="744" y="1390"/>
                </a:cubicBezTo>
                <a:cubicBezTo>
                  <a:pt x="736" y="1400"/>
                  <a:pt x="736" y="1400"/>
                  <a:pt x="736" y="1400"/>
                </a:cubicBezTo>
                <a:cubicBezTo>
                  <a:pt x="663" y="954"/>
                  <a:pt x="663" y="954"/>
                  <a:pt x="663" y="954"/>
                </a:cubicBezTo>
                <a:lnTo>
                  <a:pt x="785" y="1335"/>
                </a:lnTo>
                <a:close/>
                <a:moveTo>
                  <a:pt x="779" y="1348"/>
                </a:moveTo>
                <a:cubicBezTo>
                  <a:pt x="781" y="1355"/>
                  <a:pt x="781" y="1355"/>
                  <a:pt x="781" y="1355"/>
                </a:cubicBezTo>
                <a:cubicBezTo>
                  <a:pt x="745" y="1402"/>
                  <a:pt x="745" y="1402"/>
                  <a:pt x="745" y="1402"/>
                </a:cubicBezTo>
                <a:cubicBezTo>
                  <a:pt x="747" y="1391"/>
                  <a:pt x="747" y="1391"/>
                  <a:pt x="747" y="1391"/>
                </a:cubicBezTo>
                <a:lnTo>
                  <a:pt x="779" y="1348"/>
                </a:lnTo>
                <a:close/>
                <a:moveTo>
                  <a:pt x="748" y="1385"/>
                </a:moveTo>
                <a:cubicBezTo>
                  <a:pt x="763" y="1300"/>
                  <a:pt x="763" y="1300"/>
                  <a:pt x="763" y="1300"/>
                </a:cubicBezTo>
                <a:cubicBezTo>
                  <a:pt x="778" y="1345"/>
                  <a:pt x="778" y="1345"/>
                  <a:pt x="778" y="1345"/>
                </a:cubicBezTo>
                <a:lnTo>
                  <a:pt x="748" y="1385"/>
                </a:lnTo>
                <a:close/>
                <a:moveTo>
                  <a:pt x="782" y="1358"/>
                </a:moveTo>
                <a:cubicBezTo>
                  <a:pt x="805" y="1431"/>
                  <a:pt x="805" y="1431"/>
                  <a:pt x="805" y="1431"/>
                </a:cubicBezTo>
                <a:cubicBezTo>
                  <a:pt x="743" y="1413"/>
                  <a:pt x="743" y="1413"/>
                  <a:pt x="743" y="1413"/>
                </a:cubicBezTo>
                <a:cubicBezTo>
                  <a:pt x="743" y="1408"/>
                  <a:pt x="743" y="1408"/>
                  <a:pt x="743" y="1408"/>
                </a:cubicBezTo>
                <a:lnTo>
                  <a:pt x="782" y="1358"/>
                </a:lnTo>
                <a:close/>
                <a:moveTo>
                  <a:pt x="888" y="1458"/>
                </a:moveTo>
                <a:cubicBezTo>
                  <a:pt x="889" y="1466"/>
                  <a:pt x="889" y="1466"/>
                  <a:pt x="889" y="1466"/>
                </a:cubicBezTo>
                <a:cubicBezTo>
                  <a:pt x="836" y="1451"/>
                  <a:pt x="836" y="1451"/>
                  <a:pt x="836" y="1451"/>
                </a:cubicBezTo>
                <a:cubicBezTo>
                  <a:pt x="837" y="1443"/>
                  <a:pt x="837" y="1443"/>
                  <a:pt x="837" y="1443"/>
                </a:cubicBezTo>
                <a:lnTo>
                  <a:pt x="888" y="1458"/>
                </a:lnTo>
                <a:close/>
                <a:moveTo>
                  <a:pt x="837" y="1440"/>
                </a:moveTo>
                <a:cubicBezTo>
                  <a:pt x="856" y="1279"/>
                  <a:pt x="856" y="1279"/>
                  <a:pt x="856" y="1279"/>
                </a:cubicBezTo>
                <a:cubicBezTo>
                  <a:pt x="887" y="1455"/>
                  <a:pt x="887" y="1455"/>
                  <a:pt x="887" y="1455"/>
                </a:cubicBezTo>
                <a:lnTo>
                  <a:pt x="837" y="1440"/>
                </a:lnTo>
                <a:close/>
                <a:moveTo>
                  <a:pt x="462" y="407"/>
                </a:moveTo>
                <a:cubicBezTo>
                  <a:pt x="461" y="406"/>
                  <a:pt x="461" y="406"/>
                  <a:pt x="461" y="406"/>
                </a:cubicBezTo>
                <a:cubicBezTo>
                  <a:pt x="465" y="399"/>
                  <a:pt x="465" y="399"/>
                  <a:pt x="465" y="399"/>
                </a:cubicBezTo>
                <a:cubicBezTo>
                  <a:pt x="598" y="374"/>
                  <a:pt x="598" y="374"/>
                  <a:pt x="598" y="374"/>
                </a:cubicBezTo>
                <a:cubicBezTo>
                  <a:pt x="599" y="381"/>
                  <a:pt x="599" y="381"/>
                  <a:pt x="599" y="381"/>
                </a:cubicBezTo>
                <a:lnTo>
                  <a:pt x="462" y="407"/>
                </a:lnTo>
                <a:close/>
                <a:moveTo>
                  <a:pt x="600" y="384"/>
                </a:moveTo>
                <a:cubicBezTo>
                  <a:pt x="615" y="486"/>
                  <a:pt x="615" y="486"/>
                  <a:pt x="615" y="486"/>
                </a:cubicBezTo>
                <a:cubicBezTo>
                  <a:pt x="613" y="489"/>
                  <a:pt x="613" y="489"/>
                  <a:pt x="613" y="489"/>
                </a:cubicBezTo>
                <a:cubicBezTo>
                  <a:pt x="466" y="409"/>
                  <a:pt x="466" y="409"/>
                  <a:pt x="466" y="409"/>
                </a:cubicBezTo>
                <a:lnTo>
                  <a:pt x="600" y="384"/>
                </a:lnTo>
                <a:close/>
                <a:moveTo>
                  <a:pt x="345" y="292"/>
                </a:moveTo>
                <a:cubicBezTo>
                  <a:pt x="345" y="292"/>
                  <a:pt x="345" y="292"/>
                  <a:pt x="344" y="292"/>
                </a:cubicBezTo>
                <a:cubicBezTo>
                  <a:pt x="344" y="292"/>
                  <a:pt x="344" y="292"/>
                  <a:pt x="344" y="292"/>
                </a:cubicBezTo>
                <a:cubicBezTo>
                  <a:pt x="344" y="292"/>
                  <a:pt x="344" y="292"/>
                  <a:pt x="344" y="292"/>
                </a:cubicBezTo>
                <a:cubicBezTo>
                  <a:pt x="343" y="292"/>
                  <a:pt x="343" y="292"/>
                  <a:pt x="343" y="292"/>
                </a:cubicBezTo>
                <a:cubicBezTo>
                  <a:pt x="280" y="302"/>
                  <a:pt x="280" y="302"/>
                  <a:pt x="280" y="302"/>
                </a:cubicBezTo>
                <a:cubicBezTo>
                  <a:pt x="285" y="294"/>
                  <a:pt x="285" y="294"/>
                  <a:pt x="285" y="294"/>
                </a:cubicBezTo>
                <a:cubicBezTo>
                  <a:pt x="331" y="286"/>
                  <a:pt x="331" y="286"/>
                  <a:pt x="331" y="286"/>
                </a:cubicBezTo>
                <a:cubicBezTo>
                  <a:pt x="331" y="286"/>
                  <a:pt x="331" y="286"/>
                  <a:pt x="331" y="286"/>
                </a:cubicBezTo>
                <a:cubicBezTo>
                  <a:pt x="331" y="286"/>
                  <a:pt x="331" y="286"/>
                  <a:pt x="331" y="286"/>
                </a:cubicBezTo>
                <a:cubicBezTo>
                  <a:pt x="331" y="286"/>
                  <a:pt x="332" y="286"/>
                  <a:pt x="332" y="285"/>
                </a:cubicBezTo>
                <a:cubicBezTo>
                  <a:pt x="332" y="285"/>
                  <a:pt x="332" y="285"/>
                  <a:pt x="332" y="285"/>
                </a:cubicBezTo>
                <a:cubicBezTo>
                  <a:pt x="332" y="285"/>
                  <a:pt x="332" y="285"/>
                  <a:pt x="332" y="285"/>
                </a:cubicBezTo>
                <a:cubicBezTo>
                  <a:pt x="332" y="285"/>
                  <a:pt x="332" y="285"/>
                  <a:pt x="332" y="285"/>
                </a:cubicBezTo>
                <a:cubicBezTo>
                  <a:pt x="332" y="285"/>
                  <a:pt x="332" y="285"/>
                  <a:pt x="332" y="285"/>
                </a:cubicBezTo>
                <a:cubicBezTo>
                  <a:pt x="332" y="285"/>
                  <a:pt x="332" y="285"/>
                  <a:pt x="332" y="285"/>
                </a:cubicBezTo>
                <a:cubicBezTo>
                  <a:pt x="332" y="284"/>
                  <a:pt x="332" y="284"/>
                  <a:pt x="332" y="284"/>
                </a:cubicBezTo>
                <a:cubicBezTo>
                  <a:pt x="332" y="284"/>
                  <a:pt x="332" y="284"/>
                  <a:pt x="332" y="284"/>
                </a:cubicBezTo>
                <a:cubicBezTo>
                  <a:pt x="332" y="284"/>
                  <a:pt x="331" y="284"/>
                  <a:pt x="331" y="284"/>
                </a:cubicBezTo>
                <a:cubicBezTo>
                  <a:pt x="331" y="284"/>
                  <a:pt x="331" y="284"/>
                  <a:pt x="331" y="284"/>
                </a:cubicBezTo>
                <a:cubicBezTo>
                  <a:pt x="331" y="284"/>
                  <a:pt x="331" y="284"/>
                  <a:pt x="331" y="284"/>
                </a:cubicBezTo>
                <a:cubicBezTo>
                  <a:pt x="331" y="284"/>
                  <a:pt x="331" y="283"/>
                  <a:pt x="331" y="283"/>
                </a:cubicBezTo>
                <a:cubicBezTo>
                  <a:pt x="296" y="272"/>
                  <a:pt x="296" y="272"/>
                  <a:pt x="296" y="272"/>
                </a:cubicBezTo>
                <a:cubicBezTo>
                  <a:pt x="299" y="267"/>
                  <a:pt x="299" y="267"/>
                  <a:pt x="299" y="267"/>
                </a:cubicBezTo>
                <a:cubicBezTo>
                  <a:pt x="489" y="329"/>
                  <a:pt x="489" y="329"/>
                  <a:pt x="489" y="329"/>
                </a:cubicBezTo>
                <a:cubicBezTo>
                  <a:pt x="487" y="334"/>
                  <a:pt x="487" y="334"/>
                  <a:pt x="487" y="334"/>
                </a:cubicBezTo>
                <a:cubicBezTo>
                  <a:pt x="352" y="290"/>
                  <a:pt x="352" y="290"/>
                  <a:pt x="352" y="290"/>
                </a:cubicBezTo>
                <a:cubicBezTo>
                  <a:pt x="352" y="290"/>
                  <a:pt x="352" y="290"/>
                  <a:pt x="352" y="290"/>
                </a:cubicBezTo>
                <a:cubicBezTo>
                  <a:pt x="352" y="290"/>
                  <a:pt x="352" y="290"/>
                  <a:pt x="352" y="290"/>
                </a:cubicBezTo>
                <a:cubicBezTo>
                  <a:pt x="352" y="290"/>
                  <a:pt x="351" y="290"/>
                  <a:pt x="351" y="291"/>
                </a:cubicBezTo>
                <a:cubicBezTo>
                  <a:pt x="351" y="291"/>
                  <a:pt x="351" y="291"/>
                  <a:pt x="351" y="291"/>
                </a:cubicBezTo>
                <a:cubicBezTo>
                  <a:pt x="351" y="291"/>
                  <a:pt x="351" y="291"/>
                  <a:pt x="351" y="291"/>
                </a:cubicBezTo>
                <a:cubicBezTo>
                  <a:pt x="351" y="291"/>
                  <a:pt x="351" y="291"/>
                  <a:pt x="350" y="291"/>
                </a:cubicBezTo>
                <a:cubicBezTo>
                  <a:pt x="350" y="291"/>
                  <a:pt x="350" y="292"/>
                  <a:pt x="350" y="292"/>
                </a:cubicBezTo>
                <a:cubicBezTo>
                  <a:pt x="350" y="292"/>
                  <a:pt x="350" y="292"/>
                  <a:pt x="350" y="292"/>
                </a:cubicBezTo>
                <a:cubicBezTo>
                  <a:pt x="350" y="292"/>
                  <a:pt x="351" y="292"/>
                  <a:pt x="351" y="293"/>
                </a:cubicBezTo>
                <a:cubicBezTo>
                  <a:pt x="351" y="293"/>
                  <a:pt x="351" y="293"/>
                  <a:pt x="351" y="293"/>
                </a:cubicBezTo>
                <a:cubicBezTo>
                  <a:pt x="440" y="395"/>
                  <a:pt x="440" y="395"/>
                  <a:pt x="440" y="395"/>
                </a:cubicBezTo>
                <a:cubicBezTo>
                  <a:pt x="429" y="389"/>
                  <a:pt x="429" y="389"/>
                  <a:pt x="429" y="389"/>
                </a:cubicBezTo>
                <a:lnTo>
                  <a:pt x="345" y="292"/>
                </a:lnTo>
                <a:close/>
                <a:moveTo>
                  <a:pt x="422" y="385"/>
                </a:moveTo>
                <a:cubicBezTo>
                  <a:pt x="277" y="307"/>
                  <a:pt x="277" y="307"/>
                  <a:pt x="277" y="307"/>
                </a:cubicBezTo>
                <a:cubicBezTo>
                  <a:pt x="278" y="305"/>
                  <a:pt x="278" y="305"/>
                  <a:pt x="278" y="305"/>
                </a:cubicBezTo>
                <a:cubicBezTo>
                  <a:pt x="343" y="295"/>
                  <a:pt x="343" y="295"/>
                  <a:pt x="343" y="295"/>
                </a:cubicBezTo>
                <a:lnTo>
                  <a:pt x="422" y="385"/>
                </a:lnTo>
                <a:close/>
                <a:moveTo>
                  <a:pt x="256" y="295"/>
                </a:moveTo>
                <a:cubicBezTo>
                  <a:pt x="105" y="213"/>
                  <a:pt x="105" y="213"/>
                  <a:pt x="105" y="213"/>
                </a:cubicBezTo>
                <a:cubicBezTo>
                  <a:pt x="105" y="213"/>
                  <a:pt x="105" y="213"/>
                  <a:pt x="105" y="213"/>
                </a:cubicBezTo>
                <a:cubicBezTo>
                  <a:pt x="281" y="270"/>
                  <a:pt x="281" y="270"/>
                  <a:pt x="281" y="270"/>
                </a:cubicBezTo>
                <a:cubicBezTo>
                  <a:pt x="269" y="293"/>
                  <a:pt x="269" y="293"/>
                  <a:pt x="269" y="293"/>
                </a:cubicBezTo>
                <a:lnTo>
                  <a:pt x="256" y="295"/>
                </a:lnTo>
                <a:close/>
                <a:moveTo>
                  <a:pt x="267" y="297"/>
                </a:moveTo>
                <a:cubicBezTo>
                  <a:pt x="265" y="300"/>
                  <a:pt x="265" y="300"/>
                  <a:pt x="265" y="300"/>
                </a:cubicBezTo>
                <a:cubicBezTo>
                  <a:pt x="260" y="298"/>
                  <a:pt x="260" y="298"/>
                  <a:pt x="260" y="298"/>
                </a:cubicBezTo>
                <a:lnTo>
                  <a:pt x="267" y="297"/>
                </a:lnTo>
                <a:close/>
                <a:moveTo>
                  <a:pt x="389" y="201"/>
                </a:moveTo>
                <a:cubicBezTo>
                  <a:pt x="457" y="259"/>
                  <a:pt x="457" y="259"/>
                  <a:pt x="457" y="259"/>
                </a:cubicBezTo>
                <a:cubicBezTo>
                  <a:pt x="363" y="241"/>
                  <a:pt x="363" y="241"/>
                  <a:pt x="363" y="241"/>
                </a:cubicBezTo>
                <a:cubicBezTo>
                  <a:pt x="384" y="204"/>
                  <a:pt x="384" y="204"/>
                  <a:pt x="384" y="204"/>
                </a:cubicBezTo>
                <a:lnTo>
                  <a:pt x="389" y="201"/>
                </a:lnTo>
                <a:close/>
                <a:moveTo>
                  <a:pt x="386" y="200"/>
                </a:moveTo>
                <a:cubicBezTo>
                  <a:pt x="386" y="199"/>
                  <a:pt x="386" y="199"/>
                  <a:pt x="386" y="199"/>
                </a:cubicBezTo>
                <a:cubicBezTo>
                  <a:pt x="387" y="199"/>
                  <a:pt x="387" y="199"/>
                  <a:pt x="387" y="199"/>
                </a:cubicBezTo>
                <a:lnTo>
                  <a:pt x="386" y="200"/>
                </a:lnTo>
                <a:close/>
                <a:moveTo>
                  <a:pt x="406" y="191"/>
                </a:moveTo>
                <a:cubicBezTo>
                  <a:pt x="406" y="191"/>
                  <a:pt x="406" y="191"/>
                  <a:pt x="406" y="191"/>
                </a:cubicBezTo>
                <a:cubicBezTo>
                  <a:pt x="406" y="191"/>
                  <a:pt x="407" y="191"/>
                  <a:pt x="407" y="192"/>
                </a:cubicBezTo>
                <a:cubicBezTo>
                  <a:pt x="407" y="192"/>
                  <a:pt x="407" y="192"/>
                  <a:pt x="407" y="192"/>
                </a:cubicBezTo>
                <a:cubicBezTo>
                  <a:pt x="520" y="273"/>
                  <a:pt x="520" y="273"/>
                  <a:pt x="520" y="273"/>
                </a:cubicBezTo>
                <a:cubicBezTo>
                  <a:pt x="520" y="273"/>
                  <a:pt x="520" y="273"/>
                  <a:pt x="520" y="273"/>
                </a:cubicBezTo>
                <a:cubicBezTo>
                  <a:pt x="521" y="273"/>
                  <a:pt x="521" y="274"/>
                  <a:pt x="521" y="274"/>
                </a:cubicBezTo>
                <a:cubicBezTo>
                  <a:pt x="521" y="274"/>
                  <a:pt x="521" y="274"/>
                  <a:pt x="521" y="274"/>
                </a:cubicBezTo>
                <a:cubicBezTo>
                  <a:pt x="521" y="274"/>
                  <a:pt x="521" y="274"/>
                  <a:pt x="521" y="274"/>
                </a:cubicBezTo>
                <a:cubicBezTo>
                  <a:pt x="521" y="274"/>
                  <a:pt x="521" y="274"/>
                  <a:pt x="521" y="274"/>
                </a:cubicBezTo>
                <a:cubicBezTo>
                  <a:pt x="521" y="274"/>
                  <a:pt x="522" y="274"/>
                  <a:pt x="522" y="273"/>
                </a:cubicBezTo>
                <a:cubicBezTo>
                  <a:pt x="582" y="247"/>
                  <a:pt x="582" y="247"/>
                  <a:pt x="582" y="247"/>
                </a:cubicBezTo>
                <a:cubicBezTo>
                  <a:pt x="583" y="255"/>
                  <a:pt x="583" y="255"/>
                  <a:pt x="583" y="255"/>
                </a:cubicBezTo>
                <a:cubicBezTo>
                  <a:pt x="538" y="274"/>
                  <a:pt x="538" y="274"/>
                  <a:pt x="538" y="274"/>
                </a:cubicBezTo>
                <a:cubicBezTo>
                  <a:pt x="538" y="274"/>
                  <a:pt x="538" y="274"/>
                  <a:pt x="538" y="274"/>
                </a:cubicBezTo>
                <a:cubicBezTo>
                  <a:pt x="538" y="274"/>
                  <a:pt x="538" y="274"/>
                  <a:pt x="538" y="274"/>
                </a:cubicBezTo>
                <a:cubicBezTo>
                  <a:pt x="538" y="274"/>
                  <a:pt x="538" y="275"/>
                  <a:pt x="538" y="275"/>
                </a:cubicBezTo>
                <a:cubicBezTo>
                  <a:pt x="538" y="275"/>
                  <a:pt x="538" y="275"/>
                  <a:pt x="538" y="275"/>
                </a:cubicBezTo>
                <a:cubicBezTo>
                  <a:pt x="538" y="275"/>
                  <a:pt x="537" y="275"/>
                  <a:pt x="537" y="275"/>
                </a:cubicBezTo>
                <a:cubicBezTo>
                  <a:pt x="537" y="275"/>
                  <a:pt x="537" y="275"/>
                  <a:pt x="537" y="275"/>
                </a:cubicBezTo>
                <a:cubicBezTo>
                  <a:pt x="537" y="275"/>
                  <a:pt x="537" y="275"/>
                  <a:pt x="537" y="275"/>
                </a:cubicBezTo>
                <a:cubicBezTo>
                  <a:pt x="537" y="275"/>
                  <a:pt x="537" y="276"/>
                  <a:pt x="537" y="276"/>
                </a:cubicBezTo>
                <a:cubicBezTo>
                  <a:pt x="537" y="276"/>
                  <a:pt x="537" y="276"/>
                  <a:pt x="537" y="276"/>
                </a:cubicBezTo>
                <a:cubicBezTo>
                  <a:pt x="537" y="276"/>
                  <a:pt x="537" y="276"/>
                  <a:pt x="538" y="276"/>
                </a:cubicBezTo>
                <a:cubicBezTo>
                  <a:pt x="538" y="276"/>
                  <a:pt x="538" y="276"/>
                  <a:pt x="538" y="276"/>
                </a:cubicBezTo>
                <a:cubicBezTo>
                  <a:pt x="538" y="276"/>
                  <a:pt x="538" y="277"/>
                  <a:pt x="538" y="277"/>
                </a:cubicBezTo>
                <a:cubicBezTo>
                  <a:pt x="538" y="277"/>
                  <a:pt x="538" y="277"/>
                  <a:pt x="538" y="277"/>
                </a:cubicBezTo>
                <a:cubicBezTo>
                  <a:pt x="538" y="277"/>
                  <a:pt x="538" y="277"/>
                  <a:pt x="539" y="277"/>
                </a:cubicBezTo>
                <a:cubicBezTo>
                  <a:pt x="587" y="286"/>
                  <a:pt x="587" y="286"/>
                  <a:pt x="587" y="286"/>
                </a:cubicBezTo>
                <a:cubicBezTo>
                  <a:pt x="588" y="292"/>
                  <a:pt x="588" y="292"/>
                  <a:pt x="588" y="292"/>
                </a:cubicBezTo>
                <a:cubicBezTo>
                  <a:pt x="496" y="275"/>
                  <a:pt x="496" y="275"/>
                  <a:pt x="496" y="275"/>
                </a:cubicBezTo>
                <a:cubicBezTo>
                  <a:pt x="486" y="267"/>
                  <a:pt x="486" y="267"/>
                  <a:pt x="486" y="267"/>
                </a:cubicBezTo>
                <a:cubicBezTo>
                  <a:pt x="499" y="269"/>
                  <a:pt x="499" y="269"/>
                  <a:pt x="499" y="269"/>
                </a:cubicBezTo>
                <a:cubicBezTo>
                  <a:pt x="499" y="269"/>
                  <a:pt x="499" y="269"/>
                  <a:pt x="499" y="269"/>
                </a:cubicBezTo>
                <a:cubicBezTo>
                  <a:pt x="499" y="269"/>
                  <a:pt x="499" y="269"/>
                  <a:pt x="499" y="269"/>
                </a:cubicBezTo>
                <a:cubicBezTo>
                  <a:pt x="499" y="269"/>
                  <a:pt x="499" y="269"/>
                  <a:pt x="499" y="269"/>
                </a:cubicBezTo>
                <a:cubicBezTo>
                  <a:pt x="499" y="269"/>
                  <a:pt x="499" y="269"/>
                  <a:pt x="499" y="269"/>
                </a:cubicBezTo>
                <a:cubicBezTo>
                  <a:pt x="500" y="269"/>
                  <a:pt x="500" y="269"/>
                  <a:pt x="500" y="269"/>
                </a:cubicBezTo>
                <a:cubicBezTo>
                  <a:pt x="500" y="269"/>
                  <a:pt x="500" y="269"/>
                  <a:pt x="500" y="269"/>
                </a:cubicBezTo>
                <a:cubicBezTo>
                  <a:pt x="500" y="269"/>
                  <a:pt x="500" y="269"/>
                  <a:pt x="500" y="269"/>
                </a:cubicBezTo>
                <a:cubicBezTo>
                  <a:pt x="500" y="269"/>
                  <a:pt x="500" y="269"/>
                  <a:pt x="500" y="269"/>
                </a:cubicBezTo>
                <a:cubicBezTo>
                  <a:pt x="501" y="268"/>
                  <a:pt x="501" y="268"/>
                  <a:pt x="501" y="268"/>
                </a:cubicBezTo>
                <a:cubicBezTo>
                  <a:pt x="501" y="268"/>
                  <a:pt x="501" y="268"/>
                  <a:pt x="501" y="268"/>
                </a:cubicBezTo>
                <a:cubicBezTo>
                  <a:pt x="501" y="268"/>
                  <a:pt x="501" y="268"/>
                  <a:pt x="501" y="268"/>
                </a:cubicBezTo>
                <a:cubicBezTo>
                  <a:pt x="501" y="267"/>
                  <a:pt x="500" y="267"/>
                  <a:pt x="500" y="267"/>
                </a:cubicBezTo>
                <a:cubicBezTo>
                  <a:pt x="500" y="267"/>
                  <a:pt x="500" y="267"/>
                  <a:pt x="500" y="267"/>
                </a:cubicBezTo>
                <a:cubicBezTo>
                  <a:pt x="500" y="267"/>
                  <a:pt x="500" y="267"/>
                  <a:pt x="500" y="267"/>
                </a:cubicBezTo>
                <a:cubicBezTo>
                  <a:pt x="500" y="267"/>
                  <a:pt x="500" y="267"/>
                  <a:pt x="500" y="267"/>
                </a:cubicBezTo>
                <a:cubicBezTo>
                  <a:pt x="406" y="199"/>
                  <a:pt x="406" y="199"/>
                  <a:pt x="406" y="199"/>
                </a:cubicBezTo>
                <a:cubicBezTo>
                  <a:pt x="395" y="190"/>
                  <a:pt x="395" y="190"/>
                  <a:pt x="395" y="190"/>
                </a:cubicBezTo>
                <a:cubicBezTo>
                  <a:pt x="406" y="190"/>
                  <a:pt x="406" y="190"/>
                  <a:pt x="406" y="190"/>
                </a:cubicBezTo>
                <a:cubicBezTo>
                  <a:pt x="406" y="190"/>
                  <a:pt x="406" y="190"/>
                  <a:pt x="406" y="190"/>
                </a:cubicBezTo>
                <a:cubicBezTo>
                  <a:pt x="406" y="191"/>
                  <a:pt x="406" y="191"/>
                  <a:pt x="406" y="191"/>
                </a:cubicBezTo>
                <a:close/>
                <a:moveTo>
                  <a:pt x="1319" y="524"/>
                </a:moveTo>
                <a:cubicBezTo>
                  <a:pt x="1319" y="524"/>
                  <a:pt x="1319" y="524"/>
                  <a:pt x="1319" y="524"/>
                </a:cubicBezTo>
                <a:cubicBezTo>
                  <a:pt x="1319" y="524"/>
                  <a:pt x="1319" y="524"/>
                  <a:pt x="1320" y="524"/>
                </a:cubicBezTo>
                <a:cubicBezTo>
                  <a:pt x="1320" y="525"/>
                  <a:pt x="1320" y="525"/>
                  <a:pt x="1320" y="525"/>
                </a:cubicBezTo>
                <a:cubicBezTo>
                  <a:pt x="1320" y="525"/>
                  <a:pt x="1320" y="525"/>
                  <a:pt x="1320" y="525"/>
                </a:cubicBezTo>
                <a:cubicBezTo>
                  <a:pt x="1334" y="530"/>
                  <a:pt x="1334" y="530"/>
                  <a:pt x="1334" y="530"/>
                </a:cubicBezTo>
                <a:cubicBezTo>
                  <a:pt x="1334" y="530"/>
                  <a:pt x="1334" y="530"/>
                  <a:pt x="1334" y="530"/>
                </a:cubicBezTo>
                <a:cubicBezTo>
                  <a:pt x="1334" y="530"/>
                  <a:pt x="1334" y="530"/>
                  <a:pt x="1334" y="530"/>
                </a:cubicBezTo>
                <a:cubicBezTo>
                  <a:pt x="1335" y="530"/>
                  <a:pt x="1335" y="530"/>
                  <a:pt x="1335" y="530"/>
                </a:cubicBezTo>
                <a:cubicBezTo>
                  <a:pt x="1450" y="473"/>
                  <a:pt x="1450" y="473"/>
                  <a:pt x="1450" y="473"/>
                </a:cubicBezTo>
                <a:cubicBezTo>
                  <a:pt x="1440" y="487"/>
                  <a:pt x="1440" y="487"/>
                  <a:pt x="1440" y="487"/>
                </a:cubicBezTo>
                <a:cubicBezTo>
                  <a:pt x="1348" y="532"/>
                  <a:pt x="1348" y="532"/>
                  <a:pt x="1348" y="532"/>
                </a:cubicBezTo>
                <a:cubicBezTo>
                  <a:pt x="1348" y="532"/>
                  <a:pt x="1348" y="532"/>
                  <a:pt x="1348" y="532"/>
                </a:cubicBezTo>
                <a:cubicBezTo>
                  <a:pt x="1347" y="532"/>
                  <a:pt x="1347" y="532"/>
                  <a:pt x="1347" y="532"/>
                </a:cubicBezTo>
                <a:cubicBezTo>
                  <a:pt x="1347" y="532"/>
                  <a:pt x="1347" y="532"/>
                  <a:pt x="1347" y="532"/>
                </a:cubicBezTo>
                <a:cubicBezTo>
                  <a:pt x="1347" y="533"/>
                  <a:pt x="1347" y="533"/>
                  <a:pt x="1347" y="533"/>
                </a:cubicBezTo>
                <a:cubicBezTo>
                  <a:pt x="1347" y="533"/>
                  <a:pt x="1347" y="533"/>
                  <a:pt x="1347" y="533"/>
                </a:cubicBezTo>
                <a:cubicBezTo>
                  <a:pt x="1347" y="533"/>
                  <a:pt x="1347" y="533"/>
                  <a:pt x="1347" y="533"/>
                </a:cubicBezTo>
                <a:cubicBezTo>
                  <a:pt x="1347" y="533"/>
                  <a:pt x="1347" y="534"/>
                  <a:pt x="1347" y="534"/>
                </a:cubicBezTo>
                <a:cubicBezTo>
                  <a:pt x="1347" y="534"/>
                  <a:pt x="1347" y="534"/>
                  <a:pt x="1347" y="534"/>
                </a:cubicBezTo>
                <a:cubicBezTo>
                  <a:pt x="1347" y="534"/>
                  <a:pt x="1347" y="534"/>
                  <a:pt x="1347" y="534"/>
                </a:cubicBezTo>
                <a:cubicBezTo>
                  <a:pt x="1347" y="534"/>
                  <a:pt x="1347" y="534"/>
                  <a:pt x="1347" y="534"/>
                </a:cubicBezTo>
                <a:cubicBezTo>
                  <a:pt x="1347" y="534"/>
                  <a:pt x="1347" y="534"/>
                  <a:pt x="1347" y="534"/>
                </a:cubicBezTo>
                <a:cubicBezTo>
                  <a:pt x="1347" y="535"/>
                  <a:pt x="1347" y="535"/>
                  <a:pt x="1348" y="535"/>
                </a:cubicBezTo>
                <a:cubicBezTo>
                  <a:pt x="1348" y="535"/>
                  <a:pt x="1348" y="535"/>
                  <a:pt x="1348" y="535"/>
                </a:cubicBezTo>
                <a:cubicBezTo>
                  <a:pt x="1392" y="551"/>
                  <a:pt x="1392" y="551"/>
                  <a:pt x="1392" y="551"/>
                </a:cubicBezTo>
                <a:cubicBezTo>
                  <a:pt x="1388" y="555"/>
                  <a:pt x="1388" y="555"/>
                  <a:pt x="1388" y="555"/>
                </a:cubicBezTo>
                <a:cubicBezTo>
                  <a:pt x="1335" y="536"/>
                  <a:pt x="1335" y="536"/>
                  <a:pt x="1335" y="536"/>
                </a:cubicBezTo>
                <a:cubicBezTo>
                  <a:pt x="1335" y="536"/>
                  <a:pt x="1335" y="536"/>
                  <a:pt x="1335" y="536"/>
                </a:cubicBezTo>
                <a:cubicBezTo>
                  <a:pt x="1325" y="532"/>
                  <a:pt x="1325" y="532"/>
                  <a:pt x="1325" y="532"/>
                </a:cubicBezTo>
                <a:cubicBezTo>
                  <a:pt x="1325" y="532"/>
                  <a:pt x="1325" y="532"/>
                  <a:pt x="1325" y="532"/>
                </a:cubicBezTo>
                <a:cubicBezTo>
                  <a:pt x="1317" y="529"/>
                  <a:pt x="1317" y="529"/>
                  <a:pt x="1317" y="529"/>
                </a:cubicBezTo>
                <a:cubicBezTo>
                  <a:pt x="1268" y="394"/>
                  <a:pt x="1268" y="394"/>
                  <a:pt x="1268" y="394"/>
                </a:cubicBezTo>
                <a:cubicBezTo>
                  <a:pt x="1272" y="396"/>
                  <a:pt x="1272" y="396"/>
                  <a:pt x="1272" y="396"/>
                </a:cubicBezTo>
                <a:lnTo>
                  <a:pt x="1319" y="524"/>
                </a:lnTo>
                <a:close/>
                <a:moveTo>
                  <a:pt x="1275" y="397"/>
                </a:moveTo>
                <a:cubicBezTo>
                  <a:pt x="1458" y="464"/>
                  <a:pt x="1458" y="464"/>
                  <a:pt x="1458" y="464"/>
                </a:cubicBezTo>
                <a:cubicBezTo>
                  <a:pt x="1454" y="468"/>
                  <a:pt x="1454" y="468"/>
                  <a:pt x="1454" y="468"/>
                </a:cubicBezTo>
                <a:cubicBezTo>
                  <a:pt x="1334" y="527"/>
                  <a:pt x="1334" y="527"/>
                  <a:pt x="1334" y="527"/>
                </a:cubicBezTo>
                <a:cubicBezTo>
                  <a:pt x="1321" y="522"/>
                  <a:pt x="1321" y="522"/>
                  <a:pt x="1321" y="522"/>
                </a:cubicBezTo>
                <a:lnTo>
                  <a:pt x="1275" y="397"/>
                </a:lnTo>
                <a:close/>
                <a:moveTo>
                  <a:pt x="1584" y="514"/>
                </a:moveTo>
                <a:cubicBezTo>
                  <a:pt x="1583" y="514"/>
                  <a:pt x="1583" y="514"/>
                  <a:pt x="1583" y="513"/>
                </a:cubicBezTo>
                <a:cubicBezTo>
                  <a:pt x="1583" y="513"/>
                  <a:pt x="1583" y="513"/>
                  <a:pt x="1583" y="513"/>
                </a:cubicBezTo>
                <a:cubicBezTo>
                  <a:pt x="1583" y="513"/>
                  <a:pt x="1583" y="513"/>
                  <a:pt x="1583" y="513"/>
                </a:cubicBezTo>
                <a:cubicBezTo>
                  <a:pt x="1583" y="513"/>
                  <a:pt x="1583" y="513"/>
                  <a:pt x="1583" y="513"/>
                </a:cubicBezTo>
                <a:cubicBezTo>
                  <a:pt x="1582" y="513"/>
                  <a:pt x="1582" y="513"/>
                  <a:pt x="1582" y="513"/>
                </a:cubicBezTo>
                <a:cubicBezTo>
                  <a:pt x="1582" y="513"/>
                  <a:pt x="1582" y="513"/>
                  <a:pt x="1582" y="513"/>
                </a:cubicBezTo>
                <a:cubicBezTo>
                  <a:pt x="1582" y="513"/>
                  <a:pt x="1582" y="513"/>
                  <a:pt x="1582" y="513"/>
                </a:cubicBezTo>
                <a:cubicBezTo>
                  <a:pt x="1585" y="509"/>
                  <a:pt x="1585" y="509"/>
                  <a:pt x="1585" y="509"/>
                </a:cubicBezTo>
                <a:cubicBezTo>
                  <a:pt x="1585" y="509"/>
                  <a:pt x="1585" y="509"/>
                  <a:pt x="1585" y="509"/>
                </a:cubicBezTo>
                <a:cubicBezTo>
                  <a:pt x="1585" y="509"/>
                  <a:pt x="1585" y="509"/>
                  <a:pt x="1585" y="509"/>
                </a:cubicBezTo>
                <a:lnTo>
                  <a:pt x="1584" y="514"/>
                </a:lnTo>
                <a:close/>
                <a:moveTo>
                  <a:pt x="1585" y="522"/>
                </a:moveTo>
                <a:cubicBezTo>
                  <a:pt x="1584" y="523"/>
                  <a:pt x="1584" y="523"/>
                  <a:pt x="1584" y="523"/>
                </a:cubicBezTo>
                <a:cubicBezTo>
                  <a:pt x="1584" y="521"/>
                  <a:pt x="1584" y="521"/>
                  <a:pt x="1584" y="521"/>
                </a:cubicBezTo>
                <a:lnTo>
                  <a:pt x="1585" y="522"/>
                </a:lnTo>
                <a:close/>
                <a:moveTo>
                  <a:pt x="1586" y="524"/>
                </a:moveTo>
                <a:cubicBezTo>
                  <a:pt x="1686" y="682"/>
                  <a:pt x="1686" y="682"/>
                  <a:pt x="1686" y="682"/>
                </a:cubicBezTo>
                <a:cubicBezTo>
                  <a:pt x="1687" y="683"/>
                  <a:pt x="1687" y="683"/>
                  <a:pt x="1687" y="683"/>
                </a:cubicBezTo>
                <a:cubicBezTo>
                  <a:pt x="1558" y="607"/>
                  <a:pt x="1558" y="607"/>
                  <a:pt x="1558" y="607"/>
                </a:cubicBezTo>
                <a:cubicBezTo>
                  <a:pt x="1582" y="530"/>
                  <a:pt x="1582" y="530"/>
                  <a:pt x="1582" y="530"/>
                </a:cubicBezTo>
                <a:lnTo>
                  <a:pt x="1586" y="524"/>
                </a:lnTo>
                <a:close/>
                <a:moveTo>
                  <a:pt x="1619" y="542"/>
                </a:moveTo>
                <a:cubicBezTo>
                  <a:pt x="1690" y="671"/>
                  <a:pt x="1690" y="671"/>
                  <a:pt x="1690" y="671"/>
                </a:cubicBezTo>
                <a:cubicBezTo>
                  <a:pt x="1636" y="586"/>
                  <a:pt x="1636" y="586"/>
                  <a:pt x="1636" y="586"/>
                </a:cubicBezTo>
                <a:cubicBezTo>
                  <a:pt x="1604" y="527"/>
                  <a:pt x="1604" y="527"/>
                  <a:pt x="1604" y="527"/>
                </a:cubicBezTo>
                <a:cubicBezTo>
                  <a:pt x="1619" y="540"/>
                  <a:pt x="1619" y="540"/>
                  <a:pt x="1619" y="540"/>
                </a:cubicBezTo>
                <a:cubicBezTo>
                  <a:pt x="1619" y="540"/>
                  <a:pt x="1619" y="541"/>
                  <a:pt x="1619" y="541"/>
                </a:cubicBezTo>
                <a:cubicBezTo>
                  <a:pt x="1619" y="541"/>
                  <a:pt x="1619" y="541"/>
                  <a:pt x="1619" y="541"/>
                </a:cubicBezTo>
                <a:cubicBezTo>
                  <a:pt x="1619" y="541"/>
                  <a:pt x="1619" y="541"/>
                  <a:pt x="1619" y="542"/>
                </a:cubicBezTo>
                <a:close/>
                <a:moveTo>
                  <a:pt x="1662" y="750"/>
                </a:moveTo>
                <a:cubicBezTo>
                  <a:pt x="1656" y="748"/>
                  <a:pt x="1656" y="748"/>
                  <a:pt x="1656" y="748"/>
                </a:cubicBezTo>
                <a:cubicBezTo>
                  <a:pt x="1659" y="744"/>
                  <a:pt x="1659" y="744"/>
                  <a:pt x="1659" y="744"/>
                </a:cubicBezTo>
                <a:cubicBezTo>
                  <a:pt x="1666" y="747"/>
                  <a:pt x="1666" y="747"/>
                  <a:pt x="1666" y="747"/>
                </a:cubicBezTo>
                <a:lnTo>
                  <a:pt x="1662" y="750"/>
                </a:lnTo>
                <a:close/>
                <a:moveTo>
                  <a:pt x="1663" y="754"/>
                </a:moveTo>
                <a:cubicBezTo>
                  <a:pt x="1712" y="772"/>
                  <a:pt x="1712" y="772"/>
                  <a:pt x="1712" y="772"/>
                </a:cubicBezTo>
                <a:cubicBezTo>
                  <a:pt x="1625" y="799"/>
                  <a:pt x="1625" y="799"/>
                  <a:pt x="1625" y="799"/>
                </a:cubicBezTo>
                <a:lnTo>
                  <a:pt x="1663" y="754"/>
                </a:lnTo>
                <a:close/>
                <a:moveTo>
                  <a:pt x="1510" y="718"/>
                </a:moveTo>
                <a:cubicBezTo>
                  <a:pt x="1498" y="708"/>
                  <a:pt x="1498" y="708"/>
                  <a:pt x="1498" y="708"/>
                </a:cubicBezTo>
                <a:cubicBezTo>
                  <a:pt x="1522" y="716"/>
                  <a:pt x="1522" y="716"/>
                  <a:pt x="1522" y="716"/>
                </a:cubicBezTo>
                <a:cubicBezTo>
                  <a:pt x="1522" y="716"/>
                  <a:pt x="1522" y="716"/>
                  <a:pt x="1522" y="716"/>
                </a:cubicBezTo>
                <a:cubicBezTo>
                  <a:pt x="1522" y="716"/>
                  <a:pt x="1522" y="716"/>
                  <a:pt x="1522" y="716"/>
                </a:cubicBezTo>
                <a:cubicBezTo>
                  <a:pt x="1522" y="716"/>
                  <a:pt x="1522" y="716"/>
                  <a:pt x="1522" y="716"/>
                </a:cubicBezTo>
                <a:cubicBezTo>
                  <a:pt x="1522" y="716"/>
                  <a:pt x="1522" y="716"/>
                  <a:pt x="1522" y="716"/>
                </a:cubicBezTo>
                <a:cubicBezTo>
                  <a:pt x="1523" y="716"/>
                  <a:pt x="1523" y="716"/>
                  <a:pt x="1523" y="716"/>
                </a:cubicBezTo>
                <a:cubicBezTo>
                  <a:pt x="1523" y="716"/>
                  <a:pt x="1523" y="716"/>
                  <a:pt x="1523" y="716"/>
                </a:cubicBezTo>
                <a:cubicBezTo>
                  <a:pt x="1524" y="716"/>
                  <a:pt x="1524" y="715"/>
                  <a:pt x="1524" y="715"/>
                </a:cubicBezTo>
                <a:cubicBezTo>
                  <a:pt x="1524" y="715"/>
                  <a:pt x="1524" y="715"/>
                  <a:pt x="1524" y="715"/>
                </a:cubicBezTo>
                <a:cubicBezTo>
                  <a:pt x="1524" y="715"/>
                  <a:pt x="1524" y="715"/>
                  <a:pt x="1524" y="715"/>
                </a:cubicBezTo>
                <a:cubicBezTo>
                  <a:pt x="1526" y="702"/>
                  <a:pt x="1526" y="702"/>
                  <a:pt x="1526" y="702"/>
                </a:cubicBezTo>
                <a:cubicBezTo>
                  <a:pt x="1530" y="704"/>
                  <a:pt x="1530" y="704"/>
                  <a:pt x="1530" y="704"/>
                </a:cubicBezTo>
                <a:cubicBezTo>
                  <a:pt x="1527" y="719"/>
                  <a:pt x="1527" y="719"/>
                  <a:pt x="1527" y="719"/>
                </a:cubicBezTo>
                <a:cubicBezTo>
                  <a:pt x="1522" y="722"/>
                  <a:pt x="1522" y="722"/>
                  <a:pt x="1522" y="722"/>
                </a:cubicBezTo>
                <a:cubicBezTo>
                  <a:pt x="1522" y="722"/>
                  <a:pt x="1522" y="722"/>
                  <a:pt x="1522" y="722"/>
                </a:cubicBezTo>
                <a:cubicBezTo>
                  <a:pt x="1522" y="722"/>
                  <a:pt x="1522" y="722"/>
                  <a:pt x="1522" y="722"/>
                </a:cubicBezTo>
                <a:cubicBezTo>
                  <a:pt x="1521" y="722"/>
                  <a:pt x="1521" y="722"/>
                  <a:pt x="1521" y="722"/>
                </a:cubicBezTo>
                <a:cubicBezTo>
                  <a:pt x="1521" y="722"/>
                  <a:pt x="1521" y="722"/>
                  <a:pt x="1521" y="722"/>
                </a:cubicBezTo>
                <a:lnTo>
                  <a:pt x="1510" y="718"/>
                </a:lnTo>
                <a:close/>
                <a:moveTo>
                  <a:pt x="1521" y="731"/>
                </a:moveTo>
                <a:cubicBezTo>
                  <a:pt x="1521" y="731"/>
                  <a:pt x="1520" y="731"/>
                  <a:pt x="1520" y="731"/>
                </a:cubicBezTo>
                <a:cubicBezTo>
                  <a:pt x="1520" y="731"/>
                  <a:pt x="1520" y="731"/>
                  <a:pt x="1520" y="731"/>
                </a:cubicBezTo>
                <a:lnTo>
                  <a:pt x="1521" y="731"/>
                </a:lnTo>
                <a:close/>
                <a:moveTo>
                  <a:pt x="1443" y="826"/>
                </a:moveTo>
                <a:cubicBezTo>
                  <a:pt x="1441" y="820"/>
                  <a:pt x="1441" y="820"/>
                  <a:pt x="1441" y="820"/>
                </a:cubicBezTo>
                <a:cubicBezTo>
                  <a:pt x="1447" y="822"/>
                  <a:pt x="1447" y="822"/>
                  <a:pt x="1447" y="822"/>
                </a:cubicBezTo>
                <a:lnTo>
                  <a:pt x="1443" y="826"/>
                </a:lnTo>
                <a:close/>
                <a:moveTo>
                  <a:pt x="1449" y="823"/>
                </a:moveTo>
                <a:cubicBezTo>
                  <a:pt x="1450" y="823"/>
                  <a:pt x="1450" y="823"/>
                  <a:pt x="1450" y="823"/>
                </a:cubicBezTo>
                <a:cubicBezTo>
                  <a:pt x="1445" y="830"/>
                  <a:pt x="1445" y="830"/>
                  <a:pt x="1445" y="830"/>
                </a:cubicBezTo>
                <a:cubicBezTo>
                  <a:pt x="1444" y="829"/>
                  <a:pt x="1444" y="829"/>
                  <a:pt x="1444" y="829"/>
                </a:cubicBezTo>
                <a:lnTo>
                  <a:pt x="1449" y="823"/>
                </a:lnTo>
                <a:close/>
                <a:moveTo>
                  <a:pt x="1443" y="833"/>
                </a:moveTo>
                <a:cubicBezTo>
                  <a:pt x="1438" y="838"/>
                  <a:pt x="1438" y="838"/>
                  <a:pt x="1438" y="838"/>
                </a:cubicBezTo>
                <a:cubicBezTo>
                  <a:pt x="1438" y="837"/>
                  <a:pt x="1438" y="837"/>
                  <a:pt x="1438" y="837"/>
                </a:cubicBezTo>
                <a:cubicBezTo>
                  <a:pt x="1442" y="832"/>
                  <a:pt x="1442" y="832"/>
                  <a:pt x="1442" y="832"/>
                </a:cubicBezTo>
                <a:lnTo>
                  <a:pt x="1443" y="833"/>
                </a:lnTo>
                <a:close/>
                <a:moveTo>
                  <a:pt x="1444" y="836"/>
                </a:moveTo>
                <a:cubicBezTo>
                  <a:pt x="1452" y="858"/>
                  <a:pt x="1452" y="858"/>
                  <a:pt x="1452" y="858"/>
                </a:cubicBezTo>
                <a:cubicBezTo>
                  <a:pt x="1448" y="865"/>
                  <a:pt x="1448" y="865"/>
                  <a:pt x="1448" y="865"/>
                </a:cubicBezTo>
                <a:cubicBezTo>
                  <a:pt x="1439" y="841"/>
                  <a:pt x="1439" y="841"/>
                  <a:pt x="1439" y="841"/>
                </a:cubicBezTo>
                <a:lnTo>
                  <a:pt x="1444" y="836"/>
                </a:lnTo>
                <a:close/>
                <a:moveTo>
                  <a:pt x="1446" y="833"/>
                </a:moveTo>
                <a:cubicBezTo>
                  <a:pt x="1453" y="824"/>
                  <a:pt x="1453" y="824"/>
                  <a:pt x="1453" y="824"/>
                </a:cubicBezTo>
                <a:cubicBezTo>
                  <a:pt x="1468" y="829"/>
                  <a:pt x="1468" y="829"/>
                  <a:pt x="1468" y="829"/>
                </a:cubicBezTo>
                <a:cubicBezTo>
                  <a:pt x="1454" y="855"/>
                  <a:pt x="1454" y="855"/>
                  <a:pt x="1454" y="855"/>
                </a:cubicBezTo>
                <a:lnTo>
                  <a:pt x="1446" y="833"/>
                </a:lnTo>
                <a:close/>
                <a:moveTo>
                  <a:pt x="1209" y="705"/>
                </a:moveTo>
                <a:cubicBezTo>
                  <a:pt x="1209" y="705"/>
                  <a:pt x="1209" y="705"/>
                  <a:pt x="1209" y="705"/>
                </a:cubicBezTo>
                <a:cubicBezTo>
                  <a:pt x="1198" y="701"/>
                  <a:pt x="1198" y="701"/>
                  <a:pt x="1198" y="701"/>
                </a:cubicBezTo>
                <a:cubicBezTo>
                  <a:pt x="1198" y="701"/>
                  <a:pt x="1198" y="701"/>
                  <a:pt x="1198" y="701"/>
                </a:cubicBezTo>
                <a:cubicBezTo>
                  <a:pt x="1093" y="665"/>
                  <a:pt x="1093" y="665"/>
                  <a:pt x="1093" y="665"/>
                </a:cubicBezTo>
                <a:cubicBezTo>
                  <a:pt x="1093" y="665"/>
                  <a:pt x="1093" y="664"/>
                  <a:pt x="1093" y="664"/>
                </a:cubicBezTo>
                <a:cubicBezTo>
                  <a:pt x="1093" y="664"/>
                  <a:pt x="1093" y="664"/>
                  <a:pt x="1093" y="664"/>
                </a:cubicBezTo>
                <a:cubicBezTo>
                  <a:pt x="1093" y="664"/>
                  <a:pt x="1093" y="663"/>
                  <a:pt x="1093" y="663"/>
                </a:cubicBezTo>
                <a:cubicBezTo>
                  <a:pt x="1093" y="663"/>
                  <a:pt x="1093" y="663"/>
                  <a:pt x="1093" y="663"/>
                </a:cubicBezTo>
                <a:cubicBezTo>
                  <a:pt x="1093" y="663"/>
                  <a:pt x="1093" y="663"/>
                  <a:pt x="1093" y="663"/>
                </a:cubicBezTo>
                <a:cubicBezTo>
                  <a:pt x="1093" y="663"/>
                  <a:pt x="1093" y="663"/>
                  <a:pt x="1093" y="663"/>
                </a:cubicBezTo>
                <a:cubicBezTo>
                  <a:pt x="1091" y="662"/>
                  <a:pt x="1091" y="662"/>
                  <a:pt x="1091" y="662"/>
                </a:cubicBezTo>
                <a:cubicBezTo>
                  <a:pt x="1092" y="660"/>
                  <a:pt x="1092" y="660"/>
                  <a:pt x="1092" y="660"/>
                </a:cubicBezTo>
                <a:cubicBezTo>
                  <a:pt x="1231" y="708"/>
                  <a:pt x="1231" y="708"/>
                  <a:pt x="1231" y="708"/>
                </a:cubicBezTo>
                <a:cubicBezTo>
                  <a:pt x="1231" y="708"/>
                  <a:pt x="1231" y="708"/>
                  <a:pt x="1231" y="708"/>
                </a:cubicBezTo>
                <a:cubicBezTo>
                  <a:pt x="1231" y="708"/>
                  <a:pt x="1231" y="708"/>
                  <a:pt x="1231" y="708"/>
                </a:cubicBezTo>
                <a:cubicBezTo>
                  <a:pt x="1231" y="708"/>
                  <a:pt x="1231" y="708"/>
                  <a:pt x="1231" y="708"/>
                </a:cubicBezTo>
                <a:cubicBezTo>
                  <a:pt x="1231" y="708"/>
                  <a:pt x="1232" y="708"/>
                  <a:pt x="1232" y="707"/>
                </a:cubicBezTo>
                <a:cubicBezTo>
                  <a:pt x="1232" y="707"/>
                  <a:pt x="1232" y="707"/>
                  <a:pt x="1232" y="707"/>
                </a:cubicBezTo>
                <a:cubicBezTo>
                  <a:pt x="1232" y="707"/>
                  <a:pt x="1232" y="707"/>
                  <a:pt x="1232" y="707"/>
                </a:cubicBezTo>
                <a:cubicBezTo>
                  <a:pt x="1236" y="709"/>
                  <a:pt x="1236" y="709"/>
                  <a:pt x="1236" y="709"/>
                </a:cubicBezTo>
                <a:cubicBezTo>
                  <a:pt x="1236" y="709"/>
                  <a:pt x="1236" y="709"/>
                  <a:pt x="1236" y="709"/>
                </a:cubicBezTo>
                <a:cubicBezTo>
                  <a:pt x="1236" y="709"/>
                  <a:pt x="1236" y="709"/>
                  <a:pt x="1236" y="709"/>
                </a:cubicBezTo>
                <a:cubicBezTo>
                  <a:pt x="1237" y="709"/>
                  <a:pt x="1237" y="709"/>
                  <a:pt x="1237" y="709"/>
                </a:cubicBezTo>
                <a:cubicBezTo>
                  <a:pt x="1237" y="710"/>
                  <a:pt x="1237" y="710"/>
                  <a:pt x="1237" y="710"/>
                </a:cubicBezTo>
                <a:cubicBezTo>
                  <a:pt x="1237" y="710"/>
                  <a:pt x="1237" y="710"/>
                  <a:pt x="1237" y="710"/>
                </a:cubicBezTo>
                <a:cubicBezTo>
                  <a:pt x="1237" y="710"/>
                  <a:pt x="1237" y="710"/>
                  <a:pt x="1237" y="710"/>
                </a:cubicBezTo>
                <a:cubicBezTo>
                  <a:pt x="1410" y="770"/>
                  <a:pt x="1410" y="770"/>
                  <a:pt x="1410" y="770"/>
                </a:cubicBezTo>
                <a:cubicBezTo>
                  <a:pt x="1412" y="775"/>
                  <a:pt x="1412" y="775"/>
                  <a:pt x="1412" y="775"/>
                </a:cubicBezTo>
                <a:lnTo>
                  <a:pt x="1209" y="705"/>
                </a:lnTo>
                <a:close/>
                <a:moveTo>
                  <a:pt x="1412" y="778"/>
                </a:moveTo>
                <a:cubicBezTo>
                  <a:pt x="1410" y="783"/>
                  <a:pt x="1410" y="783"/>
                  <a:pt x="1410" y="783"/>
                </a:cubicBezTo>
                <a:cubicBezTo>
                  <a:pt x="1255" y="834"/>
                  <a:pt x="1255" y="834"/>
                  <a:pt x="1255" y="834"/>
                </a:cubicBezTo>
                <a:cubicBezTo>
                  <a:pt x="1210" y="708"/>
                  <a:pt x="1210" y="708"/>
                  <a:pt x="1210" y="708"/>
                </a:cubicBezTo>
                <a:lnTo>
                  <a:pt x="1412" y="778"/>
                </a:lnTo>
                <a:close/>
                <a:moveTo>
                  <a:pt x="1077" y="744"/>
                </a:moveTo>
                <a:cubicBezTo>
                  <a:pt x="1076" y="741"/>
                  <a:pt x="1076" y="741"/>
                  <a:pt x="1076" y="741"/>
                </a:cubicBezTo>
                <a:cubicBezTo>
                  <a:pt x="1079" y="741"/>
                  <a:pt x="1079" y="741"/>
                  <a:pt x="1079" y="741"/>
                </a:cubicBezTo>
                <a:cubicBezTo>
                  <a:pt x="1079" y="744"/>
                  <a:pt x="1079" y="744"/>
                  <a:pt x="1079" y="744"/>
                </a:cubicBezTo>
                <a:lnTo>
                  <a:pt x="1077" y="744"/>
                </a:lnTo>
                <a:close/>
                <a:moveTo>
                  <a:pt x="1079" y="748"/>
                </a:moveTo>
                <a:cubicBezTo>
                  <a:pt x="1078" y="752"/>
                  <a:pt x="1078" y="752"/>
                  <a:pt x="1078" y="752"/>
                </a:cubicBezTo>
                <a:cubicBezTo>
                  <a:pt x="1076" y="751"/>
                  <a:pt x="1076" y="751"/>
                  <a:pt x="1076" y="751"/>
                </a:cubicBezTo>
                <a:cubicBezTo>
                  <a:pt x="1076" y="749"/>
                  <a:pt x="1076" y="749"/>
                  <a:pt x="1076" y="749"/>
                </a:cubicBezTo>
                <a:lnTo>
                  <a:pt x="1079" y="748"/>
                </a:lnTo>
                <a:close/>
                <a:moveTo>
                  <a:pt x="1077" y="737"/>
                </a:moveTo>
                <a:cubicBezTo>
                  <a:pt x="1077" y="734"/>
                  <a:pt x="1077" y="734"/>
                  <a:pt x="1077" y="734"/>
                </a:cubicBezTo>
                <a:cubicBezTo>
                  <a:pt x="1080" y="733"/>
                  <a:pt x="1080" y="733"/>
                  <a:pt x="1080" y="733"/>
                </a:cubicBezTo>
                <a:cubicBezTo>
                  <a:pt x="1079" y="737"/>
                  <a:pt x="1079" y="737"/>
                  <a:pt x="1079" y="737"/>
                </a:cubicBezTo>
                <a:lnTo>
                  <a:pt x="1077" y="737"/>
                </a:lnTo>
                <a:close/>
                <a:moveTo>
                  <a:pt x="1078" y="730"/>
                </a:moveTo>
                <a:cubicBezTo>
                  <a:pt x="1077" y="727"/>
                  <a:pt x="1077" y="727"/>
                  <a:pt x="1077" y="727"/>
                </a:cubicBezTo>
                <a:cubicBezTo>
                  <a:pt x="1080" y="726"/>
                  <a:pt x="1080" y="726"/>
                  <a:pt x="1080" y="726"/>
                </a:cubicBezTo>
                <a:cubicBezTo>
                  <a:pt x="1080" y="730"/>
                  <a:pt x="1080" y="730"/>
                  <a:pt x="1080" y="730"/>
                </a:cubicBezTo>
                <a:lnTo>
                  <a:pt x="1078" y="730"/>
                </a:lnTo>
                <a:close/>
                <a:moveTo>
                  <a:pt x="1078" y="723"/>
                </a:moveTo>
                <a:cubicBezTo>
                  <a:pt x="1078" y="720"/>
                  <a:pt x="1078" y="720"/>
                  <a:pt x="1078" y="720"/>
                </a:cubicBezTo>
                <a:cubicBezTo>
                  <a:pt x="1081" y="719"/>
                  <a:pt x="1081" y="719"/>
                  <a:pt x="1081" y="719"/>
                </a:cubicBezTo>
                <a:cubicBezTo>
                  <a:pt x="1080" y="723"/>
                  <a:pt x="1080" y="723"/>
                  <a:pt x="1080" y="723"/>
                </a:cubicBezTo>
                <a:lnTo>
                  <a:pt x="1078" y="723"/>
                </a:lnTo>
                <a:close/>
                <a:moveTo>
                  <a:pt x="1079" y="716"/>
                </a:moveTo>
                <a:cubicBezTo>
                  <a:pt x="1078" y="713"/>
                  <a:pt x="1078" y="713"/>
                  <a:pt x="1078" y="713"/>
                </a:cubicBezTo>
                <a:cubicBezTo>
                  <a:pt x="1081" y="712"/>
                  <a:pt x="1081" y="712"/>
                  <a:pt x="1081" y="712"/>
                </a:cubicBezTo>
                <a:cubicBezTo>
                  <a:pt x="1081" y="716"/>
                  <a:pt x="1081" y="716"/>
                  <a:pt x="1081" y="716"/>
                </a:cubicBezTo>
                <a:lnTo>
                  <a:pt x="1079" y="716"/>
                </a:lnTo>
                <a:close/>
                <a:moveTo>
                  <a:pt x="773" y="678"/>
                </a:moveTo>
                <a:cubicBezTo>
                  <a:pt x="773" y="667"/>
                  <a:pt x="773" y="667"/>
                  <a:pt x="773" y="667"/>
                </a:cubicBezTo>
                <a:cubicBezTo>
                  <a:pt x="779" y="674"/>
                  <a:pt x="779" y="674"/>
                  <a:pt x="779" y="674"/>
                </a:cubicBezTo>
                <a:cubicBezTo>
                  <a:pt x="776" y="679"/>
                  <a:pt x="776" y="679"/>
                  <a:pt x="776" y="679"/>
                </a:cubicBezTo>
                <a:lnTo>
                  <a:pt x="773" y="678"/>
                </a:lnTo>
                <a:close/>
                <a:moveTo>
                  <a:pt x="775" y="681"/>
                </a:moveTo>
                <a:cubicBezTo>
                  <a:pt x="774" y="682"/>
                  <a:pt x="774" y="682"/>
                  <a:pt x="774" y="682"/>
                </a:cubicBezTo>
                <a:cubicBezTo>
                  <a:pt x="774" y="681"/>
                  <a:pt x="774" y="681"/>
                  <a:pt x="774" y="681"/>
                </a:cubicBezTo>
                <a:lnTo>
                  <a:pt x="775" y="681"/>
                </a:lnTo>
                <a:close/>
                <a:moveTo>
                  <a:pt x="772" y="663"/>
                </a:moveTo>
                <a:cubicBezTo>
                  <a:pt x="767" y="598"/>
                  <a:pt x="767" y="598"/>
                  <a:pt x="767" y="598"/>
                </a:cubicBezTo>
                <a:cubicBezTo>
                  <a:pt x="820" y="616"/>
                  <a:pt x="820" y="616"/>
                  <a:pt x="820" y="616"/>
                </a:cubicBezTo>
                <a:cubicBezTo>
                  <a:pt x="781" y="672"/>
                  <a:pt x="781" y="672"/>
                  <a:pt x="781" y="672"/>
                </a:cubicBezTo>
                <a:lnTo>
                  <a:pt x="772" y="663"/>
                </a:lnTo>
                <a:close/>
                <a:moveTo>
                  <a:pt x="762" y="674"/>
                </a:moveTo>
                <a:cubicBezTo>
                  <a:pt x="762" y="667"/>
                  <a:pt x="762" y="667"/>
                  <a:pt x="762" y="667"/>
                </a:cubicBezTo>
                <a:cubicBezTo>
                  <a:pt x="762" y="667"/>
                  <a:pt x="763" y="667"/>
                  <a:pt x="763" y="667"/>
                </a:cubicBezTo>
                <a:cubicBezTo>
                  <a:pt x="763" y="667"/>
                  <a:pt x="763" y="667"/>
                  <a:pt x="763" y="667"/>
                </a:cubicBezTo>
                <a:cubicBezTo>
                  <a:pt x="763" y="667"/>
                  <a:pt x="763" y="667"/>
                  <a:pt x="763" y="667"/>
                </a:cubicBezTo>
                <a:cubicBezTo>
                  <a:pt x="763" y="667"/>
                  <a:pt x="763" y="667"/>
                  <a:pt x="763" y="667"/>
                </a:cubicBezTo>
                <a:cubicBezTo>
                  <a:pt x="763" y="666"/>
                  <a:pt x="763" y="666"/>
                  <a:pt x="763" y="666"/>
                </a:cubicBezTo>
                <a:cubicBezTo>
                  <a:pt x="763" y="666"/>
                  <a:pt x="763" y="666"/>
                  <a:pt x="763" y="666"/>
                </a:cubicBezTo>
                <a:cubicBezTo>
                  <a:pt x="763" y="666"/>
                  <a:pt x="763" y="665"/>
                  <a:pt x="763" y="665"/>
                </a:cubicBezTo>
                <a:cubicBezTo>
                  <a:pt x="763" y="665"/>
                  <a:pt x="763" y="665"/>
                  <a:pt x="763" y="665"/>
                </a:cubicBezTo>
                <a:cubicBezTo>
                  <a:pt x="762" y="664"/>
                  <a:pt x="762" y="664"/>
                  <a:pt x="762" y="664"/>
                </a:cubicBezTo>
                <a:cubicBezTo>
                  <a:pt x="761" y="655"/>
                  <a:pt x="761" y="655"/>
                  <a:pt x="761" y="655"/>
                </a:cubicBezTo>
                <a:cubicBezTo>
                  <a:pt x="769" y="664"/>
                  <a:pt x="769" y="664"/>
                  <a:pt x="769" y="664"/>
                </a:cubicBezTo>
                <a:cubicBezTo>
                  <a:pt x="770" y="677"/>
                  <a:pt x="770" y="677"/>
                  <a:pt x="770" y="677"/>
                </a:cubicBezTo>
                <a:lnTo>
                  <a:pt x="762" y="674"/>
                </a:lnTo>
                <a:close/>
                <a:moveTo>
                  <a:pt x="763" y="710"/>
                </a:moveTo>
                <a:cubicBezTo>
                  <a:pt x="763" y="718"/>
                  <a:pt x="763" y="718"/>
                  <a:pt x="763" y="718"/>
                </a:cubicBezTo>
                <a:cubicBezTo>
                  <a:pt x="761" y="721"/>
                  <a:pt x="761" y="721"/>
                  <a:pt x="761" y="721"/>
                </a:cubicBezTo>
                <a:cubicBezTo>
                  <a:pt x="761" y="715"/>
                  <a:pt x="761" y="715"/>
                  <a:pt x="761" y="715"/>
                </a:cubicBezTo>
                <a:cubicBezTo>
                  <a:pt x="761" y="713"/>
                  <a:pt x="761" y="713"/>
                  <a:pt x="761" y="713"/>
                </a:cubicBezTo>
                <a:lnTo>
                  <a:pt x="763" y="710"/>
                </a:lnTo>
                <a:close/>
                <a:moveTo>
                  <a:pt x="823" y="616"/>
                </a:moveTo>
                <a:cubicBezTo>
                  <a:pt x="823" y="616"/>
                  <a:pt x="823" y="616"/>
                  <a:pt x="823" y="616"/>
                </a:cubicBezTo>
                <a:cubicBezTo>
                  <a:pt x="823" y="616"/>
                  <a:pt x="823" y="616"/>
                  <a:pt x="823" y="616"/>
                </a:cubicBezTo>
                <a:cubicBezTo>
                  <a:pt x="823" y="616"/>
                  <a:pt x="823" y="616"/>
                  <a:pt x="823" y="616"/>
                </a:cubicBezTo>
                <a:cubicBezTo>
                  <a:pt x="823" y="616"/>
                  <a:pt x="823" y="616"/>
                  <a:pt x="823" y="615"/>
                </a:cubicBezTo>
                <a:cubicBezTo>
                  <a:pt x="823" y="615"/>
                  <a:pt x="823" y="615"/>
                  <a:pt x="823" y="615"/>
                </a:cubicBezTo>
                <a:cubicBezTo>
                  <a:pt x="823" y="615"/>
                  <a:pt x="823" y="615"/>
                  <a:pt x="823" y="615"/>
                </a:cubicBezTo>
                <a:cubicBezTo>
                  <a:pt x="823" y="615"/>
                  <a:pt x="823" y="615"/>
                  <a:pt x="823" y="615"/>
                </a:cubicBezTo>
                <a:cubicBezTo>
                  <a:pt x="823" y="615"/>
                  <a:pt x="823" y="615"/>
                  <a:pt x="823" y="614"/>
                </a:cubicBezTo>
                <a:cubicBezTo>
                  <a:pt x="823" y="614"/>
                  <a:pt x="823" y="614"/>
                  <a:pt x="823" y="614"/>
                </a:cubicBezTo>
                <a:cubicBezTo>
                  <a:pt x="823" y="614"/>
                  <a:pt x="823" y="614"/>
                  <a:pt x="823" y="614"/>
                </a:cubicBezTo>
                <a:cubicBezTo>
                  <a:pt x="823" y="614"/>
                  <a:pt x="823" y="614"/>
                  <a:pt x="823" y="614"/>
                </a:cubicBezTo>
                <a:cubicBezTo>
                  <a:pt x="822" y="614"/>
                  <a:pt x="822" y="614"/>
                  <a:pt x="822" y="614"/>
                </a:cubicBezTo>
                <a:cubicBezTo>
                  <a:pt x="765" y="595"/>
                  <a:pt x="765" y="595"/>
                  <a:pt x="765" y="595"/>
                </a:cubicBezTo>
                <a:cubicBezTo>
                  <a:pt x="765" y="594"/>
                  <a:pt x="765" y="594"/>
                  <a:pt x="764" y="595"/>
                </a:cubicBezTo>
                <a:cubicBezTo>
                  <a:pt x="764" y="595"/>
                  <a:pt x="764" y="595"/>
                  <a:pt x="764" y="595"/>
                </a:cubicBezTo>
                <a:cubicBezTo>
                  <a:pt x="764" y="595"/>
                  <a:pt x="764" y="595"/>
                  <a:pt x="764" y="595"/>
                </a:cubicBezTo>
                <a:cubicBezTo>
                  <a:pt x="764" y="595"/>
                  <a:pt x="764" y="595"/>
                  <a:pt x="764" y="595"/>
                </a:cubicBezTo>
                <a:cubicBezTo>
                  <a:pt x="764" y="595"/>
                  <a:pt x="764" y="595"/>
                  <a:pt x="764" y="595"/>
                </a:cubicBezTo>
                <a:cubicBezTo>
                  <a:pt x="764" y="595"/>
                  <a:pt x="764" y="595"/>
                  <a:pt x="764" y="595"/>
                </a:cubicBezTo>
                <a:cubicBezTo>
                  <a:pt x="764" y="596"/>
                  <a:pt x="764" y="596"/>
                  <a:pt x="764" y="596"/>
                </a:cubicBezTo>
                <a:cubicBezTo>
                  <a:pt x="764" y="596"/>
                  <a:pt x="764" y="596"/>
                  <a:pt x="764" y="596"/>
                </a:cubicBezTo>
                <a:cubicBezTo>
                  <a:pt x="764" y="596"/>
                  <a:pt x="764" y="596"/>
                  <a:pt x="764" y="596"/>
                </a:cubicBezTo>
                <a:cubicBezTo>
                  <a:pt x="769" y="659"/>
                  <a:pt x="769" y="659"/>
                  <a:pt x="769" y="659"/>
                </a:cubicBezTo>
                <a:cubicBezTo>
                  <a:pt x="760" y="650"/>
                  <a:pt x="760" y="650"/>
                  <a:pt x="760" y="650"/>
                </a:cubicBezTo>
                <a:cubicBezTo>
                  <a:pt x="752" y="550"/>
                  <a:pt x="752" y="550"/>
                  <a:pt x="752" y="550"/>
                </a:cubicBezTo>
                <a:cubicBezTo>
                  <a:pt x="760" y="553"/>
                  <a:pt x="760" y="553"/>
                  <a:pt x="760" y="553"/>
                </a:cubicBezTo>
                <a:cubicBezTo>
                  <a:pt x="763" y="586"/>
                  <a:pt x="763" y="586"/>
                  <a:pt x="763" y="586"/>
                </a:cubicBezTo>
                <a:cubicBezTo>
                  <a:pt x="763" y="587"/>
                  <a:pt x="763" y="587"/>
                  <a:pt x="764" y="587"/>
                </a:cubicBezTo>
                <a:cubicBezTo>
                  <a:pt x="825" y="608"/>
                  <a:pt x="825" y="608"/>
                  <a:pt x="825" y="608"/>
                </a:cubicBezTo>
                <a:cubicBezTo>
                  <a:pt x="825" y="608"/>
                  <a:pt x="825" y="609"/>
                  <a:pt x="825" y="609"/>
                </a:cubicBezTo>
                <a:cubicBezTo>
                  <a:pt x="825" y="609"/>
                  <a:pt x="825" y="608"/>
                  <a:pt x="826" y="608"/>
                </a:cubicBezTo>
                <a:cubicBezTo>
                  <a:pt x="826" y="608"/>
                  <a:pt x="826" y="608"/>
                  <a:pt x="826" y="608"/>
                </a:cubicBezTo>
                <a:cubicBezTo>
                  <a:pt x="826" y="608"/>
                  <a:pt x="826" y="608"/>
                  <a:pt x="826" y="608"/>
                </a:cubicBezTo>
                <a:cubicBezTo>
                  <a:pt x="826" y="608"/>
                  <a:pt x="826" y="608"/>
                  <a:pt x="826" y="608"/>
                </a:cubicBezTo>
                <a:cubicBezTo>
                  <a:pt x="826" y="608"/>
                  <a:pt x="827" y="608"/>
                  <a:pt x="827" y="608"/>
                </a:cubicBezTo>
                <a:cubicBezTo>
                  <a:pt x="827" y="608"/>
                  <a:pt x="827" y="608"/>
                  <a:pt x="827" y="608"/>
                </a:cubicBezTo>
                <a:cubicBezTo>
                  <a:pt x="827" y="608"/>
                  <a:pt x="827" y="607"/>
                  <a:pt x="827" y="607"/>
                </a:cubicBezTo>
                <a:cubicBezTo>
                  <a:pt x="827" y="607"/>
                  <a:pt x="827" y="607"/>
                  <a:pt x="827" y="607"/>
                </a:cubicBezTo>
                <a:cubicBezTo>
                  <a:pt x="827" y="607"/>
                  <a:pt x="827" y="607"/>
                  <a:pt x="827" y="607"/>
                </a:cubicBezTo>
                <a:cubicBezTo>
                  <a:pt x="827" y="607"/>
                  <a:pt x="827" y="607"/>
                  <a:pt x="827" y="607"/>
                </a:cubicBezTo>
                <a:cubicBezTo>
                  <a:pt x="827" y="607"/>
                  <a:pt x="827" y="607"/>
                  <a:pt x="827" y="606"/>
                </a:cubicBezTo>
                <a:cubicBezTo>
                  <a:pt x="827" y="606"/>
                  <a:pt x="827" y="606"/>
                  <a:pt x="827" y="606"/>
                </a:cubicBezTo>
                <a:cubicBezTo>
                  <a:pt x="804" y="568"/>
                  <a:pt x="804" y="568"/>
                  <a:pt x="804" y="568"/>
                </a:cubicBezTo>
                <a:cubicBezTo>
                  <a:pt x="813" y="571"/>
                  <a:pt x="813" y="571"/>
                  <a:pt x="813" y="571"/>
                </a:cubicBezTo>
                <a:cubicBezTo>
                  <a:pt x="831" y="601"/>
                  <a:pt x="831" y="601"/>
                  <a:pt x="831" y="601"/>
                </a:cubicBezTo>
                <a:cubicBezTo>
                  <a:pt x="831" y="601"/>
                  <a:pt x="831" y="601"/>
                  <a:pt x="831" y="601"/>
                </a:cubicBezTo>
                <a:cubicBezTo>
                  <a:pt x="831" y="601"/>
                  <a:pt x="831" y="602"/>
                  <a:pt x="831" y="602"/>
                </a:cubicBezTo>
                <a:cubicBezTo>
                  <a:pt x="831" y="602"/>
                  <a:pt x="831" y="602"/>
                  <a:pt x="831" y="602"/>
                </a:cubicBezTo>
                <a:cubicBezTo>
                  <a:pt x="832" y="602"/>
                  <a:pt x="832" y="602"/>
                  <a:pt x="832" y="602"/>
                </a:cubicBezTo>
                <a:cubicBezTo>
                  <a:pt x="832" y="602"/>
                  <a:pt x="832" y="602"/>
                  <a:pt x="832" y="602"/>
                </a:cubicBezTo>
                <a:cubicBezTo>
                  <a:pt x="832" y="602"/>
                  <a:pt x="832" y="602"/>
                  <a:pt x="832" y="602"/>
                </a:cubicBezTo>
                <a:cubicBezTo>
                  <a:pt x="832" y="602"/>
                  <a:pt x="832" y="602"/>
                  <a:pt x="832" y="602"/>
                </a:cubicBezTo>
                <a:cubicBezTo>
                  <a:pt x="832" y="602"/>
                  <a:pt x="832" y="602"/>
                  <a:pt x="832" y="602"/>
                </a:cubicBezTo>
                <a:cubicBezTo>
                  <a:pt x="832" y="602"/>
                  <a:pt x="833" y="602"/>
                  <a:pt x="833" y="602"/>
                </a:cubicBezTo>
                <a:cubicBezTo>
                  <a:pt x="833" y="602"/>
                  <a:pt x="833" y="602"/>
                  <a:pt x="833" y="602"/>
                </a:cubicBezTo>
                <a:cubicBezTo>
                  <a:pt x="833" y="602"/>
                  <a:pt x="833" y="602"/>
                  <a:pt x="833" y="601"/>
                </a:cubicBezTo>
                <a:cubicBezTo>
                  <a:pt x="833" y="601"/>
                  <a:pt x="833" y="601"/>
                  <a:pt x="833" y="601"/>
                </a:cubicBezTo>
                <a:cubicBezTo>
                  <a:pt x="846" y="583"/>
                  <a:pt x="846" y="583"/>
                  <a:pt x="846" y="583"/>
                </a:cubicBezTo>
                <a:cubicBezTo>
                  <a:pt x="847" y="583"/>
                  <a:pt x="847" y="583"/>
                  <a:pt x="847" y="583"/>
                </a:cubicBezTo>
                <a:cubicBezTo>
                  <a:pt x="783" y="675"/>
                  <a:pt x="783" y="675"/>
                  <a:pt x="783" y="675"/>
                </a:cubicBezTo>
                <a:cubicBezTo>
                  <a:pt x="783" y="674"/>
                  <a:pt x="783" y="674"/>
                  <a:pt x="783" y="674"/>
                </a:cubicBezTo>
                <a:lnTo>
                  <a:pt x="823" y="616"/>
                </a:lnTo>
                <a:close/>
                <a:moveTo>
                  <a:pt x="684" y="784"/>
                </a:moveTo>
                <a:cubicBezTo>
                  <a:pt x="683" y="784"/>
                  <a:pt x="683" y="784"/>
                  <a:pt x="683" y="784"/>
                </a:cubicBezTo>
                <a:cubicBezTo>
                  <a:pt x="685" y="778"/>
                  <a:pt x="685" y="778"/>
                  <a:pt x="685" y="778"/>
                </a:cubicBezTo>
                <a:cubicBezTo>
                  <a:pt x="686" y="778"/>
                  <a:pt x="686" y="778"/>
                  <a:pt x="686" y="778"/>
                </a:cubicBezTo>
                <a:lnTo>
                  <a:pt x="684" y="784"/>
                </a:lnTo>
                <a:close/>
                <a:moveTo>
                  <a:pt x="702" y="793"/>
                </a:moveTo>
                <a:cubicBezTo>
                  <a:pt x="666" y="844"/>
                  <a:pt x="666" y="844"/>
                  <a:pt x="666" y="844"/>
                </a:cubicBezTo>
                <a:cubicBezTo>
                  <a:pt x="686" y="788"/>
                  <a:pt x="686" y="788"/>
                  <a:pt x="686" y="788"/>
                </a:cubicBezTo>
                <a:lnTo>
                  <a:pt x="702" y="793"/>
                </a:lnTo>
                <a:close/>
                <a:moveTo>
                  <a:pt x="670" y="723"/>
                </a:moveTo>
                <a:cubicBezTo>
                  <a:pt x="690" y="757"/>
                  <a:pt x="690" y="757"/>
                  <a:pt x="690" y="757"/>
                </a:cubicBezTo>
                <a:cubicBezTo>
                  <a:pt x="684" y="774"/>
                  <a:pt x="684" y="774"/>
                  <a:pt x="684" y="774"/>
                </a:cubicBezTo>
                <a:cubicBezTo>
                  <a:pt x="649" y="763"/>
                  <a:pt x="649" y="763"/>
                  <a:pt x="649" y="763"/>
                </a:cubicBezTo>
                <a:cubicBezTo>
                  <a:pt x="649" y="756"/>
                  <a:pt x="649" y="756"/>
                  <a:pt x="649" y="756"/>
                </a:cubicBezTo>
                <a:lnTo>
                  <a:pt x="670" y="723"/>
                </a:lnTo>
                <a:close/>
                <a:moveTo>
                  <a:pt x="648" y="752"/>
                </a:moveTo>
                <a:cubicBezTo>
                  <a:pt x="648" y="747"/>
                  <a:pt x="648" y="747"/>
                  <a:pt x="648" y="747"/>
                </a:cubicBezTo>
                <a:cubicBezTo>
                  <a:pt x="667" y="717"/>
                  <a:pt x="667" y="717"/>
                  <a:pt x="667" y="717"/>
                </a:cubicBezTo>
                <a:cubicBezTo>
                  <a:pt x="669" y="720"/>
                  <a:pt x="669" y="720"/>
                  <a:pt x="669" y="720"/>
                </a:cubicBezTo>
                <a:lnTo>
                  <a:pt x="648" y="752"/>
                </a:lnTo>
                <a:close/>
                <a:moveTo>
                  <a:pt x="293" y="271"/>
                </a:moveTo>
                <a:cubicBezTo>
                  <a:pt x="285" y="269"/>
                  <a:pt x="285" y="269"/>
                  <a:pt x="285" y="269"/>
                </a:cubicBezTo>
                <a:cubicBezTo>
                  <a:pt x="288" y="264"/>
                  <a:pt x="288" y="264"/>
                  <a:pt x="288" y="264"/>
                </a:cubicBezTo>
                <a:cubicBezTo>
                  <a:pt x="296" y="266"/>
                  <a:pt x="296" y="266"/>
                  <a:pt x="296" y="266"/>
                </a:cubicBezTo>
                <a:lnTo>
                  <a:pt x="293" y="271"/>
                </a:lnTo>
                <a:close/>
                <a:moveTo>
                  <a:pt x="324" y="284"/>
                </a:moveTo>
                <a:cubicBezTo>
                  <a:pt x="286" y="291"/>
                  <a:pt x="286" y="291"/>
                  <a:pt x="286" y="291"/>
                </a:cubicBezTo>
                <a:cubicBezTo>
                  <a:pt x="295" y="275"/>
                  <a:pt x="295" y="275"/>
                  <a:pt x="295" y="275"/>
                </a:cubicBezTo>
                <a:lnTo>
                  <a:pt x="324" y="284"/>
                </a:lnTo>
                <a:close/>
                <a:moveTo>
                  <a:pt x="289" y="256"/>
                </a:moveTo>
                <a:cubicBezTo>
                  <a:pt x="286" y="260"/>
                  <a:pt x="286" y="260"/>
                  <a:pt x="286" y="260"/>
                </a:cubicBezTo>
                <a:cubicBezTo>
                  <a:pt x="191" y="229"/>
                  <a:pt x="191" y="229"/>
                  <a:pt x="191" y="229"/>
                </a:cubicBezTo>
                <a:cubicBezTo>
                  <a:pt x="231" y="237"/>
                  <a:pt x="231" y="237"/>
                  <a:pt x="231" y="237"/>
                </a:cubicBezTo>
                <a:lnTo>
                  <a:pt x="289" y="256"/>
                </a:lnTo>
                <a:close/>
                <a:moveTo>
                  <a:pt x="252" y="241"/>
                </a:moveTo>
                <a:cubicBezTo>
                  <a:pt x="293" y="248"/>
                  <a:pt x="293" y="248"/>
                  <a:pt x="293" y="248"/>
                </a:cubicBezTo>
                <a:cubicBezTo>
                  <a:pt x="290" y="253"/>
                  <a:pt x="290" y="253"/>
                  <a:pt x="290" y="253"/>
                </a:cubicBezTo>
                <a:lnTo>
                  <a:pt x="252" y="241"/>
                </a:lnTo>
                <a:close/>
                <a:moveTo>
                  <a:pt x="289" y="261"/>
                </a:moveTo>
                <a:cubicBezTo>
                  <a:pt x="292" y="256"/>
                  <a:pt x="292" y="256"/>
                  <a:pt x="292" y="256"/>
                </a:cubicBezTo>
                <a:cubicBezTo>
                  <a:pt x="300" y="259"/>
                  <a:pt x="300" y="259"/>
                  <a:pt x="300" y="259"/>
                </a:cubicBezTo>
                <a:cubicBezTo>
                  <a:pt x="297" y="264"/>
                  <a:pt x="297" y="264"/>
                  <a:pt x="297" y="264"/>
                </a:cubicBezTo>
                <a:lnTo>
                  <a:pt x="289" y="261"/>
                </a:lnTo>
                <a:close/>
                <a:moveTo>
                  <a:pt x="293" y="254"/>
                </a:moveTo>
                <a:cubicBezTo>
                  <a:pt x="296" y="248"/>
                  <a:pt x="296" y="248"/>
                  <a:pt x="296" y="248"/>
                </a:cubicBezTo>
                <a:cubicBezTo>
                  <a:pt x="296" y="248"/>
                  <a:pt x="296" y="248"/>
                  <a:pt x="296" y="247"/>
                </a:cubicBezTo>
                <a:cubicBezTo>
                  <a:pt x="296" y="247"/>
                  <a:pt x="296" y="247"/>
                  <a:pt x="296" y="247"/>
                </a:cubicBezTo>
                <a:cubicBezTo>
                  <a:pt x="296" y="247"/>
                  <a:pt x="296" y="247"/>
                  <a:pt x="296" y="247"/>
                </a:cubicBezTo>
                <a:cubicBezTo>
                  <a:pt x="296" y="247"/>
                  <a:pt x="296" y="247"/>
                  <a:pt x="296" y="247"/>
                </a:cubicBezTo>
                <a:cubicBezTo>
                  <a:pt x="296" y="247"/>
                  <a:pt x="296" y="247"/>
                  <a:pt x="296" y="247"/>
                </a:cubicBezTo>
                <a:cubicBezTo>
                  <a:pt x="296" y="247"/>
                  <a:pt x="296" y="247"/>
                  <a:pt x="296" y="247"/>
                </a:cubicBezTo>
                <a:cubicBezTo>
                  <a:pt x="296" y="246"/>
                  <a:pt x="296" y="246"/>
                  <a:pt x="296" y="246"/>
                </a:cubicBezTo>
                <a:cubicBezTo>
                  <a:pt x="296" y="246"/>
                  <a:pt x="296" y="246"/>
                  <a:pt x="296" y="246"/>
                </a:cubicBezTo>
                <a:cubicBezTo>
                  <a:pt x="296" y="246"/>
                  <a:pt x="296" y="246"/>
                  <a:pt x="296" y="246"/>
                </a:cubicBezTo>
                <a:cubicBezTo>
                  <a:pt x="296" y="246"/>
                  <a:pt x="296" y="246"/>
                  <a:pt x="296" y="246"/>
                </a:cubicBezTo>
                <a:cubicBezTo>
                  <a:pt x="296" y="246"/>
                  <a:pt x="296" y="246"/>
                  <a:pt x="296" y="246"/>
                </a:cubicBezTo>
                <a:cubicBezTo>
                  <a:pt x="295" y="246"/>
                  <a:pt x="295" y="246"/>
                  <a:pt x="295" y="246"/>
                </a:cubicBezTo>
                <a:cubicBezTo>
                  <a:pt x="232" y="234"/>
                  <a:pt x="232" y="234"/>
                  <a:pt x="232" y="234"/>
                </a:cubicBezTo>
                <a:cubicBezTo>
                  <a:pt x="223" y="231"/>
                  <a:pt x="223" y="231"/>
                  <a:pt x="223" y="231"/>
                </a:cubicBezTo>
                <a:cubicBezTo>
                  <a:pt x="233" y="229"/>
                  <a:pt x="233" y="229"/>
                  <a:pt x="233" y="229"/>
                </a:cubicBezTo>
                <a:cubicBezTo>
                  <a:pt x="344" y="250"/>
                  <a:pt x="344" y="250"/>
                  <a:pt x="344" y="250"/>
                </a:cubicBezTo>
                <a:cubicBezTo>
                  <a:pt x="341" y="254"/>
                  <a:pt x="341" y="254"/>
                  <a:pt x="341" y="254"/>
                </a:cubicBezTo>
                <a:cubicBezTo>
                  <a:pt x="307" y="248"/>
                  <a:pt x="307" y="248"/>
                  <a:pt x="307" y="248"/>
                </a:cubicBezTo>
                <a:cubicBezTo>
                  <a:pt x="307" y="248"/>
                  <a:pt x="307" y="248"/>
                  <a:pt x="307" y="248"/>
                </a:cubicBezTo>
                <a:cubicBezTo>
                  <a:pt x="307" y="248"/>
                  <a:pt x="307" y="248"/>
                  <a:pt x="307" y="248"/>
                </a:cubicBezTo>
                <a:cubicBezTo>
                  <a:pt x="307" y="248"/>
                  <a:pt x="307" y="248"/>
                  <a:pt x="307" y="248"/>
                </a:cubicBezTo>
                <a:cubicBezTo>
                  <a:pt x="306" y="248"/>
                  <a:pt x="306" y="248"/>
                  <a:pt x="306" y="248"/>
                </a:cubicBezTo>
                <a:cubicBezTo>
                  <a:pt x="306" y="248"/>
                  <a:pt x="306" y="248"/>
                  <a:pt x="306" y="248"/>
                </a:cubicBezTo>
                <a:cubicBezTo>
                  <a:pt x="306" y="248"/>
                  <a:pt x="306" y="248"/>
                  <a:pt x="306" y="248"/>
                </a:cubicBezTo>
                <a:cubicBezTo>
                  <a:pt x="306" y="248"/>
                  <a:pt x="306" y="249"/>
                  <a:pt x="306" y="249"/>
                </a:cubicBezTo>
                <a:cubicBezTo>
                  <a:pt x="306" y="249"/>
                  <a:pt x="306" y="249"/>
                  <a:pt x="306" y="249"/>
                </a:cubicBezTo>
                <a:cubicBezTo>
                  <a:pt x="301" y="257"/>
                  <a:pt x="301" y="257"/>
                  <a:pt x="301" y="257"/>
                </a:cubicBezTo>
                <a:lnTo>
                  <a:pt x="293" y="254"/>
                </a:lnTo>
                <a:close/>
                <a:moveTo>
                  <a:pt x="208" y="224"/>
                </a:moveTo>
                <a:cubicBezTo>
                  <a:pt x="209" y="224"/>
                  <a:pt x="209" y="224"/>
                  <a:pt x="209" y="224"/>
                </a:cubicBezTo>
                <a:cubicBezTo>
                  <a:pt x="207" y="225"/>
                  <a:pt x="207" y="225"/>
                  <a:pt x="207" y="225"/>
                </a:cubicBezTo>
                <a:lnTo>
                  <a:pt x="208" y="224"/>
                </a:lnTo>
                <a:close/>
                <a:moveTo>
                  <a:pt x="206" y="221"/>
                </a:moveTo>
                <a:cubicBezTo>
                  <a:pt x="198" y="219"/>
                  <a:pt x="198" y="219"/>
                  <a:pt x="198" y="219"/>
                </a:cubicBezTo>
                <a:cubicBezTo>
                  <a:pt x="201" y="214"/>
                  <a:pt x="201" y="214"/>
                  <a:pt x="201" y="214"/>
                </a:cubicBezTo>
                <a:cubicBezTo>
                  <a:pt x="209" y="215"/>
                  <a:pt x="209" y="215"/>
                  <a:pt x="209" y="215"/>
                </a:cubicBezTo>
                <a:lnTo>
                  <a:pt x="206" y="221"/>
                </a:lnTo>
                <a:close/>
                <a:moveTo>
                  <a:pt x="209" y="221"/>
                </a:moveTo>
                <a:cubicBezTo>
                  <a:pt x="212" y="216"/>
                  <a:pt x="212" y="216"/>
                  <a:pt x="212" y="216"/>
                </a:cubicBezTo>
                <a:cubicBezTo>
                  <a:pt x="230" y="219"/>
                  <a:pt x="230" y="219"/>
                  <a:pt x="230" y="219"/>
                </a:cubicBezTo>
                <a:cubicBezTo>
                  <a:pt x="215" y="223"/>
                  <a:pt x="215" y="223"/>
                  <a:pt x="215" y="223"/>
                </a:cubicBezTo>
                <a:lnTo>
                  <a:pt x="209" y="221"/>
                </a:lnTo>
                <a:close/>
                <a:moveTo>
                  <a:pt x="237" y="220"/>
                </a:moveTo>
                <a:cubicBezTo>
                  <a:pt x="247" y="222"/>
                  <a:pt x="247" y="222"/>
                  <a:pt x="247" y="222"/>
                </a:cubicBezTo>
                <a:cubicBezTo>
                  <a:pt x="232" y="226"/>
                  <a:pt x="232" y="226"/>
                  <a:pt x="232" y="226"/>
                </a:cubicBezTo>
                <a:cubicBezTo>
                  <a:pt x="222" y="224"/>
                  <a:pt x="222" y="224"/>
                  <a:pt x="222" y="224"/>
                </a:cubicBezTo>
                <a:lnTo>
                  <a:pt x="237" y="220"/>
                </a:lnTo>
                <a:close/>
                <a:moveTo>
                  <a:pt x="491" y="274"/>
                </a:moveTo>
                <a:cubicBezTo>
                  <a:pt x="477" y="272"/>
                  <a:pt x="477" y="272"/>
                  <a:pt x="477" y="272"/>
                </a:cubicBezTo>
                <a:cubicBezTo>
                  <a:pt x="467" y="263"/>
                  <a:pt x="467" y="263"/>
                  <a:pt x="467" y="263"/>
                </a:cubicBezTo>
                <a:cubicBezTo>
                  <a:pt x="481" y="266"/>
                  <a:pt x="481" y="266"/>
                  <a:pt x="481" y="266"/>
                </a:cubicBezTo>
                <a:lnTo>
                  <a:pt x="491" y="274"/>
                </a:lnTo>
                <a:close/>
                <a:moveTo>
                  <a:pt x="434" y="223"/>
                </a:moveTo>
                <a:cubicBezTo>
                  <a:pt x="493" y="265"/>
                  <a:pt x="493" y="265"/>
                  <a:pt x="493" y="265"/>
                </a:cubicBezTo>
                <a:cubicBezTo>
                  <a:pt x="482" y="263"/>
                  <a:pt x="482" y="263"/>
                  <a:pt x="482" y="263"/>
                </a:cubicBezTo>
                <a:lnTo>
                  <a:pt x="434" y="223"/>
                </a:lnTo>
                <a:close/>
                <a:moveTo>
                  <a:pt x="729" y="419"/>
                </a:moveTo>
                <a:cubicBezTo>
                  <a:pt x="729" y="419"/>
                  <a:pt x="729" y="419"/>
                  <a:pt x="729" y="419"/>
                </a:cubicBezTo>
                <a:cubicBezTo>
                  <a:pt x="734" y="425"/>
                  <a:pt x="734" y="425"/>
                  <a:pt x="734" y="425"/>
                </a:cubicBezTo>
                <a:cubicBezTo>
                  <a:pt x="735" y="435"/>
                  <a:pt x="735" y="435"/>
                  <a:pt x="735" y="435"/>
                </a:cubicBezTo>
                <a:cubicBezTo>
                  <a:pt x="716" y="411"/>
                  <a:pt x="716" y="411"/>
                  <a:pt x="716" y="411"/>
                </a:cubicBezTo>
                <a:cubicBezTo>
                  <a:pt x="716" y="411"/>
                  <a:pt x="716" y="411"/>
                  <a:pt x="716" y="411"/>
                </a:cubicBezTo>
                <a:cubicBezTo>
                  <a:pt x="716" y="411"/>
                  <a:pt x="716" y="411"/>
                  <a:pt x="716" y="411"/>
                </a:cubicBezTo>
                <a:cubicBezTo>
                  <a:pt x="716" y="411"/>
                  <a:pt x="716" y="411"/>
                  <a:pt x="716" y="411"/>
                </a:cubicBezTo>
                <a:cubicBezTo>
                  <a:pt x="715" y="411"/>
                  <a:pt x="715" y="411"/>
                  <a:pt x="715" y="411"/>
                </a:cubicBezTo>
                <a:cubicBezTo>
                  <a:pt x="715" y="411"/>
                  <a:pt x="715" y="411"/>
                  <a:pt x="715" y="411"/>
                </a:cubicBezTo>
                <a:cubicBezTo>
                  <a:pt x="714" y="411"/>
                  <a:pt x="714" y="411"/>
                  <a:pt x="714" y="411"/>
                </a:cubicBezTo>
                <a:cubicBezTo>
                  <a:pt x="714" y="411"/>
                  <a:pt x="714" y="411"/>
                  <a:pt x="714" y="411"/>
                </a:cubicBezTo>
                <a:cubicBezTo>
                  <a:pt x="714" y="411"/>
                  <a:pt x="714" y="411"/>
                  <a:pt x="714" y="411"/>
                </a:cubicBezTo>
                <a:cubicBezTo>
                  <a:pt x="702" y="423"/>
                  <a:pt x="702" y="423"/>
                  <a:pt x="702" y="423"/>
                </a:cubicBezTo>
                <a:cubicBezTo>
                  <a:pt x="707" y="406"/>
                  <a:pt x="707" y="406"/>
                  <a:pt x="707" y="406"/>
                </a:cubicBezTo>
                <a:cubicBezTo>
                  <a:pt x="708" y="405"/>
                  <a:pt x="708" y="405"/>
                  <a:pt x="708" y="405"/>
                </a:cubicBezTo>
                <a:cubicBezTo>
                  <a:pt x="708" y="405"/>
                  <a:pt x="708" y="405"/>
                  <a:pt x="708" y="405"/>
                </a:cubicBezTo>
                <a:cubicBezTo>
                  <a:pt x="708" y="405"/>
                  <a:pt x="708" y="405"/>
                  <a:pt x="708" y="405"/>
                </a:cubicBezTo>
                <a:cubicBezTo>
                  <a:pt x="709" y="405"/>
                  <a:pt x="709" y="405"/>
                  <a:pt x="709" y="405"/>
                </a:cubicBezTo>
                <a:cubicBezTo>
                  <a:pt x="709" y="405"/>
                  <a:pt x="709" y="405"/>
                  <a:pt x="709" y="404"/>
                </a:cubicBezTo>
                <a:cubicBezTo>
                  <a:pt x="709" y="404"/>
                  <a:pt x="709" y="404"/>
                  <a:pt x="709" y="404"/>
                </a:cubicBezTo>
                <a:cubicBezTo>
                  <a:pt x="709" y="404"/>
                  <a:pt x="709" y="404"/>
                  <a:pt x="708" y="403"/>
                </a:cubicBezTo>
                <a:cubicBezTo>
                  <a:pt x="708" y="403"/>
                  <a:pt x="708" y="403"/>
                  <a:pt x="708" y="403"/>
                </a:cubicBezTo>
                <a:cubicBezTo>
                  <a:pt x="708" y="403"/>
                  <a:pt x="708" y="403"/>
                  <a:pt x="708" y="403"/>
                </a:cubicBezTo>
                <a:cubicBezTo>
                  <a:pt x="708" y="403"/>
                  <a:pt x="708" y="403"/>
                  <a:pt x="708" y="403"/>
                </a:cubicBezTo>
                <a:cubicBezTo>
                  <a:pt x="713" y="391"/>
                  <a:pt x="713" y="391"/>
                  <a:pt x="713" y="391"/>
                </a:cubicBezTo>
                <a:cubicBezTo>
                  <a:pt x="720" y="407"/>
                  <a:pt x="720" y="407"/>
                  <a:pt x="720" y="407"/>
                </a:cubicBezTo>
                <a:cubicBezTo>
                  <a:pt x="720" y="407"/>
                  <a:pt x="720" y="407"/>
                  <a:pt x="720" y="407"/>
                </a:cubicBezTo>
                <a:cubicBezTo>
                  <a:pt x="720" y="407"/>
                  <a:pt x="720" y="407"/>
                  <a:pt x="720" y="407"/>
                </a:cubicBezTo>
                <a:cubicBezTo>
                  <a:pt x="720" y="407"/>
                  <a:pt x="720" y="407"/>
                  <a:pt x="720" y="407"/>
                </a:cubicBezTo>
                <a:cubicBezTo>
                  <a:pt x="720" y="407"/>
                  <a:pt x="720" y="408"/>
                  <a:pt x="720" y="408"/>
                </a:cubicBezTo>
                <a:cubicBezTo>
                  <a:pt x="720" y="408"/>
                  <a:pt x="720" y="408"/>
                  <a:pt x="720" y="408"/>
                </a:cubicBezTo>
                <a:cubicBezTo>
                  <a:pt x="720" y="408"/>
                  <a:pt x="720" y="408"/>
                  <a:pt x="720" y="408"/>
                </a:cubicBezTo>
                <a:cubicBezTo>
                  <a:pt x="720" y="408"/>
                  <a:pt x="720" y="408"/>
                  <a:pt x="720" y="408"/>
                </a:cubicBezTo>
                <a:cubicBezTo>
                  <a:pt x="720" y="408"/>
                  <a:pt x="720" y="408"/>
                  <a:pt x="720" y="408"/>
                </a:cubicBezTo>
                <a:cubicBezTo>
                  <a:pt x="720" y="408"/>
                  <a:pt x="720" y="408"/>
                  <a:pt x="720" y="408"/>
                </a:cubicBezTo>
                <a:cubicBezTo>
                  <a:pt x="733" y="412"/>
                  <a:pt x="733" y="412"/>
                  <a:pt x="733" y="412"/>
                </a:cubicBezTo>
                <a:cubicBezTo>
                  <a:pt x="733" y="418"/>
                  <a:pt x="733" y="418"/>
                  <a:pt x="733" y="418"/>
                </a:cubicBezTo>
                <a:cubicBezTo>
                  <a:pt x="731" y="417"/>
                  <a:pt x="731" y="417"/>
                  <a:pt x="731" y="417"/>
                </a:cubicBezTo>
                <a:cubicBezTo>
                  <a:pt x="731" y="417"/>
                  <a:pt x="730" y="417"/>
                  <a:pt x="730" y="417"/>
                </a:cubicBezTo>
                <a:cubicBezTo>
                  <a:pt x="730" y="417"/>
                  <a:pt x="730" y="417"/>
                  <a:pt x="730" y="417"/>
                </a:cubicBezTo>
                <a:cubicBezTo>
                  <a:pt x="730" y="417"/>
                  <a:pt x="730" y="417"/>
                  <a:pt x="729" y="417"/>
                </a:cubicBezTo>
                <a:cubicBezTo>
                  <a:pt x="729" y="417"/>
                  <a:pt x="729" y="417"/>
                  <a:pt x="729" y="417"/>
                </a:cubicBezTo>
                <a:cubicBezTo>
                  <a:pt x="729" y="417"/>
                  <a:pt x="729" y="417"/>
                  <a:pt x="729" y="417"/>
                </a:cubicBezTo>
                <a:cubicBezTo>
                  <a:pt x="729" y="417"/>
                  <a:pt x="729" y="418"/>
                  <a:pt x="729" y="418"/>
                </a:cubicBezTo>
                <a:cubicBezTo>
                  <a:pt x="729" y="418"/>
                  <a:pt x="729" y="418"/>
                  <a:pt x="729" y="418"/>
                </a:cubicBezTo>
                <a:cubicBezTo>
                  <a:pt x="729" y="418"/>
                  <a:pt x="729" y="418"/>
                  <a:pt x="729" y="418"/>
                </a:cubicBezTo>
                <a:cubicBezTo>
                  <a:pt x="729" y="419"/>
                  <a:pt x="729" y="419"/>
                  <a:pt x="729" y="419"/>
                </a:cubicBezTo>
                <a:close/>
                <a:moveTo>
                  <a:pt x="968" y="398"/>
                </a:moveTo>
                <a:cubicBezTo>
                  <a:pt x="968" y="398"/>
                  <a:pt x="968" y="398"/>
                  <a:pt x="968" y="398"/>
                </a:cubicBezTo>
                <a:cubicBezTo>
                  <a:pt x="968" y="398"/>
                  <a:pt x="968" y="398"/>
                  <a:pt x="968" y="398"/>
                </a:cubicBezTo>
                <a:cubicBezTo>
                  <a:pt x="968" y="398"/>
                  <a:pt x="968" y="398"/>
                  <a:pt x="968" y="398"/>
                </a:cubicBezTo>
                <a:cubicBezTo>
                  <a:pt x="968" y="398"/>
                  <a:pt x="968" y="398"/>
                  <a:pt x="968" y="398"/>
                </a:cubicBezTo>
                <a:cubicBezTo>
                  <a:pt x="983" y="404"/>
                  <a:pt x="983" y="404"/>
                  <a:pt x="983" y="404"/>
                </a:cubicBezTo>
                <a:cubicBezTo>
                  <a:pt x="983" y="404"/>
                  <a:pt x="983" y="404"/>
                  <a:pt x="983" y="404"/>
                </a:cubicBezTo>
                <a:cubicBezTo>
                  <a:pt x="983" y="404"/>
                  <a:pt x="983" y="404"/>
                  <a:pt x="983" y="404"/>
                </a:cubicBezTo>
                <a:cubicBezTo>
                  <a:pt x="984" y="404"/>
                  <a:pt x="984" y="404"/>
                  <a:pt x="984" y="404"/>
                </a:cubicBezTo>
                <a:cubicBezTo>
                  <a:pt x="984" y="404"/>
                  <a:pt x="984" y="403"/>
                  <a:pt x="984" y="403"/>
                </a:cubicBezTo>
                <a:cubicBezTo>
                  <a:pt x="984" y="403"/>
                  <a:pt x="984" y="403"/>
                  <a:pt x="985" y="403"/>
                </a:cubicBezTo>
                <a:cubicBezTo>
                  <a:pt x="1040" y="323"/>
                  <a:pt x="1040" y="323"/>
                  <a:pt x="1040" y="323"/>
                </a:cubicBezTo>
                <a:cubicBezTo>
                  <a:pt x="1045" y="321"/>
                  <a:pt x="1045" y="321"/>
                  <a:pt x="1045" y="321"/>
                </a:cubicBezTo>
                <a:cubicBezTo>
                  <a:pt x="1045" y="331"/>
                  <a:pt x="1045" y="331"/>
                  <a:pt x="1045" y="331"/>
                </a:cubicBezTo>
                <a:cubicBezTo>
                  <a:pt x="993" y="406"/>
                  <a:pt x="993" y="406"/>
                  <a:pt x="993" y="406"/>
                </a:cubicBezTo>
                <a:cubicBezTo>
                  <a:pt x="993" y="406"/>
                  <a:pt x="993" y="406"/>
                  <a:pt x="993" y="406"/>
                </a:cubicBezTo>
                <a:cubicBezTo>
                  <a:pt x="993" y="406"/>
                  <a:pt x="993" y="406"/>
                  <a:pt x="993" y="406"/>
                </a:cubicBezTo>
                <a:cubicBezTo>
                  <a:pt x="993" y="406"/>
                  <a:pt x="993" y="406"/>
                  <a:pt x="993" y="407"/>
                </a:cubicBezTo>
                <a:cubicBezTo>
                  <a:pt x="993" y="407"/>
                  <a:pt x="993" y="407"/>
                  <a:pt x="993" y="407"/>
                </a:cubicBezTo>
                <a:cubicBezTo>
                  <a:pt x="993" y="407"/>
                  <a:pt x="993" y="407"/>
                  <a:pt x="994" y="407"/>
                </a:cubicBezTo>
                <a:cubicBezTo>
                  <a:pt x="994" y="407"/>
                  <a:pt x="994" y="407"/>
                  <a:pt x="994" y="407"/>
                </a:cubicBezTo>
                <a:cubicBezTo>
                  <a:pt x="994" y="408"/>
                  <a:pt x="994" y="408"/>
                  <a:pt x="994" y="408"/>
                </a:cubicBezTo>
                <a:cubicBezTo>
                  <a:pt x="994" y="408"/>
                  <a:pt x="994" y="408"/>
                  <a:pt x="994" y="408"/>
                </a:cubicBezTo>
                <a:cubicBezTo>
                  <a:pt x="1041" y="425"/>
                  <a:pt x="1041" y="425"/>
                  <a:pt x="1041" y="425"/>
                </a:cubicBezTo>
                <a:cubicBezTo>
                  <a:pt x="1041" y="430"/>
                  <a:pt x="1041" y="430"/>
                  <a:pt x="1041" y="430"/>
                </a:cubicBezTo>
                <a:cubicBezTo>
                  <a:pt x="979" y="408"/>
                  <a:pt x="979" y="408"/>
                  <a:pt x="979" y="408"/>
                </a:cubicBezTo>
                <a:cubicBezTo>
                  <a:pt x="979" y="408"/>
                  <a:pt x="979" y="408"/>
                  <a:pt x="979" y="408"/>
                </a:cubicBezTo>
                <a:cubicBezTo>
                  <a:pt x="968" y="404"/>
                  <a:pt x="968" y="404"/>
                  <a:pt x="968" y="404"/>
                </a:cubicBezTo>
                <a:cubicBezTo>
                  <a:pt x="968" y="404"/>
                  <a:pt x="968" y="404"/>
                  <a:pt x="968" y="404"/>
                </a:cubicBezTo>
                <a:cubicBezTo>
                  <a:pt x="873" y="370"/>
                  <a:pt x="873" y="370"/>
                  <a:pt x="873" y="370"/>
                </a:cubicBezTo>
                <a:cubicBezTo>
                  <a:pt x="882" y="368"/>
                  <a:pt x="882" y="368"/>
                  <a:pt x="882" y="368"/>
                </a:cubicBezTo>
                <a:cubicBezTo>
                  <a:pt x="954" y="393"/>
                  <a:pt x="954" y="393"/>
                  <a:pt x="954" y="393"/>
                </a:cubicBezTo>
                <a:cubicBezTo>
                  <a:pt x="954" y="393"/>
                  <a:pt x="954" y="393"/>
                  <a:pt x="954" y="393"/>
                </a:cubicBezTo>
                <a:cubicBezTo>
                  <a:pt x="954" y="393"/>
                  <a:pt x="954" y="393"/>
                  <a:pt x="954" y="393"/>
                </a:cubicBezTo>
                <a:cubicBezTo>
                  <a:pt x="954" y="393"/>
                  <a:pt x="954" y="393"/>
                  <a:pt x="954" y="393"/>
                </a:cubicBezTo>
                <a:cubicBezTo>
                  <a:pt x="955" y="393"/>
                  <a:pt x="955" y="393"/>
                  <a:pt x="955" y="393"/>
                </a:cubicBezTo>
                <a:cubicBezTo>
                  <a:pt x="955" y="393"/>
                  <a:pt x="955" y="393"/>
                  <a:pt x="955" y="393"/>
                </a:cubicBezTo>
                <a:cubicBezTo>
                  <a:pt x="955" y="393"/>
                  <a:pt x="955" y="393"/>
                  <a:pt x="955" y="393"/>
                </a:cubicBezTo>
                <a:cubicBezTo>
                  <a:pt x="955" y="393"/>
                  <a:pt x="956" y="393"/>
                  <a:pt x="956" y="392"/>
                </a:cubicBezTo>
                <a:cubicBezTo>
                  <a:pt x="956" y="392"/>
                  <a:pt x="956" y="392"/>
                  <a:pt x="956" y="392"/>
                </a:cubicBezTo>
                <a:cubicBezTo>
                  <a:pt x="956" y="392"/>
                  <a:pt x="956" y="392"/>
                  <a:pt x="956" y="392"/>
                </a:cubicBezTo>
                <a:cubicBezTo>
                  <a:pt x="956" y="392"/>
                  <a:pt x="956" y="391"/>
                  <a:pt x="955" y="391"/>
                </a:cubicBezTo>
                <a:cubicBezTo>
                  <a:pt x="955" y="391"/>
                  <a:pt x="955" y="391"/>
                  <a:pt x="955" y="391"/>
                </a:cubicBezTo>
                <a:cubicBezTo>
                  <a:pt x="927" y="355"/>
                  <a:pt x="927" y="355"/>
                  <a:pt x="927" y="355"/>
                </a:cubicBezTo>
                <a:cubicBezTo>
                  <a:pt x="933" y="353"/>
                  <a:pt x="933" y="353"/>
                  <a:pt x="933" y="353"/>
                </a:cubicBezTo>
                <a:lnTo>
                  <a:pt x="968" y="398"/>
                </a:lnTo>
                <a:close/>
                <a:moveTo>
                  <a:pt x="936" y="352"/>
                </a:moveTo>
                <a:cubicBezTo>
                  <a:pt x="1036" y="324"/>
                  <a:pt x="1036" y="324"/>
                  <a:pt x="1036" y="324"/>
                </a:cubicBezTo>
                <a:cubicBezTo>
                  <a:pt x="983" y="401"/>
                  <a:pt x="983" y="401"/>
                  <a:pt x="983" y="401"/>
                </a:cubicBezTo>
                <a:cubicBezTo>
                  <a:pt x="970" y="396"/>
                  <a:pt x="970" y="396"/>
                  <a:pt x="970" y="396"/>
                </a:cubicBezTo>
                <a:lnTo>
                  <a:pt x="936" y="352"/>
                </a:lnTo>
                <a:close/>
                <a:moveTo>
                  <a:pt x="1161" y="467"/>
                </a:moveTo>
                <a:cubicBezTo>
                  <a:pt x="1161" y="468"/>
                  <a:pt x="1161" y="468"/>
                  <a:pt x="1161" y="468"/>
                </a:cubicBezTo>
                <a:cubicBezTo>
                  <a:pt x="1161" y="468"/>
                  <a:pt x="1162" y="467"/>
                  <a:pt x="1162" y="467"/>
                </a:cubicBezTo>
                <a:cubicBezTo>
                  <a:pt x="1162" y="467"/>
                  <a:pt x="1162" y="467"/>
                  <a:pt x="1162" y="467"/>
                </a:cubicBezTo>
                <a:cubicBezTo>
                  <a:pt x="1251" y="400"/>
                  <a:pt x="1251" y="400"/>
                  <a:pt x="1251" y="400"/>
                </a:cubicBezTo>
                <a:cubicBezTo>
                  <a:pt x="1255" y="398"/>
                  <a:pt x="1255" y="398"/>
                  <a:pt x="1255" y="398"/>
                </a:cubicBezTo>
                <a:cubicBezTo>
                  <a:pt x="1258" y="405"/>
                  <a:pt x="1258" y="405"/>
                  <a:pt x="1258" y="405"/>
                </a:cubicBezTo>
                <a:cubicBezTo>
                  <a:pt x="1173" y="469"/>
                  <a:pt x="1173" y="469"/>
                  <a:pt x="1173" y="469"/>
                </a:cubicBezTo>
                <a:cubicBezTo>
                  <a:pt x="1173" y="469"/>
                  <a:pt x="1173" y="470"/>
                  <a:pt x="1173" y="470"/>
                </a:cubicBezTo>
                <a:cubicBezTo>
                  <a:pt x="1172" y="470"/>
                  <a:pt x="1172" y="470"/>
                  <a:pt x="1172" y="470"/>
                </a:cubicBezTo>
                <a:cubicBezTo>
                  <a:pt x="1172" y="470"/>
                  <a:pt x="1172" y="470"/>
                  <a:pt x="1172" y="470"/>
                </a:cubicBezTo>
                <a:cubicBezTo>
                  <a:pt x="1172" y="470"/>
                  <a:pt x="1172" y="470"/>
                  <a:pt x="1172" y="470"/>
                </a:cubicBezTo>
                <a:cubicBezTo>
                  <a:pt x="1172" y="471"/>
                  <a:pt x="1172" y="471"/>
                  <a:pt x="1172" y="471"/>
                </a:cubicBezTo>
                <a:cubicBezTo>
                  <a:pt x="1172" y="471"/>
                  <a:pt x="1172" y="471"/>
                  <a:pt x="1172" y="471"/>
                </a:cubicBezTo>
                <a:cubicBezTo>
                  <a:pt x="1172" y="471"/>
                  <a:pt x="1172" y="471"/>
                  <a:pt x="1172" y="472"/>
                </a:cubicBezTo>
                <a:cubicBezTo>
                  <a:pt x="1172" y="472"/>
                  <a:pt x="1173" y="472"/>
                  <a:pt x="1173" y="472"/>
                </a:cubicBezTo>
                <a:cubicBezTo>
                  <a:pt x="1173" y="472"/>
                  <a:pt x="1173" y="472"/>
                  <a:pt x="1173" y="472"/>
                </a:cubicBezTo>
                <a:cubicBezTo>
                  <a:pt x="1173" y="472"/>
                  <a:pt x="1173" y="472"/>
                  <a:pt x="1173" y="472"/>
                </a:cubicBezTo>
                <a:cubicBezTo>
                  <a:pt x="1298" y="517"/>
                  <a:pt x="1298" y="517"/>
                  <a:pt x="1298" y="517"/>
                </a:cubicBezTo>
                <a:cubicBezTo>
                  <a:pt x="1301" y="524"/>
                  <a:pt x="1301" y="524"/>
                  <a:pt x="1301" y="524"/>
                </a:cubicBezTo>
                <a:cubicBezTo>
                  <a:pt x="1155" y="471"/>
                  <a:pt x="1155" y="471"/>
                  <a:pt x="1155" y="471"/>
                </a:cubicBezTo>
                <a:cubicBezTo>
                  <a:pt x="1155" y="471"/>
                  <a:pt x="1155" y="471"/>
                  <a:pt x="1155" y="471"/>
                </a:cubicBezTo>
                <a:cubicBezTo>
                  <a:pt x="1152" y="470"/>
                  <a:pt x="1152" y="470"/>
                  <a:pt x="1152" y="470"/>
                </a:cubicBezTo>
                <a:cubicBezTo>
                  <a:pt x="1152" y="470"/>
                  <a:pt x="1152" y="470"/>
                  <a:pt x="1152" y="470"/>
                </a:cubicBezTo>
                <a:cubicBezTo>
                  <a:pt x="1138" y="465"/>
                  <a:pt x="1138" y="465"/>
                  <a:pt x="1138" y="465"/>
                </a:cubicBezTo>
                <a:cubicBezTo>
                  <a:pt x="1145" y="461"/>
                  <a:pt x="1145" y="461"/>
                  <a:pt x="1145" y="461"/>
                </a:cubicBezTo>
                <a:cubicBezTo>
                  <a:pt x="1145" y="462"/>
                  <a:pt x="1145" y="462"/>
                  <a:pt x="1145" y="462"/>
                </a:cubicBezTo>
                <a:cubicBezTo>
                  <a:pt x="1145" y="462"/>
                  <a:pt x="1145" y="462"/>
                  <a:pt x="1145" y="462"/>
                </a:cubicBezTo>
                <a:cubicBezTo>
                  <a:pt x="1145" y="462"/>
                  <a:pt x="1145" y="462"/>
                  <a:pt x="1145" y="462"/>
                </a:cubicBezTo>
                <a:cubicBezTo>
                  <a:pt x="1146" y="462"/>
                  <a:pt x="1146" y="462"/>
                  <a:pt x="1146" y="462"/>
                </a:cubicBezTo>
                <a:cubicBezTo>
                  <a:pt x="1146" y="462"/>
                  <a:pt x="1146" y="462"/>
                  <a:pt x="1146" y="462"/>
                </a:cubicBezTo>
                <a:lnTo>
                  <a:pt x="1161" y="467"/>
                </a:lnTo>
                <a:close/>
                <a:moveTo>
                  <a:pt x="1148" y="460"/>
                </a:moveTo>
                <a:cubicBezTo>
                  <a:pt x="1231" y="412"/>
                  <a:pt x="1231" y="412"/>
                  <a:pt x="1231" y="412"/>
                </a:cubicBezTo>
                <a:cubicBezTo>
                  <a:pt x="1161" y="465"/>
                  <a:pt x="1161" y="465"/>
                  <a:pt x="1161" y="465"/>
                </a:cubicBezTo>
                <a:lnTo>
                  <a:pt x="1148" y="460"/>
                </a:lnTo>
                <a:close/>
                <a:moveTo>
                  <a:pt x="1259" y="408"/>
                </a:moveTo>
                <a:cubicBezTo>
                  <a:pt x="1297" y="514"/>
                  <a:pt x="1297" y="514"/>
                  <a:pt x="1297" y="514"/>
                </a:cubicBezTo>
                <a:cubicBezTo>
                  <a:pt x="1176" y="470"/>
                  <a:pt x="1176" y="470"/>
                  <a:pt x="1176" y="470"/>
                </a:cubicBezTo>
                <a:lnTo>
                  <a:pt x="1259" y="408"/>
                </a:lnTo>
                <a:close/>
                <a:moveTo>
                  <a:pt x="1395" y="552"/>
                </a:moveTo>
                <a:cubicBezTo>
                  <a:pt x="1401" y="554"/>
                  <a:pt x="1401" y="554"/>
                  <a:pt x="1401" y="554"/>
                </a:cubicBezTo>
                <a:cubicBezTo>
                  <a:pt x="1398" y="558"/>
                  <a:pt x="1398" y="558"/>
                  <a:pt x="1398" y="558"/>
                </a:cubicBezTo>
                <a:cubicBezTo>
                  <a:pt x="1391" y="556"/>
                  <a:pt x="1391" y="556"/>
                  <a:pt x="1391" y="556"/>
                </a:cubicBezTo>
                <a:lnTo>
                  <a:pt x="1395" y="552"/>
                </a:lnTo>
                <a:close/>
                <a:moveTo>
                  <a:pt x="1394" y="548"/>
                </a:moveTo>
                <a:cubicBezTo>
                  <a:pt x="1352" y="533"/>
                  <a:pt x="1352" y="533"/>
                  <a:pt x="1352" y="533"/>
                </a:cubicBezTo>
                <a:cubicBezTo>
                  <a:pt x="1436" y="492"/>
                  <a:pt x="1436" y="492"/>
                  <a:pt x="1436" y="492"/>
                </a:cubicBezTo>
                <a:lnTo>
                  <a:pt x="1394" y="548"/>
                </a:lnTo>
                <a:close/>
                <a:moveTo>
                  <a:pt x="1548" y="607"/>
                </a:moveTo>
                <a:cubicBezTo>
                  <a:pt x="1548" y="607"/>
                  <a:pt x="1548" y="607"/>
                  <a:pt x="1548" y="607"/>
                </a:cubicBezTo>
                <a:cubicBezTo>
                  <a:pt x="1548" y="607"/>
                  <a:pt x="1548" y="607"/>
                  <a:pt x="1548" y="607"/>
                </a:cubicBezTo>
                <a:cubicBezTo>
                  <a:pt x="1548" y="607"/>
                  <a:pt x="1548" y="607"/>
                  <a:pt x="1548" y="607"/>
                </a:cubicBezTo>
                <a:cubicBezTo>
                  <a:pt x="1549" y="607"/>
                  <a:pt x="1549" y="607"/>
                  <a:pt x="1549" y="607"/>
                </a:cubicBezTo>
                <a:cubicBezTo>
                  <a:pt x="1549" y="607"/>
                  <a:pt x="1549" y="606"/>
                  <a:pt x="1549" y="606"/>
                </a:cubicBezTo>
                <a:cubicBezTo>
                  <a:pt x="1549" y="606"/>
                  <a:pt x="1549" y="606"/>
                  <a:pt x="1549" y="606"/>
                </a:cubicBezTo>
                <a:cubicBezTo>
                  <a:pt x="1550" y="606"/>
                  <a:pt x="1550" y="606"/>
                  <a:pt x="1550" y="606"/>
                </a:cubicBezTo>
                <a:cubicBezTo>
                  <a:pt x="1550" y="606"/>
                  <a:pt x="1550" y="606"/>
                  <a:pt x="1550" y="606"/>
                </a:cubicBezTo>
                <a:cubicBezTo>
                  <a:pt x="1550" y="606"/>
                  <a:pt x="1550" y="606"/>
                  <a:pt x="1550" y="606"/>
                </a:cubicBezTo>
                <a:cubicBezTo>
                  <a:pt x="1550" y="606"/>
                  <a:pt x="1550" y="606"/>
                  <a:pt x="1550" y="605"/>
                </a:cubicBezTo>
                <a:cubicBezTo>
                  <a:pt x="1550" y="605"/>
                  <a:pt x="1550" y="605"/>
                  <a:pt x="1550" y="605"/>
                </a:cubicBezTo>
                <a:cubicBezTo>
                  <a:pt x="1550" y="605"/>
                  <a:pt x="1550" y="605"/>
                  <a:pt x="1550" y="605"/>
                </a:cubicBezTo>
                <a:cubicBezTo>
                  <a:pt x="1550" y="605"/>
                  <a:pt x="1550" y="605"/>
                  <a:pt x="1550" y="605"/>
                </a:cubicBezTo>
                <a:cubicBezTo>
                  <a:pt x="1550" y="605"/>
                  <a:pt x="1550" y="605"/>
                  <a:pt x="1550" y="605"/>
                </a:cubicBezTo>
                <a:cubicBezTo>
                  <a:pt x="1539" y="584"/>
                  <a:pt x="1539" y="584"/>
                  <a:pt x="1539" y="584"/>
                </a:cubicBezTo>
                <a:cubicBezTo>
                  <a:pt x="1543" y="579"/>
                  <a:pt x="1543" y="579"/>
                  <a:pt x="1543" y="579"/>
                </a:cubicBezTo>
                <a:cubicBezTo>
                  <a:pt x="1549" y="592"/>
                  <a:pt x="1549" y="592"/>
                  <a:pt x="1549" y="592"/>
                </a:cubicBezTo>
                <a:cubicBezTo>
                  <a:pt x="1549" y="592"/>
                  <a:pt x="1549" y="592"/>
                  <a:pt x="1549" y="592"/>
                </a:cubicBezTo>
                <a:cubicBezTo>
                  <a:pt x="1549" y="593"/>
                  <a:pt x="1549" y="593"/>
                  <a:pt x="1550" y="593"/>
                </a:cubicBezTo>
                <a:cubicBezTo>
                  <a:pt x="1550" y="593"/>
                  <a:pt x="1550" y="593"/>
                  <a:pt x="1550" y="593"/>
                </a:cubicBezTo>
                <a:cubicBezTo>
                  <a:pt x="1550" y="593"/>
                  <a:pt x="1550" y="593"/>
                  <a:pt x="1550" y="593"/>
                </a:cubicBezTo>
                <a:cubicBezTo>
                  <a:pt x="1550" y="593"/>
                  <a:pt x="1550" y="593"/>
                  <a:pt x="1550" y="593"/>
                </a:cubicBezTo>
                <a:cubicBezTo>
                  <a:pt x="1551" y="593"/>
                  <a:pt x="1551" y="593"/>
                  <a:pt x="1551" y="593"/>
                </a:cubicBezTo>
                <a:cubicBezTo>
                  <a:pt x="1551" y="593"/>
                  <a:pt x="1551" y="593"/>
                  <a:pt x="1551" y="593"/>
                </a:cubicBezTo>
                <a:cubicBezTo>
                  <a:pt x="1551" y="593"/>
                  <a:pt x="1551" y="593"/>
                  <a:pt x="1551" y="593"/>
                </a:cubicBezTo>
                <a:cubicBezTo>
                  <a:pt x="1552" y="593"/>
                  <a:pt x="1552" y="592"/>
                  <a:pt x="1552" y="592"/>
                </a:cubicBezTo>
                <a:cubicBezTo>
                  <a:pt x="1564" y="552"/>
                  <a:pt x="1564" y="552"/>
                  <a:pt x="1564" y="552"/>
                </a:cubicBezTo>
                <a:cubicBezTo>
                  <a:pt x="1572" y="542"/>
                  <a:pt x="1572" y="542"/>
                  <a:pt x="1572" y="542"/>
                </a:cubicBezTo>
                <a:cubicBezTo>
                  <a:pt x="1552" y="609"/>
                  <a:pt x="1552" y="609"/>
                  <a:pt x="1552" y="609"/>
                </a:cubicBezTo>
                <a:cubicBezTo>
                  <a:pt x="1547" y="612"/>
                  <a:pt x="1547" y="612"/>
                  <a:pt x="1547" y="612"/>
                </a:cubicBezTo>
                <a:cubicBezTo>
                  <a:pt x="1545" y="611"/>
                  <a:pt x="1545" y="611"/>
                  <a:pt x="1545" y="611"/>
                </a:cubicBezTo>
                <a:cubicBezTo>
                  <a:pt x="1524" y="603"/>
                  <a:pt x="1524" y="603"/>
                  <a:pt x="1524" y="603"/>
                </a:cubicBezTo>
                <a:cubicBezTo>
                  <a:pt x="1527" y="599"/>
                  <a:pt x="1527" y="599"/>
                  <a:pt x="1527" y="599"/>
                </a:cubicBezTo>
                <a:lnTo>
                  <a:pt x="1548" y="607"/>
                </a:lnTo>
                <a:close/>
                <a:moveTo>
                  <a:pt x="1529" y="597"/>
                </a:moveTo>
                <a:cubicBezTo>
                  <a:pt x="1537" y="586"/>
                  <a:pt x="1537" y="586"/>
                  <a:pt x="1537" y="586"/>
                </a:cubicBezTo>
                <a:cubicBezTo>
                  <a:pt x="1546" y="603"/>
                  <a:pt x="1546" y="603"/>
                  <a:pt x="1546" y="603"/>
                </a:cubicBezTo>
                <a:lnTo>
                  <a:pt x="1529" y="597"/>
                </a:lnTo>
                <a:close/>
                <a:moveTo>
                  <a:pt x="1543" y="574"/>
                </a:moveTo>
                <a:cubicBezTo>
                  <a:pt x="1541" y="569"/>
                  <a:pt x="1541" y="569"/>
                  <a:pt x="1541" y="569"/>
                </a:cubicBezTo>
                <a:cubicBezTo>
                  <a:pt x="1566" y="538"/>
                  <a:pt x="1566" y="538"/>
                  <a:pt x="1566" y="538"/>
                </a:cubicBezTo>
                <a:cubicBezTo>
                  <a:pt x="1562" y="551"/>
                  <a:pt x="1562" y="551"/>
                  <a:pt x="1562" y="551"/>
                </a:cubicBezTo>
                <a:lnTo>
                  <a:pt x="1543" y="574"/>
                </a:lnTo>
                <a:close/>
                <a:moveTo>
                  <a:pt x="1559" y="558"/>
                </a:moveTo>
                <a:cubicBezTo>
                  <a:pt x="1550" y="588"/>
                  <a:pt x="1550" y="588"/>
                  <a:pt x="1550" y="588"/>
                </a:cubicBezTo>
                <a:cubicBezTo>
                  <a:pt x="1545" y="577"/>
                  <a:pt x="1545" y="577"/>
                  <a:pt x="1545" y="577"/>
                </a:cubicBezTo>
                <a:lnTo>
                  <a:pt x="1559" y="558"/>
                </a:lnTo>
                <a:close/>
                <a:moveTo>
                  <a:pt x="1763" y="730"/>
                </a:moveTo>
                <a:cubicBezTo>
                  <a:pt x="1769" y="734"/>
                  <a:pt x="1769" y="734"/>
                  <a:pt x="1769" y="734"/>
                </a:cubicBezTo>
                <a:cubicBezTo>
                  <a:pt x="1766" y="738"/>
                  <a:pt x="1766" y="738"/>
                  <a:pt x="1766" y="738"/>
                </a:cubicBezTo>
                <a:cubicBezTo>
                  <a:pt x="1760" y="734"/>
                  <a:pt x="1760" y="734"/>
                  <a:pt x="1760" y="734"/>
                </a:cubicBezTo>
                <a:lnTo>
                  <a:pt x="1763" y="730"/>
                </a:lnTo>
                <a:close/>
                <a:moveTo>
                  <a:pt x="1762" y="727"/>
                </a:moveTo>
                <a:cubicBezTo>
                  <a:pt x="1723" y="704"/>
                  <a:pt x="1723" y="704"/>
                  <a:pt x="1723" y="704"/>
                </a:cubicBezTo>
                <a:cubicBezTo>
                  <a:pt x="1786" y="698"/>
                  <a:pt x="1786" y="698"/>
                  <a:pt x="1786" y="698"/>
                </a:cubicBezTo>
                <a:lnTo>
                  <a:pt x="1762" y="727"/>
                </a:lnTo>
                <a:close/>
                <a:moveTo>
                  <a:pt x="1848" y="777"/>
                </a:moveTo>
                <a:cubicBezTo>
                  <a:pt x="1848" y="777"/>
                  <a:pt x="1848" y="777"/>
                  <a:pt x="1848" y="777"/>
                </a:cubicBezTo>
                <a:cubicBezTo>
                  <a:pt x="1848" y="777"/>
                  <a:pt x="1848" y="777"/>
                  <a:pt x="1848" y="777"/>
                </a:cubicBezTo>
                <a:cubicBezTo>
                  <a:pt x="1846" y="775"/>
                  <a:pt x="1846" y="775"/>
                  <a:pt x="1846" y="775"/>
                </a:cubicBezTo>
                <a:cubicBezTo>
                  <a:pt x="1851" y="775"/>
                  <a:pt x="1851" y="775"/>
                  <a:pt x="1851" y="775"/>
                </a:cubicBezTo>
                <a:cubicBezTo>
                  <a:pt x="1854" y="780"/>
                  <a:pt x="1854" y="780"/>
                  <a:pt x="1854" y="780"/>
                </a:cubicBezTo>
                <a:cubicBezTo>
                  <a:pt x="1836" y="778"/>
                  <a:pt x="1836" y="778"/>
                  <a:pt x="1836" y="778"/>
                </a:cubicBezTo>
                <a:cubicBezTo>
                  <a:pt x="1826" y="773"/>
                  <a:pt x="1826" y="773"/>
                  <a:pt x="1826" y="773"/>
                </a:cubicBezTo>
                <a:cubicBezTo>
                  <a:pt x="1837" y="774"/>
                  <a:pt x="1837" y="774"/>
                  <a:pt x="1837" y="774"/>
                </a:cubicBezTo>
                <a:cubicBezTo>
                  <a:pt x="1846" y="779"/>
                  <a:pt x="1846" y="779"/>
                  <a:pt x="1846" y="779"/>
                </a:cubicBezTo>
                <a:cubicBezTo>
                  <a:pt x="1846" y="779"/>
                  <a:pt x="1846" y="779"/>
                  <a:pt x="1846" y="779"/>
                </a:cubicBezTo>
                <a:cubicBezTo>
                  <a:pt x="1846" y="779"/>
                  <a:pt x="1846" y="779"/>
                  <a:pt x="1846" y="779"/>
                </a:cubicBezTo>
                <a:cubicBezTo>
                  <a:pt x="1846" y="779"/>
                  <a:pt x="1847" y="779"/>
                  <a:pt x="1847" y="779"/>
                </a:cubicBezTo>
                <a:cubicBezTo>
                  <a:pt x="1847" y="779"/>
                  <a:pt x="1847" y="779"/>
                  <a:pt x="1847" y="779"/>
                </a:cubicBezTo>
                <a:cubicBezTo>
                  <a:pt x="1847" y="779"/>
                  <a:pt x="1847" y="779"/>
                  <a:pt x="1847" y="779"/>
                </a:cubicBezTo>
                <a:cubicBezTo>
                  <a:pt x="1847" y="779"/>
                  <a:pt x="1847" y="779"/>
                  <a:pt x="1847" y="779"/>
                </a:cubicBezTo>
                <a:cubicBezTo>
                  <a:pt x="1847" y="779"/>
                  <a:pt x="1847" y="779"/>
                  <a:pt x="1847" y="779"/>
                </a:cubicBezTo>
                <a:cubicBezTo>
                  <a:pt x="1847" y="779"/>
                  <a:pt x="1848" y="779"/>
                  <a:pt x="1848" y="778"/>
                </a:cubicBezTo>
                <a:cubicBezTo>
                  <a:pt x="1848" y="778"/>
                  <a:pt x="1848" y="778"/>
                  <a:pt x="1848" y="778"/>
                </a:cubicBezTo>
                <a:cubicBezTo>
                  <a:pt x="1848" y="778"/>
                  <a:pt x="1848" y="778"/>
                  <a:pt x="1848" y="778"/>
                </a:cubicBezTo>
                <a:cubicBezTo>
                  <a:pt x="1848" y="778"/>
                  <a:pt x="1848" y="778"/>
                  <a:pt x="1848" y="778"/>
                </a:cubicBezTo>
                <a:cubicBezTo>
                  <a:pt x="1848" y="778"/>
                  <a:pt x="1848" y="778"/>
                  <a:pt x="1848" y="778"/>
                </a:cubicBezTo>
                <a:cubicBezTo>
                  <a:pt x="1848" y="778"/>
                  <a:pt x="1848" y="777"/>
                  <a:pt x="1848" y="777"/>
                </a:cubicBezTo>
                <a:close/>
                <a:moveTo>
                  <a:pt x="1848" y="795"/>
                </a:moveTo>
                <a:cubicBezTo>
                  <a:pt x="1848" y="795"/>
                  <a:pt x="1847" y="795"/>
                  <a:pt x="1847" y="795"/>
                </a:cubicBezTo>
                <a:cubicBezTo>
                  <a:pt x="1847" y="795"/>
                  <a:pt x="1847" y="795"/>
                  <a:pt x="1847" y="795"/>
                </a:cubicBezTo>
                <a:cubicBezTo>
                  <a:pt x="1847" y="795"/>
                  <a:pt x="1847" y="795"/>
                  <a:pt x="1846" y="795"/>
                </a:cubicBezTo>
                <a:cubicBezTo>
                  <a:pt x="1846" y="795"/>
                  <a:pt x="1846" y="795"/>
                  <a:pt x="1846" y="795"/>
                </a:cubicBezTo>
                <a:cubicBezTo>
                  <a:pt x="1840" y="802"/>
                  <a:pt x="1840" y="802"/>
                  <a:pt x="1840" y="802"/>
                </a:cubicBezTo>
                <a:cubicBezTo>
                  <a:pt x="1834" y="799"/>
                  <a:pt x="1834" y="799"/>
                  <a:pt x="1834" y="799"/>
                </a:cubicBezTo>
                <a:cubicBezTo>
                  <a:pt x="1841" y="792"/>
                  <a:pt x="1841" y="792"/>
                  <a:pt x="1841" y="792"/>
                </a:cubicBezTo>
                <a:cubicBezTo>
                  <a:pt x="1841" y="792"/>
                  <a:pt x="1841" y="792"/>
                  <a:pt x="1841" y="792"/>
                </a:cubicBezTo>
                <a:cubicBezTo>
                  <a:pt x="1841" y="792"/>
                  <a:pt x="1841" y="792"/>
                  <a:pt x="1841" y="792"/>
                </a:cubicBezTo>
                <a:cubicBezTo>
                  <a:pt x="1841" y="792"/>
                  <a:pt x="1841" y="792"/>
                  <a:pt x="1841" y="791"/>
                </a:cubicBezTo>
                <a:cubicBezTo>
                  <a:pt x="1841" y="791"/>
                  <a:pt x="1841" y="791"/>
                  <a:pt x="1841" y="791"/>
                </a:cubicBezTo>
                <a:cubicBezTo>
                  <a:pt x="1841" y="791"/>
                  <a:pt x="1841" y="791"/>
                  <a:pt x="1840" y="790"/>
                </a:cubicBezTo>
                <a:cubicBezTo>
                  <a:pt x="1840" y="790"/>
                  <a:pt x="1840" y="790"/>
                  <a:pt x="1840" y="790"/>
                </a:cubicBezTo>
                <a:cubicBezTo>
                  <a:pt x="1840" y="790"/>
                  <a:pt x="1840" y="790"/>
                  <a:pt x="1840" y="790"/>
                </a:cubicBezTo>
                <a:cubicBezTo>
                  <a:pt x="1840" y="790"/>
                  <a:pt x="1840" y="790"/>
                  <a:pt x="1840" y="790"/>
                </a:cubicBezTo>
                <a:cubicBezTo>
                  <a:pt x="1823" y="780"/>
                  <a:pt x="1823" y="780"/>
                  <a:pt x="1823" y="780"/>
                </a:cubicBezTo>
                <a:cubicBezTo>
                  <a:pt x="1835" y="781"/>
                  <a:pt x="1835" y="781"/>
                  <a:pt x="1835" y="781"/>
                </a:cubicBezTo>
                <a:cubicBezTo>
                  <a:pt x="1879" y="807"/>
                  <a:pt x="1879" y="807"/>
                  <a:pt x="1879" y="807"/>
                </a:cubicBezTo>
                <a:cubicBezTo>
                  <a:pt x="1875" y="811"/>
                  <a:pt x="1875" y="811"/>
                  <a:pt x="1875" y="811"/>
                </a:cubicBezTo>
                <a:lnTo>
                  <a:pt x="1848" y="795"/>
                </a:lnTo>
                <a:close/>
                <a:moveTo>
                  <a:pt x="1873" y="813"/>
                </a:moveTo>
                <a:cubicBezTo>
                  <a:pt x="1873" y="814"/>
                  <a:pt x="1873" y="814"/>
                  <a:pt x="1873" y="814"/>
                </a:cubicBezTo>
                <a:cubicBezTo>
                  <a:pt x="1843" y="803"/>
                  <a:pt x="1843" y="803"/>
                  <a:pt x="1843" y="803"/>
                </a:cubicBezTo>
                <a:cubicBezTo>
                  <a:pt x="1848" y="798"/>
                  <a:pt x="1848" y="798"/>
                  <a:pt x="1848" y="798"/>
                </a:cubicBezTo>
                <a:lnTo>
                  <a:pt x="1873" y="813"/>
                </a:lnTo>
                <a:close/>
                <a:moveTo>
                  <a:pt x="1763" y="745"/>
                </a:moveTo>
                <a:cubicBezTo>
                  <a:pt x="1767" y="741"/>
                  <a:pt x="1767" y="741"/>
                  <a:pt x="1767" y="741"/>
                </a:cubicBezTo>
                <a:cubicBezTo>
                  <a:pt x="1814" y="769"/>
                  <a:pt x="1814" y="769"/>
                  <a:pt x="1814" y="769"/>
                </a:cubicBezTo>
                <a:cubicBezTo>
                  <a:pt x="1803" y="768"/>
                  <a:pt x="1803" y="768"/>
                  <a:pt x="1803" y="768"/>
                </a:cubicBezTo>
                <a:lnTo>
                  <a:pt x="1763" y="745"/>
                </a:lnTo>
                <a:close/>
                <a:moveTo>
                  <a:pt x="1796" y="768"/>
                </a:moveTo>
                <a:cubicBezTo>
                  <a:pt x="1747" y="764"/>
                  <a:pt x="1747" y="764"/>
                  <a:pt x="1747" y="764"/>
                </a:cubicBezTo>
                <a:cubicBezTo>
                  <a:pt x="1761" y="748"/>
                  <a:pt x="1761" y="748"/>
                  <a:pt x="1761" y="748"/>
                </a:cubicBezTo>
                <a:lnTo>
                  <a:pt x="1796" y="768"/>
                </a:lnTo>
                <a:close/>
                <a:moveTo>
                  <a:pt x="1820" y="772"/>
                </a:moveTo>
                <a:cubicBezTo>
                  <a:pt x="1829" y="778"/>
                  <a:pt x="1829" y="778"/>
                  <a:pt x="1829" y="778"/>
                </a:cubicBezTo>
                <a:cubicBezTo>
                  <a:pt x="1818" y="777"/>
                  <a:pt x="1818" y="777"/>
                  <a:pt x="1818" y="777"/>
                </a:cubicBezTo>
                <a:cubicBezTo>
                  <a:pt x="1808" y="772"/>
                  <a:pt x="1808" y="772"/>
                  <a:pt x="1808" y="772"/>
                </a:cubicBezTo>
                <a:lnTo>
                  <a:pt x="1820" y="772"/>
                </a:lnTo>
                <a:close/>
                <a:moveTo>
                  <a:pt x="1837" y="792"/>
                </a:moveTo>
                <a:cubicBezTo>
                  <a:pt x="1832" y="798"/>
                  <a:pt x="1832" y="798"/>
                  <a:pt x="1832" y="798"/>
                </a:cubicBezTo>
                <a:cubicBezTo>
                  <a:pt x="1774" y="777"/>
                  <a:pt x="1774" y="777"/>
                  <a:pt x="1774" y="777"/>
                </a:cubicBezTo>
                <a:cubicBezTo>
                  <a:pt x="1817" y="780"/>
                  <a:pt x="1817" y="780"/>
                  <a:pt x="1817" y="780"/>
                </a:cubicBezTo>
                <a:lnTo>
                  <a:pt x="1837" y="792"/>
                </a:lnTo>
                <a:close/>
                <a:moveTo>
                  <a:pt x="1881" y="808"/>
                </a:moveTo>
                <a:cubicBezTo>
                  <a:pt x="1887" y="812"/>
                  <a:pt x="1887" y="812"/>
                  <a:pt x="1887" y="812"/>
                </a:cubicBezTo>
                <a:cubicBezTo>
                  <a:pt x="1884" y="816"/>
                  <a:pt x="1884" y="816"/>
                  <a:pt x="1884" y="816"/>
                </a:cubicBezTo>
                <a:cubicBezTo>
                  <a:pt x="1878" y="812"/>
                  <a:pt x="1878" y="812"/>
                  <a:pt x="1878" y="812"/>
                </a:cubicBezTo>
                <a:lnTo>
                  <a:pt x="1881" y="808"/>
                </a:lnTo>
                <a:close/>
                <a:moveTo>
                  <a:pt x="1883" y="806"/>
                </a:moveTo>
                <a:cubicBezTo>
                  <a:pt x="1886" y="802"/>
                  <a:pt x="1886" y="802"/>
                  <a:pt x="1886" y="802"/>
                </a:cubicBezTo>
                <a:cubicBezTo>
                  <a:pt x="1892" y="806"/>
                  <a:pt x="1892" y="806"/>
                  <a:pt x="1892" y="806"/>
                </a:cubicBezTo>
                <a:cubicBezTo>
                  <a:pt x="1889" y="810"/>
                  <a:pt x="1889" y="810"/>
                  <a:pt x="1889" y="810"/>
                </a:cubicBezTo>
                <a:lnTo>
                  <a:pt x="1883" y="806"/>
                </a:lnTo>
                <a:close/>
                <a:moveTo>
                  <a:pt x="1880" y="805"/>
                </a:moveTo>
                <a:cubicBezTo>
                  <a:pt x="1841" y="782"/>
                  <a:pt x="1841" y="782"/>
                  <a:pt x="1841" y="782"/>
                </a:cubicBezTo>
                <a:cubicBezTo>
                  <a:pt x="1856" y="783"/>
                  <a:pt x="1856" y="783"/>
                  <a:pt x="1856" y="783"/>
                </a:cubicBezTo>
                <a:cubicBezTo>
                  <a:pt x="1857" y="785"/>
                  <a:pt x="1857" y="785"/>
                  <a:pt x="1857" y="785"/>
                </a:cubicBezTo>
                <a:cubicBezTo>
                  <a:pt x="1857" y="785"/>
                  <a:pt x="1857" y="785"/>
                  <a:pt x="1857" y="785"/>
                </a:cubicBezTo>
                <a:cubicBezTo>
                  <a:pt x="1857" y="785"/>
                  <a:pt x="1857" y="786"/>
                  <a:pt x="1858" y="786"/>
                </a:cubicBezTo>
                <a:cubicBezTo>
                  <a:pt x="1858" y="786"/>
                  <a:pt x="1858" y="786"/>
                  <a:pt x="1858" y="786"/>
                </a:cubicBezTo>
                <a:cubicBezTo>
                  <a:pt x="1884" y="801"/>
                  <a:pt x="1884" y="801"/>
                  <a:pt x="1884" y="801"/>
                </a:cubicBezTo>
                <a:lnTo>
                  <a:pt x="1880" y="805"/>
                </a:lnTo>
                <a:close/>
                <a:moveTo>
                  <a:pt x="1821" y="770"/>
                </a:moveTo>
                <a:cubicBezTo>
                  <a:pt x="1768" y="739"/>
                  <a:pt x="1768" y="739"/>
                  <a:pt x="1768" y="739"/>
                </a:cubicBezTo>
                <a:cubicBezTo>
                  <a:pt x="1772" y="736"/>
                  <a:pt x="1772" y="736"/>
                  <a:pt x="1772" y="736"/>
                </a:cubicBezTo>
                <a:cubicBezTo>
                  <a:pt x="1832" y="771"/>
                  <a:pt x="1832" y="771"/>
                  <a:pt x="1832" y="771"/>
                </a:cubicBezTo>
                <a:lnTo>
                  <a:pt x="1821" y="770"/>
                </a:lnTo>
                <a:close/>
                <a:moveTo>
                  <a:pt x="1764" y="740"/>
                </a:moveTo>
                <a:cubicBezTo>
                  <a:pt x="1761" y="744"/>
                  <a:pt x="1761" y="744"/>
                  <a:pt x="1761" y="744"/>
                </a:cubicBezTo>
                <a:cubicBezTo>
                  <a:pt x="1754" y="740"/>
                  <a:pt x="1754" y="740"/>
                  <a:pt x="1754" y="740"/>
                </a:cubicBezTo>
                <a:cubicBezTo>
                  <a:pt x="1758" y="736"/>
                  <a:pt x="1758" y="736"/>
                  <a:pt x="1758" y="736"/>
                </a:cubicBezTo>
                <a:lnTo>
                  <a:pt x="1764" y="740"/>
                </a:lnTo>
                <a:close/>
                <a:moveTo>
                  <a:pt x="1752" y="739"/>
                </a:moveTo>
                <a:cubicBezTo>
                  <a:pt x="1721" y="721"/>
                  <a:pt x="1721" y="721"/>
                  <a:pt x="1721" y="721"/>
                </a:cubicBezTo>
                <a:cubicBezTo>
                  <a:pt x="1717" y="712"/>
                  <a:pt x="1717" y="712"/>
                  <a:pt x="1717" y="712"/>
                </a:cubicBezTo>
                <a:cubicBezTo>
                  <a:pt x="1755" y="735"/>
                  <a:pt x="1755" y="735"/>
                  <a:pt x="1755" y="735"/>
                </a:cubicBezTo>
                <a:lnTo>
                  <a:pt x="1752" y="739"/>
                </a:lnTo>
                <a:close/>
                <a:moveTo>
                  <a:pt x="1750" y="741"/>
                </a:moveTo>
                <a:cubicBezTo>
                  <a:pt x="1739" y="754"/>
                  <a:pt x="1739" y="754"/>
                  <a:pt x="1739" y="754"/>
                </a:cubicBezTo>
                <a:cubicBezTo>
                  <a:pt x="1724" y="726"/>
                  <a:pt x="1724" y="726"/>
                  <a:pt x="1724" y="726"/>
                </a:cubicBezTo>
                <a:lnTo>
                  <a:pt x="1750" y="741"/>
                </a:lnTo>
                <a:close/>
                <a:moveTo>
                  <a:pt x="1717" y="718"/>
                </a:moveTo>
                <a:cubicBezTo>
                  <a:pt x="1707" y="712"/>
                  <a:pt x="1707" y="712"/>
                  <a:pt x="1707" y="712"/>
                </a:cubicBezTo>
                <a:cubicBezTo>
                  <a:pt x="1702" y="704"/>
                  <a:pt x="1702" y="704"/>
                  <a:pt x="1702" y="704"/>
                </a:cubicBezTo>
                <a:cubicBezTo>
                  <a:pt x="1712" y="710"/>
                  <a:pt x="1712" y="710"/>
                  <a:pt x="1712" y="710"/>
                </a:cubicBezTo>
                <a:lnTo>
                  <a:pt x="1717" y="718"/>
                </a:lnTo>
                <a:close/>
                <a:moveTo>
                  <a:pt x="1540" y="688"/>
                </a:moveTo>
                <a:cubicBezTo>
                  <a:pt x="1551" y="637"/>
                  <a:pt x="1551" y="637"/>
                  <a:pt x="1551" y="637"/>
                </a:cubicBezTo>
                <a:cubicBezTo>
                  <a:pt x="1557" y="629"/>
                  <a:pt x="1557" y="629"/>
                  <a:pt x="1557" y="629"/>
                </a:cubicBezTo>
                <a:cubicBezTo>
                  <a:pt x="1688" y="705"/>
                  <a:pt x="1688" y="705"/>
                  <a:pt x="1688" y="705"/>
                </a:cubicBezTo>
                <a:cubicBezTo>
                  <a:pt x="1664" y="735"/>
                  <a:pt x="1664" y="735"/>
                  <a:pt x="1664" y="735"/>
                </a:cubicBezTo>
                <a:lnTo>
                  <a:pt x="1540" y="688"/>
                </a:lnTo>
                <a:close/>
                <a:moveTo>
                  <a:pt x="1662" y="737"/>
                </a:moveTo>
                <a:cubicBezTo>
                  <a:pt x="1659" y="741"/>
                  <a:pt x="1659" y="741"/>
                  <a:pt x="1659" y="741"/>
                </a:cubicBezTo>
                <a:cubicBezTo>
                  <a:pt x="1538" y="696"/>
                  <a:pt x="1538" y="696"/>
                  <a:pt x="1538" y="696"/>
                </a:cubicBezTo>
                <a:cubicBezTo>
                  <a:pt x="1539" y="691"/>
                  <a:pt x="1539" y="691"/>
                  <a:pt x="1539" y="691"/>
                </a:cubicBezTo>
                <a:lnTo>
                  <a:pt x="1662" y="737"/>
                </a:lnTo>
                <a:close/>
                <a:moveTo>
                  <a:pt x="1487" y="782"/>
                </a:moveTo>
                <a:cubicBezTo>
                  <a:pt x="1493" y="774"/>
                  <a:pt x="1493" y="774"/>
                  <a:pt x="1493" y="774"/>
                </a:cubicBezTo>
                <a:cubicBezTo>
                  <a:pt x="1504" y="766"/>
                  <a:pt x="1504" y="766"/>
                  <a:pt x="1504" y="766"/>
                </a:cubicBezTo>
                <a:cubicBezTo>
                  <a:pt x="1494" y="783"/>
                  <a:pt x="1494" y="783"/>
                  <a:pt x="1494" y="783"/>
                </a:cubicBezTo>
                <a:lnTo>
                  <a:pt x="1487" y="782"/>
                </a:lnTo>
                <a:close/>
                <a:moveTo>
                  <a:pt x="1492" y="787"/>
                </a:moveTo>
                <a:cubicBezTo>
                  <a:pt x="1490" y="790"/>
                  <a:pt x="1490" y="790"/>
                  <a:pt x="1490" y="790"/>
                </a:cubicBezTo>
                <a:cubicBezTo>
                  <a:pt x="1482" y="789"/>
                  <a:pt x="1482" y="789"/>
                  <a:pt x="1482" y="789"/>
                </a:cubicBezTo>
                <a:cubicBezTo>
                  <a:pt x="1484" y="785"/>
                  <a:pt x="1484" y="785"/>
                  <a:pt x="1484" y="785"/>
                </a:cubicBezTo>
                <a:lnTo>
                  <a:pt x="1492" y="787"/>
                </a:lnTo>
                <a:close/>
                <a:moveTo>
                  <a:pt x="1480" y="781"/>
                </a:moveTo>
                <a:cubicBezTo>
                  <a:pt x="1471" y="779"/>
                  <a:pt x="1471" y="779"/>
                  <a:pt x="1471" y="779"/>
                </a:cubicBezTo>
                <a:cubicBezTo>
                  <a:pt x="1504" y="750"/>
                  <a:pt x="1504" y="750"/>
                  <a:pt x="1504" y="750"/>
                </a:cubicBezTo>
                <a:lnTo>
                  <a:pt x="1480" y="781"/>
                </a:lnTo>
                <a:close/>
                <a:moveTo>
                  <a:pt x="1481" y="785"/>
                </a:moveTo>
                <a:cubicBezTo>
                  <a:pt x="1478" y="788"/>
                  <a:pt x="1478" y="788"/>
                  <a:pt x="1478" y="788"/>
                </a:cubicBezTo>
                <a:cubicBezTo>
                  <a:pt x="1477" y="788"/>
                  <a:pt x="1477" y="788"/>
                  <a:pt x="1477" y="788"/>
                </a:cubicBezTo>
                <a:cubicBezTo>
                  <a:pt x="1478" y="787"/>
                  <a:pt x="1478" y="787"/>
                  <a:pt x="1478" y="787"/>
                </a:cubicBezTo>
                <a:cubicBezTo>
                  <a:pt x="1481" y="785"/>
                  <a:pt x="1481" y="785"/>
                  <a:pt x="1481" y="785"/>
                </a:cubicBezTo>
                <a:close/>
                <a:moveTo>
                  <a:pt x="1467" y="778"/>
                </a:moveTo>
                <a:cubicBezTo>
                  <a:pt x="1448" y="775"/>
                  <a:pt x="1448" y="775"/>
                  <a:pt x="1448" y="775"/>
                </a:cubicBezTo>
                <a:cubicBezTo>
                  <a:pt x="1515" y="737"/>
                  <a:pt x="1515" y="737"/>
                  <a:pt x="1515" y="737"/>
                </a:cubicBezTo>
                <a:cubicBezTo>
                  <a:pt x="1514" y="739"/>
                  <a:pt x="1514" y="739"/>
                  <a:pt x="1514" y="739"/>
                </a:cubicBezTo>
                <a:lnTo>
                  <a:pt x="1467" y="778"/>
                </a:lnTo>
                <a:close/>
                <a:moveTo>
                  <a:pt x="1444" y="774"/>
                </a:moveTo>
                <a:cubicBezTo>
                  <a:pt x="1441" y="774"/>
                  <a:pt x="1441" y="774"/>
                  <a:pt x="1441" y="774"/>
                </a:cubicBezTo>
                <a:cubicBezTo>
                  <a:pt x="1445" y="769"/>
                  <a:pt x="1445" y="769"/>
                  <a:pt x="1445" y="769"/>
                </a:cubicBezTo>
                <a:cubicBezTo>
                  <a:pt x="1510" y="732"/>
                  <a:pt x="1510" y="732"/>
                  <a:pt x="1510" y="732"/>
                </a:cubicBezTo>
                <a:cubicBezTo>
                  <a:pt x="1513" y="735"/>
                  <a:pt x="1513" y="735"/>
                  <a:pt x="1513" y="735"/>
                </a:cubicBezTo>
                <a:lnTo>
                  <a:pt x="1444" y="774"/>
                </a:lnTo>
                <a:close/>
                <a:moveTo>
                  <a:pt x="1437" y="771"/>
                </a:moveTo>
                <a:cubicBezTo>
                  <a:pt x="1484" y="712"/>
                  <a:pt x="1484" y="712"/>
                  <a:pt x="1484" y="712"/>
                </a:cubicBezTo>
                <a:cubicBezTo>
                  <a:pt x="1487" y="713"/>
                  <a:pt x="1487" y="713"/>
                  <a:pt x="1487" y="713"/>
                </a:cubicBezTo>
                <a:cubicBezTo>
                  <a:pt x="1443" y="767"/>
                  <a:pt x="1443" y="767"/>
                  <a:pt x="1443" y="767"/>
                </a:cubicBezTo>
                <a:lnTo>
                  <a:pt x="1437" y="771"/>
                </a:lnTo>
                <a:close/>
                <a:moveTo>
                  <a:pt x="1438" y="773"/>
                </a:moveTo>
                <a:cubicBezTo>
                  <a:pt x="1438" y="773"/>
                  <a:pt x="1438" y="773"/>
                  <a:pt x="1438" y="773"/>
                </a:cubicBezTo>
                <a:cubicBezTo>
                  <a:pt x="1438" y="773"/>
                  <a:pt x="1438" y="773"/>
                  <a:pt x="1438" y="773"/>
                </a:cubicBezTo>
                <a:close/>
                <a:moveTo>
                  <a:pt x="1427" y="763"/>
                </a:moveTo>
                <a:cubicBezTo>
                  <a:pt x="1426" y="741"/>
                  <a:pt x="1426" y="741"/>
                  <a:pt x="1426" y="741"/>
                </a:cubicBezTo>
                <a:cubicBezTo>
                  <a:pt x="1440" y="696"/>
                  <a:pt x="1440" y="696"/>
                  <a:pt x="1440" y="696"/>
                </a:cubicBezTo>
                <a:cubicBezTo>
                  <a:pt x="1447" y="699"/>
                  <a:pt x="1447" y="699"/>
                  <a:pt x="1447" y="699"/>
                </a:cubicBezTo>
                <a:lnTo>
                  <a:pt x="1427" y="763"/>
                </a:lnTo>
                <a:close/>
                <a:moveTo>
                  <a:pt x="1429" y="769"/>
                </a:moveTo>
                <a:cubicBezTo>
                  <a:pt x="1428" y="771"/>
                  <a:pt x="1428" y="771"/>
                  <a:pt x="1428" y="771"/>
                </a:cubicBezTo>
                <a:cubicBezTo>
                  <a:pt x="1427" y="771"/>
                  <a:pt x="1427" y="771"/>
                  <a:pt x="1427" y="771"/>
                </a:cubicBezTo>
                <a:cubicBezTo>
                  <a:pt x="1428" y="769"/>
                  <a:pt x="1428" y="769"/>
                  <a:pt x="1428" y="769"/>
                </a:cubicBezTo>
                <a:cubicBezTo>
                  <a:pt x="1428" y="769"/>
                  <a:pt x="1428" y="769"/>
                  <a:pt x="1428" y="769"/>
                </a:cubicBezTo>
                <a:cubicBezTo>
                  <a:pt x="1428" y="769"/>
                  <a:pt x="1428" y="769"/>
                  <a:pt x="1428" y="769"/>
                </a:cubicBezTo>
                <a:cubicBezTo>
                  <a:pt x="1428" y="769"/>
                  <a:pt x="1428" y="769"/>
                  <a:pt x="1428" y="769"/>
                </a:cubicBezTo>
                <a:cubicBezTo>
                  <a:pt x="1428" y="769"/>
                  <a:pt x="1428" y="769"/>
                  <a:pt x="1429" y="769"/>
                </a:cubicBezTo>
                <a:cubicBezTo>
                  <a:pt x="1429" y="769"/>
                  <a:pt x="1429" y="769"/>
                  <a:pt x="1429" y="769"/>
                </a:cubicBezTo>
                <a:cubicBezTo>
                  <a:pt x="1429" y="769"/>
                  <a:pt x="1429" y="769"/>
                  <a:pt x="1429" y="769"/>
                </a:cubicBezTo>
                <a:cubicBezTo>
                  <a:pt x="1429" y="769"/>
                  <a:pt x="1429" y="769"/>
                  <a:pt x="1429" y="769"/>
                </a:cubicBezTo>
                <a:cubicBezTo>
                  <a:pt x="1429" y="769"/>
                  <a:pt x="1429" y="769"/>
                  <a:pt x="1429" y="769"/>
                </a:cubicBezTo>
                <a:cubicBezTo>
                  <a:pt x="1429" y="769"/>
                  <a:pt x="1429" y="769"/>
                  <a:pt x="1429" y="769"/>
                </a:cubicBezTo>
                <a:close/>
                <a:moveTo>
                  <a:pt x="1221" y="701"/>
                </a:moveTo>
                <a:cubicBezTo>
                  <a:pt x="1221" y="701"/>
                  <a:pt x="1221" y="701"/>
                  <a:pt x="1220" y="701"/>
                </a:cubicBezTo>
                <a:cubicBezTo>
                  <a:pt x="1220" y="701"/>
                  <a:pt x="1220" y="701"/>
                  <a:pt x="1220" y="701"/>
                </a:cubicBezTo>
                <a:cubicBezTo>
                  <a:pt x="1210" y="698"/>
                  <a:pt x="1210" y="698"/>
                  <a:pt x="1210" y="698"/>
                </a:cubicBezTo>
                <a:cubicBezTo>
                  <a:pt x="1236" y="685"/>
                  <a:pt x="1236" y="685"/>
                  <a:pt x="1236" y="685"/>
                </a:cubicBezTo>
                <a:cubicBezTo>
                  <a:pt x="1233" y="695"/>
                  <a:pt x="1233" y="695"/>
                  <a:pt x="1233" y="695"/>
                </a:cubicBezTo>
                <a:lnTo>
                  <a:pt x="1221" y="701"/>
                </a:lnTo>
                <a:close/>
                <a:moveTo>
                  <a:pt x="1232" y="698"/>
                </a:moveTo>
                <a:cubicBezTo>
                  <a:pt x="1230" y="704"/>
                  <a:pt x="1230" y="704"/>
                  <a:pt x="1230" y="704"/>
                </a:cubicBezTo>
                <a:cubicBezTo>
                  <a:pt x="1225" y="702"/>
                  <a:pt x="1225" y="702"/>
                  <a:pt x="1225" y="702"/>
                </a:cubicBezTo>
                <a:lnTo>
                  <a:pt x="1232" y="698"/>
                </a:lnTo>
                <a:close/>
                <a:moveTo>
                  <a:pt x="1079" y="649"/>
                </a:moveTo>
                <a:cubicBezTo>
                  <a:pt x="1079" y="649"/>
                  <a:pt x="1079" y="649"/>
                  <a:pt x="1079" y="649"/>
                </a:cubicBezTo>
                <a:cubicBezTo>
                  <a:pt x="1079" y="649"/>
                  <a:pt x="1079" y="649"/>
                  <a:pt x="1079" y="649"/>
                </a:cubicBezTo>
                <a:cubicBezTo>
                  <a:pt x="1079" y="649"/>
                  <a:pt x="1079" y="649"/>
                  <a:pt x="1079" y="649"/>
                </a:cubicBezTo>
                <a:cubicBezTo>
                  <a:pt x="1079" y="649"/>
                  <a:pt x="1079" y="649"/>
                  <a:pt x="1079" y="649"/>
                </a:cubicBezTo>
                <a:cubicBezTo>
                  <a:pt x="1080" y="652"/>
                  <a:pt x="1080" y="652"/>
                  <a:pt x="1080" y="652"/>
                </a:cubicBezTo>
                <a:cubicBezTo>
                  <a:pt x="1054" y="642"/>
                  <a:pt x="1054" y="642"/>
                  <a:pt x="1054" y="642"/>
                </a:cubicBezTo>
                <a:cubicBezTo>
                  <a:pt x="1058" y="639"/>
                  <a:pt x="1058" y="639"/>
                  <a:pt x="1058" y="639"/>
                </a:cubicBezTo>
                <a:cubicBezTo>
                  <a:pt x="1081" y="629"/>
                  <a:pt x="1081" y="629"/>
                  <a:pt x="1081" y="629"/>
                </a:cubicBezTo>
                <a:cubicBezTo>
                  <a:pt x="1082" y="633"/>
                  <a:pt x="1082" y="633"/>
                  <a:pt x="1082" y="633"/>
                </a:cubicBezTo>
                <a:cubicBezTo>
                  <a:pt x="1081" y="633"/>
                  <a:pt x="1081" y="633"/>
                  <a:pt x="1081" y="633"/>
                </a:cubicBezTo>
                <a:cubicBezTo>
                  <a:pt x="1081" y="633"/>
                  <a:pt x="1081" y="633"/>
                  <a:pt x="1081" y="633"/>
                </a:cubicBezTo>
                <a:cubicBezTo>
                  <a:pt x="1081" y="633"/>
                  <a:pt x="1081" y="633"/>
                  <a:pt x="1081" y="633"/>
                </a:cubicBezTo>
                <a:cubicBezTo>
                  <a:pt x="1081" y="633"/>
                  <a:pt x="1081" y="633"/>
                  <a:pt x="1081" y="633"/>
                </a:cubicBezTo>
                <a:cubicBezTo>
                  <a:pt x="1081" y="633"/>
                  <a:pt x="1081" y="633"/>
                  <a:pt x="1081" y="633"/>
                </a:cubicBezTo>
                <a:cubicBezTo>
                  <a:pt x="1081" y="633"/>
                  <a:pt x="1081" y="634"/>
                  <a:pt x="1081" y="634"/>
                </a:cubicBezTo>
                <a:cubicBezTo>
                  <a:pt x="1080" y="634"/>
                  <a:pt x="1080" y="634"/>
                  <a:pt x="1080" y="634"/>
                </a:cubicBezTo>
                <a:cubicBezTo>
                  <a:pt x="1080" y="634"/>
                  <a:pt x="1080" y="634"/>
                  <a:pt x="1080" y="634"/>
                </a:cubicBezTo>
                <a:cubicBezTo>
                  <a:pt x="1080" y="634"/>
                  <a:pt x="1080" y="634"/>
                  <a:pt x="1080" y="634"/>
                </a:cubicBezTo>
                <a:cubicBezTo>
                  <a:pt x="1080" y="634"/>
                  <a:pt x="1080" y="635"/>
                  <a:pt x="1080" y="635"/>
                </a:cubicBezTo>
                <a:cubicBezTo>
                  <a:pt x="1080" y="635"/>
                  <a:pt x="1080" y="635"/>
                  <a:pt x="1080" y="635"/>
                </a:cubicBezTo>
                <a:cubicBezTo>
                  <a:pt x="1080" y="635"/>
                  <a:pt x="1080" y="635"/>
                  <a:pt x="1080" y="635"/>
                </a:cubicBezTo>
                <a:cubicBezTo>
                  <a:pt x="1082" y="640"/>
                  <a:pt x="1082" y="640"/>
                  <a:pt x="1082" y="640"/>
                </a:cubicBezTo>
                <a:cubicBezTo>
                  <a:pt x="1081" y="640"/>
                  <a:pt x="1081" y="640"/>
                  <a:pt x="1081" y="640"/>
                </a:cubicBezTo>
                <a:cubicBezTo>
                  <a:pt x="1081" y="640"/>
                  <a:pt x="1081" y="640"/>
                  <a:pt x="1081" y="640"/>
                </a:cubicBezTo>
                <a:cubicBezTo>
                  <a:pt x="1081" y="640"/>
                  <a:pt x="1081" y="640"/>
                  <a:pt x="1081" y="640"/>
                </a:cubicBezTo>
                <a:cubicBezTo>
                  <a:pt x="1081" y="640"/>
                  <a:pt x="1081" y="640"/>
                  <a:pt x="1081" y="640"/>
                </a:cubicBezTo>
                <a:cubicBezTo>
                  <a:pt x="1080" y="640"/>
                  <a:pt x="1080" y="640"/>
                  <a:pt x="1080" y="640"/>
                </a:cubicBezTo>
                <a:cubicBezTo>
                  <a:pt x="1080" y="640"/>
                  <a:pt x="1080" y="641"/>
                  <a:pt x="1080" y="641"/>
                </a:cubicBezTo>
                <a:cubicBezTo>
                  <a:pt x="1080" y="641"/>
                  <a:pt x="1080" y="641"/>
                  <a:pt x="1080" y="641"/>
                </a:cubicBezTo>
                <a:cubicBezTo>
                  <a:pt x="1080" y="641"/>
                  <a:pt x="1080" y="641"/>
                  <a:pt x="1080" y="641"/>
                </a:cubicBezTo>
                <a:cubicBezTo>
                  <a:pt x="1080" y="641"/>
                  <a:pt x="1080" y="641"/>
                  <a:pt x="1080" y="641"/>
                </a:cubicBezTo>
                <a:cubicBezTo>
                  <a:pt x="1080" y="641"/>
                  <a:pt x="1080" y="641"/>
                  <a:pt x="1080" y="642"/>
                </a:cubicBezTo>
                <a:cubicBezTo>
                  <a:pt x="1080" y="642"/>
                  <a:pt x="1080" y="642"/>
                  <a:pt x="1080" y="642"/>
                </a:cubicBezTo>
                <a:cubicBezTo>
                  <a:pt x="1080" y="642"/>
                  <a:pt x="1080" y="642"/>
                  <a:pt x="1080" y="642"/>
                </a:cubicBezTo>
                <a:cubicBezTo>
                  <a:pt x="1080" y="642"/>
                  <a:pt x="1080" y="642"/>
                  <a:pt x="1080" y="642"/>
                </a:cubicBezTo>
                <a:cubicBezTo>
                  <a:pt x="1080" y="642"/>
                  <a:pt x="1080" y="642"/>
                  <a:pt x="1080" y="642"/>
                </a:cubicBezTo>
                <a:cubicBezTo>
                  <a:pt x="1080" y="642"/>
                  <a:pt x="1080" y="642"/>
                  <a:pt x="1080" y="642"/>
                </a:cubicBezTo>
                <a:cubicBezTo>
                  <a:pt x="1081" y="647"/>
                  <a:pt x="1081" y="647"/>
                  <a:pt x="1081" y="647"/>
                </a:cubicBezTo>
                <a:cubicBezTo>
                  <a:pt x="1080" y="647"/>
                  <a:pt x="1080" y="647"/>
                  <a:pt x="1080" y="647"/>
                </a:cubicBezTo>
                <a:cubicBezTo>
                  <a:pt x="1080" y="647"/>
                  <a:pt x="1080" y="647"/>
                  <a:pt x="1080" y="647"/>
                </a:cubicBezTo>
                <a:cubicBezTo>
                  <a:pt x="1080" y="647"/>
                  <a:pt x="1080" y="647"/>
                  <a:pt x="1080" y="648"/>
                </a:cubicBezTo>
                <a:cubicBezTo>
                  <a:pt x="1080" y="648"/>
                  <a:pt x="1080" y="648"/>
                  <a:pt x="1079" y="648"/>
                </a:cubicBezTo>
                <a:cubicBezTo>
                  <a:pt x="1079" y="648"/>
                  <a:pt x="1079" y="648"/>
                  <a:pt x="1079" y="648"/>
                </a:cubicBezTo>
                <a:cubicBezTo>
                  <a:pt x="1079" y="648"/>
                  <a:pt x="1079" y="648"/>
                  <a:pt x="1079" y="648"/>
                </a:cubicBezTo>
                <a:cubicBezTo>
                  <a:pt x="1079" y="648"/>
                  <a:pt x="1079" y="648"/>
                  <a:pt x="1079" y="649"/>
                </a:cubicBezTo>
                <a:cubicBezTo>
                  <a:pt x="1079" y="649"/>
                  <a:pt x="1079" y="649"/>
                  <a:pt x="1079" y="649"/>
                </a:cubicBezTo>
                <a:close/>
                <a:moveTo>
                  <a:pt x="1013" y="629"/>
                </a:moveTo>
                <a:cubicBezTo>
                  <a:pt x="1013" y="629"/>
                  <a:pt x="1013" y="629"/>
                  <a:pt x="1013" y="629"/>
                </a:cubicBezTo>
                <a:cubicBezTo>
                  <a:pt x="1013" y="629"/>
                  <a:pt x="1013" y="629"/>
                  <a:pt x="1013" y="629"/>
                </a:cubicBezTo>
                <a:cubicBezTo>
                  <a:pt x="935" y="498"/>
                  <a:pt x="935" y="498"/>
                  <a:pt x="935" y="498"/>
                </a:cubicBezTo>
                <a:cubicBezTo>
                  <a:pt x="935" y="498"/>
                  <a:pt x="935" y="498"/>
                  <a:pt x="935" y="498"/>
                </a:cubicBezTo>
                <a:cubicBezTo>
                  <a:pt x="935" y="498"/>
                  <a:pt x="935" y="498"/>
                  <a:pt x="935" y="498"/>
                </a:cubicBezTo>
                <a:cubicBezTo>
                  <a:pt x="934" y="498"/>
                  <a:pt x="934" y="498"/>
                  <a:pt x="934" y="498"/>
                </a:cubicBezTo>
                <a:cubicBezTo>
                  <a:pt x="934" y="498"/>
                  <a:pt x="934" y="498"/>
                  <a:pt x="934" y="498"/>
                </a:cubicBezTo>
                <a:cubicBezTo>
                  <a:pt x="934" y="497"/>
                  <a:pt x="934" y="497"/>
                  <a:pt x="934" y="497"/>
                </a:cubicBezTo>
                <a:cubicBezTo>
                  <a:pt x="934" y="497"/>
                  <a:pt x="934" y="497"/>
                  <a:pt x="934" y="497"/>
                </a:cubicBezTo>
                <a:cubicBezTo>
                  <a:pt x="934" y="497"/>
                  <a:pt x="934" y="497"/>
                  <a:pt x="934" y="497"/>
                </a:cubicBezTo>
                <a:cubicBezTo>
                  <a:pt x="933" y="497"/>
                  <a:pt x="933" y="497"/>
                  <a:pt x="933" y="497"/>
                </a:cubicBezTo>
                <a:cubicBezTo>
                  <a:pt x="933" y="497"/>
                  <a:pt x="933" y="497"/>
                  <a:pt x="933" y="497"/>
                </a:cubicBezTo>
                <a:cubicBezTo>
                  <a:pt x="933" y="497"/>
                  <a:pt x="933" y="497"/>
                  <a:pt x="933" y="497"/>
                </a:cubicBezTo>
                <a:cubicBezTo>
                  <a:pt x="933" y="497"/>
                  <a:pt x="933" y="497"/>
                  <a:pt x="933" y="497"/>
                </a:cubicBezTo>
                <a:cubicBezTo>
                  <a:pt x="933" y="498"/>
                  <a:pt x="933" y="498"/>
                  <a:pt x="933" y="498"/>
                </a:cubicBezTo>
                <a:cubicBezTo>
                  <a:pt x="932" y="498"/>
                  <a:pt x="932" y="498"/>
                  <a:pt x="932" y="498"/>
                </a:cubicBezTo>
                <a:cubicBezTo>
                  <a:pt x="932" y="498"/>
                  <a:pt x="932" y="498"/>
                  <a:pt x="932" y="498"/>
                </a:cubicBezTo>
                <a:cubicBezTo>
                  <a:pt x="875" y="582"/>
                  <a:pt x="875" y="582"/>
                  <a:pt x="875" y="582"/>
                </a:cubicBezTo>
                <a:cubicBezTo>
                  <a:pt x="867" y="579"/>
                  <a:pt x="867" y="579"/>
                  <a:pt x="867" y="579"/>
                </a:cubicBezTo>
                <a:cubicBezTo>
                  <a:pt x="918" y="505"/>
                  <a:pt x="918" y="505"/>
                  <a:pt x="918" y="505"/>
                </a:cubicBezTo>
                <a:cubicBezTo>
                  <a:pt x="934" y="492"/>
                  <a:pt x="934" y="492"/>
                  <a:pt x="934" y="492"/>
                </a:cubicBezTo>
                <a:cubicBezTo>
                  <a:pt x="938" y="493"/>
                  <a:pt x="938" y="493"/>
                  <a:pt x="938" y="493"/>
                </a:cubicBezTo>
                <a:cubicBezTo>
                  <a:pt x="1022" y="632"/>
                  <a:pt x="1022" y="632"/>
                  <a:pt x="1022" y="632"/>
                </a:cubicBezTo>
                <a:cubicBezTo>
                  <a:pt x="1013" y="630"/>
                  <a:pt x="1013" y="630"/>
                  <a:pt x="1013" y="630"/>
                </a:cubicBezTo>
                <a:cubicBezTo>
                  <a:pt x="1013" y="630"/>
                  <a:pt x="1013" y="629"/>
                  <a:pt x="1013" y="629"/>
                </a:cubicBezTo>
                <a:cubicBezTo>
                  <a:pt x="1013" y="629"/>
                  <a:pt x="1013" y="629"/>
                  <a:pt x="1013" y="629"/>
                </a:cubicBezTo>
                <a:close/>
                <a:moveTo>
                  <a:pt x="1009" y="627"/>
                </a:moveTo>
                <a:cubicBezTo>
                  <a:pt x="878" y="582"/>
                  <a:pt x="878" y="582"/>
                  <a:pt x="878" y="582"/>
                </a:cubicBezTo>
                <a:cubicBezTo>
                  <a:pt x="933" y="501"/>
                  <a:pt x="933" y="501"/>
                  <a:pt x="933" y="501"/>
                </a:cubicBezTo>
                <a:lnTo>
                  <a:pt x="1009" y="627"/>
                </a:lnTo>
                <a:close/>
                <a:moveTo>
                  <a:pt x="752" y="646"/>
                </a:moveTo>
                <a:cubicBezTo>
                  <a:pt x="753" y="655"/>
                  <a:pt x="753" y="655"/>
                  <a:pt x="753" y="655"/>
                </a:cubicBezTo>
                <a:cubicBezTo>
                  <a:pt x="739" y="640"/>
                  <a:pt x="739" y="640"/>
                  <a:pt x="739" y="640"/>
                </a:cubicBezTo>
                <a:cubicBezTo>
                  <a:pt x="741" y="634"/>
                  <a:pt x="741" y="634"/>
                  <a:pt x="741" y="634"/>
                </a:cubicBezTo>
                <a:lnTo>
                  <a:pt x="752" y="646"/>
                </a:lnTo>
                <a:close/>
                <a:moveTo>
                  <a:pt x="742" y="631"/>
                </a:moveTo>
                <a:cubicBezTo>
                  <a:pt x="749" y="610"/>
                  <a:pt x="749" y="610"/>
                  <a:pt x="749" y="610"/>
                </a:cubicBezTo>
                <a:cubicBezTo>
                  <a:pt x="752" y="641"/>
                  <a:pt x="752" y="641"/>
                  <a:pt x="752" y="641"/>
                </a:cubicBezTo>
                <a:lnTo>
                  <a:pt x="742" y="631"/>
                </a:lnTo>
                <a:close/>
                <a:moveTo>
                  <a:pt x="738" y="643"/>
                </a:moveTo>
                <a:cubicBezTo>
                  <a:pt x="753" y="659"/>
                  <a:pt x="753" y="659"/>
                  <a:pt x="753" y="659"/>
                </a:cubicBezTo>
                <a:cubicBezTo>
                  <a:pt x="754" y="662"/>
                  <a:pt x="754" y="662"/>
                  <a:pt x="754" y="662"/>
                </a:cubicBezTo>
                <a:cubicBezTo>
                  <a:pt x="733" y="655"/>
                  <a:pt x="733" y="655"/>
                  <a:pt x="733" y="655"/>
                </a:cubicBezTo>
                <a:lnTo>
                  <a:pt x="738" y="643"/>
                </a:lnTo>
                <a:close/>
                <a:moveTo>
                  <a:pt x="736" y="636"/>
                </a:moveTo>
                <a:cubicBezTo>
                  <a:pt x="738" y="631"/>
                  <a:pt x="738" y="631"/>
                  <a:pt x="738" y="631"/>
                </a:cubicBezTo>
                <a:cubicBezTo>
                  <a:pt x="739" y="631"/>
                  <a:pt x="739" y="631"/>
                  <a:pt x="739" y="631"/>
                </a:cubicBezTo>
                <a:cubicBezTo>
                  <a:pt x="737" y="637"/>
                  <a:pt x="737" y="637"/>
                  <a:pt x="737" y="637"/>
                </a:cubicBezTo>
                <a:lnTo>
                  <a:pt x="736" y="636"/>
                </a:lnTo>
                <a:close/>
                <a:moveTo>
                  <a:pt x="737" y="625"/>
                </a:moveTo>
                <a:cubicBezTo>
                  <a:pt x="735" y="624"/>
                  <a:pt x="735" y="624"/>
                  <a:pt x="735" y="624"/>
                </a:cubicBezTo>
                <a:cubicBezTo>
                  <a:pt x="740" y="617"/>
                  <a:pt x="740" y="617"/>
                  <a:pt x="740" y="617"/>
                </a:cubicBezTo>
                <a:lnTo>
                  <a:pt x="737" y="625"/>
                </a:lnTo>
                <a:close/>
                <a:moveTo>
                  <a:pt x="736" y="628"/>
                </a:moveTo>
                <a:cubicBezTo>
                  <a:pt x="734" y="634"/>
                  <a:pt x="734" y="634"/>
                  <a:pt x="734" y="634"/>
                </a:cubicBezTo>
                <a:cubicBezTo>
                  <a:pt x="730" y="631"/>
                  <a:pt x="730" y="631"/>
                  <a:pt x="730" y="631"/>
                </a:cubicBezTo>
                <a:cubicBezTo>
                  <a:pt x="734" y="626"/>
                  <a:pt x="734" y="626"/>
                  <a:pt x="734" y="626"/>
                </a:cubicBezTo>
                <a:lnTo>
                  <a:pt x="736" y="628"/>
                </a:lnTo>
                <a:close/>
                <a:moveTo>
                  <a:pt x="716" y="652"/>
                </a:moveTo>
                <a:cubicBezTo>
                  <a:pt x="726" y="655"/>
                  <a:pt x="726" y="655"/>
                  <a:pt x="726" y="655"/>
                </a:cubicBezTo>
                <a:cubicBezTo>
                  <a:pt x="724" y="661"/>
                  <a:pt x="724" y="661"/>
                  <a:pt x="724" y="661"/>
                </a:cubicBezTo>
                <a:cubicBezTo>
                  <a:pt x="713" y="657"/>
                  <a:pt x="713" y="657"/>
                  <a:pt x="713" y="657"/>
                </a:cubicBezTo>
                <a:lnTo>
                  <a:pt x="716" y="652"/>
                </a:lnTo>
                <a:close/>
                <a:moveTo>
                  <a:pt x="715" y="649"/>
                </a:moveTo>
                <a:cubicBezTo>
                  <a:pt x="712" y="648"/>
                  <a:pt x="712" y="648"/>
                  <a:pt x="712" y="648"/>
                </a:cubicBezTo>
                <a:cubicBezTo>
                  <a:pt x="725" y="629"/>
                  <a:pt x="725" y="629"/>
                  <a:pt x="725" y="629"/>
                </a:cubicBezTo>
                <a:cubicBezTo>
                  <a:pt x="727" y="631"/>
                  <a:pt x="727" y="631"/>
                  <a:pt x="727" y="631"/>
                </a:cubicBezTo>
                <a:lnTo>
                  <a:pt x="715" y="649"/>
                </a:lnTo>
                <a:close/>
                <a:moveTo>
                  <a:pt x="718" y="650"/>
                </a:moveTo>
                <a:cubicBezTo>
                  <a:pt x="729" y="633"/>
                  <a:pt x="729" y="633"/>
                  <a:pt x="729" y="633"/>
                </a:cubicBezTo>
                <a:cubicBezTo>
                  <a:pt x="732" y="637"/>
                  <a:pt x="732" y="637"/>
                  <a:pt x="732" y="637"/>
                </a:cubicBezTo>
                <a:cubicBezTo>
                  <a:pt x="727" y="653"/>
                  <a:pt x="727" y="653"/>
                  <a:pt x="727" y="653"/>
                </a:cubicBezTo>
                <a:lnTo>
                  <a:pt x="718" y="650"/>
                </a:lnTo>
                <a:close/>
                <a:moveTo>
                  <a:pt x="728" y="629"/>
                </a:moveTo>
                <a:cubicBezTo>
                  <a:pt x="726" y="626"/>
                  <a:pt x="726" y="626"/>
                  <a:pt x="726" y="626"/>
                </a:cubicBezTo>
                <a:cubicBezTo>
                  <a:pt x="729" y="622"/>
                  <a:pt x="729" y="622"/>
                  <a:pt x="729" y="622"/>
                </a:cubicBezTo>
                <a:cubicBezTo>
                  <a:pt x="732" y="624"/>
                  <a:pt x="732" y="624"/>
                  <a:pt x="732" y="624"/>
                </a:cubicBezTo>
                <a:lnTo>
                  <a:pt x="728" y="629"/>
                </a:lnTo>
                <a:close/>
                <a:moveTo>
                  <a:pt x="729" y="617"/>
                </a:moveTo>
                <a:cubicBezTo>
                  <a:pt x="718" y="605"/>
                  <a:pt x="718" y="605"/>
                  <a:pt x="718" y="605"/>
                </a:cubicBezTo>
                <a:cubicBezTo>
                  <a:pt x="741" y="599"/>
                  <a:pt x="741" y="599"/>
                  <a:pt x="741" y="599"/>
                </a:cubicBezTo>
                <a:lnTo>
                  <a:pt x="729" y="617"/>
                </a:lnTo>
                <a:close/>
                <a:moveTo>
                  <a:pt x="727" y="620"/>
                </a:moveTo>
                <a:cubicBezTo>
                  <a:pt x="724" y="624"/>
                  <a:pt x="724" y="624"/>
                  <a:pt x="724" y="624"/>
                </a:cubicBezTo>
                <a:cubicBezTo>
                  <a:pt x="709" y="608"/>
                  <a:pt x="709" y="608"/>
                  <a:pt x="709" y="608"/>
                </a:cubicBezTo>
                <a:cubicBezTo>
                  <a:pt x="715" y="606"/>
                  <a:pt x="715" y="606"/>
                  <a:pt x="715" y="606"/>
                </a:cubicBezTo>
                <a:lnTo>
                  <a:pt x="727" y="620"/>
                </a:lnTo>
                <a:close/>
                <a:moveTo>
                  <a:pt x="707" y="606"/>
                </a:moveTo>
                <a:cubicBezTo>
                  <a:pt x="701" y="599"/>
                  <a:pt x="701" y="599"/>
                  <a:pt x="701" y="599"/>
                </a:cubicBezTo>
                <a:cubicBezTo>
                  <a:pt x="707" y="597"/>
                  <a:pt x="707" y="597"/>
                  <a:pt x="707" y="597"/>
                </a:cubicBezTo>
                <a:cubicBezTo>
                  <a:pt x="713" y="604"/>
                  <a:pt x="713" y="604"/>
                  <a:pt x="713" y="604"/>
                </a:cubicBezTo>
                <a:lnTo>
                  <a:pt x="707" y="606"/>
                </a:lnTo>
                <a:close/>
                <a:moveTo>
                  <a:pt x="623" y="307"/>
                </a:moveTo>
                <a:cubicBezTo>
                  <a:pt x="625" y="302"/>
                  <a:pt x="625" y="302"/>
                  <a:pt x="625" y="302"/>
                </a:cubicBezTo>
                <a:cubicBezTo>
                  <a:pt x="632" y="304"/>
                  <a:pt x="632" y="304"/>
                  <a:pt x="632" y="304"/>
                </a:cubicBezTo>
                <a:cubicBezTo>
                  <a:pt x="630" y="308"/>
                  <a:pt x="630" y="308"/>
                  <a:pt x="630" y="308"/>
                </a:cubicBezTo>
                <a:lnTo>
                  <a:pt x="623" y="307"/>
                </a:lnTo>
                <a:close/>
                <a:moveTo>
                  <a:pt x="628" y="311"/>
                </a:moveTo>
                <a:cubicBezTo>
                  <a:pt x="627" y="312"/>
                  <a:pt x="627" y="312"/>
                  <a:pt x="627" y="312"/>
                </a:cubicBezTo>
                <a:cubicBezTo>
                  <a:pt x="625" y="310"/>
                  <a:pt x="625" y="310"/>
                  <a:pt x="625" y="310"/>
                </a:cubicBezTo>
                <a:lnTo>
                  <a:pt x="628" y="311"/>
                </a:lnTo>
                <a:close/>
                <a:moveTo>
                  <a:pt x="353" y="259"/>
                </a:moveTo>
                <a:cubicBezTo>
                  <a:pt x="488" y="285"/>
                  <a:pt x="488" y="285"/>
                  <a:pt x="488" y="285"/>
                </a:cubicBezTo>
                <a:cubicBezTo>
                  <a:pt x="506" y="300"/>
                  <a:pt x="506" y="300"/>
                  <a:pt x="506" y="300"/>
                </a:cubicBezTo>
                <a:cubicBezTo>
                  <a:pt x="495" y="320"/>
                  <a:pt x="495" y="320"/>
                  <a:pt x="495" y="320"/>
                </a:cubicBezTo>
                <a:cubicBezTo>
                  <a:pt x="347" y="271"/>
                  <a:pt x="347" y="271"/>
                  <a:pt x="347" y="271"/>
                </a:cubicBezTo>
                <a:lnTo>
                  <a:pt x="353" y="259"/>
                </a:lnTo>
                <a:close/>
                <a:moveTo>
                  <a:pt x="352" y="256"/>
                </a:moveTo>
                <a:cubicBezTo>
                  <a:pt x="344" y="255"/>
                  <a:pt x="344" y="255"/>
                  <a:pt x="344" y="255"/>
                </a:cubicBezTo>
                <a:cubicBezTo>
                  <a:pt x="347" y="250"/>
                  <a:pt x="347" y="250"/>
                  <a:pt x="347" y="250"/>
                </a:cubicBezTo>
                <a:cubicBezTo>
                  <a:pt x="354" y="252"/>
                  <a:pt x="354" y="252"/>
                  <a:pt x="354" y="252"/>
                </a:cubicBezTo>
                <a:lnTo>
                  <a:pt x="352" y="256"/>
                </a:lnTo>
                <a:close/>
                <a:moveTo>
                  <a:pt x="355" y="257"/>
                </a:moveTo>
                <a:cubicBezTo>
                  <a:pt x="357" y="252"/>
                  <a:pt x="357" y="252"/>
                  <a:pt x="357" y="252"/>
                </a:cubicBezTo>
                <a:cubicBezTo>
                  <a:pt x="476" y="274"/>
                  <a:pt x="476" y="274"/>
                  <a:pt x="476" y="274"/>
                </a:cubicBezTo>
                <a:cubicBezTo>
                  <a:pt x="484" y="281"/>
                  <a:pt x="484" y="281"/>
                  <a:pt x="484" y="281"/>
                </a:cubicBezTo>
                <a:lnTo>
                  <a:pt x="355" y="257"/>
                </a:lnTo>
                <a:close/>
                <a:moveTo>
                  <a:pt x="516" y="305"/>
                </a:moveTo>
                <a:cubicBezTo>
                  <a:pt x="510" y="299"/>
                  <a:pt x="510" y="299"/>
                  <a:pt x="510" y="299"/>
                </a:cubicBezTo>
                <a:cubicBezTo>
                  <a:pt x="513" y="294"/>
                  <a:pt x="513" y="294"/>
                  <a:pt x="513" y="294"/>
                </a:cubicBezTo>
                <a:cubicBezTo>
                  <a:pt x="520" y="299"/>
                  <a:pt x="520" y="299"/>
                  <a:pt x="520" y="299"/>
                </a:cubicBezTo>
                <a:lnTo>
                  <a:pt x="516" y="305"/>
                </a:lnTo>
                <a:close/>
                <a:moveTo>
                  <a:pt x="517" y="309"/>
                </a:moveTo>
                <a:cubicBezTo>
                  <a:pt x="552" y="339"/>
                  <a:pt x="552" y="339"/>
                  <a:pt x="552" y="339"/>
                </a:cubicBezTo>
                <a:cubicBezTo>
                  <a:pt x="508" y="324"/>
                  <a:pt x="508" y="324"/>
                  <a:pt x="508" y="324"/>
                </a:cubicBezTo>
                <a:lnTo>
                  <a:pt x="517" y="309"/>
                </a:lnTo>
                <a:close/>
                <a:moveTo>
                  <a:pt x="508" y="298"/>
                </a:moveTo>
                <a:cubicBezTo>
                  <a:pt x="494" y="286"/>
                  <a:pt x="494" y="286"/>
                  <a:pt x="494" y="286"/>
                </a:cubicBezTo>
                <a:cubicBezTo>
                  <a:pt x="507" y="288"/>
                  <a:pt x="507" y="288"/>
                  <a:pt x="507" y="288"/>
                </a:cubicBezTo>
                <a:cubicBezTo>
                  <a:pt x="511" y="292"/>
                  <a:pt x="511" y="292"/>
                  <a:pt x="511" y="292"/>
                </a:cubicBezTo>
                <a:lnTo>
                  <a:pt x="508" y="298"/>
                </a:lnTo>
                <a:close/>
                <a:moveTo>
                  <a:pt x="496" y="323"/>
                </a:moveTo>
                <a:cubicBezTo>
                  <a:pt x="504" y="326"/>
                  <a:pt x="504" y="326"/>
                  <a:pt x="504" y="326"/>
                </a:cubicBezTo>
                <a:cubicBezTo>
                  <a:pt x="502" y="330"/>
                  <a:pt x="502" y="330"/>
                  <a:pt x="502" y="330"/>
                </a:cubicBezTo>
                <a:cubicBezTo>
                  <a:pt x="494" y="328"/>
                  <a:pt x="494" y="328"/>
                  <a:pt x="494" y="328"/>
                </a:cubicBezTo>
                <a:lnTo>
                  <a:pt x="496" y="323"/>
                </a:lnTo>
                <a:close/>
                <a:moveTo>
                  <a:pt x="498" y="321"/>
                </a:moveTo>
                <a:cubicBezTo>
                  <a:pt x="509" y="302"/>
                  <a:pt x="509" y="302"/>
                  <a:pt x="509" y="302"/>
                </a:cubicBezTo>
                <a:cubicBezTo>
                  <a:pt x="515" y="307"/>
                  <a:pt x="515" y="307"/>
                  <a:pt x="515" y="307"/>
                </a:cubicBezTo>
                <a:cubicBezTo>
                  <a:pt x="506" y="323"/>
                  <a:pt x="506" y="323"/>
                  <a:pt x="506" y="323"/>
                </a:cubicBezTo>
                <a:lnTo>
                  <a:pt x="498" y="321"/>
                </a:lnTo>
                <a:close/>
                <a:moveTo>
                  <a:pt x="507" y="327"/>
                </a:moveTo>
                <a:cubicBezTo>
                  <a:pt x="558" y="344"/>
                  <a:pt x="558" y="344"/>
                  <a:pt x="558" y="344"/>
                </a:cubicBezTo>
                <a:cubicBezTo>
                  <a:pt x="558" y="344"/>
                  <a:pt x="559" y="344"/>
                  <a:pt x="559" y="344"/>
                </a:cubicBezTo>
                <a:cubicBezTo>
                  <a:pt x="559" y="344"/>
                  <a:pt x="559" y="344"/>
                  <a:pt x="560" y="344"/>
                </a:cubicBezTo>
                <a:cubicBezTo>
                  <a:pt x="560" y="344"/>
                  <a:pt x="560" y="343"/>
                  <a:pt x="560" y="343"/>
                </a:cubicBezTo>
                <a:cubicBezTo>
                  <a:pt x="560" y="343"/>
                  <a:pt x="560" y="343"/>
                  <a:pt x="560" y="343"/>
                </a:cubicBezTo>
                <a:cubicBezTo>
                  <a:pt x="560" y="343"/>
                  <a:pt x="560" y="343"/>
                  <a:pt x="560" y="343"/>
                </a:cubicBezTo>
                <a:cubicBezTo>
                  <a:pt x="560" y="343"/>
                  <a:pt x="560" y="343"/>
                  <a:pt x="560" y="343"/>
                </a:cubicBezTo>
                <a:cubicBezTo>
                  <a:pt x="560" y="343"/>
                  <a:pt x="560" y="342"/>
                  <a:pt x="560" y="342"/>
                </a:cubicBezTo>
                <a:cubicBezTo>
                  <a:pt x="560" y="342"/>
                  <a:pt x="560" y="342"/>
                  <a:pt x="560" y="342"/>
                </a:cubicBezTo>
                <a:cubicBezTo>
                  <a:pt x="560" y="342"/>
                  <a:pt x="560" y="342"/>
                  <a:pt x="560" y="341"/>
                </a:cubicBezTo>
                <a:cubicBezTo>
                  <a:pt x="560" y="341"/>
                  <a:pt x="560" y="341"/>
                  <a:pt x="560" y="341"/>
                </a:cubicBezTo>
                <a:cubicBezTo>
                  <a:pt x="519" y="307"/>
                  <a:pt x="519" y="307"/>
                  <a:pt x="519" y="307"/>
                </a:cubicBezTo>
                <a:cubicBezTo>
                  <a:pt x="522" y="301"/>
                  <a:pt x="522" y="301"/>
                  <a:pt x="522" y="301"/>
                </a:cubicBezTo>
                <a:cubicBezTo>
                  <a:pt x="582" y="351"/>
                  <a:pt x="582" y="351"/>
                  <a:pt x="582" y="351"/>
                </a:cubicBezTo>
                <a:cubicBezTo>
                  <a:pt x="582" y="351"/>
                  <a:pt x="582" y="351"/>
                  <a:pt x="582" y="351"/>
                </a:cubicBezTo>
                <a:cubicBezTo>
                  <a:pt x="582" y="351"/>
                  <a:pt x="582" y="351"/>
                  <a:pt x="582" y="351"/>
                </a:cubicBezTo>
                <a:cubicBezTo>
                  <a:pt x="593" y="355"/>
                  <a:pt x="593" y="355"/>
                  <a:pt x="593" y="355"/>
                </a:cubicBezTo>
                <a:cubicBezTo>
                  <a:pt x="593" y="355"/>
                  <a:pt x="593" y="355"/>
                  <a:pt x="593" y="355"/>
                </a:cubicBezTo>
                <a:cubicBezTo>
                  <a:pt x="593" y="355"/>
                  <a:pt x="593" y="355"/>
                  <a:pt x="593" y="355"/>
                </a:cubicBezTo>
                <a:cubicBezTo>
                  <a:pt x="593" y="355"/>
                  <a:pt x="594" y="355"/>
                  <a:pt x="594" y="355"/>
                </a:cubicBezTo>
                <a:cubicBezTo>
                  <a:pt x="594" y="355"/>
                  <a:pt x="594" y="355"/>
                  <a:pt x="594" y="355"/>
                </a:cubicBezTo>
                <a:cubicBezTo>
                  <a:pt x="594" y="354"/>
                  <a:pt x="594" y="354"/>
                  <a:pt x="594" y="354"/>
                </a:cubicBezTo>
                <a:cubicBezTo>
                  <a:pt x="595" y="353"/>
                  <a:pt x="595" y="353"/>
                  <a:pt x="595" y="353"/>
                </a:cubicBezTo>
                <a:cubicBezTo>
                  <a:pt x="596" y="361"/>
                  <a:pt x="596" y="361"/>
                  <a:pt x="596" y="361"/>
                </a:cubicBezTo>
                <a:cubicBezTo>
                  <a:pt x="504" y="331"/>
                  <a:pt x="504" y="331"/>
                  <a:pt x="504" y="331"/>
                </a:cubicBezTo>
                <a:lnTo>
                  <a:pt x="507" y="327"/>
                </a:lnTo>
                <a:close/>
                <a:moveTo>
                  <a:pt x="592" y="352"/>
                </a:moveTo>
                <a:cubicBezTo>
                  <a:pt x="583" y="349"/>
                  <a:pt x="583" y="349"/>
                  <a:pt x="583" y="349"/>
                </a:cubicBezTo>
                <a:cubicBezTo>
                  <a:pt x="523" y="298"/>
                  <a:pt x="523" y="298"/>
                  <a:pt x="523" y="298"/>
                </a:cubicBezTo>
                <a:cubicBezTo>
                  <a:pt x="527" y="292"/>
                  <a:pt x="527" y="292"/>
                  <a:pt x="527" y="292"/>
                </a:cubicBezTo>
                <a:cubicBezTo>
                  <a:pt x="589" y="304"/>
                  <a:pt x="589" y="304"/>
                  <a:pt x="589" y="304"/>
                </a:cubicBezTo>
                <a:cubicBezTo>
                  <a:pt x="595" y="348"/>
                  <a:pt x="595" y="348"/>
                  <a:pt x="595" y="348"/>
                </a:cubicBezTo>
                <a:lnTo>
                  <a:pt x="592" y="352"/>
                </a:lnTo>
                <a:close/>
                <a:moveTo>
                  <a:pt x="591" y="296"/>
                </a:moveTo>
                <a:cubicBezTo>
                  <a:pt x="598" y="297"/>
                  <a:pt x="598" y="297"/>
                  <a:pt x="598" y="297"/>
                </a:cubicBezTo>
                <a:cubicBezTo>
                  <a:pt x="598" y="298"/>
                  <a:pt x="598" y="298"/>
                  <a:pt x="598" y="298"/>
                </a:cubicBezTo>
                <a:cubicBezTo>
                  <a:pt x="598" y="298"/>
                  <a:pt x="598" y="298"/>
                  <a:pt x="598" y="298"/>
                </a:cubicBezTo>
                <a:cubicBezTo>
                  <a:pt x="598" y="298"/>
                  <a:pt x="598" y="298"/>
                  <a:pt x="598" y="298"/>
                </a:cubicBezTo>
                <a:cubicBezTo>
                  <a:pt x="599" y="303"/>
                  <a:pt x="599" y="303"/>
                  <a:pt x="599" y="303"/>
                </a:cubicBezTo>
                <a:cubicBezTo>
                  <a:pt x="591" y="301"/>
                  <a:pt x="591" y="301"/>
                  <a:pt x="591" y="301"/>
                </a:cubicBezTo>
                <a:lnTo>
                  <a:pt x="591" y="296"/>
                </a:lnTo>
                <a:close/>
                <a:moveTo>
                  <a:pt x="590" y="293"/>
                </a:moveTo>
                <a:cubicBezTo>
                  <a:pt x="590" y="286"/>
                  <a:pt x="590" y="286"/>
                  <a:pt x="590" y="286"/>
                </a:cubicBezTo>
                <a:cubicBezTo>
                  <a:pt x="599" y="288"/>
                  <a:pt x="599" y="288"/>
                  <a:pt x="599" y="288"/>
                </a:cubicBezTo>
                <a:cubicBezTo>
                  <a:pt x="607" y="296"/>
                  <a:pt x="607" y="296"/>
                  <a:pt x="607" y="296"/>
                </a:cubicBezTo>
                <a:lnTo>
                  <a:pt x="590" y="293"/>
                </a:lnTo>
                <a:close/>
                <a:moveTo>
                  <a:pt x="679" y="313"/>
                </a:moveTo>
                <a:cubicBezTo>
                  <a:pt x="681" y="318"/>
                  <a:pt x="681" y="318"/>
                  <a:pt x="681" y="318"/>
                </a:cubicBezTo>
                <a:cubicBezTo>
                  <a:pt x="674" y="317"/>
                  <a:pt x="674" y="317"/>
                  <a:pt x="674" y="317"/>
                </a:cubicBezTo>
                <a:cubicBezTo>
                  <a:pt x="676" y="312"/>
                  <a:pt x="676" y="312"/>
                  <a:pt x="676" y="312"/>
                </a:cubicBezTo>
                <a:lnTo>
                  <a:pt x="679" y="313"/>
                </a:lnTo>
                <a:close/>
                <a:moveTo>
                  <a:pt x="677" y="309"/>
                </a:moveTo>
                <a:cubicBezTo>
                  <a:pt x="677" y="308"/>
                  <a:pt x="677" y="308"/>
                  <a:pt x="677" y="308"/>
                </a:cubicBezTo>
                <a:cubicBezTo>
                  <a:pt x="678" y="309"/>
                  <a:pt x="678" y="309"/>
                  <a:pt x="678" y="309"/>
                </a:cubicBezTo>
                <a:lnTo>
                  <a:pt x="677" y="309"/>
                </a:lnTo>
                <a:close/>
                <a:moveTo>
                  <a:pt x="703" y="398"/>
                </a:moveTo>
                <a:cubicBezTo>
                  <a:pt x="697" y="392"/>
                  <a:pt x="697" y="392"/>
                  <a:pt x="697" y="392"/>
                </a:cubicBezTo>
                <a:cubicBezTo>
                  <a:pt x="700" y="388"/>
                  <a:pt x="700" y="388"/>
                  <a:pt x="700" y="388"/>
                </a:cubicBezTo>
                <a:cubicBezTo>
                  <a:pt x="703" y="391"/>
                  <a:pt x="703" y="391"/>
                  <a:pt x="703" y="391"/>
                </a:cubicBezTo>
                <a:cubicBezTo>
                  <a:pt x="703" y="391"/>
                  <a:pt x="703" y="391"/>
                  <a:pt x="703" y="391"/>
                </a:cubicBezTo>
                <a:cubicBezTo>
                  <a:pt x="704" y="391"/>
                  <a:pt x="704" y="392"/>
                  <a:pt x="704" y="392"/>
                </a:cubicBezTo>
                <a:cubicBezTo>
                  <a:pt x="704" y="392"/>
                  <a:pt x="704" y="392"/>
                  <a:pt x="704" y="392"/>
                </a:cubicBezTo>
                <a:cubicBezTo>
                  <a:pt x="704" y="392"/>
                  <a:pt x="704" y="392"/>
                  <a:pt x="704" y="392"/>
                </a:cubicBezTo>
                <a:cubicBezTo>
                  <a:pt x="705" y="392"/>
                  <a:pt x="705" y="392"/>
                  <a:pt x="705" y="391"/>
                </a:cubicBezTo>
                <a:cubicBezTo>
                  <a:pt x="705" y="391"/>
                  <a:pt x="705" y="391"/>
                  <a:pt x="705" y="391"/>
                </a:cubicBezTo>
                <a:lnTo>
                  <a:pt x="703" y="398"/>
                </a:lnTo>
                <a:close/>
                <a:moveTo>
                  <a:pt x="710" y="385"/>
                </a:moveTo>
                <a:cubicBezTo>
                  <a:pt x="711" y="387"/>
                  <a:pt x="711" y="387"/>
                  <a:pt x="711" y="387"/>
                </a:cubicBezTo>
                <a:cubicBezTo>
                  <a:pt x="706" y="401"/>
                  <a:pt x="706" y="401"/>
                  <a:pt x="706" y="401"/>
                </a:cubicBezTo>
                <a:cubicBezTo>
                  <a:pt x="705" y="400"/>
                  <a:pt x="705" y="400"/>
                  <a:pt x="705" y="400"/>
                </a:cubicBezTo>
                <a:lnTo>
                  <a:pt x="710" y="385"/>
                </a:lnTo>
                <a:close/>
                <a:moveTo>
                  <a:pt x="705" y="404"/>
                </a:moveTo>
                <a:cubicBezTo>
                  <a:pt x="705" y="405"/>
                  <a:pt x="705" y="405"/>
                  <a:pt x="705" y="405"/>
                </a:cubicBezTo>
                <a:cubicBezTo>
                  <a:pt x="703" y="407"/>
                  <a:pt x="703" y="407"/>
                  <a:pt x="703" y="407"/>
                </a:cubicBezTo>
                <a:cubicBezTo>
                  <a:pt x="704" y="403"/>
                  <a:pt x="704" y="403"/>
                  <a:pt x="704" y="403"/>
                </a:cubicBezTo>
                <a:lnTo>
                  <a:pt x="705" y="404"/>
                </a:lnTo>
                <a:close/>
                <a:moveTo>
                  <a:pt x="698" y="382"/>
                </a:moveTo>
                <a:cubicBezTo>
                  <a:pt x="696" y="380"/>
                  <a:pt x="696" y="380"/>
                  <a:pt x="696" y="380"/>
                </a:cubicBezTo>
                <a:cubicBezTo>
                  <a:pt x="698" y="378"/>
                  <a:pt x="698" y="378"/>
                  <a:pt x="698" y="378"/>
                </a:cubicBezTo>
                <a:cubicBezTo>
                  <a:pt x="699" y="381"/>
                  <a:pt x="699" y="381"/>
                  <a:pt x="699" y="381"/>
                </a:cubicBezTo>
                <a:lnTo>
                  <a:pt x="698" y="382"/>
                </a:lnTo>
                <a:close/>
                <a:moveTo>
                  <a:pt x="699" y="359"/>
                </a:moveTo>
                <a:cubicBezTo>
                  <a:pt x="695" y="366"/>
                  <a:pt x="695" y="366"/>
                  <a:pt x="695" y="366"/>
                </a:cubicBezTo>
                <a:cubicBezTo>
                  <a:pt x="694" y="363"/>
                  <a:pt x="694" y="363"/>
                  <a:pt x="694" y="363"/>
                </a:cubicBezTo>
                <a:cubicBezTo>
                  <a:pt x="698" y="357"/>
                  <a:pt x="698" y="357"/>
                  <a:pt x="698" y="357"/>
                </a:cubicBezTo>
                <a:lnTo>
                  <a:pt x="699" y="359"/>
                </a:lnTo>
                <a:close/>
                <a:moveTo>
                  <a:pt x="686" y="322"/>
                </a:moveTo>
                <a:cubicBezTo>
                  <a:pt x="713" y="327"/>
                  <a:pt x="713" y="327"/>
                  <a:pt x="713" y="327"/>
                </a:cubicBezTo>
                <a:cubicBezTo>
                  <a:pt x="698" y="350"/>
                  <a:pt x="698" y="350"/>
                  <a:pt x="698" y="350"/>
                </a:cubicBezTo>
                <a:lnTo>
                  <a:pt x="686" y="322"/>
                </a:lnTo>
                <a:close/>
                <a:moveTo>
                  <a:pt x="698" y="372"/>
                </a:moveTo>
                <a:cubicBezTo>
                  <a:pt x="697" y="369"/>
                  <a:pt x="697" y="369"/>
                  <a:pt x="697" y="369"/>
                </a:cubicBezTo>
                <a:cubicBezTo>
                  <a:pt x="701" y="363"/>
                  <a:pt x="701" y="363"/>
                  <a:pt x="701" y="363"/>
                </a:cubicBezTo>
                <a:cubicBezTo>
                  <a:pt x="702" y="366"/>
                  <a:pt x="702" y="366"/>
                  <a:pt x="702" y="366"/>
                </a:cubicBezTo>
                <a:lnTo>
                  <a:pt x="698" y="372"/>
                </a:lnTo>
                <a:close/>
                <a:moveTo>
                  <a:pt x="701" y="356"/>
                </a:moveTo>
                <a:cubicBezTo>
                  <a:pt x="700" y="354"/>
                  <a:pt x="700" y="354"/>
                  <a:pt x="700" y="354"/>
                </a:cubicBezTo>
                <a:cubicBezTo>
                  <a:pt x="717" y="327"/>
                  <a:pt x="717" y="327"/>
                  <a:pt x="717" y="327"/>
                </a:cubicBezTo>
                <a:cubicBezTo>
                  <a:pt x="717" y="326"/>
                  <a:pt x="717" y="326"/>
                  <a:pt x="717" y="326"/>
                </a:cubicBezTo>
                <a:cubicBezTo>
                  <a:pt x="717" y="326"/>
                  <a:pt x="717" y="326"/>
                  <a:pt x="717" y="326"/>
                </a:cubicBezTo>
                <a:cubicBezTo>
                  <a:pt x="717" y="326"/>
                  <a:pt x="717" y="326"/>
                  <a:pt x="717" y="326"/>
                </a:cubicBezTo>
                <a:cubicBezTo>
                  <a:pt x="717" y="326"/>
                  <a:pt x="717" y="326"/>
                  <a:pt x="717" y="326"/>
                </a:cubicBezTo>
                <a:cubicBezTo>
                  <a:pt x="717" y="326"/>
                  <a:pt x="717" y="326"/>
                  <a:pt x="717" y="325"/>
                </a:cubicBezTo>
                <a:cubicBezTo>
                  <a:pt x="717" y="325"/>
                  <a:pt x="717" y="325"/>
                  <a:pt x="717" y="325"/>
                </a:cubicBezTo>
                <a:cubicBezTo>
                  <a:pt x="717" y="325"/>
                  <a:pt x="717" y="325"/>
                  <a:pt x="717" y="325"/>
                </a:cubicBezTo>
                <a:cubicBezTo>
                  <a:pt x="716" y="325"/>
                  <a:pt x="716" y="325"/>
                  <a:pt x="716" y="325"/>
                </a:cubicBezTo>
                <a:cubicBezTo>
                  <a:pt x="716" y="325"/>
                  <a:pt x="716" y="325"/>
                  <a:pt x="716" y="325"/>
                </a:cubicBezTo>
                <a:cubicBezTo>
                  <a:pt x="716" y="325"/>
                  <a:pt x="716" y="325"/>
                  <a:pt x="716" y="325"/>
                </a:cubicBezTo>
                <a:cubicBezTo>
                  <a:pt x="716" y="325"/>
                  <a:pt x="716" y="325"/>
                  <a:pt x="716" y="324"/>
                </a:cubicBezTo>
                <a:cubicBezTo>
                  <a:pt x="716" y="324"/>
                  <a:pt x="716" y="324"/>
                  <a:pt x="716" y="324"/>
                </a:cubicBezTo>
                <a:cubicBezTo>
                  <a:pt x="716" y="324"/>
                  <a:pt x="716" y="324"/>
                  <a:pt x="716" y="324"/>
                </a:cubicBezTo>
                <a:cubicBezTo>
                  <a:pt x="716" y="324"/>
                  <a:pt x="716" y="324"/>
                  <a:pt x="716" y="324"/>
                </a:cubicBezTo>
                <a:cubicBezTo>
                  <a:pt x="685" y="319"/>
                  <a:pt x="685" y="319"/>
                  <a:pt x="685" y="319"/>
                </a:cubicBezTo>
                <a:cubicBezTo>
                  <a:pt x="682" y="313"/>
                  <a:pt x="682" y="313"/>
                  <a:pt x="682" y="313"/>
                </a:cubicBezTo>
                <a:cubicBezTo>
                  <a:pt x="723" y="321"/>
                  <a:pt x="723" y="321"/>
                  <a:pt x="723" y="321"/>
                </a:cubicBezTo>
                <a:lnTo>
                  <a:pt x="701" y="356"/>
                </a:lnTo>
                <a:close/>
                <a:moveTo>
                  <a:pt x="683" y="321"/>
                </a:moveTo>
                <a:cubicBezTo>
                  <a:pt x="697" y="353"/>
                  <a:pt x="697" y="353"/>
                  <a:pt x="697" y="353"/>
                </a:cubicBezTo>
                <a:cubicBezTo>
                  <a:pt x="693" y="360"/>
                  <a:pt x="693" y="360"/>
                  <a:pt x="693" y="360"/>
                </a:cubicBezTo>
                <a:cubicBezTo>
                  <a:pt x="676" y="320"/>
                  <a:pt x="676" y="320"/>
                  <a:pt x="676" y="320"/>
                </a:cubicBezTo>
                <a:lnTo>
                  <a:pt x="683" y="321"/>
                </a:lnTo>
                <a:close/>
                <a:moveTo>
                  <a:pt x="674" y="309"/>
                </a:moveTo>
                <a:cubicBezTo>
                  <a:pt x="672" y="308"/>
                  <a:pt x="672" y="308"/>
                  <a:pt x="672" y="308"/>
                </a:cubicBezTo>
                <a:cubicBezTo>
                  <a:pt x="674" y="302"/>
                  <a:pt x="674" y="302"/>
                  <a:pt x="674" y="302"/>
                </a:cubicBezTo>
                <a:cubicBezTo>
                  <a:pt x="675" y="302"/>
                  <a:pt x="675" y="302"/>
                  <a:pt x="675" y="302"/>
                </a:cubicBezTo>
                <a:cubicBezTo>
                  <a:pt x="675" y="304"/>
                  <a:pt x="675" y="304"/>
                  <a:pt x="675" y="304"/>
                </a:cubicBezTo>
                <a:lnTo>
                  <a:pt x="674" y="309"/>
                </a:lnTo>
                <a:close/>
                <a:moveTo>
                  <a:pt x="673" y="311"/>
                </a:moveTo>
                <a:cubicBezTo>
                  <a:pt x="673" y="313"/>
                  <a:pt x="673" y="313"/>
                  <a:pt x="673" y="313"/>
                </a:cubicBezTo>
                <a:cubicBezTo>
                  <a:pt x="672" y="311"/>
                  <a:pt x="672" y="311"/>
                  <a:pt x="672" y="311"/>
                </a:cubicBezTo>
                <a:lnTo>
                  <a:pt x="673" y="311"/>
                </a:lnTo>
                <a:close/>
                <a:moveTo>
                  <a:pt x="672" y="299"/>
                </a:moveTo>
                <a:cubicBezTo>
                  <a:pt x="647" y="294"/>
                  <a:pt x="647" y="294"/>
                  <a:pt x="647" y="294"/>
                </a:cubicBezTo>
                <a:cubicBezTo>
                  <a:pt x="650" y="290"/>
                  <a:pt x="650" y="290"/>
                  <a:pt x="650" y="290"/>
                </a:cubicBezTo>
                <a:cubicBezTo>
                  <a:pt x="652" y="291"/>
                  <a:pt x="652" y="291"/>
                  <a:pt x="652" y="291"/>
                </a:cubicBezTo>
                <a:cubicBezTo>
                  <a:pt x="652" y="291"/>
                  <a:pt x="652" y="291"/>
                  <a:pt x="653" y="291"/>
                </a:cubicBezTo>
                <a:cubicBezTo>
                  <a:pt x="653" y="291"/>
                  <a:pt x="653" y="291"/>
                  <a:pt x="653" y="291"/>
                </a:cubicBezTo>
                <a:cubicBezTo>
                  <a:pt x="653" y="291"/>
                  <a:pt x="653" y="291"/>
                  <a:pt x="653" y="291"/>
                </a:cubicBezTo>
                <a:cubicBezTo>
                  <a:pt x="654" y="291"/>
                  <a:pt x="654" y="290"/>
                  <a:pt x="654" y="290"/>
                </a:cubicBezTo>
                <a:cubicBezTo>
                  <a:pt x="654" y="290"/>
                  <a:pt x="654" y="290"/>
                  <a:pt x="654" y="290"/>
                </a:cubicBezTo>
                <a:cubicBezTo>
                  <a:pt x="654" y="290"/>
                  <a:pt x="654" y="290"/>
                  <a:pt x="654" y="290"/>
                </a:cubicBezTo>
                <a:cubicBezTo>
                  <a:pt x="654" y="290"/>
                  <a:pt x="654" y="290"/>
                  <a:pt x="654" y="290"/>
                </a:cubicBezTo>
                <a:cubicBezTo>
                  <a:pt x="654" y="289"/>
                  <a:pt x="654" y="289"/>
                  <a:pt x="654" y="289"/>
                </a:cubicBezTo>
                <a:cubicBezTo>
                  <a:pt x="654" y="289"/>
                  <a:pt x="654" y="289"/>
                  <a:pt x="654" y="289"/>
                </a:cubicBezTo>
                <a:cubicBezTo>
                  <a:pt x="652" y="287"/>
                  <a:pt x="652" y="287"/>
                  <a:pt x="652" y="287"/>
                </a:cubicBezTo>
                <a:cubicBezTo>
                  <a:pt x="655" y="282"/>
                  <a:pt x="655" y="282"/>
                  <a:pt x="655" y="282"/>
                </a:cubicBezTo>
                <a:cubicBezTo>
                  <a:pt x="658" y="286"/>
                  <a:pt x="658" y="286"/>
                  <a:pt x="658" y="286"/>
                </a:cubicBezTo>
                <a:cubicBezTo>
                  <a:pt x="658" y="286"/>
                  <a:pt x="658" y="286"/>
                  <a:pt x="658" y="286"/>
                </a:cubicBezTo>
                <a:cubicBezTo>
                  <a:pt x="658" y="286"/>
                  <a:pt x="659" y="286"/>
                  <a:pt x="659" y="286"/>
                </a:cubicBezTo>
                <a:cubicBezTo>
                  <a:pt x="659" y="286"/>
                  <a:pt x="659" y="286"/>
                  <a:pt x="659" y="286"/>
                </a:cubicBezTo>
                <a:cubicBezTo>
                  <a:pt x="659" y="286"/>
                  <a:pt x="659" y="286"/>
                  <a:pt x="659" y="286"/>
                </a:cubicBezTo>
                <a:cubicBezTo>
                  <a:pt x="659" y="286"/>
                  <a:pt x="659" y="286"/>
                  <a:pt x="659" y="286"/>
                </a:cubicBezTo>
                <a:cubicBezTo>
                  <a:pt x="659" y="286"/>
                  <a:pt x="659" y="286"/>
                  <a:pt x="659" y="286"/>
                </a:cubicBezTo>
                <a:cubicBezTo>
                  <a:pt x="659" y="286"/>
                  <a:pt x="660" y="286"/>
                  <a:pt x="660" y="286"/>
                </a:cubicBezTo>
                <a:cubicBezTo>
                  <a:pt x="660" y="286"/>
                  <a:pt x="660" y="286"/>
                  <a:pt x="660" y="286"/>
                </a:cubicBezTo>
                <a:cubicBezTo>
                  <a:pt x="660" y="286"/>
                  <a:pt x="660" y="286"/>
                  <a:pt x="660" y="286"/>
                </a:cubicBezTo>
                <a:cubicBezTo>
                  <a:pt x="660" y="286"/>
                  <a:pt x="660" y="286"/>
                  <a:pt x="660" y="286"/>
                </a:cubicBezTo>
                <a:cubicBezTo>
                  <a:pt x="660" y="286"/>
                  <a:pt x="661" y="286"/>
                  <a:pt x="661" y="285"/>
                </a:cubicBezTo>
                <a:cubicBezTo>
                  <a:pt x="661" y="285"/>
                  <a:pt x="661" y="285"/>
                  <a:pt x="661" y="285"/>
                </a:cubicBezTo>
                <a:cubicBezTo>
                  <a:pt x="661" y="285"/>
                  <a:pt x="661" y="285"/>
                  <a:pt x="661" y="284"/>
                </a:cubicBezTo>
                <a:cubicBezTo>
                  <a:pt x="658" y="277"/>
                  <a:pt x="658" y="277"/>
                  <a:pt x="658" y="277"/>
                </a:cubicBezTo>
                <a:cubicBezTo>
                  <a:pt x="661" y="271"/>
                  <a:pt x="661" y="271"/>
                  <a:pt x="661" y="271"/>
                </a:cubicBezTo>
                <a:cubicBezTo>
                  <a:pt x="673" y="297"/>
                  <a:pt x="673" y="297"/>
                  <a:pt x="673" y="297"/>
                </a:cubicBezTo>
                <a:lnTo>
                  <a:pt x="672" y="299"/>
                </a:lnTo>
                <a:close/>
                <a:moveTo>
                  <a:pt x="670" y="306"/>
                </a:moveTo>
                <a:cubicBezTo>
                  <a:pt x="668" y="303"/>
                  <a:pt x="668" y="303"/>
                  <a:pt x="668" y="303"/>
                </a:cubicBezTo>
                <a:cubicBezTo>
                  <a:pt x="668" y="303"/>
                  <a:pt x="668" y="303"/>
                  <a:pt x="668" y="303"/>
                </a:cubicBezTo>
                <a:cubicBezTo>
                  <a:pt x="668" y="303"/>
                  <a:pt x="668" y="302"/>
                  <a:pt x="668" y="302"/>
                </a:cubicBezTo>
                <a:cubicBezTo>
                  <a:pt x="668" y="302"/>
                  <a:pt x="668" y="302"/>
                  <a:pt x="668" y="302"/>
                </a:cubicBezTo>
                <a:cubicBezTo>
                  <a:pt x="668" y="302"/>
                  <a:pt x="668" y="302"/>
                  <a:pt x="668" y="302"/>
                </a:cubicBezTo>
                <a:cubicBezTo>
                  <a:pt x="668" y="302"/>
                  <a:pt x="668" y="302"/>
                  <a:pt x="668" y="302"/>
                </a:cubicBezTo>
                <a:cubicBezTo>
                  <a:pt x="668" y="302"/>
                  <a:pt x="668" y="302"/>
                  <a:pt x="668" y="302"/>
                </a:cubicBezTo>
                <a:cubicBezTo>
                  <a:pt x="663" y="300"/>
                  <a:pt x="663" y="300"/>
                  <a:pt x="663" y="300"/>
                </a:cubicBezTo>
                <a:cubicBezTo>
                  <a:pt x="671" y="302"/>
                  <a:pt x="671" y="302"/>
                  <a:pt x="671" y="302"/>
                </a:cubicBezTo>
                <a:lnTo>
                  <a:pt x="670" y="306"/>
                </a:lnTo>
                <a:close/>
                <a:moveTo>
                  <a:pt x="671" y="316"/>
                </a:moveTo>
                <a:cubicBezTo>
                  <a:pt x="670" y="316"/>
                  <a:pt x="670" y="316"/>
                  <a:pt x="670" y="316"/>
                </a:cubicBezTo>
                <a:cubicBezTo>
                  <a:pt x="670" y="315"/>
                  <a:pt x="670" y="315"/>
                  <a:pt x="670" y="315"/>
                </a:cubicBezTo>
                <a:lnTo>
                  <a:pt x="671" y="316"/>
                </a:lnTo>
                <a:close/>
                <a:moveTo>
                  <a:pt x="653" y="275"/>
                </a:moveTo>
                <a:cubicBezTo>
                  <a:pt x="653" y="274"/>
                  <a:pt x="653" y="274"/>
                  <a:pt x="653" y="274"/>
                </a:cubicBezTo>
                <a:cubicBezTo>
                  <a:pt x="654" y="277"/>
                  <a:pt x="654" y="277"/>
                  <a:pt x="654" y="277"/>
                </a:cubicBezTo>
                <a:lnTo>
                  <a:pt x="653" y="275"/>
                </a:lnTo>
                <a:close/>
                <a:moveTo>
                  <a:pt x="653" y="280"/>
                </a:moveTo>
                <a:cubicBezTo>
                  <a:pt x="650" y="284"/>
                  <a:pt x="650" y="284"/>
                  <a:pt x="650" y="284"/>
                </a:cubicBezTo>
                <a:cubicBezTo>
                  <a:pt x="648" y="282"/>
                  <a:pt x="648" y="282"/>
                  <a:pt x="648" y="282"/>
                </a:cubicBezTo>
                <a:cubicBezTo>
                  <a:pt x="651" y="278"/>
                  <a:pt x="651" y="278"/>
                  <a:pt x="651" y="278"/>
                </a:cubicBezTo>
                <a:lnTo>
                  <a:pt x="653" y="280"/>
                </a:lnTo>
                <a:close/>
                <a:moveTo>
                  <a:pt x="654" y="268"/>
                </a:moveTo>
                <a:cubicBezTo>
                  <a:pt x="650" y="261"/>
                  <a:pt x="650" y="261"/>
                  <a:pt x="650" y="261"/>
                </a:cubicBezTo>
                <a:cubicBezTo>
                  <a:pt x="654" y="254"/>
                  <a:pt x="654" y="254"/>
                  <a:pt x="654" y="254"/>
                </a:cubicBezTo>
                <a:cubicBezTo>
                  <a:pt x="657" y="262"/>
                  <a:pt x="657" y="262"/>
                  <a:pt x="657" y="262"/>
                </a:cubicBezTo>
                <a:lnTo>
                  <a:pt x="654" y="268"/>
                </a:lnTo>
                <a:close/>
                <a:moveTo>
                  <a:pt x="652" y="271"/>
                </a:moveTo>
                <a:cubicBezTo>
                  <a:pt x="651" y="273"/>
                  <a:pt x="651" y="273"/>
                  <a:pt x="651" y="273"/>
                </a:cubicBezTo>
                <a:cubicBezTo>
                  <a:pt x="646" y="268"/>
                  <a:pt x="646" y="268"/>
                  <a:pt x="646" y="268"/>
                </a:cubicBezTo>
                <a:cubicBezTo>
                  <a:pt x="649" y="264"/>
                  <a:pt x="649" y="264"/>
                  <a:pt x="649" y="264"/>
                </a:cubicBezTo>
                <a:lnTo>
                  <a:pt x="652" y="271"/>
                </a:lnTo>
                <a:close/>
                <a:moveTo>
                  <a:pt x="649" y="276"/>
                </a:moveTo>
                <a:cubicBezTo>
                  <a:pt x="646" y="280"/>
                  <a:pt x="646" y="280"/>
                  <a:pt x="646" y="280"/>
                </a:cubicBezTo>
                <a:cubicBezTo>
                  <a:pt x="642" y="275"/>
                  <a:pt x="642" y="275"/>
                  <a:pt x="642" y="275"/>
                </a:cubicBezTo>
                <a:cubicBezTo>
                  <a:pt x="645" y="270"/>
                  <a:pt x="645" y="270"/>
                  <a:pt x="645" y="270"/>
                </a:cubicBezTo>
                <a:lnTo>
                  <a:pt x="649" y="276"/>
                </a:lnTo>
                <a:close/>
                <a:moveTo>
                  <a:pt x="648" y="286"/>
                </a:moveTo>
                <a:cubicBezTo>
                  <a:pt x="646" y="286"/>
                  <a:pt x="646" y="286"/>
                  <a:pt x="646" y="286"/>
                </a:cubicBezTo>
                <a:cubicBezTo>
                  <a:pt x="647" y="285"/>
                  <a:pt x="647" y="285"/>
                  <a:pt x="647" y="285"/>
                </a:cubicBezTo>
                <a:lnTo>
                  <a:pt x="648" y="286"/>
                </a:lnTo>
                <a:close/>
                <a:moveTo>
                  <a:pt x="645" y="283"/>
                </a:moveTo>
                <a:cubicBezTo>
                  <a:pt x="644" y="285"/>
                  <a:pt x="644" y="285"/>
                  <a:pt x="644" y="285"/>
                </a:cubicBezTo>
                <a:cubicBezTo>
                  <a:pt x="637" y="282"/>
                  <a:pt x="637" y="282"/>
                  <a:pt x="637" y="282"/>
                </a:cubicBezTo>
                <a:cubicBezTo>
                  <a:pt x="640" y="277"/>
                  <a:pt x="640" y="277"/>
                  <a:pt x="640" y="277"/>
                </a:cubicBezTo>
                <a:lnTo>
                  <a:pt x="645" y="283"/>
                </a:lnTo>
                <a:close/>
                <a:moveTo>
                  <a:pt x="645" y="288"/>
                </a:moveTo>
                <a:cubicBezTo>
                  <a:pt x="647" y="289"/>
                  <a:pt x="647" y="289"/>
                  <a:pt x="647" y="289"/>
                </a:cubicBezTo>
                <a:cubicBezTo>
                  <a:pt x="645" y="294"/>
                  <a:pt x="645" y="294"/>
                  <a:pt x="645" y="294"/>
                </a:cubicBezTo>
                <a:cubicBezTo>
                  <a:pt x="642" y="293"/>
                  <a:pt x="642" y="293"/>
                  <a:pt x="642" y="293"/>
                </a:cubicBezTo>
                <a:lnTo>
                  <a:pt x="645" y="288"/>
                </a:lnTo>
                <a:close/>
                <a:moveTo>
                  <a:pt x="646" y="297"/>
                </a:moveTo>
                <a:cubicBezTo>
                  <a:pt x="666" y="304"/>
                  <a:pt x="666" y="304"/>
                  <a:pt x="666" y="304"/>
                </a:cubicBezTo>
                <a:cubicBezTo>
                  <a:pt x="667" y="307"/>
                  <a:pt x="667" y="307"/>
                  <a:pt x="667" y="307"/>
                </a:cubicBezTo>
                <a:cubicBezTo>
                  <a:pt x="642" y="303"/>
                  <a:pt x="642" y="303"/>
                  <a:pt x="642" y="303"/>
                </a:cubicBezTo>
                <a:lnTo>
                  <a:pt x="646" y="297"/>
                </a:lnTo>
                <a:close/>
                <a:moveTo>
                  <a:pt x="656" y="274"/>
                </a:moveTo>
                <a:cubicBezTo>
                  <a:pt x="655" y="271"/>
                  <a:pt x="655" y="271"/>
                  <a:pt x="655" y="271"/>
                </a:cubicBezTo>
                <a:cubicBezTo>
                  <a:pt x="659" y="265"/>
                  <a:pt x="659" y="265"/>
                  <a:pt x="659" y="265"/>
                </a:cubicBezTo>
                <a:cubicBezTo>
                  <a:pt x="660" y="268"/>
                  <a:pt x="660" y="268"/>
                  <a:pt x="660" y="268"/>
                </a:cubicBezTo>
                <a:lnTo>
                  <a:pt x="656" y="274"/>
                </a:lnTo>
                <a:close/>
                <a:moveTo>
                  <a:pt x="659" y="259"/>
                </a:moveTo>
                <a:cubicBezTo>
                  <a:pt x="656" y="251"/>
                  <a:pt x="656" y="251"/>
                  <a:pt x="656" y="251"/>
                </a:cubicBezTo>
                <a:cubicBezTo>
                  <a:pt x="677" y="216"/>
                  <a:pt x="677" y="216"/>
                  <a:pt x="677" y="216"/>
                </a:cubicBezTo>
                <a:cubicBezTo>
                  <a:pt x="688" y="211"/>
                  <a:pt x="688" y="211"/>
                  <a:pt x="688" y="211"/>
                </a:cubicBezTo>
                <a:lnTo>
                  <a:pt x="659" y="259"/>
                </a:lnTo>
                <a:close/>
                <a:moveTo>
                  <a:pt x="655" y="248"/>
                </a:moveTo>
                <a:cubicBezTo>
                  <a:pt x="646" y="229"/>
                  <a:pt x="646" y="229"/>
                  <a:pt x="646" y="229"/>
                </a:cubicBezTo>
                <a:cubicBezTo>
                  <a:pt x="673" y="218"/>
                  <a:pt x="673" y="218"/>
                  <a:pt x="673" y="218"/>
                </a:cubicBezTo>
                <a:lnTo>
                  <a:pt x="655" y="248"/>
                </a:lnTo>
                <a:close/>
                <a:moveTo>
                  <a:pt x="653" y="251"/>
                </a:moveTo>
                <a:cubicBezTo>
                  <a:pt x="649" y="257"/>
                  <a:pt x="649" y="257"/>
                  <a:pt x="649" y="257"/>
                </a:cubicBezTo>
                <a:cubicBezTo>
                  <a:pt x="638" y="233"/>
                  <a:pt x="638" y="233"/>
                  <a:pt x="638" y="233"/>
                </a:cubicBezTo>
                <a:cubicBezTo>
                  <a:pt x="644" y="230"/>
                  <a:pt x="644" y="230"/>
                  <a:pt x="644" y="230"/>
                </a:cubicBezTo>
                <a:lnTo>
                  <a:pt x="653" y="251"/>
                </a:lnTo>
                <a:close/>
                <a:moveTo>
                  <a:pt x="647" y="260"/>
                </a:moveTo>
                <a:cubicBezTo>
                  <a:pt x="644" y="265"/>
                  <a:pt x="644" y="265"/>
                  <a:pt x="644" y="265"/>
                </a:cubicBezTo>
                <a:cubicBezTo>
                  <a:pt x="622" y="240"/>
                  <a:pt x="622" y="240"/>
                  <a:pt x="622" y="240"/>
                </a:cubicBezTo>
                <a:cubicBezTo>
                  <a:pt x="636" y="234"/>
                  <a:pt x="636" y="234"/>
                  <a:pt x="636" y="234"/>
                </a:cubicBezTo>
                <a:lnTo>
                  <a:pt x="647" y="260"/>
                </a:lnTo>
                <a:close/>
                <a:moveTo>
                  <a:pt x="643" y="268"/>
                </a:moveTo>
                <a:cubicBezTo>
                  <a:pt x="640" y="273"/>
                  <a:pt x="640" y="273"/>
                  <a:pt x="640" y="273"/>
                </a:cubicBezTo>
                <a:cubicBezTo>
                  <a:pt x="615" y="243"/>
                  <a:pt x="615" y="243"/>
                  <a:pt x="615" y="243"/>
                </a:cubicBezTo>
                <a:cubicBezTo>
                  <a:pt x="620" y="241"/>
                  <a:pt x="620" y="241"/>
                  <a:pt x="620" y="241"/>
                </a:cubicBezTo>
                <a:lnTo>
                  <a:pt x="643" y="268"/>
                </a:lnTo>
                <a:close/>
                <a:moveTo>
                  <a:pt x="638" y="275"/>
                </a:moveTo>
                <a:cubicBezTo>
                  <a:pt x="635" y="282"/>
                  <a:pt x="635" y="282"/>
                  <a:pt x="635" y="282"/>
                </a:cubicBezTo>
                <a:cubicBezTo>
                  <a:pt x="597" y="268"/>
                  <a:pt x="597" y="268"/>
                  <a:pt x="597" y="268"/>
                </a:cubicBezTo>
                <a:cubicBezTo>
                  <a:pt x="595" y="252"/>
                  <a:pt x="595" y="252"/>
                  <a:pt x="595" y="252"/>
                </a:cubicBezTo>
                <a:cubicBezTo>
                  <a:pt x="612" y="245"/>
                  <a:pt x="612" y="245"/>
                  <a:pt x="612" y="245"/>
                </a:cubicBezTo>
                <a:lnTo>
                  <a:pt x="638" y="275"/>
                </a:lnTo>
                <a:close/>
                <a:moveTo>
                  <a:pt x="636" y="285"/>
                </a:moveTo>
                <a:cubicBezTo>
                  <a:pt x="642" y="287"/>
                  <a:pt x="642" y="287"/>
                  <a:pt x="642" y="287"/>
                </a:cubicBezTo>
                <a:cubicBezTo>
                  <a:pt x="639" y="292"/>
                  <a:pt x="639" y="292"/>
                  <a:pt x="639" y="292"/>
                </a:cubicBezTo>
                <a:cubicBezTo>
                  <a:pt x="633" y="290"/>
                  <a:pt x="633" y="290"/>
                  <a:pt x="633" y="290"/>
                </a:cubicBezTo>
                <a:lnTo>
                  <a:pt x="636" y="285"/>
                </a:lnTo>
                <a:close/>
                <a:moveTo>
                  <a:pt x="637" y="295"/>
                </a:moveTo>
                <a:cubicBezTo>
                  <a:pt x="634" y="301"/>
                  <a:pt x="634" y="301"/>
                  <a:pt x="634" y="301"/>
                </a:cubicBezTo>
                <a:cubicBezTo>
                  <a:pt x="627" y="300"/>
                  <a:pt x="627" y="300"/>
                  <a:pt x="627" y="300"/>
                </a:cubicBezTo>
                <a:cubicBezTo>
                  <a:pt x="630" y="294"/>
                  <a:pt x="630" y="294"/>
                  <a:pt x="630" y="294"/>
                </a:cubicBezTo>
                <a:lnTo>
                  <a:pt x="637" y="295"/>
                </a:lnTo>
                <a:close/>
                <a:moveTo>
                  <a:pt x="599" y="280"/>
                </a:moveTo>
                <a:cubicBezTo>
                  <a:pt x="628" y="291"/>
                  <a:pt x="628" y="291"/>
                  <a:pt x="628" y="291"/>
                </a:cubicBezTo>
                <a:cubicBezTo>
                  <a:pt x="600" y="285"/>
                  <a:pt x="600" y="285"/>
                  <a:pt x="600" y="285"/>
                </a:cubicBezTo>
                <a:cubicBezTo>
                  <a:pt x="599" y="285"/>
                  <a:pt x="599" y="285"/>
                  <a:pt x="599" y="285"/>
                </a:cubicBezTo>
                <a:lnTo>
                  <a:pt x="599" y="280"/>
                </a:lnTo>
                <a:close/>
                <a:moveTo>
                  <a:pt x="604" y="289"/>
                </a:moveTo>
                <a:cubicBezTo>
                  <a:pt x="627" y="294"/>
                  <a:pt x="627" y="294"/>
                  <a:pt x="627" y="294"/>
                </a:cubicBezTo>
                <a:cubicBezTo>
                  <a:pt x="624" y="299"/>
                  <a:pt x="624" y="299"/>
                  <a:pt x="624" y="299"/>
                </a:cubicBezTo>
                <a:cubicBezTo>
                  <a:pt x="612" y="297"/>
                  <a:pt x="612" y="297"/>
                  <a:pt x="612" y="297"/>
                </a:cubicBezTo>
                <a:lnTo>
                  <a:pt x="604" y="289"/>
                </a:lnTo>
                <a:close/>
                <a:moveTo>
                  <a:pt x="631" y="311"/>
                </a:moveTo>
                <a:cubicBezTo>
                  <a:pt x="633" y="312"/>
                  <a:pt x="633" y="312"/>
                  <a:pt x="633" y="312"/>
                </a:cubicBezTo>
                <a:cubicBezTo>
                  <a:pt x="631" y="316"/>
                  <a:pt x="631" y="316"/>
                  <a:pt x="631" y="316"/>
                </a:cubicBezTo>
                <a:cubicBezTo>
                  <a:pt x="629" y="314"/>
                  <a:pt x="629" y="314"/>
                  <a:pt x="629" y="314"/>
                </a:cubicBezTo>
                <a:lnTo>
                  <a:pt x="631" y="311"/>
                </a:lnTo>
                <a:close/>
                <a:moveTo>
                  <a:pt x="633" y="309"/>
                </a:moveTo>
                <a:cubicBezTo>
                  <a:pt x="635" y="304"/>
                  <a:pt x="635" y="304"/>
                  <a:pt x="635" y="304"/>
                </a:cubicBezTo>
                <a:cubicBezTo>
                  <a:pt x="638" y="305"/>
                  <a:pt x="638" y="305"/>
                  <a:pt x="638" y="305"/>
                </a:cubicBezTo>
                <a:cubicBezTo>
                  <a:pt x="635" y="309"/>
                  <a:pt x="635" y="309"/>
                  <a:pt x="635" y="309"/>
                </a:cubicBezTo>
                <a:lnTo>
                  <a:pt x="633" y="309"/>
                </a:lnTo>
                <a:close/>
                <a:moveTo>
                  <a:pt x="637" y="302"/>
                </a:moveTo>
                <a:cubicBezTo>
                  <a:pt x="640" y="296"/>
                  <a:pt x="640" y="296"/>
                  <a:pt x="640" y="296"/>
                </a:cubicBezTo>
                <a:cubicBezTo>
                  <a:pt x="643" y="296"/>
                  <a:pt x="643" y="296"/>
                  <a:pt x="643" y="296"/>
                </a:cubicBezTo>
                <a:cubicBezTo>
                  <a:pt x="639" y="302"/>
                  <a:pt x="639" y="302"/>
                  <a:pt x="639" y="302"/>
                </a:cubicBezTo>
                <a:lnTo>
                  <a:pt x="637" y="302"/>
                </a:lnTo>
                <a:close/>
                <a:moveTo>
                  <a:pt x="641" y="305"/>
                </a:moveTo>
                <a:cubicBezTo>
                  <a:pt x="669" y="311"/>
                  <a:pt x="669" y="311"/>
                  <a:pt x="669" y="311"/>
                </a:cubicBezTo>
                <a:cubicBezTo>
                  <a:pt x="667" y="315"/>
                  <a:pt x="667" y="315"/>
                  <a:pt x="667" y="315"/>
                </a:cubicBezTo>
                <a:cubicBezTo>
                  <a:pt x="638" y="310"/>
                  <a:pt x="638" y="310"/>
                  <a:pt x="638" y="310"/>
                </a:cubicBezTo>
                <a:lnTo>
                  <a:pt x="641" y="305"/>
                </a:lnTo>
                <a:close/>
                <a:moveTo>
                  <a:pt x="669" y="319"/>
                </a:moveTo>
                <a:cubicBezTo>
                  <a:pt x="671" y="319"/>
                  <a:pt x="671" y="319"/>
                  <a:pt x="671" y="319"/>
                </a:cubicBezTo>
                <a:cubicBezTo>
                  <a:pt x="663" y="347"/>
                  <a:pt x="663" y="347"/>
                  <a:pt x="663" y="347"/>
                </a:cubicBezTo>
                <a:cubicBezTo>
                  <a:pt x="661" y="346"/>
                  <a:pt x="661" y="346"/>
                  <a:pt x="661" y="346"/>
                </a:cubicBezTo>
                <a:lnTo>
                  <a:pt x="669" y="319"/>
                </a:lnTo>
                <a:close/>
                <a:moveTo>
                  <a:pt x="673" y="321"/>
                </a:moveTo>
                <a:cubicBezTo>
                  <a:pt x="691" y="363"/>
                  <a:pt x="691" y="363"/>
                  <a:pt x="691" y="363"/>
                </a:cubicBezTo>
                <a:cubicBezTo>
                  <a:pt x="686" y="370"/>
                  <a:pt x="686" y="370"/>
                  <a:pt x="686" y="370"/>
                </a:cubicBezTo>
                <a:cubicBezTo>
                  <a:pt x="665" y="349"/>
                  <a:pt x="665" y="349"/>
                  <a:pt x="665" y="349"/>
                </a:cubicBezTo>
                <a:lnTo>
                  <a:pt x="673" y="321"/>
                </a:lnTo>
                <a:close/>
                <a:moveTo>
                  <a:pt x="692" y="366"/>
                </a:moveTo>
                <a:cubicBezTo>
                  <a:pt x="694" y="369"/>
                  <a:pt x="694" y="369"/>
                  <a:pt x="694" y="369"/>
                </a:cubicBezTo>
                <a:cubicBezTo>
                  <a:pt x="690" y="374"/>
                  <a:pt x="690" y="374"/>
                  <a:pt x="690" y="374"/>
                </a:cubicBezTo>
                <a:cubicBezTo>
                  <a:pt x="688" y="372"/>
                  <a:pt x="688" y="372"/>
                  <a:pt x="688" y="372"/>
                </a:cubicBezTo>
                <a:lnTo>
                  <a:pt x="692" y="366"/>
                </a:lnTo>
                <a:close/>
                <a:moveTo>
                  <a:pt x="695" y="372"/>
                </a:moveTo>
                <a:cubicBezTo>
                  <a:pt x="696" y="375"/>
                  <a:pt x="696" y="375"/>
                  <a:pt x="696" y="375"/>
                </a:cubicBezTo>
                <a:cubicBezTo>
                  <a:pt x="694" y="378"/>
                  <a:pt x="694" y="378"/>
                  <a:pt x="694" y="378"/>
                </a:cubicBezTo>
                <a:cubicBezTo>
                  <a:pt x="692" y="376"/>
                  <a:pt x="692" y="376"/>
                  <a:pt x="692" y="376"/>
                </a:cubicBezTo>
                <a:lnTo>
                  <a:pt x="695" y="372"/>
                </a:lnTo>
                <a:close/>
                <a:moveTo>
                  <a:pt x="695" y="383"/>
                </a:moveTo>
                <a:cubicBezTo>
                  <a:pt x="697" y="385"/>
                  <a:pt x="697" y="385"/>
                  <a:pt x="697" y="385"/>
                </a:cubicBezTo>
                <a:cubicBezTo>
                  <a:pt x="694" y="389"/>
                  <a:pt x="694" y="389"/>
                  <a:pt x="694" y="389"/>
                </a:cubicBezTo>
                <a:cubicBezTo>
                  <a:pt x="692" y="387"/>
                  <a:pt x="692" y="387"/>
                  <a:pt x="692" y="387"/>
                </a:cubicBezTo>
                <a:lnTo>
                  <a:pt x="695" y="383"/>
                </a:lnTo>
                <a:close/>
                <a:moveTo>
                  <a:pt x="695" y="394"/>
                </a:moveTo>
                <a:cubicBezTo>
                  <a:pt x="702" y="401"/>
                  <a:pt x="702" y="401"/>
                  <a:pt x="702" y="401"/>
                </a:cubicBezTo>
                <a:cubicBezTo>
                  <a:pt x="698" y="411"/>
                  <a:pt x="698" y="411"/>
                  <a:pt x="698" y="411"/>
                </a:cubicBezTo>
                <a:cubicBezTo>
                  <a:pt x="667" y="440"/>
                  <a:pt x="667" y="440"/>
                  <a:pt x="667" y="440"/>
                </a:cubicBezTo>
                <a:lnTo>
                  <a:pt x="695" y="394"/>
                </a:lnTo>
                <a:close/>
                <a:moveTo>
                  <a:pt x="701" y="412"/>
                </a:moveTo>
                <a:cubicBezTo>
                  <a:pt x="703" y="411"/>
                  <a:pt x="703" y="411"/>
                  <a:pt x="703" y="411"/>
                </a:cubicBezTo>
                <a:cubicBezTo>
                  <a:pt x="697" y="427"/>
                  <a:pt x="697" y="427"/>
                  <a:pt x="697" y="427"/>
                </a:cubicBezTo>
                <a:cubicBezTo>
                  <a:pt x="695" y="429"/>
                  <a:pt x="695" y="429"/>
                  <a:pt x="695" y="429"/>
                </a:cubicBezTo>
                <a:lnTo>
                  <a:pt x="701" y="412"/>
                </a:lnTo>
                <a:close/>
                <a:moveTo>
                  <a:pt x="747" y="397"/>
                </a:moveTo>
                <a:cubicBezTo>
                  <a:pt x="747" y="403"/>
                  <a:pt x="747" y="403"/>
                  <a:pt x="747" y="403"/>
                </a:cubicBezTo>
                <a:cubicBezTo>
                  <a:pt x="741" y="404"/>
                  <a:pt x="741" y="404"/>
                  <a:pt x="741" y="404"/>
                </a:cubicBezTo>
                <a:cubicBezTo>
                  <a:pt x="741" y="404"/>
                  <a:pt x="741" y="404"/>
                  <a:pt x="741" y="404"/>
                </a:cubicBezTo>
                <a:cubicBezTo>
                  <a:pt x="741" y="405"/>
                  <a:pt x="741" y="405"/>
                  <a:pt x="741" y="405"/>
                </a:cubicBezTo>
                <a:cubicBezTo>
                  <a:pt x="741" y="405"/>
                  <a:pt x="741" y="405"/>
                  <a:pt x="740" y="405"/>
                </a:cubicBezTo>
                <a:cubicBezTo>
                  <a:pt x="740" y="405"/>
                  <a:pt x="740" y="405"/>
                  <a:pt x="740" y="405"/>
                </a:cubicBezTo>
                <a:cubicBezTo>
                  <a:pt x="740" y="405"/>
                  <a:pt x="740" y="405"/>
                  <a:pt x="740" y="405"/>
                </a:cubicBezTo>
                <a:cubicBezTo>
                  <a:pt x="740" y="405"/>
                  <a:pt x="740" y="405"/>
                  <a:pt x="740" y="405"/>
                </a:cubicBezTo>
                <a:cubicBezTo>
                  <a:pt x="740" y="405"/>
                  <a:pt x="740" y="405"/>
                  <a:pt x="740" y="405"/>
                </a:cubicBezTo>
                <a:cubicBezTo>
                  <a:pt x="740" y="406"/>
                  <a:pt x="740" y="406"/>
                  <a:pt x="740" y="406"/>
                </a:cubicBezTo>
                <a:cubicBezTo>
                  <a:pt x="740" y="406"/>
                  <a:pt x="740" y="406"/>
                  <a:pt x="740" y="406"/>
                </a:cubicBezTo>
                <a:cubicBezTo>
                  <a:pt x="740" y="406"/>
                  <a:pt x="740" y="406"/>
                  <a:pt x="740" y="406"/>
                </a:cubicBezTo>
                <a:cubicBezTo>
                  <a:pt x="740" y="406"/>
                  <a:pt x="740" y="406"/>
                  <a:pt x="740" y="406"/>
                </a:cubicBezTo>
                <a:cubicBezTo>
                  <a:pt x="740" y="406"/>
                  <a:pt x="740" y="407"/>
                  <a:pt x="741" y="407"/>
                </a:cubicBezTo>
                <a:cubicBezTo>
                  <a:pt x="741" y="407"/>
                  <a:pt x="741" y="407"/>
                  <a:pt x="741" y="407"/>
                </a:cubicBezTo>
                <a:cubicBezTo>
                  <a:pt x="741" y="407"/>
                  <a:pt x="741" y="407"/>
                  <a:pt x="741" y="407"/>
                </a:cubicBezTo>
                <a:cubicBezTo>
                  <a:pt x="748" y="410"/>
                  <a:pt x="748" y="410"/>
                  <a:pt x="748" y="410"/>
                </a:cubicBezTo>
                <a:cubicBezTo>
                  <a:pt x="748" y="415"/>
                  <a:pt x="748" y="415"/>
                  <a:pt x="748" y="415"/>
                </a:cubicBezTo>
                <a:cubicBezTo>
                  <a:pt x="740" y="412"/>
                  <a:pt x="740" y="412"/>
                  <a:pt x="740" y="412"/>
                </a:cubicBezTo>
                <a:cubicBezTo>
                  <a:pt x="739" y="400"/>
                  <a:pt x="739" y="400"/>
                  <a:pt x="739" y="400"/>
                </a:cubicBezTo>
                <a:lnTo>
                  <a:pt x="747" y="397"/>
                </a:lnTo>
                <a:close/>
                <a:moveTo>
                  <a:pt x="741" y="396"/>
                </a:moveTo>
                <a:cubicBezTo>
                  <a:pt x="746" y="389"/>
                  <a:pt x="746" y="389"/>
                  <a:pt x="746" y="389"/>
                </a:cubicBezTo>
                <a:cubicBezTo>
                  <a:pt x="746" y="395"/>
                  <a:pt x="746" y="395"/>
                  <a:pt x="746" y="395"/>
                </a:cubicBezTo>
                <a:lnTo>
                  <a:pt x="741" y="396"/>
                </a:lnTo>
                <a:close/>
                <a:moveTo>
                  <a:pt x="747" y="406"/>
                </a:moveTo>
                <a:cubicBezTo>
                  <a:pt x="747" y="406"/>
                  <a:pt x="747" y="406"/>
                  <a:pt x="747" y="406"/>
                </a:cubicBezTo>
                <a:cubicBezTo>
                  <a:pt x="746" y="406"/>
                  <a:pt x="746" y="406"/>
                  <a:pt x="746" y="406"/>
                </a:cubicBezTo>
                <a:lnTo>
                  <a:pt x="747" y="406"/>
                </a:lnTo>
                <a:close/>
                <a:moveTo>
                  <a:pt x="1414" y="573"/>
                </a:moveTo>
                <a:cubicBezTo>
                  <a:pt x="1414" y="573"/>
                  <a:pt x="1414" y="572"/>
                  <a:pt x="1414" y="572"/>
                </a:cubicBezTo>
                <a:cubicBezTo>
                  <a:pt x="1414" y="572"/>
                  <a:pt x="1414" y="572"/>
                  <a:pt x="1414" y="572"/>
                </a:cubicBezTo>
                <a:cubicBezTo>
                  <a:pt x="1414" y="572"/>
                  <a:pt x="1414" y="572"/>
                  <a:pt x="1414" y="572"/>
                </a:cubicBezTo>
                <a:cubicBezTo>
                  <a:pt x="1420" y="575"/>
                  <a:pt x="1420" y="575"/>
                  <a:pt x="1420" y="575"/>
                </a:cubicBezTo>
                <a:cubicBezTo>
                  <a:pt x="1420" y="575"/>
                  <a:pt x="1420" y="575"/>
                  <a:pt x="1420" y="575"/>
                </a:cubicBezTo>
                <a:cubicBezTo>
                  <a:pt x="1420" y="575"/>
                  <a:pt x="1420" y="574"/>
                  <a:pt x="1420" y="574"/>
                </a:cubicBezTo>
                <a:cubicBezTo>
                  <a:pt x="1420" y="574"/>
                  <a:pt x="1420" y="574"/>
                  <a:pt x="1420" y="574"/>
                </a:cubicBezTo>
                <a:cubicBezTo>
                  <a:pt x="1420" y="574"/>
                  <a:pt x="1420" y="575"/>
                  <a:pt x="1420" y="575"/>
                </a:cubicBezTo>
                <a:cubicBezTo>
                  <a:pt x="1420" y="575"/>
                  <a:pt x="1420" y="575"/>
                  <a:pt x="1420" y="575"/>
                </a:cubicBezTo>
                <a:cubicBezTo>
                  <a:pt x="1419" y="575"/>
                  <a:pt x="1419" y="575"/>
                  <a:pt x="1419" y="575"/>
                </a:cubicBezTo>
                <a:cubicBezTo>
                  <a:pt x="1419" y="575"/>
                  <a:pt x="1419" y="575"/>
                  <a:pt x="1419" y="575"/>
                </a:cubicBezTo>
                <a:cubicBezTo>
                  <a:pt x="1419" y="575"/>
                  <a:pt x="1419" y="575"/>
                  <a:pt x="1419" y="575"/>
                </a:cubicBezTo>
                <a:cubicBezTo>
                  <a:pt x="1419" y="575"/>
                  <a:pt x="1419" y="575"/>
                  <a:pt x="1419" y="575"/>
                </a:cubicBezTo>
                <a:cubicBezTo>
                  <a:pt x="1419" y="575"/>
                  <a:pt x="1419" y="575"/>
                  <a:pt x="1419" y="575"/>
                </a:cubicBezTo>
                <a:cubicBezTo>
                  <a:pt x="1419" y="576"/>
                  <a:pt x="1419" y="576"/>
                  <a:pt x="1419" y="576"/>
                </a:cubicBezTo>
                <a:cubicBezTo>
                  <a:pt x="1419" y="576"/>
                  <a:pt x="1419" y="576"/>
                  <a:pt x="1419" y="576"/>
                </a:cubicBezTo>
                <a:cubicBezTo>
                  <a:pt x="1420" y="608"/>
                  <a:pt x="1420" y="608"/>
                  <a:pt x="1420" y="608"/>
                </a:cubicBezTo>
                <a:cubicBezTo>
                  <a:pt x="1415" y="609"/>
                  <a:pt x="1415" y="609"/>
                  <a:pt x="1415" y="609"/>
                </a:cubicBezTo>
                <a:cubicBezTo>
                  <a:pt x="1414" y="581"/>
                  <a:pt x="1414" y="581"/>
                  <a:pt x="1414" y="581"/>
                </a:cubicBezTo>
                <a:cubicBezTo>
                  <a:pt x="1414" y="580"/>
                  <a:pt x="1414" y="580"/>
                  <a:pt x="1414" y="580"/>
                </a:cubicBezTo>
                <a:cubicBezTo>
                  <a:pt x="1414" y="580"/>
                  <a:pt x="1414" y="580"/>
                  <a:pt x="1414" y="580"/>
                </a:cubicBezTo>
                <a:cubicBezTo>
                  <a:pt x="1414" y="580"/>
                  <a:pt x="1414" y="580"/>
                  <a:pt x="1414" y="580"/>
                </a:cubicBezTo>
                <a:cubicBezTo>
                  <a:pt x="1413" y="580"/>
                  <a:pt x="1413" y="580"/>
                  <a:pt x="1413" y="579"/>
                </a:cubicBezTo>
                <a:cubicBezTo>
                  <a:pt x="1413" y="579"/>
                  <a:pt x="1413" y="579"/>
                  <a:pt x="1413" y="579"/>
                </a:cubicBezTo>
                <a:cubicBezTo>
                  <a:pt x="1413" y="579"/>
                  <a:pt x="1412" y="579"/>
                  <a:pt x="1412" y="579"/>
                </a:cubicBezTo>
                <a:cubicBezTo>
                  <a:pt x="1412" y="579"/>
                  <a:pt x="1412" y="580"/>
                  <a:pt x="1412" y="580"/>
                </a:cubicBezTo>
                <a:cubicBezTo>
                  <a:pt x="1412" y="580"/>
                  <a:pt x="1412" y="580"/>
                  <a:pt x="1412" y="580"/>
                </a:cubicBezTo>
                <a:cubicBezTo>
                  <a:pt x="1384" y="600"/>
                  <a:pt x="1384" y="600"/>
                  <a:pt x="1384" y="600"/>
                </a:cubicBezTo>
                <a:cubicBezTo>
                  <a:pt x="1391" y="591"/>
                  <a:pt x="1391" y="591"/>
                  <a:pt x="1391" y="591"/>
                </a:cubicBezTo>
                <a:cubicBezTo>
                  <a:pt x="1414" y="574"/>
                  <a:pt x="1414" y="574"/>
                  <a:pt x="1414" y="574"/>
                </a:cubicBezTo>
                <a:cubicBezTo>
                  <a:pt x="1414" y="574"/>
                  <a:pt x="1414" y="574"/>
                  <a:pt x="1414" y="574"/>
                </a:cubicBezTo>
                <a:cubicBezTo>
                  <a:pt x="1414" y="574"/>
                  <a:pt x="1414" y="574"/>
                  <a:pt x="1414" y="574"/>
                </a:cubicBezTo>
                <a:cubicBezTo>
                  <a:pt x="1414" y="574"/>
                  <a:pt x="1414" y="574"/>
                  <a:pt x="1414" y="574"/>
                </a:cubicBezTo>
                <a:cubicBezTo>
                  <a:pt x="1414" y="574"/>
                  <a:pt x="1414" y="574"/>
                  <a:pt x="1414" y="573"/>
                </a:cubicBezTo>
                <a:cubicBezTo>
                  <a:pt x="1414" y="573"/>
                  <a:pt x="1414" y="573"/>
                  <a:pt x="1414" y="573"/>
                </a:cubicBezTo>
                <a:close/>
                <a:moveTo>
                  <a:pt x="1363" y="619"/>
                </a:moveTo>
                <a:cubicBezTo>
                  <a:pt x="1364" y="620"/>
                  <a:pt x="1364" y="620"/>
                  <a:pt x="1364" y="620"/>
                </a:cubicBezTo>
                <a:cubicBezTo>
                  <a:pt x="1362" y="622"/>
                  <a:pt x="1362" y="622"/>
                  <a:pt x="1362" y="622"/>
                </a:cubicBezTo>
                <a:cubicBezTo>
                  <a:pt x="1362" y="622"/>
                  <a:pt x="1362" y="622"/>
                  <a:pt x="1362" y="622"/>
                </a:cubicBezTo>
                <a:cubicBezTo>
                  <a:pt x="1362" y="623"/>
                  <a:pt x="1362" y="623"/>
                  <a:pt x="1362" y="623"/>
                </a:cubicBezTo>
                <a:cubicBezTo>
                  <a:pt x="1362" y="623"/>
                  <a:pt x="1362" y="623"/>
                  <a:pt x="1362" y="623"/>
                </a:cubicBezTo>
                <a:cubicBezTo>
                  <a:pt x="1362" y="624"/>
                  <a:pt x="1362" y="624"/>
                  <a:pt x="1362" y="624"/>
                </a:cubicBezTo>
                <a:cubicBezTo>
                  <a:pt x="1362" y="624"/>
                  <a:pt x="1362" y="624"/>
                  <a:pt x="1362" y="624"/>
                </a:cubicBezTo>
                <a:cubicBezTo>
                  <a:pt x="1362" y="624"/>
                  <a:pt x="1362" y="624"/>
                  <a:pt x="1363" y="624"/>
                </a:cubicBezTo>
                <a:cubicBezTo>
                  <a:pt x="1363" y="624"/>
                  <a:pt x="1363" y="624"/>
                  <a:pt x="1363" y="624"/>
                </a:cubicBezTo>
                <a:cubicBezTo>
                  <a:pt x="1363" y="624"/>
                  <a:pt x="1363" y="625"/>
                  <a:pt x="1363" y="625"/>
                </a:cubicBezTo>
                <a:cubicBezTo>
                  <a:pt x="1363" y="625"/>
                  <a:pt x="1363" y="625"/>
                  <a:pt x="1363" y="625"/>
                </a:cubicBezTo>
                <a:cubicBezTo>
                  <a:pt x="1363" y="625"/>
                  <a:pt x="1363" y="625"/>
                  <a:pt x="1363" y="625"/>
                </a:cubicBezTo>
                <a:cubicBezTo>
                  <a:pt x="1364" y="625"/>
                  <a:pt x="1364" y="625"/>
                  <a:pt x="1364" y="625"/>
                </a:cubicBezTo>
                <a:cubicBezTo>
                  <a:pt x="1365" y="624"/>
                  <a:pt x="1365" y="624"/>
                  <a:pt x="1365" y="624"/>
                </a:cubicBezTo>
                <a:cubicBezTo>
                  <a:pt x="1368" y="631"/>
                  <a:pt x="1368" y="631"/>
                  <a:pt x="1368" y="631"/>
                </a:cubicBezTo>
                <a:cubicBezTo>
                  <a:pt x="1362" y="632"/>
                  <a:pt x="1362" y="632"/>
                  <a:pt x="1362" y="632"/>
                </a:cubicBezTo>
                <a:cubicBezTo>
                  <a:pt x="1358" y="622"/>
                  <a:pt x="1358" y="622"/>
                  <a:pt x="1358" y="622"/>
                </a:cubicBezTo>
                <a:lnTo>
                  <a:pt x="1363" y="619"/>
                </a:lnTo>
                <a:close/>
                <a:moveTo>
                  <a:pt x="1357" y="619"/>
                </a:moveTo>
                <a:cubicBezTo>
                  <a:pt x="1357" y="617"/>
                  <a:pt x="1357" y="617"/>
                  <a:pt x="1357" y="617"/>
                </a:cubicBezTo>
                <a:cubicBezTo>
                  <a:pt x="1359" y="615"/>
                  <a:pt x="1359" y="615"/>
                  <a:pt x="1359" y="615"/>
                </a:cubicBezTo>
                <a:cubicBezTo>
                  <a:pt x="1361" y="613"/>
                  <a:pt x="1361" y="613"/>
                  <a:pt x="1361" y="613"/>
                </a:cubicBezTo>
                <a:cubicBezTo>
                  <a:pt x="1362" y="616"/>
                  <a:pt x="1362" y="616"/>
                  <a:pt x="1362" y="616"/>
                </a:cubicBezTo>
                <a:lnTo>
                  <a:pt x="1357" y="619"/>
                </a:lnTo>
                <a:close/>
                <a:moveTo>
                  <a:pt x="1370" y="630"/>
                </a:moveTo>
                <a:cubicBezTo>
                  <a:pt x="1368" y="624"/>
                  <a:pt x="1368" y="624"/>
                  <a:pt x="1368" y="624"/>
                </a:cubicBezTo>
                <a:cubicBezTo>
                  <a:pt x="1412" y="613"/>
                  <a:pt x="1412" y="613"/>
                  <a:pt x="1412" y="613"/>
                </a:cubicBezTo>
                <a:cubicBezTo>
                  <a:pt x="1412" y="620"/>
                  <a:pt x="1412" y="620"/>
                  <a:pt x="1412" y="620"/>
                </a:cubicBezTo>
                <a:lnTo>
                  <a:pt x="1370" y="630"/>
                </a:lnTo>
                <a:close/>
                <a:moveTo>
                  <a:pt x="1412" y="622"/>
                </a:moveTo>
                <a:cubicBezTo>
                  <a:pt x="1413" y="659"/>
                  <a:pt x="1413" y="659"/>
                  <a:pt x="1413" y="659"/>
                </a:cubicBezTo>
                <a:cubicBezTo>
                  <a:pt x="1384" y="668"/>
                  <a:pt x="1384" y="668"/>
                  <a:pt x="1384" y="668"/>
                </a:cubicBezTo>
                <a:cubicBezTo>
                  <a:pt x="1371" y="633"/>
                  <a:pt x="1371" y="633"/>
                  <a:pt x="1371" y="633"/>
                </a:cubicBezTo>
                <a:lnTo>
                  <a:pt x="1412" y="622"/>
                </a:lnTo>
                <a:close/>
                <a:moveTo>
                  <a:pt x="1367" y="621"/>
                </a:moveTo>
                <a:cubicBezTo>
                  <a:pt x="1377" y="608"/>
                  <a:pt x="1377" y="608"/>
                  <a:pt x="1377" y="608"/>
                </a:cubicBezTo>
                <a:cubicBezTo>
                  <a:pt x="1411" y="584"/>
                  <a:pt x="1411" y="584"/>
                  <a:pt x="1411" y="584"/>
                </a:cubicBezTo>
                <a:cubicBezTo>
                  <a:pt x="1412" y="610"/>
                  <a:pt x="1412" y="610"/>
                  <a:pt x="1412" y="610"/>
                </a:cubicBezTo>
                <a:lnTo>
                  <a:pt x="1367" y="621"/>
                </a:lnTo>
                <a:close/>
                <a:moveTo>
                  <a:pt x="1366" y="618"/>
                </a:moveTo>
                <a:cubicBezTo>
                  <a:pt x="1366" y="617"/>
                  <a:pt x="1366" y="617"/>
                  <a:pt x="1366" y="617"/>
                </a:cubicBezTo>
                <a:cubicBezTo>
                  <a:pt x="1368" y="615"/>
                  <a:pt x="1368" y="615"/>
                  <a:pt x="1368" y="615"/>
                </a:cubicBezTo>
                <a:lnTo>
                  <a:pt x="1366" y="618"/>
                </a:lnTo>
                <a:close/>
                <a:moveTo>
                  <a:pt x="1375" y="606"/>
                </a:moveTo>
                <a:cubicBezTo>
                  <a:pt x="1365" y="614"/>
                  <a:pt x="1365" y="614"/>
                  <a:pt x="1365" y="614"/>
                </a:cubicBezTo>
                <a:cubicBezTo>
                  <a:pt x="1364" y="611"/>
                  <a:pt x="1364" y="611"/>
                  <a:pt x="1364" y="611"/>
                </a:cubicBezTo>
                <a:cubicBezTo>
                  <a:pt x="1382" y="597"/>
                  <a:pt x="1382" y="597"/>
                  <a:pt x="1382" y="597"/>
                </a:cubicBezTo>
                <a:lnTo>
                  <a:pt x="1375" y="606"/>
                </a:lnTo>
                <a:close/>
                <a:moveTo>
                  <a:pt x="1369" y="633"/>
                </a:moveTo>
                <a:cubicBezTo>
                  <a:pt x="1382" y="670"/>
                  <a:pt x="1382" y="670"/>
                  <a:pt x="1382" y="670"/>
                </a:cubicBezTo>
                <a:cubicBezTo>
                  <a:pt x="1382" y="670"/>
                  <a:pt x="1382" y="670"/>
                  <a:pt x="1383" y="670"/>
                </a:cubicBezTo>
                <a:cubicBezTo>
                  <a:pt x="1383" y="670"/>
                  <a:pt x="1383" y="671"/>
                  <a:pt x="1383" y="671"/>
                </a:cubicBezTo>
                <a:cubicBezTo>
                  <a:pt x="1383" y="671"/>
                  <a:pt x="1383" y="671"/>
                  <a:pt x="1384" y="671"/>
                </a:cubicBezTo>
                <a:cubicBezTo>
                  <a:pt x="1384" y="671"/>
                  <a:pt x="1384" y="671"/>
                  <a:pt x="1384" y="671"/>
                </a:cubicBezTo>
                <a:cubicBezTo>
                  <a:pt x="1384" y="671"/>
                  <a:pt x="1384" y="671"/>
                  <a:pt x="1384" y="671"/>
                </a:cubicBezTo>
                <a:cubicBezTo>
                  <a:pt x="1384" y="671"/>
                  <a:pt x="1384" y="671"/>
                  <a:pt x="1384" y="671"/>
                </a:cubicBezTo>
                <a:cubicBezTo>
                  <a:pt x="1413" y="662"/>
                  <a:pt x="1413" y="662"/>
                  <a:pt x="1413" y="662"/>
                </a:cubicBezTo>
                <a:cubicBezTo>
                  <a:pt x="1413" y="669"/>
                  <a:pt x="1413" y="669"/>
                  <a:pt x="1413" y="669"/>
                </a:cubicBezTo>
                <a:cubicBezTo>
                  <a:pt x="1405" y="672"/>
                  <a:pt x="1405" y="672"/>
                  <a:pt x="1405" y="672"/>
                </a:cubicBezTo>
                <a:cubicBezTo>
                  <a:pt x="1404" y="672"/>
                  <a:pt x="1404" y="672"/>
                  <a:pt x="1404" y="672"/>
                </a:cubicBezTo>
                <a:cubicBezTo>
                  <a:pt x="1404" y="672"/>
                  <a:pt x="1404" y="672"/>
                  <a:pt x="1404" y="672"/>
                </a:cubicBezTo>
                <a:cubicBezTo>
                  <a:pt x="1404" y="672"/>
                  <a:pt x="1404" y="673"/>
                  <a:pt x="1404" y="673"/>
                </a:cubicBezTo>
                <a:cubicBezTo>
                  <a:pt x="1404" y="673"/>
                  <a:pt x="1404" y="673"/>
                  <a:pt x="1404" y="673"/>
                </a:cubicBezTo>
                <a:cubicBezTo>
                  <a:pt x="1404" y="673"/>
                  <a:pt x="1404" y="673"/>
                  <a:pt x="1404" y="673"/>
                </a:cubicBezTo>
                <a:cubicBezTo>
                  <a:pt x="1404" y="673"/>
                  <a:pt x="1404" y="673"/>
                  <a:pt x="1404" y="673"/>
                </a:cubicBezTo>
                <a:cubicBezTo>
                  <a:pt x="1404" y="673"/>
                  <a:pt x="1404" y="673"/>
                  <a:pt x="1404" y="673"/>
                </a:cubicBezTo>
                <a:cubicBezTo>
                  <a:pt x="1404" y="673"/>
                  <a:pt x="1404" y="673"/>
                  <a:pt x="1404" y="674"/>
                </a:cubicBezTo>
                <a:cubicBezTo>
                  <a:pt x="1404" y="674"/>
                  <a:pt x="1404" y="674"/>
                  <a:pt x="1404" y="674"/>
                </a:cubicBezTo>
                <a:cubicBezTo>
                  <a:pt x="1404" y="674"/>
                  <a:pt x="1404" y="674"/>
                  <a:pt x="1404" y="674"/>
                </a:cubicBezTo>
                <a:cubicBezTo>
                  <a:pt x="1404" y="674"/>
                  <a:pt x="1404" y="674"/>
                  <a:pt x="1404" y="674"/>
                </a:cubicBezTo>
                <a:cubicBezTo>
                  <a:pt x="1404" y="674"/>
                  <a:pt x="1404" y="675"/>
                  <a:pt x="1404" y="675"/>
                </a:cubicBezTo>
                <a:cubicBezTo>
                  <a:pt x="1404" y="675"/>
                  <a:pt x="1404" y="675"/>
                  <a:pt x="1404" y="675"/>
                </a:cubicBezTo>
                <a:cubicBezTo>
                  <a:pt x="1404" y="675"/>
                  <a:pt x="1404" y="675"/>
                  <a:pt x="1404" y="675"/>
                </a:cubicBezTo>
                <a:cubicBezTo>
                  <a:pt x="1414" y="678"/>
                  <a:pt x="1414" y="678"/>
                  <a:pt x="1414" y="678"/>
                </a:cubicBezTo>
                <a:cubicBezTo>
                  <a:pt x="1414" y="684"/>
                  <a:pt x="1414" y="684"/>
                  <a:pt x="1414" y="684"/>
                </a:cubicBezTo>
                <a:cubicBezTo>
                  <a:pt x="1386" y="674"/>
                  <a:pt x="1386" y="674"/>
                  <a:pt x="1386" y="674"/>
                </a:cubicBezTo>
                <a:cubicBezTo>
                  <a:pt x="1386" y="674"/>
                  <a:pt x="1386" y="674"/>
                  <a:pt x="1386" y="674"/>
                </a:cubicBezTo>
                <a:cubicBezTo>
                  <a:pt x="1386" y="674"/>
                  <a:pt x="1386" y="674"/>
                  <a:pt x="1386" y="674"/>
                </a:cubicBezTo>
                <a:cubicBezTo>
                  <a:pt x="1386" y="674"/>
                  <a:pt x="1386" y="674"/>
                  <a:pt x="1386" y="674"/>
                </a:cubicBezTo>
                <a:cubicBezTo>
                  <a:pt x="1386" y="674"/>
                  <a:pt x="1386" y="674"/>
                  <a:pt x="1385" y="674"/>
                </a:cubicBezTo>
                <a:cubicBezTo>
                  <a:pt x="1385" y="674"/>
                  <a:pt x="1385" y="674"/>
                  <a:pt x="1385" y="674"/>
                </a:cubicBezTo>
                <a:cubicBezTo>
                  <a:pt x="1385" y="675"/>
                  <a:pt x="1385" y="675"/>
                  <a:pt x="1385" y="675"/>
                </a:cubicBezTo>
                <a:cubicBezTo>
                  <a:pt x="1385" y="675"/>
                  <a:pt x="1385" y="675"/>
                  <a:pt x="1385" y="675"/>
                </a:cubicBezTo>
                <a:cubicBezTo>
                  <a:pt x="1385" y="675"/>
                  <a:pt x="1385" y="675"/>
                  <a:pt x="1385" y="675"/>
                </a:cubicBezTo>
                <a:cubicBezTo>
                  <a:pt x="1385" y="675"/>
                  <a:pt x="1385" y="675"/>
                  <a:pt x="1385" y="675"/>
                </a:cubicBezTo>
                <a:cubicBezTo>
                  <a:pt x="1385" y="675"/>
                  <a:pt x="1385" y="675"/>
                  <a:pt x="1385" y="675"/>
                </a:cubicBezTo>
                <a:cubicBezTo>
                  <a:pt x="1385" y="675"/>
                  <a:pt x="1385" y="675"/>
                  <a:pt x="1385" y="675"/>
                </a:cubicBezTo>
                <a:cubicBezTo>
                  <a:pt x="1385" y="676"/>
                  <a:pt x="1385" y="676"/>
                  <a:pt x="1385" y="676"/>
                </a:cubicBezTo>
                <a:cubicBezTo>
                  <a:pt x="1385" y="676"/>
                  <a:pt x="1385" y="676"/>
                  <a:pt x="1385" y="676"/>
                </a:cubicBezTo>
                <a:cubicBezTo>
                  <a:pt x="1385" y="676"/>
                  <a:pt x="1385" y="676"/>
                  <a:pt x="1385" y="676"/>
                </a:cubicBezTo>
                <a:cubicBezTo>
                  <a:pt x="1394" y="702"/>
                  <a:pt x="1394" y="702"/>
                  <a:pt x="1394" y="702"/>
                </a:cubicBezTo>
                <a:cubicBezTo>
                  <a:pt x="1370" y="653"/>
                  <a:pt x="1370" y="653"/>
                  <a:pt x="1370" y="653"/>
                </a:cubicBezTo>
                <a:cubicBezTo>
                  <a:pt x="1363" y="635"/>
                  <a:pt x="1363" y="635"/>
                  <a:pt x="1363" y="635"/>
                </a:cubicBezTo>
                <a:lnTo>
                  <a:pt x="1369" y="633"/>
                </a:lnTo>
                <a:close/>
                <a:moveTo>
                  <a:pt x="1414" y="672"/>
                </a:moveTo>
                <a:cubicBezTo>
                  <a:pt x="1414" y="675"/>
                  <a:pt x="1414" y="675"/>
                  <a:pt x="1414" y="675"/>
                </a:cubicBezTo>
                <a:cubicBezTo>
                  <a:pt x="1409" y="674"/>
                  <a:pt x="1409" y="674"/>
                  <a:pt x="1409" y="674"/>
                </a:cubicBezTo>
                <a:lnTo>
                  <a:pt x="1414" y="672"/>
                </a:lnTo>
                <a:close/>
                <a:moveTo>
                  <a:pt x="1388" y="678"/>
                </a:moveTo>
                <a:cubicBezTo>
                  <a:pt x="1414" y="687"/>
                  <a:pt x="1414" y="687"/>
                  <a:pt x="1414" y="687"/>
                </a:cubicBezTo>
                <a:cubicBezTo>
                  <a:pt x="1416" y="745"/>
                  <a:pt x="1416" y="745"/>
                  <a:pt x="1416" y="745"/>
                </a:cubicBezTo>
                <a:cubicBezTo>
                  <a:pt x="1406" y="725"/>
                  <a:pt x="1406" y="725"/>
                  <a:pt x="1406" y="725"/>
                </a:cubicBezTo>
                <a:lnTo>
                  <a:pt x="1388" y="678"/>
                </a:lnTo>
                <a:close/>
                <a:moveTo>
                  <a:pt x="1415" y="612"/>
                </a:moveTo>
                <a:cubicBezTo>
                  <a:pt x="1420" y="611"/>
                  <a:pt x="1420" y="611"/>
                  <a:pt x="1420" y="611"/>
                </a:cubicBezTo>
                <a:cubicBezTo>
                  <a:pt x="1420" y="618"/>
                  <a:pt x="1420" y="618"/>
                  <a:pt x="1420" y="618"/>
                </a:cubicBezTo>
                <a:cubicBezTo>
                  <a:pt x="1415" y="619"/>
                  <a:pt x="1415" y="619"/>
                  <a:pt x="1415" y="619"/>
                </a:cubicBezTo>
                <a:lnTo>
                  <a:pt x="1415" y="612"/>
                </a:lnTo>
                <a:close/>
                <a:moveTo>
                  <a:pt x="1416" y="752"/>
                </a:moveTo>
                <a:cubicBezTo>
                  <a:pt x="1416" y="752"/>
                  <a:pt x="1416" y="752"/>
                  <a:pt x="1416" y="752"/>
                </a:cubicBezTo>
                <a:cubicBezTo>
                  <a:pt x="1415" y="750"/>
                  <a:pt x="1415" y="750"/>
                  <a:pt x="1415" y="750"/>
                </a:cubicBezTo>
                <a:lnTo>
                  <a:pt x="1416" y="752"/>
                </a:lnTo>
                <a:close/>
                <a:moveTo>
                  <a:pt x="1415" y="622"/>
                </a:moveTo>
                <a:cubicBezTo>
                  <a:pt x="1420" y="621"/>
                  <a:pt x="1420" y="621"/>
                  <a:pt x="1420" y="621"/>
                </a:cubicBezTo>
                <a:cubicBezTo>
                  <a:pt x="1421" y="656"/>
                  <a:pt x="1421" y="656"/>
                  <a:pt x="1421" y="656"/>
                </a:cubicBezTo>
                <a:cubicBezTo>
                  <a:pt x="1416" y="658"/>
                  <a:pt x="1416" y="658"/>
                  <a:pt x="1416" y="658"/>
                </a:cubicBezTo>
                <a:lnTo>
                  <a:pt x="1415" y="622"/>
                </a:lnTo>
                <a:close/>
                <a:moveTo>
                  <a:pt x="1398" y="583"/>
                </a:moveTo>
                <a:cubicBezTo>
                  <a:pt x="1406" y="572"/>
                  <a:pt x="1406" y="572"/>
                  <a:pt x="1406" y="572"/>
                </a:cubicBezTo>
                <a:cubicBezTo>
                  <a:pt x="1410" y="574"/>
                  <a:pt x="1410" y="574"/>
                  <a:pt x="1410" y="574"/>
                </a:cubicBezTo>
                <a:lnTo>
                  <a:pt x="1398" y="583"/>
                </a:lnTo>
                <a:close/>
                <a:moveTo>
                  <a:pt x="1389" y="589"/>
                </a:moveTo>
                <a:cubicBezTo>
                  <a:pt x="1366" y="606"/>
                  <a:pt x="1366" y="606"/>
                  <a:pt x="1366" y="606"/>
                </a:cubicBezTo>
                <a:cubicBezTo>
                  <a:pt x="1396" y="569"/>
                  <a:pt x="1396" y="569"/>
                  <a:pt x="1396" y="569"/>
                </a:cubicBezTo>
                <a:cubicBezTo>
                  <a:pt x="1403" y="571"/>
                  <a:pt x="1403" y="571"/>
                  <a:pt x="1403" y="571"/>
                </a:cubicBezTo>
                <a:lnTo>
                  <a:pt x="1389" y="589"/>
                </a:lnTo>
                <a:close/>
                <a:moveTo>
                  <a:pt x="1361" y="606"/>
                </a:moveTo>
                <a:cubicBezTo>
                  <a:pt x="1359" y="598"/>
                  <a:pt x="1359" y="598"/>
                  <a:pt x="1359" y="598"/>
                </a:cubicBezTo>
                <a:cubicBezTo>
                  <a:pt x="1385" y="565"/>
                  <a:pt x="1385" y="565"/>
                  <a:pt x="1385" y="565"/>
                </a:cubicBezTo>
                <a:cubicBezTo>
                  <a:pt x="1391" y="567"/>
                  <a:pt x="1391" y="567"/>
                  <a:pt x="1391" y="567"/>
                </a:cubicBezTo>
                <a:lnTo>
                  <a:pt x="1361" y="606"/>
                </a:lnTo>
                <a:close/>
                <a:moveTo>
                  <a:pt x="1358" y="595"/>
                </a:moveTo>
                <a:cubicBezTo>
                  <a:pt x="1340" y="549"/>
                  <a:pt x="1340" y="549"/>
                  <a:pt x="1340" y="549"/>
                </a:cubicBezTo>
                <a:cubicBezTo>
                  <a:pt x="1382" y="564"/>
                  <a:pt x="1382" y="564"/>
                  <a:pt x="1382" y="564"/>
                </a:cubicBezTo>
                <a:lnTo>
                  <a:pt x="1358" y="595"/>
                </a:lnTo>
                <a:close/>
                <a:moveTo>
                  <a:pt x="1359" y="608"/>
                </a:moveTo>
                <a:cubicBezTo>
                  <a:pt x="1355" y="614"/>
                  <a:pt x="1355" y="614"/>
                  <a:pt x="1355" y="614"/>
                </a:cubicBezTo>
                <a:cubicBezTo>
                  <a:pt x="1355" y="614"/>
                  <a:pt x="1355" y="614"/>
                  <a:pt x="1355" y="614"/>
                </a:cubicBezTo>
                <a:cubicBezTo>
                  <a:pt x="1353" y="607"/>
                  <a:pt x="1353" y="607"/>
                  <a:pt x="1353" y="607"/>
                </a:cubicBezTo>
                <a:cubicBezTo>
                  <a:pt x="1357" y="601"/>
                  <a:pt x="1357" y="601"/>
                  <a:pt x="1357" y="601"/>
                </a:cubicBezTo>
                <a:lnTo>
                  <a:pt x="1359" y="608"/>
                </a:lnTo>
                <a:close/>
                <a:moveTo>
                  <a:pt x="1355" y="621"/>
                </a:moveTo>
                <a:cubicBezTo>
                  <a:pt x="1352" y="623"/>
                  <a:pt x="1352" y="623"/>
                  <a:pt x="1352" y="623"/>
                </a:cubicBezTo>
                <a:cubicBezTo>
                  <a:pt x="1355" y="620"/>
                  <a:pt x="1355" y="620"/>
                  <a:pt x="1355" y="620"/>
                </a:cubicBezTo>
                <a:lnTo>
                  <a:pt x="1355" y="621"/>
                </a:lnTo>
                <a:close/>
                <a:moveTo>
                  <a:pt x="1356" y="624"/>
                </a:moveTo>
                <a:cubicBezTo>
                  <a:pt x="1359" y="633"/>
                  <a:pt x="1359" y="633"/>
                  <a:pt x="1359" y="633"/>
                </a:cubicBezTo>
                <a:cubicBezTo>
                  <a:pt x="1359" y="633"/>
                  <a:pt x="1359" y="633"/>
                  <a:pt x="1359" y="633"/>
                </a:cubicBezTo>
                <a:cubicBezTo>
                  <a:pt x="1358" y="633"/>
                  <a:pt x="1358" y="633"/>
                  <a:pt x="1358" y="633"/>
                </a:cubicBezTo>
                <a:cubicBezTo>
                  <a:pt x="1358" y="633"/>
                  <a:pt x="1358" y="633"/>
                  <a:pt x="1358" y="633"/>
                </a:cubicBezTo>
                <a:cubicBezTo>
                  <a:pt x="1358" y="633"/>
                  <a:pt x="1358" y="633"/>
                  <a:pt x="1358" y="633"/>
                </a:cubicBezTo>
                <a:cubicBezTo>
                  <a:pt x="1358" y="633"/>
                  <a:pt x="1358" y="633"/>
                  <a:pt x="1358" y="633"/>
                </a:cubicBezTo>
                <a:cubicBezTo>
                  <a:pt x="1358" y="633"/>
                  <a:pt x="1358" y="633"/>
                  <a:pt x="1358" y="633"/>
                </a:cubicBezTo>
                <a:cubicBezTo>
                  <a:pt x="1358" y="633"/>
                  <a:pt x="1358" y="634"/>
                  <a:pt x="1358" y="634"/>
                </a:cubicBezTo>
                <a:cubicBezTo>
                  <a:pt x="1358" y="634"/>
                  <a:pt x="1358" y="634"/>
                  <a:pt x="1357" y="634"/>
                </a:cubicBezTo>
                <a:cubicBezTo>
                  <a:pt x="1357" y="634"/>
                  <a:pt x="1357" y="634"/>
                  <a:pt x="1357" y="634"/>
                </a:cubicBezTo>
                <a:cubicBezTo>
                  <a:pt x="1357" y="634"/>
                  <a:pt x="1357" y="634"/>
                  <a:pt x="1357" y="634"/>
                </a:cubicBezTo>
                <a:cubicBezTo>
                  <a:pt x="1357" y="634"/>
                  <a:pt x="1357" y="635"/>
                  <a:pt x="1357" y="635"/>
                </a:cubicBezTo>
                <a:cubicBezTo>
                  <a:pt x="1357" y="635"/>
                  <a:pt x="1358" y="635"/>
                  <a:pt x="1358" y="635"/>
                </a:cubicBezTo>
                <a:cubicBezTo>
                  <a:pt x="1358" y="635"/>
                  <a:pt x="1358" y="635"/>
                  <a:pt x="1358" y="635"/>
                </a:cubicBezTo>
                <a:cubicBezTo>
                  <a:pt x="1367" y="654"/>
                  <a:pt x="1367" y="654"/>
                  <a:pt x="1367" y="654"/>
                </a:cubicBezTo>
                <a:cubicBezTo>
                  <a:pt x="1383" y="698"/>
                  <a:pt x="1383" y="698"/>
                  <a:pt x="1383" y="698"/>
                </a:cubicBezTo>
                <a:cubicBezTo>
                  <a:pt x="1352" y="636"/>
                  <a:pt x="1352" y="636"/>
                  <a:pt x="1352" y="636"/>
                </a:cubicBezTo>
                <a:cubicBezTo>
                  <a:pt x="1352" y="635"/>
                  <a:pt x="1352" y="635"/>
                  <a:pt x="1351" y="635"/>
                </a:cubicBezTo>
                <a:cubicBezTo>
                  <a:pt x="1351" y="635"/>
                  <a:pt x="1351" y="635"/>
                  <a:pt x="1351" y="635"/>
                </a:cubicBezTo>
                <a:cubicBezTo>
                  <a:pt x="1318" y="652"/>
                  <a:pt x="1318" y="652"/>
                  <a:pt x="1318" y="652"/>
                </a:cubicBezTo>
                <a:lnTo>
                  <a:pt x="1356" y="624"/>
                </a:lnTo>
                <a:close/>
                <a:moveTo>
                  <a:pt x="1346" y="626"/>
                </a:moveTo>
                <a:cubicBezTo>
                  <a:pt x="1345" y="625"/>
                  <a:pt x="1345" y="625"/>
                  <a:pt x="1345" y="625"/>
                </a:cubicBezTo>
                <a:cubicBezTo>
                  <a:pt x="1349" y="622"/>
                  <a:pt x="1349" y="622"/>
                  <a:pt x="1349" y="622"/>
                </a:cubicBezTo>
                <a:lnTo>
                  <a:pt x="1346" y="626"/>
                </a:lnTo>
                <a:close/>
                <a:moveTo>
                  <a:pt x="1345" y="628"/>
                </a:moveTo>
                <a:cubicBezTo>
                  <a:pt x="1302" y="660"/>
                  <a:pt x="1302" y="660"/>
                  <a:pt x="1302" y="660"/>
                </a:cubicBezTo>
                <a:cubicBezTo>
                  <a:pt x="1287" y="667"/>
                  <a:pt x="1287" y="667"/>
                  <a:pt x="1287" y="667"/>
                </a:cubicBezTo>
                <a:cubicBezTo>
                  <a:pt x="1323" y="641"/>
                  <a:pt x="1323" y="641"/>
                  <a:pt x="1323" y="641"/>
                </a:cubicBezTo>
                <a:cubicBezTo>
                  <a:pt x="1338" y="634"/>
                  <a:pt x="1338" y="634"/>
                  <a:pt x="1338" y="634"/>
                </a:cubicBezTo>
                <a:cubicBezTo>
                  <a:pt x="1338" y="634"/>
                  <a:pt x="1338" y="633"/>
                  <a:pt x="1338" y="633"/>
                </a:cubicBezTo>
                <a:cubicBezTo>
                  <a:pt x="1338" y="633"/>
                  <a:pt x="1338" y="633"/>
                  <a:pt x="1338" y="633"/>
                </a:cubicBezTo>
                <a:cubicBezTo>
                  <a:pt x="1338" y="633"/>
                  <a:pt x="1338" y="633"/>
                  <a:pt x="1338" y="633"/>
                </a:cubicBezTo>
                <a:cubicBezTo>
                  <a:pt x="1338" y="633"/>
                  <a:pt x="1338" y="633"/>
                  <a:pt x="1338" y="633"/>
                </a:cubicBezTo>
                <a:cubicBezTo>
                  <a:pt x="1338" y="633"/>
                  <a:pt x="1338" y="633"/>
                  <a:pt x="1338" y="633"/>
                </a:cubicBezTo>
                <a:cubicBezTo>
                  <a:pt x="1338" y="632"/>
                  <a:pt x="1338" y="632"/>
                  <a:pt x="1338" y="632"/>
                </a:cubicBezTo>
                <a:cubicBezTo>
                  <a:pt x="1338" y="632"/>
                  <a:pt x="1338" y="632"/>
                  <a:pt x="1338" y="632"/>
                </a:cubicBezTo>
                <a:cubicBezTo>
                  <a:pt x="1338" y="632"/>
                  <a:pt x="1338" y="632"/>
                  <a:pt x="1338" y="632"/>
                </a:cubicBezTo>
                <a:cubicBezTo>
                  <a:pt x="1338" y="632"/>
                  <a:pt x="1338" y="632"/>
                  <a:pt x="1338" y="631"/>
                </a:cubicBezTo>
                <a:cubicBezTo>
                  <a:pt x="1338" y="631"/>
                  <a:pt x="1338" y="631"/>
                  <a:pt x="1338" y="631"/>
                </a:cubicBezTo>
                <a:cubicBezTo>
                  <a:pt x="1338" y="631"/>
                  <a:pt x="1338" y="631"/>
                  <a:pt x="1338" y="631"/>
                </a:cubicBezTo>
                <a:cubicBezTo>
                  <a:pt x="1338" y="631"/>
                  <a:pt x="1337" y="631"/>
                  <a:pt x="1337" y="631"/>
                </a:cubicBezTo>
                <a:cubicBezTo>
                  <a:pt x="1337" y="631"/>
                  <a:pt x="1337" y="631"/>
                  <a:pt x="1337" y="631"/>
                </a:cubicBezTo>
                <a:cubicBezTo>
                  <a:pt x="1337" y="631"/>
                  <a:pt x="1337" y="631"/>
                  <a:pt x="1337" y="631"/>
                </a:cubicBezTo>
                <a:cubicBezTo>
                  <a:pt x="1337" y="631"/>
                  <a:pt x="1337" y="631"/>
                  <a:pt x="1337" y="631"/>
                </a:cubicBezTo>
                <a:cubicBezTo>
                  <a:pt x="1342" y="627"/>
                  <a:pt x="1342" y="627"/>
                  <a:pt x="1342" y="627"/>
                </a:cubicBezTo>
                <a:lnTo>
                  <a:pt x="1345" y="628"/>
                </a:lnTo>
                <a:close/>
                <a:moveTo>
                  <a:pt x="1087" y="570"/>
                </a:moveTo>
                <a:cubicBezTo>
                  <a:pt x="1091" y="565"/>
                  <a:pt x="1091" y="565"/>
                  <a:pt x="1091" y="565"/>
                </a:cubicBezTo>
                <a:cubicBezTo>
                  <a:pt x="1090" y="569"/>
                  <a:pt x="1090" y="569"/>
                  <a:pt x="1090" y="569"/>
                </a:cubicBezTo>
                <a:lnTo>
                  <a:pt x="1087" y="570"/>
                </a:lnTo>
                <a:close/>
                <a:moveTo>
                  <a:pt x="1091" y="614"/>
                </a:moveTo>
                <a:cubicBezTo>
                  <a:pt x="1091" y="614"/>
                  <a:pt x="1091" y="614"/>
                  <a:pt x="1091" y="614"/>
                </a:cubicBezTo>
                <a:cubicBezTo>
                  <a:pt x="1090" y="614"/>
                  <a:pt x="1090" y="614"/>
                  <a:pt x="1090" y="614"/>
                </a:cubicBezTo>
                <a:cubicBezTo>
                  <a:pt x="1090" y="614"/>
                  <a:pt x="1090" y="614"/>
                  <a:pt x="1090" y="614"/>
                </a:cubicBezTo>
                <a:cubicBezTo>
                  <a:pt x="1090" y="614"/>
                  <a:pt x="1090" y="614"/>
                  <a:pt x="1090" y="614"/>
                </a:cubicBezTo>
                <a:lnTo>
                  <a:pt x="1091" y="614"/>
                </a:lnTo>
                <a:close/>
                <a:moveTo>
                  <a:pt x="1090" y="621"/>
                </a:moveTo>
                <a:cubicBezTo>
                  <a:pt x="1090" y="621"/>
                  <a:pt x="1090" y="621"/>
                  <a:pt x="1090" y="621"/>
                </a:cubicBezTo>
                <a:cubicBezTo>
                  <a:pt x="1090" y="621"/>
                  <a:pt x="1090" y="621"/>
                  <a:pt x="1090" y="621"/>
                </a:cubicBezTo>
                <a:close/>
                <a:moveTo>
                  <a:pt x="1088" y="580"/>
                </a:moveTo>
                <a:cubicBezTo>
                  <a:pt x="1090" y="579"/>
                  <a:pt x="1090" y="579"/>
                  <a:pt x="1090" y="579"/>
                </a:cubicBezTo>
                <a:cubicBezTo>
                  <a:pt x="1090" y="583"/>
                  <a:pt x="1090" y="583"/>
                  <a:pt x="1090" y="583"/>
                </a:cubicBezTo>
                <a:cubicBezTo>
                  <a:pt x="1089" y="583"/>
                  <a:pt x="1089" y="583"/>
                  <a:pt x="1089" y="583"/>
                </a:cubicBezTo>
                <a:cubicBezTo>
                  <a:pt x="1088" y="583"/>
                  <a:pt x="1088" y="583"/>
                  <a:pt x="1088" y="583"/>
                </a:cubicBezTo>
                <a:cubicBezTo>
                  <a:pt x="1087" y="581"/>
                  <a:pt x="1087" y="581"/>
                  <a:pt x="1087" y="581"/>
                </a:cubicBezTo>
                <a:lnTo>
                  <a:pt x="1088" y="580"/>
                </a:lnTo>
                <a:close/>
                <a:moveTo>
                  <a:pt x="1087" y="573"/>
                </a:moveTo>
                <a:cubicBezTo>
                  <a:pt x="1090" y="573"/>
                  <a:pt x="1090" y="573"/>
                  <a:pt x="1090" y="573"/>
                </a:cubicBezTo>
                <a:cubicBezTo>
                  <a:pt x="1088" y="575"/>
                  <a:pt x="1088" y="575"/>
                  <a:pt x="1088" y="575"/>
                </a:cubicBezTo>
                <a:lnTo>
                  <a:pt x="1087" y="573"/>
                </a:lnTo>
                <a:close/>
                <a:moveTo>
                  <a:pt x="1089" y="586"/>
                </a:moveTo>
                <a:cubicBezTo>
                  <a:pt x="1089" y="590"/>
                  <a:pt x="1089" y="590"/>
                  <a:pt x="1089" y="590"/>
                </a:cubicBezTo>
                <a:cubicBezTo>
                  <a:pt x="1089" y="590"/>
                  <a:pt x="1089" y="590"/>
                  <a:pt x="1089" y="590"/>
                </a:cubicBezTo>
                <a:cubicBezTo>
                  <a:pt x="1087" y="590"/>
                  <a:pt x="1087" y="590"/>
                  <a:pt x="1087" y="590"/>
                </a:cubicBezTo>
                <a:cubicBezTo>
                  <a:pt x="1086" y="587"/>
                  <a:pt x="1086" y="587"/>
                  <a:pt x="1086" y="587"/>
                </a:cubicBezTo>
                <a:lnTo>
                  <a:pt x="1089" y="586"/>
                </a:lnTo>
                <a:close/>
                <a:moveTo>
                  <a:pt x="1089" y="593"/>
                </a:moveTo>
                <a:cubicBezTo>
                  <a:pt x="1089" y="597"/>
                  <a:pt x="1089" y="597"/>
                  <a:pt x="1089" y="597"/>
                </a:cubicBezTo>
                <a:cubicBezTo>
                  <a:pt x="1088" y="597"/>
                  <a:pt x="1088" y="597"/>
                  <a:pt x="1088" y="597"/>
                </a:cubicBezTo>
                <a:cubicBezTo>
                  <a:pt x="1087" y="597"/>
                  <a:pt x="1087" y="597"/>
                  <a:pt x="1087" y="597"/>
                </a:cubicBezTo>
                <a:cubicBezTo>
                  <a:pt x="1086" y="594"/>
                  <a:pt x="1086" y="594"/>
                  <a:pt x="1086" y="594"/>
                </a:cubicBezTo>
                <a:lnTo>
                  <a:pt x="1089" y="593"/>
                </a:lnTo>
                <a:close/>
                <a:moveTo>
                  <a:pt x="1089" y="635"/>
                </a:moveTo>
                <a:cubicBezTo>
                  <a:pt x="1089" y="635"/>
                  <a:pt x="1089" y="635"/>
                  <a:pt x="1089" y="635"/>
                </a:cubicBezTo>
                <a:cubicBezTo>
                  <a:pt x="1092" y="637"/>
                  <a:pt x="1092" y="637"/>
                  <a:pt x="1092" y="637"/>
                </a:cubicBezTo>
                <a:cubicBezTo>
                  <a:pt x="1090" y="639"/>
                  <a:pt x="1090" y="639"/>
                  <a:pt x="1090" y="639"/>
                </a:cubicBezTo>
                <a:cubicBezTo>
                  <a:pt x="1090" y="639"/>
                  <a:pt x="1090" y="639"/>
                  <a:pt x="1090" y="639"/>
                </a:cubicBezTo>
                <a:cubicBezTo>
                  <a:pt x="1089" y="638"/>
                  <a:pt x="1089" y="638"/>
                  <a:pt x="1089" y="638"/>
                </a:cubicBezTo>
                <a:lnTo>
                  <a:pt x="1089" y="635"/>
                </a:lnTo>
                <a:close/>
                <a:moveTo>
                  <a:pt x="1090" y="632"/>
                </a:moveTo>
                <a:cubicBezTo>
                  <a:pt x="1090" y="632"/>
                  <a:pt x="1090" y="632"/>
                  <a:pt x="1090" y="632"/>
                </a:cubicBezTo>
                <a:cubicBezTo>
                  <a:pt x="1089" y="631"/>
                  <a:pt x="1089" y="631"/>
                  <a:pt x="1089" y="631"/>
                </a:cubicBezTo>
                <a:cubicBezTo>
                  <a:pt x="1089" y="628"/>
                  <a:pt x="1089" y="628"/>
                  <a:pt x="1089" y="628"/>
                </a:cubicBezTo>
                <a:cubicBezTo>
                  <a:pt x="1090" y="628"/>
                  <a:pt x="1090" y="628"/>
                  <a:pt x="1090" y="628"/>
                </a:cubicBezTo>
                <a:cubicBezTo>
                  <a:pt x="1092" y="630"/>
                  <a:pt x="1092" y="630"/>
                  <a:pt x="1092" y="630"/>
                </a:cubicBezTo>
                <a:lnTo>
                  <a:pt x="1090" y="632"/>
                </a:lnTo>
                <a:close/>
                <a:moveTo>
                  <a:pt x="1091" y="625"/>
                </a:moveTo>
                <a:cubicBezTo>
                  <a:pt x="1091" y="625"/>
                  <a:pt x="1091" y="625"/>
                  <a:pt x="1091" y="625"/>
                </a:cubicBezTo>
                <a:cubicBezTo>
                  <a:pt x="1090" y="625"/>
                  <a:pt x="1090" y="625"/>
                  <a:pt x="1090" y="625"/>
                </a:cubicBezTo>
                <a:cubicBezTo>
                  <a:pt x="1090" y="624"/>
                  <a:pt x="1090" y="624"/>
                  <a:pt x="1090" y="624"/>
                </a:cubicBezTo>
                <a:cubicBezTo>
                  <a:pt x="1092" y="623"/>
                  <a:pt x="1092" y="623"/>
                  <a:pt x="1092" y="623"/>
                </a:cubicBezTo>
                <a:lnTo>
                  <a:pt x="1091" y="625"/>
                </a:lnTo>
                <a:close/>
                <a:moveTo>
                  <a:pt x="1091" y="618"/>
                </a:moveTo>
                <a:cubicBezTo>
                  <a:pt x="1091" y="618"/>
                  <a:pt x="1091" y="618"/>
                  <a:pt x="1091" y="618"/>
                </a:cubicBezTo>
                <a:cubicBezTo>
                  <a:pt x="1090" y="618"/>
                  <a:pt x="1090" y="618"/>
                  <a:pt x="1090" y="618"/>
                </a:cubicBezTo>
                <a:cubicBezTo>
                  <a:pt x="1093" y="617"/>
                  <a:pt x="1093" y="617"/>
                  <a:pt x="1093" y="617"/>
                </a:cubicBezTo>
                <a:lnTo>
                  <a:pt x="1091" y="618"/>
                </a:lnTo>
                <a:close/>
                <a:moveTo>
                  <a:pt x="1091" y="610"/>
                </a:moveTo>
                <a:cubicBezTo>
                  <a:pt x="1091" y="607"/>
                  <a:pt x="1091" y="607"/>
                  <a:pt x="1091" y="607"/>
                </a:cubicBezTo>
                <a:cubicBezTo>
                  <a:pt x="1091" y="607"/>
                  <a:pt x="1091" y="607"/>
                  <a:pt x="1091" y="607"/>
                </a:cubicBezTo>
                <a:cubicBezTo>
                  <a:pt x="1093" y="608"/>
                  <a:pt x="1093" y="608"/>
                  <a:pt x="1093" y="608"/>
                </a:cubicBezTo>
                <a:lnTo>
                  <a:pt x="1091" y="610"/>
                </a:lnTo>
                <a:close/>
                <a:moveTo>
                  <a:pt x="1092" y="604"/>
                </a:moveTo>
                <a:cubicBezTo>
                  <a:pt x="1092" y="604"/>
                  <a:pt x="1092" y="604"/>
                  <a:pt x="1092" y="604"/>
                </a:cubicBezTo>
                <a:cubicBezTo>
                  <a:pt x="1091" y="604"/>
                  <a:pt x="1091" y="604"/>
                  <a:pt x="1091" y="604"/>
                </a:cubicBezTo>
                <a:cubicBezTo>
                  <a:pt x="1091" y="600"/>
                  <a:pt x="1091" y="600"/>
                  <a:pt x="1091" y="600"/>
                </a:cubicBezTo>
                <a:cubicBezTo>
                  <a:pt x="1092" y="600"/>
                  <a:pt x="1092" y="600"/>
                  <a:pt x="1092" y="600"/>
                </a:cubicBezTo>
                <a:cubicBezTo>
                  <a:pt x="1094" y="602"/>
                  <a:pt x="1094" y="602"/>
                  <a:pt x="1094" y="602"/>
                </a:cubicBezTo>
                <a:lnTo>
                  <a:pt x="1092" y="604"/>
                </a:lnTo>
                <a:close/>
                <a:moveTo>
                  <a:pt x="1092" y="596"/>
                </a:moveTo>
                <a:cubicBezTo>
                  <a:pt x="1092" y="593"/>
                  <a:pt x="1092" y="593"/>
                  <a:pt x="1092" y="593"/>
                </a:cubicBezTo>
                <a:cubicBezTo>
                  <a:pt x="1092" y="593"/>
                  <a:pt x="1092" y="593"/>
                  <a:pt x="1092" y="593"/>
                </a:cubicBezTo>
                <a:cubicBezTo>
                  <a:pt x="1094" y="595"/>
                  <a:pt x="1094" y="595"/>
                  <a:pt x="1094" y="595"/>
                </a:cubicBezTo>
                <a:lnTo>
                  <a:pt x="1092" y="596"/>
                </a:lnTo>
                <a:close/>
                <a:moveTo>
                  <a:pt x="1093" y="591"/>
                </a:moveTo>
                <a:cubicBezTo>
                  <a:pt x="1092" y="590"/>
                  <a:pt x="1092" y="590"/>
                  <a:pt x="1092" y="590"/>
                </a:cubicBezTo>
                <a:cubicBezTo>
                  <a:pt x="1092" y="586"/>
                  <a:pt x="1092" y="586"/>
                  <a:pt x="1092" y="586"/>
                </a:cubicBezTo>
                <a:cubicBezTo>
                  <a:pt x="1093" y="587"/>
                  <a:pt x="1093" y="587"/>
                  <a:pt x="1093" y="587"/>
                </a:cubicBezTo>
                <a:cubicBezTo>
                  <a:pt x="1095" y="588"/>
                  <a:pt x="1095" y="588"/>
                  <a:pt x="1095" y="588"/>
                </a:cubicBezTo>
                <a:lnTo>
                  <a:pt x="1093" y="591"/>
                </a:lnTo>
                <a:close/>
                <a:moveTo>
                  <a:pt x="1022" y="520"/>
                </a:moveTo>
                <a:cubicBezTo>
                  <a:pt x="1021" y="514"/>
                  <a:pt x="1021" y="514"/>
                  <a:pt x="1021" y="514"/>
                </a:cubicBezTo>
                <a:cubicBezTo>
                  <a:pt x="1094" y="540"/>
                  <a:pt x="1094" y="540"/>
                  <a:pt x="1094" y="540"/>
                </a:cubicBezTo>
                <a:cubicBezTo>
                  <a:pt x="1091" y="544"/>
                  <a:pt x="1091" y="544"/>
                  <a:pt x="1091" y="544"/>
                </a:cubicBezTo>
                <a:lnTo>
                  <a:pt x="1022" y="520"/>
                </a:lnTo>
                <a:close/>
                <a:moveTo>
                  <a:pt x="1089" y="546"/>
                </a:moveTo>
                <a:cubicBezTo>
                  <a:pt x="1032" y="627"/>
                  <a:pt x="1032" y="627"/>
                  <a:pt x="1032" y="627"/>
                </a:cubicBezTo>
                <a:cubicBezTo>
                  <a:pt x="1022" y="523"/>
                  <a:pt x="1022" y="523"/>
                  <a:pt x="1022" y="523"/>
                </a:cubicBezTo>
                <a:lnTo>
                  <a:pt x="1089" y="546"/>
                </a:lnTo>
                <a:close/>
                <a:moveTo>
                  <a:pt x="1097" y="541"/>
                </a:moveTo>
                <a:cubicBezTo>
                  <a:pt x="1100" y="542"/>
                  <a:pt x="1100" y="542"/>
                  <a:pt x="1100" y="542"/>
                </a:cubicBezTo>
                <a:cubicBezTo>
                  <a:pt x="1097" y="546"/>
                  <a:pt x="1097" y="546"/>
                  <a:pt x="1097" y="546"/>
                </a:cubicBezTo>
                <a:cubicBezTo>
                  <a:pt x="1094" y="545"/>
                  <a:pt x="1094" y="545"/>
                  <a:pt x="1094" y="545"/>
                </a:cubicBezTo>
                <a:lnTo>
                  <a:pt x="1097" y="541"/>
                </a:lnTo>
                <a:close/>
                <a:moveTo>
                  <a:pt x="1101" y="534"/>
                </a:moveTo>
                <a:cubicBezTo>
                  <a:pt x="1104" y="536"/>
                  <a:pt x="1104" y="536"/>
                  <a:pt x="1104" y="536"/>
                </a:cubicBezTo>
                <a:cubicBezTo>
                  <a:pt x="1102" y="539"/>
                  <a:pt x="1102" y="539"/>
                  <a:pt x="1102" y="539"/>
                </a:cubicBezTo>
                <a:cubicBezTo>
                  <a:pt x="1098" y="538"/>
                  <a:pt x="1098" y="538"/>
                  <a:pt x="1098" y="538"/>
                </a:cubicBezTo>
                <a:lnTo>
                  <a:pt x="1101" y="534"/>
                </a:lnTo>
                <a:close/>
                <a:moveTo>
                  <a:pt x="1053" y="514"/>
                </a:moveTo>
                <a:cubicBezTo>
                  <a:pt x="1126" y="472"/>
                  <a:pt x="1126" y="472"/>
                  <a:pt x="1126" y="472"/>
                </a:cubicBezTo>
                <a:cubicBezTo>
                  <a:pt x="1138" y="477"/>
                  <a:pt x="1138" y="477"/>
                  <a:pt x="1138" y="477"/>
                </a:cubicBezTo>
                <a:cubicBezTo>
                  <a:pt x="1100" y="531"/>
                  <a:pt x="1100" y="531"/>
                  <a:pt x="1100" y="531"/>
                </a:cubicBezTo>
                <a:lnTo>
                  <a:pt x="1053" y="514"/>
                </a:lnTo>
                <a:close/>
                <a:moveTo>
                  <a:pt x="1106" y="544"/>
                </a:moveTo>
                <a:cubicBezTo>
                  <a:pt x="1109" y="545"/>
                  <a:pt x="1109" y="545"/>
                  <a:pt x="1109" y="545"/>
                </a:cubicBezTo>
                <a:cubicBezTo>
                  <a:pt x="1106" y="549"/>
                  <a:pt x="1106" y="549"/>
                  <a:pt x="1106" y="549"/>
                </a:cubicBezTo>
                <a:cubicBezTo>
                  <a:pt x="1103" y="548"/>
                  <a:pt x="1103" y="548"/>
                  <a:pt x="1103" y="548"/>
                </a:cubicBezTo>
                <a:lnTo>
                  <a:pt x="1106" y="544"/>
                </a:lnTo>
                <a:close/>
                <a:moveTo>
                  <a:pt x="1105" y="540"/>
                </a:moveTo>
                <a:cubicBezTo>
                  <a:pt x="1107" y="537"/>
                  <a:pt x="1107" y="537"/>
                  <a:pt x="1107" y="537"/>
                </a:cubicBezTo>
                <a:cubicBezTo>
                  <a:pt x="1108" y="537"/>
                  <a:pt x="1108" y="537"/>
                  <a:pt x="1108" y="537"/>
                </a:cubicBezTo>
                <a:cubicBezTo>
                  <a:pt x="1105" y="540"/>
                  <a:pt x="1105" y="540"/>
                  <a:pt x="1105" y="540"/>
                </a:cubicBezTo>
                <a:close/>
                <a:moveTo>
                  <a:pt x="1098" y="587"/>
                </a:moveTo>
                <a:cubicBezTo>
                  <a:pt x="1098" y="587"/>
                  <a:pt x="1098" y="587"/>
                  <a:pt x="1098" y="587"/>
                </a:cubicBezTo>
                <a:cubicBezTo>
                  <a:pt x="1098" y="587"/>
                  <a:pt x="1098" y="587"/>
                  <a:pt x="1098" y="587"/>
                </a:cubicBezTo>
                <a:cubicBezTo>
                  <a:pt x="1098" y="587"/>
                  <a:pt x="1098" y="587"/>
                  <a:pt x="1098" y="587"/>
                </a:cubicBezTo>
                <a:cubicBezTo>
                  <a:pt x="1096" y="585"/>
                  <a:pt x="1096" y="585"/>
                  <a:pt x="1096" y="585"/>
                </a:cubicBezTo>
                <a:cubicBezTo>
                  <a:pt x="1099" y="582"/>
                  <a:pt x="1099" y="582"/>
                  <a:pt x="1099" y="582"/>
                </a:cubicBezTo>
                <a:cubicBezTo>
                  <a:pt x="1099" y="582"/>
                  <a:pt x="1099" y="582"/>
                  <a:pt x="1099" y="582"/>
                </a:cubicBezTo>
                <a:cubicBezTo>
                  <a:pt x="1099" y="582"/>
                  <a:pt x="1099" y="582"/>
                  <a:pt x="1099" y="582"/>
                </a:cubicBezTo>
                <a:cubicBezTo>
                  <a:pt x="1099" y="581"/>
                  <a:pt x="1099" y="581"/>
                  <a:pt x="1099" y="581"/>
                </a:cubicBezTo>
                <a:cubicBezTo>
                  <a:pt x="1099" y="581"/>
                  <a:pt x="1099" y="581"/>
                  <a:pt x="1099" y="581"/>
                </a:cubicBezTo>
                <a:cubicBezTo>
                  <a:pt x="1099" y="581"/>
                  <a:pt x="1099" y="581"/>
                  <a:pt x="1099" y="581"/>
                </a:cubicBezTo>
                <a:cubicBezTo>
                  <a:pt x="1099" y="581"/>
                  <a:pt x="1099" y="581"/>
                  <a:pt x="1099" y="581"/>
                </a:cubicBezTo>
                <a:cubicBezTo>
                  <a:pt x="1099" y="580"/>
                  <a:pt x="1099" y="580"/>
                  <a:pt x="1099" y="580"/>
                </a:cubicBezTo>
                <a:cubicBezTo>
                  <a:pt x="1099" y="580"/>
                  <a:pt x="1099" y="580"/>
                  <a:pt x="1099" y="580"/>
                </a:cubicBezTo>
                <a:cubicBezTo>
                  <a:pt x="1099" y="580"/>
                  <a:pt x="1099" y="580"/>
                  <a:pt x="1098" y="580"/>
                </a:cubicBezTo>
                <a:cubicBezTo>
                  <a:pt x="1098" y="580"/>
                  <a:pt x="1098" y="580"/>
                  <a:pt x="1098" y="580"/>
                </a:cubicBezTo>
                <a:cubicBezTo>
                  <a:pt x="1098" y="580"/>
                  <a:pt x="1098" y="580"/>
                  <a:pt x="1098" y="580"/>
                </a:cubicBezTo>
                <a:cubicBezTo>
                  <a:pt x="1098" y="580"/>
                  <a:pt x="1098" y="580"/>
                  <a:pt x="1098" y="580"/>
                </a:cubicBezTo>
                <a:cubicBezTo>
                  <a:pt x="1096" y="578"/>
                  <a:pt x="1096" y="578"/>
                  <a:pt x="1096" y="578"/>
                </a:cubicBezTo>
                <a:cubicBezTo>
                  <a:pt x="1099" y="575"/>
                  <a:pt x="1099" y="575"/>
                  <a:pt x="1099" y="575"/>
                </a:cubicBezTo>
                <a:cubicBezTo>
                  <a:pt x="1099" y="575"/>
                  <a:pt x="1099" y="575"/>
                  <a:pt x="1099" y="575"/>
                </a:cubicBezTo>
                <a:cubicBezTo>
                  <a:pt x="1099" y="575"/>
                  <a:pt x="1099" y="575"/>
                  <a:pt x="1099" y="575"/>
                </a:cubicBezTo>
                <a:cubicBezTo>
                  <a:pt x="1099" y="574"/>
                  <a:pt x="1099" y="574"/>
                  <a:pt x="1099" y="574"/>
                </a:cubicBezTo>
                <a:cubicBezTo>
                  <a:pt x="1099" y="574"/>
                  <a:pt x="1099" y="574"/>
                  <a:pt x="1099" y="574"/>
                </a:cubicBezTo>
                <a:cubicBezTo>
                  <a:pt x="1099" y="573"/>
                  <a:pt x="1099" y="573"/>
                  <a:pt x="1099" y="573"/>
                </a:cubicBezTo>
                <a:cubicBezTo>
                  <a:pt x="1099" y="573"/>
                  <a:pt x="1099" y="573"/>
                  <a:pt x="1099" y="573"/>
                </a:cubicBezTo>
                <a:cubicBezTo>
                  <a:pt x="1099" y="573"/>
                  <a:pt x="1099" y="573"/>
                  <a:pt x="1099" y="573"/>
                </a:cubicBezTo>
                <a:cubicBezTo>
                  <a:pt x="1099" y="573"/>
                  <a:pt x="1099" y="573"/>
                  <a:pt x="1099" y="573"/>
                </a:cubicBezTo>
                <a:cubicBezTo>
                  <a:pt x="1095" y="570"/>
                  <a:pt x="1095" y="570"/>
                  <a:pt x="1095" y="570"/>
                </a:cubicBezTo>
                <a:cubicBezTo>
                  <a:pt x="1107" y="553"/>
                  <a:pt x="1107" y="553"/>
                  <a:pt x="1107" y="553"/>
                </a:cubicBezTo>
                <a:cubicBezTo>
                  <a:pt x="1135" y="563"/>
                  <a:pt x="1135" y="563"/>
                  <a:pt x="1135" y="563"/>
                </a:cubicBezTo>
                <a:cubicBezTo>
                  <a:pt x="1096" y="593"/>
                  <a:pt x="1096" y="593"/>
                  <a:pt x="1096" y="593"/>
                </a:cubicBezTo>
                <a:cubicBezTo>
                  <a:pt x="1096" y="592"/>
                  <a:pt x="1096" y="592"/>
                  <a:pt x="1096" y="592"/>
                </a:cubicBezTo>
                <a:cubicBezTo>
                  <a:pt x="1098" y="589"/>
                  <a:pt x="1098" y="589"/>
                  <a:pt x="1098" y="589"/>
                </a:cubicBezTo>
                <a:cubicBezTo>
                  <a:pt x="1098" y="588"/>
                  <a:pt x="1098" y="588"/>
                  <a:pt x="1098" y="588"/>
                </a:cubicBezTo>
                <a:cubicBezTo>
                  <a:pt x="1098" y="588"/>
                  <a:pt x="1098" y="588"/>
                  <a:pt x="1098" y="588"/>
                </a:cubicBezTo>
                <a:cubicBezTo>
                  <a:pt x="1098" y="588"/>
                  <a:pt x="1098" y="588"/>
                  <a:pt x="1098" y="587"/>
                </a:cubicBezTo>
                <a:cubicBezTo>
                  <a:pt x="1098" y="587"/>
                  <a:pt x="1098" y="587"/>
                  <a:pt x="1098" y="587"/>
                </a:cubicBezTo>
                <a:cubicBezTo>
                  <a:pt x="1098" y="587"/>
                  <a:pt x="1098" y="587"/>
                  <a:pt x="1098" y="587"/>
                </a:cubicBezTo>
                <a:close/>
                <a:moveTo>
                  <a:pt x="1103" y="543"/>
                </a:moveTo>
                <a:cubicBezTo>
                  <a:pt x="1103" y="543"/>
                  <a:pt x="1103" y="543"/>
                  <a:pt x="1103" y="543"/>
                </a:cubicBezTo>
                <a:cubicBezTo>
                  <a:pt x="1100" y="547"/>
                  <a:pt x="1100" y="547"/>
                  <a:pt x="1100" y="547"/>
                </a:cubicBezTo>
                <a:cubicBezTo>
                  <a:pt x="1100" y="547"/>
                  <a:pt x="1100" y="547"/>
                  <a:pt x="1100" y="547"/>
                </a:cubicBezTo>
                <a:lnTo>
                  <a:pt x="1103" y="543"/>
                </a:lnTo>
                <a:close/>
                <a:moveTo>
                  <a:pt x="1101" y="551"/>
                </a:moveTo>
                <a:cubicBezTo>
                  <a:pt x="1105" y="552"/>
                  <a:pt x="1105" y="552"/>
                  <a:pt x="1105" y="552"/>
                </a:cubicBezTo>
                <a:cubicBezTo>
                  <a:pt x="1093" y="567"/>
                  <a:pt x="1093" y="567"/>
                  <a:pt x="1093" y="567"/>
                </a:cubicBezTo>
                <a:cubicBezTo>
                  <a:pt x="1094" y="561"/>
                  <a:pt x="1094" y="561"/>
                  <a:pt x="1094" y="561"/>
                </a:cubicBezTo>
                <a:lnTo>
                  <a:pt x="1101" y="551"/>
                </a:lnTo>
                <a:close/>
                <a:moveTo>
                  <a:pt x="1096" y="574"/>
                </a:moveTo>
                <a:cubicBezTo>
                  <a:pt x="1094" y="577"/>
                  <a:pt x="1094" y="577"/>
                  <a:pt x="1094" y="577"/>
                </a:cubicBezTo>
                <a:cubicBezTo>
                  <a:pt x="1093" y="576"/>
                  <a:pt x="1093" y="576"/>
                  <a:pt x="1093" y="576"/>
                </a:cubicBezTo>
                <a:cubicBezTo>
                  <a:pt x="1093" y="573"/>
                  <a:pt x="1093" y="573"/>
                  <a:pt x="1093" y="573"/>
                </a:cubicBezTo>
                <a:cubicBezTo>
                  <a:pt x="1093" y="573"/>
                  <a:pt x="1093" y="573"/>
                  <a:pt x="1093" y="573"/>
                </a:cubicBezTo>
                <a:lnTo>
                  <a:pt x="1096" y="574"/>
                </a:lnTo>
                <a:close/>
                <a:moveTo>
                  <a:pt x="1093" y="580"/>
                </a:moveTo>
                <a:cubicBezTo>
                  <a:pt x="1095" y="581"/>
                  <a:pt x="1095" y="581"/>
                  <a:pt x="1095" y="581"/>
                </a:cubicBezTo>
                <a:cubicBezTo>
                  <a:pt x="1094" y="584"/>
                  <a:pt x="1094" y="584"/>
                  <a:pt x="1094" y="584"/>
                </a:cubicBezTo>
                <a:cubicBezTo>
                  <a:pt x="1092" y="583"/>
                  <a:pt x="1092" y="583"/>
                  <a:pt x="1092" y="583"/>
                </a:cubicBezTo>
                <a:cubicBezTo>
                  <a:pt x="1093" y="580"/>
                  <a:pt x="1093" y="580"/>
                  <a:pt x="1093" y="580"/>
                </a:cubicBezTo>
                <a:close/>
                <a:moveTo>
                  <a:pt x="1096" y="616"/>
                </a:moveTo>
                <a:cubicBezTo>
                  <a:pt x="1096" y="616"/>
                  <a:pt x="1096" y="616"/>
                  <a:pt x="1096" y="616"/>
                </a:cubicBezTo>
                <a:cubicBezTo>
                  <a:pt x="1096" y="616"/>
                  <a:pt x="1096" y="616"/>
                  <a:pt x="1096" y="616"/>
                </a:cubicBezTo>
                <a:cubicBezTo>
                  <a:pt x="1097" y="616"/>
                  <a:pt x="1097" y="615"/>
                  <a:pt x="1097" y="615"/>
                </a:cubicBezTo>
                <a:cubicBezTo>
                  <a:pt x="1097" y="615"/>
                  <a:pt x="1097" y="615"/>
                  <a:pt x="1097" y="615"/>
                </a:cubicBezTo>
                <a:cubicBezTo>
                  <a:pt x="1097" y="615"/>
                  <a:pt x="1097" y="615"/>
                  <a:pt x="1096" y="615"/>
                </a:cubicBezTo>
                <a:cubicBezTo>
                  <a:pt x="1148" y="591"/>
                  <a:pt x="1148" y="591"/>
                  <a:pt x="1148" y="591"/>
                </a:cubicBezTo>
                <a:cubicBezTo>
                  <a:pt x="1149" y="594"/>
                  <a:pt x="1149" y="594"/>
                  <a:pt x="1149" y="594"/>
                </a:cubicBezTo>
                <a:cubicBezTo>
                  <a:pt x="1094" y="619"/>
                  <a:pt x="1094" y="619"/>
                  <a:pt x="1094" y="619"/>
                </a:cubicBezTo>
                <a:lnTo>
                  <a:pt x="1096" y="616"/>
                </a:lnTo>
                <a:close/>
                <a:moveTo>
                  <a:pt x="1094" y="613"/>
                </a:moveTo>
                <a:cubicBezTo>
                  <a:pt x="1097" y="609"/>
                  <a:pt x="1097" y="609"/>
                  <a:pt x="1097" y="609"/>
                </a:cubicBezTo>
                <a:cubicBezTo>
                  <a:pt x="1097" y="609"/>
                  <a:pt x="1097" y="609"/>
                  <a:pt x="1097" y="609"/>
                </a:cubicBezTo>
                <a:cubicBezTo>
                  <a:pt x="1097" y="609"/>
                  <a:pt x="1097" y="609"/>
                  <a:pt x="1097" y="609"/>
                </a:cubicBezTo>
                <a:cubicBezTo>
                  <a:pt x="1097" y="609"/>
                  <a:pt x="1097" y="609"/>
                  <a:pt x="1097" y="609"/>
                </a:cubicBezTo>
                <a:cubicBezTo>
                  <a:pt x="1142" y="575"/>
                  <a:pt x="1142" y="575"/>
                  <a:pt x="1142" y="575"/>
                </a:cubicBezTo>
                <a:cubicBezTo>
                  <a:pt x="1147" y="588"/>
                  <a:pt x="1147" y="588"/>
                  <a:pt x="1147" y="588"/>
                </a:cubicBezTo>
                <a:lnTo>
                  <a:pt x="1094" y="613"/>
                </a:lnTo>
                <a:close/>
                <a:moveTo>
                  <a:pt x="1144" y="572"/>
                </a:moveTo>
                <a:cubicBezTo>
                  <a:pt x="1144" y="572"/>
                  <a:pt x="1144" y="572"/>
                  <a:pt x="1144" y="571"/>
                </a:cubicBezTo>
                <a:cubicBezTo>
                  <a:pt x="1144" y="571"/>
                  <a:pt x="1144" y="571"/>
                  <a:pt x="1144" y="571"/>
                </a:cubicBezTo>
                <a:cubicBezTo>
                  <a:pt x="1144" y="571"/>
                  <a:pt x="1144" y="571"/>
                  <a:pt x="1144" y="571"/>
                </a:cubicBezTo>
                <a:cubicBezTo>
                  <a:pt x="1143" y="571"/>
                  <a:pt x="1143" y="571"/>
                  <a:pt x="1143" y="571"/>
                </a:cubicBezTo>
                <a:cubicBezTo>
                  <a:pt x="1143" y="571"/>
                  <a:pt x="1143" y="571"/>
                  <a:pt x="1143" y="571"/>
                </a:cubicBezTo>
                <a:cubicBezTo>
                  <a:pt x="1143" y="571"/>
                  <a:pt x="1142" y="571"/>
                  <a:pt x="1142" y="571"/>
                </a:cubicBezTo>
                <a:cubicBezTo>
                  <a:pt x="1142" y="571"/>
                  <a:pt x="1142" y="571"/>
                  <a:pt x="1142" y="571"/>
                </a:cubicBezTo>
                <a:cubicBezTo>
                  <a:pt x="1142" y="571"/>
                  <a:pt x="1142" y="571"/>
                  <a:pt x="1142" y="571"/>
                </a:cubicBezTo>
                <a:cubicBezTo>
                  <a:pt x="1096" y="607"/>
                  <a:pt x="1096" y="607"/>
                  <a:pt x="1096" y="607"/>
                </a:cubicBezTo>
                <a:cubicBezTo>
                  <a:pt x="1095" y="606"/>
                  <a:pt x="1095" y="606"/>
                  <a:pt x="1095" y="606"/>
                </a:cubicBezTo>
                <a:cubicBezTo>
                  <a:pt x="1097" y="602"/>
                  <a:pt x="1097" y="602"/>
                  <a:pt x="1097" y="602"/>
                </a:cubicBezTo>
                <a:cubicBezTo>
                  <a:pt x="1097" y="602"/>
                  <a:pt x="1097" y="602"/>
                  <a:pt x="1097" y="602"/>
                </a:cubicBezTo>
                <a:cubicBezTo>
                  <a:pt x="1097" y="602"/>
                  <a:pt x="1097" y="602"/>
                  <a:pt x="1097" y="602"/>
                </a:cubicBezTo>
                <a:cubicBezTo>
                  <a:pt x="1097" y="602"/>
                  <a:pt x="1097" y="602"/>
                  <a:pt x="1097" y="602"/>
                </a:cubicBezTo>
                <a:cubicBezTo>
                  <a:pt x="1097" y="602"/>
                  <a:pt x="1098" y="601"/>
                  <a:pt x="1098" y="601"/>
                </a:cubicBezTo>
                <a:cubicBezTo>
                  <a:pt x="1097" y="601"/>
                  <a:pt x="1097" y="601"/>
                  <a:pt x="1097" y="601"/>
                </a:cubicBezTo>
                <a:cubicBezTo>
                  <a:pt x="1097" y="601"/>
                  <a:pt x="1097" y="600"/>
                  <a:pt x="1097" y="600"/>
                </a:cubicBezTo>
                <a:cubicBezTo>
                  <a:pt x="1097" y="600"/>
                  <a:pt x="1097" y="600"/>
                  <a:pt x="1097" y="600"/>
                </a:cubicBezTo>
                <a:cubicBezTo>
                  <a:pt x="1097" y="600"/>
                  <a:pt x="1097" y="600"/>
                  <a:pt x="1097" y="600"/>
                </a:cubicBezTo>
                <a:cubicBezTo>
                  <a:pt x="1095" y="599"/>
                  <a:pt x="1095" y="599"/>
                  <a:pt x="1095" y="599"/>
                </a:cubicBezTo>
                <a:cubicBezTo>
                  <a:pt x="1098" y="595"/>
                  <a:pt x="1098" y="595"/>
                  <a:pt x="1098" y="595"/>
                </a:cubicBezTo>
                <a:cubicBezTo>
                  <a:pt x="1098" y="595"/>
                  <a:pt x="1098" y="595"/>
                  <a:pt x="1098" y="595"/>
                </a:cubicBezTo>
                <a:cubicBezTo>
                  <a:pt x="1098" y="595"/>
                  <a:pt x="1098" y="595"/>
                  <a:pt x="1098" y="595"/>
                </a:cubicBezTo>
                <a:cubicBezTo>
                  <a:pt x="1098" y="595"/>
                  <a:pt x="1098" y="595"/>
                  <a:pt x="1098" y="595"/>
                </a:cubicBezTo>
                <a:cubicBezTo>
                  <a:pt x="1139" y="564"/>
                  <a:pt x="1139" y="564"/>
                  <a:pt x="1139" y="564"/>
                </a:cubicBezTo>
                <a:cubicBezTo>
                  <a:pt x="1148" y="567"/>
                  <a:pt x="1148" y="567"/>
                  <a:pt x="1148" y="567"/>
                </a:cubicBezTo>
                <a:cubicBezTo>
                  <a:pt x="1154" y="585"/>
                  <a:pt x="1154" y="585"/>
                  <a:pt x="1154" y="585"/>
                </a:cubicBezTo>
                <a:cubicBezTo>
                  <a:pt x="1149" y="587"/>
                  <a:pt x="1149" y="587"/>
                  <a:pt x="1149" y="587"/>
                </a:cubicBezTo>
                <a:lnTo>
                  <a:pt x="1144" y="572"/>
                </a:lnTo>
                <a:close/>
                <a:moveTo>
                  <a:pt x="1155" y="588"/>
                </a:moveTo>
                <a:cubicBezTo>
                  <a:pt x="1156" y="590"/>
                  <a:pt x="1156" y="590"/>
                  <a:pt x="1156" y="590"/>
                </a:cubicBezTo>
                <a:cubicBezTo>
                  <a:pt x="1151" y="593"/>
                  <a:pt x="1151" y="593"/>
                  <a:pt x="1151" y="593"/>
                </a:cubicBezTo>
                <a:cubicBezTo>
                  <a:pt x="1150" y="590"/>
                  <a:pt x="1150" y="590"/>
                  <a:pt x="1150" y="590"/>
                </a:cubicBezTo>
                <a:lnTo>
                  <a:pt x="1155" y="588"/>
                </a:lnTo>
                <a:close/>
                <a:moveTo>
                  <a:pt x="1152" y="568"/>
                </a:moveTo>
                <a:cubicBezTo>
                  <a:pt x="1173" y="576"/>
                  <a:pt x="1173" y="576"/>
                  <a:pt x="1173" y="576"/>
                </a:cubicBezTo>
                <a:cubicBezTo>
                  <a:pt x="1157" y="584"/>
                  <a:pt x="1157" y="584"/>
                  <a:pt x="1157" y="584"/>
                </a:cubicBezTo>
                <a:lnTo>
                  <a:pt x="1152" y="568"/>
                </a:lnTo>
                <a:close/>
                <a:moveTo>
                  <a:pt x="1177" y="577"/>
                </a:moveTo>
                <a:cubicBezTo>
                  <a:pt x="1181" y="579"/>
                  <a:pt x="1181" y="579"/>
                  <a:pt x="1181" y="579"/>
                </a:cubicBezTo>
                <a:cubicBezTo>
                  <a:pt x="1159" y="589"/>
                  <a:pt x="1159" y="589"/>
                  <a:pt x="1159" y="589"/>
                </a:cubicBezTo>
                <a:cubicBezTo>
                  <a:pt x="1158" y="586"/>
                  <a:pt x="1158" y="586"/>
                  <a:pt x="1158" y="586"/>
                </a:cubicBezTo>
                <a:lnTo>
                  <a:pt x="1177" y="577"/>
                </a:lnTo>
                <a:close/>
                <a:moveTo>
                  <a:pt x="1181" y="576"/>
                </a:moveTo>
                <a:cubicBezTo>
                  <a:pt x="1188" y="573"/>
                  <a:pt x="1188" y="573"/>
                  <a:pt x="1188" y="573"/>
                </a:cubicBezTo>
                <a:cubicBezTo>
                  <a:pt x="1192" y="574"/>
                  <a:pt x="1192" y="574"/>
                  <a:pt x="1192" y="574"/>
                </a:cubicBezTo>
                <a:cubicBezTo>
                  <a:pt x="1185" y="577"/>
                  <a:pt x="1185" y="577"/>
                  <a:pt x="1185" y="577"/>
                </a:cubicBezTo>
                <a:lnTo>
                  <a:pt x="1181" y="576"/>
                </a:lnTo>
                <a:close/>
                <a:moveTo>
                  <a:pt x="1196" y="576"/>
                </a:moveTo>
                <a:cubicBezTo>
                  <a:pt x="1261" y="599"/>
                  <a:pt x="1261" y="599"/>
                  <a:pt x="1261" y="599"/>
                </a:cubicBezTo>
                <a:cubicBezTo>
                  <a:pt x="1260" y="604"/>
                  <a:pt x="1260" y="604"/>
                  <a:pt x="1260" y="604"/>
                </a:cubicBezTo>
                <a:cubicBezTo>
                  <a:pt x="1189" y="579"/>
                  <a:pt x="1189" y="579"/>
                  <a:pt x="1189" y="579"/>
                </a:cubicBezTo>
                <a:lnTo>
                  <a:pt x="1196" y="576"/>
                </a:lnTo>
                <a:close/>
                <a:moveTo>
                  <a:pt x="1262" y="607"/>
                </a:moveTo>
                <a:cubicBezTo>
                  <a:pt x="1266" y="609"/>
                  <a:pt x="1266" y="609"/>
                  <a:pt x="1266" y="609"/>
                </a:cubicBezTo>
                <a:cubicBezTo>
                  <a:pt x="1246" y="677"/>
                  <a:pt x="1246" y="677"/>
                  <a:pt x="1246" y="677"/>
                </a:cubicBezTo>
                <a:cubicBezTo>
                  <a:pt x="1241" y="679"/>
                  <a:pt x="1241" y="679"/>
                  <a:pt x="1241" y="679"/>
                </a:cubicBezTo>
                <a:lnTo>
                  <a:pt x="1262" y="607"/>
                </a:lnTo>
                <a:close/>
                <a:moveTo>
                  <a:pt x="1267" y="606"/>
                </a:moveTo>
                <a:cubicBezTo>
                  <a:pt x="1263" y="605"/>
                  <a:pt x="1263" y="605"/>
                  <a:pt x="1263" y="605"/>
                </a:cubicBezTo>
                <a:cubicBezTo>
                  <a:pt x="1264" y="600"/>
                  <a:pt x="1264" y="600"/>
                  <a:pt x="1264" y="600"/>
                </a:cubicBezTo>
                <a:cubicBezTo>
                  <a:pt x="1268" y="601"/>
                  <a:pt x="1268" y="601"/>
                  <a:pt x="1268" y="601"/>
                </a:cubicBezTo>
                <a:lnTo>
                  <a:pt x="1267" y="606"/>
                </a:lnTo>
                <a:close/>
                <a:moveTo>
                  <a:pt x="1268" y="610"/>
                </a:moveTo>
                <a:cubicBezTo>
                  <a:pt x="1331" y="632"/>
                  <a:pt x="1331" y="632"/>
                  <a:pt x="1331" y="632"/>
                </a:cubicBezTo>
                <a:cubicBezTo>
                  <a:pt x="1321" y="639"/>
                  <a:pt x="1321" y="639"/>
                  <a:pt x="1321" y="639"/>
                </a:cubicBezTo>
                <a:cubicBezTo>
                  <a:pt x="1249" y="675"/>
                  <a:pt x="1249" y="675"/>
                  <a:pt x="1249" y="675"/>
                </a:cubicBezTo>
                <a:lnTo>
                  <a:pt x="1268" y="610"/>
                </a:lnTo>
                <a:close/>
                <a:moveTo>
                  <a:pt x="1244" y="680"/>
                </a:moveTo>
                <a:cubicBezTo>
                  <a:pt x="1242" y="690"/>
                  <a:pt x="1242" y="690"/>
                  <a:pt x="1242" y="690"/>
                </a:cubicBezTo>
                <a:cubicBezTo>
                  <a:pt x="1237" y="693"/>
                  <a:pt x="1237" y="693"/>
                  <a:pt x="1237" y="693"/>
                </a:cubicBezTo>
                <a:cubicBezTo>
                  <a:pt x="1240" y="683"/>
                  <a:pt x="1240" y="683"/>
                  <a:pt x="1240" y="683"/>
                </a:cubicBezTo>
                <a:lnTo>
                  <a:pt x="1244" y="680"/>
                </a:lnTo>
                <a:close/>
                <a:moveTo>
                  <a:pt x="1244" y="692"/>
                </a:moveTo>
                <a:cubicBezTo>
                  <a:pt x="1257" y="686"/>
                  <a:pt x="1257" y="686"/>
                  <a:pt x="1257" y="686"/>
                </a:cubicBezTo>
                <a:cubicBezTo>
                  <a:pt x="1243" y="696"/>
                  <a:pt x="1243" y="696"/>
                  <a:pt x="1243" y="696"/>
                </a:cubicBezTo>
                <a:lnTo>
                  <a:pt x="1244" y="692"/>
                </a:lnTo>
                <a:close/>
                <a:moveTo>
                  <a:pt x="1245" y="689"/>
                </a:moveTo>
                <a:cubicBezTo>
                  <a:pt x="1248" y="679"/>
                  <a:pt x="1248" y="679"/>
                  <a:pt x="1248" y="679"/>
                </a:cubicBezTo>
                <a:cubicBezTo>
                  <a:pt x="1307" y="649"/>
                  <a:pt x="1307" y="649"/>
                  <a:pt x="1307" y="649"/>
                </a:cubicBezTo>
                <a:cubicBezTo>
                  <a:pt x="1271" y="675"/>
                  <a:pt x="1271" y="675"/>
                  <a:pt x="1271" y="675"/>
                </a:cubicBezTo>
                <a:lnTo>
                  <a:pt x="1245" y="689"/>
                </a:lnTo>
                <a:close/>
                <a:moveTo>
                  <a:pt x="1334" y="630"/>
                </a:moveTo>
                <a:cubicBezTo>
                  <a:pt x="1269" y="607"/>
                  <a:pt x="1269" y="607"/>
                  <a:pt x="1269" y="607"/>
                </a:cubicBezTo>
                <a:cubicBezTo>
                  <a:pt x="1271" y="602"/>
                  <a:pt x="1271" y="602"/>
                  <a:pt x="1271" y="602"/>
                </a:cubicBezTo>
                <a:cubicBezTo>
                  <a:pt x="1339" y="626"/>
                  <a:pt x="1339" y="626"/>
                  <a:pt x="1339" y="626"/>
                </a:cubicBezTo>
                <a:lnTo>
                  <a:pt x="1334" y="630"/>
                </a:lnTo>
                <a:close/>
                <a:moveTo>
                  <a:pt x="1269" y="598"/>
                </a:moveTo>
                <a:cubicBezTo>
                  <a:pt x="1265" y="597"/>
                  <a:pt x="1265" y="597"/>
                  <a:pt x="1265" y="597"/>
                </a:cubicBezTo>
                <a:cubicBezTo>
                  <a:pt x="1266" y="593"/>
                  <a:pt x="1266" y="593"/>
                  <a:pt x="1266" y="593"/>
                </a:cubicBezTo>
                <a:cubicBezTo>
                  <a:pt x="1270" y="594"/>
                  <a:pt x="1270" y="594"/>
                  <a:pt x="1270" y="594"/>
                </a:cubicBezTo>
                <a:lnTo>
                  <a:pt x="1269" y="598"/>
                </a:lnTo>
                <a:close/>
                <a:moveTo>
                  <a:pt x="1264" y="589"/>
                </a:moveTo>
                <a:cubicBezTo>
                  <a:pt x="1209" y="569"/>
                  <a:pt x="1209" y="569"/>
                  <a:pt x="1209" y="569"/>
                </a:cubicBezTo>
                <a:cubicBezTo>
                  <a:pt x="1280" y="537"/>
                  <a:pt x="1280" y="537"/>
                  <a:pt x="1280" y="537"/>
                </a:cubicBezTo>
                <a:lnTo>
                  <a:pt x="1264" y="589"/>
                </a:lnTo>
                <a:close/>
                <a:moveTo>
                  <a:pt x="1263" y="592"/>
                </a:moveTo>
                <a:cubicBezTo>
                  <a:pt x="1262" y="596"/>
                  <a:pt x="1262" y="596"/>
                  <a:pt x="1262" y="596"/>
                </a:cubicBezTo>
                <a:cubicBezTo>
                  <a:pt x="1199" y="574"/>
                  <a:pt x="1199" y="574"/>
                  <a:pt x="1199" y="574"/>
                </a:cubicBezTo>
                <a:cubicBezTo>
                  <a:pt x="1205" y="571"/>
                  <a:pt x="1205" y="571"/>
                  <a:pt x="1205" y="571"/>
                </a:cubicBezTo>
                <a:lnTo>
                  <a:pt x="1263" y="592"/>
                </a:lnTo>
                <a:close/>
                <a:moveTo>
                  <a:pt x="1195" y="572"/>
                </a:moveTo>
                <a:cubicBezTo>
                  <a:pt x="1191" y="571"/>
                  <a:pt x="1191" y="571"/>
                  <a:pt x="1191" y="571"/>
                </a:cubicBezTo>
                <a:cubicBezTo>
                  <a:pt x="1197" y="568"/>
                  <a:pt x="1197" y="568"/>
                  <a:pt x="1197" y="568"/>
                </a:cubicBezTo>
                <a:cubicBezTo>
                  <a:pt x="1201" y="570"/>
                  <a:pt x="1201" y="570"/>
                  <a:pt x="1201" y="570"/>
                </a:cubicBezTo>
                <a:lnTo>
                  <a:pt x="1195" y="572"/>
                </a:lnTo>
                <a:close/>
                <a:moveTo>
                  <a:pt x="1197" y="565"/>
                </a:moveTo>
                <a:cubicBezTo>
                  <a:pt x="1118" y="537"/>
                  <a:pt x="1118" y="537"/>
                  <a:pt x="1118" y="537"/>
                </a:cubicBezTo>
                <a:cubicBezTo>
                  <a:pt x="1157" y="483"/>
                  <a:pt x="1157" y="483"/>
                  <a:pt x="1157" y="483"/>
                </a:cubicBezTo>
                <a:cubicBezTo>
                  <a:pt x="1280" y="527"/>
                  <a:pt x="1280" y="527"/>
                  <a:pt x="1280" y="527"/>
                </a:cubicBezTo>
                <a:lnTo>
                  <a:pt x="1197" y="565"/>
                </a:lnTo>
                <a:close/>
                <a:moveTo>
                  <a:pt x="1193" y="567"/>
                </a:moveTo>
                <a:cubicBezTo>
                  <a:pt x="1187" y="570"/>
                  <a:pt x="1187" y="570"/>
                  <a:pt x="1187" y="570"/>
                </a:cubicBezTo>
                <a:cubicBezTo>
                  <a:pt x="1114" y="544"/>
                  <a:pt x="1114" y="544"/>
                  <a:pt x="1114" y="544"/>
                </a:cubicBezTo>
                <a:cubicBezTo>
                  <a:pt x="1117" y="540"/>
                  <a:pt x="1117" y="540"/>
                  <a:pt x="1117" y="540"/>
                </a:cubicBezTo>
                <a:lnTo>
                  <a:pt x="1193" y="567"/>
                </a:lnTo>
                <a:close/>
                <a:moveTo>
                  <a:pt x="1184" y="571"/>
                </a:moveTo>
                <a:cubicBezTo>
                  <a:pt x="1177" y="574"/>
                  <a:pt x="1177" y="574"/>
                  <a:pt x="1177" y="574"/>
                </a:cubicBezTo>
                <a:cubicBezTo>
                  <a:pt x="1150" y="565"/>
                  <a:pt x="1150" y="565"/>
                  <a:pt x="1150" y="565"/>
                </a:cubicBezTo>
                <a:cubicBezTo>
                  <a:pt x="1150" y="565"/>
                  <a:pt x="1150" y="565"/>
                  <a:pt x="1150" y="565"/>
                </a:cubicBezTo>
                <a:cubicBezTo>
                  <a:pt x="1139" y="561"/>
                  <a:pt x="1139" y="561"/>
                  <a:pt x="1139" y="561"/>
                </a:cubicBezTo>
                <a:cubicBezTo>
                  <a:pt x="1139" y="561"/>
                  <a:pt x="1139" y="561"/>
                  <a:pt x="1139" y="561"/>
                </a:cubicBezTo>
                <a:cubicBezTo>
                  <a:pt x="1109" y="550"/>
                  <a:pt x="1109" y="550"/>
                  <a:pt x="1109" y="550"/>
                </a:cubicBezTo>
                <a:cubicBezTo>
                  <a:pt x="1112" y="546"/>
                  <a:pt x="1112" y="546"/>
                  <a:pt x="1112" y="546"/>
                </a:cubicBezTo>
                <a:lnTo>
                  <a:pt x="1184" y="571"/>
                </a:lnTo>
                <a:close/>
                <a:moveTo>
                  <a:pt x="1111" y="543"/>
                </a:moveTo>
                <a:cubicBezTo>
                  <a:pt x="1108" y="541"/>
                  <a:pt x="1108" y="541"/>
                  <a:pt x="1108" y="541"/>
                </a:cubicBezTo>
                <a:cubicBezTo>
                  <a:pt x="1110" y="538"/>
                  <a:pt x="1110" y="538"/>
                  <a:pt x="1110" y="538"/>
                </a:cubicBezTo>
                <a:cubicBezTo>
                  <a:pt x="1114" y="539"/>
                  <a:pt x="1114" y="539"/>
                  <a:pt x="1114" y="539"/>
                </a:cubicBezTo>
                <a:lnTo>
                  <a:pt x="1111" y="543"/>
                </a:lnTo>
                <a:close/>
                <a:moveTo>
                  <a:pt x="1109" y="534"/>
                </a:moveTo>
                <a:cubicBezTo>
                  <a:pt x="1109" y="534"/>
                  <a:pt x="1109" y="534"/>
                  <a:pt x="1109" y="534"/>
                </a:cubicBezTo>
                <a:cubicBezTo>
                  <a:pt x="1152" y="473"/>
                  <a:pt x="1152" y="473"/>
                  <a:pt x="1152" y="473"/>
                </a:cubicBezTo>
                <a:cubicBezTo>
                  <a:pt x="1152" y="473"/>
                  <a:pt x="1152" y="473"/>
                  <a:pt x="1152" y="473"/>
                </a:cubicBezTo>
                <a:lnTo>
                  <a:pt x="1109" y="534"/>
                </a:lnTo>
                <a:close/>
                <a:moveTo>
                  <a:pt x="1106" y="533"/>
                </a:moveTo>
                <a:cubicBezTo>
                  <a:pt x="1103" y="532"/>
                  <a:pt x="1103" y="532"/>
                  <a:pt x="1103" y="532"/>
                </a:cubicBezTo>
                <a:cubicBezTo>
                  <a:pt x="1142" y="477"/>
                  <a:pt x="1142" y="477"/>
                  <a:pt x="1142" y="477"/>
                </a:cubicBezTo>
                <a:cubicBezTo>
                  <a:pt x="1142" y="477"/>
                  <a:pt x="1142" y="477"/>
                  <a:pt x="1142" y="477"/>
                </a:cubicBezTo>
                <a:cubicBezTo>
                  <a:pt x="1142" y="476"/>
                  <a:pt x="1142" y="476"/>
                  <a:pt x="1142" y="476"/>
                </a:cubicBezTo>
                <a:cubicBezTo>
                  <a:pt x="1142" y="476"/>
                  <a:pt x="1142" y="476"/>
                  <a:pt x="1142" y="476"/>
                </a:cubicBezTo>
                <a:cubicBezTo>
                  <a:pt x="1142" y="476"/>
                  <a:pt x="1142" y="476"/>
                  <a:pt x="1142" y="476"/>
                </a:cubicBezTo>
                <a:cubicBezTo>
                  <a:pt x="1142" y="475"/>
                  <a:pt x="1142" y="475"/>
                  <a:pt x="1142" y="475"/>
                </a:cubicBezTo>
                <a:cubicBezTo>
                  <a:pt x="1142" y="475"/>
                  <a:pt x="1142" y="475"/>
                  <a:pt x="1142" y="475"/>
                </a:cubicBezTo>
                <a:cubicBezTo>
                  <a:pt x="1142" y="475"/>
                  <a:pt x="1141" y="475"/>
                  <a:pt x="1141" y="475"/>
                </a:cubicBezTo>
                <a:cubicBezTo>
                  <a:pt x="1141" y="475"/>
                  <a:pt x="1141" y="475"/>
                  <a:pt x="1141" y="475"/>
                </a:cubicBezTo>
                <a:cubicBezTo>
                  <a:pt x="1129" y="470"/>
                  <a:pt x="1129" y="470"/>
                  <a:pt x="1129" y="470"/>
                </a:cubicBezTo>
                <a:cubicBezTo>
                  <a:pt x="1135" y="467"/>
                  <a:pt x="1135" y="467"/>
                  <a:pt x="1135" y="467"/>
                </a:cubicBezTo>
                <a:cubicBezTo>
                  <a:pt x="1149" y="472"/>
                  <a:pt x="1149" y="472"/>
                  <a:pt x="1149" y="472"/>
                </a:cubicBezTo>
                <a:lnTo>
                  <a:pt x="1106" y="533"/>
                </a:lnTo>
                <a:close/>
                <a:moveTo>
                  <a:pt x="1126" y="469"/>
                </a:moveTo>
                <a:cubicBezTo>
                  <a:pt x="1119" y="467"/>
                  <a:pt x="1119" y="467"/>
                  <a:pt x="1119" y="467"/>
                </a:cubicBezTo>
                <a:cubicBezTo>
                  <a:pt x="1125" y="463"/>
                  <a:pt x="1125" y="463"/>
                  <a:pt x="1125" y="463"/>
                </a:cubicBezTo>
                <a:cubicBezTo>
                  <a:pt x="1131" y="466"/>
                  <a:pt x="1131" y="466"/>
                  <a:pt x="1131" y="466"/>
                </a:cubicBezTo>
                <a:lnTo>
                  <a:pt x="1126" y="469"/>
                </a:lnTo>
                <a:close/>
                <a:moveTo>
                  <a:pt x="1115" y="465"/>
                </a:moveTo>
                <a:cubicBezTo>
                  <a:pt x="1054" y="443"/>
                  <a:pt x="1054" y="443"/>
                  <a:pt x="1054" y="443"/>
                </a:cubicBezTo>
                <a:cubicBezTo>
                  <a:pt x="1054" y="438"/>
                  <a:pt x="1054" y="438"/>
                  <a:pt x="1054" y="438"/>
                </a:cubicBezTo>
                <a:cubicBezTo>
                  <a:pt x="1121" y="462"/>
                  <a:pt x="1121" y="462"/>
                  <a:pt x="1121" y="462"/>
                </a:cubicBezTo>
                <a:lnTo>
                  <a:pt x="1115" y="465"/>
                </a:lnTo>
                <a:close/>
                <a:moveTo>
                  <a:pt x="1112" y="467"/>
                </a:moveTo>
                <a:cubicBezTo>
                  <a:pt x="1051" y="502"/>
                  <a:pt x="1051" y="502"/>
                  <a:pt x="1051" y="502"/>
                </a:cubicBezTo>
                <a:cubicBezTo>
                  <a:pt x="1054" y="446"/>
                  <a:pt x="1054" y="446"/>
                  <a:pt x="1054" y="446"/>
                </a:cubicBezTo>
                <a:lnTo>
                  <a:pt x="1112" y="467"/>
                </a:lnTo>
                <a:close/>
                <a:moveTo>
                  <a:pt x="1051" y="434"/>
                </a:moveTo>
                <a:cubicBezTo>
                  <a:pt x="1044" y="431"/>
                  <a:pt x="1044" y="431"/>
                  <a:pt x="1044" y="431"/>
                </a:cubicBezTo>
                <a:cubicBezTo>
                  <a:pt x="1044" y="426"/>
                  <a:pt x="1044" y="426"/>
                  <a:pt x="1044" y="426"/>
                </a:cubicBezTo>
                <a:cubicBezTo>
                  <a:pt x="1052" y="428"/>
                  <a:pt x="1052" y="428"/>
                  <a:pt x="1052" y="428"/>
                </a:cubicBezTo>
                <a:lnTo>
                  <a:pt x="1051" y="434"/>
                </a:lnTo>
                <a:close/>
                <a:moveTo>
                  <a:pt x="1051" y="437"/>
                </a:moveTo>
                <a:cubicBezTo>
                  <a:pt x="1051" y="442"/>
                  <a:pt x="1051" y="442"/>
                  <a:pt x="1051" y="442"/>
                </a:cubicBezTo>
                <a:cubicBezTo>
                  <a:pt x="1043" y="439"/>
                  <a:pt x="1043" y="439"/>
                  <a:pt x="1043" y="439"/>
                </a:cubicBezTo>
                <a:cubicBezTo>
                  <a:pt x="1043" y="434"/>
                  <a:pt x="1043" y="434"/>
                  <a:pt x="1043" y="434"/>
                </a:cubicBezTo>
                <a:lnTo>
                  <a:pt x="1051" y="437"/>
                </a:lnTo>
                <a:close/>
                <a:moveTo>
                  <a:pt x="1041" y="422"/>
                </a:moveTo>
                <a:cubicBezTo>
                  <a:pt x="997" y="406"/>
                  <a:pt x="997" y="406"/>
                  <a:pt x="997" y="406"/>
                </a:cubicBezTo>
                <a:cubicBezTo>
                  <a:pt x="1044" y="336"/>
                  <a:pt x="1044" y="336"/>
                  <a:pt x="1044" y="336"/>
                </a:cubicBezTo>
                <a:lnTo>
                  <a:pt x="1041" y="422"/>
                </a:lnTo>
                <a:close/>
                <a:moveTo>
                  <a:pt x="1043" y="442"/>
                </a:moveTo>
                <a:cubicBezTo>
                  <a:pt x="1051" y="445"/>
                  <a:pt x="1051" y="445"/>
                  <a:pt x="1051" y="445"/>
                </a:cubicBezTo>
                <a:cubicBezTo>
                  <a:pt x="1048" y="505"/>
                  <a:pt x="1048" y="505"/>
                  <a:pt x="1048" y="505"/>
                </a:cubicBezTo>
                <a:cubicBezTo>
                  <a:pt x="1048" y="505"/>
                  <a:pt x="1048" y="505"/>
                  <a:pt x="1048" y="505"/>
                </a:cubicBezTo>
                <a:cubicBezTo>
                  <a:pt x="1048" y="505"/>
                  <a:pt x="1048" y="505"/>
                  <a:pt x="1048" y="505"/>
                </a:cubicBezTo>
                <a:cubicBezTo>
                  <a:pt x="1048" y="505"/>
                  <a:pt x="1049" y="505"/>
                  <a:pt x="1049" y="505"/>
                </a:cubicBezTo>
                <a:cubicBezTo>
                  <a:pt x="1049" y="505"/>
                  <a:pt x="1049" y="505"/>
                  <a:pt x="1049" y="505"/>
                </a:cubicBezTo>
                <a:cubicBezTo>
                  <a:pt x="1049" y="506"/>
                  <a:pt x="1049" y="506"/>
                  <a:pt x="1049" y="506"/>
                </a:cubicBezTo>
                <a:cubicBezTo>
                  <a:pt x="1049" y="506"/>
                  <a:pt x="1049" y="506"/>
                  <a:pt x="1049" y="506"/>
                </a:cubicBezTo>
                <a:cubicBezTo>
                  <a:pt x="1049" y="506"/>
                  <a:pt x="1049" y="506"/>
                  <a:pt x="1049" y="506"/>
                </a:cubicBezTo>
                <a:cubicBezTo>
                  <a:pt x="1049" y="506"/>
                  <a:pt x="1050" y="506"/>
                  <a:pt x="1050" y="506"/>
                </a:cubicBezTo>
                <a:cubicBezTo>
                  <a:pt x="1050" y="506"/>
                  <a:pt x="1050" y="506"/>
                  <a:pt x="1050" y="506"/>
                </a:cubicBezTo>
                <a:cubicBezTo>
                  <a:pt x="1050" y="506"/>
                  <a:pt x="1050" y="506"/>
                  <a:pt x="1050" y="506"/>
                </a:cubicBezTo>
                <a:cubicBezTo>
                  <a:pt x="1050" y="506"/>
                  <a:pt x="1050" y="506"/>
                  <a:pt x="1051" y="506"/>
                </a:cubicBezTo>
                <a:cubicBezTo>
                  <a:pt x="1116" y="468"/>
                  <a:pt x="1116" y="468"/>
                  <a:pt x="1116" y="468"/>
                </a:cubicBezTo>
                <a:cubicBezTo>
                  <a:pt x="1123" y="471"/>
                  <a:pt x="1123" y="471"/>
                  <a:pt x="1123" y="471"/>
                </a:cubicBezTo>
                <a:cubicBezTo>
                  <a:pt x="1049" y="513"/>
                  <a:pt x="1049" y="513"/>
                  <a:pt x="1049" y="513"/>
                </a:cubicBezTo>
                <a:cubicBezTo>
                  <a:pt x="1049" y="513"/>
                  <a:pt x="1049" y="514"/>
                  <a:pt x="1049" y="514"/>
                </a:cubicBezTo>
                <a:cubicBezTo>
                  <a:pt x="1048" y="514"/>
                  <a:pt x="1048" y="514"/>
                  <a:pt x="1048" y="514"/>
                </a:cubicBezTo>
                <a:cubicBezTo>
                  <a:pt x="1048" y="514"/>
                  <a:pt x="1048" y="514"/>
                  <a:pt x="1048" y="514"/>
                </a:cubicBezTo>
                <a:cubicBezTo>
                  <a:pt x="1048" y="514"/>
                  <a:pt x="1048" y="514"/>
                  <a:pt x="1048" y="514"/>
                </a:cubicBezTo>
                <a:cubicBezTo>
                  <a:pt x="1048" y="514"/>
                  <a:pt x="1048" y="514"/>
                  <a:pt x="1048" y="514"/>
                </a:cubicBezTo>
                <a:cubicBezTo>
                  <a:pt x="1048" y="514"/>
                  <a:pt x="1048" y="514"/>
                  <a:pt x="1048" y="515"/>
                </a:cubicBezTo>
                <a:cubicBezTo>
                  <a:pt x="1048" y="515"/>
                  <a:pt x="1048" y="515"/>
                  <a:pt x="1048" y="515"/>
                </a:cubicBezTo>
                <a:cubicBezTo>
                  <a:pt x="1048" y="515"/>
                  <a:pt x="1048" y="515"/>
                  <a:pt x="1048" y="515"/>
                </a:cubicBezTo>
                <a:cubicBezTo>
                  <a:pt x="1048" y="515"/>
                  <a:pt x="1048" y="515"/>
                  <a:pt x="1048" y="515"/>
                </a:cubicBezTo>
                <a:cubicBezTo>
                  <a:pt x="1048" y="515"/>
                  <a:pt x="1048" y="515"/>
                  <a:pt x="1048" y="515"/>
                </a:cubicBezTo>
                <a:cubicBezTo>
                  <a:pt x="1048" y="515"/>
                  <a:pt x="1048" y="515"/>
                  <a:pt x="1048" y="515"/>
                </a:cubicBezTo>
                <a:cubicBezTo>
                  <a:pt x="1048" y="516"/>
                  <a:pt x="1048" y="516"/>
                  <a:pt x="1049" y="516"/>
                </a:cubicBezTo>
                <a:cubicBezTo>
                  <a:pt x="1049" y="516"/>
                  <a:pt x="1049" y="516"/>
                  <a:pt x="1049" y="516"/>
                </a:cubicBezTo>
                <a:cubicBezTo>
                  <a:pt x="1049" y="516"/>
                  <a:pt x="1049" y="516"/>
                  <a:pt x="1049" y="516"/>
                </a:cubicBezTo>
                <a:cubicBezTo>
                  <a:pt x="1098" y="533"/>
                  <a:pt x="1098" y="533"/>
                  <a:pt x="1098" y="533"/>
                </a:cubicBezTo>
                <a:cubicBezTo>
                  <a:pt x="1096" y="537"/>
                  <a:pt x="1096" y="537"/>
                  <a:pt x="1096" y="537"/>
                </a:cubicBezTo>
                <a:cubicBezTo>
                  <a:pt x="1021" y="511"/>
                  <a:pt x="1021" y="511"/>
                  <a:pt x="1021" y="511"/>
                </a:cubicBezTo>
                <a:cubicBezTo>
                  <a:pt x="1020" y="506"/>
                  <a:pt x="1020" y="506"/>
                  <a:pt x="1020" y="506"/>
                </a:cubicBezTo>
                <a:cubicBezTo>
                  <a:pt x="1039" y="512"/>
                  <a:pt x="1039" y="512"/>
                  <a:pt x="1039" y="512"/>
                </a:cubicBezTo>
                <a:cubicBezTo>
                  <a:pt x="1039" y="512"/>
                  <a:pt x="1039" y="512"/>
                  <a:pt x="1039" y="512"/>
                </a:cubicBezTo>
                <a:cubicBezTo>
                  <a:pt x="1039" y="512"/>
                  <a:pt x="1039" y="512"/>
                  <a:pt x="1039" y="512"/>
                </a:cubicBezTo>
                <a:cubicBezTo>
                  <a:pt x="1039" y="512"/>
                  <a:pt x="1039" y="512"/>
                  <a:pt x="1039" y="512"/>
                </a:cubicBezTo>
                <a:cubicBezTo>
                  <a:pt x="1039" y="512"/>
                  <a:pt x="1040" y="512"/>
                  <a:pt x="1040" y="512"/>
                </a:cubicBezTo>
                <a:cubicBezTo>
                  <a:pt x="1040" y="512"/>
                  <a:pt x="1040" y="512"/>
                  <a:pt x="1040" y="512"/>
                </a:cubicBezTo>
                <a:cubicBezTo>
                  <a:pt x="1040" y="512"/>
                  <a:pt x="1040" y="512"/>
                  <a:pt x="1040" y="511"/>
                </a:cubicBezTo>
                <a:cubicBezTo>
                  <a:pt x="1040" y="511"/>
                  <a:pt x="1040" y="511"/>
                  <a:pt x="1040" y="511"/>
                </a:cubicBezTo>
                <a:cubicBezTo>
                  <a:pt x="1040" y="511"/>
                  <a:pt x="1040" y="511"/>
                  <a:pt x="1040" y="511"/>
                </a:cubicBezTo>
                <a:cubicBezTo>
                  <a:pt x="1040" y="511"/>
                  <a:pt x="1040" y="511"/>
                  <a:pt x="1040" y="511"/>
                </a:cubicBezTo>
                <a:lnTo>
                  <a:pt x="1043" y="442"/>
                </a:lnTo>
                <a:close/>
                <a:moveTo>
                  <a:pt x="920" y="492"/>
                </a:moveTo>
                <a:cubicBezTo>
                  <a:pt x="897" y="510"/>
                  <a:pt x="897" y="510"/>
                  <a:pt x="897" y="510"/>
                </a:cubicBezTo>
                <a:cubicBezTo>
                  <a:pt x="900" y="506"/>
                  <a:pt x="900" y="506"/>
                  <a:pt x="900" y="506"/>
                </a:cubicBezTo>
                <a:cubicBezTo>
                  <a:pt x="900" y="506"/>
                  <a:pt x="900" y="505"/>
                  <a:pt x="900" y="505"/>
                </a:cubicBezTo>
                <a:cubicBezTo>
                  <a:pt x="900" y="505"/>
                  <a:pt x="900" y="505"/>
                  <a:pt x="900" y="505"/>
                </a:cubicBezTo>
                <a:cubicBezTo>
                  <a:pt x="900" y="505"/>
                  <a:pt x="900" y="505"/>
                  <a:pt x="900" y="505"/>
                </a:cubicBezTo>
                <a:cubicBezTo>
                  <a:pt x="900" y="505"/>
                  <a:pt x="900" y="505"/>
                  <a:pt x="900" y="505"/>
                </a:cubicBezTo>
                <a:cubicBezTo>
                  <a:pt x="900" y="505"/>
                  <a:pt x="900" y="505"/>
                  <a:pt x="900" y="505"/>
                </a:cubicBezTo>
                <a:cubicBezTo>
                  <a:pt x="900" y="505"/>
                  <a:pt x="900" y="504"/>
                  <a:pt x="900" y="504"/>
                </a:cubicBezTo>
                <a:cubicBezTo>
                  <a:pt x="900" y="504"/>
                  <a:pt x="900" y="504"/>
                  <a:pt x="900" y="504"/>
                </a:cubicBezTo>
                <a:cubicBezTo>
                  <a:pt x="900" y="504"/>
                  <a:pt x="900" y="504"/>
                  <a:pt x="900" y="504"/>
                </a:cubicBezTo>
                <a:cubicBezTo>
                  <a:pt x="900" y="504"/>
                  <a:pt x="900" y="504"/>
                  <a:pt x="899" y="504"/>
                </a:cubicBezTo>
                <a:cubicBezTo>
                  <a:pt x="899" y="504"/>
                  <a:pt x="899" y="504"/>
                  <a:pt x="899" y="504"/>
                </a:cubicBezTo>
                <a:cubicBezTo>
                  <a:pt x="899" y="504"/>
                  <a:pt x="899" y="504"/>
                  <a:pt x="899" y="504"/>
                </a:cubicBezTo>
                <a:cubicBezTo>
                  <a:pt x="899" y="504"/>
                  <a:pt x="899" y="503"/>
                  <a:pt x="899" y="503"/>
                </a:cubicBezTo>
                <a:cubicBezTo>
                  <a:pt x="853" y="487"/>
                  <a:pt x="853" y="487"/>
                  <a:pt x="853" y="487"/>
                </a:cubicBezTo>
                <a:cubicBezTo>
                  <a:pt x="855" y="482"/>
                  <a:pt x="855" y="482"/>
                  <a:pt x="855" y="482"/>
                </a:cubicBezTo>
                <a:cubicBezTo>
                  <a:pt x="879" y="490"/>
                  <a:pt x="879" y="490"/>
                  <a:pt x="879" y="490"/>
                </a:cubicBezTo>
                <a:cubicBezTo>
                  <a:pt x="879" y="490"/>
                  <a:pt x="879" y="490"/>
                  <a:pt x="879" y="490"/>
                </a:cubicBezTo>
                <a:cubicBezTo>
                  <a:pt x="880" y="490"/>
                  <a:pt x="880" y="490"/>
                  <a:pt x="880" y="490"/>
                </a:cubicBezTo>
                <a:cubicBezTo>
                  <a:pt x="880" y="490"/>
                  <a:pt x="880" y="490"/>
                  <a:pt x="880" y="490"/>
                </a:cubicBezTo>
                <a:cubicBezTo>
                  <a:pt x="880" y="490"/>
                  <a:pt x="880" y="490"/>
                  <a:pt x="880" y="490"/>
                </a:cubicBezTo>
                <a:cubicBezTo>
                  <a:pt x="881" y="490"/>
                  <a:pt x="881" y="489"/>
                  <a:pt x="881" y="489"/>
                </a:cubicBezTo>
                <a:cubicBezTo>
                  <a:pt x="881" y="489"/>
                  <a:pt x="881" y="489"/>
                  <a:pt x="881" y="489"/>
                </a:cubicBezTo>
                <a:cubicBezTo>
                  <a:pt x="881" y="489"/>
                  <a:pt x="881" y="489"/>
                  <a:pt x="881" y="489"/>
                </a:cubicBezTo>
                <a:cubicBezTo>
                  <a:pt x="881" y="489"/>
                  <a:pt x="881" y="488"/>
                  <a:pt x="880" y="488"/>
                </a:cubicBezTo>
                <a:cubicBezTo>
                  <a:pt x="880" y="488"/>
                  <a:pt x="880" y="488"/>
                  <a:pt x="880" y="488"/>
                </a:cubicBezTo>
                <a:cubicBezTo>
                  <a:pt x="859" y="465"/>
                  <a:pt x="859" y="465"/>
                  <a:pt x="859" y="465"/>
                </a:cubicBezTo>
                <a:cubicBezTo>
                  <a:pt x="870" y="469"/>
                  <a:pt x="870" y="469"/>
                  <a:pt x="870" y="469"/>
                </a:cubicBezTo>
                <a:cubicBezTo>
                  <a:pt x="901" y="501"/>
                  <a:pt x="901" y="501"/>
                  <a:pt x="901" y="501"/>
                </a:cubicBezTo>
                <a:cubicBezTo>
                  <a:pt x="901" y="501"/>
                  <a:pt x="901" y="501"/>
                  <a:pt x="901" y="501"/>
                </a:cubicBezTo>
                <a:cubicBezTo>
                  <a:pt x="901" y="501"/>
                  <a:pt x="901" y="501"/>
                  <a:pt x="901" y="501"/>
                </a:cubicBezTo>
                <a:cubicBezTo>
                  <a:pt x="901" y="502"/>
                  <a:pt x="901" y="502"/>
                  <a:pt x="902" y="502"/>
                </a:cubicBezTo>
                <a:cubicBezTo>
                  <a:pt x="902" y="502"/>
                  <a:pt x="902" y="502"/>
                  <a:pt x="902" y="502"/>
                </a:cubicBezTo>
                <a:cubicBezTo>
                  <a:pt x="902" y="502"/>
                  <a:pt x="902" y="502"/>
                  <a:pt x="902" y="502"/>
                </a:cubicBezTo>
                <a:cubicBezTo>
                  <a:pt x="902" y="502"/>
                  <a:pt x="902" y="501"/>
                  <a:pt x="903" y="501"/>
                </a:cubicBezTo>
                <a:cubicBezTo>
                  <a:pt x="903" y="501"/>
                  <a:pt x="903" y="501"/>
                  <a:pt x="903" y="501"/>
                </a:cubicBezTo>
                <a:cubicBezTo>
                  <a:pt x="903" y="501"/>
                  <a:pt x="903" y="501"/>
                  <a:pt x="903" y="501"/>
                </a:cubicBezTo>
                <a:cubicBezTo>
                  <a:pt x="903" y="501"/>
                  <a:pt x="903" y="501"/>
                  <a:pt x="903" y="501"/>
                </a:cubicBezTo>
                <a:cubicBezTo>
                  <a:pt x="914" y="485"/>
                  <a:pt x="914" y="485"/>
                  <a:pt x="914" y="485"/>
                </a:cubicBezTo>
                <a:cubicBezTo>
                  <a:pt x="923" y="488"/>
                  <a:pt x="923" y="488"/>
                  <a:pt x="923" y="488"/>
                </a:cubicBezTo>
                <a:lnTo>
                  <a:pt x="920" y="492"/>
                </a:lnTo>
                <a:close/>
                <a:moveTo>
                  <a:pt x="922" y="493"/>
                </a:moveTo>
                <a:cubicBezTo>
                  <a:pt x="916" y="503"/>
                  <a:pt x="916" y="503"/>
                  <a:pt x="916" y="503"/>
                </a:cubicBezTo>
                <a:cubicBezTo>
                  <a:pt x="916" y="503"/>
                  <a:pt x="916" y="503"/>
                  <a:pt x="916" y="503"/>
                </a:cubicBezTo>
                <a:cubicBezTo>
                  <a:pt x="922" y="493"/>
                  <a:pt x="922" y="493"/>
                  <a:pt x="922" y="493"/>
                </a:cubicBezTo>
                <a:close/>
                <a:moveTo>
                  <a:pt x="752" y="457"/>
                </a:moveTo>
                <a:cubicBezTo>
                  <a:pt x="744" y="447"/>
                  <a:pt x="744" y="447"/>
                  <a:pt x="744" y="447"/>
                </a:cubicBezTo>
                <a:cubicBezTo>
                  <a:pt x="749" y="445"/>
                  <a:pt x="749" y="445"/>
                  <a:pt x="749" y="445"/>
                </a:cubicBezTo>
                <a:cubicBezTo>
                  <a:pt x="755" y="453"/>
                  <a:pt x="755" y="453"/>
                  <a:pt x="755" y="453"/>
                </a:cubicBezTo>
                <a:cubicBezTo>
                  <a:pt x="753" y="452"/>
                  <a:pt x="753" y="452"/>
                  <a:pt x="753" y="452"/>
                </a:cubicBezTo>
                <a:cubicBezTo>
                  <a:pt x="753" y="452"/>
                  <a:pt x="753" y="452"/>
                  <a:pt x="753" y="452"/>
                </a:cubicBezTo>
                <a:cubicBezTo>
                  <a:pt x="753" y="452"/>
                  <a:pt x="753" y="452"/>
                  <a:pt x="753" y="452"/>
                </a:cubicBezTo>
                <a:cubicBezTo>
                  <a:pt x="753" y="452"/>
                  <a:pt x="753" y="452"/>
                  <a:pt x="753" y="452"/>
                </a:cubicBezTo>
                <a:cubicBezTo>
                  <a:pt x="753" y="452"/>
                  <a:pt x="753" y="452"/>
                  <a:pt x="753" y="452"/>
                </a:cubicBezTo>
                <a:cubicBezTo>
                  <a:pt x="753" y="452"/>
                  <a:pt x="753" y="452"/>
                  <a:pt x="753" y="452"/>
                </a:cubicBezTo>
                <a:cubicBezTo>
                  <a:pt x="753" y="452"/>
                  <a:pt x="752" y="452"/>
                  <a:pt x="752" y="452"/>
                </a:cubicBezTo>
                <a:cubicBezTo>
                  <a:pt x="752" y="452"/>
                  <a:pt x="752" y="452"/>
                  <a:pt x="752" y="453"/>
                </a:cubicBezTo>
                <a:cubicBezTo>
                  <a:pt x="752" y="453"/>
                  <a:pt x="752" y="453"/>
                  <a:pt x="752" y="453"/>
                </a:cubicBezTo>
                <a:cubicBezTo>
                  <a:pt x="752" y="453"/>
                  <a:pt x="752" y="453"/>
                  <a:pt x="752" y="453"/>
                </a:cubicBezTo>
                <a:cubicBezTo>
                  <a:pt x="752" y="453"/>
                  <a:pt x="752" y="453"/>
                  <a:pt x="752" y="453"/>
                </a:cubicBezTo>
                <a:cubicBezTo>
                  <a:pt x="752" y="453"/>
                  <a:pt x="752" y="453"/>
                  <a:pt x="752" y="453"/>
                </a:cubicBezTo>
                <a:cubicBezTo>
                  <a:pt x="752" y="453"/>
                  <a:pt x="752" y="453"/>
                  <a:pt x="752" y="453"/>
                </a:cubicBezTo>
                <a:cubicBezTo>
                  <a:pt x="752" y="454"/>
                  <a:pt x="751" y="454"/>
                  <a:pt x="751" y="454"/>
                </a:cubicBezTo>
                <a:cubicBezTo>
                  <a:pt x="751" y="454"/>
                  <a:pt x="751" y="454"/>
                  <a:pt x="751" y="454"/>
                </a:cubicBezTo>
                <a:lnTo>
                  <a:pt x="752" y="457"/>
                </a:lnTo>
                <a:close/>
                <a:moveTo>
                  <a:pt x="1009" y="502"/>
                </a:moveTo>
                <a:cubicBezTo>
                  <a:pt x="1010" y="507"/>
                  <a:pt x="1010" y="507"/>
                  <a:pt x="1010" y="507"/>
                </a:cubicBezTo>
                <a:cubicBezTo>
                  <a:pt x="944" y="484"/>
                  <a:pt x="944" y="484"/>
                  <a:pt x="944" y="484"/>
                </a:cubicBezTo>
                <a:cubicBezTo>
                  <a:pt x="948" y="480"/>
                  <a:pt x="948" y="480"/>
                  <a:pt x="948" y="480"/>
                </a:cubicBezTo>
                <a:lnTo>
                  <a:pt x="1009" y="502"/>
                </a:lnTo>
                <a:close/>
                <a:moveTo>
                  <a:pt x="951" y="478"/>
                </a:moveTo>
                <a:cubicBezTo>
                  <a:pt x="1003" y="437"/>
                  <a:pt x="1003" y="437"/>
                  <a:pt x="1003" y="437"/>
                </a:cubicBezTo>
                <a:cubicBezTo>
                  <a:pt x="1009" y="499"/>
                  <a:pt x="1009" y="499"/>
                  <a:pt x="1009" y="499"/>
                </a:cubicBezTo>
                <a:lnTo>
                  <a:pt x="951" y="478"/>
                </a:lnTo>
                <a:close/>
                <a:moveTo>
                  <a:pt x="941" y="483"/>
                </a:moveTo>
                <a:cubicBezTo>
                  <a:pt x="937" y="481"/>
                  <a:pt x="937" y="481"/>
                  <a:pt x="937" y="481"/>
                </a:cubicBezTo>
                <a:cubicBezTo>
                  <a:pt x="942" y="478"/>
                  <a:pt x="942" y="478"/>
                  <a:pt x="942" y="478"/>
                </a:cubicBezTo>
                <a:cubicBezTo>
                  <a:pt x="945" y="479"/>
                  <a:pt x="945" y="479"/>
                  <a:pt x="945" y="479"/>
                </a:cubicBezTo>
                <a:lnTo>
                  <a:pt x="941" y="483"/>
                </a:lnTo>
                <a:close/>
                <a:moveTo>
                  <a:pt x="934" y="480"/>
                </a:moveTo>
                <a:cubicBezTo>
                  <a:pt x="932" y="479"/>
                  <a:pt x="932" y="479"/>
                  <a:pt x="932" y="479"/>
                </a:cubicBezTo>
                <a:cubicBezTo>
                  <a:pt x="935" y="476"/>
                  <a:pt x="935" y="476"/>
                  <a:pt x="935" y="476"/>
                </a:cubicBezTo>
                <a:cubicBezTo>
                  <a:pt x="938" y="477"/>
                  <a:pt x="938" y="477"/>
                  <a:pt x="938" y="477"/>
                </a:cubicBezTo>
                <a:lnTo>
                  <a:pt x="934" y="480"/>
                </a:lnTo>
                <a:close/>
                <a:moveTo>
                  <a:pt x="941" y="475"/>
                </a:moveTo>
                <a:cubicBezTo>
                  <a:pt x="936" y="473"/>
                  <a:pt x="936" y="473"/>
                  <a:pt x="936" y="473"/>
                </a:cubicBezTo>
                <a:cubicBezTo>
                  <a:pt x="974" y="418"/>
                  <a:pt x="974" y="418"/>
                  <a:pt x="974" y="418"/>
                </a:cubicBezTo>
                <a:cubicBezTo>
                  <a:pt x="1001" y="427"/>
                  <a:pt x="1001" y="427"/>
                  <a:pt x="1001" y="427"/>
                </a:cubicBezTo>
                <a:lnTo>
                  <a:pt x="941" y="475"/>
                </a:lnTo>
                <a:close/>
                <a:moveTo>
                  <a:pt x="933" y="472"/>
                </a:moveTo>
                <a:cubicBezTo>
                  <a:pt x="925" y="469"/>
                  <a:pt x="925" y="469"/>
                  <a:pt x="925" y="469"/>
                </a:cubicBezTo>
                <a:cubicBezTo>
                  <a:pt x="963" y="414"/>
                  <a:pt x="963" y="414"/>
                  <a:pt x="963" y="414"/>
                </a:cubicBezTo>
                <a:cubicBezTo>
                  <a:pt x="972" y="417"/>
                  <a:pt x="972" y="417"/>
                  <a:pt x="972" y="417"/>
                </a:cubicBezTo>
                <a:lnTo>
                  <a:pt x="933" y="472"/>
                </a:lnTo>
                <a:close/>
                <a:moveTo>
                  <a:pt x="929" y="478"/>
                </a:moveTo>
                <a:cubicBezTo>
                  <a:pt x="921" y="475"/>
                  <a:pt x="921" y="475"/>
                  <a:pt x="921" y="475"/>
                </a:cubicBezTo>
                <a:cubicBezTo>
                  <a:pt x="923" y="472"/>
                  <a:pt x="923" y="472"/>
                  <a:pt x="923" y="472"/>
                </a:cubicBezTo>
                <a:cubicBezTo>
                  <a:pt x="932" y="475"/>
                  <a:pt x="932" y="475"/>
                  <a:pt x="932" y="475"/>
                </a:cubicBezTo>
                <a:lnTo>
                  <a:pt x="929" y="478"/>
                </a:lnTo>
                <a:close/>
                <a:moveTo>
                  <a:pt x="932" y="482"/>
                </a:moveTo>
                <a:cubicBezTo>
                  <a:pt x="928" y="485"/>
                  <a:pt x="928" y="485"/>
                  <a:pt x="928" y="485"/>
                </a:cubicBezTo>
                <a:cubicBezTo>
                  <a:pt x="930" y="482"/>
                  <a:pt x="930" y="482"/>
                  <a:pt x="930" y="482"/>
                </a:cubicBezTo>
                <a:lnTo>
                  <a:pt x="932" y="482"/>
                </a:lnTo>
                <a:close/>
                <a:moveTo>
                  <a:pt x="922" y="468"/>
                </a:moveTo>
                <a:cubicBezTo>
                  <a:pt x="862" y="447"/>
                  <a:pt x="862" y="447"/>
                  <a:pt x="862" y="447"/>
                </a:cubicBezTo>
                <a:cubicBezTo>
                  <a:pt x="876" y="383"/>
                  <a:pt x="876" y="383"/>
                  <a:pt x="876" y="383"/>
                </a:cubicBezTo>
                <a:cubicBezTo>
                  <a:pt x="961" y="413"/>
                  <a:pt x="961" y="413"/>
                  <a:pt x="961" y="413"/>
                </a:cubicBezTo>
                <a:lnTo>
                  <a:pt x="922" y="468"/>
                </a:lnTo>
                <a:close/>
                <a:moveTo>
                  <a:pt x="921" y="471"/>
                </a:moveTo>
                <a:cubicBezTo>
                  <a:pt x="918" y="474"/>
                  <a:pt x="918" y="474"/>
                  <a:pt x="918" y="474"/>
                </a:cubicBezTo>
                <a:cubicBezTo>
                  <a:pt x="861" y="454"/>
                  <a:pt x="861" y="454"/>
                  <a:pt x="861" y="454"/>
                </a:cubicBezTo>
                <a:cubicBezTo>
                  <a:pt x="862" y="450"/>
                  <a:pt x="862" y="450"/>
                  <a:pt x="862" y="450"/>
                </a:cubicBezTo>
                <a:lnTo>
                  <a:pt x="921" y="471"/>
                </a:lnTo>
                <a:close/>
                <a:moveTo>
                  <a:pt x="872" y="467"/>
                </a:moveTo>
                <a:cubicBezTo>
                  <a:pt x="864" y="458"/>
                  <a:pt x="864" y="458"/>
                  <a:pt x="864" y="458"/>
                </a:cubicBezTo>
                <a:cubicBezTo>
                  <a:pt x="916" y="477"/>
                  <a:pt x="916" y="477"/>
                  <a:pt x="916" y="477"/>
                </a:cubicBezTo>
                <a:cubicBezTo>
                  <a:pt x="913" y="481"/>
                  <a:pt x="913" y="481"/>
                  <a:pt x="913" y="481"/>
                </a:cubicBezTo>
                <a:lnTo>
                  <a:pt x="872" y="467"/>
                </a:lnTo>
                <a:close/>
                <a:moveTo>
                  <a:pt x="911" y="484"/>
                </a:moveTo>
                <a:cubicBezTo>
                  <a:pt x="902" y="498"/>
                  <a:pt x="902" y="498"/>
                  <a:pt x="902" y="498"/>
                </a:cubicBezTo>
                <a:cubicBezTo>
                  <a:pt x="876" y="471"/>
                  <a:pt x="876" y="471"/>
                  <a:pt x="876" y="471"/>
                </a:cubicBezTo>
                <a:lnTo>
                  <a:pt x="911" y="484"/>
                </a:lnTo>
                <a:close/>
                <a:moveTo>
                  <a:pt x="866" y="465"/>
                </a:moveTo>
                <a:cubicBezTo>
                  <a:pt x="859" y="462"/>
                  <a:pt x="859" y="462"/>
                  <a:pt x="859" y="462"/>
                </a:cubicBezTo>
                <a:cubicBezTo>
                  <a:pt x="860" y="458"/>
                  <a:pt x="860" y="458"/>
                  <a:pt x="860" y="458"/>
                </a:cubicBezTo>
                <a:lnTo>
                  <a:pt x="866" y="465"/>
                </a:lnTo>
                <a:close/>
                <a:moveTo>
                  <a:pt x="857" y="456"/>
                </a:moveTo>
                <a:cubicBezTo>
                  <a:pt x="856" y="461"/>
                  <a:pt x="856" y="461"/>
                  <a:pt x="856" y="461"/>
                </a:cubicBezTo>
                <a:cubicBezTo>
                  <a:pt x="855" y="461"/>
                  <a:pt x="855" y="461"/>
                  <a:pt x="855" y="461"/>
                </a:cubicBezTo>
                <a:cubicBezTo>
                  <a:pt x="852" y="458"/>
                  <a:pt x="852" y="458"/>
                  <a:pt x="852" y="458"/>
                </a:cubicBezTo>
                <a:cubicBezTo>
                  <a:pt x="853" y="455"/>
                  <a:pt x="853" y="455"/>
                  <a:pt x="853" y="455"/>
                </a:cubicBezTo>
                <a:lnTo>
                  <a:pt x="857" y="456"/>
                </a:lnTo>
                <a:close/>
                <a:moveTo>
                  <a:pt x="854" y="452"/>
                </a:moveTo>
                <a:cubicBezTo>
                  <a:pt x="854" y="452"/>
                  <a:pt x="854" y="452"/>
                  <a:pt x="854" y="452"/>
                </a:cubicBezTo>
                <a:cubicBezTo>
                  <a:pt x="854" y="452"/>
                  <a:pt x="854" y="452"/>
                  <a:pt x="854" y="452"/>
                </a:cubicBezTo>
                <a:close/>
                <a:moveTo>
                  <a:pt x="858" y="468"/>
                </a:moveTo>
                <a:cubicBezTo>
                  <a:pt x="874" y="486"/>
                  <a:pt x="874" y="486"/>
                  <a:pt x="874" y="486"/>
                </a:cubicBezTo>
                <a:cubicBezTo>
                  <a:pt x="855" y="479"/>
                  <a:pt x="855" y="479"/>
                  <a:pt x="855" y="479"/>
                </a:cubicBezTo>
                <a:lnTo>
                  <a:pt x="858" y="468"/>
                </a:lnTo>
                <a:close/>
                <a:moveTo>
                  <a:pt x="858" y="452"/>
                </a:moveTo>
                <a:cubicBezTo>
                  <a:pt x="854" y="448"/>
                  <a:pt x="854" y="448"/>
                  <a:pt x="854" y="448"/>
                </a:cubicBezTo>
                <a:cubicBezTo>
                  <a:pt x="855" y="447"/>
                  <a:pt x="855" y="447"/>
                  <a:pt x="855" y="447"/>
                </a:cubicBezTo>
                <a:cubicBezTo>
                  <a:pt x="859" y="449"/>
                  <a:pt x="859" y="449"/>
                  <a:pt x="859" y="449"/>
                </a:cubicBezTo>
                <a:lnTo>
                  <a:pt x="858" y="452"/>
                </a:lnTo>
                <a:close/>
                <a:moveTo>
                  <a:pt x="853" y="444"/>
                </a:moveTo>
                <a:cubicBezTo>
                  <a:pt x="849" y="442"/>
                  <a:pt x="849" y="442"/>
                  <a:pt x="849" y="442"/>
                </a:cubicBezTo>
                <a:cubicBezTo>
                  <a:pt x="819" y="411"/>
                  <a:pt x="819" y="411"/>
                  <a:pt x="819" y="411"/>
                </a:cubicBezTo>
                <a:cubicBezTo>
                  <a:pt x="864" y="388"/>
                  <a:pt x="864" y="388"/>
                  <a:pt x="864" y="388"/>
                </a:cubicBezTo>
                <a:lnTo>
                  <a:pt x="853" y="444"/>
                </a:lnTo>
                <a:close/>
                <a:moveTo>
                  <a:pt x="794" y="423"/>
                </a:moveTo>
                <a:cubicBezTo>
                  <a:pt x="808" y="416"/>
                  <a:pt x="808" y="416"/>
                  <a:pt x="808" y="416"/>
                </a:cubicBezTo>
                <a:cubicBezTo>
                  <a:pt x="825" y="434"/>
                  <a:pt x="825" y="434"/>
                  <a:pt x="825" y="434"/>
                </a:cubicBezTo>
                <a:lnTo>
                  <a:pt x="794" y="423"/>
                </a:lnTo>
                <a:close/>
                <a:moveTo>
                  <a:pt x="830" y="438"/>
                </a:moveTo>
                <a:cubicBezTo>
                  <a:pt x="836" y="446"/>
                  <a:pt x="836" y="446"/>
                  <a:pt x="836" y="446"/>
                </a:cubicBezTo>
                <a:cubicBezTo>
                  <a:pt x="784" y="427"/>
                  <a:pt x="784" y="427"/>
                  <a:pt x="784" y="427"/>
                </a:cubicBezTo>
                <a:cubicBezTo>
                  <a:pt x="790" y="425"/>
                  <a:pt x="790" y="425"/>
                  <a:pt x="790" y="425"/>
                </a:cubicBezTo>
                <a:lnTo>
                  <a:pt x="830" y="438"/>
                </a:lnTo>
                <a:close/>
                <a:moveTo>
                  <a:pt x="790" y="421"/>
                </a:moveTo>
                <a:cubicBezTo>
                  <a:pt x="785" y="420"/>
                  <a:pt x="785" y="420"/>
                  <a:pt x="785" y="420"/>
                </a:cubicBezTo>
                <a:cubicBezTo>
                  <a:pt x="803" y="411"/>
                  <a:pt x="803" y="411"/>
                  <a:pt x="803" y="411"/>
                </a:cubicBezTo>
                <a:cubicBezTo>
                  <a:pt x="806" y="414"/>
                  <a:pt x="806" y="414"/>
                  <a:pt x="806" y="414"/>
                </a:cubicBezTo>
                <a:lnTo>
                  <a:pt x="790" y="421"/>
                </a:lnTo>
                <a:close/>
                <a:moveTo>
                  <a:pt x="787" y="423"/>
                </a:moveTo>
                <a:cubicBezTo>
                  <a:pt x="781" y="426"/>
                  <a:pt x="781" y="426"/>
                  <a:pt x="781" y="426"/>
                </a:cubicBezTo>
                <a:cubicBezTo>
                  <a:pt x="776" y="424"/>
                  <a:pt x="776" y="424"/>
                  <a:pt x="776" y="424"/>
                </a:cubicBezTo>
                <a:cubicBezTo>
                  <a:pt x="782" y="422"/>
                  <a:pt x="782" y="422"/>
                  <a:pt x="782" y="422"/>
                </a:cubicBezTo>
                <a:lnTo>
                  <a:pt x="787" y="423"/>
                </a:lnTo>
                <a:close/>
                <a:moveTo>
                  <a:pt x="777" y="428"/>
                </a:moveTo>
                <a:cubicBezTo>
                  <a:pt x="770" y="431"/>
                  <a:pt x="770" y="431"/>
                  <a:pt x="770" y="431"/>
                </a:cubicBezTo>
                <a:cubicBezTo>
                  <a:pt x="766" y="429"/>
                  <a:pt x="766" y="429"/>
                  <a:pt x="766" y="429"/>
                </a:cubicBezTo>
                <a:cubicBezTo>
                  <a:pt x="772" y="426"/>
                  <a:pt x="772" y="426"/>
                  <a:pt x="772" y="426"/>
                </a:cubicBezTo>
                <a:lnTo>
                  <a:pt x="777" y="428"/>
                </a:lnTo>
                <a:close/>
                <a:moveTo>
                  <a:pt x="772" y="423"/>
                </a:moveTo>
                <a:cubicBezTo>
                  <a:pt x="751" y="416"/>
                  <a:pt x="751" y="416"/>
                  <a:pt x="751" y="416"/>
                </a:cubicBezTo>
                <a:cubicBezTo>
                  <a:pt x="751" y="411"/>
                  <a:pt x="751" y="411"/>
                  <a:pt x="751" y="411"/>
                </a:cubicBezTo>
                <a:cubicBezTo>
                  <a:pt x="778" y="420"/>
                  <a:pt x="778" y="420"/>
                  <a:pt x="778" y="420"/>
                </a:cubicBezTo>
                <a:lnTo>
                  <a:pt x="772" y="423"/>
                </a:lnTo>
                <a:close/>
                <a:moveTo>
                  <a:pt x="769" y="425"/>
                </a:moveTo>
                <a:cubicBezTo>
                  <a:pt x="762" y="428"/>
                  <a:pt x="762" y="428"/>
                  <a:pt x="762" y="428"/>
                </a:cubicBezTo>
                <a:cubicBezTo>
                  <a:pt x="752" y="425"/>
                  <a:pt x="752" y="425"/>
                  <a:pt x="752" y="425"/>
                </a:cubicBezTo>
                <a:cubicBezTo>
                  <a:pt x="751" y="419"/>
                  <a:pt x="751" y="419"/>
                  <a:pt x="751" y="419"/>
                </a:cubicBezTo>
                <a:lnTo>
                  <a:pt x="769" y="425"/>
                </a:lnTo>
                <a:close/>
                <a:moveTo>
                  <a:pt x="758" y="430"/>
                </a:moveTo>
                <a:cubicBezTo>
                  <a:pt x="753" y="433"/>
                  <a:pt x="753" y="433"/>
                  <a:pt x="753" y="433"/>
                </a:cubicBezTo>
                <a:cubicBezTo>
                  <a:pt x="752" y="428"/>
                  <a:pt x="752" y="428"/>
                  <a:pt x="752" y="428"/>
                </a:cubicBezTo>
                <a:lnTo>
                  <a:pt x="758" y="430"/>
                </a:lnTo>
                <a:close/>
                <a:moveTo>
                  <a:pt x="762" y="431"/>
                </a:moveTo>
                <a:cubicBezTo>
                  <a:pt x="767" y="433"/>
                  <a:pt x="767" y="433"/>
                  <a:pt x="767" y="433"/>
                </a:cubicBezTo>
                <a:cubicBezTo>
                  <a:pt x="753" y="440"/>
                  <a:pt x="753" y="440"/>
                  <a:pt x="753" y="440"/>
                </a:cubicBezTo>
                <a:cubicBezTo>
                  <a:pt x="753" y="436"/>
                  <a:pt x="753" y="436"/>
                  <a:pt x="753" y="436"/>
                </a:cubicBezTo>
                <a:lnTo>
                  <a:pt x="762" y="431"/>
                </a:lnTo>
                <a:close/>
                <a:moveTo>
                  <a:pt x="771" y="434"/>
                </a:moveTo>
                <a:cubicBezTo>
                  <a:pt x="849" y="462"/>
                  <a:pt x="849" y="462"/>
                  <a:pt x="849" y="462"/>
                </a:cubicBezTo>
                <a:cubicBezTo>
                  <a:pt x="846" y="476"/>
                  <a:pt x="846" y="476"/>
                  <a:pt x="846" y="476"/>
                </a:cubicBezTo>
                <a:cubicBezTo>
                  <a:pt x="753" y="443"/>
                  <a:pt x="753" y="443"/>
                  <a:pt x="753" y="443"/>
                </a:cubicBezTo>
                <a:cubicBezTo>
                  <a:pt x="753" y="443"/>
                  <a:pt x="753" y="443"/>
                  <a:pt x="753" y="443"/>
                </a:cubicBezTo>
                <a:lnTo>
                  <a:pt x="771" y="434"/>
                </a:lnTo>
                <a:close/>
                <a:moveTo>
                  <a:pt x="774" y="432"/>
                </a:moveTo>
                <a:cubicBezTo>
                  <a:pt x="781" y="429"/>
                  <a:pt x="781" y="429"/>
                  <a:pt x="781" y="429"/>
                </a:cubicBezTo>
                <a:cubicBezTo>
                  <a:pt x="841" y="450"/>
                  <a:pt x="841" y="450"/>
                  <a:pt x="841" y="450"/>
                </a:cubicBezTo>
                <a:cubicBezTo>
                  <a:pt x="849" y="459"/>
                  <a:pt x="849" y="459"/>
                  <a:pt x="849" y="459"/>
                </a:cubicBezTo>
                <a:lnTo>
                  <a:pt x="774" y="432"/>
                </a:lnTo>
                <a:close/>
                <a:moveTo>
                  <a:pt x="847" y="452"/>
                </a:moveTo>
                <a:cubicBezTo>
                  <a:pt x="850" y="454"/>
                  <a:pt x="850" y="454"/>
                  <a:pt x="850" y="454"/>
                </a:cubicBezTo>
                <a:cubicBezTo>
                  <a:pt x="850" y="456"/>
                  <a:pt x="850" y="456"/>
                  <a:pt x="850" y="456"/>
                </a:cubicBezTo>
                <a:lnTo>
                  <a:pt x="847" y="452"/>
                </a:lnTo>
                <a:close/>
                <a:moveTo>
                  <a:pt x="842" y="448"/>
                </a:moveTo>
                <a:cubicBezTo>
                  <a:pt x="835" y="441"/>
                  <a:pt x="835" y="441"/>
                  <a:pt x="835" y="441"/>
                </a:cubicBezTo>
                <a:cubicBezTo>
                  <a:pt x="847" y="445"/>
                  <a:pt x="847" y="445"/>
                  <a:pt x="847" y="445"/>
                </a:cubicBezTo>
                <a:cubicBezTo>
                  <a:pt x="851" y="449"/>
                  <a:pt x="851" y="449"/>
                  <a:pt x="851" y="449"/>
                </a:cubicBezTo>
                <a:cubicBezTo>
                  <a:pt x="851" y="451"/>
                  <a:pt x="851" y="451"/>
                  <a:pt x="851" y="451"/>
                </a:cubicBezTo>
                <a:lnTo>
                  <a:pt x="842" y="448"/>
                </a:lnTo>
                <a:close/>
                <a:moveTo>
                  <a:pt x="843" y="440"/>
                </a:moveTo>
                <a:cubicBezTo>
                  <a:pt x="831" y="436"/>
                  <a:pt x="831" y="436"/>
                  <a:pt x="831" y="436"/>
                </a:cubicBezTo>
                <a:cubicBezTo>
                  <a:pt x="811" y="415"/>
                  <a:pt x="811" y="415"/>
                  <a:pt x="811" y="415"/>
                </a:cubicBezTo>
                <a:cubicBezTo>
                  <a:pt x="816" y="412"/>
                  <a:pt x="816" y="412"/>
                  <a:pt x="816" y="412"/>
                </a:cubicBezTo>
                <a:lnTo>
                  <a:pt x="843" y="440"/>
                </a:lnTo>
                <a:close/>
                <a:moveTo>
                  <a:pt x="809" y="412"/>
                </a:moveTo>
                <a:cubicBezTo>
                  <a:pt x="806" y="410"/>
                  <a:pt x="806" y="410"/>
                  <a:pt x="806" y="410"/>
                </a:cubicBezTo>
                <a:cubicBezTo>
                  <a:pt x="811" y="407"/>
                  <a:pt x="811" y="407"/>
                  <a:pt x="811" y="407"/>
                </a:cubicBezTo>
                <a:cubicBezTo>
                  <a:pt x="814" y="410"/>
                  <a:pt x="814" y="410"/>
                  <a:pt x="814" y="410"/>
                </a:cubicBezTo>
                <a:lnTo>
                  <a:pt x="809" y="412"/>
                </a:lnTo>
                <a:close/>
                <a:moveTo>
                  <a:pt x="812" y="404"/>
                </a:moveTo>
                <a:cubicBezTo>
                  <a:pt x="800" y="391"/>
                  <a:pt x="800" y="391"/>
                  <a:pt x="800" y="391"/>
                </a:cubicBezTo>
                <a:cubicBezTo>
                  <a:pt x="855" y="375"/>
                  <a:pt x="855" y="375"/>
                  <a:pt x="855" y="375"/>
                </a:cubicBezTo>
                <a:cubicBezTo>
                  <a:pt x="864" y="378"/>
                  <a:pt x="864" y="378"/>
                  <a:pt x="864" y="378"/>
                </a:cubicBezTo>
                <a:lnTo>
                  <a:pt x="812" y="404"/>
                </a:lnTo>
                <a:close/>
                <a:moveTo>
                  <a:pt x="809" y="405"/>
                </a:moveTo>
                <a:cubicBezTo>
                  <a:pt x="804" y="407"/>
                  <a:pt x="804" y="407"/>
                  <a:pt x="804" y="407"/>
                </a:cubicBezTo>
                <a:cubicBezTo>
                  <a:pt x="791" y="393"/>
                  <a:pt x="791" y="393"/>
                  <a:pt x="791" y="393"/>
                </a:cubicBezTo>
                <a:cubicBezTo>
                  <a:pt x="797" y="392"/>
                  <a:pt x="797" y="392"/>
                  <a:pt x="797" y="392"/>
                </a:cubicBezTo>
                <a:lnTo>
                  <a:pt x="809" y="405"/>
                </a:lnTo>
                <a:close/>
                <a:moveTo>
                  <a:pt x="801" y="409"/>
                </a:moveTo>
                <a:cubicBezTo>
                  <a:pt x="782" y="418"/>
                  <a:pt x="782" y="418"/>
                  <a:pt x="782" y="418"/>
                </a:cubicBezTo>
                <a:cubicBezTo>
                  <a:pt x="750" y="407"/>
                  <a:pt x="750" y="407"/>
                  <a:pt x="750" y="407"/>
                </a:cubicBezTo>
                <a:cubicBezTo>
                  <a:pt x="750" y="405"/>
                  <a:pt x="750" y="405"/>
                  <a:pt x="750" y="405"/>
                </a:cubicBezTo>
                <a:cubicBezTo>
                  <a:pt x="788" y="394"/>
                  <a:pt x="788" y="394"/>
                  <a:pt x="788" y="394"/>
                </a:cubicBezTo>
                <a:lnTo>
                  <a:pt x="801" y="409"/>
                </a:lnTo>
                <a:close/>
                <a:moveTo>
                  <a:pt x="750" y="441"/>
                </a:moveTo>
                <a:cubicBezTo>
                  <a:pt x="750" y="441"/>
                  <a:pt x="750" y="441"/>
                  <a:pt x="750" y="441"/>
                </a:cubicBezTo>
                <a:cubicBezTo>
                  <a:pt x="747" y="438"/>
                  <a:pt x="747" y="438"/>
                  <a:pt x="747" y="438"/>
                </a:cubicBezTo>
                <a:cubicBezTo>
                  <a:pt x="750" y="437"/>
                  <a:pt x="750" y="437"/>
                  <a:pt x="750" y="437"/>
                </a:cubicBezTo>
                <a:lnTo>
                  <a:pt x="750" y="441"/>
                </a:lnTo>
                <a:close/>
                <a:moveTo>
                  <a:pt x="750" y="402"/>
                </a:moveTo>
                <a:cubicBezTo>
                  <a:pt x="749" y="397"/>
                  <a:pt x="749" y="397"/>
                  <a:pt x="749" y="397"/>
                </a:cubicBezTo>
                <a:cubicBezTo>
                  <a:pt x="781" y="388"/>
                  <a:pt x="781" y="388"/>
                  <a:pt x="781" y="388"/>
                </a:cubicBezTo>
                <a:cubicBezTo>
                  <a:pt x="785" y="392"/>
                  <a:pt x="785" y="392"/>
                  <a:pt x="785" y="392"/>
                </a:cubicBezTo>
                <a:lnTo>
                  <a:pt x="750" y="402"/>
                </a:lnTo>
                <a:close/>
                <a:moveTo>
                  <a:pt x="750" y="434"/>
                </a:moveTo>
                <a:cubicBezTo>
                  <a:pt x="746" y="436"/>
                  <a:pt x="746" y="436"/>
                  <a:pt x="746" y="436"/>
                </a:cubicBezTo>
                <a:cubicBezTo>
                  <a:pt x="742" y="431"/>
                  <a:pt x="742" y="431"/>
                  <a:pt x="742" y="431"/>
                </a:cubicBezTo>
                <a:cubicBezTo>
                  <a:pt x="741" y="424"/>
                  <a:pt x="741" y="424"/>
                  <a:pt x="741" y="424"/>
                </a:cubicBezTo>
                <a:cubicBezTo>
                  <a:pt x="749" y="427"/>
                  <a:pt x="749" y="427"/>
                  <a:pt x="749" y="427"/>
                </a:cubicBezTo>
                <a:lnTo>
                  <a:pt x="750" y="434"/>
                </a:lnTo>
                <a:close/>
                <a:moveTo>
                  <a:pt x="743" y="437"/>
                </a:moveTo>
                <a:cubicBezTo>
                  <a:pt x="743" y="438"/>
                  <a:pt x="743" y="438"/>
                  <a:pt x="743" y="438"/>
                </a:cubicBezTo>
                <a:cubicBezTo>
                  <a:pt x="742" y="437"/>
                  <a:pt x="742" y="437"/>
                  <a:pt x="742" y="437"/>
                </a:cubicBezTo>
                <a:lnTo>
                  <a:pt x="743" y="437"/>
                </a:lnTo>
                <a:close/>
                <a:moveTo>
                  <a:pt x="745" y="440"/>
                </a:moveTo>
                <a:cubicBezTo>
                  <a:pt x="747" y="443"/>
                  <a:pt x="747" y="443"/>
                  <a:pt x="747" y="443"/>
                </a:cubicBezTo>
                <a:cubicBezTo>
                  <a:pt x="743" y="444"/>
                  <a:pt x="743" y="444"/>
                  <a:pt x="743" y="444"/>
                </a:cubicBezTo>
                <a:cubicBezTo>
                  <a:pt x="743" y="441"/>
                  <a:pt x="743" y="441"/>
                  <a:pt x="743" y="441"/>
                </a:cubicBezTo>
                <a:lnTo>
                  <a:pt x="745" y="440"/>
                </a:lnTo>
                <a:close/>
                <a:moveTo>
                  <a:pt x="753" y="446"/>
                </a:moveTo>
                <a:cubicBezTo>
                  <a:pt x="845" y="478"/>
                  <a:pt x="845" y="478"/>
                  <a:pt x="845" y="478"/>
                </a:cubicBezTo>
                <a:cubicBezTo>
                  <a:pt x="844" y="484"/>
                  <a:pt x="844" y="484"/>
                  <a:pt x="844" y="484"/>
                </a:cubicBezTo>
                <a:cubicBezTo>
                  <a:pt x="760" y="455"/>
                  <a:pt x="760" y="455"/>
                  <a:pt x="760" y="455"/>
                </a:cubicBezTo>
                <a:lnTo>
                  <a:pt x="753" y="446"/>
                </a:lnTo>
                <a:close/>
                <a:moveTo>
                  <a:pt x="843" y="487"/>
                </a:moveTo>
                <a:cubicBezTo>
                  <a:pt x="831" y="545"/>
                  <a:pt x="831" y="545"/>
                  <a:pt x="831" y="545"/>
                </a:cubicBezTo>
                <a:cubicBezTo>
                  <a:pt x="763" y="459"/>
                  <a:pt x="763" y="459"/>
                  <a:pt x="763" y="459"/>
                </a:cubicBezTo>
                <a:lnTo>
                  <a:pt x="843" y="487"/>
                </a:lnTo>
                <a:close/>
                <a:moveTo>
                  <a:pt x="846" y="488"/>
                </a:moveTo>
                <a:cubicBezTo>
                  <a:pt x="850" y="489"/>
                  <a:pt x="850" y="489"/>
                  <a:pt x="850" y="489"/>
                </a:cubicBezTo>
                <a:cubicBezTo>
                  <a:pt x="836" y="553"/>
                  <a:pt x="836" y="553"/>
                  <a:pt x="836" y="553"/>
                </a:cubicBezTo>
                <a:cubicBezTo>
                  <a:pt x="833" y="548"/>
                  <a:pt x="833" y="548"/>
                  <a:pt x="833" y="548"/>
                </a:cubicBezTo>
                <a:lnTo>
                  <a:pt x="846" y="488"/>
                </a:lnTo>
                <a:close/>
                <a:moveTo>
                  <a:pt x="846" y="485"/>
                </a:moveTo>
                <a:cubicBezTo>
                  <a:pt x="848" y="479"/>
                  <a:pt x="848" y="479"/>
                  <a:pt x="848" y="479"/>
                </a:cubicBezTo>
                <a:cubicBezTo>
                  <a:pt x="852" y="481"/>
                  <a:pt x="852" y="481"/>
                  <a:pt x="852" y="481"/>
                </a:cubicBezTo>
                <a:cubicBezTo>
                  <a:pt x="851" y="486"/>
                  <a:pt x="851" y="486"/>
                  <a:pt x="851" y="486"/>
                </a:cubicBezTo>
                <a:lnTo>
                  <a:pt x="846" y="485"/>
                </a:lnTo>
                <a:close/>
                <a:moveTo>
                  <a:pt x="848" y="476"/>
                </a:moveTo>
                <a:cubicBezTo>
                  <a:pt x="851" y="463"/>
                  <a:pt x="851" y="463"/>
                  <a:pt x="851" y="463"/>
                </a:cubicBezTo>
                <a:cubicBezTo>
                  <a:pt x="853" y="463"/>
                  <a:pt x="853" y="463"/>
                  <a:pt x="853" y="463"/>
                </a:cubicBezTo>
                <a:cubicBezTo>
                  <a:pt x="855" y="466"/>
                  <a:pt x="855" y="466"/>
                  <a:pt x="855" y="466"/>
                </a:cubicBezTo>
                <a:cubicBezTo>
                  <a:pt x="853" y="478"/>
                  <a:pt x="853" y="478"/>
                  <a:pt x="853" y="478"/>
                </a:cubicBezTo>
                <a:lnTo>
                  <a:pt x="848" y="476"/>
                </a:lnTo>
                <a:close/>
                <a:moveTo>
                  <a:pt x="916" y="482"/>
                </a:moveTo>
                <a:cubicBezTo>
                  <a:pt x="919" y="478"/>
                  <a:pt x="919" y="478"/>
                  <a:pt x="919" y="478"/>
                </a:cubicBezTo>
                <a:cubicBezTo>
                  <a:pt x="927" y="481"/>
                  <a:pt x="927" y="481"/>
                  <a:pt x="927" y="481"/>
                </a:cubicBezTo>
                <a:cubicBezTo>
                  <a:pt x="924" y="485"/>
                  <a:pt x="924" y="485"/>
                  <a:pt x="924" y="485"/>
                </a:cubicBezTo>
                <a:lnTo>
                  <a:pt x="916" y="482"/>
                </a:lnTo>
                <a:close/>
                <a:moveTo>
                  <a:pt x="928" y="490"/>
                </a:moveTo>
                <a:cubicBezTo>
                  <a:pt x="931" y="491"/>
                  <a:pt x="931" y="491"/>
                  <a:pt x="931" y="491"/>
                </a:cubicBezTo>
                <a:cubicBezTo>
                  <a:pt x="923" y="497"/>
                  <a:pt x="923" y="497"/>
                  <a:pt x="923" y="497"/>
                </a:cubicBezTo>
                <a:lnTo>
                  <a:pt x="928" y="490"/>
                </a:lnTo>
                <a:close/>
                <a:moveTo>
                  <a:pt x="930" y="487"/>
                </a:moveTo>
                <a:cubicBezTo>
                  <a:pt x="935" y="483"/>
                  <a:pt x="935" y="483"/>
                  <a:pt x="935" y="483"/>
                </a:cubicBezTo>
                <a:cubicBezTo>
                  <a:pt x="938" y="485"/>
                  <a:pt x="938" y="485"/>
                  <a:pt x="938" y="485"/>
                </a:cubicBezTo>
                <a:cubicBezTo>
                  <a:pt x="934" y="489"/>
                  <a:pt x="934" y="489"/>
                  <a:pt x="934" y="489"/>
                </a:cubicBezTo>
                <a:lnTo>
                  <a:pt x="930" y="487"/>
                </a:lnTo>
                <a:close/>
                <a:moveTo>
                  <a:pt x="942" y="486"/>
                </a:moveTo>
                <a:cubicBezTo>
                  <a:pt x="1010" y="510"/>
                  <a:pt x="1010" y="510"/>
                  <a:pt x="1010" y="510"/>
                </a:cubicBezTo>
                <a:cubicBezTo>
                  <a:pt x="1010" y="516"/>
                  <a:pt x="1010" y="516"/>
                  <a:pt x="1010" y="516"/>
                </a:cubicBezTo>
                <a:cubicBezTo>
                  <a:pt x="939" y="491"/>
                  <a:pt x="939" y="491"/>
                  <a:pt x="939" y="491"/>
                </a:cubicBezTo>
                <a:cubicBezTo>
                  <a:pt x="939" y="491"/>
                  <a:pt x="939" y="491"/>
                  <a:pt x="939" y="491"/>
                </a:cubicBezTo>
                <a:cubicBezTo>
                  <a:pt x="937" y="490"/>
                  <a:pt x="937" y="490"/>
                  <a:pt x="937" y="490"/>
                </a:cubicBezTo>
                <a:lnTo>
                  <a:pt x="942" y="486"/>
                </a:lnTo>
                <a:close/>
                <a:moveTo>
                  <a:pt x="1011" y="519"/>
                </a:moveTo>
                <a:cubicBezTo>
                  <a:pt x="1021" y="626"/>
                  <a:pt x="1021" y="626"/>
                  <a:pt x="1021" y="626"/>
                </a:cubicBezTo>
                <a:cubicBezTo>
                  <a:pt x="942" y="495"/>
                  <a:pt x="942" y="495"/>
                  <a:pt x="942" y="495"/>
                </a:cubicBezTo>
                <a:lnTo>
                  <a:pt x="1011" y="519"/>
                </a:lnTo>
                <a:close/>
                <a:moveTo>
                  <a:pt x="1012" y="503"/>
                </a:moveTo>
                <a:cubicBezTo>
                  <a:pt x="1017" y="505"/>
                  <a:pt x="1017" y="505"/>
                  <a:pt x="1017" y="505"/>
                </a:cubicBezTo>
                <a:cubicBezTo>
                  <a:pt x="1018" y="510"/>
                  <a:pt x="1018" y="510"/>
                  <a:pt x="1018" y="510"/>
                </a:cubicBezTo>
                <a:cubicBezTo>
                  <a:pt x="1012" y="508"/>
                  <a:pt x="1012" y="508"/>
                  <a:pt x="1012" y="508"/>
                </a:cubicBezTo>
                <a:lnTo>
                  <a:pt x="1012" y="503"/>
                </a:lnTo>
                <a:close/>
                <a:moveTo>
                  <a:pt x="1013" y="511"/>
                </a:moveTo>
                <a:cubicBezTo>
                  <a:pt x="1018" y="513"/>
                  <a:pt x="1018" y="513"/>
                  <a:pt x="1018" y="513"/>
                </a:cubicBezTo>
                <a:cubicBezTo>
                  <a:pt x="1019" y="519"/>
                  <a:pt x="1019" y="519"/>
                  <a:pt x="1019" y="519"/>
                </a:cubicBezTo>
                <a:cubicBezTo>
                  <a:pt x="1013" y="517"/>
                  <a:pt x="1013" y="517"/>
                  <a:pt x="1013" y="517"/>
                </a:cubicBezTo>
                <a:lnTo>
                  <a:pt x="1013" y="511"/>
                </a:lnTo>
                <a:close/>
                <a:moveTo>
                  <a:pt x="1013" y="432"/>
                </a:moveTo>
                <a:cubicBezTo>
                  <a:pt x="1040" y="441"/>
                  <a:pt x="1040" y="441"/>
                  <a:pt x="1040" y="441"/>
                </a:cubicBezTo>
                <a:cubicBezTo>
                  <a:pt x="1038" y="509"/>
                  <a:pt x="1038" y="509"/>
                  <a:pt x="1038" y="509"/>
                </a:cubicBezTo>
                <a:cubicBezTo>
                  <a:pt x="1020" y="503"/>
                  <a:pt x="1020" y="503"/>
                  <a:pt x="1020" y="503"/>
                </a:cubicBezTo>
                <a:lnTo>
                  <a:pt x="1013" y="432"/>
                </a:lnTo>
                <a:close/>
                <a:moveTo>
                  <a:pt x="1040" y="438"/>
                </a:moveTo>
                <a:cubicBezTo>
                  <a:pt x="1012" y="428"/>
                  <a:pt x="1012" y="428"/>
                  <a:pt x="1012" y="428"/>
                </a:cubicBezTo>
                <a:cubicBezTo>
                  <a:pt x="1012" y="428"/>
                  <a:pt x="1012" y="428"/>
                  <a:pt x="1012" y="428"/>
                </a:cubicBezTo>
                <a:cubicBezTo>
                  <a:pt x="1012" y="428"/>
                  <a:pt x="1012" y="428"/>
                  <a:pt x="1012" y="428"/>
                </a:cubicBezTo>
                <a:cubicBezTo>
                  <a:pt x="1012" y="428"/>
                  <a:pt x="1011" y="428"/>
                  <a:pt x="1011" y="428"/>
                </a:cubicBezTo>
                <a:cubicBezTo>
                  <a:pt x="1011" y="428"/>
                  <a:pt x="1011" y="428"/>
                  <a:pt x="1011" y="428"/>
                </a:cubicBezTo>
                <a:cubicBezTo>
                  <a:pt x="1011" y="428"/>
                  <a:pt x="1011" y="428"/>
                  <a:pt x="1011" y="428"/>
                </a:cubicBezTo>
                <a:cubicBezTo>
                  <a:pt x="1011" y="428"/>
                  <a:pt x="1011" y="428"/>
                  <a:pt x="1011" y="428"/>
                </a:cubicBezTo>
                <a:cubicBezTo>
                  <a:pt x="1011" y="428"/>
                  <a:pt x="1011" y="428"/>
                  <a:pt x="1011" y="428"/>
                </a:cubicBezTo>
                <a:cubicBezTo>
                  <a:pt x="1011" y="429"/>
                  <a:pt x="1010" y="429"/>
                  <a:pt x="1010" y="429"/>
                </a:cubicBezTo>
                <a:cubicBezTo>
                  <a:pt x="1010" y="429"/>
                  <a:pt x="1010" y="429"/>
                  <a:pt x="1010" y="429"/>
                </a:cubicBezTo>
                <a:cubicBezTo>
                  <a:pt x="1010" y="429"/>
                  <a:pt x="1010" y="429"/>
                  <a:pt x="1010" y="429"/>
                </a:cubicBezTo>
                <a:cubicBezTo>
                  <a:pt x="1010" y="429"/>
                  <a:pt x="1010" y="429"/>
                  <a:pt x="1010" y="429"/>
                </a:cubicBezTo>
                <a:cubicBezTo>
                  <a:pt x="1010" y="429"/>
                  <a:pt x="1010" y="429"/>
                  <a:pt x="1010" y="429"/>
                </a:cubicBezTo>
                <a:cubicBezTo>
                  <a:pt x="1010" y="429"/>
                  <a:pt x="1010" y="430"/>
                  <a:pt x="1010" y="430"/>
                </a:cubicBezTo>
                <a:cubicBezTo>
                  <a:pt x="1010" y="430"/>
                  <a:pt x="1010" y="430"/>
                  <a:pt x="1010" y="430"/>
                </a:cubicBezTo>
                <a:cubicBezTo>
                  <a:pt x="1017" y="502"/>
                  <a:pt x="1017" y="502"/>
                  <a:pt x="1017" y="502"/>
                </a:cubicBezTo>
                <a:cubicBezTo>
                  <a:pt x="1012" y="500"/>
                  <a:pt x="1012" y="500"/>
                  <a:pt x="1012" y="500"/>
                </a:cubicBezTo>
                <a:cubicBezTo>
                  <a:pt x="1005" y="435"/>
                  <a:pt x="1005" y="435"/>
                  <a:pt x="1005" y="435"/>
                </a:cubicBezTo>
                <a:cubicBezTo>
                  <a:pt x="1005" y="434"/>
                  <a:pt x="1005" y="434"/>
                  <a:pt x="1005" y="434"/>
                </a:cubicBezTo>
                <a:cubicBezTo>
                  <a:pt x="1005" y="434"/>
                  <a:pt x="1005" y="434"/>
                  <a:pt x="1005" y="434"/>
                </a:cubicBezTo>
                <a:cubicBezTo>
                  <a:pt x="1005" y="434"/>
                  <a:pt x="1005" y="434"/>
                  <a:pt x="1005" y="434"/>
                </a:cubicBezTo>
                <a:cubicBezTo>
                  <a:pt x="1005" y="434"/>
                  <a:pt x="1004" y="433"/>
                  <a:pt x="1004" y="433"/>
                </a:cubicBezTo>
                <a:cubicBezTo>
                  <a:pt x="1004" y="433"/>
                  <a:pt x="1004" y="433"/>
                  <a:pt x="1004" y="433"/>
                </a:cubicBezTo>
                <a:cubicBezTo>
                  <a:pt x="1004" y="433"/>
                  <a:pt x="1004" y="433"/>
                  <a:pt x="1004" y="433"/>
                </a:cubicBezTo>
                <a:cubicBezTo>
                  <a:pt x="1004" y="433"/>
                  <a:pt x="1003" y="433"/>
                  <a:pt x="1003" y="434"/>
                </a:cubicBezTo>
                <a:cubicBezTo>
                  <a:pt x="1003" y="434"/>
                  <a:pt x="1003" y="434"/>
                  <a:pt x="1003" y="434"/>
                </a:cubicBezTo>
                <a:cubicBezTo>
                  <a:pt x="948" y="477"/>
                  <a:pt x="948" y="477"/>
                  <a:pt x="948" y="477"/>
                </a:cubicBezTo>
                <a:cubicBezTo>
                  <a:pt x="944" y="476"/>
                  <a:pt x="944" y="476"/>
                  <a:pt x="944" y="476"/>
                </a:cubicBezTo>
                <a:cubicBezTo>
                  <a:pt x="1005" y="428"/>
                  <a:pt x="1005" y="428"/>
                  <a:pt x="1005" y="428"/>
                </a:cubicBezTo>
                <a:cubicBezTo>
                  <a:pt x="1005" y="428"/>
                  <a:pt x="1005" y="428"/>
                  <a:pt x="1005" y="428"/>
                </a:cubicBezTo>
                <a:cubicBezTo>
                  <a:pt x="1005" y="428"/>
                  <a:pt x="1005" y="428"/>
                  <a:pt x="1005" y="427"/>
                </a:cubicBezTo>
                <a:cubicBezTo>
                  <a:pt x="1005" y="427"/>
                  <a:pt x="1005" y="427"/>
                  <a:pt x="1005" y="427"/>
                </a:cubicBezTo>
                <a:cubicBezTo>
                  <a:pt x="1005" y="427"/>
                  <a:pt x="1005" y="427"/>
                  <a:pt x="1005" y="427"/>
                </a:cubicBezTo>
                <a:cubicBezTo>
                  <a:pt x="1005" y="427"/>
                  <a:pt x="1005" y="426"/>
                  <a:pt x="1005" y="426"/>
                </a:cubicBezTo>
                <a:cubicBezTo>
                  <a:pt x="1005" y="426"/>
                  <a:pt x="1005" y="426"/>
                  <a:pt x="1005" y="426"/>
                </a:cubicBezTo>
                <a:cubicBezTo>
                  <a:pt x="1005" y="426"/>
                  <a:pt x="1005" y="426"/>
                  <a:pt x="1005" y="426"/>
                </a:cubicBezTo>
                <a:cubicBezTo>
                  <a:pt x="1005" y="426"/>
                  <a:pt x="1005" y="426"/>
                  <a:pt x="1004" y="426"/>
                </a:cubicBezTo>
                <a:cubicBezTo>
                  <a:pt x="976" y="415"/>
                  <a:pt x="976" y="415"/>
                  <a:pt x="976" y="415"/>
                </a:cubicBezTo>
                <a:cubicBezTo>
                  <a:pt x="979" y="411"/>
                  <a:pt x="979" y="411"/>
                  <a:pt x="979" y="411"/>
                </a:cubicBezTo>
                <a:cubicBezTo>
                  <a:pt x="1041" y="433"/>
                  <a:pt x="1041" y="433"/>
                  <a:pt x="1041" y="433"/>
                </a:cubicBezTo>
                <a:lnTo>
                  <a:pt x="1040" y="438"/>
                </a:lnTo>
                <a:close/>
                <a:moveTo>
                  <a:pt x="973" y="414"/>
                </a:moveTo>
                <a:cubicBezTo>
                  <a:pt x="965" y="411"/>
                  <a:pt x="965" y="411"/>
                  <a:pt x="965" y="411"/>
                </a:cubicBezTo>
                <a:cubicBezTo>
                  <a:pt x="968" y="407"/>
                  <a:pt x="968" y="407"/>
                  <a:pt x="968" y="407"/>
                </a:cubicBezTo>
                <a:cubicBezTo>
                  <a:pt x="976" y="410"/>
                  <a:pt x="976" y="410"/>
                  <a:pt x="976" y="410"/>
                </a:cubicBezTo>
                <a:lnTo>
                  <a:pt x="973" y="414"/>
                </a:lnTo>
                <a:close/>
                <a:moveTo>
                  <a:pt x="962" y="411"/>
                </a:moveTo>
                <a:cubicBezTo>
                  <a:pt x="876" y="379"/>
                  <a:pt x="876" y="379"/>
                  <a:pt x="876" y="379"/>
                </a:cubicBezTo>
                <a:cubicBezTo>
                  <a:pt x="876" y="379"/>
                  <a:pt x="876" y="379"/>
                  <a:pt x="875" y="379"/>
                </a:cubicBezTo>
                <a:cubicBezTo>
                  <a:pt x="875" y="379"/>
                  <a:pt x="875" y="379"/>
                  <a:pt x="875" y="379"/>
                </a:cubicBezTo>
                <a:cubicBezTo>
                  <a:pt x="875" y="379"/>
                  <a:pt x="875" y="379"/>
                  <a:pt x="875" y="379"/>
                </a:cubicBezTo>
                <a:cubicBezTo>
                  <a:pt x="875" y="379"/>
                  <a:pt x="875" y="379"/>
                  <a:pt x="875" y="379"/>
                </a:cubicBezTo>
                <a:cubicBezTo>
                  <a:pt x="875" y="379"/>
                  <a:pt x="875" y="379"/>
                  <a:pt x="875" y="379"/>
                </a:cubicBezTo>
                <a:cubicBezTo>
                  <a:pt x="875" y="379"/>
                  <a:pt x="875" y="380"/>
                  <a:pt x="874" y="380"/>
                </a:cubicBezTo>
                <a:cubicBezTo>
                  <a:pt x="874" y="380"/>
                  <a:pt x="874" y="380"/>
                  <a:pt x="874" y="380"/>
                </a:cubicBezTo>
                <a:cubicBezTo>
                  <a:pt x="874" y="380"/>
                  <a:pt x="874" y="380"/>
                  <a:pt x="874" y="380"/>
                </a:cubicBezTo>
                <a:cubicBezTo>
                  <a:pt x="874" y="380"/>
                  <a:pt x="874" y="380"/>
                  <a:pt x="874" y="380"/>
                </a:cubicBezTo>
                <a:cubicBezTo>
                  <a:pt x="874" y="380"/>
                  <a:pt x="874" y="380"/>
                  <a:pt x="874" y="380"/>
                </a:cubicBezTo>
                <a:cubicBezTo>
                  <a:pt x="874" y="380"/>
                  <a:pt x="874" y="380"/>
                  <a:pt x="874" y="380"/>
                </a:cubicBezTo>
                <a:cubicBezTo>
                  <a:pt x="874" y="380"/>
                  <a:pt x="874" y="380"/>
                  <a:pt x="874" y="380"/>
                </a:cubicBezTo>
                <a:cubicBezTo>
                  <a:pt x="859" y="446"/>
                  <a:pt x="859" y="446"/>
                  <a:pt x="859" y="446"/>
                </a:cubicBezTo>
                <a:cubicBezTo>
                  <a:pt x="855" y="445"/>
                  <a:pt x="855" y="445"/>
                  <a:pt x="855" y="445"/>
                </a:cubicBezTo>
                <a:cubicBezTo>
                  <a:pt x="868" y="386"/>
                  <a:pt x="868" y="386"/>
                  <a:pt x="868" y="386"/>
                </a:cubicBezTo>
                <a:cubicBezTo>
                  <a:pt x="868" y="386"/>
                  <a:pt x="868" y="386"/>
                  <a:pt x="868" y="386"/>
                </a:cubicBezTo>
                <a:cubicBezTo>
                  <a:pt x="868" y="386"/>
                  <a:pt x="868" y="386"/>
                  <a:pt x="868" y="385"/>
                </a:cubicBezTo>
                <a:cubicBezTo>
                  <a:pt x="868" y="385"/>
                  <a:pt x="868" y="385"/>
                  <a:pt x="868" y="385"/>
                </a:cubicBezTo>
                <a:cubicBezTo>
                  <a:pt x="868" y="385"/>
                  <a:pt x="868" y="385"/>
                  <a:pt x="868" y="385"/>
                </a:cubicBezTo>
                <a:cubicBezTo>
                  <a:pt x="868" y="385"/>
                  <a:pt x="868" y="385"/>
                  <a:pt x="868" y="385"/>
                </a:cubicBezTo>
                <a:cubicBezTo>
                  <a:pt x="868" y="385"/>
                  <a:pt x="868" y="385"/>
                  <a:pt x="868" y="385"/>
                </a:cubicBezTo>
                <a:cubicBezTo>
                  <a:pt x="867" y="385"/>
                  <a:pt x="867" y="385"/>
                  <a:pt x="867" y="385"/>
                </a:cubicBezTo>
                <a:cubicBezTo>
                  <a:pt x="867" y="384"/>
                  <a:pt x="867" y="384"/>
                  <a:pt x="867" y="384"/>
                </a:cubicBezTo>
                <a:cubicBezTo>
                  <a:pt x="867" y="384"/>
                  <a:pt x="867" y="384"/>
                  <a:pt x="867" y="384"/>
                </a:cubicBezTo>
                <a:cubicBezTo>
                  <a:pt x="867" y="384"/>
                  <a:pt x="867" y="384"/>
                  <a:pt x="867" y="384"/>
                </a:cubicBezTo>
                <a:cubicBezTo>
                  <a:pt x="867" y="384"/>
                  <a:pt x="867" y="384"/>
                  <a:pt x="867" y="384"/>
                </a:cubicBezTo>
                <a:cubicBezTo>
                  <a:pt x="867" y="384"/>
                  <a:pt x="866" y="384"/>
                  <a:pt x="866" y="384"/>
                </a:cubicBezTo>
                <a:cubicBezTo>
                  <a:pt x="866" y="384"/>
                  <a:pt x="866" y="384"/>
                  <a:pt x="866" y="384"/>
                </a:cubicBezTo>
                <a:cubicBezTo>
                  <a:pt x="866" y="384"/>
                  <a:pt x="866" y="384"/>
                  <a:pt x="866" y="384"/>
                </a:cubicBezTo>
                <a:cubicBezTo>
                  <a:pt x="817" y="409"/>
                  <a:pt x="817" y="409"/>
                  <a:pt x="817" y="409"/>
                </a:cubicBezTo>
                <a:cubicBezTo>
                  <a:pt x="814" y="406"/>
                  <a:pt x="814" y="406"/>
                  <a:pt x="814" y="406"/>
                </a:cubicBezTo>
                <a:cubicBezTo>
                  <a:pt x="868" y="379"/>
                  <a:pt x="868" y="379"/>
                  <a:pt x="868" y="379"/>
                </a:cubicBezTo>
                <a:cubicBezTo>
                  <a:pt x="868" y="379"/>
                  <a:pt x="868" y="379"/>
                  <a:pt x="868" y="379"/>
                </a:cubicBezTo>
                <a:cubicBezTo>
                  <a:pt x="868" y="379"/>
                  <a:pt x="868" y="379"/>
                  <a:pt x="868" y="379"/>
                </a:cubicBezTo>
                <a:cubicBezTo>
                  <a:pt x="868" y="379"/>
                  <a:pt x="869" y="379"/>
                  <a:pt x="869" y="379"/>
                </a:cubicBezTo>
                <a:cubicBezTo>
                  <a:pt x="869" y="378"/>
                  <a:pt x="869" y="378"/>
                  <a:pt x="869" y="378"/>
                </a:cubicBezTo>
                <a:cubicBezTo>
                  <a:pt x="869" y="378"/>
                  <a:pt x="869" y="378"/>
                  <a:pt x="869" y="378"/>
                </a:cubicBezTo>
                <a:cubicBezTo>
                  <a:pt x="869" y="378"/>
                  <a:pt x="869" y="377"/>
                  <a:pt x="868" y="377"/>
                </a:cubicBezTo>
                <a:cubicBezTo>
                  <a:pt x="868" y="377"/>
                  <a:pt x="868" y="377"/>
                  <a:pt x="868" y="377"/>
                </a:cubicBezTo>
                <a:cubicBezTo>
                  <a:pt x="868" y="377"/>
                  <a:pt x="868" y="377"/>
                  <a:pt x="868" y="377"/>
                </a:cubicBezTo>
                <a:cubicBezTo>
                  <a:pt x="860" y="374"/>
                  <a:pt x="860" y="374"/>
                  <a:pt x="860" y="374"/>
                </a:cubicBezTo>
                <a:cubicBezTo>
                  <a:pt x="868" y="371"/>
                  <a:pt x="868" y="371"/>
                  <a:pt x="868" y="371"/>
                </a:cubicBezTo>
                <a:cubicBezTo>
                  <a:pt x="965" y="406"/>
                  <a:pt x="965" y="406"/>
                  <a:pt x="965" y="406"/>
                </a:cubicBezTo>
                <a:lnTo>
                  <a:pt x="962" y="411"/>
                </a:lnTo>
                <a:close/>
                <a:moveTo>
                  <a:pt x="855" y="372"/>
                </a:moveTo>
                <a:cubicBezTo>
                  <a:pt x="847" y="369"/>
                  <a:pt x="847" y="369"/>
                  <a:pt x="847" y="369"/>
                </a:cubicBezTo>
                <a:cubicBezTo>
                  <a:pt x="855" y="367"/>
                  <a:pt x="855" y="367"/>
                  <a:pt x="855" y="367"/>
                </a:cubicBezTo>
                <a:cubicBezTo>
                  <a:pt x="864" y="370"/>
                  <a:pt x="864" y="370"/>
                  <a:pt x="864" y="370"/>
                </a:cubicBezTo>
                <a:lnTo>
                  <a:pt x="855" y="372"/>
                </a:lnTo>
                <a:close/>
                <a:moveTo>
                  <a:pt x="850" y="373"/>
                </a:moveTo>
                <a:cubicBezTo>
                  <a:pt x="798" y="388"/>
                  <a:pt x="798" y="388"/>
                  <a:pt x="798" y="388"/>
                </a:cubicBezTo>
                <a:cubicBezTo>
                  <a:pt x="793" y="384"/>
                  <a:pt x="793" y="384"/>
                  <a:pt x="793" y="384"/>
                </a:cubicBezTo>
                <a:cubicBezTo>
                  <a:pt x="842" y="370"/>
                  <a:pt x="842" y="370"/>
                  <a:pt x="842" y="370"/>
                </a:cubicBezTo>
                <a:lnTo>
                  <a:pt x="850" y="373"/>
                </a:lnTo>
                <a:close/>
                <a:moveTo>
                  <a:pt x="794" y="389"/>
                </a:moveTo>
                <a:cubicBezTo>
                  <a:pt x="788" y="391"/>
                  <a:pt x="788" y="391"/>
                  <a:pt x="788" y="391"/>
                </a:cubicBezTo>
                <a:cubicBezTo>
                  <a:pt x="784" y="387"/>
                  <a:pt x="784" y="387"/>
                  <a:pt x="784" y="387"/>
                </a:cubicBezTo>
                <a:cubicBezTo>
                  <a:pt x="790" y="385"/>
                  <a:pt x="790" y="385"/>
                  <a:pt x="790" y="385"/>
                </a:cubicBezTo>
                <a:lnTo>
                  <a:pt x="794" y="389"/>
                </a:lnTo>
                <a:close/>
                <a:moveTo>
                  <a:pt x="782" y="385"/>
                </a:moveTo>
                <a:cubicBezTo>
                  <a:pt x="762" y="363"/>
                  <a:pt x="762" y="363"/>
                  <a:pt x="762" y="363"/>
                </a:cubicBezTo>
                <a:cubicBezTo>
                  <a:pt x="765" y="358"/>
                  <a:pt x="765" y="358"/>
                  <a:pt x="765" y="358"/>
                </a:cubicBezTo>
                <a:cubicBezTo>
                  <a:pt x="788" y="383"/>
                  <a:pt x="788" y="383"/>
                  <a:pt x="788" y="383"/>
                </a:cubicBezTo>
                <a:lnTo>
                  <a:pt x="782" y="385"/>
                </a:lnTo>
                <a:close/>
                <a:moveTo>
                  <a:pt x="779" y="385"/>
                </a:moveTo>
                <a:cubicBezTo>
                  <a:pt x="749" y="394"/>
                  <a:pt x="749" y="394"/>
                  <a:pt x="749" y="394"/>
                </a:cubicBezTo>
                <a:cubicBezTo>
                  <a:pt x="748" y="385"/>
                  <a:pt x="748" y="385"/>
                  <a:pt x="748" y="385"/>
                </a:cubicBezTo>
                <a:cubicBezTo>
                  <a:pt x="760" y="366"/>
                  <a:pt x="760" y="366"/>
                  <a:pt x="760" y="366"/>
                </a:cubicBezTo>
                <a:lnTo>
                  <a:pt x="779" y="385"/>
                </a:lnTo>
                <a:close/>
                <a:moveTo>
                  <a:pt x="749" y="423"/>
                </a:moveTo>
                <a:cubicBezTo>
                  <a:pt x="741" y="421"/>
                  <a:pt x="741" y="421"/>
                  <a:pt x="741" y="421"/>
                </a:cubicBezTo>
                <a:cubicBezTo>
                  <a:pt x="741" y="415"/>
                  <a:pt x="741" y="415"/>
                  <a:pt x="741" y="415"/>
                </a:cubicBezTo>
                <a:cubicBezTo>
                  <a:pt x="748" y="418"/>
                  <a:pt x="748" y="418"/>
                  <a:pt x="748" y="418"/>
                </a:cubicBezTo>
                <a:lnTo>
                  <a:pt x="749" y="423"/>
                </a:lnTo>
                <a:close/>
                <a:moveTo>
                  <a:pt x="740" y="442"/>
                </a:moveTo>
                <a:cubicBezTo>
                  <a:pt x="740" y="442"/>
                  <a:pt x="740" y="442"/>
                  <a:pt x="740" y="442"/>
                </a:cubicBezTo>
                <a:cubicBezTo>
                  <a:pt x="740" y="442"/>
                  <a:pt x="740" y="442"/>
                  <a:pt x="740" y="442"/>
                </a:cubicBezTo>
                <a:close/>
                <a:moveTo>
                  <a:pt x="740" y="439"/>
                </a:moveTo>
                <a:cubicBezTo>
                  <a:pt x="738" y="440"/>
                  <a:pt x="738" y="440"/>
                  <a:pt x="738" y="440"/>
                </a:cubicBezTo>
                <a:cubicBezTo>
                  <a:pt x="738" y="439"/>
                  <a:pt x="738" y="439"/>
                  <a:pt x="738" y="439"/>
                </a:cubicBezTo>
                <a:cubicBezTo>
                  <a:pt x="737" y="429"/>
                  <a:pt x="737" y="429"/>
                  <a:pt x="737" y="429"/>
                </a:cubicBezTo>
                <a:cubicBezTo>
                  <a:pt x="739" y="432"/>
                  <a:pt x="739" y="432"/>
                  <a:pt x="739" y="432"/>
                </a:cubicBezTo>
                <a:lnTo>
                  <a:pt x="740" y="439"/>
                </a:lnTo>
                <a:close/>
                <a:moveTo>
                  <a:pt x="740" y="446"/>
                </a:moveTo>
                <a:cubicBezTo>
                  <a:pt x="738" y="447"/>
                  <a:pt x="738" y="447"/>
                  <a:pt x="738" y="447"/>
                </a:cubicBezTo>
                <a:cubicBezTo>
                  <a:pt x="738" y="444"/>
                  <a:pt x="738" y="444"/>
                  <a:pt x="738" y="444"/>
                </a:cubicBezTo>
                <a:lnTo>
                  <a:pt x="740" y="446"/>
                </a:lnTo>
                <a:close/>
                <a:moveTo>
                  <a:pt x="736" y="424"/>
                </a:moveTo>
                <a:cubicBezTo>
                  <a:pt x="736" y="422"/>
                  <a:pt x="736" y="422"/>
                  <a:pt x="736" y="422"/>
                </a:cubicBezTo>
                <a:cubicBezTo>
                  <a:pt x="738" y="423"/>
                  <a:pt x="738" y="423"/>
                  <a:pt x="738" y="423"/>
                </a:cubicBezTo>
                <a:cubicBezTo>
                  <a:pt x="739" y="427"/>
                  <a:pt x="739" y="427"/>
                  <a:pt x="739" y="427"/>
                </a:cubicBezTo>
                <a:lnTo>
                  <a:pt x="736" y="424"/>
                </a:lnTo>
                <a:close/>
                <a:moveTo>
                  <a:pt x="741" y="449"/>
                </a:moveTo>
                <a:cubicBezTo>
                  <a:pt x="748" y="537"/>
                  <a:pt x="748" y="537"/>
                  <a:pt x="748" y="537"/>
                </a:cubicBezTo>
                <a:cubicBezTo>
                  <a:pt x="746" y="536"/>
                  <a:pt x="746" y="536"/>
                  <a:pt x="746" y="536"/>
                </a:cubicBezTo>
                <a:cubicBezTo>
                  <a:pt x="739" y="456"/>
                  <a:pt x="739" y="456"/>
                  <a:pt x="739" y="456"/>
                </a:cubicBezTo>
                <a:cubicBezTo>
                  <a:pt x="739" y="456"/>
                  <a:pt x="739" y="456"/>
                  <a:pt x="739" y="456"/>
                </a:cubicBezTo>
                <a:cubicBezTo>
                  <a:pt x="739" y="456"/>
                  <a:pt x="739" y="456"/>
                  <a:pt x="739" y="456"/>
                </a:cubicBezTo>
                <a:cubicBezTo>
                  <a:pt x="739" y="456"/>
                  <a:pt x="739" y="456"/>
                  <a:pt x="739" y="455"/>
                </a:cubicBezTo>
                <a:cubicBezTo>
                  <a:pt x="739" y="455"/>
                  <a:pt x="739" y="455"/>
                  <a:pt x="739" y="455"/>
                </a:cubicBezTo>
                <a:cubicBezTo>
                  <a:pt x="739" y="455"/>
                  <a:pt x="738" y="455"/>
                  <a:pt x="738" y="455"/>
                </a:cubicBezTo>
                <a:cubicBezTo>
                  <a:pt x="738" y="455"/>
                  <a:pt x="738" y="455"/>
                  <a:pt x="738" y="455"/>
                </a:cubicBezTo>
                <a:cubicBezTo>
                  <a:pt x="738" y="455"/>
                  <a:pt x="738" y="455"/>
                  <a:pt x="738" y="455"/>
                </a:cubicBezTo>
                <a:cubicBezTo>
                  <a:pt x="738" y="455"/>
                  <a:pt x="738" y="455"/>
                  <a:pt x="738" y="455"/>
                </a:cubicBezTo>
                <a:cubicBezTo>
                  <a:pt x="738" y="455"/>
                  <a:pt x="738" y="455"/>
                  <a:pt x="738" y="455"/>
                </a:cubicBezTo>
                <a:cubicBezTo>
                  <a:pt x="737" y="455"/>
                  <a:pt x="737" y="455"/>
                  <a:pt x="737" y="455"/>
                </a:cubicBezTo>
                <a:cubicBezTo>
                  <a:pt x="737" y="455"/>
                  <a:pt x="737" y="455"/>
                  <a:pt x="737" y="455"/>
                </a:cubicBezTo>
                <a:cubicBezTo>
                  <a:pt x="737" y="455"/>
                  <a:pt x="737" y="456"/>
                  <a:pt x="737" y="456"/>
                </a:cubicBezTo>
                <a:cubicBezTo>
                  <a:pt x="737" y="456"/>
                  <a:pt x="737" y="456"/>
                  <a:pt x="737" y="456"/>
                </a:cubicBezTo>
                <a:cubicBezTo>
                  <a:pt x="737" y="456"/>
                  <a:pt x="737" y="456"/>
                  <a:pt x="737" y="456"/>
                </a:cubicBezTo>
                <a:cubicBezTo>
                  <a:pt x="696" y="519"/>
                  <a:pt x="696" y="519"/>
                  <a:pt x="696" y="519"/>
                </a:cubicBezTo>
                <a:cubicBezTo>
                  <a:pt x="694" y="518"/>
                  <a:pt x="694" y="518"/>
                  <a:pt x="694" y="518"/>
                </a:cubicBezTo>
                <a:cubicBezTo>
                  <a:pt x="736" y="451"/>
                  <a:pt x="736" y="451"/>
                  <a:pt x="736" y="451"/>
                </a:cubicBezTo>
                <a:lnTo>
                  <a:pt x="741" y="449"/>
                </a:lnTo>
                <a:close/>
                <a:moveTo>
                  <a:pt x="743" y="539"/>
                </a:moveTo>
                <a:cubicBezTo>
                  <a:pt x="744" y="544"/>
                  <a:pt x="744" y="544"/>
                  <a:pt x="744" y="544"/>
                </a:cubicBezTo>
                <a:cubicBezTo>
                  <a:pt x="695" y="527"/>
                  <a:pt x="695" y="527"/>
                  <a:pt x="695" y="527"/>
                </a:cubicBezTo>
                <a:cubicBezTo>
                  <a:pt x="697" y="523"/>
                  <a:pt x="697" y="523"/>
                  <a:pt x="697" y="523"/>
                </a:cubicBezTo>
                <a:lnTo>
                  <a:pt x="743" y="539"/>
                </a:lnTo>
                <a:close/>
                <a:moveTo>
                  <a:pt x="699" y="520"/>
                </a:moveTo>
                <a:cubicBezTo>
                  <a:pt x="737" y="461"/>
                  <a:pt x="737" y="461"/>
                  <a:pt x="737" y="461"/>
                </a:cubicBezTo>
                <a:cubicBezTo>
                  <a:pt x="743" y="535"/>
                  <a:pt x="743" y="535"/>
                  <a:pt x="743" y="535"/>
                </a:cubicBezTo>
                <a:lnTo>
                  <a:pt x="699" y="520"/>
                </a:lnTo>
                <a:close/>
                <a:moveTo>
                  <a:pt x="671" y="510"/>
                </a:moveTo>
                <a:cubicBezTo>
                  <a:pt x="683" y="477"/>
                  <a:pt x="683" y="477"/>
                  <a:pt x="683" y="477"/>
                </a:cubicBezTo>
                <a:cubicBezTo>
                  <a:pt x="731" y="453"/>
                  <a:pt x="731" y="453"/>
                  <a:pt x="731" y="453"/>
                </a:cubicBezTo>
                <a:cubicBezTo>
                  <a:pt x="691" y="517"/>
                  <a:pt x="691" y="517"/>
                  <a:pt x="691" y="517"/>
                </a:cubicBezTo>
                <a:lnTo>
                  <a:pt x="671" y="510"/>
                </a:lnTo>
                <a:close/>
                <a:moveTo>
                  <a:pt x="689" y="520"/>
                </a:moveTo>
                <a:cubicBezTo>
                  <a:pt x="686" y="524"/>
                  <a:pt x="686" y="524"/>
                  <a:pt x="686" y="524"/>
                </a:cubicBezTo>
                <a:cubicBezTo>
                  <a:pt x="668" y="518"/>
                  <a:pt x="668" y="518"/>
                  <a:pt x="668" y="518"/>
                </a:cubicBezTo>
                <a:cubicBezTo>
                  <a:pt x="670" y="514"/>
                  <a:pt x="670" y="514"/>
                  <a:pt x="670" y="514"/>
                </a:cubicBezTo>
                <a:lnTo>
                  <a:pt x="689" y="520"/>
                </a:lnTo>
                <a:close/>
                <a:moveTo>
                  <a:pt x="692" y="521"/>
                </a:moveTo>
                <a:cubicBezTo>
                  <a:pt x="694" y="522"/>
                  <a:pt x="694" y="522"/>
                  <a:pt x="694" y="522"/>
                </a:cubicBezTo>
                <a:cubicBezTo>
                  <a:pt x="692" y="526"/>
                  <a:pt x="692" y="526"/>
                  <a:pt x="692" y="526"/>
                </a:cubicBezTo>
                <a:cubicBezTo>
                  <a:pt x="689" y="525"/>
                  <a:pt x="689" y="525"/>
                  <a:pt x="689" y="525"/>
                </a:cubicBezTo>
                <a:lnTo>
                  <a:pt x="692" y="521"/>
                </a:lnTo>
                <a:close/>
                <a:moveTo>
                  <a:pt x="734" y="449"/>
                </a:moveTo>
                <a:cubicBezTo>
                  <a:pt x="684" y="473"/>
                  <a:pt x="684" y="473"/>
                  <a:pt x="684" y="473"/>
                </a:cubicBezTo>
                <a:cubicBezTo>
                  <a:pt x="686" y="469"/>
                  <a:pt x="686" y="469"/>
                  <a:pt x="686" y="469"/>
                </a:cubicBezTo>
                <a:cubicBezTo>
                  <a:pt x="735" y="444"/>
                  <a:pt x="735" y="444"/>
                  <a:pt x="735" y="444"/>
                </a:cubicBezTo>
                <a:cubicBezTo>
                  <a:pt x="736" y="447"/>
                  <a:pt x="736" y="447"/>
                  <a:pt x="736" y="447"/>
                </a:cubicBezTo>
                <a:lnTo>
                  <a:pt x="734" y="449"/>
                </a:lnTo>
                <a:close/>
                <a:moveTo>
                  <a:pt x="687" y="465"/>
                </a:moveTo>
                <a:cubicBezTo>
                  <a:pt x="700" y="429"/>
                  <a:pt x="700" y="429"/>
                  <a:pt x="700" y="429"/>
                </a:cubicBezTo>
                <a:cubicBezTo>
                  <a:pt x="715" y="414"/>
                  <a:pt x="715" y="414"/>
                  <a:pt x="715" y="414"/>
                </a:cubicBezTo>
                <a:cubicBezTo>
                  <a:pt x="735" y="440"/>
                  <a:pt x="735" y="440"/>
                  <a:pt x="735" y="440"/>
                </a:cubicBezTo>
                <a:cubicBezTo>
                  <a:pt x="735" y="441"/>
                  <a:pt x="735" y="441"/>
                  <a:pt x="735" y="441"/>
                </a:cubicBezTo>
                <a:lnTo>
                  <a:pt x="687" y="465"/>
                </a:lnTo>
                <a:close/>
                <a:moveTo>
                  <a:pt x="695" y="433"/>
                </a:moveTo>
                <a:cubicBezTo>
                  <a:pt x="683" y="467"/>
                  <a:pt x="683" y="467"/>
                  <a:pt x="683" y="467"/>
                </a:cubicBezTo>
                <a:cubicBezTo>
                  <a:pt x="682" y="468"/>
                  <a:pt x="682" y="468"/>
                  <a:pt x="682" y="468"/>
                </a:cubicBezTo>
                <a:cubicBezTo>
                  <a:pt x="693" y="435"/>
                  <a:pt x="693" y="435"/>
                  <a:pt x="693" y="435"/>
                </a:cubicBezTo>
                <a:lnTo>
                  <a:pt x="695" y="433"/>
                </a:lnTo>
                <a:close/>
                <a:moveTo>
                  <a:pt x="682" y="471"/>
                </a:moveTo>
                <a:cubicBezTo>
                  <a:pt x="680" y="475"/>
                  <a:pt x="680" y="475"/>
                  <a:pt x="680" y="475"/>
                </a:cubicBezTo>
                <a:cubicBezTo>
                  <a:pt x="679" y="476"/>
                  <a:pt x="679" y="476"/>
                  <a:pt x="679" y="476"/>
                </a:cubicBezTo>
                <a:cubicBezTo>
                  <a:pt x="680" y="471"/>
                  <a:pt x="680" y="471"/>
                  <a:pt x="680" y="471"/>
                </a:cubicBezTo>
                <a:lnTo>
                  <a:pt x="682" y="471"/>
                </a:lnTo>
                <a:close/>
                <a:moveTo>
                  <a:pt x="679" y="479"/>
                </a:moveTo>
                <a:cubicBezTo>
                  <a:pt x="668" y="509"/>
                  <a:pt x="668" y="509"/>
                  <a:pt x="668" y="509"/>
                </a:cubicBezTo>
                <a:cubicBezTo>
                  <a:pt x="667" y="509"/>
                  <a:pt x="667" y="509"/>
                  <a:pt x="667" y="509"/>
                </a:cubicBezTo>
                <a:cubicBezTo>
                  <a:pt x="677" y="480"/>
                  <a:pt x="677" y="480"/>
                  <a:pt x="677" y="480"/>
                </a:cubicBezTo>
                <a:lnTo>
                  <a:pt x="679" y="479"/>
                </a:lnTo>
                <a:close/>
                <a:moveTo>
                  <a:pt x="665" y="508"/>
                </a:moveTo>
                <a:cubicBezTo>
                  <a:pt x="638" y="499"/>
                  <a:pt x="638" y="499"/>
                  <a:pt x="638" y="499"/>
                </a:cubicBezTo>
                <a:cubicBezTo>
                  <a:pt x="674" y="482"/>
                  <a:pt x="674" y="482"/>
                  <a:pt x="674" y="482"/>
                </a:cubicBezTo>
                <a:lnTo>
                  <a:pt x="665" y="508"/>
                </a:lnTo>
                <a:close/>
                <a:moveTo>
                  <a:pt x="667" y="513"/>
                </a:moveTo>
                <a:cubicBezTo>
                  <a:pt x="666" y="517"/>
                  <a:pt x="666" y="517"/>
                  <a:pt x="666" y="517"/>
                </a:cubicBezTo>
                <a:cubicBezTo>
                  <a:pt x="664" y="517"/>
                  <a:pt x="664" y="517"/>
                  <a:pt x="664" y="517"/>
                </a:cubicBezTo>
                <a:cubicBezTo>
                  <a:pt x="666" y="513"/>
                  <a:pt x="666" y="513"/>
                  <a:pt x="666" y="513"/>
                </a:cubicBezTo>
                <a:lnTo>
                  <a:pt x="667" y="513"/>
                </a:lnTo>
                <a:close/>
                <a:moveTo>
                  <a:pt x="665" y="520"/>
                </a:moveTo>
                <a:cubicBezTo>
                  <a:pt x="657" y="541"/>
                  <a:pt x="657" y="541"/>
                  <a:pt x="657" y="541"/>
                </a:cubicBezTo>
                <a:cubicBezTo>
                  <a:pt x="656" y="540"/>
                  <a:pt x="656" y="540"/>
                  <a:pt x="656" y="540"/>
                </a:cubicBezTo>
                <a:cubicBezTo>
                  <a:pt x="663" y="520"/>
                  <a:pt x="663" y="520"/>
                  <a:pt x="663" y="520"/>
                </a:cubicBezTo>
                <a:lnTo>
                  <a:pt x="665" y="520"/>
                </a:lnTo>
                <a:close/>
                <a:moveTo>
                  <a:pt x="667" y="521"/>
                </a:moveTo>
                <a:cubicBezTo>
                  <a:pt x="685" y="527"/>
                  <a:pt x="685" y="527"/>
                  <a:pt x="685" y="527"/>
                </a:cubicBezTo>
                <a:cubicBezTo>
                  <a:pt x="668" y="553"/>
                  <a:pt x="668" y="553"/>
                  <a:pt x="668" y="553"/>
                </a:cubicBezTo>
                <a:cubicBezTo>
                  <a:pt x="659" y="544"/>
                  <a:pt x="659" y="544"/>
                  <a:pt x="659" y="544"/>
                </a:cubicBezTo>
                <a:lnTo>
                  <a:pt x="667" y="521"/>
                </a:lnTo>
                <a:close/>
                <a:moveTo>
                  <a:pt x="688" y="528"/>
                </a:moveTo>
                <a:cubicBezTo>
                  <a:pt x="690" y="529"/>
                  <a:pt x="690" y="529"/>
                  <a:pt x="690" y="529"/>
                </a:cubicBezTo>
                <a:cubicBezTo>
                  <a:pt x="672" y="557"/>
                  <a:pt x="672" y="557"/>
                  <a:pt x="672" y="557"/>
                </a:cubicBezTo>
                <a:cubicBezTo>
                  <a:pt x="670" y="555"/>
                  <a:pt x="670" y="555"/>
                  <a:pt x="670" y="555"/>
                </a:cubicBezTo>
                <a:lnTo>
                  <a:pt x="688" y="528"/>
                </a:lnTo>
                <a:close/>
                <a:moveTo>
                  <a:pt x="673" y="562"/>
                </a:moveTo>
                <a:cubicBezTo>
                  <a:pt x="704" y="595"/>
                  <a:pt x="704" y="595"/>
                  <a:pt x="704" y="595"/>
                </a:cubicBezTo>
                <a:cubicBezTo>
                  <a:pt x="698" y="597"/>
                  <a:pt x="698" y="597"/>
                  <a:pt x="698" y="597"/>
                </a:cubicBezTo>
                <a:cubicBezTo>
                  <a:pt x="670" y="567"/>
                  <a:pt x="670" y="567"/>
                  <a:pt x="670" y="567"/>
                </a:cubicBezTo>
                <a:lnTo>
                  <a:pt x="673" y="562"/>
                </a:lnTo>
                <a:close/>
                <a:moveTo>
                  <a:pt x="674" y="559"/>
                </a:moveTo>
                <a:cubicBezTo>
                  <a:pt x="693" y="530"/>
                  <a:pt x="693" y="530"/>
                  <a:pt x="693" y="530"/>
                </a:cubicBezTo>
                <a:cubicBezTo>
                  <a:pt x="744" y="547"/>
                  <a:pt x="744" y="547"/>
                  <a:pt x="744" y="547"/>
                </a:cubicBezTo>
                <a:cubicBezTo>
                  <a:pt x="747" y="583"/>
                  <a:pt x="747" y="583"/>
                  <a:pt x="747" y="583"/>
                </a:cubicBezTo>
                <a:cubicBezTo>
                  <a:pt x="707" y="594"/>
                  <a:pt x="707" y="594"/>
                  <a:pt x="707" y="594"/>
                </a:cubicBezTo>
                <a:lnTo>
                  <a:pt x="674" y="559"/>
                </a:lnTo>
                <a:close/>
                <a:moveTo>
                  <a:pt x="746" y="540"/>
                </a:moveTo>
                <a:cubicBezTo>
                  <a:pt x="748" y="541"/>
                  <a:pt x="748" y="541"/>
                  <a:pt x="748" y="541"/>
                </a:cubicBezTo>
                <a:cubicBezTo>
                  <a:pt x="749" y="546"/>
                  <a:pt x="749" y="546"/>
                  <a:pt x="749" y="546"/>
                </a:cubicBezTo>
                <a:cubicBezTo>
                  <a:pt x="747" y="545"/>
                  <a:pt x="747" y="545"/>
                  <a:pt x="747" y="545"/>
                </a:cubicBezTo>
                <a:lnTo>
                  <a:pt x="746" y="540"/>
                </a:lnTo>
                <a:close/>
                <a:moveTo>
                  <a:pt x="744" y="452"/>
                </a:moveTo>
                <a:cubicBezTo>
                  <a:pt x="752" y="463"/>
                  <a:pt x="752" y="463"/>
                  <a:pt x="752" y="463"/>
                </a:cubicBezTo>
                <a:cubicBezTo>
                  <a:pt x="753" y="470"/>
                  <a:pt x="753" y="470"/>
                  <a:pt x="753" y="470"/>
                </a:cubicBezTo>
                <a:cubicBezTo>
                  <a:pt x="753" y="470"/>
                  <a:pt x="753" y="470"/>
                  <a:pt x="753" y="470"/>
                </a:cubicBezTo>
                <a:cubicBezTo>
                  <a:pt x="753" y="471"/>
                  <a:pt x="753" y="471"/>
                  <a:pt x="753" y="471"/>
                </a:cubicBezTo>
                <a:cubicBezTo>
                  <a:pt x="804" y="556"/>
                  <a:pt x="804" y="556"/>
                  <a:pt x="804" y="556"/>
                </a:cubicBezTo>
                <a:cubicBezTo>
                  <a:pt x="795" y="553"/>
                  <a:pt x="795" y="553"/>
                  <a:pt x="795" y="553"/>
                </a:cubicBezTo>
                <a:cubicBezTo>
                  <a:pt x="757" y="490"/>
                  <a:pt x="757" y="490"/>
                  <a:pt x="757" y="490"/>
                </a:cubicBezTo>
                <a:cubicBezTo>
                  <a:pt x="757" y="490"/>
                  <a:pt x="757" y="490"/>
                  <a:pt x="757" y="490"/>
                </a:cubicBezTo>
                <a:cubicBezTo>
                  <a:pt x="757" y="490"/>
                  <a:pt x="757" y="490"/>
                  <a:pt x="757" y="490"/>
                </a:cubicBezTo>
                <a:cubicBezTo>
                  <a:pt x="757" y="490"/>
                  <a:pt x="757" y="490"/>
                  <a:pt x="757" y="490"/>
                </a:cubicBezTo>
                <a:cubicBezTo>
                  <a:pt x="757" y="490"/>
                  <a:pt x="757" y="490"/>
                  <a:pt x="756" y="490"/>
                </a:cubicBezTo>
                <a:cubicBezTo>
                  <a:pt x="756" y="490"/>
                  <a:pt x="756" y="490"/>
                  <a:pt x="756" y="489"/>
                </a:cubicBezTo>
                <a:cubicBezTo>
                  <a:pt x="756" y="489"/>
                  <a:pt x="756" y="489"/>
                  <a:pt x="756" y="489"/>
                </a:cubicBezTo>
                <a:cubicBezTo>
                  <a:pt x="756" y="489"/>
                  <a:pt x="756" y="489"/>
                  <a:pt x="756" y="489"/>
                </a:cubicBezTo>
                <a:cubicBezTo>
                  <a:pt x="756" y="489"/>
                  <a:pt x="756" y="490"/>
                  <a:pt x="756" y="490"/>
                </a:cubicBezTo>
                <a:cubicBezTo>
                  <a:pt x="756" y="490"/>
                  <a:pt x="755" y="490"/>
                  <a:pt x="755" y="490"/>
                </a:cubicBezTo>
                <a:cubicBezTo>
                  <a:pt x="755" y="490"/>
                  <a:pt x="755" y="490"/>
                  <a:pt x="755" y="490"/>
                </a:cubicBezTo>
                <a:cubicBezTo>
                  <a:pt x="755" y="490"/>
                  <a:pt x="755" y="490"/>
                  <a:pt x="755" y="490"/>
                </a:cubicBezTo>
                <a:cubicBezTo>
                  <a:pt x="755" y="490"/>
                  <a:pt x="755" y="490"/>
                  <a:pt x="755" y="490"/>
                </a:cubicBezTo>
                <a:cubicBezTo>
                  <a:pt x="755" y="490"/>
                  <a:pt x="755" y="490"/>
                  <a:pt x="755" y="490"/>
                </a:cubicBezTo>
                <a:cubicBezTo>
                  <a:pt x="755" y="490"/>
                  <a:pt x="755" y="490"/>
                  <a:pt x="755" y="490"/>
                </a:cubicBezTo>
                <a:cubicBezTo>
                  <a:pt x="755" y="491"/>
                  <a:pt x="755" y="491"/>
                  <a:pt x="755" y="491"/>
                </a:cubicBezTo>
                <a:cubicBezTo>
                  <a:pt x="755" y="491"/>
                  <a:pt x="755" y="491"/>
                  <a:pt x="755" y="491"/>
                </a:cubicBezTo>
                <a:cubicBezTo>
                  <a:pt x="755" y="491"/>
                  <a:pt x="755" y="491"/>
                  <a:pt x="755" y="491"/>
                </a:cubicBezTo>
                <a:cubicBezTo>
                  <a:pt x="755" y="491"/>
                  <a:pt x="755" y="491"/>
                  <a:pt x="755" y="491"/>
                </a:cubicBezTo>
                <a:cubicBezTo>
                  <a:pt x="759" y="541"/>
                  <a:pt x="759" y="541"/>
                  <a:pt x="759" y="541"/>
                </a:cubicBezTo>
                <a:cubicBezTo>
                  <a:pt x="751" y="538"/>
                  <a:pt x="751" y="538"/>
                  <a:pt x="751" y="538"/>
                </a:cubicBezTo>
                <a:lnTo>
                  <a:pt x="744" y="452"/>
                </a:lnTo>
                <a:close/>
                <a:moveTo>
                  <a:pt x="759" y="545"/>
                </a:moveTo>
                <a:cubicBezTo>
                  <a:pt x="760" y="550"/>
                  <a:pt x="760" y="550"/>
                  <a:pt x="760" y="550"/>
                </a:cubicBezTo>
                <a:cubicBezTo>
                  <a:pt x="752" y="547"/>
                  <a:pt x="752" y="547"/>
                  <a:pt x="752" y="547"/>
                </a:cubicBezTo>
                <a:cubicBezTo>
                  <a:pt x="751" y="542"/>
                  <a:pt x="751" y="542"/>
                  <a:pt x="751" y="542"/>
                </a:cubicBezTo>
                <a:lnTo>
                  <a:pt x="759" y="545"/>
                </a:lnTo>
                <a:close/>
                <a:moveTo>
                  <a:pt x="758" y="497"/>
                </a:moveTo>
                <a:cubicBezTo>
                  <a:pt x="791" y="552"/>
                  <a:pt x="791" y="552"/>
                  <a:pt x="791" y="552"/>
                </a:cubicBezTo>
                <a:cubicBezTo>
                  <a:pt x="762" y="542"/>
                  <a:pt x="762" y="542"/>
                  <a:pt x="762" y="542"/>
                </a:cubicBezTo>
                <a:lnTo>
                  <a:pt x="758" y="497"/>
                </a:lnTo>
                <a:close/>
                <a:moveTo>
                  <a:pt x="794" y="557"/>
                </a:moveTo>
                <a:cubicBezTo>
                  <a:pt x="797" y="563"/>
                  <a:pt x="797" y="563"/>
                  <a:pt x="797" y="563"/>
                </a:cubicBezTo>
                <a:cubicBezTo>
                  <a:pt x="763" y="551"/>
                  <a:pt x="763" y="551"/>
                  <a:pt x="763" y="551"/>
                </a:cubicBezTo>
                <a:cubicBezTo>
                  <a:pt x="762" y="546"/>
                  <a:pt x="762" y="546"/>
                  <a:pt x="762" y="546"/>
                </a:cubicBezTo>
                <a:lnTo>
                  <a:pt x="794" y="557"/>
                </a:lnTo>
                <a:close/>
                <a:moveTo>
                  <a:pt x="799" y="566"/>
                </a:moveTo>
                <a:cubicBezTo>
                  <a:pt x="822" y="604"/>
                  <a:pt x="822" y="604"/>
                  <a:pt x="822" y="604"/>
                </a:cubicBezTo>
                <a:cubicBezTo>
                  <a:pt x="766" y="585"/>
                  <a:pt x="766" y="585"/>
                  <a:pt x="766" y="585"/>
                </a:cubicBezTo>
                <a:cubicBezTo>
                  <a:pt x="763" y="554"/>
                  <a:pt x="763" y="554"/>
                  <a:pt x="763" y="554"/>
                </a:cubicBezTo>
                <a:lnTo>
                  <a:pt x="799" y="566"/>
                </a:lnTo>
                <a:close/>
                <a:moveTo>
                  <a:pt x="798" y="558"/>
                </a:moveTo>
                <a:cubicBezTo>
                  <a:pt x="807" y="561"/>
                  <a:pt x="807" y="561"/>
                  <a:pt x="807" y="561"/>
                </a:cubicBezTo>
                <a:cubicBezTo>
                  <a:pt x="811" y="567"/>
                  <a:pt x="811" y="567"/>
                  <a:pt x="811" y="567"/>
                </a:cubicBezTo>
                <a:cubicBezTo>
                  <a:pt x="801" y="564"/>
                  <a:pt x="801" y="564"/>
                  <a:pt x="801" y="564"/>
                </a:cubicBezTo>
                <a:lnTo>
                  <a:pt x="798" y="558"/>
                </a:lnTo>
                <a:close/>
                <a:moveTo>
                  <a:pt x="808" y="558"/>
                </a:moveTo>
                <a:cubicBezTo>
                  <a:pt x="756" y="470"/>
                  <a:pt x="756" y="470"/>
                  <a:pt x="756" y="470"/>
                </a:cubicBezTo>
                <a:cubicBezTo>
                  <a:pt x="755" y="467"/>
                  <a:pt x="755" y="467"/>
                  <a:pt x="755" y="467"/>
                </a:cubicBezTo>
                <a:cubicBezTo>
                  <a:pt x="827" y="560"/>
                  <a:pt x="827" y="560"/>
                  <a:pt x="827" y="560"/>
                </a:cubicBezTo>
                <a:cubicBezTo>
                  <a:pt x="827" y="564"/>
                  <a:pt x="827" y="564"/>
                  <a:pt x="827" y="564"/>
                </a:cubicBezTo>
                <a:lnTo>
                  <a:pt x="808" y="558"/>
                </a:lnTo>
                <a:close/>
                <a:moveTo>
                  <a:pt x="755" y="461"/>
                </a:moveTo>
                <a:cubicBezTo>
                  <a:pt x="755" y="456"/>
                  <a:pt x="755" y="456"/>
                  <a:pt x="755" y="456"/>
                </a:cubicBezTo>
                <a:cubicBezTo>
                  <a:pt x="758" y="457"/>
                  <a:pt x="758" y="457"/>
                  <a:pt x="758" y="457"/>
                </a:cubicBezTo>
                <a:cubicBezTo>
                  <a:pt x="830" y="549"/>
                  <a:pt x="830" y="549"/>
                  <a:pt x="830" y="549"/>
                </a:cubicBezTo>
                <a:cubicBezTo>
                  <a:pt x="828" y="556"/>
                  <a:pt x="828" y="556"/>
                  <a:pt x="828" y="556"/>
                </a:cubicBezTo>
                <a:lnTo>
                  <a:pt x="755" y="461"/>
                </a:lnTo>
                <a:close/>
                <a:moveTo>
                  <a:pt x="830" y="563"/>
                </a:moveTo>
                <a:cubicBezTo>
                  <a:pt x="832" y="566"/>
                  <a:pt x="832" y="566"/>
                  <a:pt x="832" y="566"/>
                </a:cubicBezTo>
                <a:cubicBezTo>
                  <a:pt x="829" y="565"/>
                  <a:pt x="829" y="565"/>
                  <a:pt x="829" y="565"/>
                </a:cubicBezTo>
                <a:lnTo>
                  <a:pt x="830" y="563"/>
                </a:lnTo>
                <a:close/>
                <a:moveTo>
                  <a:pt x="831" y="559"/>
                </a:moveTo>
                <a:cubicBezTo>
                  <a:pt x="832" y="552"/>
                  <a:pt x="832" y="552"/>
                  <a:pt x="832" y="552"/>
                </a:cubicBezTo>
                <a:cubicBezTo>
                  <a:pt x="835" y="557"/>
                  <a:pt x="835" y="557"/>
                  <a:pt x="835" y="557"/>
                </a:cubicBezTo>
                <a:cubicBezTo>
                  <a:pt x="835" y="559"/>
                  <a:pt x="835" y="559"/>
                  <a:pt x="835" y="559"/>
                </a:cubicBezTo>
                <a:cubicBezTo>
                  <a:pt x="835" y="560"/>
                  <a:pt x="835" y="560"/>
                  <a:pt x="835" y="560"/>
                </a:cubicBezTo>
                <a:cubicBezTo>
                  <a:pt x="835" y="560"/>
                  <a:pt x="835" y="560"/>
                  <a:pt x="835" y="560"/>
                </a:cubicBezTo>
                <a:cubicBezTo>
                  <a:pt x="835" y="560"/>
                  <a:pt x="835" y="560"/>
                  <a:pt x="835" y="561"/>
                </a:cubicBezTo>
                <a:cubicBezTo>
                  <a:pt x="835" y="561"/>
                  <a:pt x="835" y="561"/>
                  <a:pt x="835" y="561"/>
                </a:cubicBezTo>
                <a:cubicBezTo>
                  <a:pt x="835" y="561"/>
                  <a:pt x="835" y="561"/>
                  <a:pt x="835" y="561"/>
                </a:cubicBezTo>
                <a:cubicBezTo>
                  <a:pt x="835" y="561"/>
                  <a:pt x="835" y="561"/>
                  <a:pt x="836" y="561"/>
                </a:cubicBezTo>
                <a:cubicBezTo>
                  <a:pt x="836" y="561"/>
                  <a:pt x="836" y="561"/>
                  <a:pt x="836" y="561"/>
                </a:cubicBezTo>
                <a:cubicBezTo>
                  <a:pt x="836" y="561"/>
                  <a:pt x="836" y="561"/>
                  <a:pt x="836" y="561"/>
                </a:cubicBezTo>
                <a:cubicBezTo>
                  <a:pt x="836" y="561"/>
                  <a:pt x="836" y="561"/>
                  <a:pt x="836" y="561"/>
                </a:cubicBezTo>
                <a:cubicBezTo>
                  <a:pt x="837" y="561"/>
                  <a:pt x="837" y="561"/>
                  <a:pt x="837" y="561"/>
                </a:cubicBezTo>
                <a:cubicBezTo>
                  <a:pt x="837" y="561"/>
                  <a:pt x="837" y="561"/>
                  <a:pt x="837" y="561"/>
                </a:cubicBezTo>
                <a:cubicBezTo>
                  <a:pt x="837" y="561"/>
                  <a:pt x="837" y="561"/>
                  <a:pt x="837" y="561"/>
                </a:cubicBezTo>
                <a:cubicBezTo>
                  <a:pt x="838" y="560"/>
                  <a:pt x="838" y="560"/>
                  <a:pt x="838" y="560"/>
                </a:cubicBezTo>
                <a:cubicBezTo>
                  <a:pt x="840" y="563"/>
                  <a:pt x="840" y="563"/>
                  <a:pt x="840" y="563"/>
                </a:cubicBezTo>
                <a:cubicBezTo>
                  <a:pt x="836" y="566"/>
                  <a:pt x="836" y="566"/>
                  <a:pt x="836" y="566"/>
                </a:cubicBezTo>
                <a:lnTo>
                  <a:pt x="831" y="559"/>
                </a:lnTo>
                <a:close/>
                <a:moveTo>
                  <a:pt x="842" y="565"/>
                </a:moveTo>
                <a:cubicBezTo>
                  <a:pt x="848" y="572"/>
                  <a:pt x="848" y="572"/>
                  <a:pt x="848" y="572"/>
                </a:cubicBezTo>
                <a:cubicBezTo>
                  <a:pt x="838" y="569"/>
                  <a:pt x="838" y="569"/>
                  <a:pt x="838" y="569"/>
                </a:cubicBezTo>
                <a:cubicBezTo>
                  <a:pt x="838" y="569"/>
                  <a:pt x="838" y="568"/>
                  <a:pt x="838" y="568"/>
                </a:cubicBezTo>
                <a:lnTo>
                  <a:pt x="842" y="565"/>
                </a:lnTo>
                <a:close/>
                <a:moveTo>
                  <a:pt x="840" y="558"/>
                </a:moveTo>
                <a:cubicBezTo>
                  <a:pt x="883" y="524"/>
                  <a:pt x="883" y="524"/>
                  <a:pt x="883" y="524"/>
                </a:cubicBezTo>
                <a:cubicBezTo>
                  <a:pt x="877" y="534"/>
                  <a:pt x="877" y="534"/>
                  <a:pt x="877" y="534"/>
                </a:cubicBezTo>
                <a:cubicBezTo>
                  <a:pt x="842" y="561"/>
                  <a:pt x="842" y="561"/>
                  <a:pt x="842" y="561"/>
                </a:cubicBezTo>
                <a:lnTo>
                  <a:pt x="840" y="558"/>
                </a:lnTo>
                <a:close/>
                <a:moveTo>
                  <a:pt x="839" y="556"/>
                </a:moveTo>
                <a:cubicBezTo>
                  <a:pt x="839" y="556"/>
                  <a:pt x="839" y="556"/>
                  <a:pt x="839" y="556"/>
                </a:cubicBezTo>
                <a:cubicBezTo>
                  <a:pt x="853" y="490"/>
                  <a:pt x="853" y="490"/>
                  <a:pt x="853" y="490"/>
                </a:cubicBezTo>
                <a:cubicBezTo>
                  <a:pt x="896" y="505"/>
                  <a:pt x="896" y="505"/>
                  <a:pt x="896" y="505"/>
                </a:cubicBezTo>
                <a:cubicBezTo>
                  <a:pt x="889" y="516"/>
                  <a:pt x="889" y="516"/>
                  <a:pt x="889" y="516"/>
                </a:cubicBezTo>
                <a:lnTo>
                  <a:pt x="839" y="556"/>
                </a:lnTo>
                <a:close/>
                <a:moveTo>
                  <a:pt x="891" y="518"/>
                </a:moveTo>
                <a:cubicBezTo>
                  <a:pt x="914" y="500"/>
                  <a:pt x="914" y="500"/>
                  <a:pt x="914" y="500"/>
                </a:cubicBezTo>
                <a:cubicBezTo>
                  <a:pt x="908" y="509"/>
                  <a:pt x="908" y="509"/>
                  <a:pt x="908" y="509"/>
                </a:cubicBezTo>
                <a:cubicBezTo>
                  <a:pt x="885" y="527"/>
                  <a:pt x="885" y="527"/>
                  <a:pt x="885" y="527"/>
                </a:cubicBezTo>
                <a:lnTo>
                  <a:pt x="891" y="518"/>
                </a:lnTo>
                <a:close/>
                <a:moveTo>
                  <a:pt x="910" y="511"/>
                </a:moveTo>
                <a:cubicBezTo>
                  <a:pt x="910" y="511"/>
                  <a:pt x="910" y="511"/>
                  <a:pt x="910" y="511"/>
                </a:cubicBezTo>
                <a:cubicBezTo>
                  <a:pt x="864" y="577"/>
                  <a:pt x="864" y="577"/>
                  <a:pt x="864" y="577"/>
                </a:cubicBezTo>
                <a:cubicBezTo>
                  <a:pt x="864" y="577"/>
                  <a:pt x="864" y="577"/>
                  <a:pt x="864" y="577"/>
                </a:cubicBezTo>
                <a:lnTo>
                  <a:pt x="910" y="511"/>
                </a:lnTo>
                <a:close/>
                <a:moveTo>
                  <a:pt x="1014" y="520"/>
                </a:moveTo>
                <a:cubicBezTo>
                  <a:pt x="1019" y="522"/>
                  <a:pt x="1019" y="522"/>
                  <a:pt x="1019" y="522"/>
                </a:cubicBezTo>
                <a:cubicBezTo>
                  <a:pt x="1029" y="631"/>
                  <a:pt x="1029" y="631"/>
                  <a:pt x="1029" y="631"/>
                </a:cubicBezTo>
                <a:cubicBezTo>
                  <a:pt x="1029" y="631"/>
                  <a:pt x="1029" y="631"/>
                  <a:pt x="1029" y="631"/>
                </a:cubicBezTo>
                <a:cubicBezTo>
                  <a:pt x="1030" y="631"/>
                  <a:pt x="1030" y="632"/>
                  <a:pt x="1030" y="632"/>
                </a:cubicBezTo>
                <a:cubicBezTo>
                  <a:pt x="1030" y="632"/>
                  <a:pt x="1030" y="632"/>
                  <a:pt x="1030" y="632"/>
                </a:cubicBezTo>
                <a:cubicBezTo>
                  <a:pt x="1030" y="632"/>
                  <a:pt x="1030" y="632"/>
                  <a:pt x="1030" y="632"/>
                </a:cubicBezTo>
                <a:cubicBezTo>
                  <a:pt x="1030" y="632"/>
                  <a:pt x="1031" y="633"/>
                  <a:pt x="1031" y="633"/>
                </a:cubicBezTo>
                <a:cubicBezTo>
                  <a:pt x="1031" y="633"/>
                  <a:pt x="1031" y="633"/>
                  <a:pt x="1031" y="633"/>
                </a:cubicBezTo>
                <a:cubicBezTo>
                  <a:pt x="1031" y="633"/>
                  <a:pt x="1031" y="633"/>
                  <a:pt x="1031" y="633"/>
                </a:cubicBezTo>
                <a:cubicBezTo>
                  <a:pt x="1031" y="633"/>
                  <a:pt x="1031" y="632"/>
                  <a:pt x="1031" y="632"/>
                </a:cubicBezTo>
                <a:cubicBezTo>
                  <a:pt x="1031" y="632"/>
                  <a:pt x="1031" y="632"/>
                  <a:pt x="1032" y="632"/>
                </a:cubicBezTo>
                <a:cubicBezTo>
                  <a:pt x="1032" y="632"/>
                  <a:pt x="1032" y="632"/>
                  <a:pt x="1032" y="632"/>
                </a:cubicBezTo>
                <a:cubicBezTo>
                  <a:pt x="1032" y="632"/>
                  <a:pt x="1032" y="632"/>
                  <a:pt x="1032" y="632"/>
                </a:cubicBezTo>
                <a:cubicBezTo>
                  <a:pt x="1092" y="547"/>
                  <a:pt x="1092" y="547"/>
                  <a:pt x="1092" y="547"/>
                </a:cubicBezTo>
                <a:cubicBezTo>
                  <a:pt x="1095" y="549"/>
                  <a:pt x="1095" y="549"/>
                  <a:pt x="1095" y="549"/>
                </a:cubicBezTo>
                <a:cubicBezTo>
                  <a:pt x="1034" y="636"/>
                  <a:pt x="1034" y="636"/>
                  <a:pt x="1034" y="636"/>
                </a:cubicBezTo>
                <a:cubicBezTo>
                  <a:pt x="1025" y="633"/>
                  <a:pt x="1025" y="633"/>
                  <a:pt x="1025" y="633"/>
                </a:cubicBezTo>
                <a:cubicBezTo>
                  <a:pt x="1025" y="632"/>
                  <a:pt x="1025" y="632"/>
                  <a:pt x="1025" y="632"/>
                </a:cubicBezTo>
                <a:lnTo>
                  <a:pt x="1014" y="520"/>
                </a:lnTo>
                <a:close/>
                <a:moveTo>
                  <a:pt x="1098" y="550"/>
                </a:moveTo>
                <a:cubicBezTo>
                  <a:pt x="1098" y="550"/>
                  <a:pt x="1098" y="550"/>
                  <a:pt x="1098" y="550"/>
                </a:cubicBezTo>
                <a:cubicBezTo>
                  <a:pt x="1037" y="637"/>
                  <a:pt x="1037" y="637"/>
                  <a:pt x="1037" y="637"/>
                </a:cubicBezTo>
                <a:cubicBezTo>
                  <a:pt x="1036" y="637"/>
                  <a:pt x="1036" y="637"/>
                  <a:pt x="1036" y="637"/>
                </a:cubicBezTo>
                <a:lnTo>
                  <a:pt x="1098" y="550"/>
                </a:lnTo>
                <a:close/>
                <a:moveTo>
                  <a:pt x="1085" y="574"/>
                </a:moveTo>
                <a:cubicBezTo>
                  <a:pt x="1086" y="578"/>
                  <a:pt x="1086" y="578"/>
                  <a:pt x="1086" y="578"/>
                </a:cubicBezTo>
                <a:cubicBezTo>
                  <a:pt x="1085" y="578"/>
                  <a:pt x="1085" y="578"/>
                  <a:pt x="1085" y="578"/>
                </a:cubicBezTo>
                <a:cubicBezTo>
                  <a:pt x="1085" y="578"/>
                  <a:pt x="1085" y="578"/>
                  <a:pt x="1085" y="578"/>
                </a:cubicBezTo>
                <a:cubicBezTo>
                  <a:pt x="1084" y="578"/>
                  <a:pt x="1084" y="578"/>
                  <a:pt x="1084" y="578"/>
                </a:cubicBezTo>
                <a:cubicBezTo>
                  <a:pt x="1084" y="578"/>
                  <a:pt x="1084" y="578"/>
                  <a:pt x="1084" y="578"/>
                </a:cubicBezTo>
                <a:cubicBezTo>
                  <a:pt x="1084" y="578"/>
                  <a:pt x="1084" y="579"/>
                  <a:pt x="1084" y="579"/>
                </a:cubicBezTo>
                <a:cubicBezTo>
                  <a:pt x="1084" y="579"/>
                  <a:pt x="1084" y="579"/>
                  <a:pt x="1084" y="579"/>
                </a:cubicBezTo>
                <a:cubicBezTo>
                  <a:pt x="1084" y="579"/>
                  <a:pt x="1084" y="579"/>
                  <a:pt x="1084" y="579"/>
                </a:cubicBezTo>
                <a:cubicBezTo>
                  <a:pt x="1084" y="579"/>
                  <a:pt x="1084" y="579"/>
                  <a:pt x="1084" y="579"/>
                </a:cubicBezTo>
                <a:cubicBezTo>
                  <a:pt x="1084" y="580"/>
                  <a:pt x="1084" y="580"/>
                  <a:pt x="1084" y="580"/>
                </a:cubicBezTo>
                <a:cubicBezTo>
                  <a:pt x="1084" y="581"/>
                  <a:pt x="1084" y="581"/>
                  <a:pt x="1084" y="581"/>
                </a:cubicBezTo>
                <a:cubicBezTo>
                  <a:pt x="1051" y="628"/>
                  <a:pt x="1051" y="628"/>
                  <a:pt x="1051" y="628"/>
                </a:cubicBezTo>
                <a:cubicBezTo>
                  <a:pt x="1041" y="635"/>
                  <a:pt x="1041" y="635"/>
                  <a:pt x="1041" y="635"/>
                </a:cubicBezTo>
                <a:lnTo>
                  <a:pt x="1085" y="574"/>
                </a:lnTo>
                <a:close/>
                <a:moveTo>
                  <a:pt x="1086" y="601"/>
                </a:moveTo>
                <a:cubicBezTo>
                  <a:pt x="1086" y="601"/>
                  <a:pt x="1086" y="601"/>
                  <a:pt x="1086" y="601"/>
                </a:cubicBezTo>
                <a:cubicBezTo>
                  <a:pt x="1086" y="601"/>
                  <a:pt x="1086" y="601"/>
                  <a:pt x="1086" y="601"/>
                </a:cubicBezTo>
                <a:close/>
                <a:moveTo>
                  <a:pt x="1084" y="592"/>
                </a:moveTo>
                <a:cubicBezTo>
                  <a:pt x="1084" y="592"/>
                  <a:pt x="1084" y="592"/>
                  <a:pt x="1084" y="592"/>
                </a:cubicBezTo>
                <a:cubicBezTo>
                  <a:pt x="1083" y="592"/>
                  <a:pt x="1083" y="592"/>
                  <a:pt x="1083" y="592"/>
                </a:cubicBezTo>
                <a:cubicBezTo>
                  <a:pt x="1083" y="592"/>
                  <a:pt x="1083" y="592"/>
                  <a:pt x="1083" y="592"/>
                </a:cubicBezTo>
                <a:cubicBezTo>
                  <a:pt x="1083" y="592"/>
                  <a:pt x="1083" y="592"/>
                  <a:pt x="1083" y="592"/>
                </a:cubicBezTo>
                <a:cubicBezTo>
                  <a:pt x="1083" y="593"/>
                  <a:pt x="1083" y="593"/>
                  <a:pt x="1083" y="593"/>
                </a:cubicBezTo>
                <a:cubicBezTo>
                  <a:pt x="1083" y="593"/>
                  <a:pt x="1083" y="593"/>
                  <a:pt x="1083" y="593"/>
                </a:cubicBezTo>
                <a:cubicBezTo>
                  <a:pt x="1083" y="593"/>
                  <a:pt x="1083" y="593"/>
                  <a:pt x="1083" y="594"/>
                </a:cubicBezTo>
                <a:cubicBezTo>
                  <a:pt x="1083" y="594"/>
                  <a:pt x="1083" y="594"/>
                  <a:pt x="1083" y="594"/>
                </a:cubicBezTo>
                <a:cubicBezTo>
                  <a:pt x="1084" y="598"/>
                  <a:pt x="1084" y="598"/>
                  <a:pt x="1084" y="598"/>
                </a:cubicBezTo>
                <a:cubicBezTo>
                  <a:pt x="1083" y="599"/>
                  <a:pt x="1083" y="599"/>
                  <a:pt x="1083" y="599"/>
                </a:cubicBezTo>
                <a:cubicBezTo>
                  <a:pt x="1083" y="599"/>
                  <a:pt x="1083" y="599"/>
                  <a:pt x="1083" y="599"/>
                </a:cubicBezTo>
                <a:cubicBezTo>
                  <a:pt x="1083" y="599"/>
                  <a:pt x="1083" y="599"/>
                  <a:pt x="1083" y="599"/>
                </a:cubicBezTo>
                <a:cubicBezTo>
                  <a:pt x="1083" y="599"/>
                  <a:pt x="1083" y="599"/>
                  <a:pt x="1083" y="599"/>
                </a:cubicBezTo>
                <a:cubicBezTo>
                  <a:pt x="1083" y="599"/>
                  <a:pt x="1083" y="599"/>
                  <a:pt x="1083" y="599"/>
                </a:cubicBezTo>
                <a:cubicBezTo>
                  <a:pt x="1083" y="599"/>
                  <a:pt x="1083" y="599"/>
                  <a:pt x="1083" y="599"/>
                </a:cubicBezTo>
                <a:cubicBezTo>
                  <a:pt x="1083" y="599"/>
                  <a:pt x="1083" y="599"/>
                  <a:pt x="1083" y="599"/>
                </a:cubicBezTo>
                <a:cubicBezTo>
                  <a:pt x="1083" y="599"/>
                  <a:pt x="1083" y="599"/>
                  <a:pt x="1083" y="599"/>
                </a:cubicBezTo>
                <a:cubicBezTo>
                  <a:pt x="1083" y="599"/>
                  <a:pt x="1082" y="600"/>
                  <a:pt x="1082" y="600"/>
                </a:cubicBezTo>
                <a:cubicBezTo>
                  <a:pt x="1082" y="600"/>
                  <a:pt x="1082" y="600"/>
                  <a:pt x="1082" y="600"/>
                </a:cubicBezTo>
                <a:cubicBezTo>
                  <a:pt x="1082" y="600"/>
                  <a:pt x="1082" y="600"/>
                  <a:pt x="1082" y="600"/>
                </a:cubicBezTo>
                <a:cubicBezTo>
                  <a:pt x="1082" y="600"/>
                  <a:pt x="1082" y="600"/>
                  <a:pt x="1082" y="600"/>
                </a:cubicBezTo>
                <a:cubicBezTo>
                  <a:pt x="1083" y="603"/>
                  <a:pt x="1083" y="603"/>
                  <a:pt x="1083" y="603"/>
                </a:cubicBezTo>
                <a:cubicBezTo>
                  <a:pt x="1058" y="622"/>
                  <a:pt x="1058" y="622"/>
                  <a:pt x="1058" y="622"/>
                </a:cubicBezTo>
                <a:cubicBezTo>
                  <a:pt x="1083" y="587"/>
                  <a:pt x="1083" y="587"/>
                  <a:pt x="1083" y="587"/>
                </a:cubicBezTo>
                <a:cubicBezTo>
                  <a:pt x="1083" y="587"/>
                  <a:pt x="1083" y="587"/>
                  <a:pt x="1083" y="587"/>
                </a:cubicBezTo>
                <a:cubicBezTo>
                  <a:pt x="1085" y="591"/>
                  <a:pt x="1085" y="591"/>
                  <a:pt x="1085" y="591"/>
                </a:cubicBezTo>
                <a:lnTo>
                  <a:pt x="1084" y="592"/>
                </a:lnTo>
                <a:close/>
                <a:moveTo>
                  <a:pt x="1085" y="615"/>
                </a:moveTo>
                <a:cubicBezTo>
                  <a:pt x="1085" y="615"/>
                  <a:pt x="1085" y="615"/>
                  <a:pt x="1085" y="615"/>
                </a:cubicBezTo>
                <a:cubicBezTo>
                  <a:pt x="1085" y="615"/>
                  <a:pt x="1085" y="615"/>
                  <a:pt x="1085" y="615"/>
                </a:cubicBezTo>
                <a:close/>
                <a:moveTo>
                  <a:pt x="1085" y="585"/>
                </a:moveTo>
                <a:cubicBezTo>
                  <a:pt x="1085" y="584"/>
                  <a:pt x="1085" y="584"/>
                  <a:pt x="1085" y="584"/>
                </a:cubicBezTo>
                <a:cubicBezTo>
                  <a:pt x="1085" y="585"/>
                  <a:pt x="1085" y="585"/>
                  <a:pt x="1085" y="585"/>
                </a:cubicBezTo>
                <a:close/>
                <a:moveTo>
                  <a:pt x="1053" y="630"/>
                </a:moveTo>
                <a:cubicBezTo>
                  <a:pt x="1082" y="607"/>
                  <a:pt x="1082" y="607"/>
                  <a:pt x="1082" y="607"/>
                </a:cubicBezTo>
                <a:cubicBezTo>
                  <a:pt x="1082" y="607"/>
                  <a:pt x="1082" y="607"/>
                  <a:pt x="1082" y="607"/>
                </a:cubicBezTo>
                <a:cubicBezTo>
                  <a:pt x="1082" y="607"/>
                  <a:pt x="1082" y="607"/>
                  <a:pt x="1082" y="607"/>
                </a:cubicBezTo>
                <a:cubicBezTo>
                  <a:pt x="1082" y="607"/>
                  <a:pt x="1082" y="607"/>
                  <a:pt x="1082" y="607"/>
                </a:cubicBezTo>
                <a:cubicBezTo>
                  <a:pt x="1082" y="607"/>
                  <a:pt x="1082" y="607"/>
                  <a:pt x="1082" y="607"/>
                </a:cubicBezTo>
                <a:cubicBezTo>
                  <a:pt x="1083" y="612"/>
                  <a:pt x="1083" y="612"/>
                  <a:pt x="1083" y="612"/>
                </a:cubicBezTo>
                <a:cubicBezTo>
                  <a:pt x="1082" y="612"/>
                  <a:pt x="1082" y="612"/>
                  <a:pt x="1082" y="612"/>
                </a:cubicBezTo>
                <a:cubicBezTo>
                  <a:pt x="1082" y="612"/>
                  <a:pt x="1082" y="612"/>
                  <a:pt x="1082" y="612"/>
                </a:cubicBezTo>
                <a:cubicBezTo>
                  <a:pt x="1082" y="612"/>
                  <a:pt x="1082" y="612"/>
                  <a:pt x="1082" y="612"/>
                </a:cubicBezTo>
                <a:cubicBezTo>
                  <a:pt x="1082" y="612"/>
                  <a:pt x="1082" y="612"/>
                  <a:pt x="1082" y="612"/>
                </a:cubicBezTo>
                <a:cubicBezTo>
                  <a:pt x="1082" y="613"/>
                  <a:pt x="1082" y="613"/>
                  <a:pt x="1082" y="613"/>
                </a:cubicBezTo>
                <a:cubicBezTo>
                  <a:pt x="1082" y="613"/>
                  <a:pt x="1082" y="613"/>
                  <a:pt x="1082" y="613"/>
                </a:cubicBezTo>
                <a:cubicBezTo>
                  <a:pt x="1082" y="613"/>
                  <a:pt x="1082" y="613"/>
                  <a:pt x="1082" y="613"/>
                </a:cubicBezTo>
                <a:cubicBezTo>
                  <a:pt x="1082" y="613"/>
                  <a:pt x="1082" y="613"/>
                  <a:pt x="1082" y="613"/>
                </a:cubicBezTo>
                <a:cubicBezTo>
                  <a:pt x="1082" y="613"/>
                  <a:pt x="1082" y="613"/>
                  <a:pt x="1082" y="613"/>
                </a:cubicBezTo>
                <a:cubicBezTo>
                  <a:pt x="1082" y="614"/>
                  <a:pt x="1081" y="614"/>
                  <a:pt x="1081" y="614"/>
                </a:cubicBezTo>
                <a:cubicBezTo>
                  <a:pt x="1081" y="614"/>
                  <a:pt x="1081" y="614"/>
                  <a:pt x="1081" y="614"/>
                </a:cubicBezTo>
                <a:cubicBezTo>
                  <a:pt x="1082" y="614"/>
                  <a:pt x="1081" y="614"/>
                  <a:pt x="1082" y="614"/>
                </a:cubicBezTo>
                <a:cubicBezTo>
                  <a:pt x="1082" y="614"/>
                  <a:pt x="1082" y="614"/>
                  <a:pt x="1082" y="614"/>
                </a:cubicBezTo>
                <a:cubicBezTo>
                  <a:pt x="1082" y="614"/>
                  <a:pt x="1082" y="614"/>
                  <a:pt x="1082" y="614"/>
                </a:cubicBezTo>
                <a:cubicBezTo>
                  <a:pt x="1082" y="614"/>
                  <a:pt x="1082" y="614"/>
                  <a:pt x="1082" y="614"/>
                </a:cubicBezTo>
                <a:cubicBezTo>
                  <a:pt x="1082" y="617"/>
                  <a:pt x="1082" y="617"/>
                  <a:pt x="1082" y="617"/>
                </a:cubicBezTo>
                <a:cubicBezTo>
                  <a:pt x="1078" y="620"/>
                  <a:pt x="1078" y="620"/>
                  <a:pt x="1078" y="620"/>
                </a:cubicBezTo>
                <a:cubicBezTo>
                  <a:pt x="1050" y="633"/>
                  <a:pt x="1050" y="633"/>
                  <a:pt x="1050" y="633"/>
                </a:cubicBezTo>
                <a:lnTo>
                  <a:pt x="1053" y="630"/>
                </a:lnTo>
                <a:close/>
                <a:moveTo>
                  <a:pt x="1079" y="623"/>
                </a:moveTo>
                <a:cubicBezTo>
                  <a:pt x="1081" y="622"/>
                  <a:pt x="1081" y="622"/>
                  <a:pt x="1081" y="622"/>
                </a:cubicBezTo>
                <a:cubicBezTo>
                  <a:pt x="1082" y="625"/>
                  <a:pt x="1082" y="625"/>
                  <a:pt x="1082" y="625"/>
                </a:cubicBezTo>
                <a:cubicBezTo>
                  <a:pt x="1068" y="631"/>
                  <a:pt x="1068" y="631"/>
                  <a:pt x="1068" y="631"/>
                </a:cubicBezTo>
                <a:lnTo>
                  <a:pt x="1079" y="623"/>
                </a:lnTo>
                <a:close/>
                <a:moveTo>
                  <a:pt x="1082" y="673"/>
                </a:moveTo>
                <a:cubicBezTo>
                  <a:pt x="1081" y="671"/>
                  <a:pt x="1081" y="671"/>
                  <a:pt x="1081" y="671"/>
                </a:cubicBezTo>
                <a:cubicBezTo>
                  <a:pt x="1084" y="670"/>
                  <a:pt x="1084" y="670"/>
                  <a:pt x="1084" y="670"/>
                </a:cubicBezTo>
                <a:cubicBezTo>
                  <a:pt x="1084" y="674"/>
                  <a:pt x="1084" y="674"/>
                  <a:pt x="1084" y="674"/>
                </a:cubicBezTo>
                <a:cubicBezTo>
                  <a:pt x="1084" y="674"/>
                  <a:pt x="1084" y="674"/>
                  <a:pt x="1084" y="674"/>
                </a:cubicBezTo>
                <a:lnTo>
                  <a:pt x="1082" y="673"/>
                </a:lnTo>
                <a:close/>
                <a:moveTo>
                  <a:pt x="1083" y="677"/>
                </a:moveTo>
                <a:cubicBezTo>
                  <a:pt x="1083" y="681"/>
                  <a:pt x="1083" y="681"/>
                  <a:pt x="1083" y="681"/>
                </a:cubicBezTo>
                <a:cubicBezTo>
                  <a:pt x="1081" y="680"/>
                  <a:pt x="1081" y="680"/>
                  <a:pt x="1081" y="680"/>
                </a:cubicBezTo>
                <a:cubicBezTo>
                  <a:pt x="1080" y="678"/>
                  <a:pt x="1080" y="678"/>
                  <a:pt x="1080" y="678"/>
                </a:cubicBezTo>
                <a:lnTo>
                  <a:pt x="1083" y="677"/>
                </a:lnTo>
                <a:close/>
                <a:moveTo>
                  <a:pt x="1082" y="666"/>
                </a:moveTo>
                <a:cubicBezTo>
                  <a:pt x="1081" y="664"/>
                  <a:pt x="1081" y="664"/>
                  <a:pt x="1081" y="664"/>
                </a:cubicBezTo>
                <a:cubicBezTo>
                  <a:pt x="1084" y="665"/>
                  <a:pt x="1084" y="665"/>
                  <a:pt x="1084" y="665"/>
                </a:cubicBezTo>
                <a:cubicBezTo>
                  <a:pt x="1084" y="667"/>
                  <a:pt x="1084" y="667"/>
                  <a:pt x="1084" y="667"/>
                </a:cubicBezTo>
                <a:cubicBezTo>
                  <a:pt x="1084" y="667"/>
                  <a:pt x="1084" y="667"/>
                  <a:pt x="1084" y="667"/>
                </a:cubicBezTo>
                <a:lnTo>
                  <a:pt x="1082" y="666"/>
                </a:lnTo>
                <a:close/>
                <a:moveTo>
                  <a:pt x="1083" y="659"/>
                </a:moveTo>
                <a:cubicBezTo>
                  <a:pt x="1082" y="657"/>
                  <a:pt x="1082" y="657"/>
                  <a:pt x="1082" y="657"/>
                </a:cubicBezTo>
                <a:cubicBezTo>
                  <a:pt x="1082" y="656"/>
                  <a:pt x="1082" y="656"/>
                  <a:pt x="1082" y="656"/>
                </a:cubicBezTo>
                <a:cubicBezTo>
                  <a:pt x="1085" y="657"/>
                  <a:pt x="1085" y="657"/>
                  <a:pt x="1085" y="657"/>
                </a:cubicBezTo>
                <a:cubicBezTo>
                  <a:pt x="1084" y="660"/>
                  <a:pt x="1084" y="660"/>
                  <a:pt x="1084" y="660"/>
                </a:cubicBezTo>
                <a:cubicBezTo>
                  <a:pt x="1084" y="660"/>
                  <a:pt x="1084" y="660"/>
                  <a:pt x="1084" y="660"/>
                </a:cubicBezTo>
                <a:lnTo>
                  <a:pt x="1083" y="659"/>
                </a:lnTo>
                <a:close/>
                <a:moveTo>
                  <a:pt x="1083" y="652"/>
                </a:moveTo>
                <a:cubicBezTo>
                  <a:pt x="1082" y="650"/>
                  <a:pt x="1082" y="650"/>
                  <a:pt x="1082" y="650"/>
                </a:cubicBezTo>
                <a:cubicBezTo>
                  <a:pt x="1085" y="649"/>
                  <a:pt x="1085" y="649"/>
                  <a:pt x="1085" y="649"/>
                </a:cubicBezTo>
                <a:cubicBezTo>
                  <a:pt x="1085" y="653"/>
                  <a:pt x="1085" y="653"/>
                  <a:pt x="1085" y="653"/>
                </a:cubicBezTo>
                <a:cubicBezTo>
                  <a:pt x="1085" y="653"/>
                  <a:pt x="1085" y="653"/>
                  <a:pt x="1085" y="653"/>
                </a:cubicBezTo>
                <a:lnTo>
                  <a:pt x="1083" y="652"/>
                </a:lnTo>
                <a:close/>
                <a:moveTo>
                  <a:pt x="1084" y="645"/>
                </a:moveTo>
                <a:cubicBezTo>
                  <a:pt x="1083" y="643"/>
                  <a:pt x="1083" y="643"/>
                  <a:pt x="1083" y="643"/>
                </a:cubicBezTo>
                <a:cubicBezTo>
                  <a:pt x="1086" y="642"/>
                  <a:pt x="1086" y="642"/>
                  <a:pt x="1086" y="642"/>
                </a:cubicBezTo>
                <a:cubicBezTo>
                  <a:pt x="1085" y="646"/>
                  <a:pt x="1085" y="646"/>
                  <a:pt x="1085" y="646"/>
                </a:cubicBezTo>
                <a:cubicBezTo>
                  <a:pt x="1085" y="646"/>
                  <a:pt x="1085" y="646"/>
                  <a:pt x="1085" y="646"/>
                </a:cubicBezTo>
                <a:lnTo>
                  <a:pt x="1084" y="645"/>
                </a:lnTo>
                <a:close/>
                <a:moveTo>
                  <a:pt x="1084" y="638"/>
                </a:moveTo>
                <a:cubicBezTo>
                  <a:pt x="1083" y="636"/>
                  <a:pt x="1083" y="636"/>
                  <a:pt x="1083" y="636"/>
                </a:cubicBezTo>
                <a:cubicBezTo>
                  <a:pt x="1086" y="635"/>
                  <a:pt x="1086" y="635"/>
                  <a:pt x="1086" y="635"/>
                </a:cubicBezTo>
                <a:cubicBezTo>
                  <a:pt x="1086" y="639"/>
                  <a:pt x="1086" y="639"/>
                  <a:pt x="1086" y="639"/>
                </a:cubicBezTo>
                <a:cubicBezTo>
                  <a:pt x="1086" y="639"/>
                  <a:pt x="1086" y="639"/>
                  <a:pt x="1086" y="639"/>
                </a:cubicBezTo>
                <a:lnTo>
                  <a:pt x="1084" y="638"/>
                </a:lnTo>
                <a:close/>
                <a:moveTo>
                  <a:pt x="1085" y="631"/>
                </a:moveTo>
                <a:cubicBezTo>
                  <a:pt x="1084" y="629"/>
                  <a:pt x="1084" y="629"/>
                  <a:pt x="1084" y="629"/>
                </a:cubicBezTo>
                <a:cubicBezTo>
                  <a:pt x="1087" y="628"/>
                  <a:pt x="1087" y="628"/>
                  <a:pt x="1087" y="628"/>
                </a:cubicBezTo>
                <a:cubicBezTo>
                  <a:pt x="1086" y="632"/>
                  <a:pt x="1086" y="632"/>
                  <a:pt x="1086" y="632"/>
                </a:cubicBezTo>
                <a:cubicBezTo>
                  <a:pt x="1086" y="632"/>
                  <a:pt x="1086" y="632"/>
                  <a:pt x="1086" y="632"/>
                </a:cubicBezTo>
                <a:lnTo>
                  <a:pt x="1085" y="631"/>
                </a:lnTo>
                <a:close/>
                <a:moveTo>
                  <a:pt x="1085" y="624"/>
                </a:moveTo>
                <a:cubicBezTo>
                  <a:pt x="1084" y="622"/>
                  <a:pt x="1084" y="622"/>
                  <a:pt x="1084" y="622"/>
                </a:cubicBezTo>
                <a:cubicBezTo>
                  <a:pt x="1087" y="621"/>
                  <a:pt x="1087" y="621"/>
                  <a:pt x="1087" y="621"/>
                </a:cubicBezTo>
                <a:cubicBezTo>
                  <a:pt x="1087" y="622"/>
                  <a:pt x="1087" y="622"/>
                  <a:pt x="1087" y="622"/>
                </a:cubicBezTo>
                <a:lnTo>
                  <a:pt x="1085" y="624"/>
                </a:lnTo>
                <a:close/>
                <a:moveTo>
                  <a:pt x="1087" y="666"/>
                </a:moveTo>
                <a:cubicBezTo>
                  <a:pt x="1089" y="666"/>
                  <a:pt x="1089" y="666"/>
                  <a:pt x="1089" y="666"/>
                </a:cubicBezTo>
                <a:cubicBezTo>
                  <a:pt x="1088" y="667"/>
                  <a:pt x="1088" y="667"/>
                  <a:pt x="1088" y="667"/>
                </a:cubicBezTo>
                <a:cubicBezTo>
                  <a:pt x="1088" y="667"/>
                  <a:pt x="1088" y="667"/>
                  <a:pt x="1088" y="667"/>
                </a:cubicBezTo>
                <a:cubicBezTo>
                  <a:pt x="1087" y="666"/>
                  <a:pt x="1087" y="666"/>
                  <a:pt x="1087" y="666"/>
                </a:cubicBezTo>
                <a:close/>
                <a:moveTo>
                  <a:pt x="1089" y="660"/>
                </a:moveTo>
                <a:cubicBezTo>
                  <a:pt x="1088" y="660"/>
                  <a:pt x="1088" y="660"/>
                  <a:pt x="1088" y="660"/>
                </a:cubicBezTo>
                <a:cubicBezTo>
                  <a:pt x="1087" y="659"/>
                  <a:pt x="1087" y="659"/>
                  <a:pt x="1087" y="659"/>
                </a:cubicBezTo>
                <a:cubicBezTo>
                  <a:pt x="1087" y="658"/>
                  <a:pt x="1087" y="658"/>
                  <a:pt x="1087" y="658"/>
                </a:cubicBezTo>
                <a:cubicBezTo>
                  <a:pt x="1089" y="659"/>
                  <a:pt x="1089" y="659"/>
                  <a:pt x="1089" y="659"/>
                </a:cubicBezTo>
                <a:lnTo>
                  <a:pt x="1089" y="660"/>
                </a:lnTo>
                <a:close/>
                <a:moveTo>
                  <a:pt x="1087" y="611"/>
                </a:moveTo>
                <a:cubicBezTo>
                  <a:pt x="1086" y="611"/>
                  <a:pt x="1086" y="611"/>
                  <a:pt x="1086" y="611"/>
                </a:cubicBezTo>
                <a:cubicBezTo>
                  <a:pt x="1085" y="608"/>
                  <a:pt x="1085" y="608"/>
                  <a:pt x="1085" y="608"/>
                </a:cubicBezTo>
                <a:cubicBezTo>
                  <a:pt x="1088" y="607"/>
                  <a:pt x="1088" y="607"/>
                  <a:pt x="1088" y="607"/>
                </a:cubicBezTo>
                <a:cubicBezTo>
                  <a:pt x="1088" y="611"/>
                  <a:pt x="1088" y="611"/>
                  <a:pt x="1088" y="611"/>
                </a:cubicBezTo>
                <a:lnTo>
                  <a:pt x="1087" y="611"/>
                </a:lnTo>
                <a:close/>
                <a:moveTo>
                  <a:pt x="1088" y="604"/>
                </a:moveTo>
                <a:cubicBezTo>
                  <a:pt x="1087" y="604"/>
                  <a:pt x="1087" y="604"/>
                  <a:pt x="1087" y="604"/>
                </a:cubicBezTo>
                <a:cubicBezTo>
                  <a:pt x="1088" y="602"/>
                  <a:pt x="1088" y="602"/>
                  <a:pt x="1088" y="602"/>
                </a:cubicBezTo>
                <a:cubicBezTo>
                  <a:pt x="1088" y="604"/>
                  <a:pt x="1088" y="604"/>
                  <a:pt x="1088" y="604"/>
                </a:cubicBezTo>
                <a:close/>
                <a:moveTo>
                  <a:pt x="1089" y="642"/>
                </a:moveTo>
                <a:cubicBezTo>
                  <a:pt x="1089" y="642"/>
                  <a:pt x="1089" y="642"/>
                  <a:pt x="1089" y="642"/>
                </a:cubicBezTo>
                <a:cubicBezTo>
                  <a:pt x="1091" y="644"/>
                  <a:pt x="1091" y="644"/>
                  <a:pt x="1091" y="644"/>
                </a:cubicBezTo>
                <a:cubicBezTo>
                  <a:pt x="1090" y="646"/>
                  <a:pt x="1090" y="646"/>
                  <a:pt x="1090" y="646"/>
                </a:cubicBezTo>
                <a:cubicBezTo>
                  <a:pt x="1089" y="646"/>
                  <a:pt x="1089" y="646"/>
                  <a:pt x="1089" y="646"/>
                </a:cubicBezTo>
                <a:cubicBezTo>
                  <a:pt x="1088" y="645"/>
                  <a:pt x="1088" y="645"/>
                  <a:pt x="1088" y="645"/>
                </a:cubicBezTo>
                <a:lnTo>
                  <a:pt x="1089" y="642"/>
                </a:lnTo>
                <a:close/>
                <a:moveTo>
                  <a:pt x="1094" y="651"/>
                </a:moveTo>
                <a:cubicBezTo>
                  <a:pt x="1094" y="651"/>
                  <a:pt x="1094" y="651"/>
                  <a:pt x="1094" y="651"/>
                </a:cubicBezTo>
                <a:cubicBezTo>
                  <a:pt x="1094" y="651"/>
                  <a:pt x="1094" y="651"/>
                  <a:pt x="1094" y="651"/>
                </a:cubicBezTo>
                <a:cubicBezTo>
                  <a:pt x="1094" y="651"/>
                  <a:pt x="1094" y="651"/>
                  <a:pt x="1094" y="650"/>
                </a:cubicBezTo>
                <a:cubicBezTo>
                  <a:pt x="1094" y="650"/>
                  <a:pt x="1094" y="650"/>
                  <a:pt x="1094" y="650"/>
                </a:cubicBezTo>
                <a:cubicBezTo>
                  <a:pt x="1094" y="650"/>
                  <a:pt x="1094" y="650"/>
                  <a:pt x="1094" y="649"/>
                </a:cubicBezTo>
                <a:cubicBezTo>
                  <a:pt x="1094" y="649"/>
                  <a:pt x="1094" y="649"/>
                  <a:pt x="1094" y="649"/>
                </a:cubicBezTo>
                <a:cubicBezTo>
                  <a:pt x="1094" y="649"/>
                  <a:pt x="1094" y="649"/>
                  <a:pt x="1094" y="649"/>
                </a:cubicBezTo>
                <a:cubicBezTo>
                  <a:pt x="1094" y="649"/>
                  <a:pt x="1094" y="649"/>
                  <a:pt x="1094" y="649"/>
                </a:cubicBezTo>
                <a:cubicBezTo>
                  <a:pt x="1092" y="648"/>
                  <a:pt x="1092" y="648"/>
                  <a:pt x="1092" y="648"/>
                </a:cubicBezTo>
                <a:cubicBezTo>
                  <a:pt x="1095" y="644"/>
                  <a:pt x="1095" y="644"/>
                  <a:pt x="1095" y="644"/>
                </a:cubicBezTo>
                <a:cubicBezTo>
                  <a:pt x="1095" y="644"/>
                  <a:pt x="1095" y="644"/>
                  <a:pt x="1095" y="644"/>
                </a:cubicBezTo>
                <a:cubicBezTo>
                  <a:pt x="1095" y="644"/>
                  <a:pt x="1095" y="644"/>
                  <a:pt x="1095" y="644"/>
                </a:cubicBezTo>
                <a:cubicBezTo>
                  <a:pt x="1095" y="644"/>
                  <a:pt x="1095" y="643"/>
                  <a:pt x="1095" y="643"/>
                </a:cubicBezTo>
                <a:cubicBezTo>
                  <a:pt x="1095" y="643"/>
                  <a:pt x="1095" y="643"/>
                  <a:pt x="1095" y="643"/>
                </a:cubicBezTo>
                <a:cubicBezTo>
                  <a:pt x="1095" y="643"/>
                  <a:pt x="1095" y="642"/>
                  <a:pt x="1094" y="642"/>
                </a:cubicBezTo>
                <a:cubicBezTo>
                  <a:pt x="1094" y="642"/>
                  <a:pt x="1094" y="642"/>
                  <a:pt x="1094" y="642"/>
                </a:cubicBezTo>
                <a:cubicBezTo>
                  <a:pt x="1094" y="642"/>
                  <a:pt x="1094" y="642"/>
                  <a:pt x="1094" y="642"/>
                </a:cubicBezTo>
                <a:cubicBezTo>
                  <a:pt x="1094" y="642"/>
                  <a:pt x="1094" y="642"/>
                  <a:pt x="1094" y="642"/>
                </a:cubicBezTo>
                <a:cubicBezTo>
                  <a:pt x="1092" y="641"/>
                  <a:pt x="1092" y="641"/>
                  <a:pt x="1092" y="641"/>
                </a:cubicBezTo>
                <a:cubicBezTo>
                  <a:pt x="1095" y="637"/>
                  <a:pt x="1095" y="637"/>
                  <a:pt x="1095" y="637"/>
                </a:cubicBezTo>
                <a:cubicBezTo>
                  <a:pt x="1095" y="637"/>
                  <a:pt x="1095" y="637"/>
                  <a:pt x="1095" y="637"/>
                </a:cubicBezTo>
                <a:cubicBezTo>
                  <a:pt x="1095" y="637"/>
                  <a:pt x="1095" y="637"/>
                  <a:pt x="1095" y="637"/>
                </a:cubicBezTo>
                <a:cubicBezTo>
                  <a:pt x="1095" y="637"/>
                  <a:pt x="1095" y="637"/>
                  <a:pt x="1095" y="637"/>
                </a:cubicBezTo>
                <a:cubicBezTo>
                  <a:pt x="1095" y="637"/>
                  <a:pt x="1095" y="637"/>
                  <a:pt x="1095" y="636"/>
                </a:cubicBezTo>
                <a:cubicBezTo>
                  <a:pt x="1095" y="636"/>
                  <a:pt x="1095" y="636"/>
                  <a:pt x="1095" y="636"/>
                </a:cubicBezTo>
                <a:cubicBezTo>
                  <a:pt x="1095" y="636"/>
                  <a:pt x="1095" y="636"/>
                  <a:pt x="1095" y="636"/>
                </a:cubicBezTo>
                <a:cubicBezTo>
                  <a:pt x="1095" y="636"/>
                  <a:pt x="1095" y="636"/>
                  <a:pt x="1095" y="636"/>
                </a:cubicBezTo>
                <a:cubicBezTo>
                  <a:pt x="1095" y="636"/>
                  <a:pt x="1095" y="636"/>
                  <a:pt x="1095" y="635"/>
                </a:cubicBezTo>
                <a:cubicBezTo>
                  <a:pt x="1095" y="635"/>
                  <a:pt x="1095" y="635"/>
                  <a:pt x="1095" y="635"/>
                </a:cubicBezTo>
                <a:cubicBezTo>
                  <a:pt x="1095" y="635"/>
                  <a:pt x="1095" y="635"/>
                  <a:pt x="1095" y="635"/>
                </a:cubicBezTo>
                <a:cubicBezTo>
                  <a:pt x="1095" y="635"/>
                  <a:pt x="1095" y="635"/>
                  <a:pt x="1095" y="635"/>
                </a:cubicBezTo>
                <a:cubicBezTo>
                  <a:pt x="1095" y="635"/>
                  <a:pt x="1095" y="635"/>
                  <a:pt x="1095" y="635"/>
                </a:cubicBezTo>
                <a:cubicBezTo>
                  <a:pt x="1093" y="634"/>
                  <a:pt x="1093" y="634"/>
                  <a:pt x="1093" y="634"/>
                </a:cubicBezTo>
                <a:cubicBezTo>
                  <a:pt x="1095" y="630"/>
                  <a:pt x="1095" y="630"/>
                  <a:pt x="1095" y="630"/>
                </a:cubicBezTo>
                <a:cubicBezTo>
                  <a:pt x="1095" y="630"/>
                  <a:pt x="1095" y="630"/>
                  <a:pt x="1095" y="630"/>
                </a:cubicBezTo>
                <a:cubicBezTo>
                  <a:pt x="1095" y="630"/>
                  <a:pt x="1095" y="630"/>
                  <a:pt x="1096" y="630"/>
                </a:cubicBezTo>
                <a:cubicBezTo>
                  <a:pt x="1096" y="630"/>
                  <a:pt x="1096" y="630"/>
                  <a:pt x="1096" y="630"/>
                </a:cubicBezTo>
                <a:cubicBezTo>
                  <a:pt x="1096" y="630"/>
                  <a:pt x="1096" y="630"/>
                  <a:pt x="1096" y="630"/>
                </a:cubicBezTo>
                <a:cubicBezTo>
                  <a:pt x="1096" y="629"/>
                  <a:pt x="1096" y="629"/>
                  <a:pt x="1096" y="629"/>
                </a:cubicBezTo>
                <a:cubicBezTo>
                  <a:pt x="1096" y="629"/>
                  <a:pt x="1096" y="629"/>
                  <a:pt x="1096" y="629"/>
                </a:cubicBezTo>
                <a:cubicBezTo>
                  <a:pt x="1096" y="629"/>
                  <a:pt x="1096" y="629"/>
                  <a:pt x="1096" y="629"/>
                </a:cubicBezTo>
                <a:cubicBezTo>
                  <a:pt x="1096" y="629"/>
                  <a:pt x="1096" y="629"/>
                  <a:pt x="1096" y="628"/>
                </a:cubicBezTo>
                <a:cubicBezTo>
                  <a:pt x="1095" y="628"/>
                  <a:pt x="1095" y="628"/>
                  <a:pt x="1095" y="628"/>
                </a:cubicBezTo>
                <a:cubicBezTo>
                  <a:pt x="1095" y="628"/>
                  <a:pt x="1095" y="628"/>
                  <a:pt x="1095" y="628"/>
                </a:cubicBezTo>
                <a:cubicBezTo>
                  <a:pt x="1095" y="628"/>
                  <a:pt x="1095" y="628"/>
                  <a:pt x="1095" y="628"/>
                </a:cubicBezTo>
                <a:cubicBezTo>
                  <a:pt x="1095" y="628"/>
                  <a:pt x="1095" y="628"/>
                  <a:pt x="1095" y="628"/>
                </a:cubicBezTo>
                <a:cubicBezTo>
                  <a:pt x="1093" y="627"/>
                  <a:pt x="1093" y="627"/>
                  <a:pt x="1093" y="627"/>
                </a:cubicBezTo>
                <a:cubicBezTo>
                  <a:pt x="1096" y="623"/>
                  <a:pt x="1096" y="623"/>
                  <a:pt x="1096" y="623"/>
                </a:cubicBezTo>
                <a:cubicBezTo>
                  <a:pt x="1096" y="623"/>
                  <a:pt x="1096" y="623"/>
                  <a:pt x="1096" y="623"/>
                </a:cubicBezTo>
                <a:cubicBezTo>
                  <a:pt x="1096" y="623"/>
                  <a:pt x="1096" y="623"/>
                  <a:pt x="1096" y="623"/>
                </a:cubicBezTo>
                <a:cubicBezTo>
                  <a:pt x="1096" y="623"/>
                  <a:pt x="1096" y="623"/>
                  <a:pt x="1096" y="623"/>
                </a:cubicBezTo>
                <a:cubicBezTo>
                  <a:pt x="1096" y="623"/>
                  <a:pt x="1096" y="622"/>
                  <a:pt x="1096" y="622"/>
                </a:cubicBezTo>
                <a:cubicBezTo>
                  <a:pt x="1096" y="622"/>
                  <a:pt x="1096" y="622"/>
                  <a:pt x="1096" y="622"/>
                </a:cubicBezTo>
                <a:cubicBezTo>
                  <a:pt x="1096" y="622"/>
                  <a:pt x="1096" y="622"/>
                  <a:pt x="1096" y="621"/>
                </a:cubicBezTo>
                <a:cubicBezTo>
                  <a:pt x="1150" y="597"/>
                  <a:pt x="1150" y="597"/>
                  <a:pt x="1150" y="597"/>
                </a:cubicBezTo>
                <a:cubicBezTo>
                  <a:pt x="1182" y="687"/>
                  <a:pt x="1182" y="687"/>
                  <a:pt x="1182" y="687"/>
                </a:cubicBezTo>
                <a:cubicBezTo>
                  <a:pt x="1094" y="656"/>
                  <a:pt x="1094" y="656"/>
                  <a:pt x="1094" y="656"/>
                </a:cubicBezTo>
                <a:cubicBezTo>
                  <a:pt x="1093" y="656"/>
                  <a:pt x="1093" y="656"/>
                  <a:pt x="1093" y="656"/>
                </a:cubicBezTo>
                <a:cubicBezTo>
                  <a:pt x="1093" y="656"/>
                  <a:pt x="1093" y="656"/>
                  <a:pt x="1093" y="656"/>
                </a:cubicBezTo>
                <a:cubicBezTo>
                  <a:pt x="1093" y="656"/>
                  <a:pt x="1093" y="656"/>
                  <a:pt x="1093" y="656"/>
                </a:cubicBezTo>
                <a:cubicBezTo>
                  <a:pt x="1091" y="655"/>
                  <a:pt x="1091" y="655"/>
                  <a:pt x="1091" y="655"/>
                </a:cubicBezTo>
                <a:lnTo>
                  <a:pt x="1094" y="651"/>
                </a:lnTo>
                <a:close/>
                <a:moveTo>
                  <a:pt x="1152" y="595"/>
                </a:moveTo>
                <a:cubicBezTo>
                  <a:pt x="1157" y="593"/>
                  <a:pt x="1157" y="593"/>
                  <a:pt x="1157" y="593"/>
                </a:cubicBezTo>
                <a:cubicBezTo>
                  <a:pt x="1192" y="691"/>
                  <a:pt x="1192" y="691"/>
                  <a:pt x="1192" y="691"/>
                </a:cubicBezTo>
                <a:cubicBezTo>
                  <a:pt x="1185" y="689"/>
                  <a:pt x="1185" y="689"/>
                  <a:pt x="1185" y="689"/>
                </a:cubicBezTo>
                <a:cubicBezTo>
                  <a:pt x="1185" y="689"/>
                  <a:pt x="1185" y="689"/>
                  <a:pt x="1185" y="689"/>
                </a:cubicBezTo>
                <a:cubicBezTo>
                  <a:pt x="1185" y="689"/>
                  <a:pt x="1185" y="689"/>
                  <a:pt x="1185" y="689"/>
                </a:cubicBezTo>
                <a:lnTo>
                  <a:pt x="1152" y="595"/>
                </a:lnTo>
                <a:close/>
                <a:moveTo>
                  <a:pt x="1160" y="592"/>
                </a:moveTo>
                <a:cubicBezTo>
                  <a:pt x="1185" y="580"/>
                  <a:pt x="1185" y="580"/>
                  <a:pt x="1185" y="580"/>
                </a:cubicBezTo>
                <a:cubicBezTo>
                  <a:pt x="1259" y="606"/>
                  <a:pt x="1259" y="606"/>
                  <a:pt x="1259" y="606"/>
                </a:cubicBezTo>
                <a:cubicBezTo>
                  <a:pt x="1237" y="681"/>
                  <a:pt x="1237" y="681"/>
                  <a:pt x="1237" y="681"/>
                </a:cubicBezTo>
                <a:cubicBezTo>
                  <a:pt x="1208" y="696"/>
                  <a:pt x="1208" y="696"/>
                  <a:pt x="1208" y="696"/>
                </a:cubicBezTo>
                <a:cubicBezTo>
                  <a:pt x="1195" y="691"/>
                  <a:pt x="1195" y="691"/>
                  <a:pt x="1195" y="691"/>
                </a:cubicBezTo>
                <a:lnTo>
                  <a:pt x="1160" y="592"/>
                </a:lnTo>
                <a:close/>
                <a:moveTo>
                  <a:pt x="1236" y="697"/>
                </a:moveTo>
                <a:cubicBezTo>
                  <a:pt x="1240" y="694"/>
                  <a:pt x="1240" y="694"/>
                  <a:pt x="1240" y="694"/>
                </a:cubicBezTo>
                <a:cubicBezTo>
                  <a:pt x="1239" y="699"/>
                  <a:pt x="1239" y="699"/>
                  <a:pt x="1239" y="699"/>
                </a:cubicBezTo>
                <a:cubicBezTo>
                  <a:pt x="1239" y="699"/>
                  <a:pt x="1239" y="699"/>
                  <a:pt x="1239" y="699"/>
                </a:cubicBezTo>
                <a:cubicBezTo>
                  <a:pt x="1239" y="699"/>
                  <a:pt x="1239" y="699"/>
                  <a:pt x="1239" y="700"/>
                </a:cubicBezTo>
                <a:cubicBezTo>
                  <a:pt x="1239" y="700"/>
                  <a:pt x="1239" y="700"/>
                  <a:pt x="1239" y="700"/>
                </a:cubicBezTo>
                <a:cubicBezTo>
                  <a:pt x="1239" y="700"/>
                  <a:pt x="1239" y="700"/>
                  <a:pt x="1239" y="700"/>
                </a:cubicBezTo>
                <a:cubicBezTo>
                  <a:pt x="1239" y="701"/>
                  <a:pt x="1239" y="701"/>
                  <a:pt x="1239" y="701"/>
                </a:cubicBezTo>
                <a:cubicBezTo>
                  <a:pt x="1239" y="701"/>
                  <a:pt x="1239" y="701"/>
                  <a:pt x="1240" y="701"/>
                </a:cubicBezTo>
                <a:cubicBezTo>
                  <a:pt x="1240" y="701"/>
                  <a:pt x="1240" y="701"/>
                  <a:pt x="1240" y="701"/>
                </a:cubicBezTo>
                <a:cubicBezTo>
                  <a:pt x="1240" y="701"/>
                  <a:pt x="1240" y="701"/>
                  <a:pt x="1240" y="701"/>
                </a:cubicBezTo>
                <a:cubicBezTo>
                  <a:pt x="1240" y="701"/>
                  <a:pt x="1240" y="701"/>
                  <a:pt x="1240" y="701"/>
                </a:cubicBezTo>
                <a:cubicBezTo>
                  <a:pt x="1240" y="701"/>
                  <a:pt x="1240" y="701"/>
                  <a:pt x="1240" y="701"/>
                </a:cubicBezTo>
                <a:cubicBezTo>
                  <a:pt x="1241" y="701"/>
                  <a:pt x="1241" y="701"/>
                  <a:pt x="1241" y="701"/>
                </a:cubicBezTo>
                <a:cubicBezTo>
                  <a:pt x="1273" y="678"/>
                  <a:pt x="1273" y="678"/>
                  <a:pt x="1273" y="678"/>
                </a:cubicBezTo>
                <a:cubicBezTo>
                  <a:pt x="1288" y="670"/>
                  <a:pt x="1288" y="670"/>
                  <a:pt x="1288" y="670"/>
                </a:cubicBezTo>
                <a:cubicBezTo>
                  <a:pt x="1238" y="706"/>
                  <a:pt x="1238" y="706"/>
                  <a:pt x="1238" y="706"/>
                </a:cubicBezTo>
                <a:cubicBezTo>
                  <a:pt x="1233" y="705"/>
                  <a:pt x="1233" y="705"/>
                  <a:pt x="1233" y="705"/>
                </a:cubicBezTo>
                <a:lnTo>
                  <a:pt x="1236" y="697"/>
                </a:lnTo>
                <a:close/>
                <a:moveTo>
                  <a:pt x="1304" y="662"/>
                </a:moveTo>
                <a:cubicBezTo>
                  <a:pt x="1351" y="638"/>
                  <a:pt x="1351" y="638"/>
                  <a:pt x="1351" y="638"/>
                </a:cubicBezTo>
                <a:cubicBezTo>
                  <a:pt x="1393" y="723"/>
                  <a:pt x="1393" y="723"/>
                  <a:pt x="1393" y="723"/>
                </a:cubicBezTo>
                <a:cubicBezTo>
                  <a:pt x="1408" y="765"/>
                  <a:pt x="1408" y="765"/>
                  <a:pt x="1408" y="765"/>
                </a:cubicBezTo>
                <a:cubicBezTo>
                  <a:pt x="1242" y="707"/>
                  <a:pt x="1242" y="707"/>
                  <a:pt x="1242" y="707"/>
                </a:cubicBezTo>
                <a:lnTo>
                  <a:pt x="1304" y="662"/>
                </a:lnTo>
                <a:close/>
                <a:moveTo>
                  <a:pt x="1379" y="678"/>
                </a:moveTo>
                <a:cubicBezTo>
                  <a:pt x="1403" y="726"/>
                  <a:pt x="1403" y="726"/>
                  <a:pt x="1403" y="726"/>
                </a:cubicBezTo>
                <a:cubicBezTo>
                  <a:pt x="1416" y="761"/>
                  <a:pt x="1416" y="761"/>
                  <a:pt x="1416" y="761"/>
                </a:cubicBezTo>
                <a:cubicBezTo>
                  <a:pt x="1416" y="764"/>
                  <a:pt x="1416" y="764"/>
                  <a:pt x="1416" y="764"/>
                </a:cubicBezTo>
                <a:cubicBezTo>
                  <a:pt x="1395" y="722"/>
                  <a:pt x="1395" y="722"/>
                  <a:pt x="1395" y="722"/>
                </a:cubicBezTo>
                <a:lnTo>
                  <a:pt x="1379" y="678"/>
                </a:lnTo>
                <a:close/>
                <a:moveTo>
                  <a:pt x="1416" y="661"/>
                </a:moveTo>
                <a:cubicBezTo>
                  <a:pt x="1421" y="659"/>
                  <a:pt x="1421" y="659"/>
                  <a:pt x="1421" y="659"/>
                </a:cubicBezTo>
                <a:cubicBezTo>
                  <a:pt x="1421" y="667"/>
                  <a:pt x="1421" y="667"/>
                  <a:pt x="1421" y="667"/>
                </a:cubicBezTo>
                <a:cubicBezTo>
                  <a:pt x="1416" y="668"/>
                  <a:pt x="1416" y="668"/>
                  <a:pt x="1416" y="668"/>
                </a:cubicBezTo>
                <a:lnTo>
                  <a:pt x="1416" y="661"/>
                </a:lnTo>
                <a:close/>
                <a:moveTo>
                  <a:pt x="1421" y="670"/>
                </a:moveTo>
                <a:cubicBezTo>
                  <a:pt x="1421" y="678"/>
                  <a:pt x="1421" y="678"/>
                  <a:pt x="1421" y="678"/>
                </a:cubicBezTo>
                <a:cubicBezTo>
                  <a:pt x="1417" y="676"/>
                  <a:pt x="1417" y="676"/>
                  <a:pt x="1417" y="676"/>
                </a:cubicBezTo>
                <a:cubicBezTo>
                  <a:pt x="1416" y="671"/>
                  <a:pt x="1416" y="671"/>
                  <a:pt x="1416" y="671"/>
                </a:cubicBezTo>
                <a:lnTo>
                  <a:pt x="1421" y="670"/>
                </a:lnTo>
                <a:close/>
                <a:moveTo>
                  <a:pt x="1421" y="681"/>
                </a:moveTo>
                <a:cubicBezTo>
                  <a:pt x="1422" y="687"/>
                  <a:pt x="1422" y="687"/>
                  <a:pt x="1422" y="687"/>
                </a:cubicBezTo>
                <a:cubicBezTo>
                  <a:pt x="1417" y="685"/>
                  <a:pt x="1417" y="685"/>
                  <a:pt x="1417" y="685"/>
                </a:cubicBezTo>
                <a:cubicBezTo>
                  <a:pt x="1417" y="679"/>
                  <a:pt x="1417" y="679"/>
                  <a:pt x="1417" y="679"/>
                </a:cubicBezTo>
                <a:lnTo>
                  <a:pt x="1421" y="681"/>
                </a:lnTo>
                <a:close/>
                <a:moveTo>
                  <a:pt x="1473" y="580"/>
                </a:moveTo>
                <a:cubicBezTo>
                  <a:pt x="1472" y="582"/>
                  <a:pt x="1472" y="582"/>
                  <a:pt x="1472" y="582"/>
                </a:cubicBezTo>
                <a:cubicBezTo>
                  <a:pt x="1426" y="565"/>
                  <a:pt x="1426" y="565"/>
                  <a:pt x="1426" y="565"/>
                </a:cubicBezTo>
                <a:cubicBezTo>
                  <a:pt x="1429" y="564"/>
                  <a:pt x="1429" y="564"/>
                  <a:pt x="1429" y="564"/>
                </a:cubicBezTo>
                <a:lnTo>
                  <a:pt x="1473" y="580"/>
                </a:lnTo>
                <a:close/>
                <a:moveTo>
                  <a:pt x="1433" y="562"/>
                </a:moveTo>
                <a:cubicBezTo>
                  <a:pt x="1484" y="542"/>
                  <a:pt x="1484" y="542"/>
                  <a:pt x="1484" y="542"/>
                </a:cubicBezTo>
                <a:cubicBezTo>
                  <a:pt x="1474" y="577"/>
                  <a:pt x="1474" y="577"/>
                  <a:pt x="1474" y="577"/>
                </a:cubicBezTo>
                <a:lnTo>
                  <a:pt x="1433" y="562"/>
                </a:lnTo>
                <a:close/>
                <a:moveTo>
                  <a:pt x="1473" y="585"/>
                </a:moveTo>
                <a:cubicBezTo>
                  <a:pt x="1473" y="585"/>
                  <a:pt x="1473" y="585"/>
                  <a:pt x="1473" y="585"/>
                </a:cubicBezTo>
                <a:cubicBezTo>
                  <a:pt x="1473" y="585"/>
                  <a:pt x="1474" y="585"/>
                  <a:pt x="1474" y="585"/>
                </a:cubicBezTo>
                <a:cubicBezTo>
                  <a:pt x="1474" y="585"/>
                  <a:pt x="1474" y="585"/>
                  <a:pt x="1474" y="585"/>
                </a:cubicBezTo>
                <a:cubicBezTo>
                  <a:pt x="1474" y="585"/>
                  <a:pt x="1474" y="584"/>
                  <a:pt x="1474" y="584"/>
                </a:cubicBezTo>
                <a:cubicBezTo>
                  <a:pt x="1474" y="584"/>
                  <a:pt x="1474" y="584"/>
                  <a:pt x="1474" y="584"/>
                </a:cubicBezTo>
                <a:cubicBezTo>
                  <a:pt x="1474" y="584"/>
                  <a:pt x="1475" y="584"/>
                  <a:pt x="1475" y="584"/>
                </a:cubicBezTo>
                <a:cubicBezTo>
                  <a:pt x="1476" y="581"/>
                  <a:pt x="1476" y="581"/>
                  <a:pt x="1476" y="581"/>
                </a:cubicBezTo>
                <a:cubicBezTo>
                  <a:pt x="1482" y="583"/>
                  <a:pt x="1482" y="583"/>
                  <a:pt x="1482" y="583"/>
                </a:cubicBezTo>
                <a:cubicBezTo>
                  <a:pt x="1481" y="588"/>
                  <a:pt x="1481" y="588"/>
                  <a:pt x="1481" y="588"/>
                </a:cubicBezTo>
                <a:cubicBezTo>
                  <a:pt x="1473" y="585"/>
                  <a:pt x="1473" y="585"/>
                  <a:pt x="1473" y="585"/>
                </a:cubicBezTo>
                <a:cubicBezTo>
                  <a:pt x="1473" y="585"/>
                  <a:pt x="1473" y="585"/>
                  <a:pt x="1473" y="585"/>
                </a:cubicBezTo>
                <a:close/>
                <a:moveTo>
                  <a:pt x="1489" y="710"/>
                </a:moveTo>
                <a:cubicBezTo>
                  <a:pt x="1486" y="708"/>
                  <a:pt x="1486" y="708"/>
                  <a:pt x="1486" y="708"/>
                </a:cubicBezTo>
                <a:cubicBezTo>
                  <a:pt x="1489" y="705"/>
                  <a:pt x="1489" y="705"/>
                  <a:pt x="1489" y="705"/>
                </a:cubicBezTo>
                <a:cubicBezTo>
                  <a:pt x="1490" y="705"/>
                  <a:pt x="1490" y="705"/>
                  <a:pt x="1490" y="705"/>
                </a:cubicBezTo>
                <a:cubicBezTo>
                  <a:pt x="1492" y="706"/>
                  <a:pt x="1492" y="706"/>
                  <a:pt x="1492" y="706"/>
                </a:cubicBezTo>
                <a:lnTo>
                  <a:pt x="1489" y="710"/>
                </a:lnTo>
                <a:close/>
                <a:moveTo>
                  <a:pt x="1489" y="714"/>
                </a:moveTo>
                <a:cubicBezTo>
                  <a:pt x="1508" y="730"/>
                  <a:pt x="1508" y="730"/>
                  <a:pt x="1508" y="730"/>
                </a:cubicBezTo>
                <a:cubicBezTo>
                  <a:pt x="1450" y="763"/>
                  <a:pt x="1450" y="763"/>
                  <a:pt x="1450" y="763"/>
                </a:cubicBezTo>
                <a:lnTo>
                  <a:pt x="1489" y="714"/>
                </a:lnTo>
                <a:close/>
                <a:moveTo>
                  <a:pt x="1482" y="694"/>
                </a:moveTo>
                <a:cubicBezTo>
                  <a:pt x="1463" y="679"/>
                  <a:pt x="1463" y="679"/>
                  <a:pt x="1463" y="679"/>
                </a:cubicBezTo>
                <a:cubicBezTo>
                  <a:pt x="1487" y="688"/>
                  <a:pt x="1487" y="688"/>
                  <a:pt x="1487" y="688"/>
                </a:cubicBezTo>
                <a:lnTo>
                  <a:pt x="1482" y="694"/>
                </a:lnTo>
                <a:close/>
                <a:moveTo>
                  <a:pt x="1483" y="699"/>
                </a:moveTo>
                <a:cubicBezTo>
                  <a:pt x="1482" y="699"/>
                  <a:pt x="1482" y="699"/>
                  <a:pt x="1482" y="699"/>
                </a:cubicBezTo>
                <a:cubicBezTo>
                  <a:pt x="1482" y="699"/>
                  <a:pt x="1482" y="699"/>
                  <a:pt x="1482" y="699"/>
                </a:cubicBezTo>
                <a:cubicBezTo>
                  <a:pt x="1482" y="698"/>
                  <a:pt x="1482" y="698"/>
                  <a:pt x="1482" y="698"/>
                </a:cubicBezTo>
                <a:lnTo>
                  <a:pt x="1483" y="699"/>
                </a:lnTo>
                <a:close/>
                <a:moveTo>
                  <a:pt x="1471" y="695"/>
                </a:moveTo>
                <a:cubicBezTo>
                  <a:pt x="1457" y="684"/>
                  <a:pt x="1457" y="684"/>
                  <a:pt x="1457" y="684"/>
                </a:cubicBezTo>
                <a:cubicBezTo>
                  <a:pt x="1459" y="679"/>
                  <a:pt x="1459" y="679"/>
                  <a:pt x="1459" y="679"/>
                </a:cubicBezTo>
                <a:cubicBezTo>
                  <a:pt x="1480" y="696"/>
                  <a:pt x="1480" y="696"/>
                  <a:pt x="1480" y="696"/>
                </a:cubicBezTo>
                <a:cubicBezTo>
                  <a:pt x="1479" y="698"/>
                  <a:pt x="1479" y="698"/>
                  <a:pt x="1479" y="698"/>
                </a:cubicBezTo>
                <a:lnTo>
                  <a:pt x="1471" y="695"/>
                </a:lnTo>
                <a:close/>
                <a:moveTo>
                  <a:pt x="1478" y="705"/>
                </a:moveTo>
                <a:cubicBezTo>
                  <a:pt x="1477" y="706"/>
                  <a:pt x="1477" y="706"/>
                  <a:pt x="1477" y="706"/>
                </a:cubicBezTo>
                <a:cubicBezTo>
                  <a:pt x="1476" y="706"/>
                  <a:pt x="1476" y="706"/>
                  <a:pt x="1476" y="706"/>
                </a:cubicBezTo>
                <a:cubicBezTo>
                  <a:pt x="1477" y="704"/>
                  <a:pt x="1477" y="704"/>
                  <a:pt x="1477" y="704"/>
                </a:cubicBezTo>
                <a:lnTo>
                  <a:pt x="1478" y="705"/>
                </a:lnTo>
                <a:close/>
                <a:moveTo>
                  <a:pt x="1502" y="674"/>
                </a:moveTo>
                <a:cubicBezTo>
                  <a:pt x="1502" y="674"/>
                  <a:pt x="1502" y="674"/>
                  <a:pt x="1502" y="674"/>
                </a:cubicBezTo>
                <a:cubicBezTo>
                  <a:pt x="1533" y="634"/>
                  <a:pt x="1533" y="634"/>
                  <a:pt x="1533" y="634"/>
                </a:cubicBezTo>
                <a:cubicBezTo>
                  <a:pt x="1534" y="634"/>
                  <a:pt x="1534" y="634"/>
                  <a:pt x="1534" y="634"/>
                </a:cubicBezTo>
                <a:lnTo>
                  <a:pt x="1502" y="674"/>
                </a:lnTo>
                <a:close/>
                <a:moveTo>
                  <a:pt x="1506" y="679"/>
                </a:moveTo>
                <a:cubicBezTo>
                  <a:pt x="1503" y="682"/>
                  <a:pt x="1503" y="682"/>
                  <a:pt x="1503" y="682"/>
                </a:cubicBezTo>
                <a:cubicBezTo>
                  <a:pt x="1503" y="682"/>
                  <a:pt x="1503" y="682"/>
                  <a:pt x="1503" y="682"/>
                </a:cubicBezTo>
                <a:cubicBezTo>
                  <a:pt x="1506" y="678"/>
                  <a:pt x="1506" y="678"/>
                  <a:pt x="1506" y="678"/>
                </a:cubicBezTo>
                <a:lnTo>
                  <a:pt x="1506" y="679"/>
                </a:lnTo>
                <a:close/>
                <a:moveTo>
                  <a:pt x="1457" y="666"/>
                </a:moveTo>
                <a:cubicBezTo>
                  <a:pt x="1457" y="667"/>
                  <a:pt x="1457" y="667"/>
                  <a:pt x="1457" y="667"/>
                </a:cubicBezTo>
                <a:cubicBezTo>
                  <a:pt x="1457" y="667"/>
                  <a:pt x="1457" y="667"/>
                  <a:pt x="1457" y="667"/>
                </a:cubicBezTo>
                <a:cubicBezTo>
                  <a:pt x="1455" y="674"/>
                  <a:pt x="1455" y="674"/>
                  <a:pt x="1455" y="674"/>
                </a:cubicBezTo>
                <a:cubicBezTo>
                  <a:pt x="1455" y="674"/>
                  <a:pt x="1455" y="674"/>
                  <a:pt x="1455" y="674"/>
                </a:cubicBezTo>
                <a:cubicBezTo>
                  <a:pt x="1455" y="674"/>
                  <a:pt x="1455" y="674"/>
                  <a:pt x="1455" y="674"/>
                </a:cubicBezTo>
                <a:cubicBezTo>
                  <a:pt x="1455" y="674"/>
                  <a:pt x="1455" y="674"/>
                  <a:pt x="1455" y="674"/>
                </a:cubicBezTo>
                <a:cubicBezTo>
                  <a:pt x="1452" y="682"/>
                  <a:pt x="1452" y="682"/>
                  <a:pt x="1452" y="682"/>
                </a:cubicBezTo>
                <a:cubicBezTo>
                  <a:pt x="1452" y="682"/>
                  <a:pt x="1452" y="682"/>
                  <a:pt x="1452" y="682"/>
                </a:cubicBezTo>
                <a:cubicBezTo>
                  <a:pt x="1450" y="688"/>
                  <a:pt x="1450" y="688"/>
                  <a:pt x="1450" y="688"/>
                </a:cubicBezTo>
                <a:cubicBezTo>
                  <a:pt x="1444" y="686"/>
                  <a:pt x="1444" y="686"/>
                  <a:pt x="1444" y="686"/>
                </a:cubicBezTo>
                <a:cubicBezTo>
                  <a:pt x="1451" y="662"/>
                  <a:pt x="1451" y="662"/>
                  <a:pt x="1451" y="662"/>
                </a:cubicBezTo>
                <a:cubicBezTo>
                  <a:pt x="1451" y="662"/>
                  <a:pt x="1451" y="662"/>
                  <a:pt x="1451" y="662"/>
                </a:cubicBezTo>
                <a:cubicBezTo>
                  <a:pt x="1451" y="662"/>
                  <a:pt x="1451" y="662"/>
                  <a:pt x="1451" y="662"/>
                </a:cubicBezTo>
                <a:cubicBezTo>
                  <a:pt x="1452" y="660"/>
                  <a:pt x="1452" y="660"/>
                  <a:pt x="1452" y="660"/>
                </a:cubicBezTo>
                <a:cubicBezTo>
                  <a:pt x="1460" y="658"/>
                  <a:pt x="1460" y="658"/>
                  <a:pt x="1460" y="658"/>
                </a:cubicBezTo>
                <a:cubicBezTo>
                  <a:pt x="1457" y="666"/>
                  <a:pt x="1457" y="666"/>
                  <a:pt x="1457" y="666"/>
                </a:cubicBezTo>
                <a:cubicBezTo>
                  <a:pt x="1457" y="666"/>
                  <a:pt x="1457" y="666"/>
                  <a:pt x="1457" y="666"/>
                </a:cubicBezTo>
                <a:close/>
                <a:moveTo>
                  <a:pt x="1464" y="693"/>
                </a:moveTo>
                <a:cubicBezTo>
                  <a:pt x="1455" y="690"/>
                  <a:pt x="1455" y="690"/>
                  <a:pt x="1455" y="690"/>
                </a:cubicBezTo>
                <a:cubicBezTo>
                  <a:pt x="1456" y="687"/>
                  <a:pt x="1456" y="687"/>
                  <a:pt x="1456" y="687"/>
                </a:cubicBezTo>
                <a:lnTo>
                  <a:pt x="1464" y="693"/>
                </a:lnTo>
                <a:close/>
                <a:moveTo>
                  <a:pt x="1460" y="669"/>
                </a:moveTo>
                <a:cubicBezTo>
                  <a:pt x="1462" y="670"/>
                  <a:pt x="1462" y="670"/>
                  <a:pt x="1462" y="670"/>
                </a:cubicBezTo>
                <a:cubicBezTo>
                  <a:pt x="1459" y="672"/>
                  <a:pt x="1459" y="672"/>
                  <a:pt x="1459" y="672"/>
                </a:cubicBezTo>
                <a:lnTo>
                  <a:pt x="1460" y="669"/>
                </a:lnTo>
                <a:close/>
                <a:moveTo>
                  <a:pt x="1461" y="666"/>
                </a:moveTo>
                <a:cubicBezTo>
                  <a:pt x="1464" y="663"/>
                  <a:pt x="1464" y="663"/>
                  <a:pt x="1464" y="663"/>
                </a:cubicBezTo>
                <a:cubicBezTo>
                  <a:pt x="1464" y="663"/>
                  <a:pt x="1464" y="663"/>
                  <a:pt x="1464" y="663"/>
                </a:cubicBezTo>
                <a:cubicBezTo>
                  <a:pt x="1464" y="663"/>
                  <a:pt x="1464" y="664"/>
                  <a:pt x="1464" y="664"/>
                </a:cubicBezTo>
                <a:cubicBezTo>
                  <a:pt x="1464" y="664"/>
                  <a:pt x="1464" y="664"/>
                  <a:pt x="1464" y="664"/>
                </a:cubicBezTo>
                <a:cubicBezTo>
                  <a:pt x="1464" y="664"/>
                  <a:pt x="1464" y="664"/>
                  <a:pt x="1464" y="664"/>
                </a:cubicBezTo>
                <a:cubicBezTo>
                  <a:pt x="1464" y="664"/>
                  <a:pt x="1464" y="664"/>
                  <a:pt x="1464" y="664"/>
                </a:cubicBezTo>
                <a:cubicBezTo>
                  <a:pt x="1464" y="664"/>
                  <a:pt x="1465" y="664"/>
                  <a:pt x="1465" y="664"/>
                </a:cubicBezTo>
                <a:cubicBezTo>
                  <a:pt x="1465" y="664"/>
                  <a:pt x="1465" y="664"/>
                  <a:pt x="1465" y="664"/>
                </a:cubicBezTo>
                <a:cubicBezTo>
                  <a:pt x="1465" y="664"/>
                  <a:pt x="1465" y="664"/>
                  <a:pt x="1466" y="664"/>
                </a:cubicBezTo>
                <a:cubicBezTo>
                  <a:pt x="1466" y="664"/>
                  <a:pt x="1466" y="664"/>
                  <a:pt x="1466" y="664"/>
                </a:cubicBezTo>
                <a:cubicBezTo>
                  <a:pt x="1478" y="657"/>
                  <a:pt x="1478" y="657"/>
                  <a:pt x="1478" y="657"/>
                </a:cubicBezTo>
                <a:cubicBezTo>
                  <a:pt x="1473" y="663"/>
                  <a:pt x="1473" y="663"/>
                  <a:pt x="1473" y="663"/>
                </a:cubicBezTo>
                <a:cubicBezTo>
                  <a:pt x="1465" y="668"/>
                  <a:pt x="1465" y="668"/>
                  <a:pt x="1465" y="668"/>
                </a:cubicBezTo>
                <a:lnTo>
                  <a:pt x="1461" y="666"/>
                </a:lnTo>
                <a:close/>
                <a:moveTo>
                  <a:pt x="1460" y="674"/>
                </a:moveTo>
                <a:cubicBezTo>
                  <a:pt x="1465" y="671"/>
                  <a:pt x="1465" y="671"/>
                  <a:pt x="1465" y="671"/>
                </a:cubicBezTo>
                <a:cubicBezTo>
                  <a:pt x="1492" y="681"/>
                  <a:pt x="1492" y="681"/>
                  <a:pt x="1492" y="681"/>
                </a:cubicBezTo>
                <a:cubicBezTo>
                  <a:pt x="1489" y="685"/>
                  <a:pt x="1489" y="685"/>
                  <a:pt x="1489" y="685"/>
                </a:cubicBezTo>
                <a:cubicBezTo>
                  <a:pt x="1460" y="674"/>
                  <a:pt x="1460" y="674"/>
                  <a:pt x="1460" y="674"/>
                </a:cubicBezTo>
                <a:close/>
                <a:moveTo>
                  <a:pt x="1495" y="682"/>
                </a:moveTo>
                <a:cubicBezTo>
                  <a:pt x="1495" y="682"/>
                  <a:pt x="1495" y="682"/>
                  <a:pt x="1495" y="682"/>
                </a:cubicBezTo>
                <a:cubicBezTo>
                  <a:pt x="1492" y="686"/>
                  <a:pt x="1492" y="686"/>
                  <a:pt x="1492" y="686"/>
                </a:cubicBezTo>
                <a:cubicBezTo>
                  <a:pt x="1492" y="686"/>
                  <a:pt x="1492" y="686"/>
                  <a:pt x="1492" y="686"/>
                </a:cubicBezTo>
                <a:lnTo>
                  <a:pt x="1495" y="682"/>
                </a:lnTo>
                <a:close/>
                <a:moveTo>
                  <a:pt x="1490" y="689"/>
                </a:moveTo>
                <a:cubicBezTo>
                  <a:pt x="1490" y="689"/>
                  <a:pt x="1490" y="689"/>
                  <a:pt x="1490" y="689"/>
                </a:cubicBezTo>
                <a:cubicBezTo>
                  <a:pt x="1484" y="696"/>
                  <a:pt x="1484" y="696"/>
                  <a:pt x="1484" y="696"/>
                </a:cubicBezTo>
                <a:cubicBezTo>
                  <a:pt x="1484" y="696"/>
                  <a:pt x="1484" y="696"/>
                  <a:pt x="1484" y="696"/>
                </a:cubicBezTo>
                <a:lnTo>
                  <a:pt x="1490" y="689"/>
                </a:lnTo>
                <a:close/>
                <a:moveTo>
                  <a:pt x="1496" y="691"/>
                </a:moveTo>
                <a:cubicBezTo>
                  <a:pt x="1497" y="691"/>
                  <a:pt x="1497" y="691"/>
                  <a:pt x="1497" y="691"/>
                </a:cubicBezTo>
                <a:cubicBezTo>
                  <a:pt x="1489" y="700"/>
                  <a:pt x="1489" y="700"/>
                  <a:pt x="1489" y="700"/>
                </a:cubicBezTo>
                <a:cubicBezTo>
                  <a:pt x="1489" y="700"/>
                  <a:pt x="1489" y="700"/>
                  <a:pt x="1489" y="700"/>
                </a:cubicBezTo>
                <a:lnTo>
                  <a:pt x="1496" y="691"/>
                </a:lnTo>
                <a:close/>
                <a:moveTo>
                  <a:pt x="1494" y="679"/>
                </a:moveTo>
                <a:cubicBezTo>
                  <a:pt x="1468" y="669"/>
                  <a:pt x="1468" y="669"/>
                  <a:pt x="1468" y="669"/>
                </a:cubicBezTo>
                <a:cubicBezTo>
                  <a:pt x="1473" y="666"/>
                  <a:pt x="1473" y="666"/>
                  <a:pt x="1473" y="666"/>
                </a:cubicBezTo>
                <a:cubicBezTo>
                  <a:pt x="1497" y="675"/>
                  <a:pt x="1497" y="675"/>
                  <a:pt x="1497" y="675"/>
                </a:cubicBezTo>
                <a:lnTo>
                  <a:pt x="1494" y="679"/>
                </a:lnTo>
                <a:close/>
                <a:moveTo>
                  <a:pt x="1500" y="676"/>
                </a:moveTo>
                <a:cubicBezTo>
                  <a:pt x="1500" y="676"/>
                  <a:pt x="1500" y="676"/>
                  <a:pt x="1500" y="676"/>
                </a:cubicBezTo>
                <a:cubicBezTo>
                  <a:pt x="1497" y="680"/>
                  <a:pt x="1497" y="680"/>
                  <a:pt x="1497" y="680"/>
                </a:cubicBezTo>
                <a:cubicBezTo>
                  <a:pt x="1497" y="680"/>
                  <a:pt x="1497" y="680"/>
                  <a:pt x="1497" y="680"/>
                </a:cubicBezTo>
                <a:lnTo>
                  <a:pt x="1500" y="676"/>
                </a:lnTo>
                <a:close/>
                <a:moveTo>
                  <a:pt x="1501" y="685"/>
                </a:moveTo>
                <a:cubicBezTo>
                  <a:pt x="1502" y="685"/>
                  <a:pt x="1502" y="685"/>
                  <a:pt x="1502" y="685"/>
                </a:cubicBezTo>
                <a:cubicBezTo>
                  <a:pt x="1498" y="689"/>
                  <a:pt x="1498" y="689"/>
                  <a:pt x="1498" y="689"/>
                </a:cubicBezTo>
                <a:cubicBezTo>
                  <a:pt x="1498" y="688"/>
                  <a:pt x="1498" y="688"/>
                  <a:pt x="1498" y="688"/>
                </a:cubicBezTo>
                <a:lnTo>
                  <a:pt x="1501" y="685"/>
                </a:lnTo>
                <a:close/>
                <a:moveTo>
                  <a:pt x="1499" y="673"/>
                </a:moveTo>
                <a:cubicBezTo>
                  <a:pt x="1476" y="664"/>
                  <a:pt x="1476" y="664"/>
                  <a:pt x="1476" y="664"/>
                </a:cubicBezTo>
                <a:cubicBezTo>
                  <a:pt x="1518" y="639"/>
                  <a:pt x="1518" y="639"/>
                  <a:pt x="1518" y="639"/>
                </a:cubicBezTo>
                <a:cubicBezTo>
                  <a:pt x="1528" y="636"/>
                  <a:pt x="1528" y="636"/>
                  <a:pt x="1528" y="636"/>
                </a:cubicBezTo>
                <a:lnTo>
                  <a:pt x="1499" y="673"/>
                </a:lnTo>
                <a:close/>
                <a:moveTo>
                  <a:pt x="1480" y="659"/>
                </a:moveTo>
                <a:cubicBezTo>
                  <a:pt x="1485" y="653"/>
                  <a:pt x="1485" y="653"/>
                  <a:pt x="1485" y="653"/>
                </a:cubicBezTo>
                <a:cubicBezTo>
                  <a:pt x="1495" y="647"/>
                  <a:pt x="1495" y="647"/>
                  <a:pt x="1495" y="647"/>
                </a:cubicBezTo>
                <a:cubicBezTo>
                  <a:pt x="1506" y="643"/>
                  <a:pt x="1506" y="643"/>
                  <a:pt x="1506" y="643"/>
                </a:cubicBezTo>
                <a:lnTo>
                  <a:pt x="1480" y="659"/>
                </a:lnTo>
                <a:close/>
                <a:moveTo>
                  <a:pt x="1528" y="633"/>
                </a:moveTo>
                <a:cubicBezTo>
                  <a:pt x="1533" y="630"/>
                  <a:pt x="1533" y="630"/>
                  <a:pt x="1533" y="630"/>
                </a:cubicBezTo>
                <a:cubicBezTo>
                  <a:pt x="1532" y="632"/>
                  <a:pt x="1532" y="632"/>
                  <a:pt x="1532" y="632"/>
                </a:cubicBezTo>
                <a:lnTo>
                  <a:pt x="1528" y="633"/>
                </a:lnTo>
                <a:close/>
                <a:moveTo>
                  <a:pt x="1517" y="637"/>
                </a:moveTo>
                <a:cubicBezTo>
                  <a:pt x="1505" y="640"/>
                  <a:pt x="1505" y="640"/>
                  <a:pt x="1505" y="640"/>
                </a:cubicBezTo>
                <a:cubicBezTo>
                  <a:pt x="1531" y="624"/>
                  <a:pt x="1531" y="624"/>
                  <a:pt x="1531" y="624"/>
                </a:cubicBezTo>
                <a:cubicBezTo>
                  <a:pt x="1540" y="622"/>
                  <a:pt x="1540" y="622"/>
                  <a:pt x="1540" y="622"/>
                </a:cubicBezTo>
                <a:cubicBezTo>
                  <a:pt x="1538" y="624"/>
                  <a:pt x="1538" y="624"/>
                  <a:pt x="1538" y="624"/>
                </a:cubicBezTo>
                <a:lnTo>
                  <a:pt x="1517" y="637"/>
                </a:lnTo>
                <a:close/>
                <a:moveTo>
                  <a:pt x="1493" y="644"/>
                </a:moveTo>
                <a:cubicBezTo>
                  <a:pt x="1491" y="645"/>
                  <a:pt x="1491" y="645"/>
                  <a:pt x="1491" y="645"/>
                </a:cubicBezTo>
                <a:cubicBezTo>
                  <a:pt x="1499" y="635"/>
                  <a:pt x="1499" y="635"/>
                  <a:pt x="1499" y="635"/>
                </a:cubicBezTo>
                <a:cubicBezTo>
                  <a:pt x="1520" y="628"/>
                  <a:pt x="1520" y="628"/>
                  <a:pt x="1520" y="628"/>
                </a:cubicBezTo>
                <a:lnTo>
                  <a:pt x="1493" y="644"/>
                </a:lnTo>
                <a:close/>
                <a:moveTo>
                  <a:pt x="1486" y="646"/>
                </a:moveTo>
                <a:cubicBezTo>
                  <a:pt x="1478" y="649"/>
                  <a:pt x="1478" y="649"/>
                  <a:pt x="1478" y="649"/>
                </a:cubicBezTo>
                <a:cubicBezTo>
                  <a:pt x="1486" y="639"/>
                  <a:pt x="1486" y="639"/>
                  <a:pt x="1486" y="639"/>
                </a:cubicBezTo>
                <a:cubicBezTo>
                  <a:pt x="1494" y="636"/>
                  <a:pt x="1494" y="636"/>
                  <a:pt x="1494" y="636"/>
                </a:cubicBezTo>
                <a:lnTo>
                  <a:pt x="1486" y="646"/>
                </a:lnTo>
                <a:close/>
                <a:moveTo>
                  <a:pt x="1483" y="650"/>
                </a:moveTo>
                <a:cubicBezTo>
                  <a:pt x="1483" y="651"/>
                  <a:pt x="1483" y="651"/>
                  <a:pt x="1483" y="651"/>
                </a:cubicBezTo>
                <a:cubicBezTo>
                  <a:pt x="1471" y="658"/>
                  <a:pt x="1471" y="658"/>
                  <a:pt x="1471" y="658"/>
                </a:cubicBezTo>
                <a:cubicBezTo>
                  <a:pt x="1475" y="653"/>
                  <a:pt x="1475" y="653"/>
                  <a:pt x="1475" y="653"/>
                </a:cubicBezTo>
                <a:lnTo>
                  <a:pt x="1483" y="650"/>
                </a:lnTo>
                <a:close/>
                <a:moveTo>
                  <a:pt x="1469" y="652"/>
                </a:moveTo>
                <a:cubicBezTo>
                  <a:pt x="1464" y="653"/>
                  <a:pt x="1464" y="653"/>
                  <a:pt x="1464" y="653"/>
                </a:cubicBezTo>
                <a:cubicBezTo>
                  <a:pt x="1467" y="645"/>
                  <a:pt x="1467" y="645"/>
                  <a:pt x="1467" y="645"/>
                </a:cubicBezTo>
                <a:cubicBezTo>
                  <a:pt x="1477" y="641"/>
                  <a:pt x="1477" y="641"/>
                  <a:pt x="1477" y="641"/>
                </a:cubicBezTo>
                <a:lnTo>
                  <a:pt x="1469" y="652"/>
                </a:lnTo>
                <a:close/>
                <a:moveTo>
                  <a:pt x="1466" y="656"/>
                </a:moveTo>
                <a:cubicBezTo>
                  <a:pt x="1462" y="660"/>
                  <a:pt x="1462" y="660"/>
                  <a:pt x="1462" y="660"/>
                </a:cubicBezTo>
                <a:cubicBezTo>
                  <a:pt x="1463" y="657"/>
                  <a:pt x="1463" y="657"/>
                  <a:pt x="1463" y="657"/>
                </a:cubicBezTo>
                <a:lnTo>
                  <a:pt x="1466" y="656"/>
                </a:lnTo>
                <a:close/>
                <a:moveTo>
                  <a:pt x="1461" y="654"/>
                </a:moveTo>
                <a:cubicBezTo>
                  <a:pt x="1453" y="657"/>
                  <a:pt x="1453" y="657"/>
                  <a:pt x="1453" y="657"/>
                </a:cubicBezTo>
                <a:cubicBezTo>
                  <a:pt x="1455" y="648"/>
                  <a:pt x="1455" y="648"/>
                  <a:pt x="1455" y="648"/>
                </a:cubicBezTo>
                <a:cubicBezTo>
                  <a:pt x="1463" y="646"/>
                  <a:pt x="1463" y="646"/>
                  <a:pt x="1463" y="646"/>
                </a:cubicBezTo>
                <a:lnTo>
                  <a:pt x="1461" y="654"/>
                </a:lnTo>
                <a:close/>
                <a:moveTo>
                  <a:pt x="1453" y="646"/>
                </a:moveTo>
                <a:cubicBezTo>
                  <a:pt x="1424" y="655"/>
                  <a:pt x="1424" y="655"/>
                  <a:pt x="1424" y="655"/>
                </a:cubicBezTo>
                <a:cubicBezTo>
                  <a:pt x="1423" y="620"/>
                  <a:pt x="1423" y="620"/>
                  <a:pt x="1423" y="620"/>
                </a:cubicBezTo>
                <a:cubicBezTo>
                  <a:pt x="1464" y="610"/>
                  <a:pt x="1464" y="610"/>
                  <a:pt x="1464" y="610"/>
                </a:cubicBezTo>
                <a:lnTo>
                  <a:pt x="1453" y="646"/>
                </a:lnTo>
                <a:close/>
                <a:moveTo>
                  <a:pt x="1452" y="649"/>
                </a:moveTo>
                <a:cubicBezTo>
                  <a:pt x="1450" y="658"/>
                  <a:pt x="1450" y="658"/>
                  <a:pt x="1450" y="658"/>
                </a:cubicBezTo>
                <a:cubicBezTo>
                  <a:pt x="1424" y="666"/>
                  <a:pt x="1424" y="666"/>
                  <a:pt x="1424" y="666"/>
                </a:cubicBezTo>
                <a:cubicBezTo>
                  <a:pt x="1424" y="658"/>
                  <a:pt x="1424" y="658"/>
                  <a:pt x="1424" y="658"/>
                </a:cubicBezTo>
                <a:lnTo>
                  <a:pt x="1452" y="649"/>
                </a:lnTo>
                <a:close/>
                <a:moveTo>
                  <a:pt x="1449" y="661"/>
                </a:moveTo>
                <a:cubicBezTo>
                  <a:pt x="1449" y="662"/>
                  <a:pt x="1449" y="662"/>
                  <a:pt x="1449" y="662"/>
                </a:cubicBezTo>
                <a:cubicBezTo>
                  <a:pt x="1449" y="662"/>
                  <a:pt x="1449" y="662"/>
                  <a:pt x="1449" y="662"/>
                </a:cubicBezTo>
                <a:cubicBezTo>
                  <a:pt x="1441" y="685"/>
                  <a:pt x="1441" y="685"/>
                  <a:pt x="1441" y="685"/>
                </a:cubicBezTo>
                <a:cubicBezTo>
                  <a:pt x="1424" y="679"/>
                  <a:pt x="1424" y="679"/>
                  <a:pt x="1424" y="679"/>
                </a:cubicBezTo>
                <a:cubicBezTo>
                  <a:pt x="1424" y="669"/>
                  <a:pt x="1424" y="669"/>
                  <a:pt x="1424" y="669"/>
                </a:cubicBezTo>
                <a:lnTo>
                  <a:pt x="1449" y="661"/>
                </a:lnTo>
                <a:close/>
                <a:moveTo>
                  <a:pt x="1443" y="688"/>
                </a:moveTo>
                <a:cubicBezTo>
                  <a:pt x="1450" y="691"/>
                  <a:pt x="1450" y="691"/>
                  <a:pt x="1450" y="691"/>
                </a:cubicBezTo>
                <a:cubicBezTo>
                  <a:pt x="1448" y="696"/>
                  <a:pt x="1448" y="696"/>
                  <a:pt x="1448" y="696"/>
                </a:cubicBezTo>
                <a:cubicBezTo>
                  <a:pt x="1441" y="694"/>
                  <a:pt x="1441" y="694"/>
                  <a:pt x="1441" y="694"/>
                </a:cubicBezTo>
                <a:lnTo>
                  <a:pt x="1443" y="688"/>
                </a:lnTo>
                <a:close/>
                <a:moveTo>
                  <a:pt x="1452" y="700"/>
                </a:moveTo>
                <a:cubicBezTo>
                  <a:pt x="1471" y="707"/>
                  <a:pt x="1471" y="707"/>
                  <a:pt x="1471" y="707"/>
                </a:cubicBezTo>
                <a:cubicBezTo>
                  <a:pt x="1435" y="752"/>
                  <a:pt x="1435" y="752"/>
                  <a:pt x="1435" y="752"/>
                </a:cubicBezTo>
                <a:lnTo>
                  <a:pt x="1452" y="700"/>
                </a:lnTo>
                <a:close/>
                <a:moveTo>
                  <a:pt x="1474" y="708"/>
                </a:moveTo>
                <a:cubicBezTo>
                  <a:pt x="1475" y="708"/>
                  <a:pt x="1475" y="708"/>
                  <a:pt x="1475" y="708"/>
                </a:cubicBezTo>
                <a:cubicBezTo>
                  <a:pt x="1433" y="761"/>
                  <a:pt x="1433" y="761"/>
                  <a:pt x="1433" y="761"/>
                </a:cubicBezTo>
                <a:cubicBezTo>
                  <a:pt x="1433" y="760"/>
                  <a:pt x="1433" y="760"/>
                  <a:pt x="1433" y="760"/>
                </a:cubicBezTo>
                <a:lnTo>
                  <a:pt x="1474" y="708"/>
                </a:lnTo>
                <a:close/>
                <a:moveTo>
                  <a:pt x="1473" y="705"/>
                </a:moveTo>
                <a:cubicBezTo>
                  <a:pt x="1453" y="698"/>
                  <a:pt x="1453" y="698"/>
                  <a:pt x="1453" y="698"/>
                </a:cubicBezTo>
                <a:cubicBezTo>
                  <a:pt x="1455" y="693"/>
                  <a:pt x="1455" y="693"/>
                  <a:pt x="1455" y="693"/>
                </a:cubicBezTo>
                <a:cubicBezTo>
                  <a:pt x="1470" y="698"/>
                  <a:pt x="1470" y="698"/>
                  <a:pt x="1470" y="698"/>
                </a:cubicBezTo>
                <a:cubicBezTo>
                  <a:pt x="1475" y="703"/>
                  <a:pt x="1475" y="703"/>
                  <a:pt x="1475" y="703"/>
                </a:cubicBezTo>
                <a:lnTo>
                  <a:pt x="1473" y="705"/>
                </a:lnTo>
                <a:close/>
                <a:moveTo>
                  <a:pt x="1480" y="701"/>
                </a:moveTo>
                <a:cubicBezTo>
                  <a:pt x="1480" y="702"/>
                  <a:pt x="1480" y="702"/>
                  <a:pt x="1480" y="702"/>
                </a:cubicBezTo>
                <a:cubicBezTo>
                  <a:pt x="1479" y="702"/>
                  <a:pt x="1479" y="702"/>
                  <a:pt x="1479" y="702"/>
                </a:cubicBezTo>
                <a:cubicBezTo>
                  <a:pt x="1479" y="702"/>
                  <a:pt x="1479" y="702"/>
                  <a:pt x="1479" y="702"/>
                </a:cubicBezTo>
                <a:lnTo>
                  <a:pt x="1480" y="701"/>
                </a:lnTo>
                <a:close/>
                <a:moveTo>
                  <a:pt x="1486" y="703"/>
                </a:moveTo>
                <a:cubicBezTo>
                  <a:pt x="1486" y="704"/>
                  <a:pt x="1486" y="704"/>
                  <a:pt x="1486" y="704"/>
                </a:cubicBezTo>
                <a:cubicBezTo>
                  <a:pt x="1484" y="706"/>
                  <a:pt x="1484" y="706"/>
                  <a:pt x="1484" y="706"/>
                </a:cubicBezTo>
                <a:cubicBezTo>
                  <a:pt x="1484" y="706"/>
                  <a:pt x="1484" y="706"/>
                  <a:pt x="1484" y="706"/>
                </a:cubicBezTo>
                <a:lnTo>
                  <a:pt x="1486" y="703"/>
                </a:lnTo>
                <a:close/>
                <a:moveTo>
                  <a:pt x="1491" y="702"/>
                </a:moveTo>
                <a:cubicBezTo>
                  <a:pt x="1499" y="692"/>
                  <a:pt x="1499" y="692"/>
                  <a:pt x="1499" y="692"/>
                </a:cubicBezTo>
                <a:cubicBezTo>
                  <a:pt x="1502" y="693"/>
                  <a:pt x="1502" y="693"/>
                  <a:pt x="1502" y="693"/>
                </a:cubicBezTo>
                <a:cubicBezTo>
                  <a:pt x="1494" y="703"/>
                  <a:pt x="1494" y="703"/>
                  <a:pt x="1494" y="703"/>
                </a:cubicBezTo>
                <a:cubicBezTo>
                  <a:pt x="1492" y="703"/>
                  <a:pt x="1492" y="703"/>
                  <a:pt x="1492" y="703"/>
                </a:cubicBezTo>
                <a:lnTo>
                  <a:pt x="1491" y="702"/>
                </a:lnTo>
                <a:close/>
                <a:moveTo>
                  <a:pt x="1501" y="690"/>
                </a:moveTo>
                <a:cubicBezTo>
                  <a:pt x="1504" y="686"/>
                  <a:pt x="1504" y="686"/>
                  <a:pt x="1504" y="686"/>
                </a:cubicBezTo>
                <a:cubicBezTo>
                  <a:pt x="1507" y="687"/>
                  <a:pt x="1507" y="687"/>
                  <a:pt x="1507" y="687"/>
                </a:cubicBezTo>
                <a:cubicBezTo>
                  <a:pt x="1504" y="691"/>
                  <a:pt x="1504" y="691"/>
                  <a:pt x="1504" y="691"/>
                </a:cubicBezTo>
                <a:lnTo>
                  <a:pt x="1501" y="690"/>
                </a:lnTo>
                <a:close/>
                <a:moveTo>
                  <a:pt x="1506" y="684"/>
                </a:moveTo>
                <a:cubicBezTo>
                  <a:pt x="1509" y="680"/>
                  <a:pt x="1509" y="680"/>
                  <a:pt x="1509" y="680"/>
                </a:cubicBezTo>
                <a:cubicBezTo>
                  <a:pt x="1512" y="681"/>
                  <a:pt x="1512" y="681"/>
                  <a:pt x="1512" y="681"/>
                </a:cubicBezTo>
                <a:cubicBezTo>
                  <a:pt x="1509" y="685"/>
                  <a:pt x="1509" y="685"/>
                  <a:pt x="1509" y="685"/>
                </a:cubicBezTo>
                <a:lnTo>
                  <a:pt x="1506" y="684"/>
                </a:lnTo>
                <a:close/>
                <a:moveTo>
                  <a:pt x="1511" y="677"/>
                </a:moveTo>
                <a:cubicBezTo>
                  <a:pt x="1535" y="647"/>
                  <a:pt x="1535" y="647"/>
                  <a:pt x="1535" y="647"/>
                </a:cubicBezTo>
                <a:cubicBezTo>
                  <a:pt x="1534" y="653"/>
                  <a:pt x="1534" y="653"/>
                  <a:pt x="1534" y="653"/>
                </a:cubicBezTo>
                <a:cubicBezTo>
                  <a:pt x="1514" y="679"/>
                  <a:pt x="1514" y="679"/>
                  <a:pt x="1514" y="679"/>
                </a:cubicBezTo>
                <a:lnTo>
                  <a:pt x="1511" y="677"/>
                </a:lnTo>
                <a:close/>
                <a:moveTo>
                  <a:pt x="1508" y="676"/>
                </a:moveTo>
                <a:cubicBezTo>
                  <a:pt x="1508" y="676"/>
                  <a:pt x="1508" y="676"/>
                  <a:pt x="1508" y="676"/>
                </a:cubicBezTo>
                <a:cubicBezTo>
                  <a:pt x="1537" y="639"/>
                  <a:pt x="1537" y="639"/>
                  <a:pt x="1537" y="639"/>
                </a:cubicBezTo>
                <a:cubicBezTo>
                  <a:pt x="1537" y="641"/>
                  <a:pt x="1537" y="641"/>
                  <a:pt x="1537" y="641"/>
                </a:cubicBezTo>
                <a:lnTo>
                  <a:pt x="1508" y="676"/>
                </a:lnTo>
                <a:close/>
                <a:moveTo>
                  <a:pt x="1536" y="630"/>
                </a:moveTo>
                <a:cubicBezTo>
                  <a:pt x="1540" y="626"/>
                  <a:pt x="1540" y="626"/>
                  <a:pt x="1540" y="626"/>
                </a:cubicBezTo>
                <a:cubicBezTo>
                  <a:pt x="1541" y="625"/>
                  <a:pt x="1541" y="625"/>
                  <a:pt x="1541" y="625"/>
                </a:cubicBezTo>
                <a:cubicBezTo>
                  <a:pt x="1537" y="630"/>
                  <a:pt x="1537" y="630"/>
                  <a:pt x="1537" y="630"/>
                </a:cubicBezTo>
                <a:lnTo>
                  <a:pt x="1536" y="630"/>
                </a:lnTo>
                <a:close/>
                <a:moveTo>
                  <a:pt x="1538" y="617"/>
                </a:moveTo>
                <a:cubicBezTo>
                  <a:pt x="1519" y="610"/>
                  <a:pt x="1519" y="610"/>
                  <a:pt x="1519" y="610"/>
                </a:cubicBezTo>
                <a:cubicBezTo>
                  <a:pt x="1522" y="606"/>
                  <a:pt x="1522" y="606"/>
                  <a:pt x="1522" y="606"/>
                </a:cubicBezTo>
                <a:cubicBezTo>
                  <a:pt x="1543" y="613"/>
                  <a:pt x="1543" y="613"/>
                  <a:pt x="1543" y="613"/>
                </a:cubicBezTo>
                <a:cubicBezTo>
                  <a:pt x="1542" y="614"/>
                  <a:pt x="1542" y="614"/>
                  <a:pt x="1542" y="614"/>
                </a:cubicBezTo>
                <a:lnTo>
                  <a:pt x="1538" y="617"/>
                </a:lnTo>
                <a:close/>
                <a:moveTo>
                  <a:pt x="1535" y="619"/>
                </a:moveTo>
                <a:cubicBezTo>
                  <a:pt x="1530" y="622"/>
                  <a:pt x="1530" y="622"/>
                  <a:pt x="1530" y="622"/>
                </a:cubicBezTo>
                <a:cubicBezTo>
                  <a:pt x="1502" y="631"/>
                  <a:pt x="1502" y="631"/>
                  <a:pt x="1502" y="631"/>
                </a:cubicBezTo>
                <a:cubicBezTo>
                  <a:pt x="1517" y="612"/>
                  <a:pt x="1517" y="612"/>
                  <a:pt x="1517" y="612"/>
                </a:cubicBezTo>
                <a:lnTo>
                  <a:pt x="1535" y="619"/>
                </a:lnTo>
                <a:close/>
                <a:moveTo>
                  <a:pt x="1497" y="632"/>
                </a:moveTo>
                <a:cubicBezTo>
                  <a:pt x="1489" y="635"/>
                  <a:pt x="1489" y="635"/>
                  <a:pt x="1489" y="635"/>
                </a:cubicBezTo>
                <a:cubicBezTo>
                  <a:pt x="1509" y="609"/>
                  <a:pt x="1509" y="609"/>
                  <a:pt x="1509" y="609"/>
                </a:cubicBezTo>
                <a:cubicBezTo>
                  <a:pt x="1514" y="611"/>
                  <a:pt x="1514" y="611"/>
                  <a:pt x="1514" y="611"/>
                </a:cubicBezTo>
                <a:lnTo>
                  <a:pt x="1497" y="632"/>
                </a:lnTo>
                <a:close/>
                <a:moveTo>
                  <a:pt x="1506" y="605"/>
                </a:moveTo>
                <a:cubicBezTo>
                  <a:pt x="1481" y="596"/>
                  <a:pt x="1481" y="596"/>
                  <a:pt x="1481" y="596"/>
                </a:cubicBezTo>
                <a:cubicBezTo>
                  <a:pt x="1482" y="592"/>
                  <a:pt x="1482" y="592"/>
                  <a:pt x="1482" y="592"/>
                </a:cubicBezTo>
                <a:cubicBezTo>
                  <a:pt x="1509" y="601"/>
                  <a:pt x="1509" y="601"/>
                  <a:pt x="1509" y="601"/>
                </a:cubicBezTo>
                <a:lnTo>
                  <a:pt x="1506" y="605"/>
                </a:lnTo>
                <a:close/>
                <a:moveTo>
                  <a:pt x="1504" y="607"/>
                </a:moveTo>
                <a:cubicBezTo>
                  <a:pt x="1480" y="637"/>
                  <a:pt x="1480" y="637"/>
                  <a:pt x="1480" y="637"/>
                </a:cubicBezTo>
                <a:cubicBezTo>
                  <a:pt x="1468" y="641"/>
                  <a:pt x="1468" y="641"/>
                  <a:pt x="1468" y="641"/>
                </a:cubicBezTo>
                <a:cubicBezTo>
                  <a:pt x="1480" y="599"/>
                  <a:pt x="1480" y="599"/>
                  <a:pt x="1480" y="599"/>
                </a:cubicBezTo>
                <a:lnTo>
                  <a:pt x="1504" y="607"/>
                </a:lnTo>
                <a:close/>
                <a:moveTo>
                  <a:pt x="1464" y="642"/>
                </a:moveTo>
                <a:cubicBezTo>
                  <a:pt x="1456" y="645"/>
                  <a:pt x="1456" y="645"/>
                  <a:pt x="1456" y="645"/>
                </a:cubicBezTo>
                <a:cubicBezTo>
                  <a:pt x="1467" y="608"/>
                  <a:pt x="1467" y="608"/>
                  <a:pt x="1467" y="608"/>
                </a:cubicBezTo>
                <a:cubicBezTo>
                  <a:pt x="1467" y="608"/>
                  <a:pt x="1467" y="608"/>
                  <a:pt x="1467" y="608"/>
                </a:cubicBezTo>
                <a:cubicBezTo>
                  <a:pt x="1467" y="608"/>
                  <a:pt x="1467" y="608"/>
                  <a:pt x="1467" y="608"/>
                </a:cubicBezTo>
                <a:cubicBezTo>
                  <a:pt x="1467" y="608"/>
                  <a:pt x="1467" y="607"/>
                  <a:pt x="1467" y="607"/>
                </a:cubicBezTo>
                <a:cubicBezTo>
                  <a:pt x="1467" y="607"/>
                  <a:pt x="1467" y="607"/>
                  <a:pt x="1467" y="607"/>
                </a:cubicBezTo>
                <a:cubicBezTo>
                  <a:pt x="1467" y="607"/>
                  <a:pt x="1467" y="607"/>
                  <a:pt x="1467" y="607"/>
                </a:cubicBezTo>
                <a:cubicBezTo>
                  <a:pt x="1467" y="607"/>
                  <a:pt x="1467" y="607"/>
                  <a:pt x="1467" y="607"/>
                </a:cubicBezTo>
                <a:cubicBezTo>
                  <a:pt x="1467" y="607"/>
                  <a:pt x="1467" y="607"/>
                  <a:pt x="1467" y="607"/>
                </a:cubicBezTo>
                <a:cubicBezTo>
                  <a:pt x="1467" y="607"/>
                  <a:pt x="1467" y="607"/>
                  <a:pt x="1467" y="606"/>
                </a:cubicBezTo>
                <a:cubicBezTo>
                  <a:pt x="1467" y="606"/>
                  <a:pt x="1467" y="606"/>
                  <a:pt x="1467" y="606"/>
                </a:cubicBezTo>
                <a:cubicBezTo>
                  <a:pt x="1467" y="606"/>
                  <a:pt x="1467" y="606"/>
                  <a:pt x="1466" y="606"/>
                </a:cubicBezTo>
                <a:cubicBezTo>
                  <a:pt x="1466" y="606"/>
                  <a:pt x="1466" y="606"/>
                  <a:pt x="1466" y="606"/>
                </a:cubicBezTo>
                <a:cubicBezTo>
                  <a:pt x="1466" y="606"/>
                  <a:pt x="1466" y="606"/>
                  <a:pt x="1466" y="606"/>
                </a:cubicBezTo>
                <a:cubicBezTo>
                  <a:pt x="1466" y="606"/>
                  <a:pt x="1466" y="606"/>
                  <a:pt x="1466" y="606"/>
                </a:cubicBezTo>
                <a:cubicBezTo>
                  <a:pt x="1466" y="606"/>
                  <a:pt x="1466" y="606"/>
                  <a:pt x="1466" y="606"/>
                </a:cubicBezTo>
                <a:cubicBezTo>
                  <a:pt x="1423" y="617"/>
                  <a:pt x="1423" y="617"/>
                  <a:pt x="1423" y="617"/>
                </a:cubicBezTo>
                <a:cubicBezTo>
                  <a:pt x="1422" y="610"/>
                  <a:pt x="1422" y="610"/>
                  <a:pt x="1422" y="610"/>
                </a:cubicBezTo>
                <a:cubicBezTo>
                  <a:pt x="1470" y="599"/>
                  <a:pt x="1470" y="599"/>
                  <a:pt x="1470" y="599"/>
                </a:cubicBezTo>
                <a:cubicBezTo>
                  <a:pt x="1470" y="598"/>
                  <a:pt x="1470" y="598"/>
                  <a:pt x="1470" y="598"/>
                </a:cubicBezTo>
                <a:cubicBezTo>
                  <a:pt x="1470" y="598"/>
                  <a:pt x="1470" y="598"/>
                  <a:pt x="1470" y="598"/>
                </a:cubicBezTo>
                <a:cubicBezTo>
                  <a:pt x="1470" y="598"/>
                  <a:pt x="1470" y="598"/>
                  <a:pt x="1470" y="598"/>
                </a:cubicBezTo>
                <a:cubicBezTo>
                  <a:pt x="1470" y="598"/>
                  <a:pt x="1471" y="598"/>
                  <a:pt x="1471" y="598"/>
                </a:cubicBezTo>
                <a:cubicBezTo>
                  <a:pt x="1471" y="596"/>
                  <a:pt x="1471" y="596"/>
                  <a:pt x="1471" y="596"/>
                </a:cubicBezTo>
                <a:cubicBezTo>
                  <a:pt x="1478" y="598"/>
                  <a:pt x="1478" y="598"/>
                  <a:pt x="1478" y="598"/>
                </a:cubicBezTo>
                <a:lnTo>
                  <a:pt x="1464" y="642"/>
                </a:lnTo>
                <a:close/>
                <a:moveTo>
                  <a:pt x="1468" y="596"/>
                </a:moveTo>
                <a:cubicBezTo>
                  <a:pt x="1422" y="607"/>
                  <a:pt x="1422" y="607"/>
                  <a:pt x="1422" y="607"/>
                </a:cubicBezTo>
                <a:cubicBezTo>
                  <a:pt x="1422" y="578"/>
                  <a:pt x="1422" y="578"/>
                  <a:pt x="1422" y="578"/>
                </a:cubicBezTo>
                <a:cubicBezTo>
                  <a:pt x="1468" y="595"/>
                  <a:pt x="1468" y="595"/>
                  <a:pt x="1468" y="595"/>
                </a:cubicBezTo>
                <a:lnTo>
                  <a:pt x="1468" y="596"/>
                </a:lnTo>
                <a:close/>
                <a:moveTo>
                  <a:pt x="1422" y="690"/>
                </a:moveTo>
                <a:cubicBezTo>
                  <a:pt x="1423" y="741"/>
                  <a:pt x="1423" y="741"/>
                  <a:pt x="1423" y="741"/>
                </a:cubicBezTo>
                <a:cubicBezTo>
                  <a:pt x="1419" y="753"/>
                  <a:pt x="1419" y="753"/>
                  <a:pt x="1419" y="753"/>
                </a:cubicBezTo>
                <a:cubicBezTo>
                  <a:pt x="1419" y="751"/>
                  <a:pt x="1419" y="751"/>
                  <a:pt x="1419" y="751"/>
                </a:cubicBezTo>
                <a:cubicBezTo>
                  <a:pt x="1417" y="688"/>
                  <a:pt x="1417" y="688"/>
                  <a:pt x="1417" y="688"/>
                </a:cubicBezTo>
                <a:lnTo>
                  <a:pt x="1422" y="690"/>
                </a:lnTo>
                <a:close/>
                <a:moveTo>
                  <a:pt x="1419" y="757"/>
                </a:moveTo>
                <a:cubicBezTo>
                  <a:pt x="1419" y="757"/>
                  <a:pt x="1419" y="757"/>
                  <a:pt x="1419" y="758"/>
                </a:cubicBezTo>
                <a:cubicBezTo>
                  <a:pt x="1419" y="758"/>
                  <a:pt x="1419" y="758"/>
                  <a:pt x="1419" y="758"/>
                </a:cubicBezTo>
                <a:cubicBezTo>
                  <a:pt x="1419" y="758"/>
                  <a:pt x="1419" y="758"/>
                  <a:pt x="1420" y="758"/>
                </a:cubicBezTo>
                <a:cubicBezTo>
                  <a:pt x="1420" y="758"/>
                  <a:pt x="1420" y="758"/>
                  <a:pt x="1420" y="758"/>
                </a:cubicBezTo>
                <a:cubicBezTo>
                  <a:pt x="1420" y="758"/>
                  <a:pt x="1420" y="758"/>
                  <a:pt x="1420" y="758"/>
                </a:cubicBezTo>
                <a:cubicBezTo>
                  <a:pt x="1420" y="758"/>
                  <a:pt x="1420" y="757"/>
                  <a:pt x="1420" y="757"/>
                </a:cubicBezTo>
                <a:cubicBezTo>
                  <a:pt x="1420" y="757"/>
                  <a:pt x="1420" y="757"/>
                  <a:pt x="1421" y="757"/>
                </a:cubicBezTo>
                <a:cubicBezTo>
                  <a:pt x="1421" y="757"/>
                  <a:pt x="1421" y="757"/>
                  <a:pt x="1421" y="757"/>
                </a:cubicBezTo>
                <a:cubicBezTo>
                  <a:pt x="1421" y="757"/>
                  <a:pt x="1421" y="757"/>
                  <a:pt x="1421" y="757"/>
                </a:cubicBezTo>
                <a:cubicBezTo>
                  <a:pt x="1423" y="749"/>
                  <a:pt x="1423" y="749"/>
                  <a:pt x="1423" y="749"/>
                </a:cubicBezTo>
                <a:cubicBezTo>
                  <a:pt x="1424" y="768"/>
                  <a:pt x="1424" y="768"/>
                  <a:pt x="1424" y="768"/>
                </a:cubicBezTo>
                <a:cubicBezTo>
                  <a:pt x="1424" y="768"/>
                  <a:pt x="1424" y="768"/>
                  <a:pt x="1424" y="768"/>
                </a:cubicBezTo>
                <a:cubicBezTo>
                  <a:pt x="1424" y="768"/>
                  <a:pt x="1424" y="768"/>
                  <a:pt x="1424" y="768"/>
                </a:cubicBezTo>
                <a:cubicBezTo>
                  <a:pt x="1424" y="768"/>
                  <a:pt x="1424" y="768"/>
                  <a:pt x="1424" y="769"/>
                </a:cubicBezTo>
                <a:cubicBezTo>
                  <a:pt x="1424" y="769"/>
                  <a:pt x="1424" y="769"/>
                  <a:pt x="1424" y="769"/>
                </a:cubicBezTo>
                <a:cubicBezTo>
                  <a:pt x="1424" y="769"/>
                  <a:pt x="1424" y="769"/>
                  <a:pt x="1424" y="769"/>
                </a:cubicBezTo>
                <a:cubicBezTo>
                  <a:pt x="1424" y="769"/>
                  <a:pt x="1425" y="769"/>
                  <a:pt x="1425" y="769"/>
                </a:cubicBezTo>
                <a:cubicBezTo>
                  <a:pt x="1424" y="772"/>
                  <a:pt x="1424" y="772"/>
                  <a:pt x="1424" y="772"/>
                </a:cubicBezTo>
                <a:cubicBezTo>
                  <a:pt x="1424" y="772"/>
                  <a:pt x="1424" y="772"/>
                  <a:pt x="1424" y="772"/>
                </a:cubicBezTo>
                <a:cubicBezTo>
                  <a:pt x="1423" y="773"/>
                  <a:pt x="1423" y="773"/>
                  <a:pt x="1423" y="773"/>
                </a:cubicBezTo>
                <a:cubicBezTo>
                  <a:pt x="1419" y="761"/>
                  <a:pt x="1419" y="761"/>
                  <a:pt x="1419" y="761"/>
                </a:cubicBezTo>
                <a:cubicBezTo>
                  <a:pt x="1419" y="757"/>
                  <a:pt x="1419" y="757"/>
                  <a:pt x="1419" y="757"/>
                </a:cubicBezTo>
                <a:cubicBezTo>
                  <a:pt x="1419" y="757"/>
                  <a:pt x="1419" y="757"/>
                  <a:pt x="1419" y="757"/>
                </a:cubicBezTo>
                <a:close/>
                <a:moveTo>
                  <a:pt x="1424" y="682"/>
                </a:moveTo>
                <a:cubicBezTo>
                  <a:pt x="1440" y="687"/>
                  <a:pt x="1440" y="687"/>
                  <a:pt x="1440" y="687"/>
                </a:cubicBezTo>
                <a:cubicBezTo>
                  <a:pt x="1439" y="693"/>
                  <a:pt x="1439" y="693"/>
                  <a:pt x="1439" y="693"/>
                </a:cubicBezTo>
                <a:cubicBezTo>
                  <a:pt x="1425" y="688"/>
                  <a:pt x="1425" y="688"/>
                  <a:pt x="1425" y="688"/>
                </a:cubicBezTo>
                <a:lnTo>
                  <a:pt x="1424" y="682"/>
                </a:lnTo>
                <a:close/>
                <a:moveTo>
                  <a:pt x="1480" y="710"/>
                </a:moveTo>
                <a:cubicBezTo>
                  <a:pt x="1481" y="711"/>
                  <a:pt x="1481" y="711"/>
                  <a:pt x="1481" y="711"/>
                </a:cubicBezTo>
                <a:cubicBezTo>
                  <a:pt x="1432" y="772"/>
                  <a:pt x="1432" y="772"/>
                  <a:pt x="1432" y="772"/>
                </a:cubicBezTo>
                <a:cubicBezTo>
                  <a:pt x="1431" y="772"/>
                  <a:pt x="1431" y="772"/>
                  <a:pt x="1431" y="772"/>
                </a:cubicBezTo>
                <a:lnTo>
                  <a:pt x="1480" y="710"/>
                </a:lnTo>
                <a:close/>
                <a:moveTo>
                  <a:pt x="1495" y="715"/>
                </a:moveTo>
                <a:cubicBezTo>
                  <a:pt x="1508" y="720"/>
                  <a:pt x="1508" y="720"/>
                  <a:pt x="1508" y="720"/>
                </a:cubicBezTo>
                <a:cubicBezTo>
                  <a:pt x="1515" y="726"/>
                  <a:pt x="1515" y="726"/>
                  <a:pt x="1515" y="726"/>
                </a:cubicBezTo>
                <a:cubicBezTo>
                  <a:pt x="1510" y="729"/>
                  <a:pt x="1510" y="729"/>
                  <a:pt x="1510" y="729"/>
                </a:cubicBezTo>
                <a:lnTo>
                  <a:pt x="1495" y="715"/>
                </a:lnTo>
                <a:close/>
                <a:moveTo>
                  <a:pt x="1491" y="711"/>
                </a:moveTo>
                <a:cubicBezTo>
                  <a:pt x="1494" y="708"/>
                  <a:pt x="1494" y="708"/>
                  <a:pt x="1494" y="708"/>
                </a:cubicBezTo>
                <a:cubicBezTo>
                  <a:pt x="1502" y="715"/>
                  <a:pt x="1502" y="715"/>
                  <a:pt x="1502" y="715"/>
                </a:cubicBezTo>
                <a:lnTo>
                  <a:pt x="1491" y="711"/>
                </a:lnTo>
                <a:close/>
                <a:moveTo>
                  <a:pt x="1505" y="694"/>
                </a:moveTo>
                <a:cubicBezTo>
                  <a:pt x="1524" y="701"/>
                  <a:pt x="1524" y="701"/>
                  <a:pt x="1524" y="701"/>
                </a:cubicBezTo>
                <a:cubicBezTo>
                  <a:pt x="1521" y="713"/>
                  <a:pt x="1521" y="713"/>
                  <a:pt x="1521" y="713"/>
                </a:cubicBezTo>
                <a:cubicBezTo>
                  <a:pt x="1497" y="704"/>
                  <a:pt x="1497" y="704"/>
                  <a:pt x="1497" y="704"/>
                </a:cubicBezTo>
                <a:lnTo>
                  <a:pt x="1505" y="694"/>
                </a:lnTo>
                <a:close/>
                <a:moveTo>
                  <a:pt x="1507" y="692"/>
                </a:moveTo>
                <a:cubicBezTo>
                  <a:pt x="1510" y="688"/>
                  <a:pt x="1510" y="688"/>
                  <a:pt x="1510" y="688"/>
                </a:cubicBezTo>
                <a:cubicBezTo>
                  <a:pt x="1525" y="694"/>
                  <a:pt x="1525" y="694"/>
                  <a:pt x="1525" y="694"/>
                </a:cubicBezTo>
                <a:cubicBezTo>
                  <a:pt x="1524" y="698"/>
                  <a:pt x="1524" y="698"/>
                  <a:pt x="1524" y="698"/>
                </a:cubicBezTo>
                <a:lnTo>
                  <a:pt x="1507" y="692"/>
                </a:lnTo>
                <a:close/>
                <a:moveTo>
                  <a:pt x="1512" y="686"/>
                </a:moveTo>
                <a:cubicBezTo>
                  <a:pt x="1515" y="682"/>
                  <a:pt x="1515" y="682"/>
                  <a:pt x="1515" y="682"/>
                </a:cubicBezTo>
                <a:cubicBezTo>
                  <a:pt x="1527" y="687"/>
                  <a:pt x="1527" y="687"/>
                  <a:pt x="1527" y="687"/>
                </a:cubicBezTo>
                <a:cubicBezTo>
                  <a:pt x="1526" y="691"/>
                  <a:pt x="1526" y="691"/>
                  <a:pt x="1526" y="691"/>
                </a:cubicBezTo>
                <a:lnTo>
                  <a:pt x="1512" y="686"/>
                </a:lnTo>
                <a:close/>
                <a:moveTo>
                  <a:pt x="1517" y="680"/>
                </a:moveTo>
                <a:cubicBezTo>
                  <a:pt x="1533" y="660"/>
                  <a:pt x="1533" y="660"/>
                  <a:pt x="1533" y="660"/>
                </a:cubicBezTo>
                <a:cubicBezTo>
                  <a:pt x="1528" y="684"/>
                  <a:pt x="1528" y="684"/>
                  <a:pt x="1528" y="684"/>
                </a:cubicBezTo>
                <a:lnTo>
                  <a:pt x="1517" y="680"/>
                </a:lnTo>
                <a:close/>
                <a:moveTo>
                  <a:pt x="1528" y="695"/>
                </a:moveTo>
                <a:cubicBezTo>
                  <a:pt x="1532" y="696"/>
                  <a:pt x="1532" y="696"/>
                  <a:pt x="1532" y="696"/>
                </a:cubicBezTo>
                <a:cubicBezTo>
                  <a:pt x="1531" y="701"/>
                  <a:pt x="1531" y="701"/>
                  <a:pt x="1531" y="701"/>
                </a:cubicBezTo>
                <a:cubicBezTo>
                  <a:pt x="1527" y="699"/>
                  <a:pt x="1527" y="699"/>
                  <a:pt x="1527" y="699"/>
                </a:cubicBezTo>
                <a:lnTo>
                  <a:pt x="1528" y="695"/>
                </a:lnTo>
                <a:close/>
                <a:moveTo>
                  <a:pt x="1529" y="692"/>
                </a:moveTo>
                <a:cubicBezTo>
                  <a:pt x="1530" y="688"/>
                  <a:pt x="1530" y="688"/>
                  <a:pt x="1530" y="688"/>
                </a:cubicBezTo>
                <a:cubicBezTo>
                  <a:pt x="1533" y="689"/>
                  <a:pt x="1533" y="689"/>
                  <a:pt x="1533" y="689"/>
                </a:cubicBezTo>
                <a:cubicBezTo>
                  <a:pt x="1532" y="693"/>
                  <a:pt x="1532" y="693"/>
                  <a:pt x="1532" y="693"/>
                </a:cubicBezTo>
                <a:lnTo>
                  <a:pt x="1529" y="692"/>
                </a:lnTo>
                <a:close/>
                <a:moveTo>
                  <a:pt x="1530" y="685"/>
                </a:moveTo>
                <a:cubicBezTo>
                  <a:pt x="1537" y="655"/>
                  <a:pt x="1537" y="655"/>
                  <a:pt x="1537" y="655"/>
                </a:cubicBezTo>
                <a:cubicBezTo>
                  <a:pt x="1542" y="648"/>
                  <a:pt x="1542" y="648"/>
                  <a:pt x="1542" y="648"/>
                </a:cubicBezTo>
                <a:cubicBezTo>
                  <a:pt x="1534" y="686"/>
                  <a:pt x="1534" y="686"/>
                  <a:pt x="1534" y="686"/>
                </a:cubicBezTo>
                <a:lnTo>
                  <a:pt x="1530" y="685"/>
                </a:lnTo>
                <a:close/>
                <a:moveTo>
                  <a:pt x="1538" y="648"/>
                </a:moveTo>
                <a:cubicBezTo>
                  <a:pt x="1539" y="642"/>
                  <a:pt x="1539" y="642"/>
                  <a:pt x="1539" y="642"/>
                </a:cubicBezTo>
                <a:cubicBezTo>
                  <a:pt x="1544" y="636"/>
                  <a:pt x="1544" y="636"/>
                  <a:pt x="1544" y="636"/>
                </a:cubicBezTo>
                <a:cubicBezTo>
                  <a:pt x="1543" y="642"/>
                  <a:pt x="1543" y="642"/>
                  <a:pt x="1543" y="642"/>
                </a:cubicBezTo>
                <a:lnTo>
                  <a:pt x="1538" y="648"/>
                </a:lnTo>
                <a:close/>
                <a:moveTo>
                  <a:pt x="1541" y="636"/>
                </a:moveTo>
                <a:cubicBezTo>
                  <a:pt x="1541" y="634"/>
                  <a:pt x="1541" y="634"/>
                  <a:pt x="1541" y="634"/>
                </a:cubicBezTo>
                <a:cubicBezTo>
                  <a:pt x="1551" y="622"/>
                  <a:pt x="1551" y="622"/>
                  <a:pt x="1551" y="622"/>
                </a:cubicBezTo>
                <a:cubicBezTo>
                  <a:pt x="1548" y="636"/>
                  <a:pt x="1548" y="636"/>
                  <a:pt x="1548" y="636"/>
                </a:cubicBezTo>
                <a:cubicBezTo>
                  <a:pt x="1547" y="637"/>
                  <a:pt x="1547" y="637"/>
                  <a:pt x="1547" y="637"/>
                </a:cubicBezTo>
                <a:cubicBezTo>
                  <a:pt x="1548" y="631"/>
                  <a:pt x="1548" y="631"/>
                  <a:pt x="1548" y="631"/>
                </a:cubicBezTo>
                <a:cubicBezTo>
                  <a:pt x="1548" y="630"/>
                  <a:pt x="1548" y="630"/>
                  <a:pt x="1548" y="630"/>
                </a:cubicBezTo>
                <a:cubicBezTo>
                  <a:pt x="1548" y="630"/>
                  <a:pt x="1548" y="630"/>
                  <a:pt x="1548" y="630"/>
                </a:cubicBezTo>
                <a:cubicBezTo>
                  <a:pt x="1548" y="630"/>
                  <a:pt x="1548" y="629"/>
                  <a:pt x="1548" y="629"/>
                </a:cubicBezTo>
                <a:cubicBezTo>
                  <a:pt x="1548" y="629"/>
                  <a:pt x="1548" y="629"/>
                  <a:pt x="1548" y="629"/>
                </a:cubicBezTo>
                <a:cubicBezTo>
                  <a:pt x="1548" y="629"/>
                  <a:pt x="1548" y="629"/>
                  <a:pt x="1548" y="629"/>
                </a:cubicBezTo>
                <a:cubicBezTo>
                  <a:pt x="1548" y="629"/>
                  <a:pt x="1547" y="629"/>
                  <a:pt x="1547" y="629"/>
                </a:cubicBezTo>
                <a:cubicBezTo>
                  <a:pt x="1547" y="629"/>
                  <a:pt x="1547" y="629"/>
                  <a:pt x="1547" y="629"/>
                </a:cubicBezTo>
                <a:cubicBezTo>
                  <a:pt x="1547" y="629"/>
                  <a:pt x="1547" y="629"/>
                  <a:pt x="1547" y="629"/>
                </a:cubicBezTo>
                <a:cubicBezTo>
                  <a:pt x="1546" y="629"/>
                  <a:pt x="1546" y="629"/>
                  <a:pt x="1546" y="629"/>
                </a:cubicBezTo>
                <a:cubicBezTo>
                  <a:pt x="1546" y="629"/>
                  <a:pt x="1546" y="629"/>
                  <a:pt x="1546" y="629"/>
                </a:cubicBezTo>
                <a:lnTo>
                  <a:pt x="1541" y="636"/>
                </a:lnTo>
                <a:close/>
                <a:moveTo>
                  <a:pt x="1552" y="616"/>
                </a:moveTo>
                <a:cubicBezTo>
                  <a:pt x="1549" y="620"/>
                  <a:pt x="1549" y="620"/>
                  <a:pt x="1549" y="620"/>
                </a:cubicBezTo>
                <a:cubicBezTo>
                  <a:pt x="1549" y="620"/>
                  <a:pt x="1549" y="620"/>
                  <a:pt x="1549" y="620"/>
                </a:cubicBezTo>
                <a:cubicBezTo>
                  <a:pt x="1549" y="620"/>
                  <a:pt x="1549" y="620"/>
                  <a:pt x="1549" y="620"/>
                </a:cubicBezTo>
                <a:cubicBezTo>
                  <a:pt x="1549" y="619"/>
                  <a:pt x="1549" y="619"/>
                  <a:pt x="1548" y="619"/>
                </a:cubicBezTo>
                <a:cubicBezTo>
                  <a:pt x="1548" y="619"/>
                  <a:pt x="1548" y="619"/>
                  <a:pt x="1548" y="619"/>
                </a:cubicBezTo>
                <a:cubicBezTo>
                  <a:pt x="1548" y="619"/>
                  <a:pt x="1548" y="619"/>
                  <a:pt x="1548" y="619"/>
                </a:cubicBezTo>
                <a:cubicBezTo>
                  <a:pt x="1548" y="619"/>
                  <a:pt x="1548" y="619"/>
                  <a:pt x="1548" y="619"/>
                </a:cubicBezTo>
                <a:cubicBezTo>
                  <a:pt x="1548" y="619"/>
                  <a:pt x="1547" y="618"/>
                  <a:pt x="1547" y="618"/>
                </a:cubicBezTo>
                <a:cubicBezTo>
                  <a:pt x="1547" y="618"/>
                  <a:pt x="1547" y="618"/>
                  <a:pt x="1547" y="618"/>
                </a:cubicBezTo>
                <a:cubicBezTo>
                  <a:pt x="1547" y="618"/>
                  <a:pt x="1547" y="619"/>
                  <a:pt x="1547" y="619"/>
                </a:cubicBezTo>
                <a:cubicBezTo>
                  <a:pt x="1544" y="620"/>
                  <a:pt x="1544" y="620"/>
                  <a:pt x="1544" y="620"/>
                </a:cubicBezTo>
                <a:cubicBezTo>
                  <a:pt x="1544" y="620"/>
                  <a:pt x="1544" y="620"/>
                  <a:pt x="1544" y="620"/>
                </a:cubicBezTo>
                <a:cubicBezTo>
                  <a:pt x="1544" y="620"/>
                  <a:pt x="1544" y="620"/>
                  <a:pt x="1544" y="620"/>
                </a:cubicBezTo>
                <a:cubicBezTo>
                  <a:pt x="1544" y="620"/>
                  <a:pt x="1544" y="619"/>
                  <a:pt x="1544" y="619"/>
                </a:cubicBezTo>
                <a:cubicBezTo>
                  <a:pt x="1545" y="616"/>
                  <a:pt x="1545" y="616"/>
                  <a:pt x="1545" y="616"/>
                </a:cubicBezTo>
                <a:cubicBezTo>
                  <a:pt x="1547" y="615"/>
                  <a:pt x="1547" y="615"/>
                  <a:pt x="1547" y="615"/>
                </a:cubicBezTo>
                <a:lnTo>
                  <a:pt x="1552" y="616"/>
                </a:lnTo>
                <a:close/>
                <a:moveTo>
                  <a:pt x="1550" y="613"/>
                </a:moveTo>
                <a:cubicBezTo>
                  <a:pt x="1554" y="611"/>
                  <a:pt x="1554" y="611"/>
                  <a:pt x="1554" y="611"/>
                </a:cubicBezTo>
                <a:cubicBezTo>
                  <a:pt x="1554" y="611"/>
                  <a:pt x="1554" y="611"/>
                  <a:pt x="1554" y="611"/>
                </a:cubicBezTo>
                <a:cubicBezTo>
                  <a:pt x="1554" y="611"/>
                  <a:pt x="1554" y="611"/>
                  <a:pt x="1554" y="611"/>
                </a:cubicBezTo>
                <a:cubicBezTo>
                  <a:pt x="1554" y="611"/>
                  <a:pt x="1554" y="610"/>
                  <a:pt x="1554" y="610"/>
                </a:cubicBezTo>
                <a:cubicBezTo>
                  <a:pt x="1553" y="614"/>
                  <a:pt x="1553" y="614"/>
                  <a:pt x="1553" y="614"/>
                </a:cubicBezTo>
                <a:lnTo>
                  <a:pt x="1550" y="613"/>
                </a:lnTo>
                <a:close/>
                <a:moveTo>
                  <a:pt x="1692" y="706"/>
                </a:moveTo>
                <a:cubicBezTo>
                  <a:pt x="1692" y="706"/>
                  <a:pt x="1692" y="706"/>
                  <a:pt x="1692" y="706"/>
                </a:cubicBezTo>
                <a:cubicBezTo>
                  <a:pt x="1692" y="706"/>
                  <a:pt x="1692" y="706"/>
                  <a:pt x="1692" y="705"/>
                </a:cubicBezTo>
                <a:cubicBezTo>
                  <a:pt x="1692" y="705"/>
                  <a:pt x="1692" y="705"/>
                  <a:pt x="1692" y="705"/>
                </a:cubicBezTo>
                <a:cubicBezTo>
                  <a:pt x="1692" y="705"/>
                  <a:pt x="1692" y="705"/>
                  <a:pt x="1692" y="705"/>
                </a:cubicBezTo>
                <a:cubicBezTo>
                  <a:pt x="1692" y="704"/>
                  <a:pt x="1692" y="704"/>
                  <a:pt x="1692" y="704"/>
                </a:cubicBezTo>
                <a:cubicBezTo>
                  <a:pt x="1692" y="704"/>
                  <a:pt x="1692" y="704"/>
                  <a:pt x="1692" y="704"/>
                </a:cubicBezTo>
                <a:cubicBezTo>
                  <a:pt x="1692" y="704"/>
                  <a:pt x="1691" y="704"/>
                  <a:pt x="1691" y="704"/>
                </a:cubicBezTo>
                <a:cubicBezTo>
                  <a:pt x="1691" y="704"/>
                  <a:pt x="1691" y="704"/>
                  <a:pt x="1691" y="704"/>
                </a:cubicBezTo>
                <a:cubicBezTo>
                  <a:pt x="1558" y="626"/>
                  <a:pt x="1558" y="626"/>
                  <a:pt x="1558" y="626"/>
                </a:cubicBezTo>
                <a:cubicBezTo>
                  <a:pt x="1557" y="626"/>
                  <a:pt x="1557" y="626"/>
                  <a:pt x="1557" y="626"/>
                </a:cubicBezTo>
                <a:cubicBezTo>
                  <a:pt x="1557" y="626"/>
                  <a:pt x="1557" y="626"/>
                  <a:pt x="1557" y="626"/>
                </a:cubicBezTo>
                <a:cubicBezTo>
                  <a:pt x="1556" y="626"/>
                  <a:pt x="1556" y="626"/>
                  <a:pt x="1556" y="626"/>
                </a:cubicBezTo>
                <a:cubicBezTo>
                  <a:pt x="1556" y="626"/>
                  <a:pt x="1556" y="626"/>
                  <a:pt x="1556" y="626"/>
                </a:cubicBezTo>
                <a:cubicBezTo>
                  <a:pt x="1552" y="631"/>
                  <a:pt x="1552" y="631"/>
                  <a:pt x="1552" y="631"/>
                </a:cubicBezTo>
                <a:cubicBezTo>
                  <a:pt x="1555" y="618"/>
                  <a:pt x="1555" y="618"/>
                  <a:pt x="1555" y="618"/>
                </a:cubicBezTo>
                <a:cubicBezTo>
                  <a:pt x="1697" y="701"/>
                  <a:pt x="1697" y="701"/>
                  <a:pt x="1697" y="701"/>
                </a:cubicBezTo>
                <a:cubicBezTo>
                  <a:pt x="1702" y="710"/>
                  <a:pt x="1702" y="710"/>
                  <a:pt x="1702" y="710"/>
                </a:cubicBezTo>
                <a:cubicBezTo>
                  <a:pt x="1699" y="708"/>
                  <a:pt x="1699" y="708"/>
                  <a:pt x="1699" y="708"/>
                </a:cubicBezTo>
                <a:cubicBezTo>
                  <a:pt x="1699" y="708"/>
                  <a:pt x="1699" y="708"/>
                  <a:pt x="1699" y="708"/>
                </a:cubicBezTo>
                <a:cubicBezTo>
                  <a:pt x="1699" y="708"/>
                  <a:pt x="1699" y="708"/>
                  <a:pt x="1699" y="708"/>
                </a:cubicBezTo>
                <a:cubicBezTo>
                  <a:pt x="1698" y="708"/>
                  <a:pt x="1698" y="708"/>
                  <a:pt x="1698" y="709"/>
                </a:cubicBezTo>
                <a:cubicBezTo>
                  <a:pt x="1698" y="709"/>
                  <a:pt x="1698" y="709"/>
                  <a:pt x="1698" y="709"/>
                </a:cubicBezTo>
                <a:cubicBezTo>
                  <a:pt x="1673" y="738"/>
                  <a:pt x="1673" y="738"/>
                  <a:pt x="1673" y="738"/>
                </a:cubicBezTo>
                <a:cubicBezTo>
                  <a:pt x="1666" y="736"/>
                  <a:pt x="1666" y="736"/>
                  <a:pt x="1666" y="736"/>
                </a:cubicBezTo>
                <a:lnTo>
                  <a:pt x="1692" y="706"/>
                </a:lnTo>
                <a:close/>
                <a:moveTo>
                  <a:pt x="1699" y="711"/>
                </a:moveTo>
                <a:cubicBezTo>
                  <a:pt x="1704" y="714"/>
                  <a:pt x="1704" y="714"/>
                  <a:pt x="1704" y="714"/>
                </a:cubicBezTo>
                <a:cubicBezTo>
                  <a:pt x="1730" y="760"/>
                  <a:pt x="1730" y="760"/>
                  <a:pt x="1730" y="760"/>
                </a:cubicBezTo>
                <a:cubicBezTo>
                  <a:pt x="1675" y="739"/>
                  <a:pt x="1675" y="739"/>
                  <a:pt x="1675" y="739"/>
                </a:cubicBezTo>
                <a:lnTo>
                  <a:pt x="1699" y="711"/>
                </a:lnTo>
                <a:close/>
                <a:moveTo>
                  <a:pt x="1699" y="699"/>
                </a:moveTo>
                <a:cubicBezTo>
                  <a:pt x="1693" y="687"/>
                  <a:pt x="1693" y="687"/>
                  <a:pt x="1693" y="687"/>
                </a:cubicBezTo>
                <a:cubicBezTo>
                  <a:pt x="1693" y="687"/>
                  <a:pt x="1693" y="687"/>
                  <a:pt x="1693" y="687"/>
                </a:cubicBezTo>
                <a:cubicBezTo>
                  <a:pt x="1693" y="687"/>
                  <a:pt x="1693" y="687"/>
                  <a:pt x="1693" y="687"/>
                </a:cubicBezTo>
                <a:cubicBezTo>
                  <a:pt x="1693" y="687"/>
                  <a:pt x="1693" y="687"/>
                  <a:pt x="1693" y="687"/>
                </a:cubicBezTo>
                <a:cubicBezTo>
                  <a:pt x="1693" y="687"/>
                  <a:pt x="1693" y="687"/>
                  <a:pt x="1693" y="686"/>
                </a:cubicBezTo>
                <a:cubicBezTo>
                  <a:pt x="1693" y="686"/>
                  <a:pt x="1693" y="686"/>
                  <a:pt x="1693" y="686"/>
                </a:cubicBezTo>
                <a:cubicBezTo>
                  <a:pt x="1689" y="680"/>
                  <a:pt x="1689" y="680"/>
                  <a:pt x="1689" y="680"/>
                </a:cubicBezTo>
                <a:cubicBezTo>
                  <a:pt x="1659" y="627"/>
                  <a:pt x="1659" y="627"/>
                  <a:pt x="1659" y="627"/>
                </a:cubicBezTo>
                <a:cubicBezTo>
                  <a:pt x="1702" y="695"/>
                  <a:pt x="1702" y="695"/>
                  <a:pt x="1702" y="695"/>
                </a:cubicBezTo>
                <a:cubicBezTo>
                  <a:pt x="1702" y="695"/>
                  <a:pt x="1703" y="695"/>
                  <a:pt x="1703" y="695"/>
                </a:cubicBezTo>
                <a:cubicBezTo>
                  <a:pt x="1703" y="695"/>
                  <a:pt x="1703" y="695"/>
                  <a:pt x="1703" y="695"/>
                </a:cubicBezTo>
                <a:cubicBezTo>
                  <a:pt x="1703" y="695"/>
                  <a:pt x="1703" y="696"/>
                  <a:pt x="1704" y="696"/>
                </a:cubicBezTo>
                <a:cubicBezTo>
                  <a:pt x="1704" y="696"/>
                  <a:pt x="1704" y="696"/>
                  <a:pt x="1704" y="696"/>
                </a:cubicBezTo>
                <a:cubicBezTo>
                  <a:pt x="1704" y="696"/>
                  <a:pt x="1704" y="696"/>
                  <a:pt x="1704" y="696"/>
                </a:cubicBezTo>
                <a:cubicBezTo>
                  <a:pt x="1704" y="696"/>
                  <a:pt x="1704" y="696"/>
                  <a:pt x="1704" y="696"/>
                </a:cubicBezTo>
                <a:cubicBezTo>
                  <a:pt x="1709" y="705"/>
                  <a:pt x="1709" y="705"/>
                  <a:pt x="1709" y="705"/>
                </a:cubicBezTo>
                <a:lnTo>
                  <a:pt x="1699" y="699"/>
                </a:lnTo>
                <a:close/>
                <a:moveTo>
                  <a:pt x="1690" y="688"/>
                </a:moveTo>
                <a:cubicBezTo>
                  <a:pt x="1694" y="696"/>
                  <a:pt x="1694" y="696"/>
                  <a:pt x="1694" y="696"/>
                </a:cubicBezTo>
                <a:cubicBezTo>
                  <a:pt x="1556" y="615"/>
                  <a:pt x="1556" y="615"/>
                  <a:pt x="1556" y="615"/>
                </a:cubicBezTo>
                <a:cubicBezTo>
                  <a:pt x="1557" y="610"/>
                  <a:pt x="1557" y="610"/>
                  <a:pt x="1557" y="610"/>
                </a:cubicBezTo>
                <a:lnTo>
                  <a:pt x="1690" y="688"/>
                </a:lnTo>
                <a:close/>
                <a:moveTo>
                  <a:pt x="1521" y="602"/>
                </a:moveTo>
                <a:cubicBezTo>
                  <a:pt x="1516" y="601"/>
                  <a:pt x="1516" y="601"/>
                  <a:pt x="1516" y="601"/>
                </a:cubicBezTo>
                <a:cubicBezTo>
                  <a:pt x="1519" y="596"/>
                  <a:pt x="1519" y="596"/>
                  <a:pt x="1519" y="596"/>
                </a:cubicBezTo>
                <a:cubicBezTo>
                  <a:pt x="1524" y="598"/>
                  <a:pt x="1524" y="598"/>
                  <a:pt x="1524" y="598"/>
                </a:cubicBezTo>
                <a:lnTo>
                  <a:pt x="1521" y="602"/>
                </a:lnTo>
                <a:close/>
                <a:moveTo>
                  <a:pt x="1519" y="605"/>
                </a:moveTo>
                <a:cubicBezTo>
                  <a:pt x="1516" y="609"/>
                  <a:pt x="1516" y="609"/>
                  <a:pt x="1516" y="609"/>
                </a:cubicBezTo>
                <a:cubicBezTo>
                  <a:pt x="1511" y="607"/>
                  <a:pt x="1511" y="607"/>
                  <a:pt x="1511" y="607"/>
                </a:cubicBezTo>
                <a:cubicBezTo>
                  <a:pt x="1514" y="603"/>
                  <a:pt x="1514" y="603"/>
                  <a:pt x="1514" y="603"/>
                </a:cubicBezTo>
                <a:lnTo>
                  <a:pt x="1519" y="605"/>
                </a:lnTo>
                <a:close/>
                <a:moveTo>
                  <a:pt x="1511" y="599"/>
                </a:moveTo>
                <a:cubicBezTo>
                  <a:pt x="1483" y="589"/>
                  <a:pt x="1483" y="589"/>
                  <a:pt x="1483" y="589"/>
                </a:cubicBezTo>
                <a:cubicBezTo>
                  <a:pt x="1485" y="584"/>
                  <a:pt x="1485" y="584"/>
                  <a:pt x="1485" y="584"/>
                </a:cubicBezTo>
                <a:cubicBezTo>
                  <a:pt x="1514" y="594"/>
                  <a:pt x="1514" y="594"/>
                  <a:pt x="1514" y="594"/>
                </a:cubicBezTo>
                <a:lnTo>
                  <a:pt x="1511" y="599"/>
                </a:lnTo>
                <a:close/>
                <a:moveTo>
                  <a:pt x="1483" y="580"/>
                </a:moveTo>
                <a:cubicBezTo>
                  <a:pt x="1476" y="578"/>
                  <a:pt x="1476" y="578"/>
                  <a:pt x="1476" y="578"/>
                </a:cubicBezTo>
                <a:cubicBezTo>
                  <a:pt x="1488" y="540"/>
                  <a:pt x="1488" y="540"/>
                  <a:pt x="1488" y="540"/>
                </a:cubicBezTo>
                <a:cubicBezTo>
                  <a:pt x="1488" y="540"/>
                  <a:pt x="1488" y="540"/>
                  <a:pt x="1488" y="540"/>
                </a:cubicBezTo>
                <a:cubicBezTo>
                  <a:pt x="1488" y="540"/>
                  <a:pt x="1488" y="540"/>
                  <a:pt x="1488" y="540"/>
                </a:cubicBezTo>
                <a:cubicBezTo>
                  <a:pt x="1488" y="540"/>
                  <a:pt x="1488" y="539"/>
                  <a:pt x="1488" y="539"/>
                </a:cubicBezTo>
                <a:cubicBezTo>
                  <a:pt x="1488" y="539"/>
                  <a:pt x="1488" y="539"/>
                  <a:pt x="1488" y="539"/>
                </a:cubicBezTo>
                <a:cubicBezTo>
                  <a:pt x="1488" y="539"/>
                  <a:pt x="1488" y="539"/>
                  <a:pt x="1488" y="539"/>
                </a:cubicBezTo>
                <a:cubicBezTo>
                  <a:pt x="1488" y="539"/>
                  <a:pt x="1487" y="539"/>
                  <a:pt x="1487" y="539"/>
                </a:cubicBezTo>
                <a:cubicBezTo>
                  <a:pt x="1487" y="539"/>
                  <a:pt x="1487" y="539"/>
                  <a:pt x="1487" y="539"/>
                </a:cubicBezTo>
                <a:cubicBezTo>
                  <a:pt x="1487" y="539"/>
                  <a:pt x="1487" y="539"/>
                  <a:pt x="1487" y="539"/>
                </a:cubicBezTo>
                <a:cubicBezTo>
                  <a:pt x="1487" y="538"/>
                  <a:pt x="1487" y="538"/>
                  <a:pt x="1487" y="538"/>
                </a:cubicBezTo>
                <a:cubicBezTo>
                  <a:pt x="1487" y="538"/>
                  <a:pt x="1487" y="538"/>
                  <a:pt x="1487" y="538"/>
                </a:cubicBezTo>
                <a:cubicBezTo>
                  <a:pt x="1487" y="538"/>
                  <a:pt x="1487" y="538"/>
                  <a:pt x="1487" y="538"/>
                </a:cubicBezTo>
                <a:cubicBezTo>
                  <a:pt x="1486" y="538"/>
                  <a:pt x="1486" y="538"/>
                  <a:pt x="1486" y="538"/>
                </a:cubicBezTo>
                <a:cubicBezTo>
                  <a:pt x="1486" y="538"/>
                  <a:pt x="1486" y="538"/>
                  <a:pt x="1486" y="538"/>
                </a:cubicBezTo>
                <a:cubicBezTo>
                  <a:pt x="1486" y="538"/>
                  <a:pt x="1486" y="538"/>
                  <a:pt x="1486" y="538"/>
                </a:cubicBezTo>
                <a:cubicBezTo>
                  <a:pt x="1429" y="561"/>
                  <a:pt x="1429" y="561"/>
                  <a:pt x="1429" y="561"/>
                </a:cubicBezTo>
                <a:cubicBezTo>
                  <a:pt x="1419" y="557"/>
                  <a:pt x="1419" y="557"/>
                  <a:pt x="1419" y="557"/>
                </a:cubicBezTo>
                <a:cubicBezTo>
                  <a:pt x="1491" y="529"/>
                  <a:pt x="1491" y="529"/>
                  <a:pt x="1491" y="529"/>
                </a:cubicBezTo>
                <a:cubicBezTo>
                  <a:pt x="1491" y="529"/>
                  <a:pt x="1491" y="529"/>
                  <a:pt x="1491" y="529"/>
                </a:cubicBezTo>
                <a:cubicBezTo>
                  <a:pt x="1492" y="529"/>
                  <a:pt x="1492" y="529"/>
                  <a:pt x="1492" y="529"/>
                </a:cubicBezTo>
                <a:cubicBezTo>
                  <a:pt x="1492" y="529"/>
                  <a:pt x="1492" y="528"/>
                  <a:pt x="1492" y="528"/>
                </a:cubicBezTo>
                <a:cubicBezTo>
                  <a:pt x="1492" y="528"/>
                  <a:pt x="1492" y="528"/>
                  <a:pt x="1492" y="528"/>
                </a:cubicBezTo>
                <a:cubicBezTo>
                  <a:pt x="1492" y="528"/>
                  <a:pt x="1492" y="528"/>
                  <a:pt x="1492" y="528"/>
                </a:cubicBezTo>
                <a:cubicBezTo>
                  <a:pt x="1492" y="528"/>
                  <a:pt x="1492" y="528"/>
                  <a:pt x="1492" y="528"/>
                </a:cubicBezTo>
                <a:cubicBezTo>
                  <a:pt x="1492" y="527"/>
                  <a:pt x="1492" y="527"/>
                  <a:pt x="1492" y="527"/>
                </a:cubicBezTo>
                <a:cubicBezTo>
                  <a:pt x="1492" y="527"/>
                  <a:pt x="1492" y="527"/>
                  <a:pt x="1492" y="527"/>
                </a:cubicBezTo>
                <a:cubicBezTo>
                  <a:pt x="1492" y="527"/>
                  <a:pt x="1492" y="527"/>
                  <a:pt x="1492" y="527"/>
                </a:cubicBezTo>
                <a:cubicBezTo>
                  <a:pt x="1492" y="527"/>
                  <a:pt x="1492" y="527"/>
                  <a:pt x="1492" y="527"/>
                </a:cubicBezTo>
                <a:cubicBezTo>
                  <a:pt x="1492" y="527"/>
                  <a:pt x="1492" y="527"/>
                  <a:pt x="1492" y="527"/>
                </a:cubicBezTo>
                <a:cubicBezTo>
                  <a:pt x="1492" y="527"/>
                  <a:pt x="1492" y="526"/>
                  <a:pt x="1492" y="526"/>
                </a:cubicBezTo>
                <a:cubicBezTo>
                  <a:pt x="1491" y="526"/>
                  <a:pt x="1491" y="526"/>
                  <a:pt x="1491" y="526"/>
                </a:cubicBezTo>
                <a:cubicBezTo>
                  <a:pt x="1491" y="526"/>
                  <a:pt x="1491" y="526"/>
                  <a:pt x="1491" y="526"/>
                </a:cubicBezTo>
                <a:cubicBezTo>
                  <a:pt x="1452" y="512"/>
                  <a:pt x="1452" y="512"/>
                  <a:pt x="1452" y="512"/>
                </a:cubicBezTo>
                <a:cubicBezTo>
                  <a:pt x="1452" y="512"/>
                  <a:pt x="1452" y="512"/>
                  <a:pt x="1451" y="512"/>
                </a:cubicBezTo>
                <a:cubicBezTo>
                  <a:pt x="1451" y="512"/>
                  <a:pt x="1451" y="512"/>
                  <a:pt x="1451" y="512"/>
                </a:cubicBezTo>
                <a:cubicBezTo>
                  <a:pt x="1451" y="512"/>
                  <a:pt x="1451" y="512"/>
                  <a:pt x="1451" y="512"/>
                </a:cubicBezTo>
                <a:cubicBezTo>
                  <a:pt x="1450" y="512"/>
                  <a:pt x="1450" y="512"/>
                  <a:pt x="1450" y="512"/>
                </a:cubicBezTo>
                <a:cubicBezTo>
                  <a:pt x="1416" y="556"/>
                  <a:pt x="1416" y="556"/>
                  <a:pt x="1416" y="556"/>
                </a:cubicBezTo>
                <a:cubicBezTo>
                  <a:pt x="1408" y="553"/>
                  <a:pt x="1408" y="553"/>
                  <a:pt x="1408" y="553"/>
                </a:cubicBezTo>
                <a:cubicBezTo>
                  <a:pt x="1447" y="505"/>
                  <a:pt x="1447" y="505"/>
                  <a:pt x="1447" y="505"/>
                </a:cubicBezTo>
                <a:cubicBezTo>
                  <a:pt x="1500" y="524"/>
                  <a:pt x="1500" y="524"/>
                  <a:pt x="1500" y="524"/>
                </a:cubicBezTo>
                <a:lnTo>
                  <a:pt x="1483" y="580"/>
                </a:lnTo>
                <a:close/>
                <a:moveTo>
                  <a:pt x="1421" y="554"/>
                </a:moveTo>
                <a:cubicBezTo>
                  <a:pt x="1452" y="515"/>
                  <a:pt x="1452" y="515"/>
                  <a:pt x="1452" y="515"/>
                </a:cubicBezTo>
                <a:cubicBezTo>
                  <a:pt x="1487" y="528"/>
                  <a:pt x="1487" y="528"/>
                  <a:pt x="1487" y="528"/>
                </a:cubicBezTo>
                <a:lnTo>
                  <a:pt x="1421" y="554"/>
                </a:lnTo>
                <a:close/>
                <a:moveTo>
                  <a:pt x="1425" y="563"/>
                </a:moveTo>
                <a:cubicBezTo>
                  <a:pt x="1421" y="564"/>
                  <a:pt x="1421" y="564"/>
                  <a:pt x="1421" y="564"/>
                </a:cubicBezTo>
                <a:cubicBezTo>
                  <a:pt x="1421" y="564"/>
                  <a:pt x="1421" y="564"/>
                  <a:pt x="1421" y="564"/>
                </a:cubicBezTo>
                <a:cubicBezTo>
                  <a:pt x="1421" y="564"/>
                  <a:pt x="1421" y="564"/>
                  <a:pt x="1421" y="564"/>
                </a:cubicBezTo>
                <a:cubicBezTo>
                  <a:pt x="1421" y="564"/>
                  <a:pt x="1421" y="564"/>
                  <a:pt x="1421" y="564"/>
                </a:cubicBezTo>
                <a:cubicBezTo>
                  <a:pt x="1421" y="564"/>
                  <a:pt x="1421" y="565"/>
                  <a:pt x="1421" y="565"/>
                </a:cubicBezTo>
                <a:cubicBezTo>
                  <a:pt x="1421" y="565"/>
                  <a:pt x="1421" y="565"/>
                  <a:pt x="1420" y="565"/>
                </a:cubicBezTo>
                <a:cubicBezTo>
                  <a:pt x="1420" y="565"/>
                  <a:pt x="1420" y="565"/>
                  <a:pt x="1420" y="565"/>
                </a:cubicBezTo>
                <a:cubicBezTo>
                  <a:pt x="1420" y="565"/>
                  <a:pt x="1420" y="565"/>
                  <a:pt x="1420" y="565"/>
                </a:cubicBezTo>
                <a:cubicBezTo>
                  <a:pt x="1420" y="565"/>
                  <a:pt x="1420" y="565"/>
                  <a:pt x="1420" y="565"/>
                </a:cubicBezTo>
                <a:cubicBezTo>
                  <a:pt x="1420" y="566"/>
                  <a:pt x="1420" y="566"/>
                  <a:pt x="1420" y="566"/>
                </a:cubicBezTo>
                <a:cubicBezTo>
                  <a:pt x="1420" y="566"/>
                  <a:pt x="1420" y="566"/>
                  <a:pt x="1420" y="566"/>
                </a:cubicBezTo>
                <a:cubicBezTo>
                  <a:pt x="1420" y="566"/>
                  <a:pt x="1420" y="566"/>
                  <a:pt x="1420" y="566"/>
                </a:cubicBezTo>
                <a:cubicBezTo>
                  <a:pt x="1421" y="566"/>
                  <a:pt x="1421" y="566"/>
                  <a:pt x="1421" y="567"/>
                </a:cubicBezTo>
                <a:cubicBezTo>
                  <a:pt x="1421" y="567"/>
                  <a:pt x="1421" y="567"/>
                  <a:pt x="1421" y="567"/>
                </a:cubicBezTo>
                <a:cubicBezTo>
                  <a:pt x="1421" y="567"/>
                  <a:pt x="1421" y="567"/>
                  <a:pt x="1421" y="567"/>
                </a:cubicBezTo>
                <a:cubicBezTo>
                  <a:pt x="1436" y="572"/>
                  <a:pt x="1436" y="572"/>
                  <a:pt x="1436" y="572"/>
                </a:cubicBezTo>
                <a:cubicBezTo>
                  <a:pt x="1403" y="560"/>
                  <a:pt x="1403" y="560"/>
                  <a:pt x="1403" y="560"/>
                </a:cubicBezTo>
                <a:cubicBezTo>
                  <a:pt x="1406" y="556"/>
                  <a:pt x="1406" y="556"/>
                  <a:pt x="1406" y="556"/>
                </a:cubicBezTo>
                <a:lnTo>
                  <a:pt x="1425" y="563"/>
                </a:lnTo>
                <a:close/>
                <a:moveTo>
                  <a:pt x="1480" y="591"/>
                </a:moveTo>
                <a:cubicBezTo>
                  <a:pt x="1478" y="595"/>
                  <a:pt x="1478" y="595"/>
                  <a:pt x="1478" y="595"/>
                </a:cubicBezTo>
                <a:cubicBezTo>
                  <a:pt x="1472" y="593"/>
                  <a:pt x="1472" y="593"/>
                  <a:pt x="1472" y="593"/>
                </a:cubicBezTo>
                <a:cubicBezTo>
                  <a:pt x="1472" y="592"/>
                  <a:pt x="1472" y="592"/>
                  <a:pt x="1472" y="592"/>
                </a:cubicBezTo>
                <a:cubicBezTo>
                  <a:pt x="1472" y="591"/>
                  <a:pt x="1472" y="591"/>
                  <a:pt x="1472" y="591"/>
                </a:cubicBezTo>
                <a:cubicBezTo>
                  <a:pt x="1472" y="591"/>
                  <a:pt x="1472" y="591"/>
                  <a:pt x="1472" y="591"/>
                </a:cubicBezTo>
                <a:cubicBezTo>
                  <a:pt x="1472" y="591"/>
                  <a:pt x="1472" y="591"/>
                  <a:pt x="1472" y="591"/>
                </a:cubicBezTo>
                <a:cubicBezTo>
                  <a:pt x="1472" y="591"/>
                  <a:pt x="1472" y="591"/>
                  <a:pt x="1472" y="590"/>
                </a:cubicBezTo>
                <a:cubicBezTo>
                  <a:pt x="1472" y="590"/>
                  <a:pt x="1472" y="590"/>
                  <a:pt x="1472" y="590"/>
                </a:cubicBezTo>
                <a:cubicBezTo>
                  <a:pt x="1472" y="590"/>
                  <a:pt x="1472" y="590"/>
                  <a:pt x="1472" y="590"/>
                </a:cubicBezTo>
                <a:cubicBezTo>
                  <a:pt x="1472" y="590"/>
                  <a:pt x="1472" y="590"/>
                  <a:pt x="1472" y="590"/>
                </a:cubicBezTo>
                <a:cubicBezTo>
                  <a:pt x="1472" y="590"/>
                  <a:pt x="1472" y="590"/>
                  <a:pt x="1471" y="590"/>
                </a:cubicBezTo>
                <a:cubicBezTo>
                  <a:pt x="1408" y="567"/>
                  <a:pt x="1408" y="567"/>
                  <a:pt x="1408" y="567"/>
                </a:cubicBezTo>
                <a:cubicBezTo>
                  <a:pt x="1408" y="567"/>
                  <a:pt x="1408" y="567"/>
                  <a:pt x="1407" y="567"/>
                </a:cubicBezTo>
                <a:cubicBezTo>
                  <a:pt x="1407" y="567"/>
                  <a:pt x="1407" y="567"/>
                  <a:pt x="1407" y="567"/>
                </a:cubicBezTo>
                <a:cubicBezTo>
                  <a:pt x="1407" y="567"/>
                  <a:pt x="1407" y="567"/>
                  <a:pt x="1406" y="567"/>
                </a:cubicBezTo>
                <a:cubicBezTo>
                  <a:pt x="1406" y="567"/>
                  <a:pt x="1406" y="567"/>
                  <a:pt x="1406" y="567"/>
                </a:cubicBezTo>
                <a:cubicBezTo>
                  <a:pt x="1405" y="569"/>
                  <a:pt x="1405" y="569"/>
                  <a:pt x="1405" y="569"/>
                </a:cubicBezTo>
                <a:cubicBezTo>
                  <a:pt x="1398" y="566"/>
                  <a:pt x="1398" y="566"/>
                  <a:pt x="1398" y="566"/>
                </a:cubicBezTo>
                <a:cubicBezTo>
                  <a:pt x="1401" y="562"/>
                  <a:pt x="1401" y="562"/>
                  <a:pt x="1401" y="562"/>
                </a:cubicBezTo>
                <a:lnTo>
                  <a:pt x="1480" y="591"/>
                </a:lnTo>
                <a:close/>
                <a:moveTo>
                  <a:pt x="1396" y="561"/>
                </a:moveTo>
                <a:cubicBezTo>
                  <a:pt x="1393" y="565"/>
                  <a:pt x="1393" y="565"/>
                  <a:pt x="1393" y="565"/>
                </a:cubicBezTo>
                <a:cubicBezTo>
                  <a:pt x="1386" y="562"/>
                  <a:pt x="1386" y="562"/>
                  <a:pt x="1386" y="562"/>
                </a:cubicBezTo>
                <a:cubicBezTo>
                  <a:pt x="1389" y="558"/>
                  <a:pt x="1389" y="558"/>
                  <a:pt x="1389" y="558"/>
                </a:cubicBezTo>
                <a:lnTo>
                  <a:pt x="1396" y="561"/>
                </a:lnTo>
                <a:close/>
                <a:moveTo>
                  <a:pt x="1384" y="561"/>
                </a:moveTo>
                <a:cubicBezTo>
                  <a:pt x="1339" y="545"/>
                  <a:pt x="1339" y="545"/>
                  <a:pt x="1339" y="545"/>
                </a:cubicBezTo>
                <a:cubicBezTo>
                  <a:pt x="1337" y="540"/>
                  <a:pt x="1337" y="540"/>
                  <a:pt x="1337" y="540"/>
                </a:cubicBezTo>
                <a:cubicBezTo>
                  <a:pt x="1387" y="557"/>
                  <a:pt x="1387" y="557"/>
                  <a:pt x="1387" y="557"/>
                </a:cubicBezTo>
                <a:lnTo>
                  <a:pt x="1384" y="561"/>
                </a:lnTo>
                <a:close/>
                <a:moveTo>
                  <a:pt x="1356" y="598"/>
                </a:moveTo>
                <a:cubicBezTo>
                  <a:pt x="1351" y="603"/>
                  <a:pt x="1351" y="603"/>
                  <a:pt x="1351" y="603"/>
                </a:cubicBezTo>
                <a:cubicBezTo>
                  <a:pt x="1330" y="545"/>
                  <a:pt x="1330" y="545"/>
                  <a:pt x="1330" y="545"/>
                </a:cubicBezTo>
                <a:cubicBezTo>
                  <a:pt x="1337" y="548"/>
                  <a:pt x="1337" y="548"/>
                  <a:pt x="1337" y="548"/>
                </a:cubicBezTo>
                <a:lnTo>
                  <a:pt x="1356" y="598"/>
                </a:lnTo>
                <a:close/>
                <a:moveTo>
                  <a:pt x="1329" y="542"/>
                </a:moveTo>
                <a:cubicBezTo>
                  <a:pt x="1326" y="536"/>
                  <a:pt x="1326" y="536"/>
                  <a:pt x="1326" y="536"/>
                </a:cubicBezTo>
                <a:cubicBezTo>
                  <a:pt x="1333" y="538"/>
                  <a:pt x="1333" y="538"/>
                  <a:pt x="1333" y="538"/>
                </a:cubicBezTo>
                <a:cubicBezTo>
                  <a:pt x="1336" y="544"/>
                  <a:pt x="1336" y="544"/>
                  <a:pt x="1336" y="544"/>
                </a:cubicBezTo>
                <a:lnTo>
                  <a:pt x="1329" y="542"/>
                </a:lnTo>
                <a:close/>
                <a:moveTo>
                  <a:pt x="1349" y="606"/>
                </a:moveTo>
                <a:cubicBezTo>
                  <a:pt x="1346" y="611"/>
                  <a:pt x="1346" y="611"/>
                  <a:pt x="1346" y="611"/>
                </a:cubicBezTo>
                <a:cubicBezTo>
                  <a:pt x="1321" y="542"/>
                  <a:pt x="1321" y="542"/>
                  <a:pt x="1321" y="542"/>
                </a:cubicBezTo>
                <a:cubicBezTo>
                  <a:pt x="1326" y="544"/>
                  <a:pt x="1326" y="544"/>
                  <a:pt x="1326" y="544"/>
                </a:cubicBezTo>
                <a:lnTo>
                  <a:pt x="1349" y="606"/>
                </a:lnTo>
                <a:close/>
                <a:moveTo>
                  <a:pt x="1320" y="539"/>
                </a:moveTo>
                <a:cubicBezTo>
                  <a:pt x="1318" y="533"/>
                  <a:pt x="1318" y="533"/>
                  <a:pt x="1318" y="533"/>
                </a:cubicBezTo>
                <a:cubicBezTo>
                  <a:pt x="1323" y="534"/>
                  <a:pt x="1323" y="534"/>
                  <a:pt x="1323" y="534"/>
                </a:cubicBezTo>
                <a:cubicBezTo>
                  <a:pt x="1325" y="540"/>
                  <a:pt x="1325" y="540"/>
                  <a:pt x="1325" y="540"/>
                </a:cubicBezTo>
                <a:lnTo>
                  <a:pt x="1320" y="539"/>
                </a:lnTo>
                <a:close/>
                <a:moveTo>
                  <a:pt x="1344" y="614"/>
                </a:moveTo>
                <a:cubicBezTo>
                  <a:pt x="1344" y="614"/>
                  <a:pt x="1345" y="614"/>
                  <a:pt x="1345" y="614"/>
                </a:cubicBezTo>
                <a:cubicBezTo>
                  <a:pt x="1345" y="614"/>
                  <a:pt x="1345" y="615"/>
                  <a:pt x="1345" y="615"/>
                </a:cubicBezTo>
                <a:cubicBezTo>
                  <a:pt x="1345" y="615"/>
                  <a:pt x="1345" y="615"/>
                  <a:pt x="1345" y="615"/>
                </a:cubicBezTo>
                <a:cubicBezTo>
                  <a:pt x="1345" y="615"/>
                  <a:pt x="1345" y="615"/>
                  <a:pt x="1346" y="615"/>
                </a:cubicBezTo>
                <a:cubicBezTo>
                  <a:pt x="1346" y="615"/>
                  <a:pt x="1346" y="615"/>
                  <a:pt x="1346" y="615"/>
                </a:cubicBezTo>
                <a:cubicBezTo>
                  <a:pt x="1346" y="615"/>
                  <a:pt x="1346" y="615"/>
                  <a:pt x="1346" y="615"/>
                </a:cubicBezTo>
                <a:cubicBezTo>
                  <a:pt x="1346" y="615"/>
                  <a:pt x="1346" y="615"/>
                  <a:pt x="1346" y="615"/>
                </a:cubicBezTo>
                <a:cubicBezTo>
                  <a:pt x="1346" y="615"/>
                  <a:pt x="1347" y="614"/>
                  <a:pt x="1347" y="614"/>
                </a:cubicBezTo>
                <a:cubicBezTo>
                  <a:pt x="1347" y="614"/>
                  <a:pt x="1347" y="614"/>
                  <a:pt x="1347" y="614"/>
                </a:cubicBezTo>
                <a:cubicBezTo>
                  <a:pt x="1351" y="609"/>
                  <a:pt x="1351" y="609"/>
                  <a:pt x="1351" y="609"/>
                </a:cubicBezTo>
                <a:cubicBezTo>
                  <a:pt x="1353" y="615"/>
                  <a:pt x="1353" y="615"/>
                  <a:pt x="1353" y="615"/>
                </a:cubicBezTo>
                <a:cubicBezTo>
                  <a:pt x="1341" y="624"/>
                  <a:pt x="1341" y="624"/>
                  <a:pt x="1341" y="624"/>
                </a:cubicBezTo>
                <a:cubicBezTo>
                  <a:pt x="1271" y="599"/>
                  <a:pt x="1271" y="599"/>
                  <a:pt x="1271" y="599"/>
                </a:cubicBezTo>
                <a:cubicBezTo>
                  <a:pt x="1273" y="595"/>
                  <a:pt x="1273" y="595"/>
                  <a:pt x="1273" y="595"/>
                </a:cubicBezTo>
                <a:cubicBezTo>
                  <a:pt x="1336" y="617"/>
                  <a:pt x="1336" y="617"/>
                  <a:pt x="1336" y="617"/>
                </a:cubicBezTo>
                <a:cubicBezTo>
                  <a:pt x="1336" y="617"/>
                  <a:pt x="1336" y="617"/>
                  <a:pt x="1336" y="617"/>
                </a:cubicBezTo>
                <a:cubicBezTo>
                  <a:pt x="1336" y="617"/>
                  <a:pt x="1336" y="617"/>
                  <a:pt x="1336" y="617"/>
                </a:cubicBezTo>
                <a:cubicBezTo>
                  <a:pt x="1336" y="617"/>
                  <a:pt x="1336" y="617"/>
                  <a:pt x="1336" y="617"/>
                </a:cubicBezTo>
                <a:cubicBezTo>
                  <a:pt x="1337" y="617"/>
                  <a:pt x="1337" y="617"/>
                  <a:pt x="1337" y="617"/>
                </a:cubicBezTo>
                <a:cubicBezTo>
                  <a:pt x="1337" y="617"/>
                  <a:pt x="1337" y="617"/>
                  <a:pt x="1337" y="617"/>
                </a:cubicBezTo>
                <a:cubicBezTo>
                  <a:pt x="1337" y="617"/>
                  <a:pt x="1337" y="617"/>
                  <a:pt x="1337" y="616"/>
                </a:cubicBezTo>
                <a:cubicBezTo>
                  <a:pt x="1337" y="616"/>
                  <a:pt x="1337" y="616"/>
                  <a:pt x="1337" y="616"/>
                </a:cubicBezTo>
                <a:cubicBezTo>
                  <a:pt x="1337" y="616"/>
                  <a:pt x="1337" y="616"/>
                  <a:pt x="1337" y="616"/>
                </a:cubicBezTo>
                <a:cubicBezTo>
                  <a:pt x="1337" y="616"/>
                  <a:pt x="1337" y="616"/>
                  <a:pt x="1337" y="616"/>
                </a:cubicBezTo>
                <a:cubicBezTo>
                  <a:pt x="1337" y="616"/>
                  <a:pt x="1337" y="616"/>
                  <a:pt x="1337" y="616"/>
                </a:cubicBezTo>
                <a:cubicBezTo>
                  <a:pt x="1337" y="616"/>
                  <a:pt x="1337" y="616"/>
                  <a:pt x="1337" y="616"/>
                </a:cubicBezTo>
                <a:cubicBezTo>
                  <a:pt x="1309" y="538"/>
                  <a:pt x="1309" y="538"/>
                  <a:pt x="1309" y="538"/>
                </a:cubicBezTo>
                <a:cubicBezTo>
                  <a:pt x="1318" y="541"/>
                  <a:pt x="1318" y="541"/>
                  <a:pt x="1318" y="541"/>
                </a:cubicBezTo>
                <a:lnTo>
                  <a:pt x="1344" y="614"/>
                </a:lnTo>
                <a:close/>
                <a:moveTo>
                  <a:pt x="1274" y="592"/>
                </a:moveTo>
                <a:cubicBezTo>
                  <a:pt x="1292" y="531"/>
                  <a:pt x="1292" y="531"/>
                  <a:pt x="1292" y="531"/>
                </a:cubicBezTo>
                <a:cubicBezTo>
                  <a:pt x="1305" y="536"/>
                  <a:pt x="1305" y="536"/>
                  <a:pt x="1305" y="536"/>
                </a:cubicBezTo>
                <a:cubicBezTo>
                  <a:pt x="1334" y="614"/>
                  <a:pt x="1334" y="614"/>
                  <a:pt x="1334" y="614"/>
                </a:cubicBezTo>
                <a:lnTo>
                  <a:pt x="1274" y="592"/>
                </a:lnTo>
                <a:close/>
                <a:moveTo>
                  <a:pt x="1308" y="534"/>
                </a:moveTo>
                <a:cubicBezTo>
                  <a:pt x="1305" y="528"/>
                  <a:pt x="1305" y="528"/>
                  <a:pt x="1305" y="528"/>
                </a:cubicBezTo>
                <a:cubicBezTo>
                  <a:pt x="1314" y="531"/>
                  <a:pt x="1314" y="531"/>
                  <a:pt x="1314" y="531"/>
                </a:cubicBezTo>
                <a:cubicBezTo>
                  <a:pt x="1316" y="537"/>
                  <a:pt x="1316" y="537"/>
                  <a:pt x="1316" y="537"/>
                </a:cubicBezTo>
                <a:lnTo>
                  <a:pt x="1308" y="534"/>
                </a:lnTo>
                <a:close/>
                <a:moveTo>
                  <a:pt x="1304" y="525"/>
                </a:moveTo>
                <a:cubicBezTo>
                  <a:pt x="1302" y="518"/>
                  <a:pt x="1302" y="518"/>
                  <a:pt x="1302" y="518"/>
                </a:cubicBezTo>
                <a:cubicBezTo>
                  <a:pt x="1309" y="521"/>
                  <a:pt x="1309" y="521"/>
                  <a:pt x="1309" y="521"/>
                </a:cubicBezTo>
                <a:cubicBezTo>
                  <a:pt x="1309" y="521"/>
                  <a:pt x="1310" y="521"/>
                  <a:pt x="1310" y="521"/>
                </a:cubicBezTo>
                <a:cubicBezTo>
                  <a:pt x="1310" y="521"/>
                  <a:pt x="1310" y="521"/>
                  <a:pt x="1310" y="521"/>
                </a:cubicBezTo>
                <a:cubicBezTo>
                  <a:pt x="1310" y="521"/>
                  <a:pt x="1310" y="521"/>
                  <a:pt x="1310" y="521"/>
                </a:cubicBezTo>
                <a:cubicBezTo>
                  <a:pt x="1310" y="521"/>
                  <a:pt x="1310" y="521"/>
                  <a:pt x="1310" y="521"/>
                </a:cubicBezTo>
                <a:cubicBezTo>
                  <a:pt x="1310" y="521"/>
                  <a:pt x="1310" y="521"/>
                  <a:pt x="1310" y="521"/>
                </a:cubicBezTo>
                <a:cubicBezTo>
                  <a:pt x="1310" y="521"/>
                  <a:pt x="1310" y="521"/>
                  <a:pt x="1310" y="521"/>
                </a:cubicBezTo>
                <a:cubicBezTo>
                  <a:pt x="1310" y="521"/>
                  <a:pt x="1310" y="521"/>
                  <a:pt x="1310" y="521"/>
                </a:cubicBezTo>
                <a:cubicBezTo>
                  <a:pt x="1313" y="528"/>
                  <a:pt x="1313" y="528"/>
                  <a:pt x="1313" y="528"/>
                </a:cubicBezTo>
                <a:lnTo>
                  <a:pt x="1304" y="525"/>
                </a:lnTo>
                <a:close/>
                <a:moveTo>
                  <a:pt x="1302" y="527"/>
                </a:moveTo>
                <a:cubicBezTo>
                  <a:pt x="1304" y="533"/>
                  <a:pt x="1304" y="533"/>
                  <a:pt x="1304" y="533"/>
                </a:cubicBezTo>
                <a:cubicBezTo>
                  <a:pt x="1291" y="528"/>
                  <a:pt x="1291" y="528"/>
                  <a:pt x="1291" y="528"/>
                </a:cubicBezTo>
                <a:cubicBezTo>
                  <a:pt x="1291" y="528"/>
                  <a:pt x="1291" y="528"/>
                  <a:pt x="1291" y="528"/>
                </a:cubicBezTo>
                <a:cubicBezTo>
                  <a:pt x="1291" y="528"/>
                  <a:pt x="1291" y="528"/>
                  <a:pt x="1291" y="528"/>
                </a:cubicBezTo>
                <a:cubicBezTo>
                  <a:pt x="1291" y="528"/>
                  <a:pt x="1291" y="528"/>
                  <a:pt x="1291" y="528"/>
                </a:cubicBezTo>
                <a:cubicBezTo>
                  <a:pt x="1291" y="528"/>
                  <a:pt x="1291" y="528"/>
                  <a:pt x="1291" y="528"/>
                </a:cubicBezTo>
                <a:cubicBezTo>
                  <a:pt x="1290" y="528"/>
                  <a:pt x="1290" y="528"/>
                  <a:pt x="1290" y="528"/>
                </a:cubicBezTo>
                <a:cubicBezTo>
                  <a:pt x="1290" y="528"/>
                  <a:pt x="1290" y="528"/>
                  <a:pt x="1290" y="528"/>
                </a:cubicBezTo>
                <a:cubicBezTo>
                  <a:pt x="1290" y="528"/>
                  <a:pt x="1290" y="528"/>
                  <a:pt x="1290" y="528"/>
                </a:cubicBezTo>
                <a:cubicBezTo>
                  <a:pt x="1290" y="529"/>
                  <a:pt x="1290" y="529"/>
                  <a:pt x="1290" y="529"/>
                </a:cubicBezTo>
                <a:cubicBezTo>
                  <a:pt x="1290" y="529"/>
                  <a:pt x="1289" y="529"/>
                  <a:pt x="1289" y="529"/>
                </a:cubicBezTo>
                <a:cubicBezTo>
                  <a:pt x="1289" y="529"/>
                  <a:pt x="1289" y="529"/>
                  <a:pt x="1289" y="529"/>
                </a:cubicBezTo>
                <a:cubicBezTo>
                  <a:pt x="1289" y="529"/>
                  <a:pt x="1289" y="529"/>
                  <a:pt x="1289" y="529"/>
                </a:cubicBezTo>
                <a:cubicBezTo>
                  <a:pt x="1289" y="529"/>
                  <a:pt x="1289" y="529"/>
                  <a:pt x="1289" y="529"/>
                </a:cubicBezTo>
                <a:cubicBezTo>
                  <a:pt x="1271" y="591"/>
                  <a:pt x="1271" y="591"/>
                  <a:pt x="1271" y="591"/>
                </a:cubicBezTo>
                <a:cubicBezTo>
                  <a:pt x="1267" y="590"/>
                  <a:pt x="1267" y="590"/>
                  <a:pt x="1267" y="590"/>
                </a:cubicBezTo>
                <a:cubicBezTo>
                  <a:pt x="1283" y="535"/>
                  <a:pt x="1283" y="535"/>
                  <a:pt x="1283" y="535"/>
                </a:cubicBezTo>
                <a:cubicBezTo>
                  <a:pt x="1283" y="534"/>
                  <a:pt x="1283" y="534"/>
                  <a:pt x="1283" y="534"/>
                </a:cubicBezTo>
                <a:cubicBezTo>
                  <a:pt x="1283" y="534"/>
                  <a:pt x="1283" y="534"/>
                  <a:pt x="1283" y="534"/>
                </a:cubicBezTo>
                <a:cubicBezTo>
                  <a:pt x="1283" y="534"/>
                  <a:pt x="1283" y="534"/>
                  <a:pt x="1283" y="534"/>
                </a:cubicBezTo>
                <a:cubicBezTo>
                  <a:pt x="1283" y="534"/>
                  <a:pt x="1283" y="534"/>
                  <a:pt x="1283" y="534"/>
                </a:cubicBezTo>
                <a:cubicBezTo>
                  <a:pt x="1283" y="534"/>
                  <a:pt x="1283" y="534"/>
                  <a:pt x="1283" y="534"/>
                </a:cubicBezTo>
                <a:cubicBezTo>
                  <a:pt x="1283" y="533"/>
                  <a:pt x="1283" y="533"/>
                  <a:pt x="1283" y="533"/>
                </a:cubicBezTo>
                <a:cubicBezTo>
                  <a:pt x="1283" y="533"/>
                  <a:pt x="1283" y="533"/>
                  <a:pt x="1283" y="533"/>
                </a:cubicBezTo>
                <a:cubicBezTo>
                  <a:pt x="1283" y="533"/>
                  <a:pt x="1283" y="533"/>
                  <a:pt x="1283" y="533"/>
                </a:cubicBezTo>
                <a:cubicBezTo>
                  <a:pt x="1282" y="533"/>
                  <a:pt x="1282" y="533"/>
                  <a:pt x="1282" y="533"/>
                </a:cubicBezTo>
                <a:cubicBezTo>
                  <a:pt x="1282" y="533"/>
                  <a:pt x="1282" y="533"/>
                  <a:pt x="1282" y="533"/>
                </a:cubicBezTo>
                <a:cubicBezTo>
                  <a:pt x="1282" y="533"/>
                  <a:pt x="1282" y="533"/>
                  <a:pt x="1282" y="533"/>
                </a:cubicBezTo>
                <a:cubicBezTo>
                  <a:pt x="1282" y="533"/>
                  <a:pt x="1282" y="533"/>
                  <a:pt x="1282" y="533"/>
                </a:cubicBezTo>
                <a:cubicBezTo>
                  <a:pt x="1282" y="533"/>
                  <a:pt x="1282" y="533"/>
                  <a:pt x="1281" y="533"/>
                </a:cubicBezTo>
                <a:cubicBezTo>
                  <a:pt x="1281" y="533"/>
                  <a:pt x="1281" y="533"/>
                  <a:pt x="1281" y="533"/>
                </a:cubicBezTo>
                <a:cubicBezTo>
                  <a:pt x="1281" y="533"/>
                  <a:pt x="1281" y="533"/>
                  <a:pt x="1281" y="533"/>
                </a:cubicBezTo>
                <a:cubicBezTo>
                  <a:pt x="1281" y="533"/>
                  <a:pt x="1281" y="533"/>
                  <a:pt x="1281" y="533"/>
                </a:cubicBezTo>
                <a:cubicBezTo>
                  <a:pt x="1205" y="568"/>
                  <a:pt x="1205" y="568"/>
                  <a:pt x="1205" y="568"/>
                </a:cubicBezTo>
                <a:cubicBezTo>
                  <a:pt x="1201" y="567"/>
                  <a:pt x="1201" y="567"/>
                  <a:pt x="1201" y="567"/>
                </a:cubicBezTo>
                <a:cubicBezTo>
                  <a:pt x="1284" y="528"/>
                  <a:pt x="1284" y="528"/>
                  <a:pt x="1284" y="528"/>
                </a:cubicBezTo>
                <a:cubicBezTo>
                  <a:pt x="1284" y="528"/>
                  <a:pt x="1284" y="528"/>
                  <a:pt x="1284" y="528"/>
                </a:cubicBezTo>
                <a:cubicBezTo>
                  <a:pt x="1284" y="528"/>
                  <a:pt x="1284" y="528"/>
                  <a:pt x="1284" y="528"/>
                </a:cubicBezTo>
                <a:cubicBezTo>
                  <a:pt x="1284" y="528"/>
                  <a:pt x="1285" y="528"/>
                  <a:pt x="1285" y="527"/>
                </a:cubicBezTo>
                <a:cubicBezTo>
                  <a:pt x="1285" y="527"/>
                  <a:pt x="1285" y="527"/>
                  <a:pt x="1285" y="527"/>
                </a:cubicBezTo>
                <a:cubicBezTo>
                  <a:pt x="1285" y="527"/>
                  <a:pt x="1285" y="527"/>
                  <a:pt x="1285" y="527"/>
                </a:cubicBezTo>
                <a:cubicBezTo>
                  <a:pt x="1285" y="527"/>
                  <a:pt x="1285" y="527"/>
                  <a:pt x="1285" y="527"/>
                </a:cubicBezTo>
                <a:cubicBezTo>
                  <a:pt x="1285" y="527"/>
                  <a:pt x="1285" y="527"/>
                  <a:pt x="1285" y="526"/>
                </a:cubicBezTo>
                <a:cubicBezTo>
                  <a:pt x="1285" y="526"/>
                  <a:pt x="1285" y="526"/>
                  <a:pt x="1285" y="526"/>
                </a:cubicBezTo>
                <a:cubicBezTo>
                  <a:pt x="1285" y="526"/>
                  <a:pt x="1285" y="526"/>
                  <a:pt x="1285" y="526"/>
                </a:cubicBezTo>
                <a:cubicBezTo>
                  <a:pt x="1284" y="526"/>
                  <a:pt x="1284" y="526"/>
                  <a:pt x="1284" y="526"/>
                </a:cubicBezTo>
                <a:cubicBezTo>
                  <a:pt x="1284" y="526"/>
                  <a:pt x="1284" y="526"/>
                  <a:pt x="1284" y="526"/>
                </a:cubicBezTo>
                <a:cubicBezTo>
                  <a:pt x="1284" y="526"/>
                  <a:pt x="1284" y="526"/>
                  <a:pt x="1284" y="526"/>
                </a:cubicBezTo>
                <a:cubicBezTo>
                  <a:pt x="1157" y="480"/>
                  <a:pt x="1157" y="480"/>
                  <a:pt x="1157" y="480"/>
                </a:cubicBezTo>
                <a:cubicBezTo>
                  <a:pt x="1157" y="480"/>
                  <a:pt x="1156" y="480"/>
                  <a:pt x="1156" y="480"/>
                </a:cubicBezTo>
                <a:cubicBezTo>
                  <a:pt x="1156" y="480"/>
                  <a:pt x="1156" y="480"/>
                  <a:pt x="1156" y="480"/>
                </a:cubicBezTo>
                <a:cubicBezTo>
                  <a:pt x="1156" y="480"/>
                  <a:pt x="1155" y="480"/>
                  <a:pt x="1155" y="481"/>
                </a:cubicBezTo>
                <a:cubicBezTo>
                  <a:pt x="1155" y="481"/>
                  <a:pt x="1155" y="481"/>
                  <a:pt x="1155" y="481"/>
                </a:cubicBezTo>
                <a:cubicBezTo>
                  <a:pt x="1115" y="537"/>
                  <a:pt x="1115" y="537"/>
                  <a:pt x="1115" y="537"/>
                </a:cubicBezTo>
                <a:cubicBezTo>
                  <a:pt x="1112" y="535"/>
                  <a:pt x="1112" y="535"/>
                  <a:pt x="1112" y="535"/>
                </a:cubicBezTo>
                <a:cubicBezTo>
                  <a:pt x="1155" y="474"/>
                  <a:pt x="1155" y="474"/>
                  <a:pt x="1155" y="474"/>
                </a:cubicBezTo>
                <a:lnTo>
                  <a:pt x="1302" y="527"/>
                </a:lnTo>
                <a:close/>
                <a:moveTo>
                  <a:pt x="1135" y="464"/>
                </a:moveTo>
                <a:cubicBezTo>
                  <a:pt x="1128" y="462"/>
                  <a:pt x="1128" y="462"/>
                  <a:pt x="1128" y="462"/>
                </a:cubicBezTo>
                <a:cubicBezTo>
                  <a:pt x="1135" y="458"/>
                  <a:pt x="1135" y="458"/>
                  <a:pt x="1135" y="458"/>
                </a:cubicBezTo>
                <a:cubicBezTo>
                  <a:pt x="1135" y="458"/>
                  <a:pt x="1135" y="458"/>
                  <a:pt x="1135" y="458"/>
                </a:cubicBezTo>
                <a:cubicBezTo>
                  <a:pt x="1135" y="458"/>
                  <a:pt x="1135" y="458"/>
                  <a:pt x="1135" y="458"/>
                </a:cubicBezTo>
                <a:cubicBezTo>
                  <a:pt x="1135" y="458"/>
                  <a:pt x="1135" y="458"/>
                  <a:pt x="1135" y="458"/>
                </a:cubicBezTo>
                <a:cubicBezTo>
                  <a:pt x="1141" y="454"/>
                  <a:pt x="1141" y="454"/>
                  <a:pt x="1141" y="454"/>
                </a:cubicBezTo>
                <a:cubicBezTo>
                  <a:pt x="1143" y="459"/>
                  <a:pt x="1143" y="459"/>
                  <a:pt x="1143" y="459"/>
                </a:cubicBezTo>
                <a:lnTo>
                  <a:pt x="1135" y="464"/>
                </a:lnTo>
                <a:close/>
                <a:moveTo>
                  <a:pt x="1124" y="460"/>
                </a:moveTo>
                <a:cubicBezTo>
                  <a:pt x="1054" y="435"/>
                  <a:pt x="1054" y="435"/>
                  <a:pt x="1054" y="435"/>
                </a:cubicBezTo>
                <a:cubicBezTo>
                  <a:pt x="1054" y="429"/>
                  <a:pt x="1054" y="429"/>
                  <a:pt x="1054" y="429"/>
                </a:cubicBezTo>
                <a:cubicBezTo>
                  <a:pt x="1130" y="457"/>
                  <a:pt x="1130" y="457"/>
                  <a:pt x="1130" y="457"/>
                </a:cubicBezTo>
                <a:lnTo>
                  <a:pt x="1124" y="460"/>
                </a:lnTo>
                <a:close/>
                <a:moveTo>
                  <a:pt x="1052" y="425"/>
                </a:moveTo>
                <a:cubicBezTo>
                  <a:pt x="1044" y="423"/>
                  <a:pt x="1044" y="423"/>
                  <a:pt x="1044" y="423"/>
                </a:cubicBezTo>
                <a:cubicBezTo>
                  <a:pt x="1047" y="332"/>
                  <a:pt x="1047" y="332"/>
                  <a:pt x="1047" y="332"/>
                </a:cubicBezTo>
                <a:cubicBezTo>
                  <a:pt x="1052" y="325"/>
                  <a:pt x="1052" y="325"/>
                  <a:pt x="1052" y="325"/>
                </a:cubicBezTo>
                <a:cubicBezTo>
                  <a:pt x="1056" y="331"/>
                  <a:pt x="1056" y="331"/>
                  <a:pt x="1056" y="331"/>
                </a:cubicBezTo>
                <a:lnTo>
                  <a:pt x="1052" y="425"/>
                </a:lnTo>
                <a:close/>
                <a:moveTo>
                  <a:pt x="887" y="366"/>
                </a:moveTo>
                <a:cubicBezTo>
                  <a:pt x="924" y="356"/>
                  <a:pt x="924" y="356"/>
                  <a:pt x="924" y="356"/>
                </a:cubicBezTo>
                <a:cubicBezTo>
                  <a:pt x="950" y="389"/>
                  <a:pt x="950" y="389"/>
                  <a:pt x="950" y="389"/>
                </a:cubicBezTo>
                <a:lnTo>
                  <a:pt x="887" y="366"/>
                </a:lnTo>
                <a:close/>
                <a:moveTo>
                  <a:pt x="925" y="352"/>
                </a:moveTo>
                <a:cubicBezTo>
                  <a:pt x="922" y="348"/>
                  <a:pt x="922" y="348"/>
                  <a:pt x="922" y="348"/>
                </a:cubicBezTo>
                <a:cubicBezTo>
                  <a:pt x="927" y="346"/>
                  <a:pt x="927" y="346"/>
                  <a:pt x="927" y="346"/>
                </a:cubicBezTo>
                <a:cubicBezTo>
                  <a:pt x="931" y="351"/>
                  <a:pt x="931" y="351"/>
                  <a:pt x="931" y="351"/>
                </a:cubicBezTo>
                <a:lnTo>
                  <a:pt x="925" y="352"/>
                </a:lnTo>
                <a:close/>
                <a:moveTo>
                  <a:pt x="922" y="353"/>
                </a:moveTo>
                <a:cubicBezTo>
                  <a:pt x="882" y="365"/>
                  <a:pt x="882" y="365"/>
                  <a:pt x="882" y="365"/>
                </a:cubicBezTo>
                <a:cubicBezTo>
                  <a:pt x="874" y="362"/>
                  <a:pt x="874" y="362"/>
                  <a:pt x="874" y="362"/>
                </a:cubicBezTo>
                <a:cubicBezTo>
                  <a:pt x="919" y="349"/>
                  <a:pt x="919" y="349"/>
                  <a:pt x="919" y="349"/>
                </a:cubicBezTo>
                <a:lnTo>
                  <a:pt x="922" y="353"/>
                </a:lnTo>
                <a:close/>
                <a:moveTo>
                  <a:pt x="878" y="366"/>
                </a:moveTo>
                <a:cubicBezTo>
                  <a:pt x="868" y="368"/>
                  <a:pt x="868" y="368"/>
                  <a:pt x="868" y="368"/>
                </a:cubicBezTo>
                <a:cubicBezTo>
                  <a:pt x="860" y="365"/>
                  <a:pt x="860" y="365"/>
                  <a:pt x="860" y="365"/>
                </a:cubicBezTo>
                <a:cubicBezTo>
                  <a:pt x="869" y="363"/>
                  <a:pt x="869" y="363"/>
                  <a:pt x="869" y="363"/>
                </a:cubicBezTo>
                <a:lnTo>
                  <a:pt x="878" y="366"/>
                </a:lnTo>
                <a:close/>
                <a:moveTo>
                  <a:pt x="855" y="364"/>
                </a:moveTo>
                <a:cubicBezTo>
                  <a:pt x="779" y="336"/>
                  <a:pt x="779" y="336"/>
                  <a:pt x="779" y="336"/>
                </a:cubicBezTo>
                <a:cubicBezTo>
                  <a:pt x="782" y="332"/>
                  <a:pt x="782" y="332"/>
                  <a:pt x="782" y="332"/>
                </a:cubicBezTo>
                <a:cubicBezTo>
                  <a:pt x="865" y="361"/>
                  <a:pt x="865" y="361"/>
                  <a:pt x="865" y="361"/>
                </a:cubicBezTo>
                <a:lnTo>
                  <a:pt x="855" y="364"/>
                </a:lnTo>
                <a:close/>
                <a:moveTo>
                  <a:pt x="851" y="365"/>
                </a:moveTo>
                <a:cubicBezTo>
                  <a:pt x="842" y="368"/>
                  <a:pt x="842" y="368"/>
                  <a:pt x="842" y="368"/>
                </a:cubicBezTo>
                <a:cubicBezTo>
                  <a:pt x="775" y="343"/>
                  <a:pt x="775" y="343"/>
                  <a:pt x="775" y="343"/>
                </a:cubicBezTo>
                <a:cubicBezTo>
                  <a:pt x="777" y="339"/>
                  <a:pt x="777" y="339"/>
                  <a:pt x="777" y="339"/>
                </a:cubicBezTo>
                <a:lnTo>
                  <a:pt x="851" y="365"/>
                </a:lnTo>
                <a:close/>
                <a:moveTo>
                  <a:pt x="838" y="369"/>
                </a:moveTo>
                <a:cubicBezTo>
                  <a:pt x="791" y="382"/>
                  <a:pt x="791" y="382"/>
                  <a:pt x="791" y="382"/>
                </a:cubicBezTo>
                <a:cubicBezTo>
                  <a:pt x="767" y="356"/>
                  <a:pt x="767" y="356"/>
                  <a:pt x="767" y="356"/>
                </a:cubicBezTo>
                <a:cubicBezTo>
                  <a:pt x="773" y="346"/>
                  <a:pt x="773" y="346"/>
                  <a:pt x="773" y="346"/>
                </a:cubicBezTo>
                <a:lnTo>
                  <a:pt x="838" y="369"/>
                </a:lnTo>
                <a:close/>
                <a:moveTo>
                  <a:pt x="765" y="354"/>
                </a:moveTo>
                <a:cubicBezTo>
                  <a:pt x="759" y="348"/>
                  <a:pt x="759" y="348"/>
                  <a:pt x="759" y="348"/>
                </a:cubicBezTo>
                <a:cubicBezTo>
                  <a:pt x="763" y="342"/>
                  <a:pt x="763" y="342"/>
                  <a:pt x="763" y="342"/>
                </a:cubicBezTo>
                <a:cubicBezTo>
                  <a:pt x="770" y="345"/>
                  <a:pt x="770" y="345"/>
                  <a:pt x="770" y="345"/>
                </a:cubicBezTo>
                <a:lnTo>
                  <a:pt x="765" y="354"/>
                </a:lnTo>
                <a:close/>
                <a:moveTo>
                  <a:pt x="757" y="346"/>
                </a:moveTo>
                <a:cubicBezTo>
                  <a:pt x="749" y="337"/>
                  <a:pt x="749" y="337"/>
                  <a:pt x="749" y="337"/>
                </a:cubicBezTo>
                <a:cubicBezTo>
                  <a:pt x="760" y="341"/>
                  <a:pt x="760" y="341"/>
                  <a:pt x="760" y="341"/>
                </a:cubicBezTo>
                <a:lnTo>
                  <a:pt x="757" y="346"/>
                </a:lnTo>
                <a:close/>
                <a:moveTo>
                  <a:pt x="758" y="351"/>
                </a:moveTo>
                <a:cubicBezTo>
                  <a:pt x="763" y="356"/>
                  <a:pt x="763" y="356"/>
                  <a:pt x="763" y="356"/>
                </a:cubicBezTo>
                <a:cubicBezTo>
                  <a:pt x="760" y="361"/>
                  <a:pt x="760" y="361"/>
                  <a:pt x="760" y="361"/>
                </a:cubicBezTo>
                <a:cubicBezTo>
                  <a:pt x="755" y="355"/>
                  <a:pt x="755" y="355"/>
                  <a:pt x="755" y="355"/>
                </a:cubicBezTo>
                <a:lnTo>
                  <a:pt x="758" y="351"/>
                </a:lnTo>
                <a:close/>
                <a:moveTo>
                  <a:pt x="758" y="364"/>
                </a:moveTo>
                <a:cubicBezTo>
                  <a:pt x="748" y="380"/>
                  <a:pt x="748" y="380"/>
                  <a:pt x="748" y="380"/>
                </a:cubicBezTo>
                <a:cubicBezTo>
                  <a:pt x="747" y="368"/>
                  <a:pt x="747" y="368"/>
                  <a:pt x="747" y="368"/>
                </a:cubicBezTo>
                <a:cubicBezTo>
                  <a:pt x="753" y="358"/>
                  <a:pt x="753" y="358"/>
                  <a:pt x="753" y="358"/>
                </a:cubicBezTo>
                <a:lnTo>
                  <a:pt x="758" y="364"/>
                </a:lnTo>
                <a:close/>
                <a:moveTo>
                  <a:pt x="747" y="363"/>
                </a:moveTo>
                <a:cubicBezTo>
                  <a:pt x="745" y="350"/>
                  <a:pt x="745" y="350"/>
                  <a:pt x="745" y="350"/>
                </a:cubicBezTo>
                <a:cubicBezTo>
                  <a:pt x="751" y="356"/>
                  <a:pt x="751" y="356"/>
                  <a:pt x="751" y="356"/>
                </a:cubicBezTo>
                <a:lnTo>
                  <a:pt x="747" y="363"/>
                </a:lnTo>
                <a:close/>
                <a:moveTo>
                  <a:pt x="746" y="384"/>
                </a:moveTo>
                <a:cubicBezTo>
                  <a:pt x="739" y="395"/>
                  <a:pt x="739" y="395"/>
                  <a:pt x="739" y="395"/>
                </a:cubicBezTo>
                <a:cubicBezTo>
                  <a:pt x="738" y="382"/>
                  <a:pt x="738" y="382"/>
                  <a:pt x="738" y="382"/>
                </a:cubicBezTo>
                <a:cubicBezTo>
                  <a:pt x="744" y="372"/>
                  <a:pt x="744" y="372"/>
                  <a:pt x="744" y="372"/>
                </a:cubicBezTo>
                <a:lnTo>
                  <a:pt x="746" y="384"/>
                </a:lnTo>
                <a:close/>
                <a:moveTo>
                  <a:pt x="738" y="420"/>
                </a:moveTo>
                <a:cubicBezTo>
                  <a:pt x="736" y="419"/>
                  <a:pt x="736" y="419"/>
                  <a:pt x="736" y="419"/>
                </a:cubicBezTo>
                <a:cubicBezTo>
                  <a:pt x="736" y="413"/>
                  <a:pt x="736" y="413"/>
                  <a:pt x="736" y="413"/>
                </a:cubicBezTo>
                <a:cubicBezTo>
                  <a:pt x="738" y="414"/>
                  <a:pt x="738" y="414"/>
                  <a:pt x="738" y="414"/>
                </a:cubicBezTo>
                <a:lnTo>
                  <a:pt x="738" y="420"/>
                </a:lnTo>
                <a:close/>
                <a:moveTo>
                  <a:pt x="735" y="410"/>
                </a:moveTo>
                <a:cubicBezTo>
                  <a:pt x="734" y="389"/>
                  <a:pt x="734" y="389"/>
                  <a:pt x="734" y="389"/>
                </a:cubicBezTo>
                <a:cubicBezTo>
                  <a:pt x="735" y="386"/>
                  <a:pt x="735" y="386"/>
                  <a:pt x="735" y="386"/>
                </a:cubicBezTo>
                <a:cubicBezTo>
                  <a:pt x="737" y="411"/>
                  <a:pt x="737" y="411"/>
                  <a:pt x="737" y="411"/>
                </a:cubicBezTo>
                <a:lnTo>
                  <a:pt x="735" y="410"/>
                </a:lnTo>
                <a:close/>
                <a:moveTo>
                  <a:pt x="723" y="406"/>
                </a:moveTo>
                <a:cubicBezTo>
                  <a:pt x="731" y="393"/>
                  <a:pt x="731" y="393"/>
                  <a:pt x="731" y="393"/>
                </a:cubicBezTo>
                <a:cubicBezTo>
                  <a:pt x="732" y="409"/>
                  <a:pt x="732" y="409"/>
                  <a:pt x="732" y="409"/>
                </a:cubicBezTo>
                <a:lnTo>
                  <a:pt x="723" y="406"/>
                </a:lnTo>
                <a:close/>
                <a:moveTo>
                  <a:pt x="721" y="403"/>
                </a:moveTo>
                <a:cubicBezTo>
                  <a:pt x="714" y="387"/>
                  <a:pt x="714" y="387"/>
                  <a:pt x="714" y="387"/>
                </a:cubicBezTo>
                <a:cubicBezTo>
                  <a:pt x="727" y="349"/>
                  <a:pt x="727" y="349"/>
                  <a:pt x="727" y="349"/>
                </a:cubicBezTo>
                <a:cubicBezTo>
                  <a:pt x="731" y="388"/>
                  <a:pt x="731" y="388"/>
                  <a:pt x="731" y="388"/>
                </a:cubicBezTo>
                <a:lnTo>
                  <a:pt x="721" y="403"/>
                </a:lnTo>
                <a:close/>
                <a:moveTo>
                  <a:pt x="712" y="383"/>
                </a:moveTo>
                <a:cubicBezTo>
                  <a:pt x="712" y="381"/>
                  <a:pt x="712" y="381"/>
                  <a:pt x="712" y="381"/>
                </a:cubicBezTo>
                <a:cubicBezTo>
                  <a:pt x="722" y="351"/>
                  <a:pt x="722" y="351"/>
                  <a:pt x="722" y="351"/>
                </a:cubicBezTo>
                <a:cubicBezTo>
                  <a:pt x="725" y="346"/>
                  <a:pt x="725" y="346"/>
                  <a:pt x="725" y="346"/>
                </a:cubicBezTo>
                <a:lnTo>
                  <a:pt x="712" y="383"/>
                </a:lnTo>
                <a:close/>
                <a:moveTo>
                  <a:pt x="710" y="377"/>
                </a:moveTo>
                <a:cubicBezTo>
                  <a:pt x="708" y="374"/>
                  <a:pt x="708" y="374"/>
                  <a:pt x="708" y="374"/>
                </a:cubicBezTo>
                <a:cubicBezTo>
                  <a:pt x="715" y="363"/>
                  <a:pt x="715" y="363"/>
                  <a:pt x="715" y="363"/>
                </a:cubicBezTo>
                <a:lnTo>
                  <a:pt x="710" y="377"/>
                </a:lnTo>
                <a:close/>
                <a:moveTo>
                  <a:pt x="709" y="381"/>
                </a:moveTo>
                <a:cubicBezTo>
                  <a:pt x="706" y="390"/>
                  <a:pt x="706" y="390"/>
                  <a:pt x="706" y="390"/>
                </a:cubicBezTo>
                <a:cubicBezTo>
                  <a:pt x="706" y="390"/>
                  <a:pt x="706" y="390"/>
                  <a:pt x="706" y="390"/>
                </a:cubicBezTo>
                <a:cubicBezTo>
                  <a:pt x="703" y="383"/>
                  <a:pt x="703" y="383"/>
                  <a:pt x="703" y="383"/>
                </a:cubicBezTo>
                <a:cubicBezTo>
                  <a:pt x="707" y="376"/>
                  <a:pt x="707" y="376"/>
                  <a:pt x="707" y="376"/>
                </a:cubicBezTo>
                <a:lnTo>
                  <a:pt x="709" y="381"/>
                </a:lnTo>
                <a:close/>
                <a:moveTo>
                  <a:pt x="701" y="378"/>
                </a:moveTo>
                <a:cubicBezTo>
                  <a:pt x="699" y="375"/>
                  <a:pt x="699" y="375"/>
                  <a:pt x="699" y="375"/>
                </a:cubicBezTo>
                <a:cubicBezTo>
                  <a:pt x="703" y="369"/>
                  <a:pt x="703" y="369"/>
                  <a:pt x="703" y="369"/>
                </a:cubicBezTo>
                <a:cubicBezTo>
                  <a:pt x="705" y="372"/>
                  <a:pt x="705" y="372"/>
                  <a:pt x="705" y="372"/>
                </a:cubicBezTo>
                <a:lnTo>
                  <a:pt x="701" y="378"/>
                </a:lnTo>
                <a:close/>
                <a:moveTo>
                  <a:pt x="704" y="363"/>
                </a:moveTo>
                <a:cubicBezTo>
                  <a:pt x="702" y="360"/>
                  <a:pt x="702" y="360"/>
                  <a:pt x="702" y="360"/>
                </a:cubicBezTo>
                <a:cubicBezTo>
                  <a:pt x="726" y="321"/>
                  <a:pt x="726" y="321"/>
                  <a:pt x="726" y="321"/>
                </a:cubicBezTo>
                <a:cubicBezTo>
                  <a:pt x="729" y="322"/>
                  <a:pt x="729" y="322"/>
                  <a:pt x="729" y="322"/>
                </a:cubicBezTo>
                <a:lnTo>
                  <a:pt x="704" y="363"/>
                </a:lnTo>
                <a:close/>
                <a:moveTo>
                  <a:pt x="681" y="310"/>
                </a:moveTo>
                <a:cubicBezTo>
                  <a:pt x="678" y="304"/>
                  <a:pt x="678" y="304"/>
                  <a:pt x="678" y="304"/>
                </a:cubicBezTo>
                <a:cubicBezTo>
                  <a:pt x="678" y="303"/>
                  <a:pt x="678" y="303"/>
                  <a:pt x="678" y="303"/>
                </a:cubicBezTo>
                <a:cubicBezTo>
                  <a:pt x="723" y="312"/>
                  <a:pt x="723" y="312"/>
                  <a:pt x="723" y="312"/>
                </a:cubicBezTo>
                <a:cubicBezTo>
                  <a:pt x="724" y="318"/>
                  <a:pt x="724" y="318"/>
                  <a:pt x="724" y="318"/>
                </a:cubicBezTo>
                <a:lnTo>
                  <a:pt x="681" y="310"/>
                </a:lnTo>
                <a:close/>
                <a:moveTo>
                  <a:pt x="679" y="300"/>
                </a:moveTo>
                <a:cubicBezTo>
                  <a:pt x="707" y="207"/>
                  <a:pt x="707" y="207"/>
                  <a:pt x="707" y="207"/>
                </a:cubicBezTo>
                <a:cubicBezTo>
                  <a:pt x="723" y="309"/>
                  <a:pt x="723" y="309"/>
                  <a:pt x="723" y="309"/>
                </a:cubicBezTo>
                <a:lnTo>
                  <a:pt x="679" y="300"/>
                </a:lnTo>
                <a:close/>
                <a:moveTo>
                  <a:pt x="677" y="299"/>
                </a:moveTo>
                <a:cubicBezTo>
                  <a:pt x="676" y="297"/>
                  <a:pt x="676" y="297"/>
                  <a:pt x="676" y="297"/>
                </a:cubicBezTo>
                <a:cubicBezTo>
                  <a:pt x="703" y="204"/>
                  <a:pt x="703" y="204"/>
                  <a:pt x="703" y="204"/>
                </a:cubicBezTo>
                <a:cubicBezTo>
                  <a:pt x="705" y="204"/>
                  <a:pt x="705" y="204"/>
                  <a:pt x="705" y="204"/>
                </a:cubicBezTo>
                <a:lnTo>
                  <a:pt x="677" y="299"/>
                </a:lnTo>
                <a:close/>
                <a:moveTo>
                  <a:pt x="674" y="293"/>
                </a:moveTo>
                <a:cubicBezTo>
                  <a:pt x="663" y="268"/>
                  <a:pt x="663" y="268"/>
                  <a:pt x="663" y="268"/>
                </a:cubicBezTo>
                <a:cubicBezTo>
                  <a:pt x="698" y="211"/>
                  <a:pt x="698" y="211"/>
                  <a:pt x="698" y="211"/>
                </a:cubicBezTo>
                <a:lnTo>
                  <a:pt x="674" y="293"/>
                </a:lnTo>
                <a:close/>
                <a:moveTo>
                  <a:pt x="662" y="265"/>
                </a:moveTo>
                <a:cubicBezTo>
                  <a:pt x="661" y="262"/>
                  <a:pt x="661" y="262"/>
                  <a:pt x="661" y="262"/>
                </a:cubicBezTo>
                <a:cubicBezTo>
                  <a:pt x="693" y="209"/>
                  <a:pt x="693" y="209"/>
                  <a:pt x="693" y="209"/>
                </a:cubicBezTo>
                <a:cubicBezTo>
                  <a:pt x="697" y="207"/>
                  <a:pt x="697" y="207"/>
                  <a:pt x="697" y="207"/>
                </a:cubicBezTo>
                <a:lnTo>
                  <a:pt x="662" y="265"/>
                </a:lnTo>
                <a:close/>
                <a:moveTo>
                  <a:pt x="691" y="207"/>
                </a:moveTo>
                <a:cubicBezTo>
                  <a:pt x="680" y="211"/>
                  <a:pt x="680" y="211"/>
                  <a:pt x="680" y="211"/>
                </a:cubicBezTo>
                <a:cubicBezTo>
                  <a:pt x="686" y="201"/>
                  <a:pt x="686" y="201"/>
                  <a:pt x="686" y="201"/>
                </a:cubicBezTo>
                <a:cubicBezTo>
                  <a:pt x="697" y="196"/>
                  <a:pt x="697" y="196"/>
                  <a:pt x="697" y="196"/>
                </a:cubicBezTo>
                <a:lnTo>
                  <a:pt x="691" y="207"/>
                </a:lnTo>
                <a:close/>
                <a:moveTo>
                  <a:pt x="675" y="213"/>
                </a:moveTo>
                <a:cubicBezTo>
                  <a:pt x="645" y="227"/>
                  <a:pt x="645" y="227"/>
                  <a:pt x="645" y="227"/>
                </a:cubicBezTo>
                <a:cubicBezTo>
                  <a:pt x="642" y="220"/>
                  <a:pt x="642" y="220"/>
                  <a:pt x="642" y="220"/>
                </a:cubicBezTo>
                <a:cubicBezTo>
                  <a:pt x="682" y="203"/>
                  <a:pt x="682" y="203"/>
                  <a:pt x="682" y="203"/>
                </a:cubicBezTo>
                <a:lnTo>
                  <a:pt x="675" y="213"/>
                </a:lnTo>
                <a:close/>
                <a:moveTo>
                  <a:pt x="643" y="228"/>
                </a:moveTo>
                <a:cubicBezTo>
                  <a:pt x="637" y="230"/>
                  <a:pt x="637" y="230"/>
                  <a:pt x="637" y="230"/>
                </a:cubicBezTo>
                <a:cubicBezTo>
                  <a:pt x="634" y="224"/>
                  <a:pt x="634" y="224"/>
                  <a:pt x="634" y="224"/>
                </a:cubicBezTo>
                <a:cubicBezTo>
                  <a:pt x="640" y="221"/>
                  <a:pt x="640" y="221"/>
                  <a:pt x="640" y="221"/>
                </a:cubicBezTo>
                <a:lnTo>
                  <a:pt x="643" y="228"/>
                </a:lnTo>
                <a:close/>
                <a:moveTo>
                  <a:pt x="635" y="231"/>
                </a:moveTo>
                <a:cubicBezTo>
                  <a:pt x="621" y="238"/>
                  <a:pt x="621" y="238"/>
                  <a:pt x="621" y="238"/>
                </a:cubicBezTo>
                <a:cubicBezTo>
                  <a:pt x="616" y="232"/>
                  <a:pt x="616" y="232"/>
                  <a:pt x="616" y="232"/>
                </a:cubicBezTo>
                <a:cubicBezTo>
                  <a:pt x="632" y="225"/>
                  <a:pt x="632" y="225"/>
                  <a:pt x="632" y="225"/>
                </a:cubicBezTo>
                <a:lnTo>
                  <a:pt x="635" y="231"/>
                </a:lnTo>
                <a:close/>
                <a:moveTo>
                  <a:pt x="614" y="230"/>
                </a:moveTo>
                <a:cubicBezTo>
                  <a:pt x="591" y="204"/>
                  <a:pt x="591" y="204"/>
                  <a:pt x="591" y="204"/>
                </a:cubicBezTo>
                <a:cubicBezTo>
                  <a:pt x="629" y="217"/>
                  <a:pt x="629" y="217"/>
                  <a:pt x="629" y="217"/>
                </a:cubicBezTo>
                <a:cubicBezTo>
                  <a:pt x="631" y="222"/>
                  <a:pt x="631" y="222"/>
                  <a:pt x="631" y="222"/>
                </a:cubicBezTo>
                <a:lnTo>
                  <a:pt x="614" y="230"/>
                </a:lnTo>
                <a:close/>
                <a:moveTo>
                  <a:pt x="618" y="239"/>
                </a:moveTo>
                <a:cubicBezTo>
                  <a:pt x="613" y="241"/>
                  <a:pt x="613" y="241"/>
                  <a:pt x="613" y="241"/>
                </a:cubicBezTo>
                <a:cubicBezTo>
                  <a:pt x="608" y="235"/>
                  <a:pt x="608" y="235"/>
                  <a:pt x="608" y="235"/>
                </a:cubicBezTo>
                <a:cubicBezTo>
                  <a:pt x="613" y="233"/>
                  <a:pt x="613" y="233"/>
                  <a:pt x="613" y="233"/>
                </a:cubicBezTo>
                <a:lnTo>
                  <a:pt x="618" y="239"/>
                </a:lnTo>
                <a:close/>
                <a:moveTo>
                  <a:pt x="610" y="242"/>
                </a:moveTo>
                <a:cubicBezTo>
                  <a:pt x="594" y="249"/>
                  <a:pt x="594" y="249"/>
                  <a:pt x="594" y="249"/>
                </a:cubicBezTo>
                <a:cubicBezTo>
                  <a:pt x="594" y="242"/>
                  <a:pt x="594" y="242"/>
                  <a:pt x="594" y="242"/>
                </a:cubicBezTo>
                <a:cubicBezTo>
                  <a:pt x="605" y="237"/>
                  <a:pt x="605" y="237"/>
                  <a:pt x="605" y="237"/>
                </a:cubicBezTo>
                <a:lnTo>
                  <a:pt x="610" y="242"/>
                </a:lnTo>
                <a:close/>
                <a:moveTo>
                  <a:pt x="593" y="239"/>
                </a:moveTo>
                <a:cubicBezTo>
                  <a:pt x="591" y="219"/>
                  <a:pt x="591" y="219"/>
                  <a:pt x="591" y="219"/>
                </a:cubicBezTo>
                <a:cubicBezTo>
                  <a:pt x="603" y="234"/>
                  <a:pt x="603" y="234"/>
                  <a:pt x="603" y="234"/>
                </a:cubicBezTo>
                <a:lnTo>
                  <a:pt x="593" y="239"/>
                </a:lnTo>
                <a:close/>
                <a:moveTo>
                  <a:pt x="591" y="243"/>
                </a:moveTo>
                <a:cubicBezTo>
                  <a:pt x="592" y="250"/>
                  <a:pt x="592" y="250"/>
                  <a:pt x="592" y="250"/>
                </a:cubicBezTo>
                <a:cubicBezTo>
                  <a:pt x="585" y="253"/>
                  <a:pt x="585" y="253"/>
                  <a:pt x="585" y="253"/>
                </a:cubicBezTo>
                <a:cubicBezTo>
                  <a:pt x="584" y="246"/>
                  <a:pt x="584" y="246"/>
                  <a:pt x="584" y="246"/>
                </a:cubicBezTo>
                <a:lnTo>
                  <a:pt x="591" y="243"/>
                </a:lnTo>
                <a:close/>
                <a:moveTo>
                  <a:pt x="586" y="283"/>
                </a:moveTo>
                <a:cubicBezTo>
                  <a:pt x="544" y="275"/>
                  <a:pt x="544" y="275"/>
                  <a:pt x="544" y="275"/>
                </a:cubicBezTo>
                <a:cubicBezTo>
                  <a:pt x="583" y="257"/>
                  <a:pt x="583" y="257"/>
                  <a:pt x="583" y="257"/>
                </a:cubicBezTo>
                <a:lnTo>
                  <a:pt x="586" y="283"/>
                </a:lnTo>
                <a:close/>
                <a:moveTo>
                  <a:pt x="586" y="256"/>
                </a:moveTo>
                <a:cubicBezTo>
                  <a:pt x="592" y="253"/>
                  <a:pt x="592" y="253"/>
                  <a:pt x="592" y="253"/>
                </a:cubicBezTo>
                <a:cubicBezTo>
                  <a:pt x="594" y="269"/>
                  <a:pt x="594" y="269"/>
                  <a:pt x="594" y="269"/>
                </a:cubicBezTo>
                <a:cubicBezTo>
                  <a:pt x="594" y="269"/>
                  <a:pt x="594" y="269"/>
                  <a:pt x="594" y="269"/>
                </a:cubicBezTo>
                <a:cubicBezTo>
                  <a:pt x="594" y="270"/>
                  <a:pt x="594" y="270"/>
                  <a:pt x="595" y="270"/>
                </a:cubicBezTo>
                <a:cubicBezTo>
                  <a:pt x="595" y="270"/>
                  <a:pt x="595" y="270"/>
                  <a:pt x="595" y="270"/>
                </a:cubicBezTo>
                <a:cubicBezTo>
                  <a:pt x="595" y="270"/>
                  <a:pt x="595" y="270"/>
                  <a:pt x="595" y="270"/>
                </a:cubicBezTo>
                <a:cubicBezTo>
                  <a:pt x="633" y="284"/>
                  <a:pt x="633" y="284"/>
                  <a:pt x="633" y="284"/>
                </a:cubicBezTo>
                <a:cubicBezTo>
                  <a:pt x="630" y="289"/>
                  <a:pt x="630" y="289"/>
                  <a:pt x="630" y="289"/>
                </a:cubicBezTo>
                <a:cubicBezTo>
                  <a:pt x="597" y="277"/>
                  <a:pt x="597" y="277"/>
                  <a:pt x="597" y="277"/>
                </a:cubicBezTo>
                <a:cubicBezTo>
                  <a:pt x="597" y="277"/>
                  <a:pt x="597" y="277"/>
                  <a:pt x="597" y="277"/>
                </a:cubicBezTo>
                <a:cubicBezTo>
                  <a:pt x="597" y="277"/>
                  <a:pt x="597" y="277"/>
                  <a:pt x="597" y="277"/>
                </a:cubicBezTo>
                <a:cubicBezTo>
                  <a:pt x="597" y="277"/>
                  <a:pt x="597" y="277"/>
                  <a:pt x="597" y="277"/>
                </a:cubicBezTo>
                <a:cubicBezTo>
                  <a:pt x="597" y="277"/>
                  <a:pt x="597" y="277"/>
                  <a:pt x="597" y="277"/>
                </a:cubicBezTo>
                <a:cubicBezTo>
                  <a:pt x="597" y="277"/>
                  <a:pt x="597" y="277"/>
                  <a:pt x="596" y="277"/>
                </a:cubicBezTo>
                <a:cubicBezTo>
                  <a:pt x="596" y="277"/>
                  <a:pt x="596" y="277"/>
                  <a:pt x="596" y="277"/>
                </a:cubicBezTo>
                <a:cubicBezTo>
                  <a:pt x="596" y="277"/>
                  <a:pt x="596" y="277"/>
                  <a:pt x="596" y="277"/>
                </a:cubicBezTo>
                <a:cubicBezTo>
                  <a:pt x="596" y="277"/>
                  <a:pt x="596" y="277"/>
                  <a:pt x="596" y="277"/>
                </a:cubicBezTo>
                <a:cubicBezTo>
                  <a:pt x="596" y="277"/>
                  <a:pt x="596" y="277"/>
                  <a:pt x="596" y="277"/>
                </a:cubicBezTo>
                <a:cubicBezTo>
                  <a:pt x="596" y="277"/>
                  <a:pt x="596" y="277"/>
                  <a:pt x="596" y="278"/>
                </a:cubicBezTo>
                <a:cubicBezTo>
                  <a:pt x="595" y="278"/>
                  <a:pt x="596" y="278"/>
                  <a:pt x="595" y="278"/>
                </a:cubicBezTo>
                <a:cubicBezTo>
                  <a:pt x="595" y="278"/>
                  <a:pt x="595" y="278"/>
                  <a:pt x="595" y="278"/>
                </a:cubicBezTo>
                <a:cubicBezTo>
                  <a:pt x="595" y="278"/>
                  <a:pt x="595" y="278"/>
                  <a:pt x="595" y="278"/>
                </a:cubicBezTo>
                <a:cubicBezTo>
                  <a:pt x="595" y="278"/>
                  <a:pt x="595" y="278"/>
                  <a:pt x="595" y="278"/>
                </a:cubicBezTo>
                <a:cubicBezTo>
                  <a:pt x="596" y="285"/>
                  <a:pt x="596" y="285"/>
                  <a:pt x="596" y="285"/>
                </a:cubicBezTo>
                <a:cubicBezTo>
                  <a:pt x="589" y="283"/>
                  <a:pt x="589" y="283"/>
                  <a:pt x="589" y="283"/>
                </a:cubicBezTo>
                <a:lnTo>
                  <a:pt x="586" y="256"/>
                </a:lnTo>
                <a:close/>
                <a:moveTo>
                  <a:pt x="589" y="301"/>
                </a:moveTo>
                <a:cubicBezTo>
                  <a:pt x="527" y="289"/>
                  <a:pt x="527" y="289"/>
                  <a:pt x="527" y="289"/>
                </a:cubicBezTo>
                <a:cubicBezTo>
                  <a:pt x="527" y="289"/>
                  <a:pt x="527" y="289"/>
                  <a:pt x="527" y="289"/>
                </a:cubicBezTo>
                <a:cubicBezTo>
                  <a:pt x="527" y="289"/>
                  <a:pt x="526" y="289"/>
                  <a:pt x="526" y="289"/>
                </a:cubicBezTo>
                <a:cubicBezTo>
                  <a:pt x="526" y="289"/>
                  <a:pt x="526" y="289"/>
                  <a:pt x="526" y="289"/>
                </a:cubicBezTo>
                <a:cubicBezTo>
                  <a:pt x="526" y="289"/>
                  <a:pt x="526" y="289"/>
                  <a:pt x="526" y="289"/>
                </a:cubicBezTo>
                <a:cubicBezTo>
                  <a:pt x="526" y="289"/>
                  <a:pt x="526" y="289"/>
                  <a:pt x="526" y="289"/>
                </a:cubicBezTo>
                <a:cubicBezTo>
                  <a:pt x="526" y="289"/>
                  <a:pt x="526" y="289"/>
                  <a:pt x="525" y="289"/>
                </a:cubicBezTo>
                <a:cubicBezTo>
                  <a:pt x="525" y="290"/>
                  <a:pt x="525" y="290"/>
                  <a:pt x="525" y="290"/>
                </a:cubicBezTo>
                <a:cubicBezTo>
                  <a:pt x="525" y="290"/>
                  <a:pt x="525" y="290"/>
                  <a:pt x="525" y="290"/>
                </a:cubicBezTo>
                <a:cubicBezTo>
                  <a:pt x="521" y="297"/>
                  <a:pt x="521" y="297"/>
                  <a:pt x="521" y="297"/>
                </a:cubicBezTo>
                <a:cubicBezTo>
                  <a:pt x="515" y="291"/>
                  <a:pt x="515" y="291"/>
                  <a:pt x="515" y="291"/>
                </a:cubicBezTo>
                <a:cubicBezTo>
                  <a:pt x="516" y="289"/>
                  <a:pt x="516" y="289"/>
                  <a:pt x="516" y="289"/>
                </a:cubicBezTo>
                <a:cubicBezTo>
                  <a:pt x="516" y="289"/>
                  <a:pt x="516" y="289"/>
                  <a:pt x="516" y="289"/>
                </a:cubicBezTo>
                <a:cubicBezTo>
                  <a:pt x="516" y="289"/>
                  <a:pt x="516" y="289"/>
                  <a:pt x="516" y="289"/>
                </a:cubicBezTo>
                <a:cubicBezTo>
                  <a:pt x="516" y="289"/>
                  <a:pt x="516" y="288"/>
                  <a:pt x="516" y="288"/>
                </a:cubicBezTo>
                <a:cubicBezTo>
                  <a:pt x="516" y="288"/>
                  <a:pt x="516" y="288"/>
                  <a:pt x="516" y="288"/>
                </a:cubicBezTo>
                <a:cubicBezTo>
                  <a:pt x="516" y="288"/>
                  <a:pt x="516" y="288"/>
                  <a:pt x="516" y="288"/>
                </a:cubicBezTo>
                <a:cubicBezTo>
                  <a:pt x="516" y="288"/>
                  <a:pt x="516" y="288"/>
                  <a:pt x="516" y="288"/>
                </a:cubicBezTo>
                <a:cubicBezTo>
                  <a:pt x="516" y="288"/>
                  <a:pt x="516" y="288"/>
                  <a:pt x="516" y="287"/>
                </a:cubicBezTo>
                <a:cubicBezTo>
                  <a:pt x="516" y="287"/>
                  <a:pt x="516" y="287"/>
                  <a:pt x="516" y="287"/>
                </a:cubicBezTo>
                <a:cubicBezTo>
                  <a:pt x="516" y="287"/>
                  <a:pt x="516" y="287"/>
                  <a:pt x="516" y="287"/>
                </a:cubicBezTo>
                <a:cubicBezTo>
                  <a:pt x="516" y="287"/>
                  <a:pt x="516" y="287"/>
                  <a:pt x="516" y="287"/>
                </a:cubicBezTo>
                <a:cubicBezTo>
                  <a:pt x="515" y="287"/>
                  <a:pt x="515" y="287"/>
                  <a:pt x="515" y="287"/>
                </a:cubicBezTo>
                <a:cubicBezTo>
                  <a:pt x="515" y="287"/>
                  <a:pt x="515" y="287"/>
                  <a:pt x="515" y="287"/>
                </a:cubicBezTo>
                <a:cubicBezTo>
                  <a:pt x="515" y="287"/>
                  <a:pt x="515" y="287"/>
                  <a:pt x="515" y="287"/>
                </a:cubicBezTo>
                <a:cubicBezTo>
                  <a:pt x="515" y="287"/>
                  <a:pt x="515" y="287"/>
                  <a:pt x="515" y="287"/>
                </a:cubicBezTo>
                <a:cubicBezTo>
                  <a:pt x="508" y="286"/>
                  <a:pt x="508" y="286"/>
                  <a:pt x="508" y="286"/>
                </a:cubicBezTo>
                <a:cubicBezTo>
                  <a:pt x="501" y="279"/>
                  <a:pt x="501" y="279"/>
                  <a:pt x="501" y="279"/>
                </a:cubicBezTo>
                <a:cubicBezTo>
                  <a:pt x="588" y="295"/>
                  <a:pt x="588" y="295"/>
                  <a:pt x="588" y="295"/>
                </a:cubicBezTo>
                <a:lnTo>
                  <a:pt x="589" y="301"/>
                </a:lnTo>
                <a:close/>
                <a:moveTo>
                  <a:pt x="503" y="285"/>
                </a:moveTo>
                <a:cubicBezTo>
                  <a:pt x="489" y="282"/>
                  <a:pt x="489" y="282"/>
                  <a:pt x="489" y="282"/>
                </a:cubicBezTo>
                <a:cubicBezTo>
                  <a:pt x="482" y="276"/>
                  <a:pt x="482" y="276"/>
                  <a:pt x="482" y="276"/>
                </a:cubicBezTo>
                <a:cubicBezTo>
                  <a:pt x="495" y="278"/>
                  <a:pt x="495" y="278"/>
                  <a:pt x="495" y="278"/>
                </a:cubicBezTo>
                <a:lnTo>
                  <a:pt x="503" y="285"/>
                </a:lnTo>
                <a:close/>
                <a:moveTo>
                  <a:pt x="472" y="271"/>
                </a:moveTo>
                <a:cubicBezTo>
                  <a:pt x="359" y="250"/>
                  <a:pt x="359" y="250"/>
                  <a:pt x="359" y="250"/>
                </a:cubicBezTo>
                <a:cubicBezTo>
                  <a:pt x="362" y="244"/>
                  <a:pt x="362" y="244"/>
                  <a:pt x="362" y="244"/>
                </a:cubicBezTo>
                <a:cubicBezTo>
                  <a:pt x="462" y="262"/>
                  <a:pt x="462" y="262"/>
                  <a:pt x="462" y="262"/>
                </a:cubicBezTo>
                <a:lnTo>
                  <a:pt x="472" y="271"/>
                </a:lnTo>
                <a:close/>
                <a:moveTo>
                  <a:pt x="356" y="249"/>
                </a:moveTo>
                <a:cubicBezTo>
                  <a:pt x="348" y="248"/>
                  <a:pt x="348" y="248"/>
                  <a:pt x="348" y="248"/>
                </a:cubicBezTo>
                <a:cubicBezTo>
                  <a:pt x="352" y="242"/>
                  <a:pt x="352" y="242"/>
                  <a:pt x="352" y="242"/>
                </a:cubicBezTo>
                <a:cubicBezTo>
                  <a:pt x="359" y="243"/>
                  <a:pt x="359" y="243"/>
                  <a:pt x="359" y="243"/>
                </a:cubicBezTo>
                <a:lnTo>
                  <a:pt x="356" y="249"/>
                </a:lnTo>
                <a:close/>
                <a:moveTo>
                  <a:pt x="350" y="239"/>
                </a:moveTo>
                <a:cubicBezTo>
                  <a:pt x="317" y="232"/>
                  <a:pt x="317" y="232"/>
                  <a:pt x="317" y="232"/>
                </a:cubicBezTo>
                <a:cubicBezTo>
                  <a:pt x="365" y="212"/>
                  <a:pt x="365" y="212"/>
                  <a:pt x="365" y="212"/>
                </a:cubicBezTo>
                <a:lnTo>
                  <a:pt x="350" y="239"/>
                </a:lnTo>
                <a:close/>
                <a:moveTo>
                  <a:pt x="349" y="241"/>
                </a:moveTo>
                <a:cubicBezTo>
                  <a:pt x="345" y="247"/>
                  <a:pt x="345" y="247"/>
                  <a:pt x="345" y="247"/>
                </a:cubicBezTo>
                <a:cubicBezTo>
                  <a:pt x="239" y="227"/>
                  <a:pt x="239" y="227"/>
                  <a:pt x="239" y="227"/>
                </a:cubicBezTo>
                <a:cubicBezTo>
                  <a:pt x="254" y="223"/>
                  <a:pt x="254" y="223"/>
                  <a:pt x="254" y="223"/>
                </a:cubicBezTo>
                <a:cubicBezTo>
                  <a:pt x="292" y="231"/>
                  <a:pt x="292" y="231"/>
                  <a:pt x="292" y="231"/>
                </a:cubicBezTo>
                <a:cubicBezTo>
                  <a:pt x="292" y="231"/>
                  <a:pt x="292" y="231"/>
                  <a:pt x="292" y="231"/>
                </a:cubicBezTo>
                <a:cubicBezTo>
                  <a:pt x="312" y="234"/>
                  <a:pt x="312" y="234"/>
                  <a:pt x="312" y="234"/>
                </a:cubicBezTo>
                <a:cubicBezTo>
                  <a:pt x="312" y="234"/>
                  <a:pt x="312" y="234"/>
                  <a:pt x="312" y="234"/>
                </a:cubicBezTo>
                <a:lnTo>
                  <a:pt x="349" y="241"/>
                </a:lnTo>
                <a:close/>
                <a:moveTo>
                  <a:pt x="340" y="257"/>
                </a:moveTo>
                <a:cubicBezTo>
                  <a:pt x="334" y="267"/>
                  <a:pt x="334" y="267"/>
                  <a:pt x="334" y="267"/>
                </a:cubicBezTo>
                <a:cubicBezTo>
                  <a:pt x="304" y="258"/>
                  <a:pt x="304" y="258"/>
                  <a:pt x="304" y="258"/>
                </a:cubicBezTo>
                <a:cubicBezTo>
                  <a:pt x="308" y="251"/>
                  <a:pt x="308" y="251"/>
                  <a:pt x="308" y="251"/>
                </a:cubicBezTo>
                <a:lnTo>
                  <a:pt x="340" y="257"/>
                </a:lnTo>
                <a:close/>
                <a:moveTo>
                  <a:pt x="303" y="260"/>
                </a:moveTo>
                <a:cubicBezTo>
                  <a:pt x="334" y="270"/>
                  <a:pt x="334" y="270"/>
                  <a:pt x="334" y="270"/>
                </a:cubicBezTo>
                <a:cubicBezTo>
                  <a:pt x="335" y="271"/>
                  <a:pt x="335" y="271"/>
                  <a:pt x="335" y="271"/>
                </a:cubicBezTo>
                <a:cubicBezTo>
                  <a:pt x="335" y="271"/>
                  <a:pt x="335" y="271"/>
                  <a:pt x="335" y="271"/>
                </a:cubicBezTo>
                <a:cubicBezTo>
                  <a:pt x="335" y="271"/>
                  <a:pt x="335" y="271"/>
                  <a:pt x="335" y="271"/>
                </a:cubicBezTo>
                <a:cubicBezTo>
                  <a:pt x="335" y="271"/>
                  <a:pt x="335" y="271"/>
                  <a:pt x="335" y="271"/>
                </a:cubicBezTo>
                <a:cubicBezTo>
                  <a:pt x="335" y="271"/>
                  <a:pt x="335" y="270"/>
                  <a:pt x="336" y="270"/>
                </a:cubicBezTo>
                <a:cubicBezTo>
                  <a:pt x="336" y="270"/>
                  <a:pt x="336" y="270"/>
                  <a:pt x="336" y="270"/>
                </a:cubicBezTo>
                <a:cubicBezTo>
                  <a:pt x="336" y="270"/>
                  <a:pt x="336" y="270"/>
                  <a:pt x="336" y="270"/>
                </a:cubicBezTo>
                <a:cubicBezTo>
                  <a:pt x="343" y="258"/>
                  <a:pt x="343" y="258"/>
                  <a:pt x="343" y="258"/>
                </a:cubicBezTo>
                <a:cubicBezTo>
                  <a:pt x="350" y="259"/>
                  <a:pt x="350" y="259"/>
                  <a:pt x="350" y="259"/>
                </a:cubicBezTo>
                <a:cubicBezTo>
                  <a:pt x="343" y="272"/>
                  <a:pt x="343" y="272"/>
                  <a:pt x="343" y="272"/>
                </a:cubicBezTo>
                <a:cubicBezTo>
                  <a:pt x="343" y="272"/>
                  <a:pt x="343" y="272"/>
                  <a:pt x="343" y="272"/>
                </a:cubicBezTo>
                <a:cubicBezTo>
                  <a:pt x="343" y="272"/>
                  <a:pt x="343" y="272"/>
                  <a:pt x="343" y="272"/>
                </a:cubicBezTo>
                <a:cubicBezTo>
                  <a:pt x="343" y="272"/>
                  <a:pt x="343" y="272"/>
                  <a:pt x="343" y="272"/>
                </a:cubicBezTo>
                <a:cubicBezTo>
                  <a:pt x="343" y="272"/>
                  <a:pt x="343" y="272"/>
                  <a:pt x="343" y="272"/>
                </a:cubicBezTo>
                <a:cubicBezTo>
                  <a:pt x="343" y="272"/>
                  <a:pt x="343" y="272"/>
                  <a:pt x="343" y="273"/>
                </a:cubicBezTo>
                <a:cubicBezTo>
                  <a:pt x="343" y="273"/>
                  <a:pt x="343" y="273"/>
                  <a:pt x="343" y="273"/>
                </a:cubicBezTo>
                <a:cubicBezTo>
                  <a:pt x="343" y="273"/>
                  <a:pt x="343" y="273"/>
                  <a:pt x="343" y="273"/>
                </a:cubicBezTo>
                <a:cubicBezTo>
                  <a:pt x="343" y="273"/>
                  <a:pt x="344" y="273"/>
                  <a:pt x="344" y="273"/>
                </a:cubicBezTo>
                <a:cubicBezTo>
                  <a:pt x="344" y="273"/>
                  <a:pt x="344" y="273"/>
                  <a:pt x="344" y="273"/>
                </a:cubicBezTo>
                <a:cubicBezTo>
                  <a:pt x="344" y="273"/>
                  <a:pt x="344" y="274"/>
                  <a:pt x="344" y="274"/>
                </a:cubicBezTo>
                <a:cubicBezTo>
                  <a:pt x="344" y="274"/>
                  <a:pt x="344" y="274"/>
                  <a:pt x="344" y="274"/>
                </a:cubicBezTo>
                <a:cubicBezTo>
                  <a:pt x="344" y="274"/>
                  <a:pt x="344" y="274"/>
                  <a:pt x="344" y="274"/>
                </a:cubicBezTo>
                <a:cubicBezTo>
                  <a:pt x="493" y="322"/>
                  <a:pt x="493" y="322"/>
                  <a:pt x="493" y="322"/>
                </a:cubicBezTo>
                <a:cubicBezTo>
                  <a:pt x="491" y="327"/>
                  <a:pt x="491" y="327"/>
                  <a:pt x="491" y="327"/>
                </a:cubicBezTo>
                <a:cubicBezTo>
                  <a:pt x="300" y="265"/>
                  <a:pt x="300" y="265"/>
                  <a:pt x="300" y="265"/>
                </a:cubicBezTo>
                <a:lnTo>
                  <a:pt x="303" y="260"/>
                </a:lnTo>
                <a:close/>
                <a:moveTo>
                  <a:pt x="492" y="330"/>
                </a:moveTo>
                <a:cubicBezTo>
                  <a:pt x="500" y="333"/>
                  <a:pt x="500" y="333"/>
                  <a:pt x="500" y="333"/>
                </a:cubicBezTo>
                <a:cubicBezTo>
                  <a:pt x="497" y="338"/>
                  <a:pt x="497" y="338"/>
                  <a:pt x="497" y="338"/>
                </a:cubicBezTo>
                <a:cubicBezTo>
                  <a:pt x="489" y="335"/>
                  <a:pt x="489" y="335"/>
                  <a:pt x="489" y="335"/>
                </a:cubicBezTo>
                <a:lnTo>
                  <a:pt x="492" y="330"/>
                </a:lnTo>
                <a:close/>
                <a:moveTo>
                  <a:pt x="499" y="341"/>
                </a:moveTo>
                <a:cubicBezTo>
                  <a:pt x="594" y="372"/>
                  <a:pt x="594" y="372"/>
                  <a:pt x="594" y="372"/>
                </a:cubicBezTo>
                <a:cubicBezTo>
                  <a:pt x="467" y="395"/>
                  <a:pt x="467" y="395"/>
                  <a:pt x="467" y="395"/>
                </a:cubicBezTo>
                <a:lnTo>
                  <a:pt x="499" y="341"/>
                </a:lnTo>
                <a:close/>
                <a:moveTo>
                  <a:pt x="500" y="338"/>
                </a:moveTo>
                <a:cubicBezTo>
                  <a:pt x="503" y="334"/>
                  <a:pt x="503" y="334"/>
                  <a:pt x="503" y="334"/>
                </a:cubicBezTo>
                <a:cubicBezTo>
                  <a:pt x="597" y="364"/>
                  <a:pt x="597" y="364"/>
                  <a:pt x="597" y="364"/>
                </a:cubicBezTo>
                <a:cubicBezTo>
                  <a:pt x="598" y="370"/>
                  <a:pt x="598" y="370"/>
                  <a:pt x="598" y="370"/>
                </a:cubicBezTo>
                <a:lnTo>
                  <a:pt x="500" y="338"/>
                </a:lnTo>
                <a:close/>
                <a:moveTo>
                  <a:pt x="592" y="304"/>
                </a:moveTo>
                <a:cubicBezTo>
                  <a:pt x="599" y="305"/>
                  <a:pt x="599" y="305"/>
                  <a:pt x="599" y="305"/>
                </a:cubicBezTo>
                <a:cubicBezTo>
                  <a:pt x="603" y="334"/>
                  <a:pt x="603" y="334"/>
                  <a:pt x="603" y="334"/>
                </a:cubicBezTo>
                <a:cubicBezTo>
                  <a:pt x="597" y="344"/>
                  <a:pt x="597" y="344"/>
                  <a:pt x="597" y="344"/>
                </a:cubicBezTo>
                <a:lnTo>
                  <a:pt x="592" y="304"/>
                </a:lnTo>
                <a:close/>
                <a:moveTo>
                  <a:pt x="601" y="302"/>
                </a:moveTo>
                <a:cubicBezTo>
                  <a:pt x="603" y="303"/>
                  <a:pt x="603" y="303"/>
                  <a:pt x="603" y="303"/>
                </a:cubicBezTo>
                <a:cubicBezTo>
                  <a:pt x="602" y="303"/>
                  <a:pt x="602" y="303"/>
                  <a:pt x="602" y="303"/>
                </a:cubicBezTo>
                <a:lnTo>
                  <a:pt x="601" y="302"/>
                </a:lnTo>
                <a:close/>
                <a:moveTo>
                  <a:pt x="601" y="298"/>
                </a:moveTo>
                <a:cubicBezTo>
                  <a:pt x="610" y="300"/>
                  <a:pt x="610" y="300"/>
                  <a:pt x="610" y="300"/>
                </a:cubicBezTo>
                <a:cubicBezTo>
                  <a:pt x="617" y="306"/>
                  <a:pt x="617" y="306"/>
                  <a:pt x="617" y="306"/>
                </a:cubicBezTo>
                <a:cubicBezTo>
                  <a:pt x="608" y="304"/>
                  <a:pt x="608" y="304"/>
                  <a:pt x="608" y="304"/>
                </a:cubicBezTo>
                <a:lnTo>
                  <a:pt x="601" y="298"/>
                </a:lnTo>
                <a:close/>
                <a:moveTo>
                  <a:pt x="618" y="309"/>
                </a:moveTo>
                <a:cubicBezTo>
                  <a:pt x="616" y="312"/>
                  <a:pt x="616" y="312"/>
                  <a:pt x="616" y="312"/>
                </a:cubicBezTo>
                <a:cubicBezTo>
                  <a:pt x="611" y="308"/>
                  <a:pt x="611" y="308"/>
                  <a:pt x="611" y="308"/>
                </a:cubicBezTo>
                <a:lnTo>
                  <a:pt x="618" y="309"/>
                </a:lnTo>
                <a:close/>
                <a:moveTo>
                  <a:pt x="615" y="301"/>
                </a:moveTo>
                <a:cubicBezTo>
                  <a:pt x="622" y="302"/>
                  <a:pt x="622" y="302"/>
                  <a:pt x="622" y="302"/>
                </a:cubicBezTo>
                <a:cubicBezTo>
                  <a:pt x="620" y="305"/>
                  <a:pt x="620" y="305"/>
                  <a:pt x="620" y="305"/>
                </a:cubicBezTo>
                <a:lnTo>
                  <a:pt x="615" y="301"/>
                </a:lnTo>
                <a:close/>
                <a:moveTo>
                  <a:pt x="621" y="310"/>
                </a:moveTo>
                <a:cubicBezTo>
                  <a:pt x="626" y="315"/>
                  <a:pt x="626" y="315"/>
                  <a:pt x="626" y="315"/>
                </a:cubicBezTo>
                <a:cubicBezTo>
                  <a:pt x="623" y="319"/>
                  <a:pt x="623" y="319"/>
                  <a:pt x="623" y="319"/>
                </a:cubicBezTo>
                <a:cubicBezTo>
                  <a:pt x="618" y="315"/>
                  <a:pt x="618" y="315"/>
                  <a:pt x="618" y="315"/>
                </a:cubicBezTo>
                <a:lnTo>
                  <a:pt x="621" y="310"/>
                </a:lnTo>
                <a:close/>
                <a:moveTo>
                  <a:pt x="624" y="324"/>
                </a:moveTo>
                <a:cubicBezTo>
                  <a:pt x="625" y="326"/>
                  <a:pt x="625" y="326"/>
                  <a:pt x="625" y="326"/>
                </a:cubicBezTo>
                <a:cubicBezTo>
                  <a:pt x="608" y="354"/>
                  <a:pt x="608" y="354"/>
                  <a:pt x="608" y="354"/>
                </a:cubicBezTo>
                <a:cubicBezTo>
                  <a:pt x="608" y="350"/>
                  <a:pt x="608" y="350"/>
                  <a:pt x="608" y="350"/>
                </a:cubicBezTo>
                <a:lnTo>
                  <a:pt x="624" y="324"/>
                </a:lnTo>
                <a:close/>
                <a:moveTo>
                  <a:pt x="625" y="321"/>
                </a:moveTo>
                <a:cubicBezTo>
                  <a:pt x="628" y="317"/>
                  <a:pt x="628" y="317"/>
                  <a:pt x="628" y="317"/>
                </a:cubicBezTo>
                <a:cubicBezTo>
                  <a:pt x="629" y="319"/>
                  <a:pt x="629" y="319"/>
                  <a:pt x="629" y="319"/>
                </a:cubicBezTo>
                <a:cubicBezTo>
                  <a:pt x="627" y="323"/>
                  <a:pt x="627" y="323"/>
                  <a:pt x="627" y="323"/>
                </a:cubicBezTo>
                <a:lnTo>
                  <a:pt x="625" y="321"/>
                </a:lnTo>
                <a:close/>
                <a:moveTo>
                  <a:pt x="632" y="321"/>
                </a:moveTo>
                <a:cubicBezTo>
                  <a:pt x="658" y="347"/>
                  <a:pt x="658" y="347"/>
                  <a:pt x="658" y="347"/>
                </a:cubicBezTo>
                <a:cubicBezTo>
                  <a:pt x="657" y="352"/>
                  <a:pt x="657" y="352"/>
                  <a:pt x="657" y="352"/>
                </a:cubicBezTo>
                <a:cubicBezTo>
                  <a:pt x="629" y="325"/>
                  <a:pt x="629" y="325"/>
                  <a:pt x="629" y="325"/>
                </a:cubicBezTo>
                <a:lnTo>
                  <a:pt x="632" y="321"/>
                </a:lnTo>
                <a:close/>
                <a:moveTo>
                  <a:pt x="633" y="318"/>
                </a:moveTo>
                <a:cubicBezTo>
                  <a:pt x="636" y="312"/>
                  <a:pt x="636" y="312"/>
                  <a:pt x="636" y="312"/>
                </a:cubicBezTo>
                <a:cubicBezTo>
                  <a:pt x="666" y="318"/>
                  <a:pt x="666" y="318"/>
                  <a:pt x="666" y="318"/>
                </a:cubicBezTo>
                <a:cubicBezTo>
                  <a:pt x="659" y="344"/>
                  <a:pt x="659" y="344"/>
                  <a:pt x="659" y="344"/>
                </a:cubicBezTo>
                <a:lnTo>
                  <a:pt x="633" y="318"/>
                </a:lnTo>
                <a:close/>
                <a:moveTo>
                  <a:pt x="660" y="349"/>
                </a:moveTo>
                <a:cubicBezTo>
                  <a:pt x="662" y="350"/>
                  <a:pt x="662" y="350"/>
                  <a:pt x="662" y="350"/>
                </a:cubicBezTo>
                <a:cubicBezTo>
                  <a:pt x="660" y="356"/>
                  <a:pt x="660" y="356"/>
                  <a:pt x="660" y="356"/>
                </a:cubicBezTo>
                <a:cubicBezTo>
                  <a:pt x="659" y="355"/>
                  <a:pt x="659" y="355"/>
                  <a:pt x="659" y="355"/>
                </a:cubicBezTo>
                <a:lnTo>
                  <a:pt x="660" y="349"/>
                </a:lnTo>
                <a:close/>
                <a:moveTo>
                  <a:pt x="661" y="361"/>
                </a:moveTo>
                <a:cubicBezTo>
                  <a:pt x="680" y="380"/>
                  <a:pt x="680" y="380"/>
                  <a:pt x="680" y="380"/>
                </a:cubicBezTo>
                <a:cubicBezTo>
                  <a:pt x="634" y="455"/>
                  <a:pt x="634" y="455"/>
                  <a:pt x="634" y="455"/>
                </a:cubicBezTo>
                <a:lnTo>
                  <a:pt x="661" y="361"/>
                </a:lnTo>
                <a:close/>
                <a:moveTo>
                  <a:pt x="662" y="358"/>
                </a:moveTo>
                <a:cubicBezTo>
                  <a:pt x="664" y="352"/>
                  <a:pt x="664" y="352"/>
                  <a:pt x="664" y="352"/>
                </a:cubicBezTo>
                <a:cubicBezTo>
                  <a:pt x="685" y="373"/>
                  <a:pt x="685" y="373"/>
                  <a:pt x="685" y="373"/>
                </a:cubicBezTo>
                <a:cubicBezTo>
                  <a:pt x="682" y="377"/>
                  <a:pt x="682" y="377"/>
                  <a:pt x="682" y="377"/>
                </a:cubicBezTo>
                <a:lnTo>
                  <a:pt x="662" y="358"/>
                </a:lnTo>
                <a:close/>
                <a:moveTo>
                  <a:pt x="687" y="375"/>
                </a:moveTo>
                <a:cubicBezTo>
                  <a:pt x="689" y="377"/>
                  <a:pt x="689" y="377"/>
                  <a:pt x="689" y="377"/>
                </a:cubicBezTo>
                <a:cubicBezTo>
                  <a:pt x="686" y="381"/>
                  <a:pt x="686" y="381"/>
                  <a:pt x="686" y="381"/>
                </a:cubicBezTo>
                <a:cubicBezTo>
                  <a:pt x="684" y="379"/>
                  <a:pt x="684" y="379"/>
                  <a:pt x="684" y="379"/>
                </a:cubicBezTo>
                <a:lnTo>
                  <a:pt x="687" y="375"/>
                </a:lnTo>
                <a:close/>
                <a:moveTo>
                  <a:pt x="691" y="379"/>
                </a:moveTo>
                <a:cubicBezTo>
                  <a:pt x="693" y="381"/>
                  <a:pt x="693" y="381"/>
                  <a:pt x="693" y="381"/>
                </a:cubicBezTo>
                <a:cubicBezTo>
                  <a:pt x="690" y="385"/>
                  <a:pt x="690" y="385"/>
                  <a:pt x="690" y="385"/>
                </a:cubicBezTo>
                <a:cubicBezTo>
                  <a:pt x="688" y="383"/>
                  <a:pt x="688" y="383"/>
                  <a:pt x="688" y="383"/>
                </a:cubicBezTo>
                <a:lnTo>
                  <a:pt x="691" y="379"/>
                </a:lnTo>
                <a:close/>
                <a:moveTo>
                  <a:pt x="690" y="390"/>
                </a:moveTo>
                <a:cubicBezTo>
                  <a:pt x="692" y="391"/>
                  <a:pt x="692" y="391"/>
                  <a:pt x="692" y="391"/>
                </a:cubicBezTo>
                <a:cubicBezTo>
                  <a:pt x="655" y="451"/>
                  <a:pt x="655" y="451"/>
                  <a:pt x="655" y="451"/>
                </a:cubicBezTo>
                <a:cubicBezTo>
                  <a:pt x="648" y="458"/>
                  <a:pt x="648" y="458"/>
                  <a:pt x="648" y="458"/>
                </a:cubicBezTo>
                <a:lnTo>
                  <a:pt x="690" y="390"/>
                </a:lnTo>
                <a:close/>
                <a:moveTo>
                  <a:pt x="661" y="450"/>
                </a:moveTo>
                <a:cubicBezTo>
                  <a:pt x="696" y="417"/>
                  <a:pt x="696" y="417"/>
                  <a:pt x="696" y="417"/>
                </a:cubicBezTo>
                <a:cubicBezTo>
                  <a:pt x="691" y="433"/>
                  <a:pt x="691" y="433"/>
                  <a:pt x="691" y="433"/>
                </a:cubicBezTo>
                <a:cubicBezTo>
                  <a:pt x="644" y="476"/>
                  <a:pt x="644" y="476"/>
                  <a:pt x="644" y="476"/>
                </a:cubicBezTo>
                <a:lnTo>
                  <a:pt x="661" y="450"/>
                </a:lnTo>
                <a:close/>
                <a:moveTo>
                  <a:pt x="689" y="439"/>
                </a:moveTo>
                <a:cubicBezTo>
                  <a:pt x="678" y="469"/>
                  <a:pt x="678" y="469"/>
                  <a:pt x="678" y="469"/>
                </a:cubicBezTo>
                <a:cubicBezTo>
                  <a:pt x="636" y="490"/>
                  <a:pt x="636" y="490"/>
                  <a:pt x="636" y="490"/>
                </a:cubicBezTo>
                <a:cubicBezTo>
                  <a:pt x="639" y="486"/>
                  <a:pt x="639" y="486"/>
                  <a:pt x="639" y="486"/>
                </a:cubicBezTo>
                <a:lnTo>
                  <a:pt x="689" y="439"/>
                </a:lnTo>
                <a:close/>
                <a:moveTo>
                  <a:pt x="677" y="473"/>
                </a:moveTo>
                <a:cubicBezTo>
                  <a:pt x="675" y="478"/>
                  <a:pt x="675" y="478"/>
                  <a:pt x="675" y="478"/>
                </a:cubicBezTo>
                <a:cubicBezTo>
                  <a:pt x="635" y="498"/>
                  <a:pt x="635" y="498"/>
                  <a:pt x="635" y="498"/>
                </a:cubicBezTo>
                <a:cubicBezTo>
                  <a:pt x="631" y="496"/>
                  <a:pt x="631" y="496"/>
                  <a:pt x="631" y="496"/>
                </a:cubicBezTo>
                <a:cubicBezTo>
                  <a:pt x="632" y="495"/>
                  <a:pt x="632" y="495"/>
                  <a:pt x="632" y="495"/>
                </a:cubicBezTo>
                <a:cubicBezTo>
                  <a:pt x="632" y="495"/>
                  <a:pt x="632" y="495"/>
                  <a:pt x="632" y="495"/>
                </a:cubicBezTo>
                <a:cubicBezTo>
                  <a:pt x="632" y="495"/>
                  <a:pt x="632" y="495"/>
                  <a:pt x="632" y="495"/>
                </a:cubicBezTo>
                <a:cubicBezTo>
                  <a:pt x="633" y="495"/>
                  <a:pt x="633" y="495"/>
                  <a:pt x="633" y="495"/>
                </a:cubicBezTo>
                <a:lnTo>
                  <a:pt x="677" y="473"/>
                </a:lnTo>
                <a:close/>
                <a:moveTo>
                  <a:pt x="632" y="500"/>
                </a:moveTo>
                <a:cubicBezTo>
                  <a:pt x="632" y="500"/>
                  <a:pt x="632" y="501"/>
                  <a:pt x="633" y="501"/>
                </a:cubicBezTo>
                <a:cubicBezTo>
                  <a:pt x="633" y="501"/>
                  <a:pt x="633" y="501"/>
                  <a:pt x="633" y="501"/>
                </a:cubicBezTo>
                <a:cubicBezTo>
                  <a:pt x="633" y="501"/>
                  <a:pt x="633" y="501"/>
                  <a:pt x="633" y="501"/>
                </a:cubicBezTo>
                <a:cubicBezTo>
                  <a:pt x="663" y="512"/>
                  <a:pt x="663" y="512"/>
                  <a:pt x="663" y="512"/>
                </a:cubicBezTo>
                <a:cubicBezTo>
                  <a:pt x="662" y="516"/>
                  <a:pt x="662" y="516"/>
                  <a:pt x="662" y="516"/>
                </a:cubicBezTo>
                <a:cubicBezTo>
                  <a:pt x="630" y="505"/>
                  <a:pt x="630" y="505"/>
                  <a:pt x="630" y="505"/>
                </a:cubicBezTo>
                <a:cubicBezTo>
                  <a:pt x="630" y="505"/>
                  <a:pt x="630" y="505"/>
                  <a:pt x="630" y="505"/>
                </a:cubicBezTo>
                <a:cubicBezTo>
                  <a:pt x="630" y="505"/>
                  <a:pt x="630" y="505"/>
                  <a:pt x="630" y="505"/>
                </a:cubicBezTo>
                <a:cubicBezTo>
                  <a:pt x="626" y="504"/>
                  <a:pt x="626" y="504"/>
                  <a:pt x="626" y="504"/>
                </a:cubicBezTo>
                <a:cubicBezTo>
                  <a:pt x="629" y="499"/>
                  <a:pt x="629" y="499"/>
                  <a:pt x="629" y="499"/>
                </a:cubicBezTo>
                <a:lnTo>
                  <a:pt x="632" y="500"/>
                </a:lnTo>
                <a:close/>
                <a:moveTo>
                  <a:pt x="661" y="519"/>
                </a:moveTo>
                <a:cubicBezTo>
                  <a:pt x="654" y="538"/>
                  <a:pt x="654" y="538"/>
                  <a:pt x="654" y="538"/>
                </a:cubicBezTo>
                <a:cubicBezTo>
                  <a:pt x="631" y="514"/>
                  <a:pt x="631" y="514"/>
                  <a:pt x="631" y="514"/>
                </a:cubicBezTo>
                <a:cubicBezTo>
                  <a:pt x="631" y="508"/>
                  <a:pt x="631" y="508"/>
                  <a:pt x="631" y="508"/>
                </a:cubicBezTo>
                <a:lnTo>
                  <a:pt x="661" y="519"/>
                </a:lnTo>
                <a:close/>
                <a:moveTo>
                  <a:pt x="655" y="543"/>
                </a:moveTo>
                <a:cubicBezTo>
                  <a:pt x="656" y="544"/>
                  <a:pt x="656" y="544"/>
                  <a:pt x="656" y="544"/>
                </a:cubicBezTo>
                <a:cubicBezTo>
                  <a:pt x="654" y="550"/>
                  <a:pt x="654" y="550"/>
                  <a:pt x="654" y="550"/>
                </a:cubicBezTo>
                <a:cubicBezTo>
                  <a:pt x="653" y="549"/>
                  <a:pt x="653" y="549"/>
                  <a:pt x="653" y="549"/>
                </a:cubicBezTo>
                <a:lnTo>
                  <a:pt x="655" y="543"/>
                </a:lnTo>
                <a:close/>
                <a:moveTo>
                  <a:pt x="655" y="555"/>
                </a:moveTo>
                <a:cubicBezTo>
                  <a:pt x="662" y="563"/>
                  <a:pt x="662" y="563"/>
                  <a:pt x="662" y="563"/>
                </a:cubicBezTo>
                <a:cubicBezTo>
                  <a:pt x="641" y="595"/>
                  <a:pt x="641" y="595"/>
                  <a:pt x="641" y="595"/>
                </a:cubicBezTo>
                <a:lnTo>
                  <a:pt x="655" y="555"/>
                </a:lnTo>
                <a:close/>
                <a:moveTo>
                  <a:pt x="656" y="552"/>
                </a:moveTo>
                <a:cubicBezTo>
                  <a:pt x="658" y="547"/>
                  <a:pt x="658" y="547"/>
                  <a:pt x="658" y="547"/>
                </a:cubicBezTo>
                <a:cubicBezTo>
                  <a:pt x="667" y="555"/>
                  <a:pt x="667" y="555"/>
                  <a:pt x="667" y="555"/>
                </a:cubicBezTo>
                <a:cubicBezTo>
                  <a:pt x="664" y="560"/>
                  <a:pt x="664" y="560"/>
                  <a:pt x="664" y="560"/>
                </a:cubicBezTo>
                <a:lnTo>
                  <a:pt x="656" y="552"/>
                </a:lnTo>
                <a:close/>
                <a:moveTo>
                  <a:pt x="669" y="558"/>
                </a:moveTo>
                <a:cubicBezTo>
                  <a:pt x="671" y="560"/>
                  <a:pt x="671" y="560"/>
                  <a:pt x="671" y="560"/>
                </a:cubicBezTo>
                <a:cubicBezTo>
                  <a:pt x="668" y="564"/>
                  <a:pt x="668" y="564"/>
                  <a:pt x="668" y="564"/>
                </a:cubicBezTo>
                <a:cubicBezTo>
                  <a:pt x="666" y="562"/>
                  <a:pt x="666" y="562"/>
                  <a:pt x="666" y="562"/>
                </a:cubicBezTo>
                <a:lnTo>
                  <a:pt x="669" y="558"/>
                </a:lnTo>
                <a:close/>
                <a:moveTo>
                  <a:pt x="668" y="569"/>
                </a:moveTo>
                <a:cubicBezTo>
                  <a:pt x="695" y="598"/>
                  <a:pt x="695" y="598"/>
                  <a:pt x="695" y="598"/>
                </a:cubicBezTo>
                <a:cubicBezTo>
                  <a:pt x="639" y="614"/>
                  <a:pt x="639" y="614"/>
                  <a:pt x="639" y="614"/>
                </a:cubicBezTo>
                <a:lnTo>
                  <a:pt x="668" y="569"/>
                </a:lnTo>
                <a:close/>
                <a:moveTo>
                  <a:pt x="698" y="600"/>
                </a:moveTo>
                <a:cubicBezTo>
                  <a:pt x="704" y="607"/>
                  <a:pt x="704" y="607"/>
                  <a:pt x="704" y="607"/>
                </a:cubicBezTo>
                <a:cubicBezTo>
                  <a:pt x="642" y="624"/>
                  <a:pt x="642" y="624"/>
                  <a:pt x="642" y="624"/>
                </a:cubicBezTo>
                <a:cubicBezTo>
                  <a:pt x="639" y="623"/>
                  <a:pt x="639" y="623"/>
                  <a:pt x="639" y="623"/>
                </a:cubicBezTo>
                <a:cubicBezTo>
                  <a:pt x="639" y="617"/>
                  <a:pt x="639" y="617"/>
                  <a:pt x="639" y="617"/>
                </a:cubicBezTo>
                <a:lnTo>
                  <a:pt x="698" y="600"/>
                </a:lnTo>
                <a:close/>
                <a:moveTo>
                  <a:pt x="706" y="609"/>
                </a:moveTo>
                <a:cubicBezTo>
                  <a:pt x="723" y="627"/>
                  <a:pt x="723" y="627"/>
                  <a:pt x="723" y="627"/>
                </a:cubicBezTo>
                <a:cubicBezTo>
                  <a:pt x="710" y="647"/>
                  <a:pt x="710" y="647"/>
                  <a:pt x="710" y="647"/>
                </a:cubicBezTo>
                <a:cubicBezTo>
                  <a:pt x="647" y="626"/>
                  <a:pt x="647" y="626"/>
                  <a:pt x="647" y="626"/>
                </a:cubicBezTo>
                <a:lnTo>
                  <a:pt x="706" y="609"/>
                </a:lnTo>
                <a:close/>
                <a:moveTo>
                  <a:pt x="711" y="650"/>
                </a:moveTo>
                <a:cubicBezTo>
                  <a:pt x="714" y="651"/>
                  <a:pt x="714" y="651"/>
                  <a:pt x="714" y="651"/>
                </a:cubicBezTo>
                <a:cubicBezTo>
                  <a:pt x="710" y="656"/>
                  <a:pt x="710" y="656"/>
                  <a:pt x="710" y="656"/>
                </a:cubicBezTo>
                <a:cubicBezTo>
                  <a:pt x="707" y="655"/>
                  <a:pt x="707" y="655"/>
                  <a:pt x="707" y="655"/>
                </a:cubicBezTo>
                <a:lnTo>
                  <a:pt x="711" y="650"/>
                </a:lnTo>
                <a:close/>
                <a:moveTo>
                  <a:pt x="709" y="659"/>
                </a:moveTo>
                <a:cubicBezTo>
                  <a:pt x="676" y="709"/>
                  <a:pt x="676" y="709"/>
                  <a:pt x="676" y="709"/>
                </a:cubicBezTo>
                <a:cubicBezTo>
                  <a:pt x="674" y="706"/>
                  <a:pt x="674" y="706"/>
                  <a:pt x="674" y="706"/>
                </a:cubicBezTo>
                <a:cubicBezTo>
                  <a:pt x="706" y="658"/>
                  <a:pt x="706" y="658"/>
                  <a:pt x="706" y="658"/>
                </a:cubicBezTo>
                <a:lnTo>
                  <a:pt x="709" y="659"/>
                </a:lnTo>
                <a:close/>
                <a:moveTo>
                  <a:pt x="694" y="746"/>
                </a:moveTo>
                <a:cubicBezTo>
                  <a:pt x="691" y="753"/>
                  <a:pt x="691" y="753"/>
                  <a:pt x="691" y="753"/>
                </a:cubicBezTo>
                <a:cubicBezTo>
                  <a:pt x="672" y="720"/>
                  <a:pt x="672" y="720"/>
                  <a:pt x="672" y="720"/>
                </a:cubicBezTo>
                <a:cubicBezTo>
                  <a:pt x="676" y="715"/>
                  <a:pt x="676" y="715"/>
                  <a:pt x="676" y="715"/>
                </a:cubicBezTo>
                <a:lnTo>
                  <a:pt x="694" y="746"/>
                </a:lnTo>
                <a:close/>
                <a:moveTo>
                  <a:pt x="673" y="704"/>
                </a:moveTo>
                <a:cubicBezTo>
                  <a:pt x="641" y="649"/>
                  <a:pt x="641" y="649"/>
                  <a:pt x="641" y="649"/>
                </a:cubicBezTo>
                <a:cubicBezTo>
                  <a:pt x="640" y="636"/>
                  <a:pt x="640" y="636"/>
                  <a:pt x="640" y="636"/>
                </a:cubicBezTo>
                <a:cubicBezTo>
                  <a:pt x="703" y="657"/>
                  <a:pt x="703" y="657"/>
                  <a:pt x="703" y="657"/>
                </a:cubicBezTo>
                <a:lnTo>
                  <a:pt x="673" y="704"/>
                </a:lnTo>
                <a:close/>
                <a:moveTo>
                  <a:pt x="674" y="712"/>
                </a:moveTo>
                <a:cubicBezTo>
                  <a:pt x="670" y="718"/>
                  <a:pt x="670" y="718"/>
                  <a:pt x="670" y="718"/>
                </a:cubicBezTo>
                <a:cubicBezTo>
                  <a:pt x="669" y="715"/>
                  <a:pt x="669" y="715"/>
                  <a:pt x="669" y="715"/>
                </a:cubicBezTo>
                <a:cubicBezTo>
                  <a:pt x="672" y="709"/>
                  <a:pt x="672" y="709"/>
                  <a:pt x="672" y="709"/>
                </a:cubicBezTo>
                <a:lnTo>
                  <a:pt x="674" y="712"/>
                </a:lnTo>
                <a:close/>
                <a:moveTo>
                  <a:pt x="686" y="775"/>
                </a:moveTo>
                <a:cubicBezTo>
                  <a:pt x="692" y="760"/>
                  <a:pt x="692" y="760"/>
                  <a:pt x="692" y="760"/>
                </a:cubicBezTo>
                <a:cubicBezTo>
                  <a:pt x="693" y="761"/>
                  <a:pt x="693" y="761"/>
                  <a:pt x="693" y="761"/>
                </a:cubicBezTo>
                <a:cubicBezTo>
                  <a:pt x="687" y="776"/>
                  <a:pt x="687" y="776"/>
                  <a:pt x="687" y="776"/>
                </a:cubicBezTo>
                <a:lnTo>
                  <a:pt x="686" y="775"/>
                </a:lnTo>
                <a:close/>
                <a:moveTo>
                  <a:pt x="694" y="764"/>
                </a:moveTo>
                <a:cubicBezTo>
                  <a:pt x="704" y="781"/>
                  <a:pt x="704" y="781"/>
                  <a:pt x="704" y="781"/>
                </a:cubicBezTo>
                <a:cubicBezTo>
                  <a:pt x="690" y="777"/>
                  <a:pt x="690" y="777"/>
                  <a:pt x="690" y="777"/>
                </a:cubicBezTo>
                <a:lnTo>
                  <a:pt x="694" y="764"/>
                </a:lnTo>
                <a:close/>
                <a:moveTo>
                  <a:pt x="694" y="758"/>
                </a:moveTo>
                <a:cubicBezTo>
                  <a:pt x="693" y="756"/>
                  <a:pt x="693" y="756"/>
                  <a:pt x="693" y="756"/>
                </a:cubicBezTo>
                <a:cubicBezTo>
                  <a:pt x="696" y="749"/>
                  <a:pt x="696" y="749"/>
                  <a:pt x="696" y="749"/>
                </a:cubicBezTo>
                <a:cubicBezTo>
                  <a:pt x="697" y="750"/>
                  <a:pt x="697" y="750"/>
                  <a:pt x="697" y="750"/>
                </a:cubicBezTo>
                <a:lnTo>
                  <a:pt x="694" y="758"/>
                </a:lnTo>
                <a:close/>
                <a:moveTo>
                  <a:pt x="695" y="742"/>
                </a:moveTo>
                <a:cubicBezTo>
                  <a:pt x="677" y="712"/>
                  <a:pt x="677" y="712"/>
                  <a:pt x="677" y="712"/>
                </a:cubicBezTo>
                <a:cubicBezTo>
                  <a:pt x="712" y="660"/>
                  <a:pt x="712" y="660"/>
                  <a:pt x="712" y="660"/>
                </a:cubicBezTo>
                <a:cubicBezTo>
                  <a:pt x="723" y="664"/>
                  <a:pt x="723" y="664"/>
                  <a:pt x="723" y="664"/>
                </a:cubicBezTo>
                <a:lnTo>
                  <a:pt x="695" y="742"/>
                </a:lnTo>
                <a:close/>
                <a:moveTo>
                  <a:pt x="726" y="664"/>
                </a:moveTo>
                <a:cubicBezTo>
                  <a:pt x="727" y="665"/>
                  <a:pt x="727" y="665"/>
                  <a:pt x="727" y="665"/>
                </a:cubicBezTo>
                <a:cubicBezTo>
                  <a:pt x="698" y="747"/>
                  <a:pt x="698" y="747"/>
                  <a:pt x="698" y="747"/>
                </a:cubicBezTo>
                <a:cubicBezTo>
                  <a:pt x="697" y="745"/>
                  <a:pt x="697" y="745"/>
                  <a:pt x="697" y="745"/>
                </a:cubicBezTo>
                <a:lnTo>
                  <a:pt x="726" y="664"/>
                </a:lnTo>
                <a:close/>
                <a:moveTo>
                  <a:pt x="727" y="662"/>
                </a:moveTo>
                <a:cubicBezTo>
                  <a:pt x="729" y="656"/>
                  <a:pt x="729" y="656"/>
                  <a:pt x="729" y="656"/>
                </a:cubicBezTo>
                <a:cubicBezTo>
                  <a:pt x="730" y="657"/>
                  <a:pt x="730" y="657"/>
                  <a:pt x="730" y="657"/>
                </a:cubicBezTo>
                <a:cubicBezTo>
                  <a:pt x="728" y="662"/>
                  <a:pt x="728" y="662"/>
                  <a:pt x="728" y="662"/>
                </a:cubicBezTo>
                <a:lnTo>
                  <a:pt x="727" y="662"/>
                </a:lnTo>
                <a:close/>
                <a:moveTo>
                  <a:pt x="730" y="654"/>
                </a:moveTo>
                <a:cubicBezTo>
                  <a:pt x="735" y="639"/>
                  <a:pt x="735" y="639"/>
                  <a:pt x="735" y="639"/>
                </a:cubicBezTo>
                <a:cubicBezTo>
                  <a:pt x="736" y="640"/>
                  <a:pt x="736" y="640"/>
                  <a:pt x="736" y="640"/>
                </a:cubicBezTo>
                <a:cubicBezTo>
                  <a:pt x="731" y="654"/>
                  <a:pt x="731" y="654"/>
                  <a:pt x="731" y="654"/>
                </a:cubicBezTo>
                <a:lnTo>
                  <a:pt x="730" y="654"/>
                </a:lnTo>
                <a:close/>
                <a:moveTo>
                  <a:pt x="732" y="658"/>
                </a:moveTo>
                <a:cubicBezTo>
                  <a:pt x="754" y="665"/>
                  <a:pt x="754" y="665"/>
                  <a:pt x="754" y="665"/>
                </a:cubicBezTo>
                <a:cubicBezTo>
                  <a:pt x="754" y="671"/>
                  <a:pt x="754" y="671"/>
                  <a:pt x="754" y="671"/>
                </a:cubicBezTo>
                <a:cubicBezTo>
                  <a:pt x="730" y="663"/>
                  <a:pt x="730" y="663"/>
                  <a:pt x="730" y="663"/>
                </a:cubicBezTo>
                <a:lnTo>
                  <a:pt x="732" y="658"/>
                </a:lnTo>
                <a:close/>
                <a:moveTo>
                  <a:pt x="752" y="604"/>
                </a:moveTo>
                <a:cubicBezTo>
                  <a:pt x="752" y="604"/>
                  <a:pt x="752" y="604"/>
                  <a:pt x="752" y="604"/>
                </a:cubicBezTo>
                <a:cubicBezTo>
                  <a:pt x="752" y="604"/>
                  <a:pt x="752" y="604"/>
                  <a:pt x="752" y="604"/>
                </a:cubicBezTo>
                <a:cubicBezTo>
                  <a:pt x="752" y="604"/>
                  <a:pt x="751" y="604"/>
                  <a:pt x="751" y="603"/>
                </a:cubicBezTo>
                <a:cubicBezTo>
                  <a:pt x="751" y="603"/>
                  <a:pt x="751" y="603"/>
                  <a:pt x="751" y="603"/>
                </a:cubicBezTo>
                <a:cubicBezTo>
                  <a:pt x="751" y="603"/>
                  <a:pt x="751" y="603"/>
                  <a:pt x="751" y="603"/>
                </a:cubicBezTo>
                <a:cubicBezTo>
                  <a:pt x="751" y="603"/>
                  <a:pt x="751" y="603"/>
                  <a:pt x="751" y="603"/>
                </a:cubicBezTo>
                <a:cubicBezTo>
                  <a:pt x="751" y="603"/>
                  <a:pt x="751" y="602"/>
                  <a:pt x="751" y="602"/>
                </a:cubicBezTo>
                <a:cubicBezTo>
                  <a:pt x="751" y="602"/>
                  <a:pt x="751" y="602"/>
                  <a:pt x="751" y="602"/>
                </a:cubicBezTo>
                <a:cubicBezTo>
                  <a:pt x="751" y="602"/>
                  <a:pt x="751" y="602"/>
                  <a:pt x="751" y="602"/>
                </a:cubicBezTo>
                <a:cubicBezTo>
                  <a:pt x="750" y="602"/>
                  <a:pt x="750" y="602"/>
                  <a:pt x="750" y="602"/>
                </a:cubicBezTo>
                <a:cubicBezTo>
                  <a:pt x="750" y="602"/>
                  <a:pt x="750" y="602"/>
                  <a:pt x="750" y="602"/>
                </a:cubicBezTo>
                <a:cubicBezTo>
                  <a:pt x="750" y="602"/>
                  <a:pt x="750" y="602"/>
                  <a:pt x="750" y="602"/>
                </a:cubicBezTo>
                <a:cubicBezTo>
                  <a:pt x="750" y="602"/>
                  <a:pt x="750" y="602"/>
                  <a:pt x="750" y="602"/>
                </a:cubicBezTo>
                <a:cubicBezTo>
                  <a:pt x="750" y="602"/>
                  <a:pt x="750" y="602"/>
                  <a:pt x="749" y="602"/>
                </a:cubicBezTo>
                <a:cubicBezTo>
                  <a:pt x="749" y="602"/>
                  <a:pt x="749" y="602"/>
                  <a:pt x="749" y="603"/>
                </a:cubicBezTo>
                <a:cubicBezTo>
                  <a:pt x="749" y="603"/>
                  <a:pt x="749" y="603"/>
                  <a:pt x="749" y="603"/>
                </a:cubicBezTo>
                <a:cubicBezTo>
                  <a:pt x="749" y="603"/>
                  <a:pt x="749" y="603"/>
                  <a:pt x="749" y="603"/>
                </a:cubicBezTo>
                <a:cubicBezTo>
                  <a:pt x="749" y="603"/>
                  <a:pt x="749" y="603"/>
                  <a:pt x="749" y="603"/>
                </a:cubicBezTo>
                <a:cubicBezTo>
                  <a:pt x="740" y="628"/>
                  <a:pt x="740" y="628"/>
                  <a:pt x="740" y="628"/>
                </a:cubicBezTo>
                <a:cubicBezTo>
                  <a:pt x="739" y="628"/>
                  <a:pt x="739" y="628"/>
                  <a:pt x="739" y="628"/>
                </a:cubicBezTo>
                <a:cubicBezTo>
                  <a:pt x="746" y="607"/>
                  <a:pt x="746" y="607"/>
                  <a:pt x="746" y="607"/>
                </a:cubicBezTo>
                <a:cubicBezTo>
                  <a:pt x="746" y="607"/>
                  <a:pt x="746" y="607"/>
                  <a:pt x="746" y="607"/>
                </a:cubicBezTo>
                <a:cubicBezTo>
                  <a:pt x="747" y="606"/>
                  <a:pt x="747" y="605"/>
                  <a:pt x="746" y="605"/>
                </a:cubicBezTo>
                <a:cubicBezTo>
                  <a:pt x="745" y="604"/>
                  <a:pt x="744" y="604"/>
                  <a:pt x="744" y="605"/>
                </a:cubicBezTo>
                <a:cubicBezTo>
                  <a:pt x="744" y="605"/>
                  <a:pt x="744" y="605"/>
                  <a:pt x="744" y="605"/>
                </a:cubicBezTo>
                <a:cubicBezTo>
                  <a:pt x="744" y="605"/>
                  <a:pt x="744" y="605"/>
                  <a:pt x="744" y="605"/>
                </a:cubicBezTo>
                <a:cubicBezTo>
                  <a:pt x="733" y="622"/>
                  <a:pt x="733" y="622"/>
                  <a:pt x="733" y="622"/>
                </a:cubicBezTo>
                <a:cubicBezTo>
                  <a:pt x="731" y="619"/>
                  <a:pt x="731" y="619"/>
                  <a:pt x="731" y="619"/>
                </a:cubicBezTo>
                <a:cubicBezTo>
                  <a:pt x="746" y="597"/>
                  <a:pt x="746" y="597"/>
                  <a:pt x="746" y="597"/>
                </a:cubicBezTo>
                <a:cubicBezTo>
                  <a:pt x="746" y="597"/>
                  <a:pt x="746" y="597"/>
                  <a:pt x="746" y="597"/>
                </a:cubicBezTo>
                <a:cubicBezTo>
                  <a:pt x="746" y="597"/>
                  <a:pt x="746" y="597"/>
                  <a:pt x="746" y="597"/>
                </a:cubicBezTo>
                <a:cubicBezTo>
                  <a:pt x="746" y="597"/>
                  <a:pt x="746" y="596"/>
                  <a:pt x="746" y="596"/>
                </a:cubicBezTo>
                <a:cubicBezTo>
                  <a:pt x="746" y="596"/>
                  <a:pt x="746" y="596"/>
                  <a:pt x="746" y="596"/>
                </a:cubicBezTo>
                <a:cubicBezTo>
                  <a:pt x="746" y="596"/>
                  <a:pt x="746" y="596"/>
                  <a:pt x="746" y="596"/>
                </a:cubicBezTo>
                <a:cubicBezTo>
                  <a:pt x="746" y="596"/>
                  <a:pt x="746" y="596"/>
                  <a:pt x="746" y="596"/>
                </a:cubicBezTo>
                <a:cubicBezTo>
                  <a:pt x="746" y="596"/>
                  <a:pt x="746" y="596"/>
                  <a:pt x="746" y="596"/>
                </a:cubicBezTo>
                <a:cubicBezTo>
                  <a:pt x="746" y="596"/>
                  <a:pt x="746" y="595"/>
                  <a:pt x="745" y="595"/>
                </a:cubicBezTo>
                <a:cubicBezTo>
                  <a:pt x="745" y="595"/>
                  <a:pt x="745" y="595"/>
                  <a:pt x="745" y="595"/>
                </a:cubicBezTo>
                <a:cubicBezTo>
                  <a:pt x="745" y="595"/>
                  <a:pt x="745" y="595"/>
                  <a:pt x="745" y="595"/>
                </a:cubicBezTo>
                <a:cubicBezTo>
                  <a:pt x="745" y="595"/>
                  <a:pt x="745" y="595"/>
                  <a:pt x="745" y="595"/>
                </a:cubicBezTo>
                <a:cubicBezTo>
                  <a:pt x="745" y="595"/>
                  <a:pt x="744" y="595"/>
                  <a:pt x="744" y="595"/>
                </a:cubicBezTo>
                <a:cubicBezTo>
                  <a:pt x="744" y="595"/>
                  <a:pt x="744" y="595"/>
                  <a:pt x="744" y="595"/>
                </a:cubicBezTo>
                <a:cubicBezTo>
                  <a:pt x="744" y="595"/>
                  <a:pt x="744" y="595"/>
                  <a:pt x="744" y="595"/>
                </a:cubicBezTo>
                <a:cubicBezTo>
                  <a:pt x="716" y="603"/>
                  <a:pt x="716" y="603"/>
                  <a:pt x="716" y="603"/>
                </a:cubicBezTo>
                <a:cubicBezTo>
                  <a:pt x="710" y="597"/>
                  <a:pt x="710" y="597"/>
                  <a:pt x="710" y="597"/>
                </a:cubicBezTo>
                <a:cubicBezTo>
                  <a:pt x="749" y="585"/>
                  <a:pt x="749" y="585"/>
                  <a:pt x="749" y="585"/>
                </a:cubicBezTo>
                <a:cubicBezTo>
                  <a:pt x="749" y="585"/>
                  <a:pt x="749" y="585"/>
                  <a:pt x="749" y="585"/>
                </a:cubicBezTo>
                <a:cubicBezTo>
                  <a:pt x="749" y="585"/>
                  <a:pt x="749" y="585"/>
                  <a:pt x="749" y="585"/>
                </a:cubicBezTo>
                <a:cubicBezTo>
                  <a:pt x="749" y="585"/>
                  <a:pt x="749" y="585"/>
                  <a:pt x="749" y="585"/>
                </a:cubicBezTo>
                <a:cubicBezTo>
                  <a:pt x="749" y="585"/>
                  <a:pt x="750" y="585"/>
                  <a:pt x="750" y="584"/>
                </a:cubicBezTo>
                <a:cubicBezTo>
                  <a:pt x="750" y="584"/>
                  <a:pt x="750" y="584"/>
                  <a:pt x="750" y="584"/>
                </a:cubicBezTo>
                <a:cubicBezTo>
                  <a:pt x="750" y="584"/>
                  <a:pt x="750" y="584"/>
                  <a:pt x="750" y="584"/>
                </a:cubicBezTo>
                <a:cubicBezTo>
                  <a:pt x="750" y="584"/>
                  <a:pt x="750" y="584"/>
                  <a:pt x="750" y="584"/>
                </a:cubicBezTo>
                <a:cubicBezTo>
                  <a:pt x="750" y="584"/>
                  <a:pt x="750" y="584"/>
                  <a:pt x="750" y="584"/>
                </a:cubicBezTo>
                <a:cubicBezTo>
                  <a:pt x="747" y="548"/>
                  <a:pt x="747" y="548"/>
                  <a:pt x="747" y="548"/>
                </a:cubicBezTo>
                <a:cubicBezTo>
                  <a:pt x="749" y="549"/>
                  <a:pt x="749" y="549"/>
                  <a:pt x="749" y="549"/>
                </a:cubicBezTo>
                <a:cubicBezTo>
                  <a:pt x="757" y="647"/>
                  <a:pt x="757" y="647"/>
                  <a:pt x="757" y="647"/>
                </a:cubicBezTo>
                <a:cubicBezTo>
                  <a:pt x="755" y="645"/>
                  <a:pt x="755" y="645"/>
                  <a:pt x="755" y="645"/>
                </a:cubicBezTo>
                <a:lnTo>
                  <a:pt x="752" y="604"/>
                </a:lnTo>
                <a:close/>
                <a:moveTo>
                  <a:pt x="758" y="652"/>
                </a:moveTo>
                <a:cubicBezTo>
                  <a:pt x="758" y="660"/>
                  <a:pt x="758" y="660"/>
                  <a:pt x="758" y="660"/>
                </a:cubicBezTo>
                <a:cubicBezTo>
                  <a:pt x="756" y="658"/>
                  <a:pt x="756" y="658"/>
                  <a:pt x="756" y="658"/>
                </a:cubicBezTo>
                <a:cubicBezTo>
                  <a:pt x="755" y="649"/>
                  <a:pt x="755" y="649"/>
                  <a:pt x="755" y="649"/>
                </a:cubicBezTo>
                <a:lnTo>
                  <a:pt x="758" y="652"/>
                </a:lnTo>
                <a:close/>
                <a:moveTo>
                  <a:pt x="757" y="663"/>
                </a:moveTo>
                <a:cubicBezTo>
                  <a:pt x="756" y="663"/>
                  <a:pt x="756" y="663"/>
                  <a:pt x="756" y="663"/>
                </a:cubicBezTo>
                <a:cubicBezTo>
                  <a:pt x="756" y="662"/>
                  <a:pt x="756" y="662"/>
                  <a:pt x="756" y="662"/>
                </a:cubicBezTo>
                <a:lnTo>
                  <a:pt x="757" y="663"/>
                </a:lnTo>
                <a:close/>
                <a:moveTo>
                  <a:pt x="759" y="667"/>
                </a:moveTo>
                <a:cubicBezTo>
                  <a:pt x="760" y="673"/>
                  <a:pt x="760" y="673"/>
                  <a:pt x="760" y="673"/>
                </a:cubicBezTo>
                <a:cubicBezTo>
                  <a:pt x="757" y="672"/>
                  <a:pt x="757" y="672"/>
                  <a:pt x="757" y="672"/>
                </a:cubicBezTo>
                <a:cubicBezTo>
                  <a:pt x="757" y="666"/>
                  <a:pt x="757" y="666"/>
                  <a:pt x="757" y="666"/>
                </a:cubicBezTo>
                <a:lnTo>
                  <a:pt x="759" y="667"/>
                </a:lnTo>
                <a:close/>
                <a:moveTo>
                  <a:pt x="817" y="573"/>
                </a:moveTo>
                <a:cubicBezTo>
                  <a:pt x="843" y="582"/>
                  <a:pt x="843" y="582"/>
                  <a:pt x="843" y="582"/>
                </a:cubicBezTo>
                <a:cubicBezTo>
                  <a:pt x="832" y="598"/>
                  <a:pt x="832" y="598"/>
                  <a:pt x="832" y="598"/>
                </a:cubicBezTo>
                <a:lnTo>
                  <a:pt x="817" y="573"/>
                </a:lnTo>
                <a:close/>
                <a:moveTo>
                  <a:pt x="845" y="579"/>
                </a:moveTo>
                <a:cubicBezTo>
                  <a:pt x="815" y="569"/>
                  <a:pt x="815" y="569"/>
                  <a:pt x="815" y="569"/>
                </a:cubicBezTo>
                <a:cubicBezTo>
                  <a:pt x="811" y="563"/>
                  <a:pt x="811" y="563"/>
                  <a:pt x="811" y="563"/>
                </a:cubicBezTo>
                <a:cubicBezTo>
                  <a:pt x="827" y="568"/>
                  <a:pt x="827" y="568"/>
                  <a:pt x="827" y="568"/>
                </a:cubicBezTo>
                <a:cubicBezTo>
                  <a:pt x="827" y="568"/>
                  <a:pt x="827" y="568"/>
                  <a:pt x="827" y="568"/>
                </a:cubicBezTo>
                <a:cubicBezTo>
                  <a:pt x="827" y="568"/>
                  <a:pt x="827" y="568"/>
                  <a:pt x="827" y="568"/>
                </a:cubicBezTo>
                <a:cubicBezTo>
                  <a:pt x="827" y="568"/>
                  <a:pt x="827" y="568"/>
                  <a:pt x="827" y="568"/>
                </a:cubicBezTo>
                <a:cubicBezTo>
                  <a:pt x="827" y="568"/>
                  <a:pt x="827" y="568"/>
                  <a:pt x="827" y="568"/>
                </a:cubicBezTo>
                <a:cubicBezTo>
                  <a:pt x="827" y="568"/>
                  <a:pt x="827" y="568"/>
                  <a:pt x="827" y="568"/>
                </a:cubicBezTo>
                <a:cubicBezTo>
                  <a:pt x="827" y="568"/>
                  <a:pt x="827" y="568"/>
                  <a:pt x="827" y="568"/>
                </a:cubicBezTo>
                <a:cubicBezTo>
                  <a:pt x="828" y="568"/>
                  <a:pt x="828" y="568"/>
                  <a:pt x="828" y="568"/>
                </a:cubicBezTo>
                <a:cubicBezTo>
                  <a:pt x="828" y="568"/>
                  <a:pt x="828" y="568"/>
                  <a:pt x="828" y="568"/>
                </a:cubicBezTo>
                <a:cubicBezTo>
                  <a:pt x="828" y="568"/>
                  <a:pt x="828" y="568"/>
                  <a:pt x="828" y="568"/>
                </a:cubicBezTo>
                <a:cubicBezTo>
                  <a:pt x="833" y="569"/>
                  <a:pt x="833" y="569"/>
                  <a:pt x="833" y="569"/>
                </a:cubicBezTo>
                <a:cubicBezTo>
                  <a:pt x="833" y="569"/>
                  <a:pt x="833" y="570"/>
                  <a:pt x="833" y="570"/>
                </a:cubicBezTo>
                <a:cubicBezTo>
                  <a:pt x="833" y="570"/>
                  <a:pt x="833" y="570"/>
                  <a:pt x="833" y="570"/>
                </a:cubicBezTo>
                <a:cubicBezTo>
                  <a:pt x="833" y="570"/>
                  <a:pt x="833" y="570"/>
                  <a:pt x="833" y="570"/>
                </a:cubicBezTo>
                <a:cubicBezTo>
                  <a:pt x="833" y="570"/>
                  <a:pt x="833" y="570"/>
                  <a:pt x="833" y="570"/>
                </a:cubicBezTo>
                <a:cubicBezTo>
                  <a:pt x="834" y="570"/>
                  <a:pt x="834" y="570"/>
                  <a:pt x="834" y="570"/>
                </a:cubicBezTo>
                <a:cubicBezTo>
                  <a:pt x="834" y="570"/>
                  <a:pt x="834" y="570"/>
                  <a:pt x="834" y="571"/>
                </a:cubicBezTo>
                <a:cubicBezTo>
                  <a:pt x="848" y="575"/>
                  <a:pt x="848" y="575"/>
                  <a:pt x="848" y="575"/>
                </a:cubicBezTo>
                <a:lnTo>
                  <a:pt x="845" y="579"/>
                </a:lnTo>
                <a:close/>
                <a:moveTo>
                  <a:pt x="844" y="563"/>
                </a:moveTo>
                <a:cubicBezTo>
                  <a:pt x="871" y="542"/>
                  <a:pt x="871" y="542"/>
                  <a:pt x="871" y="542"/>
                </a:cubicBezTo>
                <a:cubicBezTo>
                  <a:pt x="851" y="571"/>
                  <a:pt x="851" y="571"/>
                  <a:pt x="851" y="571"/>
                </a:cubicBezTo>
                <a:lnTo>
                  <a:pt x="844" y="563"/>
                </a:lnTo>
                <a:close/>
                <a:moveTo>
                  <a:pt x="851" y="576"/>
                </a:moveTo>
                <a:cubicBezTo>
                  <a:pt x="859" y="579"/>
                  <a:pt x="859" y="579"/>
                  <a:pt x="859" y="579"/>
                </a:cubicBezTo>
                <a:cubicBezTo>
                  <a:pt x="857" y="583"/>
                  <a:pt x="857" y="583"/>
                  <a:pt x="857" y="583"/>
                </a:cubicBezTo>
                <a:cubicBezTo>
                  <a:pt x="850" y="581"/>
                  <a:pt x="850" y="581"/>
                  <a:pt x="850" y="581"/>
                </a:cubicBezTo>
                <a:cubicBezTo>
                  <a:pt x="850" y="581"/>
                  <a:pt x="850" y="581"/>
                  <a:pt x="850" y="581"/>
                </a:cubicBezTo>
                <a:cubicBezTo>
                  <a:pt x="848" y="580"/>
                  <a:pt x="848" y="580"/>
                  <a:pt x="848" y="580"/>
                </a:cubicBezTo>
                <a:lnTo>
                  <a:pt x="851" y="576"/>
                </a:lnTo>
                <a:close/>
                <a:moveTo>
                  <a:pt x="853" y="573"/>
                </a:moveTo>
                <a:cubicBezTo>
                  <a:pt x="879" y="536"/>
                  <a:pt x="879" y="536"/>
                  <a:pt x="879" y="536"/>
                </a:cubicBezTo>
                <a:cubicBezTo>
                  <a:pt x="902" y="517"/>
                  <a:pt x="902" y="517"/>
                  <a:pt x="902" y="517"/>
                </a:cubicBezTo>
                <a:cubicBezTo>
                  <a:pt x="862" y="576"/>
                  <a:pt x="862" y="576"/>
                  <a:pt x="862" y="576"/>
                </a:cubicBezTo>
                <a:lnTo>
                  <a:pt x="853" y="573"/>
                </a:lnTo>
                <a:close/>
                <a:moveTo>
                  <a:pt x="862" y="580"/>
                </a:moveTo>
                <a:cubicBezTo>
                  <a:pt x="1023" y="636"/>
                  <a:pt x="1023" y="636"/>
                  <a:pt x="1023" y="636"/>
                </a:cubicBezTo>
                <a:cubicBezTo>
                  <a:pt x="1023" y="636"/>
                  <a:pt x="1023" y="636"/>
                  <a:pt x="1023" y="636"/>
                </a:cubicBezTo>
                <a:cubicBezTo>
                  <a:pt x="1023" y="636"/>
                  <a:pt x="1023" y="636"/>
                  <a:pt x="1023" y="636"/>
                </a:cubicBezTo>
                <a:cubicBezTo>
                  <a:pt x="1024" y="636"/>
                  <a:pt x="1024" y="636"/>
                  <a:pt x="1024" y="636"/>
                </a:cubicBezTo>
                <a:cubicBezTo>
                  <a:pt x="1024" y="636"/>
                  <a:pt x="1024" y="636"/>
                  <a:pt x="1024" y="636"/>
                </a:cubicBezTo>
                <a:cubicBezTo>
                  <a:pt x="1024" y="636"/>
                  <a:pt x="1024" y="636"/>
                  <a:pt x="1024" y="636"/>
                </a:cubicBezTo>
                <a:cubicBezTo>
                  <a:pt x="1024" y="636"/>
                  <a:pt x="1025" y="636"/>
                  <a:pt x="1025" y="635"/>
                </a:cubicBezTo>
                <a:cubicBezTo>
                  <a:pt x="1032" y="638"/>
                  <a:pt x="1032" y="638"/>
                  <a:pt x="1032" y="638"/>
                </a:cubicBezTo>
                <a:cubicBezTo>
                  <a:pt x="1029" y="643"/>
                  <a:pt x="1029" y="643"/>
                  <a:pt x="1029" y="643"/>
                </a:cubicBezTo>
                <a:cubicBezTo>
                  <a:pt x="861" y="585"/>
                  <a:pt x="861" y="585"/>
                  <a:pt x="861" y="585"/>
                </a:cubicBezTo>
                <a:cubicBezTo>
                  <a:pt x="861" y="585"/>
                  <a:pt x="861" y="585"/>
                  <a:pt x="861" y="585"/>
                </a:cubicBezTo>
                <a:cubicBezTo>
                  <a:pt x="859" y="584"/>
                  <a:pt x="859" y="584"/>
                  <a:pt x="859" y="584"/>
                </a:cubicBezTo>
                <a:lnTo>
                  <a:pt x="862" y="580"/>
                </a:lnTo>
                <a:close/>
                <a:moveTo>
                  <a:pt x="1035" y="639"/>
                </a:moveTo>
                <a:cubicBezTo>
                  <a:pt x="1035" y="639"/>
                  <a:pt x="1035" y="639"/>
                  <a:pt x="1035" y="639"/>
                </a:cubicBezTo>
                <a:cubicBezTo>
                  <a:pt x="1032" y="644"/>
                  <a:pt x="1032" y="644"/>
                  <a:pt x="1032" y="644"/>
                </a:cubicBezTo>
                <a:cubicBezTo>
                  <a:pt x="1031" y="644"/>
                  <a:pt x="1031" y="644"/>
                  <a:pt x="1031" y="644"/>
                </a:cubicBezTo>
                <a:lnTo>
                  <a:pt x="1035" y="639"/>
                </a:lnTo>
                <a:close/>
                <a:moveTo>
                  <a:pt x="1038" y="640"/>
                </a:moveTo>
                <a:cubicBezTo>
                  <a:pt x="1038" y="640"/>
                  <a:pt x="1038" y="640"/>
                  <a:pt x="1038" y="640"/>
                </a:cubicBezTo>
                <a:cubicBezTo>
                  <a:pt x="1038" y="640"/>
                  <a:pt x="1038" y="640"/>
                  <a:pt x="1039" y="640"/>
                </a:cubicBezTo>
                <a:cubicBezTo>
                  <a:pt x="1039" y="640"/>
                  <a:pt x="1039" y="640"/>
                  <a:pt x="1039" y="640"/>
                </a:cubicBezTo>
                <a:cubicBezTo>
                  <a:pt x="1039" y="640"/>
                  <a:pt x="1039" y="640"/>
                  <a:pt x="1039" y="640"/>
                </a:cubicBezTo>
                <a:cubicBezTo>
                  <a:pt x="1039" y="640"/>
                  <a:pt x="1039" y="640"/>
                  <a:pt x="1039" y="640"/>
                </a:cubicBezTo>
                <a:cubicBezTo>
                  <a:pt x="1039" y="640"/>
                  <a:pt x="1039" y="640"/>
                  <a:pt x="1039" y="640"/>
                </a:cubicBezTo>
                <a:cubicBezTo>
                  <a:pt x="1045" y="636"/>
                  <a:pt x="1045" y="636"/>
                  <a:pt x="1045" y="636"/>
                </a:cubicBezTo>
                <a:cubicBezTo>
                  <a:pt x="1045" y="636"/>
                  <a:pt x="1045" y="636"/>
                  <a:pt x="1045" y="636"/>
                </a:cubicBezTo>
                <a:cubicBezTo>
                  <a:pt x="1045" y="636"/>
                  <a:pt x="1045" y="636"/>
                  <a:pt x="1045" y="636"/>
                </a:cubicBezTo>
                <a:cubicBezTo>
                  <a:pt x="1045" y="636"/>
                  <a:pt x="1045" y="636"/>
                  <a:pt x="1045" y="637"/>
                </a:cubicBezTo>
                <a:cubicBezTo>
                  <a:pt x="1045" y="637"/>
                  <a:pt x="1045" y="637"/>
                  <a:pt x="1045" y="637"/>
                </a:cubicBezTo>
                <a:cubicBezTo>
                  <a:pt x="1045" y="637"/>
                  <a:pt x="1045" y="637"/>
                  <a:pt x="1045" y="637"/>
                </a:cubicBezTo>
                <a:cubicBezTo>
                  <a:pt x="1045" y="637"/>
                  <a:pt x="1045" y="637"/>
                  <a:pt x="1045" y="637"/>
                </a:cubicBezTo>
                <a:cubicBezTo>
                  <a:pt x="1045" y="637"/>
                  <a:pt x="1045" y="638"/>
                  <a:pt x="1045" y="638"/>
                </a:cubicBezTo>
                <a:cubicBezTo>
                  <a:pt x="1045" y="638"/>
                  <a:pt x="1045" y="638"/>
                  <a:pt x="1045" y="638"/>
                </a:cubicBezTo>
                <a:cubicBezTo>
                  <a:pt x="1046" y="638"/>
                  <a:pt x="1046" y="638"/>
                  <a:pt x="1046" y="638"/>
                </a:cubicBezTo>
                <a:cubicBezTo>
                  <a:pt x="1046" y="638"/>
                  <a:pt x="1047" y="638"/>
                  <a:pt x="1047" y="638"/>
                </a:cubicBezTo>
                <a:cubicBezTo>
                  <a:pt x="1068" y="628"/>
                  <a:pt x="1068" y="628"/>
                  <a:pt x="1068" y="628"/>
                </a:cubicBezTo>
                <a:cubicBezTo>
                  <a:pt x="1057" y="636"/>
                  <a:pt x="1057" y="636"/>
                  <a:pt x="1057" y="636"/>
                </a:cubicBezTo>
                <a:cubicBezTo>
                  <a:pt x="1046" y="641"/>
                  <a:pt x="1046" y="641"/>
                  <a:pt x="1046" y="641"/>
                </a:cubicBezTo>
                <a:cubicBezTo>
                  <a:pt x="1046" y="641"/>
                  <a:pt x="1046" y="641"/>
                  <a:pt x="1046" y="641"/>
                </a:cubicBezTo>
                <a:cubicBezTo>
                  <a:pt x="1046" y="641"/>
                  <a:pt x="1046" y="641"/>
                  <a:pt x="1046" y="641"/>
                </a:cubicBezTo>
                <a:cubicBezTo>
                  <a:pt x="1046" y="642"/>
                  <a:pt x="1045" y="642"/>
                  <a:pt x="1045" y="643"/>
                </a:cubicBezTo>
                <a:cubicBezTo>
                  <a:pt x="1045" y="643"/>
                  <a:pt x="1045" y="643"/>
                  <a:pt x="1045" y="643"/>
                </a:cubicBezTo>
                <a:cubicBezTo>
                  <a:pt x="1045" y="643"/>
                  <a:pt x="1045" y="643"/>
                  <a:pt x="1045" y="643"/>
                </a:cubicBezTo>
                <a:cubicBezTo>
                  <a:pt x="1045" y="643"/>
                  <a:pt x="1045" y="643"/>
                  <a:pt x="1045" y="643"/>
                </a:cubicBezTo>
                <a:cubicBezTo>
                  <a:pt x="1046" y="643"/>
                  <a:pt x="1046" y="644"/>
                  <a:pt x="1046" y="644"/>
                </a:cubicBezTo>
                <a:cubicBezTo>
                  <a:pt x="1046" y="644"/>
                  <a:pt x="1046" y="644"/>
                  <a:pt x="1046" y="644"/>
                </a:cubicBezTo>
                <a:cubicBezTo>
                  <a:pt x="1046" y="644"/>
                  <a:pt x="1046" y="644"/>
                  <a:pt x="1046" y="644"/>
                </a:cubicBezTo>
                <a:cubicBezTo>
                  <a:pt x="1079" y="655"/>
                  <a:pt x="1079" y="655"/>
                  <a:pt x="1079" y="655"/>
                </a:cubicBezTo>
                <a:cubicBezTo>
                  <a:pt x="1079" y="655"/>
                  <a:pt x="1079" y="655"/>
                  <a:pt x="1079" y="655"/>
                </a:cubicBezTo>
                <a:cubicBezTo>
                  <a:pt x="1079" y="655"/>
                  <a:pt x="1079" y="655"/>
                  <a:pt x="1079" y="656"/>
                </a:cubicBezTo>
                <a:cubicBezTo>
                  <a:pt x="1079" y="656"/>
                  <a:pt x="1079" y="656"/>
                  <a:pt x="1079" y="656"/>
                </a:cubicBezTo>
                <a:cubicBezTo>
                  <a:pt x="1079" y="656"/>
                  <a:pt x="1079" y="656"/>
                  <a:pt x="1079" y="656"/>
                </a:cubicBezTo>
                <a:cubicBezTo>
                  <a:pt x="1080" y="660"/>
                  <a:pt x="1080" y="660"/>
                  <a:pt x="1080" y="660"/>
                </a:cubicBezTo>
                <a:cubicBezTo>
                  <a:pt x="1034" y="645"/>
                  <a:pt x="1034" y="645"/>
                  <a:pt x="1034" y="645"/>
                </a:cubicBezTo>
                <a:lnTo>
                  <a:pt x="1038" y="640"/>
                </a:lnTo>
                <a:close/>
                <a:moveTo>
                  <a:pt x="1083" y="684"/>
                </a:moveTo>
                <a:cubicBezTo>
                  <a:pt x="1083" y="688"/>
                  <a:pt x="1083" y="688"/>
                  <a:pt x="1083" y="688"/>
                </a:cubicBezTo>
                <a:cubicBezTo>
                  <a:pt x="1081" y="687"/>
                  <a:pt x="1081" y="687"/>
                  <a:pt x="1081" y="687"/>
                </a:cubicBezTo>
                <a:cubicBezTo>
                  <a:pt x="1080" y="685"/>
                  <a:pt x="1080" y="685"/>
                  <a:pt x="1080" y="685"/>
                </a:cubicBezTo>
                <a:lnTo>
                  <a:pt x="1083" y="684"/>
                </a:lnTo>
                <a:close/>
                <a:moveTo>
                  <a:pt x="1082" y="691"/>
                </a:moveTo>
                <a:cubicBezTo>
                  <a:pt x="1082" y="695"/>
                  <a:pt x="1082" y="695"/>
                  <a:pt x="1082" y="695"/>
                </a:cubicBezTo>
                <a:cubicBezTo>
                  <a:pt x="1080" y="695"/>
                  <a:pt x="1080" y="695"/>
                  <a:pt x="1080" y="695"/>
                </a:cubicBezTo>
                <a:cubicBezTo>
                  <a:pt x="1079" y="692"/>
                  <a:pt x="1079" y="692"/>
                  <a:pt x="1079" y="692"/>
                </a:cubicBezTo>
                <a:lnTo>
                  <a:pt x="1082" y="691"/>
                </a:lnTo>
                <a:close/>
                <a:moveTo>
                  <a:pt x="1082" y="698"/>
                </a:moveTo>
                <a:cubicBezTo>
                  <a:pt x="1082" y="702"/>
                  <a:pt x="1082" y="702"/>
                  <a:pt x="1082" y="702"/>
                </a:cubicBezTo>
                <a:cubicBezTo>
                  <a:pt x="1080" y="702"/>
                  <a:pt x="1080" y="702"/>
                  <a:pt x="1080" y="702"/>
                </a:cubicBezTo>
                <a:cubicBezTo>
                  <a:pt x="1079" y="699"/>
                  <a:pt x="1079" y="699"/>
                  <a:pt x="1079" y="699"/>
                </a:cubicBezTo>
                <a:lnTo>
                  <a:pt x="1082" y="698"/>
                </a:lnTo>
                <a:close/>
                <a:moveTo>
                  <a:pt x="1081" y="705"/>
                </a:moveTo>
                <a:cubicBezTo>
                  <a:pt x="1081" y="709"/>
                  <a:pt x="1081" y="709"/>
                  <a:pt x="1081" y="709"/>
                </a:cubicBezTo>
                <a:cubicBezTo>
                  <a:pt x="1079" y="709"/>
                  <a:pt x="1079" y="709"/>
                  <a:pt x="1079" y="709"/>
                </a:cubicBezTo>
                <a:cubicBezTo>
                  <a:pt x="1079" y="706"/>
                  <a:pt x="1079" y="706"/>
                  <a:pt x="1079" y="706"/>
                </a:cubicBezTo>
                <a:lnTo>
                  <a:pt x="1081" y="705"/>
                </a:lnTo>
                <a:close/>
                <a:moveTo>
                  <a:pt x="1081" y="755"/>
                </a:moveTo>
                <a:cubicBezTo>
                  <a:pt x="1082" y="755"/>
                  <a:pt x="1082" y="755"/>
                  <a:pt x="1082" y="755"/>
                </a:cubicBezTo>
                <a:cubicBezTo>
                  <a:pt x="1081" y="756"/>
                  <a:pt x="1081" y="756"/>
                  <a:pt x="1081" y="756"/>
                </a:cubicBezTo>
                <a:lnTo>
                  <a:pt x="1081" y="755"/>
                </a:lnTo>
                <a:close/>
                <a:moveTo>
                  <a:pt x="1081" y="752"/>
                </a:moveTo>
                <a:cubicBezTo>
                  <a:pt x="1081" y="748"/>
                  <a:pt x="1081" y="748"/>
                  <a:pt x="1081" y="748"/>
                </a:cubicBezTo>
                <a:cubicBezTo>
                  <a:pt x="1084" y="750"/>
                  <a:pt x="1084" y="750"/>
                  <a:pt x="1084" y="750"/>
                </a:cubicBezTo>
                <a:cubicBezTo>
                  <a:pt x="1083" y="752"/>
                  <a:pt x="1083" y="752"/>
                  <a:pt x="1083" y="752"/>
                </a:cubicBezTo>
                <a:lnTo>
                  <a:pt x="1081" y="752"/>
                </a:lnTo>
                <a:close/>
                <a:moveTo>
                  <a:pt x="1083" y="745"/>
                </a:moveTo>
                <a:cubicBezTo>
                  <a:pt x="1082" y="745"/>
                  <a:pt x="1082" y="745"/>
                  <a:pt x="1082" y="745"/>
                </a:cubicBezTo>
                <a:cubicBezTo>
                  <a:pt x="1082" y="744"/>
                  <a:pt x="1082" y="744"/>
                  <a:pt x="1082" y="744"/>
                </a:cubicBezTo>
                <a:cubicBezTo>
                  <a:pt x="1082" y="741"/>
                  <a:pt x="1082" y="741"/>
                  <a:pt x="1082" y="741"/>
                </a:cubicBezTo>
                <a:cubicBezTo>
                  <a:pt x="1085" y="742"/>
                  <a:pt x="1085" y="742"/>
                  <a:pt x="1085" y="742"/>
                </a:cubicBezTo>
                <a:lnTo>
                  <a:pt x="1083" y="745"/>
                </a:lnTo>
                <a:close/>
                <a:moveTo>
                  <a:pt x="1083" y="738"/>
                </a:moveTo>
                <a:cubicBezTo>
                  <a:pt x="1083" y="738"/>
                  <a:pt x="1083" y="738"/>
                  <a:pt x="1083" y="738"/>
                </a:cubicBezTo>
                <a:cubicBezTo>
                  <a:pt x="1082" y="737"/>
                  <a:pt x="1082" y="737"/>
                  <a:pt x="1082" y="737"/>
                </a:cubicBezTo>
                <a:cubicBezTo>
                  <a:pt x="1082" y="733"/>
                  <a:pt x="1082" y="733"/>
                  <a:pt x="1082" y="733"/>
                </a:cubicBezTo>
                <a:cubicBezTo>
                  <a:pt x="1085" y="735"/>
                  <a:pt x="1085" y="735"/>
                  <a:pt x="1085" y="735"/>
                </a:cubicBezTo>
                <a:lnTo>
                  <a:pt x="1083" y="738"/>
                </a:lnTo>
                <a:close/>
                <a:moveTo>
                  <a:pt x="1084" y="731"/>
                </a:moveTo>
                <a:cubicBezTo>
                  <a:pt x="1083" y="731"/>
                  <a:pt x="1083" y="731"/>
                  <a:pt x="1083" y="731"/>
                </a:cubicBezTo>
                <a:cubicBezTo>
                  <a:pt x="1083" y="730"/>
                  <a:pt x="1083" y="730"/>
                  <a:pt x="1083" y="730"/>
                </a:cubicBezTo>
                <a:cubicBezTo>
                  <a:pt x="1083" y="726"/>
                  <a:pt x="1083" y="726"/>
                  <a:pt x="1083" y="726"/>
                </a:cubicBezTo>
                <a:cubicBezTo>
                  <a:pt x="1086" y="728"/>
                  <a:pt x="1086" y="728"/>
                  <a:pt x="1086" y="728"/>
                </a:cubicBezTo>
                <a:lnTo>
                  <a:pt x="1084" y="731"/>
                </a:lnTo>
                <a:close/>
                <a:moveTo>
                  <a:pt x="1084" y="724"/>
                </a:moveTo>
                <a:cubicBezTo>
                  <a:pt x="1084" y="724"/>
                  <a:pt x="1084" y="724"/>
                  <a:pt x="1084" y="724"/>
                </a:cubicBezTo>
                <a:cubicBezTo>
                  <a:pt x="1083" y="723"/>
                  <a:pt x="1083" y="723"/>
                  <a:pt x="1083" y="723"/>
                </a:cubicBezTo>
                <a:cubicBezTo>
                  <a:pt x="1083" y="719"/>
                  <a:pt x="1083" y="719"/>
                  <a:pt x="1083" y="719"/>
                </a:cubicBezTo>
                <a:cubicBezTo>
                  <a:pt x="1086" y="721"/>
                  <a:pt x="1086" y="721"/>
                  <a:pt x="1086" y="721"/>
                </a:cubicBezTo>
                <a:lnTo>
                  <a:pt x="1084" y="724"/>
                </a:lnTo>
                <a:close/>
                <a:moveTo>
                  <a:pt x="1085" y="717"/>
                </a:moveTo>
                <a:cubicBezTo>
                  <a:pt x="1084" y="716"/>
                  <a:pt x="1084" y="716"/>
                  <a:pt x="1084" y="716"/>
                </a:cubicBezTo>
                <a:cubicBezTo>
                  <a:pt x="1084" y="716"/>
                  <a:pt x="1084" y="716"/>
                  <a:pt x="1084" y="716"/>
                </a:cubicBezTo>
                <a:cubicBezTo>
                  <a:pt x="1084" y="712"/>
                  <a:pt x="1084" y="712"/>
                  <a:pt x="1084" y="712"/>
                </a:cubicBezTo>
                <a:cubicBezTo>
                  <a:pt x="1084" y="712"/>
                  <a:pt x="1084" y="712"/>
                  <a:pt x="1084" y="712"/>
                </a:cubicBezTo>
                <a:cubicBezTo>
                  <a:pt x="1087" y="714"/>
                  <a:pt x="1087" y="714"/>
                  <a:pt x="1087" y="714"/>
                </a:cubicBezTo>
                <a:lnTo>
                  <a:pt x="1085" y="717"/>
                </a:lnTo>
                <a:close/>
                <a:moveTo>
                  <a:pt x="1085" y="709"/>
                </a:moveTo>
                <a:cubicBezTo>
                  <a:pt x="1085" y="709"/>
                  <a:pt x="1085" y="709"/>
                  <a:pt x="1085" y="709"/>
                </a:cubicBezTo>
                <a:cubicBezTo>
                  <a:pt x="1084" y="709"/>
                  <a:pt x="1084" y="709"/>
                  <a:pt x="1084" y="709"/>
                </a:cubicBezTo>
                <a:cubicBezTo>
                  <a:pt x="1084" y="705"/>
                  <a:pt x="1084" y="705"/>
                  <a:pt x="1084" y="705"/>
                </a:cubicBezTo>
                <a:cubicBezTo>
                  <a:pt x="1084" y="705"/>
                  <a:pt x="1084" y="705"/>
                  <a:pt x="1084" y="705"/>
                </a:cubicBezTo>
                <a:cubicBezTo>
                  <a:pt x="1087" y="707"/>
                  <a:pt x="1087" y="707"/>
                  <a:pt x="1087" y="707"/>
                </a:cubicBezTo>
                <a:lnTo>
                  <a:pt x="1085" y="709"/>
                </a:lnTo>
                <a:close/>
                <a:moveTo>
                  <a:pt x="1086" y="702"/>
                </a:moveTo>
                <a:cubicBezTo>
                  <a:pt x="1085" y="702"/>
                  <a:pt x="1085" y="702"/>
                  <a:pt x="1085" y="702"/>
                </a:cubicBezTo>
                <a:cubicBezTo>
                  <a:pt x="1085" y="702"/>
                  <a:pt x="1085" y="702"/>
                  <a:pt x="1085" y="702"/>
                </a:cubicBezTo>
                <a:cubicBezTo>
                  <a:pt x="1085" y="698"/>
                  <a:pt x="1085" y="698"/>
                  <a:pt x="1085" y="698"/>
                </a:cubicBezTo>
                <a:cubicBezTo>
                  <a:pt x="1085" y="698"/>
                  <a:pt x="1085" y="698"/>
                  <a:pt x="1085" y="698"/>
                </a:cubicBezTo>
                <a:cubicBezTo>
                  <a:pt x="1088" y="700"/>
                  <a:pt x="1088" y="700"/>
                  <a:pt x="1088" y="700"/>
                </a:cubicBezTo>
                <a:lnTo>
                  <a:pt x="1086" y="702"/>
                </a:lnTo>
                <a:close/>
                <a:moveTo>
                  <a:pt x="1086" y="695"/>
                </a:moveTo>
                <a:cubicBezTo>
                  <a:pt x="1086" y="695"/>
                  <a:pt x="1086" y="695"/>
                  <a:pt x="1086" y="695"/>
                </a:cubicBezTo>
                <a:cubicBezTo>
                  <a:pt x="1085" y="695"/>
                  <a:pt x="1085" y="695"/>
                  <a:pt x="1085" y="695"/>
                </a:cubicBezTo>
                <a:cubicBezTo>
                  <a:pt x="1085" y="691"/>
                  <a:pt x="1085" y="691"/>
                  <a:pt x="1085" y="691"/>
                </a:cubicBezTo>
                <a:cubicBezTo>
                  <a:pt x="1085" y="691"/>
                  <a:pt x="1085" y="691"/>
                  <a:pt x="1085" y="691"/>
                </a:cubicBezTo>
                <a:cubicBezTo>
                  <a:pt x="1088" y="693"/>
                  <a:pt x="1088" y="693"/>
                  <a:pt x="1088" y="693"/>
                </a:cubicBezTo>
                <a:lnTo>
                  <a:pt x="1086" y="695"/>
                </a:lnTo>
                <a:close/>
                <a:moveTo>
                  <a:pt x="1087" y="688"/>
                </a:moveTo>
                <a:cubicBezTo>
                  <a:pt x="1086" y="688"/>
                  <a:pt x="1086" y="688"/>
                  <a:pt x="1086" y="688"/>
                </a:cubicBezTo>
                <a:cubicBezTo>
                  <a:pt x="1085" y="688"/>
                  <a:pt x="1085" y="688"/>
                  <a:pt x="1085" y="688"/>
                </a:cubicBezTo>
                <a:cubicBezTo>
                  <a:pt x="1086" y="684"/>
                  <a:pt x="1086" y="684"/>
                  <a:pt x="1086" y="684"/>
                </a:cubicBezTo>
                <a:cubicBezTo>
                  <a:pt x="1086" y="684"/>
                  <a:pt x="1086" y="684"/>
                  <a:pt x="1086" y="684"/>
                </a:cubicBezTo>
                <a:cubicBezTo>
                  <a:pt x="1089" y="686"/>
                  <a:pt x="1089" y="686"/>
                  <a:pt x="1089" y="686"/>
                </a:cubicBezTo>
                <a:lnTo>
                  <a:pt x="1087" y="688"/>
                </a:lnTo>
                <a:close/>
                <a:moveTo>
                  <a:pt x="1087" y="681"/>
                </a:moveTo>
                <a:cubicBezTo>
                  <a:pt x="1087" y="681"/>
                  <a:pt x="1087" y="681"/>
                  <a:pt x="1087" y="681"/>
                </a:cubicBezTo>
                <a:cubicBezTo>
                  <a:pt x="1086" y="681"/>
                  <a:pt x="1086" y="681"/>
                  <a:pt x="1086" y="681"/>
                </a:cubicBezTo>
                <a:cubicBezTo>
                  <a:pt x="1086" y="677"/>
                  <a:pt x="1086" y="677"/>
                  <a:pt x="1086" y="677"/>
                </a:cubicBezTo>
                <a:cubicBezTo>
                  <a:pt x="1086" y="677"/>
                  <a:pt x="1086" y="677"/>
                  <a:pt x="1086" y="677"/>
                </a:cubicBezTo>
                <a:cubicBezTo>
                  <a:pt x="1089" y="679"/>
                  <a:pt x="1089" y="679"/>
                  <a:pt x="1089" y="679"/>
                </a:cubicBezTo>
                <a:lnTo>
                  <a:pt x="1087" y="681"/>
                </a:lnTo>
                <a:close/>
                <a:moveTo>
                  <a:pt x="1088" y="674"/>
                </a:moveTo>
                <a:cubicBezTo>
                  <a:pt x="1087" y="674"/>
                  <a:pt x="1087" y="674"/>
                  <a:pt x="1087" y="674"/>
                </a:cubicBezTo>
                <a:cubicBezTo>
                  <a:pt x="1086" y="674"/>
                  <a:pt x="1086" y="674"/>
                  <a:pt x="1086" y="674"/>
                </a:cubicBezTo>
                <a:cubicBezTo>
                  <a:pt x="1087" y="670"/>
                  <a:pt x="1087" y="670"/>
                  <a:pt x="1087" y="670"/>
                </a:cubicBezTo>
                <a:cubicBezTo>
                  <a:pt x="1087" y="670"/>
                  <a:pt x="1087" y="670"/>
                  <a:pt x="1087" y="670"/>
                </a:cubicBezTo>
                <a:cubicBezTo>
                  <a:pt x="1090" y="672"/>
                  <a:pt x="1090" y="672"/>
                  <a:pt x="1090" y="672"/>
                </a:cubicBezTo>
                <a:lnTo>
                  <a:pt x="1088" y="674"/>
                </a:lnTo>
                <a:close/>
                <a:moveTo>
                  <a:pt x="1089" y="653"/>
                </a:moveTo>
                <a:cubicBezTo>
                  <a:pt x="1089" y="653"/>
                  <a:pt x="1089" y="653"/>
                  <a:pt x="1089" y="653"/>
                </a:cubicBezTo>
                <a:cubicBezTo>
                  <a:pt x="1088" y="652"/>
                  <a:pt x="1088" y="652"/>
                  <a:pt x="1088" y="652"/>
                </a:cubicBezTo>
                <a:cubicBezTo>
                  <a:pt x="1088" y="649"/>
                  <a:pt x="1088" y="649"/>
                  <a:pt x="1088" y="649"/>
                </a:cubicBezTo>
                <a:cubicBezTo>
                  <a:pt x="1088" y="649"/>
                  <a:pt x="1088" y="649"/>
                  <a:pt x="1088" y="649"/>
                </a:cubicBezTo>
                <a:cubicBezTo>
                  <a:pt x="1091" y="651"/>
                  <a:pt x="1091" y="651"/>
                  <a:pt x="1091" y="651"/>
                </a:cubicBezTo>
                <a:lnTo>
                  <a:pt x="1089" y="653"/>
                </a:lnTo>
                <a:close/>
                <a:moveTo>
                  <a:pt x="1412" y="766"/>
                </a:moveTo>
                <a:cubicBezTo>
                  <a:pt x="1404" y="747"/>
                  <a:pt x="1404" y="747"/>
                  <a:pt x="1404" y="747"/>
                </a:cubicBezTo>
                <a:cubicBezTo>
                  <a:pt x="1415" y="767"/>
                  <a:pt x="1415" y="767"/>
                  <a:pt x="1415" y="767"/>
                </a:cubicBezTo>
                <a:lnTo>
                  <a:pt x="1412" y="766"/>
                </a:lnTo>
                <a:close/>
                <a:moveTo>
                  <a:pt x="1417" y="772"/>
                </a:moveTo>
                <a:cubicBezTo>
                  <a:pt x="1417" y="772"/>
                  <a:pt x="1417" y="772"/>
                  <a:pt x="1417" y="772"/>
                </a:cubicBezTo>
                <a:cubicBezTo>
                  <a:pt x="1417" y="772"/>
                  <a:pt x="1417" y="772"/>
                  <a:pt x="1417" y="772"/>
                </a:cubicBezTo>
                <a:cubicBezTo>
                  <a:pt x="1417" y="772"/>
                  <a:pt x="1418" y="772"/>
                  <a:pt x="1418" y="772"/>
                </a:cubicBezTo>
                <a:cubicBezTo>
                  <a:pt x="1418" y="772"/>
                  <a:pt x="1418" y="772"/>
                  <a:pt x="1418" y="772"/>
                </a:cubicBezTo>
                <a:cubicBezTo>
                  <a:pt x="1418" y="772"/>
                  <a:pt x="1418" y="772"/>
                  <a:pt x="1418" y="772"/>
                </a:cubicBezTo>
                <a:cubicBezTo>
                  <a:pt x="1418" y="772"/>
                  <a:pt x="1418" y="772"/>
                  <a:pt x="1418" y="772"/>
                </a:cubicBezTo>
                <a:cubicBezTo>
                  <a:pt x="1419" y="772"/>
                  <a:pt x="1419" y="772"/>
                  <a:pt x="1419" y="772"/>
                </a:cubicBezTo>
                <a:cubicBezTo>
                  <a:pt x="1419" y="772"/>
                  <a:pt x="1419" y="772"/>
                  <a:pt x="1419" y="771"/>
                </a:cubicBezTo>
                <a:cubicBezTo>
                  <a:pt x="1419" y="771"/>
                  <a:pt x="1419" y="771"/>
                  <a:pt x="1419" y="771"/>
                </a:cubicBezTo>
                <a:cubicBezTo>
                  <a:pt x="1419" y="771"/>
                  <a:pt x="1419" y="771"/>
                  <a:pt x="1419" y="771"/>
                </a:cubicBezTo>
                <a:cubicBezTo>
                  <a:pt x="1419" y="771"/>
                  <a:pt x="1419" y="771"/>
                  <a:pt x="1419" y="771"/>
                </a:cubicBezTo>
                <a:cubicBezTo>
                  <a:pt x="1419" y="771"/>
                  <a:pt x="1419" y="771"/>
                  <a:pt x="1419" y="771"/>
                </a:cubicBezTo>
                <a:cubicBezTo>
                  <a:pt x="1419" y="771"/>
                  <a:pt x="1419" y="771"/>
                  <a:pt x="1419" y="771"/>
                </a:cubicBezTo>
                <a:cubicBezTo>
                  <a:pt x="1419" y="769"/>
                  <a:pt x="1419" y="769"/>
                  <a:pt x="1419" y="769"/>
                </a:cubicBezTo>
                <a:cubicBezTo>
                  <a:pt x="1422" y="777"/>
                  <a:pt x="1422" y="777"/>
                  <a:pt x="1422" y="777"/>
                </a:cubicBezTo>
                <a:cubicBezTo>
                  <a:pt x="1422" y="778"/>
                  <a:pt x="1422" y="778"/>
                  <a:pt x="1422" y="778"/>
                </a:cubicBezTo>
                <a:cubicBezTo>
                  <a:pt x="1415" y="776"/>
                  <a:pt x="1415" y="776"/>
                  <a:pt x="1415" y="776"/>
                </a:cubicBezTo>
                <a:cubicBezTo>
                  <a:pt x="1413" y="771"/>
                  <a:pt x="1413" y="771"/>
                  <a:pt x="1413" y="771"/>
                </a:cubicBezTo>
                <a:lnTo>
                  <a:pt x="1417" y="772"/>
                </a:lnTo>
                <a:close/>
                <a:moveTo>
                  <a:pt x="1424" y="782"/>
                </a:moveTo>
                <a:cubicBezTo>
                  <a:pt x="1425" y="785"/>
                  <a:pt x="1425" y="785"/>
                  <a:pt x="1425" y="785"/>
                </a:cubicBezTo>
                <a:cubicBezTo>
                  <a:pt x="1424" y="785"/>
                  <a:pt x="1424" y="785"/>
                  <a:pt x="1424" y="785"/>
                </a:cubicBezTo>
                <a:cubicBezTo>
                  <a:pt x="1424" y="785"/>
                  <a:pt x="1424" y="785"/>
                  <a:pt x="1424" y="785"/>
                </a:cubicBezTo>
                <a:cubicBezTo>
                  <a:pt x="1424" y="785"/>
                  <a:pt x="1424" y="786"/>
                  <a:pt x="1423" y="786"/>
                </a:cubicBezTo>
                <a:cubicBezTo>
                  <a:pt x="1423" y="786"/>
                  <a:pt x="1423" y="786"/>
                  <a:pt x="1423" y="786"/>
                </a:cubicBezTo>
                <a:cubicBezTo>
                  <a:pt x="1423" y="786"/>
                  <a:pt x="1423" y="786"/>
                  <a:pt x="1423" y="786"/>
                </a:cubicBezTo>
                <a:cubicBezTo>
                  <a:pt x="1423" y="786"/>
                  <a:pt x="1423" y="786"/>
                  <a:pt x="1423" y="786"/>
                </a:cubicBezTo>
                <a:cubicBezTo>
                  <a:pt x="1423" y="786"/>
                  <a:pt x="1423" y="786"/>
                  <a:pt x="1423" y="786"/>
                </a:cubicBezTo>
                <a:cubicBezTo>
                  <a:pt x="1422" y="793"/>
                  <a:pt x="1422" y="793"/>
                  <a:pt x="1422" y="793"/>
                </a:cubicBezTo>
                <a:cubicBezTo>
                  <a:pt x="1421" y="792"/>
                  <a:pt x="1421" y="792"/>
                  <a:pt x="1421" y="792"/>
                </a:cubicBezTo>
                <a:lnTo>
                  <a:pt x="1424" y="782"/>
                </a:lnTo>
                <a:close/>
                <a:moveTo>
                  <a:pt x="1425" y="691"/>
                </a:moveTo>
                <a:cubicBezTo>
                  <a:pt x="1438" y="695"/>
                  <a:pt x="1438" y="695"/>
                  <a:pt x="1438" y="695"/>
                </a:cubicBezTo>
                <a:cubicBezTo>
                  <a:pt x="1426" y="733"/>
                  <a:pt x="1426" y="733"/>
                  <a:pt x="1426" y="733"/>
                </a:cubicBezTo>
                <a:lnTo>
                  <a:pt x="1425" y="691"/>
                </a:lnTo>
                <a:close/>
                <a:moveTo>
                  <a:pt x="1429" y="774"/>
                </a:moveTo>
                <a:cubicBezTo>
                  <a:pt x="1430" y="775"/>
                  <a:pt x="1430" y="775"/>
                  <a:pt x="1430" y="775"/>
                </a:cubicBezTo>
                <a:cubicBezTo>
                  <a:pt x="1430" y="775"/>
                  <a:pt x="1429" y="775"/>
                  <a:pt x="1429" y="776"/>
                </a:cubicBezTo>
                <a:cubicBezTo>
                  <a:pt x="1429" y="776"/>
                  <a:pt x="1429" y="776"/>
                  <a:pt x="1429" y="776"/>
                </a:cubicBezTo>
                <a:cubicBezTo>
                  <a:pt x="1429" y="776"/>
                  <a:pt x="1430" y="776"/>
                  <a:pt x="1430" y="776"/>
                </a:cubicBezTo>
                <a:cubicBezTo>
                  <a:pt x="1430" y="776"/>
                  <a:pt x="1430" y="776"/>
                  <a:pt x="1430" y="776"/>
                </a:cubicBezTo>
                <a:cubicBezTo>
                  <a:pt x="1430" y="776"/>
                  <a:pt x="1430" y="776"/>
                  <a:pt x="1430" y="777"/>
                </a:cubicBezTo>
                <a:cubicBezTo>
                  <a:pt x="1430" y="777"/>
                  <a:pt x="1430" y="777"/>
                  <a:pt x="1430" y="777"/>
                </a:cubicBezTo>
                <a:cubicBezTo>
                  <a:pt x="1430" y="777"/>
                  <a:pt x="1431" y="777"/>
                  <a:pt x="1431" y="777"/>
                </a:cubicBezTo>
                <a:cubicBezTo>
                  <a:pt x="1431" y="777"/>
                  <a:pt x="1431" y="777"/>
                  <a:pt x="1432" y="777"/>
                </a:cubicBezTo>
                <a:cubicBezTo>
                  <a:pt x="1432" y="777"/>
                  <a:pt x="1432" y="777"/>
                  <a:pt x="1432" y="777"/>
                </a:cubicBezTo>
                <a:cubicBezTo>
                  <a:pt x="1434" y="775"/>
                  <a:pt x="1434" y="775"/>
                  <a:pt x="1434" y="775"/>
                </a:cubicBezTo>
                <a:cubicBezTo>
                  <a:pt x="1436" y="776"/>
                  <a:pt x="1436" y="776"/>
                  <a:pt x="1436" y="776"/>
                </a:cubicBezTo>
                <a:cubicBezTo>
                  <a:pt x="1436" y="776"/>
                  <a:pt x="1436" y="776"/>
                  <a:pt x="1436" y="776"/>
                </a:cubicBezTo>
                <a:cubicBezTo>
                  <a:pt x="1436" y="776"/>
                  <a:pt x="1436" y="776"/>
                  <a:pt x="1436" y="776"/>
                </a:cubicBezTo>
                <a:cubicBezTo>
                  <a:pt x="1436" y="776"/>
                  <a:pt x="1437" y="777"/>
                  <a:pt x="1437" y="777"/>
                </a:cubicBezTo>
                <a:cubicBezTo>
                  <a:pt x="1437" y="777"/>
                  <a:pt x="1437" y="777"/>
                  <a:pt x="1437" y="777"/>
                </a:cubicBezTo>
                <a:cubicBezTo>
                  <a:pt x="1437" y="777"/>
                  <a:pt x="1437" y="777"/>
                  <a:pt x="1437" y="777"/>
                </a:cubicBezTo>
                <a:cubicBezTo>
                  <a:pt x="1437" y="777"/>
                  <a:pt x="1437" y="777"/>
                  <a:pt x="1438" y="777"/>
                </a:cubicBezTo>
                <a:cubicBezTo>
                  <a:pt x="1438" y="777"/>
                  <a:pt x="1438" y="777"/>
                  <a:pt x="1438" y="777"/>
                </a:cubicBezTo>
                <a:cubicBezTo>
                  <a:pt x="1433" y="780"/>
                  <a:pt x="1433" y="780"/>
                  <a:pt x="1433" y="780"/>
                </a:cubicBezTo>
                <a:cubicBezTo>
                  <a:pt x="1426" y="779"/>
                  <a:pt x="1426" y="779"/>
                  <a:pt x="1426" y="779"/>
                </a:cubicBezTo>
                <a:cubicBezTo>
                  <a:pt x="1426" y="779"/>
                  <a:pt x="1426" y="779"/>
                  <a:pt x="1426" y="779"/>
                </a:cubicBezTo>
                <a:lnTo>
                  <a:pt x="1429" y="774"/>
                </a:lnTo>
                <a:close/>
                <a:moveTo>
                  <a:pt x="1429" y="783"/>
                </a:moveTo>
                <a:cubicBezTo>
                  <a:pt x="1427" y="783"/>
                  <a:pt x="1427" y="783"/>
                  <a:pt x="1427" y="783"/>
                </a:cubicBezTo>
                <a:cubicBezTo>
                  <a:pt x="1427" y="782"/>
                  <a:pt x="1427" y="782"/>
                  <a:pt x="1427" y="782"/>
                </a:cubicBezTo>
                <a:lnTo>
                  <a:pt x="1429" y="783"/>
                </a:lnTo>
                <a:close/>
                <a:moveTo>
                  <a:pt x="1433" y="783"/>
                </a:moveTo>
                <a:cubicBezTo>
                  <a:pt x="1456" y="787"/>
                  <a:pt x="1456" y="787"/>
                  <a:pt x="1456" y="787"/>
                </a:cubicBezTo>
                <a:cubicBezTo>
                  <a:pt x="1435" y="805"/>
                  <a:pt x="1435" y="805"/>
                  <a:pt x="1435" y="805"/>
                </a:cubicBezTo>
                <a:cubicBezTo>
                  <a:pt x="1428" y="786"/>
                  <a:pt x="1428" y="786"/>
                  <a:pt x="1428" y="786"/>
                </a:cubicBezTo>
                <a:lnTo>
                  <a:pt x="1433" y="783"/>
                </a:lnTo>
                <a:close/>
                <a:moveTo>
                  <a:pt x="1437" y="781"/>
                </a:moveTo>
                <a:cubicBezTo>
                  <a:pt x="1442" y="778"/>
                  <a:pt x="1442" y="778"/>
                  <a:pt x="1442" y="778"/>
                </a:cubicBezTo>
                <a:cubicBezTo>
                  <a:pt x="1463" y="782"/>
                  <a:pt x="1463" y="782"/>
                  <a:pt x="1463" y="782"/>
                </a:cubicBezTo>
                <a:cubicBezTo>
                  <a:pt x="1459" y="785"/>
                  <a:pt x="1459" y="785"/>
                  <a:pt x="1459" y="785"/>
                </a:cubicBezTo>
                <a:lnTo>
                  <a:pt x="1437" y="781"/>
                </a:lnTo>
                <a:close/>
                <a:moveTo>
                  <a:pt x="1467" y="782"/>
                </a:moveTo>
                <a:cubicBezTo>
                  <a:pt x="1477" y="784"/>
                  <a:pt x="1477" y="784"/>
                  <a:pt x="1477" y="784"/>
                </a:cubicBezTo>
                <a:cubicBezTo>
                  <a:pt x="1476" y="785"/>
                  <a:pt x="1476" y="785"/>
                  <a:pt x="1476" y="785"/>
                </a:cubicBezTo>
                <a:cubicBezTo>
                  <a:pt x="1474" y="788"/>
                  <a:pt x="1474" y="788"/>
                  <a:pt x="1474" y="788"/>
                </a:cubicBezTo>
                <a:cubicBezTo>
                  <a:pt x="1463" y="786"/>
                  <a:pt x="1463" y="786"/>
                  <a:pt x="1463" y="786"/>
                </a:cubicBezTo>
                <a:lnTo>
                  <a:pt x="1467" y="782"/>
                </a:lnTo>
                <a:close/>
                <a:moveTo>
                  <a:pt x="1475" y="791"/>
                </a:moveTo>
                <a:cubicBezTo>
                  <a:pt x="1476" y="791"/>
                  <a:pt x="1476" y="791"/>
                  <a:pt x="1476" y="791"/>
                </a:cubicBezTo>
                <a:cubicBezTo>
                  <a:pt x="1458" y="814"/>
                  <a:pt x="1458" y="814"/>
                  <a:pt x="1458" y="814"/>
                </a:cubicBezTo>
                <a:cubicBezTo>
                  <a:pt x="1457" y="813"/>
                  <a:pt x="1457" y="813"/>
                  <a:pt x="1457" y="813"/>
                </a:cubicBezTo>
                <a:lnTo>
                  <a:pt x="1475" y="791"/>
                </a:lnTo>
                <a:close/>
                <a:moveTo>
                  <a:pt x="1454" y="812"/>
                </a:moveTo>
                <a:cubicBezTo>
                  <a:pt x="1450" y="811"/>
                  <a:pt x="1450" y="811"/>
                  <a:pt x="1450" y="811"/>
                </a:cubicBezTo>
                <a:cubicBezTo>
                  <a:pt x="1466" y="798"/>
                  <a:pt x="1466" y="798"/>
                  <a:pt x="1466" y="798"/>
                </a:cubicBezTo>
                <a:lnTo>
                  <a:pt x="1454" y="812"/>
                </a:lnTo>
                <a:close/>
                <a:moveTo>
                  <a:pt x="1455" y="816"/>
                </a:moveTo>
                <a:cubicBezTo>
                  <a:pt x="1456" y="816"/>
                  <a:pt x="1456" y="816"/>
                  <a:pt x="1456" y="816"/>
                </a:cubicBezTo>
                <a:cubicBezTo>
                  <a:pt x="1452" y="821"/>
                  <a:pt x="1452" y="821"/>
                  <a:pt x="1452" y="821"/>
                </a:cubicBezTo>
                <a:cubicBezTo>
                  <a:pt x="1451" y="820"/>
                  <a:pt x="1451" y="820"/>
                  <a:pt x="1451" y="820"/>
                </a:cubicBezTo>
                <a:lnTo>
                  <a:pt x="1455" y="816"/>
                </a:lnTo>
                <a:close/>
                <a:moveTo>
                  <a:pt x="1455" y="822"/>
                </a:moveTo>
                <a:cubicBezTo>
                  <a:pt x="1459" y="817"/>
                  <a:pt x="1459" y="817"/>
                  <a:pt x="1459" y="817"/>
                </a:cubicBezTo>
                <a:cubicBezTo>
                  <a:pt x="1472" y="821"/>
                  <a:pt x="1472" y="821"/>
                  <a:pt x="1472" y="821"/>
                </a:cubicBezTo>
                <a:cubicBezTo>
                  <a:pt x="1470" y="827"/>
                  <a:pt x="1470" y="827"/>
                  <a:pt x="1470" y="827"/>
                </a:cubicBezTo>
                <a:lnTo>
                  <a:pt x="1455" y="822"/>
                </a:lnTo>
                <a:close/>
                <a:moveTo>
                  <a:pt x="1461" y="814"/>
                </a:moveTo>
                <a:cubicBezTo>
                  <a:pt x="1479" y="791"/>
                  <a:pt x="1479" y="791"/>
                  <a:pt x="1479" y="791"/>
                </a:cubicBezTo>
                <a:cubicBezTo>
                  <a:pt x="1488" y="793"/>
                  <a:pt x="1488" y="793"/>
                  <a:pt x="1488" y="793"/>
                </a:cubicBezTo>
                <a:cubicBezTo>
                  <a:pt x="1474" y="819"/>
                  <a:pt x="1474" y="819"/>
                  <a:pt x="1474" y="819"/>
                </a:cubicBezTo>
                <a:lnTo>
                  <a:pt x="1461" y="814"/>
                </a:lnTo>
                <a:close/>
                <a:moveTo>
                  <a:pt x="1494" y="794"/>
                </a:moveTo>
                <a:cubicBezTo>
                  <a:pt x="1504" y="796"/>
                  <a:pt x="1504" y="796"/>
                  <a:pt x="1504" y="796"/>
                </a:cubicBezTo>
                <a:cubicBezTo>
                  <a:pt x="1497" y="827"/>
                  <a:pt x="1497" y="827"/>
                  <a:pt x="1497" y="827"/>
                </a:cubicBezTo>
                <a:cubicBezTo>
                  <a:pt x="1479" y="821"/>
                  <a:pt x="1479" y="821"/>
                  <a:pt x="1479" y="821"/>
                </a:cubicBezTo>
                <a:lnTo>
                  <a:pt x="1494" y="794"/>
                </a:lnTo>
                <a:close/>
                <a:moveTo>
                  <a:pt x="1496" y="791"/>
                </a:moveTo>
                <a:cubicBezTo>
                  <a:pt x="1498" y="788"/>
                  <a:pt x="1498" y="788"/>
                  <a:pt x="1498" y="788"/>
                </a:cubicBezTo>
                <a:cubicBezTo>
                  <a:pt x="1505" y="789"/>
                  <a:pt x="1505" y="789"/>
                  <a:pt x="1505" y="789"/>
                </a:cubicBezTo>
                <a:cubicBezTo>
                  <a:pt x="1504" y="793"/>
                  <a:pt x="1504" y="793"/>
                  <a:pt x="1504" y="793"/>
                </a:cubicBezTo>
                <a:lnTo>
                  <a:pt x="1496" y="791"/>
                </a:lnTo>
                <a:close/>
                <a:moveTo>
                  <a:pt x="1500" y="784"/>
                </a:moveTo>
                <a:cubicBezTo>
                  <a:pt x="1510" y="766"/>
                  <a:pt x="1510" y="766"/>
                  <a:pt x="1510" y="766"/>
                </a:cubicBezTo>
                <a:cubicBezTo>
                  <a:pt x="1506" y="785"/>
                  <a:pt x="1506" y="785"/>
                  <a:pt x="1506" y="785"/>
                </a:cubicBezTo>
                <a:lnTo>
                  <a:pt x="1500" y="784"/>
                </a:lnTo>
                <a:close/>
                <a:moveTo>
                  <a:pt x="1508" y="758"/>
                </a:moveTo>
                <a:cubicBezTo>
                  <a:pt x="1503" y="762"/>
                  <a:pt x="1503" y="762"/>
                  <a:pt x="1503" y="762"/>
                </a:cubicBezTo>
                <a:cubicBezTo>
                  <a:pt x="1511" y="753"/>
                  <a:pt x="1511" y="753"/>
                  <a:pt x="1511" y="753"/>
                </a:cubicBezTo>
                <a:lnTo>
                  <a:pt x="1508" y="758"/>
                </a:lnTo>
                <a:close/>
                <a:moveTo>
                  <a:pt x="1491" y="772"/>
                </a:moveTo>
                <a:cubicBezTo>
                  <a:pt x="1488" y="775"/>
                  <a:pt x="1488" y="775"/>
                  <a:pt x="1488" y="775"/>
                </a:cubicBezTo>
                <a:cubicBezTo>
                  <a:pt x="1515" y="741"/>
                  <a:pt x="1515" y="741"/>
                  <a:pt x="1515" y="741"/>
                </a:cubicBezTo>
                <a:cubicBezTo>
                  <a:pt x="1515" y="743"/>
                  <a:pt x="1515" y="743"/>
                  <a:pt x="1515" y="743"/>
                </a:cubicBezTo>
                <a:lnTo>
                  <a:pt x="1491" y="772"/>
                </a:lnTo>
                <a:close/>
                <a:moveTo>
                  <a:pt x="1513" y="731"/>
                </a:moveTo>
                <a:cubicBezTo>
                  <a:pt x="1517" y="728"/>
                  <a:pt x="1517" y="728"/>
                  <a:pt x="1517" y="728"/>
                </a:cubicBezTo>
                <a:cubicBezTo>
                  <a:pt x="1518" y="729"/>
                  <a:pt x="1518" y="729"/>
                  <a:pt x="1518" y="729"/>
                </a:cubicBezTo>
                <a:cubicBezTo>
                  <a:pt x="1517" y="733"/>
                  <a:pt x="1517" y="733"/>
                  <a:pt x="1517" y="733"/>
                </a:cubicBezTo>
                <a:cubicBezTo>
                  <a:pt x="1516" y="733"/>
                  <a:pt x="1516" y="733"/>
                  <a:pt x="1516" y="733"/>
                </a:cubicBezTo>
                <a:lnTo>
                  <a:pt x="1513" y="731"/>
                </a:lnTo>
                <a:close/>
                <a:moveTo>
                  <a:pt x="1518" y="725"/>
                </a:moveTo>
                <a:cubicBezTo>
                  <a:pt x="1516" y="723"/>
                  <a:pt x="1516" y="723"/>
                  <a:pt x="1516" y="723"/>
                </a:cubicBezTo>
                <a:cubicBezTo>
                  <a:pt x="1519" y="724"/>
                  <a:pt x="1519" y="724"/>
                  <a:pt x="1519" y="724"/>
                </a:cubicBezTo>
                <a:lnTo>
                  <a:pt x="1518" y="725"/>
                </a:lnTo>
                <a:close/>
                <a:moveTo>
                  <a:pt x="1522" y="726"/>
                </a:moveTo>
                <a:cubicBezTo>
                  <a:pt x="1529" y="722"/>
                  <a:pt x="1529" y="722"/>
                  <a:pt x="1529" y="722"/>
                </a:cubicBezTo>
                <a:cubicBezTo>
                  <a:pt x="1529" y="722"/>
                  <a:pt x="1529" y="722"/>
                  <a:pt x="1529" y="722"/>
                </a:cubicBezTo>
                <a:cubicBezTo>
                  <a:pt x="1529" y="722"/>
                  <a:pt x="1529" y="721"/>
                  <a:pt x="1529" y="721"/>
                </a:cubicBezTo>
                <a:cubicBezTo>
                  <a:pt x="1529" y="721"/>
                  <a:pt x="1529" y="721"/>
                  <a:pt x="1529" y="721"/>
                </a:cubicBezTo>
                <a:cubicBezTo>
                  <a:pt x="1529" y="721"/>
                  <a:pt x="1529" y="721"/>
                  <a:pt x="1529" y="721"/>
                </a:cubicBezTo>
                <a:cubicBezTo>
                  <a:pt x="1533" y="705"/>
                  <a:pt x="1533" y="705"/>
                  <a:pt x="1533" y="705"/>
                </a:cubicBezTo>
                <a:cubicBezTo>
                  <a:pt x="1533" y="705"/>
                  <a:pt x="1533" y="705"/>
                  <a:pt x="1533" y="705"/>
                </a:cubicBezTo>
                <a:cubicBezTo>
                  <a:pt x="1527" y="733"/>
                  <a:pt x="1527" y="733"/>
                  <a:pt x="1527" y="733"/>
                </a:cubicBezTo>
                <a:cubicBezTo>
                  <a:pt x="1521" y="727"/>
                  <a:pt x="1521" y="727"/>
                  <a:pt x="1521" y="727"/>
                </a:cubicBezTo>
                <a:lnTo>
                  <a:pt x="1522" y="726"/>
                </a:lnTo>
                <a:close/>
                <a:moveTo>
                  <a:pt x="1533" y="702"/>
                </a:moveTo>
                <a:cubicBezTo>
                  <a:pt x="1534" y="697"/>
                  <a:pt x="1534" y="697"/>
                  <a:pt x="1534" y="697"/>
                </a:cubicBezTo>
                <a:cubicBezTo>
                  <a:pt x="1535" y="697"/>
                  <a:pt x="1535" y="697"/>
                  <a:pt x="1535" y="697"/>
                </a:cubicBezTo>
                <a:cubicBezTo>
                  <a:pt x="1534" y="702"/>
                  <a:pt x="1534" y="702"/>
                  <a:pt x="1534" y="702"/>
                </a:cubicBezTo>
                <a:lnTo>
                  <a:pt x="1533" y="702"/>
                </a:lnTo>
                <a:close/>
                <a:moveTo>
                  <a:pt x="1535" y="694"/>
                </a:moveTo>
                <a:cubicBezTo>
                  <a:pt x="1536" y="690"/>
                  <a:pt x="1536" y="690"/>
                  <a:pt x="1536" y="690"/>
                </a:cubicBezTo>
                <a:cubicBezTo>
                  <a:pt x="1536" y="690"/>
                  <a:pt x="1536" y="690"/>
                  <a:pt x="1536" y="690"/>
                </a:cubicBezTo>
                <a:cubicBezTo>
                  <a:pt x="1536" y="695"/>
                  <a:pt x="1536" y="695"/>
                  <a:pt x="1536" y="695"/>
                </a:cubicBezTo>
                <a:lnTo>
                  <a:pt x="1535" y="694"/>
                </a:lnTo>
                <a:close/>
                <a:moveTo>
                  <a:pt x="1536" y="687"/>
                </a:moveTo>
                <a:cubicBezTo>
                  <a:pt x="1546" y="644"/>
                  <a:pt x="1546" y="644"/>
                  <a:pt x="1546" y="644"/>
                </a:cubicBezTo>
                <a:cubicBezTo>
                  <a:pt x="1547" y="642"/>
                  <a:pt x="1547" y="642"/>
                  <a:pt x="1547" y="642"/>
                </a:cubicBezTo>
                <a:cubicBezTo>
                  <a:pt x="1537" y="687"/>
                  <a:pt x="1537" y="687"/>
                  <a:pt x="1537" y="687"/>
                </a:cubicBezTo>
                <a:lnTo>
                  <a:pt x="1536" y="687"/>
                </a:lnTo>
                <a:close/>
                <a:moveTo>
                  <a:pt x="1538" y="698"/>
                </a:moveTo>
                <a:cubicBezTo>
                  <a:pt x="1657" y="743"/>
                  <a:pt x="1657" y="743"/>
                  <a:pt x="1657" y="743"/>
                </a:cubicBezTo>
                <a:cubicBezTo>
                  <a:pt x="1653" y="747"/>
                  <a:pt x="1653" y="747"/>
                  <a:pt x="1653" y="747"/>
                </a:cubicBezTo>
                <a:cubicBezTo>
                  <a:pt x="1537" y="703"/>
                  <a:pt x="1537" y="703"/>
                  <a:pt x="1537" y="703"/>
                </a:cubicBezTo>
                <a:lnTo>
                  <a:pt x="1538" y="698"/>
                </a:lnTo>
                <a:close/>
                <a:moveTo>
                  <a:pt x="1661" y="742"/>
                </a:moveTo>
                <a:cubicBezTo>
                  <a:pt x="1664" y="738"/>
                  <a:pt x="1664" y="738"/>
                  <a:pt x="1664" y="738"/>
                </a:cubicBezTo>
                <a:cubicBezTo>
                  <a:pt x="1671" y="741"/>
                  <a:pt x="1671" y="741"/>
                  <a:pt x="1671" y="741"/>
                </a:cubicBezTo>
                <a:cubicBezTo>
                  <a:pt x="1668" y="744"/>
                  <a:pt x="1668" y="744"/>
                  <a:pt x="1668" y="744"/>
                </a:cubicBezTo>
                <a:lnTo>
                  <a:pt x="1661" y="742"/>
                </a:lnTo>
                <a:close/>
                <a:moveTo>
                  <a:pt x="1674" y="742"/>
                </a:moveTo>
                <a:cubicBezTo>
                  <a:pt x="1732" y="764"/>
                  <a:pt x="1732" y="764"/>
                  <a:pt x="1732" y="764"/>
                </a:cubicBezTo>
                <a:cubicBezTo>
                  <a:pt x="1732" y="764"/>
                  <a:pt x="1732" y="764"/>
                  <a:pt x="1733" y="764"/>
                </a:cubicBezTo>
                <a:cubicBezTo>
                  <a:pt x="1733" y="764"/>
                  <a:pt x="1733" y="764"/>
                  <a:pt x="1733" y="764"/>
                </a:cubicBezTo>
                <a:cubicBezTo>
                  <a:pt x="1733" y="764"/>
                  <a:pt x="1733" y="764"/>
                  <a:pt x="1733" y="764"/>
                </a:cubicBezTo>
                <a:cubicBezTo>
                  <a:pt x="1733" y="764"/>
                  <a:pt x="1733" y="764"/>
                  <a:pt x="1733" y="764"/>
                </a:cubicBezTo>
                <a:cubicBezTo>
                  <a:pt x="1734" y="763"/>
                  <a:pt x="1734" y="763"/>
                  <a:pt x="1734" y="763"/>
                </a:cubicBezTo>
                <a:cubicBezTo>
                  <a:pt x="1734" y="763"/>
                  <a:pt x="1734" y="763"/>
                  <a:pt x="1734" y="763"/>
                </a:cubicBezTo>
                <a:cubicBezTo>
                  <a:pt x="1734" y="763"/>
                  <a:pt x="1734" y="763"/>
                  <a:pt x="1734" y="763"/>
                </a:cubicBezTo>
                <a:cubicBezTo>
                  <a:pt x="1734" y="763"/>
                  <a:pt x="1734" y="763"/>
                  <a:pt x="1734" y="763"/>
                </a:cubicBezTo>
                <a:cubicBezTo>
                  <a:pt x="1734" y="762"/>
                  <a:pt x="1734" y="762"/>
                  <a:pt x="1734" y="762"/>
                </a:cubicBezTo>
                <a:cubicBezTo>
                  <a:pt x="1734" y="762"/>
                  <a:pt x="1734" y="762"/>
                  <a:pt x="1734" y="762"/>
                </a:cubicBezTo>
                <a:cubicBezTo>
                  <a:pt x="1734" y="762"/>
                  <a:pt x="1734" y="762"/>
                  <a:pt x="1734" y="762"/>
                </a:cubicBezTo>
                <a:cubicBezTo>
                  <a:pt x="1734" y="762"/>
                  <a:pt x="1734" y="762"/>
                  <a:pt x="1734" y="762"/>
                </a:cubicBezTo>
                <a:cubicBezTo>
                  <a:pt x="1709" y="717"/>
                  <a:pt x="1709" y="717"/>
                  <a:pt x="1709" y="717"/>
                </a:cubicBezTo>
                <a:cubicBezTo>
                  <a:pt x="1719" y="723"/>
                  <a:pt x="1719" y="723"/>
                  <a:pt x="1719" y="723"/>
                </a:cubicBezTo>
                <a:cubicBezTo>
                  <a:pt x="1738" y="757"/>
                  <a:pt x="1738" y="757"/>
                  <a:pt x="1738" y="757"/>
                </a:cubicBezTo>
                <a:cubicBezTo>
                  <a:pt x="1738" y="757"/>
                  <a:pt x="1738" y="757"/>
                  <a:pt x="1738" y="757"/>
                </a:cubicBezTo>
                <a:cubicBezTo>
                  <a:pt x="1738" y="757"/>
                  <a:pt x="1738" y="757"/>
                  <a:pt x="1738" y="757"/>
                </a:cubicBezTo>
                <a:cubicBezTo>
                  <a:pt x="1738" y="757"/>
                  <a:pt x="1738" y="757"/>
                  <a:pt x="1738" y="757"/>
                </a:cubicBezTo>
                <a:cubicBezTo>
                  <a:pt x="1739" y="757"/>
                  <a:pt x="1739" y="757"/>
                  <a:pt x="1739" y="757"/>
                </a:cubicBezTo>
                <a:cubicBezTo>
                  <a:pt x="1739" y="757"/>
                  <a:pt x="1739" y="757"/>
                  <a:pt x="1739" y="757"/>
                </a:cubicBezTo>
                <a:cubicBezTo>
                  <a:pt x="1739" y="757"/>
                  <a:pt x="1739" y="757"/>
                  <a:pt x="1739" y="757"/>
                </a:cubicBezTo>
                <a:cubicBezTo>
                  <a:pt x="1739" y="757"/>
                  <a:pt x="1739" y="757"/>
                  <a:pt x="1739" y="757"/>
                </a:cubicBezTo>
                <a:cubicBezTo>
                  <a:pt x="1739" y="757"/>
                  <a:pt x="1740" y="757"/>
                  <a:pt x="1740" y="757"/>
                </a:cubicBezTo>
                <a:cubicBezTo>
                  <a:pt x="1740" y="757"/>
                  <a:pt x="1740" y="757"/>
                  <a:pt x="1740" y="757"/>
                </a:cubicBezTo>
                <a:cubicBezTo>
                  <a:pt x="1740" y="757"/>
                  <a:pt x="1740" y="757"/>
                  <a:pt x="1740" y="757"/>
                </a:cubicBezTo>
                <a:cubicBezTo>
                  <a:pt x="1740" y="757"/>
                  <a:pt x="1740" y="757"/>
                  <a:pt x="1740" y="757"/>
                </a:cubicBezTo>
                <a:cubicBezTo>
                  <a:pt x="1740" y="757"/>
                  <a:pt x="1740" y="757"/>
                  <a:pt x="1740" y="757"/>
                </a:cubicBezTo>
                <a:cubicBezTo>
                  <a:pt x="1740" y="757"/>
                  <a:pt x="1740" y="757"/>
                  <a:pt x="1740" y="757"/>
                </a:cubicBezTo>
                <a:cubicBezTo>
                  <a:pt x="1753" y="742"/>
                  <a:pt x="1753" y="742"/>
                  <a:pt x="1753" y="742"/>
                </a:cubicBezTo>
                <a:cubicBezTo>
                  <a:pt x="1759" y="746"/>
                  <a:pt x="1759" y="746"/>
                  <a:pt x="1759" y="746"/>
                </a:cubicBezTo>
                <a:cubicBezTo>
                  <a:pt x="1743" y="764"/>
                  <a:pt x="1743" y="764"/>
                  <a:pt x="1743" y="764"/>
                </a:cubicBezTo>
                <a:cubicBezTo>
                  <a:pt x="1743" y="764"/>
                  <a:pt x="1743" y="764"/>
                  <a:pt x="1743" y="764"/>
                </a:cubicBezTo>
                <a:cubicBezTo>
                  <a:pt x="1743" y="765"/>
                  <a:pt x="1743" y="765"/>
                  <a:pt x="1743" y="765"/>
                </a:cubicBezTo>
                <a:cubicBezTo>
                  <a:pt x="1743" y="765"/>
                  <a:pt x="1743" y="765"/>
                  <a:pt x="1743" y="765"/>
                </a:cubicBezTo>
                <a:cubicBezTo>
                  <a:pt x="1743" y="765"/>
                  <a:pt x="1743" y="765"/>
                  <a:pt x="1743" y="765"/>
                </a:cubicBezTo>
                <a:cubicBezTo>
                  <a:pt x="1743" y="766"/>
                  <a:pt x="1743" y="766"/>
                  <a:pt x="1743" y="766"/>
                </a:cubicBezTo>
                <a:cubicBezTo>
                  <a:pt x="1743" y="766"/>
                  <a:pt x="1743" y="766"/>
                  <a:pt x="1743" y="766"/>
                </a:cubicBezTo>
                <a:cubicBezTo>
                  <a:pt x="1743" y="766"/>
                  <a:pt x="1743" y="766"/>
                  <a:pt x="1743" y="766"/>
                </a:cubicBezTo>
                <a:cubicBezTo>
                  <a:pt x="1744" y="767"/>
                  <a:pt x="1744" y="767"/>
                  <a:pt x="1744" y="767"/>
                </a:cubicBezTo>
                <a:cubicBezTo>
                  <a:pt x="1802" y="771"/>
                  <a:pt x="1802" y="771"/>
                  <a:pt x="1802" y="771"/>
                </a:cubicBezTo>
                <a:cubicBezTo>
                  <a:pt x="1811" y="777"/>
                  <a:pt x="1811" y="777"/>
                  <a:pt x="1811" y="777"/>
                </a:cubicBezTo>
                <a:cubicBezTo>
                  <a:pt x="1765" y="773"/>
                  <a:pt x="1765" y="773"/>
                  <a:pt x="1765" y="773"/>
                </a:cubicBezTo>
                <a:cubicBezTo>
                  <a:pt x="1765" y="773"/>
                  <a:pt x="1765" y="773"/>
                  <a:pt x="1764" y="773"/>
                </a:cubicBezTo>
                <a:cubicBezTo>
                  <a:pt x="1764" y="773"/>
                  <a:pt x="1764" y="773"/>
                  <a:pt x="1764" y="773"/>
                </a:cubicBezTo>
                <a:cubicBezTo>
                  <a:pt x="1764" y="773"/>
                  <a:pt x="1764" y="773"/>
                  <a:pt x="1764" y="773"/>
                </a:cubicBezTo>
                <a:cubicBezTo>
                  <a:pt x="1764" y="773"/>
                  <a:pt x="1764" y="773"/>
                  <a:pt x="1764" y="773"/>
                </a:cubicBezTo>
                <a:cubicBezTo>
                  <a:pt x="1764" y="773"/>
                  <a:pt x="1764" y="773"/>
                  <a:pt x="1763" y="773"/>
                </a:cubicBezTo>
                <a:cubicBezTo>
                  <a:pt x="1763" y="773"/>
                  <a:pt x="1763" y="774"/>
                  <a:pt x="1763" y="774"/>
                </a:cubicBezTo>
                <a:cubicBezTo>
                  <a:pt x="1763" y="774"/>
                  <a:pt x="1763" y="774"/>
                  <a:pt x="1763" y="774"/>
                </a:cubicBezTo>
                <a:cubicBezTo>
                  <a:pt x="1763" y="774"/>
                  <a:pt x="1763" y="774"/>
                  <a:pt x="1763" y="774"/>
                </a:cubicBezTo>
                <a:cubicBezTo>
                  <a:pt x="1763" y="774"/>
                  <a:pt x="1763" y="774"/>
                  <a:pt x="1763" y="774"/>
                </a:cubicBezTo>
                <a:cubicBezTo>
                  <a:pt x="1763" y="774"/>
                  <a:pt x="1763" y="774"/>
                  <a:pt x="1763" y="774"/>
                </a:cubicBezTo>
                <a:cubicBezTo>
                  <a:pt x="1763" y="774"/>
                  <a:pt x="1763" y="774"/>
                  <a:pt x="1763" y="774"/>
                </a:cubicBezTo>
                <a:cubicBezTo>
                  <a:pt x="1763" y="774"/>
                  <a:pt x="1763" y="775"/>
                  <a:pt x="1763" y="775"/>
                </a:cubicBezTo>
                <a:cubicBezTo>
                  <a:pt x="1763" y="775"/>
                  <a:pt x="1763" y="775"/>
                  <a:pt x="1763" y="775"/>
                </a:cubicBezTo>
                <a:cubicBezTo>
                  <a:pt x="1763" y="775"/>
                  <a:pt x="1763" y="775"/>
                  <a:pt x="1763" y="775"/>
                </a:cubicBezTo>
                <a:cubicBezTo>
                  <a:pt x="1763" y="775"/>
                  <a:pt x="1763" y="775"/>
                  <a:pt x="1763" y="775"/>
                </a:cubicBezTo>
                <a:cubicBezTo>
                  <a:pt x="1763" y="775"/>
                  <a:pt x="1764" y="775"/>
                  <a:pt x="1764" y="776"/>
                </a:cubicBezTo>
                <a:cubicBezTo>
                  <a:pt x="1764" y="776"/>
                  <a:pt x="1764" y="776"/>
                  <a:pt x="1764" y="776"/>
                </a:cubicBezTo>
                <a:cubicBezTo>
                  <a:pt x="1764" y="776"/>
                  <a:pt x="1764" y="776"/>
                  <a:pt x="1764" y="776"/>
                </a:cubicBezTo>
                <a:cubicBezTo>
                  <a:pt x="1830" y="800"/>
                  <a:pt x="1830" y="800"/>
                  <a:pt x="1830" y="800"/>
                </a:cubicBezTo>
                <a:cubicBezTo>
                  <a:pt x="1826" y="804"/>
                  <a:pt x="1826" y="804"/>
                  <a:pt x="1826" y="804"/>
                </a:cubicBezTo>
                <a:cubicBezTo>
                  <a:pt x="1670" y="745"/>
                  <a:pt x="1670" y="745"/>
                  <a:pt x="1670" y="745"/>
                </a:cubicBezTo>
                <a:lnTo>
                  <a:pt x="1674" y="742"/>
                </a:lnTo>
                <a:close/>
                <a:moveTo>
                  <a:pt x="1827" y="807"/>
                </a:moveTo>
                <a:cubicBezTo>
                  <a:pt x="1833" y="810"/>
                  <a:pt x="1833" y="810"/>
                  <a:pt x="1833" y="810"/>
                </a:cubicBezTo>
                <a:cubicBezTo>
                  <a:pt x="1830" y="814"/>
                  <a:pt x="1830" y="814"/>
                  <a:pt x="1830" y="814"/>
                </a:cubicBezTo>
                <a:cubicBezTo>
                  <a:pt x="1824" y="811"/>
                  <a:pt x="1824" y="811"/>
                  <a:pt x="1824" y="811"/>
                </a:cubicBezTo>
                <a:lnTo>
                  <a:pt x="1827" y="807"/>
                </a:lnTo>
                <a:close/>
                <a:moveTo>
                  <a:pt x="1829" y="805"/>
                </a:moveTo>
                <a:cubicBezTo>
                  <a:pt x="1832" y="802"/>
                  <a:pt x="1832" y="802"/>
                  <a:pt x="1832" y="802"/>
                </a:cubicBezTo>
                <a:cubicBezTo>
                  <a:pt x="1838" y="804"/>
                  <a:pt x="1838" y="804"/>
                  <a:pt x="1838" y="804"/>
                </a:cubicBezTo>
                <a:cubicBezTo>
                  <a:pt x="1835" y="807"/>
                  <a:pt x="1835" y="807"/>
                  <a:pt x="1835" y="807"/>
                </a:cubicBezTo>
                <a:lnTo>
                  <a:pt x="1829" y="805"/>
                </a:lnTo>
                <a:close/>
                <a:moveTo>
                  <a:pt x="1841" y="805"/>
                </a:moveTo>
                <a:cubicBezTo>
                  <a:pt x="1872" y="817"/>
                  <a:pt x="1872" y="817"/>
                  <a:pt x="1872" y="817"/>
                </a:cubicBezTo>
                <a:cubicBezTo>
                  <a:pt x="1873" y="817"/>
                  <a:pt x="1873" y="817"/>
                  <a:pt x="1873" y="817"/>
                </a:cubicBezTo>
                <a:cubicBezTo>
                  <a:pt x="1873" y="817"/>
                  <a:pt x="1873" y="817"/>
                  <a:pt x="1873" y="817"/>
                </a:cubicBezTo>
                <a:cubicBezTo>
                  <a:pt x="1873" y="817"/>
                  <a:pt x="1873" y="817"/>
                  <a:pt x="1873" y="817"/>
                </a:cubicBezTo>
                <a:cubicBezTo>
                  <a:pt x="1873" y="817"/>
                  <a:pt x="1873" y="817"/>
                  <a:pt x="1873" y="817"/>
                </a:cubicBezTo>
                <a:cubicBezTo>
                  <a:pt x="1873" y="817"/>
                  <a:pt x="1873" y="817"/>
                  <a:pt x="1873" y="817"/>
                </a:cubicBezTo>
                <a:cubicBezTo>
                  <a:pt x="1873" y="817"/>
                  <a:pt x="1873" y="817"/>
                  <a:pt x="1874" y="816"/>
                </a:cubicBezTo>
                <a:cubicBezTo>
                  <a:pt x="1874" y="816"/>
                  <a:pt x="1874" y="816"/>
                  <a:pt x="1874" y="816"/>
                </a:cubicBezTo>
                <a:cubicBezTo>
                  <a:pt x="1874" y="816"/>
                  <a:pt x="1874" y="816"/>
                  <a:pt x="1874" y="816"/>
                </a:cubicBezTo>
                <a:cubicBezTo>
                  <a:pt x="1876" y="814"/>
                  <a:pt x="1876" y="814"/>
                  <a:pt x="1876" y="814"/>
                </a:cubicBezTo>
                <a:cubicBezTo>
                  <a:pt x="1882" y="818"/>
                  <a:pt x="1882" y="818"/>
                  <a:pt x="1882" y="818"/>
                </a:cubicBezTo>
                <a:cubicBezTo>
                  <a:pt x="1882" y="818"/>
                  <a:pt x="1882" y="818"/>
                  <a:pt x="1882" y="818"/>
                </a:cubicBezTo>
                <a:cubicBezTo>
                  <a:pt x="1882" y="818"/>
                  <a:pt x="1882" y="818"/>
                  <a:pt x="1882" y="818"/>
                </a:cubicBezTo>
                <a:cubicBezTo>
                  <a:pt x="1882" y="818"/>
                  <a:pt x="1881" y="818"/>
                  <a:pt x="1881" y="818"/>
                </a:cubicBezTo>
                <a:cubicBezTo>
                  <a:pt x="1881" y="819"/>
                  <a:pt x="1881" y="819"/>
                  <a:pt x="1881" y="819"/>
                </a:cubicBezTo>
                <a:cubicBezTo>
                  <a:pt x="1881" y="819"/>
                  <a:pt x="1881" y="819"/>
                  <a:pt x="1881" y="819"/>
                </a:cubicBezTo>
                <a:cubicBezTo>
                  <a:pt x="1881" y="819"/>
                  <a:pt x="1882" y="820"/>
                  <a:pt x="1882" y="820"/>
                </a:cubicBezTo>
                <a:cubicBezTo>
                  <a:pt x="1882" y="820"/>
                  <a:pt x="1882" y="820"/>
                  <a:pt x="1882" y="820"/>
                </a:cubicBezTo>
                <a:cubicBezTo>
                  <a:pt x="1882" y="820"/>
                  <a:pt x="1882" y="820"/>
                  <a:pt x="1882" y="820"/>
                </a:cubicBezTo>
                <a:cubicBezTo>
                  <a:pt x="1882" y="820"/>
                  <a:pt x="1882" y="820"/>
                  <a:pt x="1882" y="820"/>
                </a:cubicBezTo>
                <a:cubicBezTo>
                  <a:pt x="1893" y="825"/>
                  <a:pt x="1893" y="825"/>
                  <a:pt x="1893" y="825"/>
                </a:cubicBezTo>
                <a:cubicBezTo>
                  <a:pt x="1917" y="838"/>
                  <a:pt x="1917" y="838"/>
                  <a:pt x="1917" y="838"/>
                </a:cubicBezTo>
                <a:cubicBezTo>
                  <a:pt x="1838" y="809"/>
                  <a:pt x="1838" y="809"/>
                  <a:pt x="1838" y="809"/>
                </a:cubicBezTo>
                <a:lnTo>
                  <a:pt x="1841" y="805"/>
                </a:lnTo>
                <a:close/>
                <a:moveTo>
                  <a:pt x="1886" y="817"/>
                </a:moveTo>
                <a:cubicBezTo>
                  <a:pt x="1890" y="813"/>
                  <a:pt x="1890" y="813"/>
                  <a:pt x="1890" y="813"/>
                </a:cubicBezTo>
                <a:cubicBezTo>
                  <a:pt x="1923" y="832"/>
                  <a:pt x="1923" y="832"/>
                  <a:pt x="1923" y="832"/>
                </a:cubicBezTo>
                <a:cubicBezTo>
                  <a:pt x="1895" y="822"/>
                  <a:pt x="1895" y="822"/>
                  <a:pt x="1895" y="822"/>
                </a:cubicBezTo>
                <a:lnTo>
                  <a:pt x="1886" y="817"/>
                </a:lnTo>
                <a:close/>
                <a:moveTo>
                  <a:pt x="1892" y="811"/>
                </a:moveTo>
                <a:cubicBezTo>
                  <a:pt x="1895" y="808"/>
                  <a:pt x="1895" y="808"/>
                  <a:pt x="1895" y="808"/>
                </a:cubicBezTo>
                <a:cubicBezTo>
                  <a:pt x="1965" y="848"/>
                  <a:pt x="1965" y="848"/>
                  <a:pt x="1965" y="848"/>
                </a:cubicBezTo>
                <a:cubicBezTo>
                  <a:pt x="1938" y="838"/>
                  <a:pt x="1938" y="838"/>
                  <a:pt x="1938" y="838"/>
                </a:cubicBezTo>
                <a:lnTo>
                  <a:pt x="1892" y="811"/>
                </a:lnTo>
                <a:close/>
                <a:moveTo>
                  <a:pt x="1897" y="805"/>
                </a:moveTo>
                <a:cubicBezTo>
                  <a:pt x="1907" y="794"/>
                  <a:pt x="1907" y="794"/>
                  <a:pt x="1907" y="794"/>
                </a:cubicBezTo>
                <a:cubicBezTo>
                  <a:pt x="1968" y="847"/>
                  <a:pt x="1968" y="847"/>
                  <a:pt x="1968" y="847"/>
                </a:cubicBezTo>
                <a:lnTo>
                  <a:pt x="1897" y="805"/>
                </a:lnTo>
                <a:close/>
                <a:moveTo>
                  <a:pt x="1894" y="804"/>
                </a:moveTo>
                <a:cubicBezTo>
                  <a:pt x="1888" y="800"/>
                  <a:pt x="1888" y="800"/>
                  <a:pt x="1888" y="800"/>
                </a:cubicBezTo>
                <a:cubicBezTo>
                  <a:pt x="1900" y="786"/>
                  <a:pt x="1900" y="786"/>
                  <a:pt x="1900" y="786"/>
                </a:cubicBezTo>
                <a:cubicBezTo>
                  <a:pt x="1906" y="791"/>
                  <a:pt x="1906" y="791"/>
                  <a:pt x="1906" y="791"/>
                </a:cubicBezTo>
                <a:lnTo>
                  <a:pt x="1894" y="804"/>
                </a:lnTo>
                <a:close/>
                <a:moveTo>
                  <a:pt x="1886" y="799"/>
                </a:moveTo>
                <a:cubicBezTo>
                  <a:pt x="1859" y="783"/>
                  <a:pt x="1859" y="783"/>
                  <a:pt x="1859" y="783"/>
                </a:cubicBezTo>
                <a:cubicBezTo>
                  <a:pt x="1859" y="783"/>
                  <a:pt x="1859" y="783"/>
                  <a:pt x="1859" y="783"/>
                </a:cubicBezTo>
                <a:cubicBezTo>
                  <a:pt x="1897" y="786"/>
                  <a:pt x="1897" y="786"/>
                  <a:pt x="1897" y="786"/>
                </a:cubicBezTo>
                <a:lnTo>
                  <a:pt x="1886" y="799"/>
                </a:lnTo>
                <a:close/>
                <a:moveTo>
                  <a:pt x="1857" y="780"/>
                </a:moveTo>
                <a:cubicBezTo>
                  <a:pt x="1854" y="775"/>
                  <a:pt x="1854" y="775"/>
                  <a:pt x="1854" y="775"/>
                </a:cubicBezTo>
                <a:cubicBezTo>
                  <a:pt x="1889" y="778"/>
                  <a:pt x="1889" y="778"/>
                  <a:pt x="1889" y="778"/>
                </a:cubicBezTo>
                <a:cubicBezTo>
                  <a:pt x="1889" y="778"/>
                  <a:pt x="1889" y="778"/>
                  <a:pt x="1889" y="778"/>
                </a:cubicBezTo>
                <a:cubicBezTo>
                  <a:pt x="1889" y="778"/>
                  <a:pt x="1889" y="778"/>
                  <a:pt x="1889" y="778"/>
                </a:cubicBezTo>
                <a:cubicBezTo>
                  <a:pt x="1890" y="778"/>
                  <a:pt x="1890" y="778"/>
                  <a:pt x="1890" y="777"/>
                </a:cubicBezTo>
                <a:cubicBezTo>
                  <a:pt x="1890" y="777"/>
                  <a:pt x="1890" y="777"/>
                  <a:pt x="1890" y="777"/>
                </a:cubicBezTo>
                <a:cubicBezTo>
                  <a:pt x="1897" y="783"/>
                  <a:pt x="1897" y="783"/>
                  <a:pt x="1897" y="783"/>
                </a:cubicBezTo>
                <a:lnTo>
                  <a:pt x="1857" y="780"/>
                </a:lnTo>
                <a:close/>
                <a:moveTo>
                  <a:pt x="1852" y="772"/>
                </a:moveTo>
                <a:cubicBezTo>
                  <a:pt x="1814" y="713"/>
                  <a:pt x="1814" y="713"/>
                  <a:pt x="1814" y="713"/>
                </a:cubicBezTo>
                <a:cubicBezTo>
                  <a:pt x="1885" y="775"/>
                  <a:pt x="1885" y="775"/>
                  <a:pt x="1885" y="775"/>
                </a:cubicBezTo>
                <a:lnTo>
                  <a:pt x="1852" y="772"/>
                </a:lnTo>
                <a:close/>
                <a:moveTo>
                  <a:pt x="1849" y="772"/>
                </a:moveTo>
                <a:cubicBezTo>
                  <a:pt x="1844" y="772"/>
                  <a:pt x="1844" y="772"/>
                  <a:pt x="1844" y="772"/>
                </a:cubicBezTo>
                <a:cubicBezTo>
                  <a:pt x="1800" y="702"/>
                  <a:pt x="1800" y="702"/>
                  <a:pt x="1800" y="702"/>
                </a:cubicBezTo>
                <a:cubicBezTo>
                  <a:pt x="1801" y="701"/>
                  <a:pt x="1801" y="701"/>
                  <a:pt x="1801" y="701"/>
                </a:cubicBezTo>
                <a:cubicBezTo>
                  <a:pt x="1807" y="706"/>
                  <a:pt x="1807" y="706"/>
                  <a:pt x="1807" y="706"/>
                </a:cubicBezTo>
                <a:lnTo>
                  <a:pt x="1849" y="772"/>
                </a:lnTo>
                <a:close/>
                <a:moveTo>
                  <a:pt x="1841" y="771"/>
                </a:moveTo>
                <a:cubicBezTo>
                  <a:pt x="1838" y="771"/>
                  <a:pt x="1838" y="771"/>
                  <a:pt x="1838" y="771"/>
                </a:cubicBezTo>
                <a:cubicBezTo>
                  <a:pt x="1773" y="733"/>
                  <a:pt x="1773" y="733"/>
                  <a:pt x="1773" y="733"/>
                </a:cubicBezTo>
                <a:cubicBezTo>
                  <a:pt x="1798" y="704"/>
                  <a:pt x="1798" y="704"/>
                  <a:pt x="1798" y="704"/>
                </a:cubicBezTo>
                <a:lnTo>
                  <a:pt x="1841" y="771"/>
                </a:lnTo>
                <a:close/>
                <a:moveTo>
                  <a:pt x="1771" y="732"/>
                </a:moveTo>
                <a:cubicBezTo>
                  <a:pt x="1765" y="728"/>
                  <a:pt x="1765" y="728"/>
                  <a:pt x="1765" y="728"/>
                </a:cubicBezTo>
                <a:cubicBezTo>
                  <a:pt x="1790" y="698"/>
                  <a:pt x="1790" y="698"/>
                  <a:pt x="1790" y="698"/>
                </a:cubicBezTo>
                <a:cubicBezTo>
                  <a:pt x="1794" y="698"/>
                  <a:pt x="1794" y="698"/>
                  <a:pt x="1794" y="698"/>
                </a:cubicBezTo>
                <a:cubicBezTo>
                  <a:pt x="1797" y="702"/>
                  <a:pt x="1797" y="702"/>
                  <a:pt x="1797" y="702"/>
                </a:cubicBezTo>
                <a:lnTo>
                  <a:pt x="1771" y="732"/>
                </a:lnTo>
                <a:close/>
                <a:moveTo>
                  <a:pt x="1789" y="695"/>
                </a:moveTo>
                <a:cubicBezTo>
                  <a:pt x="1719" y="702"/>
                  <a:pt x="1719" y="702"/>
                  <a:pt x="1719" y="702"/>
                </a:cubicBezTo>
                <a:cubicBezTo>
                  <a:pt x="1719" y="702"/>
                  <a:pt x="1719" y="702"/>
                  <a:pt x="1719" y="702"/>
                </a:cubicBezTo>
                <a:cubicBezTo>
                  <a:pt x="1718" y="702"/>
                  <a:pt x="1718" y="702"/>
                  <a:pt x="1718" y="702"/>
                </a:cubicBezTo>
                <a:cubicBezTo>
                  <a:pt x="1718" y="702"/>
                  <a:pt x="1718" y="702"/>
                  <a:pt x="1718" y="702"/>
                </a:cubicBezTo>
                <a:cubicBezTo>
                  <a:pt x="1718" y="702"/>
                  <a:pt x="1718" y="702"/>
                  <a:pt x="1718" y="702"/>
                </a:cubicBezTo>
                <a:cubicBezTo>
                  <a:pt x="1718" y="702"/>
                  <a:pt x="1718" y="702"/>
                  <a:pt x="1718" y="702"/>
                </a:cubicBezTo>
                <a:cubicBezTo>
                  <a:pt x="1718" y="702"/>
                  <a:pt x="1718" y="702"/>
                  <a:pt x="1718" y="702"/>
                </a:cubicBezTo>
                <a:cubicBezTo>
                  <a:pt x="1717" y="702"/>
                  <a:pt x="1717" y="702"/>
                  <a:pt x="1717" y="702"/>
                </a:cubicBezTo>
                <a:cubicBezTo>
                  <a:pt x="1717" y="703"/>
                  <a:pt x="1717" y="703"/>
                  <a:pt x="1717" y="703"/>
                </a:cubicBezTo>
                <a:cubicBezTo>
                  <a:pt x="1717" y="703"/>
                  <a:pt x="1717" y="703"/>
                  <a:pt x="1717" y="703"/>
                </a:cubicBezTo>
                <a:cubicBezTo>
                  <a:pt x="1717" y="703"/>
                  <a:pt x="1717" y="703"/>
                  <a:pt x="1717" y="703"/>
                </a:cubicBezTo>
                <a:cubicBezTo>
                  <a:pt x="1717" y="703"/>
                  <a:pt x="1717" y="703"/>
                  <a:pt x="1717" y="703"/>
                </a:cubicBezTo>
                <a:cubicBezTo>
                  <a:pt x="1717" y="703"/>
                  <a:pt x="1718" y="704"/>
                  <a:pt x="1718" y="704"/>
                </a:cubicBezTo>
                <a:cubicBezTo>
                  <a:pt x="1718" y="704"/>
                  <a:pt x="1718" y="704"/>
                  <a:pt x="1718" y="704"/>
                </a:cubicBezTo>
                <a:cubicBezTo>
                  <a:pt x="1718" y="704"/>
                  <a:pt x="1718" y="704"/>
                  <a:pt x="1718" y="704"/>
                </a:cubicBezTo>
                <a:cubicBezTo>
                  <a:pt x="1760" y="729"/>
                  <a:pt x="1760" y="729"/>
                  <a:pt x="1760" y="729"/>
                </a:cubicBezTo>
                <a:cubicBezTo>
                  <a:pt x="1757" y="733"/>
                  <a:pt x="1757" y="733"/>
                  <a:pt x="1757" y="733"/>
                </a:cubicBezTo>
                <a:cubicBezTo>
                  <a:pt x="1714" y="708"/>
                  <a:pt x="1714" y="708"/>
                  <a:pt x="1714" y="708"/>
                </a:cubicBezTo>
                <a:cubicBezTo>
                  <a:pt x="1707" y="695"/>
                  <a:pt x="1707" y="695"/>
                  <a:pt x="1707" y="695"/>
                </a:cubicBezTo>
                <a:cubicBezTo>
                  <a:pt x="1787" y="688"/>
                  <a:pt x="1787" y="688"/>
                  <a:pt x="1787" y="688"/>
                </a:cubicBezTo>
                <a:cubicBezTo>
                  <a:pt x="1791" y="693"/>
                  <a:pt x="1791" y="693"/>
                  <a:pt x="1791" y="693"/>
                </a:cubicBezTo>
                <a:lnTo>
                  <a:pt x="1789" y="695"/>
                </a:lnTo>
                <a:close/>
                <a:moveTo>
                  <a:pt x="1706" y="693"/>
                </a:moveTo>
                <a:cubicBezTo>
                  <a:pt x="1626" y="547"/>
                  <a:pt x="1626" y="547"/>
                  <a:pt x="1626" y="547"/>
                </a:cubicBezTo>
                <a:cubicBezTo>
                  <a:pt x="1784" y="686"/>
                  <a:pt x="1784" y="686"/>
                  <a:pt x="1784" y="686"/>
                </a:cubicBezTo>
                <a:lnTo>
                  <a:pt x="1706" y="693"/>
                </a:lnTo>
                <a:close/>
                <a:moveTo>
                  <a:pt x="1611" y="546"/>
                </a:moveTo>
                <a:cubicBezTo>
                  <a:pt x="1595" y="521"/>
                  <a:pt x="1595" y="521"/>
                  <a:pt x="1595" y="521"/>
                </a:cubicBezTo>
                <a:cubicBezTo>
                  <a:pt x="1599" y="524"/>
                  <a:pt x="1599" y="524"/>
                  <a:pt x="1599" y="524"/>
                </a:cubicBezTo>
                <a:lnTo>
                  <a:pt x="1611" y="546"/>
                </a:lnTo>
                <a:close/>
                <a:moveTo>
                  <a:pt x="1634" y="587"/>
                </a:moveTo>
                <a:cubicBezTo>
                  <a:pt x="1663" y="640"/>
                  <a:pt x="1663" y="640"/>
                  <a:pt x="1663" y="640"/>
                </a:cubicBezTo>
                <a:cubicBezTo>
                  <a:pt x="1588" y="522"/>
                  <a:pt x="1588" y="522"/>
                  <a:pt x="1588" y="522"/>
                </a:cubicBezTo>
                <a:cubicBezTo>
                  <a:pt x="1591" y="519"/>
                  <a:pt x="1591" y="519"/>
                  <a:pt x="1591" y="519"/>
                </a:cubicBezTo>
                <a:lnTo>
                  <a:pt x="1634" y="587"/>
                </a:lnTo>
                <a:close/>
                <a:moveTo>
                  <a:pt x="1587" y="519"/>
                </a:moveTo>
                <a:cubicBezTo>
                  <a:pt x="1586" y="518"/>
                  <a:pt x="1586" y="518"/>
                  <a:pt x="1586" y="518"/>
                </a:cubicBezTo>
                <a:cubicBezTo>
                  <a:pt x="1587" y="513"/>
                  <a:pt x="1587" y="513"/>
                  <a:pt x="1587" y="513"/>
                </a:cubicBezTo>
                <a:cubicBezTo>
                  <a:pt x="1589" y="516"/>
                  <a:pt x="1589" y="516"/>
                  <a:pt x="1589" y="516"/>
                </a:cubicBezTo>
                <a:lnTo>
                  <a:pt x="1587" y="519"/>
                </a:lnTo>
                <a:close/>
                <a:moveTo>
                  <a:pt x="1575" y="535"/>
                </a:moveTo>
                <a:cubicBezTo>
                  <a:pt x="1566" y="545"/>
                  <a:pt x="1566" y="545"/>
                  <a:pt x="1566" y="545"/>
                </a:cubicBezTo>
                <a:cubicBezTo>
                  <a:pt x="1570" y="532"/>
                  <a:pt x="1570" y="532"/>
                  <a:pt x="1570" y="532"/>
                </a:cubicBezTo>
                <a:cubicBezTo>
                  <a:pt x="1579" y="521"/>
                  <a:pt x="1579" y="521"/>
                  <a:pt x="1579" y="521"/>
                </a:cubicBezTo>
                <a:lnTo>
                  <a:pt x="1575" y="535"/>
                </a:lnTo>
                <a:close/>
                <a:moveTo>
                  <a:pt x="1570" y="524"/>
                </a:moveTo>
                <a:cubicBezTo>
                  <a:pt x="1538" y="564"/>
                  <a:pt x="1538" y="564"/>
                  <a:pt x="1538" y="564"/>
                </a:cubicBezTo>
                <a:cubicBezTo>
                  <a:pt x="1489" y="468"/>
                  <a:pt x="1489" y="468"/>
                  <a:pt x="1489" y="468"/>
                </a:cubicBezTo>
                <a:cubicBezTo>
                  <a:pt x="1593" y="444"/>
                  <a:pt x="1593" y="444"/>
                  <a:pt x="1593" y="444"/>
                </a:cubicBezTo>
                <a:cubicBezTo>
                  <a:pt x="1578" y="496"/>
                  <a:pt x="1578" y="496"/>
                  <a:pt x="1578" y="496"/>
                </a:cubicBezTo>
                <a:cubicBezTo>
                  <a:pt x="1578" y="496"/>
                  <a:pt x="1578" y="496"/>
                  <a:pt x="1578" y="496"/>
                </a:cubicBezTo>
                <a:lnTo>
                  <a:pt x="1570" y="524"/>
                </a:lnTo>
                <a:close/>
                <a:moveTo>
                  <a:pt x="1539" y="572"/>
                </a:moveTo>
                <a:cubicBezTo>
                  <a:pt x="1541" y="577"/>
                  <a:pt x="1541" y="577"/>
                  <a:pt x="1541" y="577"/>
                </a:cubicBezTo>
                <a:cubicBezTo>
                  <a:pt x="1538" y="581"/>
                  <a:pt x="1538" y="581"/>
                  <a:pt x="1538" y="581"/>
                </a:cubicBezTo>
                <a:cubicBezTo>
                  <a:pt x="1535" y="576"/>
                  <a:pt x="1535" y="576"/>
                  <a:pt x="1535" y="576"/>
                </a:cubicBezTo>
                <a:lnTo>
                  <a:pt x="1539" y="572"/>
                </a:lnTo>
                <a:close/>
                <a:moveTo>
                  <a:pt x="1536" y="584"/>
                </a:moveTo>
                <a:cubicBezTo>
                  <a:pt x="1526" y="596"/>
                  <a:pt x="1526" y="596"/>
                  <a:pt x="1526" y="596"/>
                </a:cubicBezTo>
                <a:cubicBezTo>
                  <a:pt x="1521" y="594"/>
                  <a:pt x="1521" y="594"/>
                  <a:pt x="1521" y="594"/>
                </a:cubicBezTo>
                <a:cubicBezTo>
                  <a:pt x="1533" y="579"/>
                  <a:pt x="1533" y="579"/>
                  <a:pt x="1533" y="579"/>
                </a:cubicBezTo>
                <a:lnTo>
                  <a:pt x="1536" y="584"/>
                </a:lnTo>
                <a:close/>
                <a:moveTo>
                  <a:pt x="1516" y="592"/>
                </a:moveTo>
                <a:cubicBezTo>
                  <a:pt x="1486" y="581"/>
                  <a:pt x="1486" y="581"/>
                  <a:pt x="1486" y="581"/>
                </a:cubicBezTo>
                <a:cubicBezTo>
                  <a:pt x="1503" y="524"/>
                  <a:pt x="1503" y="524"/>
                  <a:pt x="1503" y="524"/>
                </a:cubicBezTo>
                <a:cubicBezTo>
                  <a:pt x="1503" y="524"/>
                  <a:pt x="1503" y="524"/>
                  <a:pt x="1503" y="524"/>
                </a:cubicBezTo>
                <a:cubicBezTo>
                  <a:pt x="1503" y="524"/>
                  <a:pt x="1503" y="523"/>
                  <a:pt x="1503" y="523"/>
                </a:cubicBezTo>
                <a:cubicBezTo>
                  <a:pt x="1503" y="523"/>
                  <a:pt x="1503" y="523"/>
                  <a:pt x="1503" y="523"/>
                </a:cubicBezTo>
                <a:cubicBezTo>
                  <a:pt x="1503" y="523"/>
                  <a:pt x="1503" y="523"/>
                  <a:pt x="1502" y="523"/>
                </a:cubicBezTo>
                <a:cubicBezTo>
                  <a:pt x="1502" y="523"/>
                  <a:pt x="1502" y="523"/>
                  <a:pt x="1502" y="523"/>
                </a:cubicBezTo>
                <a:cubicBezTo>
                  <a:pt x="1502" y="523"/>
                  <a:pt x="1502" y="522"/>
                  <a:pt x="1502" y="522"/>
                </a:cubicBezTo>
                <a:cubicBezTo>
                  <a:pt x="1502" y="522"/>
                  <a:pt x="1502" y="522"/>
                  <a:pt x="1502" y="522"/>
                </a:cubicBezTo>
                <a:cubicBezTo>
                  <a:pt x="1502" y="522"/>
                  <a:pt x="1502" y="522"/>
                  <a:pt x="1502" y="522"/>
                </a:cubicBezTo>
                <a:cubicBezTo>
                  <a:pt x="1447" y="502"/>
                  <a:pt x="1447" y="502"/>
                  <a:pt x="1447" y="502"/>
                </a:cubicBezTo>
                <a:cubicBezTo>
                  <a:pt x="1447" y="502"/>
                  <a:pt x="1446" y="502"/>
                  <a:pt x="1446" y="502"/>
                </a:cubicBezTo>
                <a:cubicBezTo>
                  <a:pt x="1446" y="502"/>
                  <a:pt x="1446" y="502"/>
                  <a:pt x="1446" y="502"/>
                </a:cubicBezTo>
                <a:cubicBezTo>
                  <a:pt x="1446" y="502"/>
                  <a:pt x="1446" y="502"/>
                  <a:pt x="1445" y="503"/>
                </a:cubicBezTo>
                <a:cubicBezTo>
                  <a:pt x="1445" y="503"/>
                  <a:pt x="1445" y="503"/>
                  <a:pt x="1445" y="503"/>
                </a:cubicBezTo>
                <a:cubicBezTo>
                  <a:pt x="1414" y="541"/>
                  <a:pt x="1414" y="541"/>
                  <a:pt x="1414" y="541"/>
                </a:cubicBezTo>
                <a:cubicBezTo>
                  <a:pt x="1461" y="480"/>
                  <a:pt x="1461" y="480"/>
                  <a:pt x="1461" y="480"/>
                </a:cubicBezTo>
                <a:cubicBezTo>
                  <a:pt x="1478" y="471"/>
                  <a:pt x="1478" y="471"/>
                  <a:pt x="1478" y="471"/>
                </a:cubicBezTo>
                <a:cubicBezTo>
                  <a:pt x="1531" y="574"/>
                  <a:pt x="1531" y="574"/>
                  <a:pt x="1531" y="574"/>
                </a:cubicBezTo>
                <a:lnTo>
                  <a:pt x="1516" y="592"/>
                </a:lnTo>
                <a:close/>
                <a:moveTo>
                  <a:pt x="1403" y="551"/>
                </a:moveTo>
                <a:cubicBezTo>
                  <a:pt x="1396" y="549"/>
                  <a:pt x="1396" y="549"/>
                  <a:pt x="1396" y="549"/>
                </a:cubicBezTo>
                <a:cubicBezTo>
                  <a:pt x="1442" y="489"/>
                  <a:pt x="1442" y="489"/>
                  <a:pt x="1442" y="489"/>
                </a:cubicBezTo>
                <a:cubicBezTo>
                  <a:pt x="1456" y="482"/>
                  <a:pt x="1456" y="482"/>
                  <a:pt x="1456" y="482"/>
                </a:cubicBezTo>
                <a:lnTo>
                  <a:pt x="1403" y="551"/>
                </a:lnTo>
                <a:close/>
                <a:moveTo>
                  <a:pt x="1307" y="517"/>
                </a:moveTo>
                <a:cubicBezTo>
                  <a:pt x="1301" y="515"/>
                  <a:pt x="1301" y="515"/>
                  <a:pt x="1301" y="515"/>
                </a:cubicBezTo>
                <a:cubicBezTo>
                  <a:pt x="1261" y="406"/>
                  <a:pt x="1261" y="406"/>
                  <a:pt x="1261" y="406"/>
                </a:cubicBezTo>
                <a:cubicBezTo>
                  <a:pt x="1265" y="403"/>
                  <a:pt x="1265" y="403"/>
                  <a:pt x="1265" y="403"/>
                </a:cubicBezTo>
                <a:lnTo>
                  <a:pt x="1307" y="517"/>
                </a:lnTo>
                <a:close/>
                <a:moveTo>
                  <a:pt x="1266" y="399"/>
                </a:moveTo>
                <a:cubicBezTo>
                  <a:pt x="1266" y="399"/>
                  <a:pt x="1266" y="399"/>
                  <a:pt x="1266" y="399"/>
                </a:cubicBezTo>
                <a:cubicBezTo>
                  <a:pt x="1266" y="399"/>
                  <a:pt x="1266" y="399"/>
                  <a:pt x="1265" y="399"/>
                </a:cubicBezTo>
                <a:cubicBezTo>
                  <a:pt x="1265" y="400"/>
                  <a:pt x="1265" y="400"/>
                  <a:pt x="1265" y="400"/>
                </a:cubicBezTo>
                <a:cubicBezTo>
                  <a:pt x="1265" y="400"/>
                  <a:pt x="1265" y="400"/>
                  <a:pt x="1265" y="400"/>
                </a:cubicBezTo>
                <a:cubicBezTo>
                  <a:pt x="1260" y="404"/>
                  <a:pt x="1260" y="404"/>
                  <a:pt x="1260" y="404"/>
                </a:cubicBezTo>
                <a:cubicBezTo>
                  <a:pt x="1257" y="396"/>
                  <a:pt x="1257" y="396"/>
                  <a:pt x="1257" y="396"/>
                </a:cubicBezTo>
                <a:cubicBezTo>
                  <a:pt x="1262" y="392"/>
                  <a:pt x="1262" y="392"/>
                  <a:pt x="1262" y="392"/>
                </a:cubicBezTo>
                <a:cubicBezTo>
                  <a:pt x="1264" y="393"/>
                  <a:pt x="1264" y="393"/>
                  <a:pt x="1264" y="393"/>
                </a:cubicBezTo>
                <a:cubicBezTo>
                  <a:pt x="1266" y="399"/>
                  <a:pt x="1266" y="399"/>
                  <a:pt x="1266" y="399"/>
                </a:cubicBezTo>
                <a:cubicBezTo>
                  <a:pt x="1266" y="399"/>
                  <a:pt x="1266" y="399"/>
                  <a:pt x="1266" y="399"/>
                </a:cubicBezTo>
                <a:close/>
                <a:moveTo>
                  <a:pt x="1249" y="398"/>
                </a:moveTo>
                <a:cubicBezTo>
                  <a:pt x="1146" y="458"/>
                  <a:pt x="1146" y="458"/>
                  <a:pt x="1146" y="458"/>
                </a:cubicBezTo>
                <a:cubicBezTo>
                  <a:pt x="1143" y="453"/>
                  <a:pt x="1143" y="453"/>
                  <a:pt x="1143" y="453"/>
                </a:cubicBezTo>
                <a:cubicBezTo>
                  <a:pt x="1253" y="389"/>
                  <a:pt x="1253" y="389"/>
                  <a:pt x="1253" y="389"/>
                </a:cubicBezTo>
                <a:cubicBezTo>
                  <a:pt x="1259" y="391"/>
                  <a:pt x="1259" y="391"/>
                  <a:pt x="1259" y="391"/>
                </a:cubicBezTo>
                <a:lnTo>
                  <a:pt x="1249" y="398"/>
                </a:lnTo>
                <a:close/>
                <a:moveTo>
                  <a:pt x="1141" y="450"/>
                </a:moveTo>
                <a:cubicBezTo>
                  <a:pt x="1061" y="319"/>
                  <a:pt x="1061" y="319"/>
                  <a:pt x="1061" y="319"/>
                </a:cubicBezTo>
                <a:cubicBezTo>
                  <a:pt x="1250" y="388"/>
                  <a:pt x="1250" y="388"/>
                  <a:pt x="1250" y="388"/>
                </a:cubicBezTo>
                <a:lnTo>
                  <a:pt x="1141" y="450"/>
                </a:lnTo>
                <a:close/>
                <a:moveTo>
                  <a:pt x="1139" y="452"/>
                </a:moveTo>
                <a:cubicBezTo>
                  <a:pt x="1134" y="454"/>
                  <a:pt x="1134" y="454"/>
                  <a:pt x="1134" y="454"/>
                </a:cubicBezTo>
                <a:cubicBezTo>
                  <a:pt x="1058" y="330"/>
                  <a:pt x="1058" y="330"/>
                  <a:pt x="1058" y="330"/>
                </a:cubicBezTo>
                <a:cubicBezTo>
                  <a:pt x="1059" y="321"/>
                  <a:pt x="1059" y="321"/>
                  <a:pt x="1059" y="321"/>
                </a:cubicBezTo>
                <a:lnTo>
                  <a:pt x="1139" y="452"/>
                </a:lnTo>
                <a:close/>
                <a:moveTo>
                  <a:pt x="1131" y="454"/>
                </a:moveTo>
                <a:cubicBezTo>
                  <a:pt x="1054" y="426"/>
                  <a:pt x="1054" y="426"/>
                  <a:pt x="1054" y="426"/>
                </a:cubicBezTo>
                <a:cubicBezTo>
                  <a:pt x="1058" y="335"/>
                  <a:pt x="1058" y="335"/>
                  <a:pt x="1058" y="335"/>
                </a:cubicBezTo>
                <a:lnTo>
                  <a:pt x="1131" y="454"/>
                </a:lnTo>
                <a:close/>
                <a:moveTo>
                  <a:pt x="1056" y="326"/>
                </a:moveTo>
                <a:cubicBezTo>
                  <a:pt x="1053" y="322"/>
                  <a:pt x="1053" y="322"/>
                  <a:pt x="1053" y="322"/>
                </a:cubicBezTo>
                <a:cubicBezTo>
                  <a:pt x="1053" y="322"/>
                  <a:pt x="1053" y="322"/>
                  <a:pt x="1053" y="322"/>
                </a:cubicBezTo>
                <a:cubicBezTo>
                  <a:pt x="1053" y="321"/>
                  <a:pt x="1053" y="321"/>
                  <a:pt x="1052" y="321"/>
                </a:cubicBezTo>
                <a:cubicBezTo>
                  <a:pt x="1052" y="321"/>
                  <a:pt x="1052" y="321"/>
                  <a:pt x="1052" y="321"/>
                </a:cubicBezTo>
                <a:cubicBezTo>
                  <a:pt x="1052" y="321"/>
                  <a:pt x="1052" y="321"/>
                  <a:pt x="1052" y="321"/>
                </a:cubicBezTo>
                <a:cubicBezTo>
                  <a:pt x="1052" y="321"/>
                  <a:pt x="1051" y="321"/>
                  <a:pt x="1051" y="321"/>
                </a:cubicBezTo>
                <a:cubicBezTo>
                  <a:pt x="1051" y="321"/>
                  <a:pt x="1051" y="321"/>
                  <a:pt x="1051" y="321"/>
                </a:cubicBezTo>
                <a:cubicBezTo>
                  <a:pt x="1051" y="321"/>
                  <a:pt x="1051" y="322"/>
                  <a:pt x="1051" y="322"/>
                </a:cubicBezTo>
                <a:cubicBezTo>
                  <a:pt x="1051" y="322"/>
                  <a:pt x="1051" y="322"/>
                  <a:pt x="1051" y="322"/>
                </a:cubicBezTo>
                <a:cubicBezTo>
                  <a:pt x="1051" y="322"/>
                  <a:pt x="1051" y="322"/>
                  <a:pt x="1051" y="322"/>
                </a:cubicBezTo>
                <a:cubicBezTo>
                  <a:pt x="1048" y="327"/>
                  <a:pt x="1048" y="327"/>
                  <a:pt x="1048" y="327"/>
                </a:cubicBezTo>
                <a:cubicBezTo>
                  <a:pt x="1048" y="320"/>
                  <a:pt x="1048" y="320"/>
                  <a:pt x="1048" y="320"/>
                </a:cubicBezTo>
                <a:cubicBezTo>
                  <a:pt x="1048" y="320"/>
                  <a:pt x="1048" y="319"/>
                  <a:pt x="1048" y="319"/>
                </a:cubicBezTo>
                <a:cubicBezTo>
                  <a:pt x="1048" y="319"/>
                  <a:pt x="1048" y="319"/>
                  <a:pt x="1048" y="319"/>
                </a:cubicBezTo>
                <a:cubicBezTo>
                  <a:pt x="1048" y="319"/>
                  <a:pt x="1048" y="319"/>
                  <a:pt x="1048" y="319"/>
                </a:cubicBezTo>
                <a:cubicBezTo>
                  <a:pt x="1048" y="319"/>
                  <a:pt x="1048" y="319"/>
                  <a:pt x="1048" y="319"/>
                </a:cubicBezTo>
                <a:cubicBezTo>
                  <a:pt x="1048" y="319"/>
                  <a:pt x="1048" y="319"/>
                  <a:pt x="1048" y="319"/>
                </a:cubicBezTo>
                <a:cubicBezTo>
                  <a:pt x="1048" y="319"/>
                  <a:pt x="1047" y="319"/>
                  <a:pt x="1047" y="318"/>
                </a:cubicBezTo>
                <a:cubicBezTo>
                  <a:pt x="1047" y="318"/>
                  <a:pt x="1047" y="318"/>
                  <a:pt x="1047" y="318"/>
                </a:cubicBezTo>
                <a:cubicBezTo>
                  <a:pt x="1047" y="318"/>
                  <a:pt x="1047" y="318"/>
                  <a:pt x="1047" y="318"/>
                </a:cubicBezTo>
                <a:cubicBezTo>
                  <a:pt x="1047" y="318"/>
                  <a:pt x="1047" y="318"/>
                  <a:pt x="1047" y="318"/>
                </a:cubicBezTo>
                <a:cubicBezTo>
                  <a:pt x="1047" y="318"/>
                  <a:pt x="1047" y="318"/>
                  <a:pt x="1047" y="318"/>
                </a:cubicBezTo>
                <a:cubicBezTo>
                  <a:pt x="1047" y="318"/>
                  <a:pt x="1046" y="318"/>
                  <a:pt x="1046" y="318"/>
                </a:cubicBezTo>
                <a:cubicBezTo>
                  <a:pt x="1046" y="318"/>
                  <a:pt x="1046" y="318"/>
                  <a:pt x="1046" y="318"/>
                </a:cubicBezTo>
                <a:cubicBezTo>
                  <a:pt x="1043" y="319"/>
                  <a:pt x="1043" y="319"/>
                  <a:pt x="1043" y="319"/>
                </a:cubicBezTo>
                <a:cubicBezTo>
                  <a:pt x="1047" y="313"/>
                  <a:pt x="1047" y="313"/>
                  <a:pt x="1047" y="313"/>
                </a:cubicBezTo>
                <a:cubicBezTo>
                  <a:pt x="1056" y="317"/>
                  <a:pt x="1056" y="317"/>
                  <a:pt x="1056" y="317"/>
                </a:cubicBezTo>
                <a:lnTo>
                  <a:pt x="1056" y="326"/>
                </a:lnTo>
                <a:close/>
                <a:moveTo>
                  <a:pt x="1038" y="320"/>
                </a:moveTo>
                <a:cubicBezTo>
                  <a:pt x="934" y="350"/>
                  <a:pt x="934" y="350"/>
                  <a:pt x="934" y="350"/>
                </a:cubicBezTo>
                <a:cubicBezTo>
                  <a:pt x="930" y="346"/>
                  <a:pt x="930" y="346"/>
                  <a:pt x="930" y="346"/>
                </a:cubicBezTo>
                <a:cubicBezTo>
                  <a:pt x="1043" y="314"/>
                  <a:pt x="1043" y="314"/>
                  <a:pt x="1043" y="314"/>
                </a:cubicBezTo>
                <a:lnTo>
                  <a:pt x="1038" y="320"/>
                </a:lnTo>
                <a:close/>
                <a:moveTo>
                  <a:pt x="928" y="343"/>
                </a:moveTo>
                <a:cubicBezTo>
                  <a:pt x="848" y="241"/>
                  <a:pt x="848" y="241"/>
                  <a:pt x="848" y="241"/>
                </a:cubicBezTo>
                <a:cubicBezTo>
                  <a:pt x="1041" y="311"/>
                  <a:pt x="1041" y="311"/>
                  <a:pt x="1041" y="311"/>
                </a:cubicBezTo>
                <a:lnTo>
                  <a:pt x="928" y="343"/>
                </a:lnTo>
                <a:close/>
                <a:moveTo>
                  <a:pt x="925" y="344"/>
                </a:moveTo>
                <a:cubicBezTo>
                  <a:pt x="920" y="346"/>
                  <a:pt x="920" y="346"/>
                  <a:pt x="920" y="346"/>
                </a:cubicBezTo>
                <a:cubicBezTo>
                  <a:pt x="838" y="242"/>
                  <a:pt x="838" y="242"/>
                  <a:pt x="838" y="242"/>
                </a:cubicBezTo>
                <a:cubicBezTo>
                  <a:pt x="841" y="238"/>
                  <a:pt x="841" y="238"/>
                  <a:pt x="841" y="238"/>
                </a:cubicBezTo>
                <a:cubicBezTo>
                  <a:pt x="843" y="239"/>
                  <a:pt x="843" y="239"/>
                  <a:pt x="843" y="239"/>
                </a:cubicBezTo>
                <a:cubicBezTo>
                  <a:pt x="843" y="239"/>
                  <a:pt x="843" y="239"/>
                  <a:pt x="843" y="239"/>
                </a:cubicBezTo>
                <a:lnTo>
                  <a:pt x="925" y="344"/>
                </a:lnTo>
                <a:close/>
                <a:moveTo>
                  <a:pt x="917" y="346"/>
                </a:moveTo>
                <a:cubicBezTo>
                  <a:pt x="869" y="360"/>
                  <a:pt x="869" y="360"/>
                  <a:pt x="869" y="360"/>
                </a:cubicBezTo>
                <a:cubicBezTo>
                  <a:pt x="783" y="329"/>
                  <a:pt x="783" y="329"/>
                  <a:pt x="783" y="329"/>
                </a:cubicBezTo>
                <a:cubicBezTo>
                  <a:pt x="837" y="244"/>
                  <a:pt x="837" y="244"/>
                  <a:pt x="837" y="244"/>
                </a:cubicBezTo>
                <a:lnTo>
                  <a:pt x="917" y="346"/>
                </a:lnTo>
                <a:close/>
                <a:moveTo>
                  <a:pt x="781" y="328"/>
                </a:moveTo>
                <a:cubicBezTo>
                  <a:pt x="773" y="325"/>
                  <a:pt x="773" y="325"/>
                  <a:pt x="773" y="325"/>
                </a:cubicBezTo>
                <a:cubicBezTo>
                  <a:pt x="830" y="235"/>
                  <a:pt x="830" y="235"/>
                  <a:pt x="830" y="235"/>
                </a:cubicBezTo>
                <a:cubicBezTo>
                  <a:pt x="835" y="242"/>
                  <a:pt x="835" y="242"/>
                  <a:pt x="835" y="242"/>
                </a:cubicBezTo>
                <a:lnTo>
                  <a:pt x="781" y="328"/>
                </a:lnTo>
                <a:close/>
                <a:moveTo>
                  <a:pt x="771" y="324"/>
                </a:moveTo>
                <a:cubicBezTo>
                  <a:pt x="741" y="314"/>
                  <a:pt x="741" y="314"/>
                  <a:pt x="741" y="314"/>
                </a:cubicBezTo>
                <a:cubicBezTo>
                  <a:pt x="827" y="234"/>
                  <a:pt x="827" y="234"/>
                  <a:pt x="827" y="234"/>
                </a:cubicBezTo>
                <a:lnTo>
                  <a:pt x="771" y="324"/>
                </a:lnTo>
                <a:close/>
                <a:moveTo>
                  <a:pt x="772" y="328"/>
                </a:moveTo>
                <a:cubicBezTo>
                  <a:pt x="779" y="331"/>
                  <a:pt x="779" y="331"/>
                  <a:pt x="779" y="331"/>
                </a:cubicBezTo>
                <a:cubicBezTo>
                  <a:pt x="776" y="335"/>
                  <a:pt x="776" y="335"/>
                  <a:pt x="776" y="335"/>
                </a:cubicBezTo>
                <a:cubicBezTo>
                  <a:pt x="769" y="333"/>
                  <a:pt x="769" y="333"/>
                  <a:pt x="769" y="333"/>
                </a:cubicBezTo>
                <a:lnTo>
                  <a:pt x="772" y="328"/>
                </a:lnTo>
                <a:close/>
                <a:moveTo>
                  <a:pt x="775" y="338"/>
                </a:moveTo>
                <a:cubicBezTo>
                  <a:pt x="772" y="342"/>
                  <a:pt x="772" y="342"/>
                  <a:pt x="772" y="342"/>
                </a:cubicBezTo>
                <a:cubicBezTo>
                  <a:pt x="764" y="340"/>
                  <a:pt x="764" y="340"/>
                  <a:pt x="764" y="340"/>
                </a:cubicBezTo>
                <a:cubicBezTo>
                  <a:pt x="767" y="335"/>
                  <a:pt x="767" y="335"/>
                  <a:pt x="767" y="335"/>
                </a:cubicBezTo>
                <a:lnTo>
                  <a:pt x="775" y="338"/>
                </a:lnTo>
                <a:close/>
                <a:moveTo>
                  <a:pt x="762" y="339"/>
                </a:moveTo>
                <a:cubicBezTo>
                  <a:pt x="744" y="332"/>
                  <a:pt x="744" y="332"/>
                  <a:pt x="744" y="332"/>
                </a:cubicBezTo>
                <a:cubicBezTo>
                  <a:pt x="744" y="332"/>
                  <a:pt x="744" y="332"/>
                  <a:pt x="744" y="332"/>
                </a:cubicBezTo>
                <a:cubicBezTo>
                  <a:pt x="744" y="327"/>
                  <a:pt x="744" y="327"/>
                  <a:pt x="744" y="327"/>
                </a:cubicBezTo>
                <a:cubicBezTo>
                  <a:pt x="765" y="334"/>
                  <a:pt x="765" y="334"/>
                  <a:pt x="765" y="334"/>
                </a:cubicBezTo>
                <a:lnTo>
                  <a:pt x="762" y="339"/>
                </a:lnTo>
                <a:close/>
                <a:moveTo>
                  <a:pt x="756" y="348"/>
                </a:moveTo>
                <a:cubicBezTo>
                  <a:pt x="753" y="353"/>
                  <a:pt x="753" y="353"/>
                  <a:pt x="753" y="353"/>
                </a:cubicBezTo>
                <a:cubicBezTo>
                  <a:pt x="745" y="345"/>
                  <a:pt x="745" y="345"/>
                  <a:pt x="745" y="345"/>
                </a:cubicBezTo>
                <a:cubicBezTo>
                  <a:pt x="745" y="345"/>
                  <a:pt x="745" y="345"/>
                  <a:pt x="745" y="345"/>
                </a:cubicBezTo>
                <a:cubicBezTo>
                  <a:pt x="744" y="345"/>
                  <a:pt x="744" y="345"/>
                  <a:pt x="744" y="345"/>
                </a:cubicBezTo>
                <a:cubicBezTo>
                  <a:pt x="744" y="345"/>
                  <a:pt x="744" y="345"/>
                  <a:pt x="744" y="345"/>
                </a:cubicBezTo>
                <a:cubicBezTo>
                  <a:pt x="744" y="345"/>
                  <a:pt x="744" y="345"/>
                  <a:pt x="744" y="345"/>
                </a:cubicBezTo>
                <a:cubicBezTo>
                  <a:pt x="743" y="345"/>
                  <a:pt x="743" y="345"/>
                  <a:pt x="743" y="345"/>
                </a:cubicBezTo>
                <a:cubicBezTo>
                  <a:pt x="743" y="345"/>
                  <a:pt x="743" y="345"/>
                  <a:pt x="743" y="345"/>
                </a:cubicBezTo>
                <a:cubicBezTo>
                  <a:pt x="743" y="345"/>
                  <a:pt x="743" y="345"/>
                  <a:pt x="743" y="345"/>
                </a:cubicBezTo>
                <a:cubicBezTo>
                  <a:pt x="743" y="345"/>
                  <a:pt x="742" y="346"/>
                  <a:pt x="742" y="346"/>
                </a:cubicBezTo>
                <a:cubicBezTo>
                  <a:pt x="742" y="346"/>
                  <a:pt x="742" y="346"/>
                  <a:pt x="742" y="346"/>
                </a:cubicBezTo>
                <a:cubicBezTo>
                  <a:pt x="742" y="346"/>
                  <a:pt x="742" y="346"/>
                  <a:pt x="742" y="346"/>
                </a:cubicBezTo>
                <a:cubicBezTo>
                  <a:pt x="744" y="367"/>
                  <a:pt x="744" y="367"/>
                  <a:pt x="744" y="367"/>
                </a:cubicBezTo>
                <a:cubicBezTo>
                  <a:pt x="737" y="377"/>
                  <a:pt x="737" y="377"/>
                  <a:pt x="737" y="377"/>
                </a:cubicBezTo>
                <a:cubicBezTo>
                  <a:pt x="734" y="333"/>
                  <a:pt x="734" y="333"/>
                  <a:pt x="734" y="333"/>
                </a:cubicBezTo>
                <a:cubicBezTo>
                  <a:pt x="734" y="332"/>
                  <a:pt x="734" y="332"/>
                  <a:pt x="734" y="332"/>
                </a:cubicBezTo>
                <a:cubicBezTo>
                  <a:pt x="743" y="335"/>
                  <a:pt x="743" y="335"/>
                  <a:pt x="743" y="335"/>
                </a:cubicBezTo>
                <a:lnTo>
                  <a:pt x="756" y="348"/>
                </a:lnTo>
                <a:close/>
                <a:moveTo>
                  <a:pt x="734" y="329"/>
                </a:moveTo>
                <a:cubicBezTo>
                  <a:pt x="734" y="329"/>
                  <a:pt x="734" y="329"/>
                  <a:pt x="733" y="329"/>
                </a:cubicBezTo>
                <a:cubicBezTo>
                  <a:pt x="733" y="323"/>
                  <a:pt x="733" y="323"/>
                  <a:pt x="733" y="323"/>
                </a:cubicBezTo>
                <a:cubicBezTo>
                  <a:pt x="741" y="326"/>
                  <a:pt x="741" y="326"/>
                  <a:pt x="741" y="326"/>
                </a:cubicBezTo>
                <a:cubicBezTo>
                  <a:pt x="741" y="331"/>
                  <a:pt x="741" y="331"/>
                  <a:pt x="741" y="331"/>
                </a:cubicBezTo>
                <a:lnTo>
                  <a:pt x="734" y="329"/>
                </a:lnTo>
                <a:close/>
                <a:moveTo>
                  <a:pt x="735" y="381"/>
                </a:moveTo>
                <a:cubicBezTo>
                  <a:pt x="733" y="384"/>
                  <a:pt x="733" y="384"/>
                  <a:pt x="733" y="384"/>
                </a:cubicBezTo>
                <a:cubicBezTo>
                  <a:pt x="730" y="342"/>
                  <a:pt x="730" y="342"/>
                  <a:pt x="730" y="342"/>
                </a:cubicBezTo>
                <a:cubicBezTo>
                  <a:pt x="730" y="342"/>
                  <a:pt x="730" y="342"/>
                  <a:pt x="730" y="342"/>
                </a:cubicBezTo>
                <a:cubicBezTo>
                  <a:pt x="730" y="342"/>
                  <a:pt x="730" y="341"/>
                  <a:pt x="729" y="341"/>
                </a:cubicBezTo>
                <a:cubicBezTo>
                  <a:pt x="729" y="341"/>
                  <a:pt x="729" y="341"/>
                  <a:pt x="729" y="341"/>
                </a:cubicBezTo>
                <a:cubicBezTo>
                  <a:pt x="729" y="341"/>
                  <a:pt x="729" y="341"/>
                  <a:pt x="729" y="341"/>
                </a:cubicBezTo>
                <a:cubicBezTo>
                  <a:pt x="729" y="341"/>
                  <a:pt x="729" y="341"/>
                  <a:pt x="729" y="341"/>
                </a:cubicBezTo>
                <a:cubicBezTo>
                  <a:pt x="729" y="341"/>
                  <a:pt x="729" y="341"/>
                  <a:pt x="729" y="341"/>
                </a:cubicBezTo>
                <a:cubicBezTo>
                  <a:pt x="731" y="337"/>
                  <a:pt x="731" y="337"/>
                  <a:pt x="731" y="337"/>
                </a:cubicBezTo>
                <a:lnTo>
                  <a:pt x="735" y="381"/>
                </a:lnTo>
                <a:close/>
                <a:moveTo>
                  <a:pt x="723" y="344"/>
                </a:moveTo>
                <a:cubicBezTo>
                  <a:pt x="723" y="344"/>
                  <a:pt x="723" y="344"/>
                  <a:pt x="723" y="344"/>
                </a:cubicBezTo>
                <a:cubicBezTo>
                  <a:pt x="723" y="344"/>
                  <a:pt x="723" y="344"/>
                  <a:pt x="723" y="344"/>
                </a:cubicBezTo>
                <a:cubicBezTo>
                  <a:pt x="723" y="344"/>
                  <a:pt x="723" y="344"/>
                  <a:pt x="723" y="344"/>
                </a:cubicBezTo>
                <a:cubicBezTo>
                  <a:pt x="723" y="344"/>
                  <a:pt x="723" y="344"/>
                  <a:pt x="723" y="344"/>
                </a:cubicBezTo>
                <a:cubicBezTo>
                  <a:pt x="723" y="344"/>
                  <a:pt x="723" y="344"/>
                  <a:pt x="723" y="344"/>
                </a:cubicBezTo>
                <a:cubicBezTo>
                  <a:pt x="722" y="344"/>
                  <a:pt x="722" y="344"/>
                  <a:pt x="722" y="344"/>
                </a:cubicBezTo>
                <a:cubicBezTo>
                  <a:pt x="722" y="344"/>
                  <a:pt x="722" y="344"/>
                  <a:pt x="722" y="344"/>
                </a:cubicBezTo>
                <a:cubicBezTo>
                  <a:pt x="722" y="344"/>
                  <a:pt x="722" y="344"/>
                  <a:pt x="722" y="344"/>
                </a:cubicBezTo>
                <a:cubicBezTo>
                  <a:pt x="722" y="344"/>
                  <a:pt x="722" y="344"/>
                  <a:pt x="722" y="344"/>
                </a:cubicBezTo>
                <a:cubicBezTo>
                  <a:pt x="722" y="344"/>
                  <a:pt x="722" y="344"/>
                  <a:pt x="722" y="344"/>
                </a:cubicBezTo>
                <a:cubicBezTo>
                  <a:pt x="706" y="369"/>
                  <a:pt x="706" y="369"/>
                  <a:pt x="706" y="369"/>
                </a:cubicBezTo>
                <a:cubicBezTo>
                  <a:pt x="705" y="366"/>
                  <a:pt x="705" y="366"/>
                  <a:pt x="705" y="366"/>
                </a:cubicBezTo>
                <a:cubicBezTo>
                  <a:pt x="730" y="325"/>
                  <a:pt x="730" y="325"/>
                  <a:pt x="730" y="325"/>
                </a:cubicBezTo>
                <a:cubicBezTo>
                  <a:pt x="731" y="332"/>
                  <a:pt x="731" y="332"/>
                  <a:pt x="731" y="332"/>
                </a:cubicBezTo>
                <a:lnTo>
                  <a:pt x="723" y="344"/>
                </a:lnTo>
                <a:close/>
                <a:moveTo>
                  <a:pt x="727" y="319"/>
                </a:moveTo>
                <a:cubicBezTo>
                  <a:pt x="727" y="319"/>
                  <a:pt x="727" y="319"/>
                  <a:pt x="727" y="319"/>
                </a:cubicBezTo>
                <a:cubicBezTo>
                  <a:pt x="727" y="319"/>
                  <a:pt x="727" y="319"/>
                  <a:pt x="727" y="318"/>
                </a:cubicBezTo>
                <a:cubicBezTo>
                  <a:pt x="726" y="312"/>
                  <a:pt x="726" y="312"/>
                  <a:pt x="726" y="312"/>
                </a:cubicBezTo>
                <a:cubicBezTo>
                  <a:pt x="728" y="312"/>
                  <a:pt x="728" y="312"/>
                  <a:pt x="728" y="312"/>
                </a:cubicBezTo>
                <a:cubicBezTo>
                  <a:pt x="729" y="319"/>
                  <a:pt x="729" y="319"/>
                  <a:pt x="729" y="319"/>
                </a:cubicBezTo>
                <a:lnTo>
                  <a:pt x="727" y="319"/>
                </a:lnTo>
                <a:close/>
                <a:moveTo>
                  <a:pt x="726" y="309"/>
                </a:moveTo>
                <a:cubicBezTo>
                  <a:pt x="709" y="202"/>
                  <a:pt x="709" y="202"/>
                  <a:pt x="709" y="202"/>
                </a:cubicBezTo>
                <a:cubicBezTo>
                  <a:pt x="710" y="201"/>
                  <a:pt x="710" y="201"/>
                  <a:pt x="710" y="201"/>
                </a:cubicBezTo>
                <a:cubicBezTo>
                  <a:pt x="728" y="310"/>
                  <a:pt x="728" y="310"/>
                  <a:pt x="728" y="310"/>
                </a:cubicBezTo>
                <a:lnTo>
                  <a:pt x="726" y="309"/>
                </a:lnTo>
                <a:close/>
                <a:moveTo>
                  <a:pt x="708" y="199"/>
                </a:moveTo>
                <a:cubicBezTo>
                  <a:pt x="708" y="199"/>
                  <a:pt x="708" y="199"/>
                  <a:pt x="708" y="199"/>
                </a:cubicBezTo>
                <a:cubicBezTo>
                  <a:pt x="708" y="199"/>
                  <a:pt x="707" y="199"/>
                  <a:pt x="707" y="199"/>
                </a:cubicBezTo>
                <a:cubicBezTo>
                  <a:pt x="707" y="199"/>
                  <a:pt x="707" y="199"/>
                  <a:pt x="707" y="199"/>
                </a:cubicBezTo>
                <a:cubicBezTo>
                  <a:pt x="707" y="199"/>
                  <a:pt x="707" y="199"/>
                  <a:pt x="707" y="199"/>
                </a:cubicBezTo>
                <a:cubicBezTo>
                  <a:pt x="707" y="199"/>
                  <a:pt x="707" y="199"/>
                  <a:pt x="707" y="199"/>
                </a:cubicBezTo>
                <a:cubicBezTo>
                  <a:pt x="707" y="199"/>
                  <a:pt x="707" y="199"/>
                  <a:pt x="707" y="199"/>
                </a:cubicBezTo>
                <a:cubicBezTo>
                  <a:pt x="707" y="199"/>
                  <a:pt x="707" y="199"/>
                  <a:pt x="707" y="199"/>
                </a:cubicBezTo>
                <a:cubicBezTo>
                  <a:pt x="707" y="199"/>
                  <a:pt x="706" y="199"/>
                  <a:pt x="706" y="199"/>
                </a:cubicBezTo>
                <a:cubicBezTo>
                  <a:pt x="706" y="199"/>
                  <a:pt x="706" y="199"/>
                  <a:pt x="706" y="199"/>
                </a:cubicBezTo>
                <a:cubicBezTo>
                  <a:pt x="706" y="199"/>
                  <a:pt x="706" y="199"/>
                  <a:pt x="706" y="199"/>
                </a:cubicBezTo>
                <a:cubicBezTo>
                  <a:pt x="706" y="199"/>
                  <a:pt x="706" y="199"/>
                  <a:pt x="706" y="200"/>
                </a:cubicBezTo>
                <a:cubicBezTo>
                  <a:pt x="706" y="200"/>
                  <a:pt x="706" y="200"/>
                  <a:pt x="706" y="200"/>
                </a:cubicBezTo>
                <a:cubicBezTo>
                  <a:pt x="706" y="200"/>
                  <a:pt x="706" y="200"/>
                  <a:pt x="706" y="200"/>
                </a:cubicBezTo>
                <a:cubicBezTo>
                  <a:pt x="704" y="201"/>
                  <a:pt x="704" y="201"/>
                  <a:pt x="704" y="201"/>
                </a:cubicBezTo>
                <a:cubicBezTo>
                  <a:pt x="704" y="201"/>
                  <a:pt x="704" y="201"/>
                  <a:pt x="704" y="201"/>
                </a:cubicBezTo>
                <a:cubicBezTo>
                  <a:pt x="704" y="201"/>
                  <a:pt x="704" y="201"/>
                  <a:pt x="704" y="201"/>
                </a:cubicBezTo>
                <a:cubicBezTo>
                  <a:pt x="704" y="201"/>
                  <a:pt x="704" y="201"/>
                  <a:pt x="704" y="200"/>
                </a:cubicBezTo>
                <a:cubicBezTo>
                  <a:pt x="704" y="200"/>
                  <a:pt x="704" y="200"/>
                  <a:pt x="704" y="200"/>
                </a:cubicBezTo>
                <a:cubicBezTo>
                  <a:pt x="704" y="200"/>
                  <a:pt x="704" y="200"/>
                  <a:pt x="704" y="200"/>
                </a:cubicBezTo>
                <a:cubicBezTo>
                  <a:pt x="704" y="200"/>
                  <a:pt x="704" y="200"/>
                  <a:pt x="703" y="200"/>
                </a:cubicBezTo>
                <a:cubicBezTo>
                  <a:pt x="703" y="200"/>
                  <a:pt x="703" y="200"/>
                  <a:pt x="703" y="199"/>
                </a:cubicBezTo>
                <a:cubicBezTo>
                  <a:pt x="703" y="199"/>
                  <a:pt x="703" y="199"/>
                  <a:pt x="703" y="199"/>
                </a:cubicBezTo>
                <a:cubicBezTo>
                  <a:pt x="703" y="199"/>
                  <a:pt x="703" y="199"/>
                  <a:pt x="703" y="199"/>
                </a:cubicBezTo>
                <a:cubicBezTo>
                  <a:pt x="703" y="199"/>
                  <a:pt x="703" y="199"/>
                  <a:pt x="703" y="199"/>
                </a:cubicBezTo>
                <a:cubicBezTo>
                  <a:pt x="703" y="199"/>
                  <a:pt x="703" y="199"/>
                  <a:pt x="703" y="199"/>
                </a:cubicBezTo>
                <a:cubicBezTo>
                  <a:pt x="703" y="199"/>
                  <a:pt x="703" y="199"/>
                  <a:pt x="703" y="199"/>
                </a:cubicBezTo>
                <a:cubicBezTo>
                  <a:pt x="702" y="199"/>
                  <a:pt x="702" y="199"/>
                  <a:pt x="702" y="199"/>
                </a:cubicBezTo>
                <a:cubicBezTo>
                  <a:pt x="702" y="199"/>
                  <a:pt x="702" y="199"/>
                  <a:pt x="702" y="199"/>
                </a:cubicBezTo>
                <a:cubicBezTo>
                  <a:pt x="702" y="199"/>
                  <a:pt x="702" y="199"/>
                  <a:pt x="702" y="199"/>
                </a:cubicBezTo>
                <a:cubicBezTo>
                  <a:pt x="702" y="199"/>
                  <a:pt x="702" y="199"/>
                  <a:pt x="702" y="199"/>
                </a:cubicBezTo>
                <a:cubicBezTo>
                  <a:pt x="701" y="199"/>
                  <a:pt x="701" y="199"/>
                  <a:pt x="701" y="199"/>
                </a:cubicBezTo>
                <a:cubicBezTo>
                  <a:pt x="701" y="199"/>
                  <a:pt x="701" y="200"/>
                  <a:pt x="701" y="200"/>
                </a:cubicBezTo>
                <a:cubicBezTo>
                  <a:pt x="701" y="200"/>
                  <a:pt x="701" y="200"/>
                  <a:pt x="701" y="200"/>
                </a:cubicBezTo>
                <a:cubicBezTo>
                  <a:pt x="699" y="203"/>
                  <a:pt x="699" y="203"/>
                  <a:pt x="699" y="203"/>
                </a:cubicBezTo>
                <a:cubicBezTo>
                  <a:pt x="695" y="205"/>
                  <a:pt x="695" y="205"/>
                  <a:pt x="695" y="205"/>
                </a:cubicBezTo>
                <a:cubicBezTo>
                  <a:pt x="702" y="194"/>
                  <a:pt x="702" y="194"/>
                  <a:pt x="702" y="194"/>
                </a:cubicBezTo>
                <a:cubicBezTo>
                  <a:pt x="709" y="191"/>
                  <a:pt x="709" y="191"/>
                  <a:pt x="709" y="191"/>
                </a:cubicBezTo>
                <a:cubicBezTo>
                  <a:pt x="710" y="198"/>
                  <a:pt x="710" y="198"/>
                  <a:pt x="710" y="198"/>
                </a:cubicBezTo>
                <a:lnTo>
                  <a:pt x="708" y="199"/>
                </a:lnTo>
                <a:close/>
                <a:moveTo>
                  <a:pt x="700" y="192"/>
                </a:moveTo>
                <a:cubicBezTo>
                  <a:pt x="689" y="197"/>
                  <a:pt x="689" y="197"/>
                  <a:pt x="689" y="197"/>
                </a:cubicBezTo>
                <a:cubicBezTo>
                  <a:pt x="693" y="190"/>
                  <a:pt x="693" y="190"/>
                  <a:pt x="693" y="190"/>
                </a:cubicBezTo>
                <a:cubicBezTo>
                  <a:pt x="701" y="190"/>
                  <a:pt x="701" y="190"/>
                  <a:pt x="701" y="190"/>
                </a:cubicBezTo>
                <a:lnTo>
                  <a:pt x="700" y="192"/>
                </a:lnTo>
                <a:close/>
                <a:moveTo>
                  <a:pt x="684" y="199"/>
                </a:moveTo>
                <a:cubicBezTo>
                  <a:pt x="641" y="218"/>
                  <a:pt x="641" y="218"/>
                  <a:pt x="641" y="218"/>
                </a:cubicBezTo>
                <a:cubicBezTo>
                  <a:pt x="638" y="209"/>
                  <a:pt x="638" y="209"/>
                  <a:pt x="638" y="209"/>
                </a:cubicBezTo>
                <a:cubicBezTo>
                  <a:pt x="638" y="209"/>
                  <a:pt x="638" y="209"/>
                  <a:pt x="638" y="209"/>
                </a:cubicBezTo>
                <a:cubicBezTo>
                  <a:pt x="638" y="209"/>
                  <a:pt x="637" y="209"/>
                  <a:pt x="637" y="208"/>
                </a:cubicBezTo>
                <a:cubicBezTo>
                  <a:pt x="637" y="208"/>
                  <a:pt x="637" y="208"/>
                  <a:pt x="637" y="208"/>
                </a:cubicBezTo>
                <a:cubicBezTo>
                  <a:pt x="637" y="208"/>
                  <a:pt x="637" y="208"/>
                  <a:pt x="637" y="208"/>
                </a:cubicBezTo>
                <a:cubicBezTo>
                  <a:pt x="637" y="208"/>
                  <a:pt x="637" y="208"/>
                  <a:pt x="637" y="208"/>
                </a:cubicBezTo>
                <a:cubicBezTo>
                  <a:pt x="637" y="208"/>
                  <a:pt x="637" y="208"/>
                  <a:pt x="637" y="208"/>
                </a:cubicBezTo>
                <a:cubicBezTo>
                  <a:pt x="590" y="191"/>
                  <a:pt x="590" y="191"/>
                  <a:pt x="590" y="191"/>
                </a:cubicBezTo>
                <a:cubicBezTo>
                  <a:pt x="689" y="190"/>
                  <a:pt x="689" y="190"/>
                  <a:pt x="689" y="190"/>
                </a:cubicBezTo>
                <a:lnTo>
                  <a:pt x="684" y="199"/>
                </a:lnTo>
                <a:close/>
                <a:moveTo>
                  <a:pt x="635" y="210"/>
                </a:moveTo>
                <a:cubicBezTo>
                  <a:pt x="639" y="219"/>
                  <a:pt x="639" y="219"/>
                  <a:pt x="639" y="219"/>
                </a:cubicBezTo>
                <a:cubicBezTo>
                  <a:pt x="633" y="221"/>
                  <a:pt x="633" y="221"/>
                  <a:pt x="633" y="221"/>
                </a:cubicBezTo>
                <a:cubicBezTo>
                  <a:pt x="631" y="216"/>
                  <a:pt x="631" y="216"/>
                  <a:pt x="631" y="216"/>
                </a:cubicBezTo>
                <a:cubicBezTo>
                  <a:pt x="631" y="216"/>
                  <a:pt x="631" y="216"/>
                  <a:pt x="631" y="215"/>
                </a:cubicBezTo>
                <a:cubicBezTo>
                  <a:pt x="631" y="215"/>
                  <a:pt x="631" y="215"/>
                  <a:pt x="631" y="215"/>
                </a:cubicBezTo>
                <a:cubicBezTo>
                  <a:pt x="631" y="215"/>
                  <a:pt x="631" y="215"/>
                  <a:pt x="631" y="215"/>
                </a:cubicBezTo>
                <a:cubicBezTo>
                  <a:pt x="631" y="215"/>
                  <a:pt x="631" y="215"/>
                  <a:pt x="631" y="215"/>
                </a:cubicBezTo>
                <a:cubicBezTo>
                  <a:pt x="630" y="215"/>
                  <a:pt x="630" y="215"/>
                  <a:pt x="630" y="215"/>
                </a:cubicBezTo>
                <a:cubicBezTo>
                  <a:pt x="630" y="215"/>
                  <a:pt x="630" y="215"/>
                  <a:pt x="630" y="215"/>
                </a:cubicBezTo>
                <a:cubicBezTo>
                  <a:pt x="587" y="199"/>
                  <a:pt x="587" y="199"/>
                  <a:pt x="587" y="199"/>
                </a:cubicBezTo>
                <a:cubicBezTo>
                  <a:pt x="587" y="199"/>
                  <a:pt x="587" y="199"/>
                  <a:pt x="587" y="199"/>
                </a:cubicBezTo>
                <a:cubicBezTo>
                  <a:pt x="587" y="199"/>
                  <a:pt x="587" y="199"/>
                  <a:pt x="587" y="199"/>
                </a:cubicBezTo>
                <a:cubicBezTo>
                  <a:pt x="586" y="199"/>
                  <a:pt x="586" y="199"/>
                  <a:pt x="586" y="199"/>
                </a:cubicBezTo>
                <a:cubicBezTo>
                  <a:pt x="586" y="199"/>
                  <a:pt x="586" y="199"/>
                  <a:pt x="586" y="199"/>
                </a:cubicBezTo>
                <a:cubicBezTo>
                  <a:pt x="586" y="199"/>
                  <a:pt x="586" y="199"/>
                  <a:pt x="586" y="199"/>
                </a:cubicBezTo>
                <a:cubicBezTo>
                  <a:pt x="586" y="200"/>
                  <a:pt x="585" y="200"/>
                  <a:pt x="585" y="200"/>
                </a:cubicBezTo>
                <a:cubicBezTo>
                  <a:pt x="585" y="200"/>
                  <a:pt x="585" y="200"/>
                  <a:pt x="585" y="200"/>
                </a:cubicBezTo>
                <a:cubicBezTo>
                  <a:pt x="585" y="200"/>
                  <a:pt x="585" y="200"/>
                  <a:pt x="585" y="200"/>
                </a:cubicBezTo>
                <a:cubicBezTo>
                  <a:pt x="585" y="201"/>
                  <a:pt x="585" y="201"/>
                  <a:pt x="586" y="201"/>
                </a:cubicBezTo>
                <a:cubicBezTo>
                  <a:pt x="586" y="201"/>
                  <a:pt x="586" y="201"/>
                  <a:pt x="586" y="201"/>
                </a:cubicBezTo>
                <a:cubicBezTo>
                  <a:pt x="611" y="231"/>
                  <a:pt x="611" y="231"/>
                  <a:pt x="611" y="231"/>
                </a:cubicBezTo>
                <a:cubicBezTo>
                  <a:pt x="606" y="233"/>
                  <a:pt x="606" y="233"/>
                  <a:pt x="606" y="233"/>
                </a:cubicBezTo>
                <a:cubicBezTo>
                  <a:pt x="590" y="214"/>
                  <a:pt x="590" y="214"/>
                  <a:pt x="590" y="214"/>
                </a:cubicBezTo>
                <a:cubicBezTo>
                  <a:pt x="590" y="214"/>
                  <a:pt x="590" y="214"/>
                  <a:pt x="590" y="214"/>
                </a:cubicBezTo>
                <a:cubicBezTo>
                  <a:pt x="589" y="214"/>
                  <a:pt x="589" y="214"/>
                  <a:pt x="589" y="214"/>
                </a:cubicBezTo>
                <a:cubicBezTo>
                  <a:pt x="589" y="214"/>
                  <a:pt x="589" y="214"/>
                  <a:pt x="589" y="214"/>
                </a:cubicBezTo>
                <a:cubicBezTo>
                  <a:pt x="589" y="214"/>
                  <a:pt x="588" y="214"/>
                  <a:pt x="588" y="214"/>
                </a:cubicBezTo>
                <a:cubicBezTo>
                  <a:pt x="588" y="214"/>
                  <a:pt x="588" y="214"/>
                  <a:pt x="588" y="214"/>
                </a:cubicBezTo>
                <a:cubicBezTo>
                  <a:pt x="588" y="214"/>
                  <a:pt x="588" y="214"/>
                  <a:pt x="588" y="214"/>
                </a:cubicBezTo>
                <a:cubicBezTo>
                  <a:pt x="588" y="214"/>
                  <a:pt x="588" y="214"/>
                  <a:pt x="588" y="214"/>
                </a:cubicBezTo>
                <a:cubicBezTo>
                  <a:pt x="587" y="214"/>
                  <a:pt x="587" y="214"/>
                  <a:pt x="587" y="215"/>
                </a:cubicBezTo>
                <a:cubicBezTo>
                  <a:pt x="587" y="215"/>
                  <a:pt x="587" y="215"/>
                  <a:pt x="587" y="215"/>
                </a:cubicBezTo>
                <a:cubicBezTo>
                  <a:pt x="587" y="215"/>
                  <a:pt x="587" y="215"/>
                  <a:pt x="587" y="215"/>
                </a:cubicBezTo>
                <a:cubicBezTo>
                  <a:pt x="590" y="240"/>
                  <a:pt x="590" y="240"/>
                  <a:pt x="590" y="240"/>
                </a:cubicBezTo>
                <a:cubicBezTo>
                  <a:pt x="584" y="243"/>
                  <a:pt x="584" y="243"/>
                  <a:pt x="584" y="243"/>
                </a:cubicBezTo>
                <a:cubicBezTo>
                  <a:pt x="577" y="191"/>
                  <a:pt x="577" y="191"/>
                  <a:pt x="577" y="191"/>
                </a:cubicBezTo>
                <a:cubicBezTo>
                  <a:pt x="581" y="191"/>
                  <a:pt x="581" y="191"/>
                  <a:pt x="581" y="191"/>
                </a:cubicBezTo>
                <a:lnTo>
                  <a:pt x="635" y="210"/>
                </a:lnTo>
                <a:close/>
                <a:moveTo>
                  <a:pt x="581" y="244"/>
                </a:moveTo>
                <a:cubicBezTo>
                  <a:pt x="521" y="271"/>
                  <a:pt x="521" y="271"/>
                  <a:pt x="521" y="271"/>
                </a:cubicBezTo>
                <a:cubicBezTo>
                  <a:pt x="412" y="192"/>
                  <a:pt x="412" y="192"/>
                  <a:pt x="412" y="192"/>
                </a:cubicBezTo>
                <a:cubicBezTo>
                  <a:pt x="574" y="191"/>
                  <a:pt x="574" y="191"/>
                  <a:pt x="574" y="191"/>
                </a:cubicBezTo>
                <a:lnTo>
                  <a:pt x="581" y="244"/>
                </a:lnTo>
                <a:close/>
                <a:moveTo>
                  <a:pt x="405" y="202"/>
                </a:moveTo>
                <a:cubicBezTo>
                  <a:pt x="476" y="262"/>
                  <a:pt x="476" y="262"/>
                  <a:pt x="476" y="262"/>
                </a:cubicBezTo>
                <a:cubicBezTo>
                  <a:pt x="463" y="260"/>
                  <a:pt x="463" y="260"/>
                  <a:pt x="463" y="260"/>
                </a:cubicBezTo>
                <a:cubicBezTo>
                  <a:pt x="392" y="200"/>
                  <a:pt x="392" y="200"/>
                  <a:pt x="392" y="200"/>
                </a:cubicBezTo>
                <a:cubicBezTo>
                  <a:pt x="399" y="197"/>
                  <a:pt x="399" y="197"/>
                  <a:pt x="399" y="197"/>
                </a:cubicBezTo>
                <a:lnTo>
                  <a:pt x="405" y="202"/>
                </a:lnTo>
                <a:close/>
                <a:moveTo>
                  <a:pt x="360" y="241"/>
                </a:moveTo>
                <a:cubicBezTo>
                  <a:pt x="353" y="239"/>
                  <a:pt x="353" y="239"/>
                  <a:pt x="353" y="239"/>
                </a:cubicBezTo>
                <a:cubicBezTo>
                  <a:pt x="369" y="210"/>
                  <a:pt x="369" y="210"/>
                  <a:pt x="369" y="210"/>
                </a:cubicBezTo>
                <a:cubicBezTo>
                  <a:pt x="380" y="205"/>
                  <a:pt x="380" y="205"/>
                  <a:pt x="380" y="205"/>
                </a:cubicBezTo>
                <a:lnTo>
                  <a:pt x="360" y="241"/>
                </a:lnTo>
                <a:close/>
                <a:moveTo>
                  <a:pt x="367" y="208"/>
                </a:moveTo>
                <a:cubicBezTo>
                  <a:pt x="312" y="231"/>
                  <a:pt x="312" y="231"/>
                  <a:pt x="312" y="231"/>
                </a:cubicBezTo>
                <a:cubicBezTo>
                  <a:pt x="297" y="229"/>
                  <a:pt x="297" y="229"/>
                  <a:pt x="297" y="229"/>
                </a:cubicBezTo>
                <a:cubicBezTo>
                  <a:pt x="373" y="196"/>
                  <a:pt x="373" y="196"/>
                  <a:pt x="373" y="196"/>
                </a:cubicBezTo>
                <a:lnTo>
                  <a:pt x="367" y="208"/>
                </a:lnTo>
                <a:close/>
                <a:moveTo>
                  <a:pt x="292" y="228"/>
                </a:moveTo>
                <a:cubicBezTo>
                  <a:pt x="260" y="222"/>
                  <a:pt x="260" y="222"/>
                  <a:pt x="260" y="222"/>
                </a:cubicBezTo>
                <a:cubicBezTo>
                  <a:pt x="373" y="193"/>
                  <a:pt x="373" y="193"/>
                  <a:pt x="373" y="193"/>
                </a:cubicBezTo>
                <a:lnTo>
                  <a:pt x="292" y="228"/>
                </a:lnTo>
                <a:close/>
                <a:moveTo>
                  <a:pt x="254" y="220"/>
                </a:moveTo>
                <a:cubicBezTo>
                  <a:pt x="243" y="219"/>
                  <a:pt x="243" y="219"/>
                  <a:pt x="243" y="219"/>
                </a:cubicBezTo>
                <a:cubicBezTo>
                  <a:pt x="346" y="192"/>
                  <a:pt x="346" y="192"/>
                  <a:pt x="346" y="192"/>
                </a:cubicBezTo>
                <a:cubicBezTo>
                  <a:pt x="365" y="192"/>
                  <a:pt x="365" y="192"/>
                  <a:pt x="365" y="192"/>
                </a:cubicBezTo>
                <a:lnTo>
                  <a:pt x="254" y="220"/>
                </a:lnTo>
                <a:close/>
                <a:moveTo>
                  <a:pt x="237" y="217"/>
                </a:moveTo>
                <a:cubicBezTo>
                  <a:pt x="213" y="213"/>
                  <a:pt x="213" y="213"/>
                  <a:pt x="213" y="213"/>
                </a:cubicBezTo>
                <a:cubicBezTo>
                  <a:pt x="224" y="193"/>
                  <a:pt x="224" y="193"/>
                  <a:pt x="224" y="193"/>
                </a:cubicBezTo>
                <a:cubicBezTo>
                  <a:pt x="334" y="192"/>
                  <a:pt x="334" y="192"/>
                  <a:pt x="334" y="192"/>
                </a:cubicBezTo>
                <a:lnTo>
                  <a:pt x="237" y="217"/>
                </a:lnTo>
                <a:close/>
                <a:moveTo>
                  <a:pt x="210" y="212"/>
                </a:moveTo>
                <a:cubicBezTo>
                  <a:pt x="203" y="211"/>
                  <a:pt x="203" y="211"/>
                  <a:pt x="203" y="211"/>
                </a:cubicBezTo>
                <a:cubicBezTo>
                  <a:pt x="212" y="193"/>
                  <a:pt x="212" y="193"/>
                  <a:pt x="212" y="193"/>
                </a:cubicBezTo>
                <a:cubicBezTo>
                  <a:pt x="221" y="193"/>
                  <a:pt x="221" y="193"/>
                  <a:pt x="221" y="193"/>
                </a:cubicBezTo>
                <a:lnTo>
                  <a:pt x="210" y="212"/>
                </a:lnTo>
                <a:close/>
                <a:moveTo>
                  <a:pt x="200" y="210"/>
                </a:moveTo>
                <a:cubicBezTo>
                  <a:pt x="111" y="194"/>
                  <a:pt x="111" y="194"/>
                  <a:pt x="111" y="194"/>
                </a:cubicBezTo>
                <a:cubicBezTo>
                  <a:pt x="209" y="193"/>
                  <a:pt x="209" y="193"/>
                  <a:pt x="209" y="193"/>
                </a:cubicBezTo>
                <a:lnTo>
                  <a:pt x="200" y="210"/>
                </a:lnTo>
                <a:close/>
                <a:moveTo>
                  <a:pt x="198" y="213"/>
                </a:moveTo>
                <a:cubicBezTo>
                  <a:pt x="195" y="219"/>
                  <a:pt x="195" y="219"/>
                  <a:pt x="195" y="219"/>
                </a:cubicBezTo>
                <a:cubicBezTo>
                  <a:pt x="174" y="215"/>
                  <a:pt x="174" y="215"/>
                  <a:pt x="174" y="215"/>
                </a:cubicBezTo>
                <a:cubicBezTo>
                  <a:pt x="127" y="200"/>
                  <a:pt x="127" y="200"/>
                  <a:pt x="127" y="200"/>
                </a:cubicBezTo>
                <a:lnTo>
                  <a:pt x="198" y="213"/>
                </a:lnTo>
                <a:close/>
                <a:moveTo>
                  <a:pt x="194" y="225"/>
                </a:moveTo>
                <a:cubicBezTo>
                  <a:pt x="194" y="225"/>
                  <a:pt x="194" y="225"/>
                  <a:pt x="195" y="225"/>
                </a:cubicBezTo>
                <a:cubicBezTo>
                  <a:pt x="195" y="225"/>
                  <a:pt x="195" y="225"/>
                  <a:pt x="195" y="225"/>
                </a:cubicBezTo>
                <a:cubicBezTo>
                  <a:pt x="195" y="225"/>
                  <a:pt x="195" y="225"/>
                  <a:pt x="195" y="225"/>
                </a:cubicBezTo>
                <a:cubicBezTo>
                  <a:pt x="195" y="225"/>
                  <a:pt x="195" y="225"/>
                  <a:pt x="195" y="225"/>
                </a:cubicBezTo>
                <a:cubicBezTo>
                  <a:pt x="195" y="225"/>
                  <a:pt x="195" y="225"/>
                  <a:pt x="195" y="224"/>
                </a:cubicBezTo>
                <a:cubicBezTo>
                  <a:pt x="195" y="224"/>
                  <a:pt x="196" y="224"/>
                  <a:pt x="196" y="224"/>
                </a:cubicBezTo>
                <a:cubicBezTo>
                  <a:pt x="196" y="224"/>
                  <a:pt x="196" y="224"/>
                  <a:pt x="196" y="224"/>
                </a:cubicBezTo>
                <a:cubicBezTo>
                  <a:pt x="197" y="222"/>
                  <a:pt x="197" y="222"/>
                  <a:pt x="197" y="222"/>
                </a:cubicBezTo>
                <a:cubicBezTo>
                  <a:pt x="205" y="224"/>
                  <a:pt x="205" y="224"/>
                  <a:pt x="205" y="224"/>
                </a:cubicBezTo>
                <a:cubicBezTo>
                  <a:pt x="203" y="226"/>
                  <a:pt x="203" y="226"/>
                  <a:pt x="203" y="226"/>
                </a:cubicBezTo>
                <a:cubicBezTo>
                  <a:pt x="203" y="226"/>
                  <a:pt x="203" y="226"/>
                  <a:pt x="203" y="226"/>
                </a:cubicBezTo>
                <a:cubicBezTo>
                  <a:pt x="203" y="226"/>
                  <a:pt x="203" y="226"/>
                  <a:pt x="203" y="226"/>
                </a:cubicBezTo>
                <a:cubicBezTo>
                  <a:pt x="203" y="226"/>
                  <a:pt x="203" y="226"/>
                  <a:pt x="203" y="226"/>
                </a:cubicBezTo>
                <a:cubicBezTo>
                  <a:pt x="203" y="226"/>
                  <a:pt x="203" y="226"/>
                  <a:pt x="203" y="226"/>
                </a:cubicBezTo>
                <a:cubicBezTo>
                  <a:pt x="203" y="227"/>
                  <a:pt x="203" y="227"/>
                  <a:pt x="203" y="227"/>
                </a:cubicBezTo>
                <a:cubicBezTo>
                  <a:pt x="203" y="227"/>
                  <a:pt x="203" y="227"/>
                  <a:pt x="203" y="227"/>
                </a:cubicBezTo>
                <a:cubicBezTo>
                  <a:pt x="203" y="227"/>
                  <a:pt x="203" y="227"/>
                  <a:pt x="204" y="227"/>
                </a:cubicBezTo>
                <a:cubicBezTo>
                  <a:pt x="204" y="227"/>
                  <a:pt x="204" y="227"/>
                  <a:pt x="204" y="227"/>
                </a:cubicBezTo>
                <a:cubicBezTo>
                  <a:pt x="204" y="228"/>
                  <a:pt x="204" y="228"/>
                  <a:pt x="204" y="228"/>
                </a:cubicBezTo>
                <a:cubicBezTo>
                  <a:pt x="204" y="228"/>
                  <a:pt x="204" y="228"/>
                  <a:pt x="204" y="228"/>
                </a:cubicBezTo>
                <a:cubicBezTo>
                  <a:pt x="204" y="228"/>
                  <a:pt x="204" y="228"/>
                  <a:pt x="204" y="228"/>
                </a:cubicBezTo>
                <a:cubicBezTo>
                  <a:pt x="204" y="228"/>
                  <a:pt x="204" y="228"/>
                  <a:pt x="204" y="228"/>
                </a:cubicBezTo>
                <a:cubicBezTo>
                  <a:pt x="205" y="228"/>
                  <a:pt x="205" y="228"/>
                  <a:pt x="205" y="228"/>
                </a:cubicBezTo>
                <a:cubicBezTo>
                  <a:pt x="205" y="228"/>
                  <a:pt x="205" y="228"/>
                  <a:pt x="205" y="228"/>
                </a:cubicBezTo>
                <a:cubicBezTo>
                  <a:pt x="205" y="228"/>
                  <a:pt x="205" y="228"/>
                  <a:pt x="205" y="228"/>
                </a:cubicBezTo>
                <a:cubicBezTo>
                  <a:pt x="205" y="228"/>
                  <a:pt x="205" y="228"/>
                  <a:pt x="205" y="228"/>
                </a:cubicBezTo>
                <a:cubicBezTo>
                  <a:pt x="205" y="228"/>
                  <a:pt x="205" y="228"/>
                  <a:pt x="205" y="228"/>
                </a:cubicBezTo>
                <a:cubicBezTo>
                  <a:pt x="205" y="228"/>
                  <a:pt x="205" y="228"/>
                  <a:pt x="205" y="228"/>
                </a:cubicBezTo>
                <a:cubicBezTo>
                  <a:pt x="206" y="228"/>
                  <a:pt x="206" y="228"/>
                  <a:pt x="206" y="228"/>
                </a:cubicBezTo>
                <a:cubicBezTo>
                  <a:pt x="216" y="226"/>
                  <a:pt x="216" y="226"/>
                  <a:pt x="216" y="226"/>
                </a:cubicBezTo>
                <a:cubicBezTo>
                  <a:pt x="226" y="228"/>
                  <a:pt x="226" y="228"/>
                  <a:pt x="226" y="228"/>
                </a:cubicBezTo>
                <a:cubicBezTo>
                  <a:pt x="218" y="230"/>
                  <a:pt x="218" y="230"/>
                  <a:pt x="218" y="230"/>
                </a:cubicBezTo>
                <a:cubicBezTo>
                  <a:pt x="218" y="230"/>
                  <a:pt x="218" y="230"/>
                  <a:pt x="218" y="230"/>
                </a:cubicBezTo>
                <a:cubicBezTo>
                  <a:pt x="218" y="230"/>
                  <a:pt x="218" y="230"/>
                  <a:pt x="218" y="230"/>
                </a:cubicBezTo>
                <a:cubicBezTo>
                  <a:pt x="218" y="230"/>
                  <a:pt x="217" y="230"/>
                  <a:pt x="217" y="230"/>
                </a:cubicBezTo>
                <a:cubicBezTo>
                  <a:pt x="217" y="230"/>
                  <a:pt x="217" y="230"/>
                  <a:pt x="217" y="230"/>
                </a:cubicBezTo>
                <a:cubicBezTo>
                  <a:pt x="217" y="230"/>
                  <a:pt x="217" y="230"/>
                  <a:pt x="217" y="230"/>
                </a:cubicBezTo>
                <a:cubicBezTo>
                  <a:pt x="217" y="230"/>
                  <a:pt x="217" y="230"/>
                  <a:pt x="217" y="231"/>
                </a:cubicBezTo>
                <a:cubicBezTo>
                  <a:pt x="217" y="231"/>
                  <a:pt x="217" y="231"/>
                  <a:pt x="217" y="231"/>
                </a:cubicBezTo>
                <a:cubicBezTo>
                  <a:pt x="217" y="231"/>
                  <a:pt x="217" y="231"/>
                  <a:pt x="217" y="231"/>
                </a:cubicBezTo>
                <a:cubicBezTo>
                  <a:pt x="217" y="231"/>
                  <a:pt x="217" y="231"/>
                  <a:pt x="217" y="231"/>
                </a:cubicBezTo>
                <a:cubicBezTo>
                  <a:pt x="171" y="222"/>
                  <a:pt x="171" y="222"/>
                  <a:pt x="171" y="222"/>
                </a:cubicBezTo>
                <a:cubicBezTo>
                  <a:pt x="133" y="210"/>
                  <a:pt x="133" y="210"/>
                  <a:pt x="133" y="210"/>
                </a:cubicBezTo>
                <a:cubicBezTo>
                  <a:pt x="173" y="218"/>
                  <a:pt x="173" y="218"/>
                  <a:pt x="173" y="218"/>
                </a:cubicBezTo>
                <a:lnTo>
                  <a:pt x="194" y="225"/>
                </a:lnTo>
                <a:close/>
                <a:moveTo>
                  <a:pt x="285" y="263"/>
                </a:moveTo>
                <a:cubicBezTo>
                  <a:pt x="282" y="268"/>
                  <a:pt x="282" y="268"/>
                  <a:pt x="282" y="268"/>
                </a:cubicBezTo>
                <a:cubicBezTo>
                  <a:pt x="127" y="217"/>
                  <a:pt x="127" y="217"/>
                  <a:pt x="127" y="217"/>
                </a:cubicBezTo>
                <a:cubicBezTo>
                  <a:pt x="170" y="225"/>
                  <a:pt x="170" y="225"/>
                  <a:pt x="170" y="225"/>
                </a:cubicBezTo>
                <a:lnTo>
                  <a:pt x="285" y="263"/>
                </a:lnTo>
                <a:close/>
                <a:moveTo>
                  <a:pt x="284" y="271"/>
                </a:moveTo>
                <a:cubicBezTo>
                  <a:pt x="292" y="274"/>
                  <a:pt x="292" y="274"/>
                  <a:pt x="292" y="274"/>
                </a:cubicBezTo>
                <a:cubicBezTo>
                  <a:pt x="283" y="291"/>
                  <a:pt x="283" y="291"/>
                  <a:pt x="283" y="291"/>
                </a:cubicBezTo>
                <a:cubicBezTo>
                  <a:pt x="272" y="293"/>
                  <a:pt x="272" y="293"/>
                  <a:pt x="272" y="293"/>
                </a:cubicBezTo>
                <a:lnTo>
                  <a:pt x="284" y="271"/>
                </a:lnTo>
                <a:close/>
                <a:moveTo>
                  <a:pt x="356" y="295"/>
                </a:moveTo>
                <a:cubicBezTo>
                  <a:pt x="485" y="337"/>
                  <a:pt x="485" y="337"/>
                  <a:pt x="485" y="337"/>
                </a:cubicBezTo>
                <a:cubicBezTo>
                  <a:pt x="449" y="399"/>
                  <a:pt x="449" y="399"/>
                  <a:pt x="449" y="399"/>
                </a:cubicBezTo>
                <a:cubicBezTo>
                  <a:pt x="447" y="399"/>
                  <a:pt x="447" y="399"/>
                  <a:pt x="447" y="399"/>
                </a:cubicBezTo>
                <a:cubicBezTo>
                  <a:pt x="447" y="399"/>
                  <a:pt x="447" y="399"/>
                  <a:pt x="447" y="399"/>
                </a:cubicBezTo>
                <a:lnTo>
                  <a:pt x="356" y="295"/>
                </a:lnTo>
                <a:close/>
                <a:moveTo>
                  <a:pt x="488" y="338"/>
                </a:moveTo>
                <a:cubicBezTo>
                  <a:pt x="496" y="340"/>
                  <a:pt x="496" y="340"/>
                  <a:pt x="496" y="340"/>
                </a:cubicBezTo>
                <a:cubicBezTo>
                  <a:pt x="463" y="396"/>
                  <a:pt x="463" y="396"/>
                  <a:pt x="463" y="396"/>
                </a:cubicBezTo>
                <a:cubicBezTo>
                  <a:pt x="453" y="398"/>
                  <a:pt x="453" y="398"/>
                  <a:pt x="453" y="398"/>
                </a:cubicBezTo>
                <a:lnTo>
                  <a:pt x="488" y="338"/>
                </a:lnTo>
                <a:close/>
                <a:moveTo>
                  <a:pt x="599" y="359"/>
                </a:moveTo>
                <a:cubicBezTo>
                  <a:pt x="598" y="349"/>
                  <a:pt x="598" y="349"/>
                  <a:pt x="598" y="349"/>
                </a:cubicBezTo>
                <a:cubicBezTo>
                  <a:pt x="603" y="339"/>
                  <a:pt x="603" y="339"/>
                  <a:pt x="603" y="339"/>
                </a:cubicBezTo>
                <a:cubicBezTo>
                  <a:pt x="605" y="349"/>
                  <a:pt x="605" y="349"/>
                  <a:pt x="605" y="349"/>
                </a:cubicBezTo>
                <a:lnTo>
                  <a:pt x="599" y="359"/>
                </a:lnTo>
                <a:close/>
                <a:moveTo>
                  <a:pt x="602" y="306"/>
                </a:moveTo>
                <a:cubicBezTo>
                  <a:pt x="606" y="307"/>
                  <a:pt x="606" y="307"/>
                  <a:pt x="606" y="307"/>
                </a:cubicBezTo>
                <a:cubicBezTo>
                  <a:pt x="615" y="315"/>
                  <a:pt x="615" y="315"/>
                  <a:pt x="615" y="315"/>
                </a:cubicBezTo>
                <a:cubicBezTo>
                  <a:pt x="605" y="331"/>
                  <a:pt x="605" y="331"/>
                  <a:pt x="605" y="331"/>
                </a:cubicBezTo>
                <a:lnTo>
                  <a:pt x="602" y="306"/>
                </a:lnTo>
                <a:close/>
                <a:moveTo>
                  <a:pt x="617" y="317"/>
                </a:moveTo>
                <a:cubicBezTo>
                  <a:pt x="621" y="322"/>
                  <a:pt x="621" y="322"/>
                  <a:pt x="621" y="322"/>
                </a:cubicBezTo>
                <a:cubicBezTo>
                  <a:pt x="607" y="346"/>
                  <a:pt x="607" y="346"/>
                  <a:pt x="607" y="346"/>
                </a:cubicBezTo>
                <a:cubicBezTo>
                  <a:pt x="606" y="335"/>
                  <a:pt x="606" y="335"/>
                  <a:pt x="606" y="335"/>
                </a:cubicBezTo>
                <a:lnTo>
                  <a:pt x="617" y="317"/>
                </a:lnTo>
                <a:close/>
                <a:moveTo>
                  <a:pt x="607" y="365"/>
                </a:moveTo>
                <a:cubicBezTo>
                  <a:pt x="607" y="365"/>
                  <a:pt x="607" y="365"/>
                  <a:pt x="607" y="365"/>
                </a:cubicBezTo>
                <a:cubicBezTo>
                  <a:pt x="622" y="469"/>
                  <a:pt x="622" y="469"/>
                  <a:pt x="622" y="469"/>
                </a:cubicBezTo>
                <a:cubicBezTo>
                  <a:pt x="621" y="475"/>
                  <a:pt x="621" y="475"/>
                  <a:pt x="621" y="475"/>
                </a:cubicBezTo>
                <a:cubicBezTo>
                  <a:pt x="604" y="366"/>
                  <a:pt x="604" y="366"/>
                  <a:pt x="604" y="366"/>
                </a:cubicBezTo>
                <a:cubicBezTo>
                  <a:pt x="606" y="362"/>
                  <a:pt x="606" y="362"/>
                  <a:pt x="606" y="362"/>
                </a:cubicBezTo>
                <a:lnTo>
                  <a:pt x="607" y="365"/>
                </a:lnTo>
                <a:close/>
                <a:moveTo>
                  <a:pt x="610" y="364"/>
                </a:moveTo>
                <a:cubicBezTo>
                  <a:pt x="610" y="364"/>
                  <a:pt x="610" y="364"/>
                  <a:pt x="610" y="364"/>
                </a:cubicBezTo>
                <a:cubicBezTo>
                  <a:pt x="609" y="358"/>
                  <a:pt x="609" y="358"/>
                  <a:pt x="609" y="358"/>
                </a:cubicBezTo>
                <a:cubicBezTo>
                  <a:pt x="627" y="328"/>
                  <a:pt x="627" y="328"/>
                  <a:pt x="627" y="328"/>
                </a:cubicBezTo>
                <a:cubicBezTo>
                  <a:pt x="656" y="355"/>
                  <a:pt x="656" y="355"/>
                  <a:pt x="656" y="355"/>
                </a:cubicBezTo>
                <a:cubicBezTo>
                  <a:pt x="624" y="463"/>
                  <a:pt x="624" y="463"/>
                  <a:pt x="624" y="463"/>
                </a:cubicBezTo>
                <a:lnTo>
                  <a:pt x="610" y="364"/>
                </a:lnTo>
                <a:close/>
                <a:moveTo>
                  <a:pt x="658" y="358"/>
                </a:moveTo>
                <a:cubicBezTo>
                  <a:pt x="659" y="359"/>
                  <a:pt x="659" y="359"/>
                  <a:pt x="659" y="359"/>
                </a:cubicBezTo>
                <a:cubicBezTo>
                  <a:pt x="629" y="464"/>
                  <a:pt x="629" y="464"/>
                  <a:pt x="629" y="464"/>
                </a:cubicBezTo>
                <a:cubicBezTo>
                  <a:pt x="626" y="469"/>
                  <a:pt x="626" y="469"/>
                  <a:pt x="626" y="469"/>
                </a:cubicBezTo>
                <a:lnTo>
                  <a:pt x="658" y="358"/>
                </a:lnTo>
                <a:close/>
                <a:moveTo>
                  <a:pt x="631" y="465"/>
                </a:moveTo>
                <a:cubicBezTo>
                  <a:pt x="682" y="382"/>
                  <a:pt x="682" y="382"/>
                  <a:pt x="682" y="382"/>
                </a:cubicBezTo>
                <a:cubicBezTo>
                  <a:pt x="684" y="384"/>
                  <a:pt x="684" y="384"/>
                  <a:pt x="684" y="384"/>
                </a:cubicBezTo>
                <a:cubicBezTo>
                  <a:pt x="629" y="473"/>
                  <a:pt x="629" y="473"/>
                  <a:pt x="629" y="473"/>
                </a:cubicBezTo>
                <a:lnTo>
                  <a:pt x="631" y="465"/>
                </a:lnTo>
                <a:close/>
                <a:moveTo>
                  <a:pt x="686" y="386"/>
                </a:moveTo>
                <a:cubicBezTo>
                  <a:pt x="688" y="388"/>
                  <a:pt x="688" y="388"/>
                  <a:pt x="688" y="388"/>
                </a:cubicBezTo>
                <a:cubicBezTo>
                  <a:pt x="640" y="466"/>
                  <a:pt x="640" y="466"/>
                  <a:pt x="640" y="466"/>
                </a:cubicBezTo>
                <a:cubicBezTo>
                  <a:pt x="633" y="473"/>
                  <a:pt x="633" y="473"/>
                  <a:pt x="633" y="473"/>
                </a:cubicBezTo>
                <a:lnTo>
                  <a:pt x="686" y="386"/>
                </a:lnTo>
                <a:close/>
                <a:moveTo>
                  <a:pt x="642" y="467"/>
                </a:moveTo>
                <a:cubicBezTo>
                  <a:pt x="649" y="461"/>
                  <a:pt x="649" y="461"/>
                  <a:pt x="649" y="461"/>
                </a:cubicBezTo>
                <a:cubicBezTo>
                  <a:pt x="633" y="488"/>
                  <a:pt x="633" y="488"/>
                  <a:pt x="633" y="488"/>
                </a:cubicBezTo>
                <a:cubicBezTo>
                  <a:pt x="626" y="494"/>
                  <a:pt x="626" y="494"/>
                  <a:pt x="626" y="494"/>
                </a:cubicBezTo>
                <a:lnTo>
                  <a:pt x="642" y="467"/>
                </a:lnTo>
                <a:close/>
                <a:moveTo>
                  <a:pt x="626" y="498"/>
                </a:moveTo>
                <a:cubicBezTo>
                  <a:pt x="623" y="503"/>
                  <a:pt x="623" y="503"/>
                  <a:pt x="623" y="503"/>
                </a:cubicBezTo>
                <a:cubicBezTo>
                  <a:pt x="621" y="502"/>
                  <a:pt x="621" y="502"/>
                  <a:pt x="621" y="502"/>
                </a:cubicBezTo>
                <a:cubicBezTo>
                  <a:pt x="624" y="496"/>
                  <a:pt x="624" y="496"/>
                  <a:pt x="624" y="496"/>
                </a:cubicBezTo>
                <a:cubicBezTo>
                  <a:pt x="624" y="497"/>
                  <a:pt x="624" y="497"/>
                  <a:pt x="625" y="497"/>
                </a:cubicBezTo>
                <a:cubicBezTo>
                  <a:pt x="625" y="497"/>
                  <a:pt x="625" y="497"/>
                  <a:pt x="625" y="497"/>
                </a:cubicBezTo>
                <a:cubicBezTo>
                  <a:pt x="625" y="497"/>
                  <a:pt x="625" y="497"/>
                  <a:pt x="625" y="497"/>
                </a:cubicBezTo>
                <a:cubicBezTo>
                  <a:pt x="625" y="497"/>
                  <a:pt x="625" y="497"/>
                  <a:pt x="625" y="497"/>
                </a:cubicBezTo>
                <a:cubicBezTo>
                  <a:pt x="625" y="497"/>
                  <a:pt x="625" y="497"/>
                  <a:pt x="625" y="497"/>
                </a:cubicBezTo>
                <a:cubicBezTo>
                  <a:pt x="625" y="497"/>
                  <a:pt x="625" y="497"/>
                  <a:pt x="625" y="497"/>
                </a:cubicBezTo>
                <a:lnTo>
                  <a:pt x="626" y="498"/>
                </a:lnTo>
                <a:close/>
                <a:moveTo>
                  <a:pt x="628" y="507"/>
                </a:moveTo>
                <a:cubicBezTo>
                  <a:pt x="628" y="514"/>
                  <a:pt x="628" y="514"/>
                  <a:pt x="628" y="514"/>
                </a:cubicBezTo>
                <a:cubicBezTo>
                  <a:pt x="628" y="514"/>
                  <a:pt x="628" y="515"/>
                  <a:pt x="628" y="515"/>
                </a:cubicBezTo>
                <a:cubicBezTo>
                  <a:pt x="629" y="515"/>
                  <a:pt x="629" y="515"/>
                  <a:pt x="629" y="515"/>
                </a:cubicBezTo>
                <a:cubicBezTo>
                  <a:pt x="653" y="541"/>
                  <a:pt x="653" y="541"/>
                  <a:pt x="653" y="541"/>
                </a:cubicBezTo>
                <a:cubicBezTo>
                  <a:pt x="651" y="547"/>
                  <a:pt x="651" y="547"/>
                  <a:pt x="651" y="547"/>
                </a:cubicBezTo>
                <a:cubicBezTo>
                  <a:pt x="632" y="526"/>
                  <a:pt x="632" y="526"/>
                  <a:pt x="632" y="526"/>
                </a:cubicBezTo>
                <a:cubicBezTo>
                  <a:pt x="632" y="526"/>
                  <a:pt x="632" y="526"/>
                  <a:pt x="632" y="526"/>
                </a:cubicBezTo>
                <a:cubicBezTo>
                  <a:pt x="631" y="526"/>
                  <a:pt x="631" y="526"/>
                  <a:pt x="631" y="526"/>
                </a:cubicBezTo>
                <a:cubicBezTo>
                  <a:pt x="631" y="526"/>
                  <a:pt x="631" y="526"/>
                  <a:pt x="631" y="526"/>
                </a:cubicBezTo>
                <a:cubicBezTo>
                  <a:pt x="631" y="526"/>
                  <a:pt x="631" y="526"/>
                  <a:pt x="631" y="526"/>
                </a:cubicBezTo>
                <a:cubicBezTo>
                  <a:pt x="630" y="526"/>
                  <a:pt x="630" y="526"/>
                  <a:pt x="630" y="526"/>
                </a:cubicBezTo>
                <a:cubicBezTo>
                  <a:pt x="630" y="526"/>
                  <a:pt x="630" y="526"/>
                  <a:pt x="630" y="526"/>
                </a:cubicBezTo>
                <a:cubicBezTo>
                  <a:pt x="630" y="526"/>
                  <a:pt x="630" y="526"/>
                  <a:pt x="630" y="526"/>
                </a:cubicBezTo>
                <a:cubicBezTo>
                  <a:pt x="629" y="527"/>
                  <a:pt x="629" y="527"/>
                  <a:pt x="629" y="527"/>
                </a:cubicBezTo>
                <a:cubicBezTo>
                  <a:pt x="629" y="527"/>
                  <a:pt x="629" y="527"/>
                  <a:pt x="629" y="527"/>
                </a:cubicBezTo>
                <a:cubicBezTo>
                  <a:pt x="629" y="527"/>
                  <a:pt x="629" y="527"/>
                  <a:pt x="629" y="527"/>
                </a:cubicBezTo>
                <a:cubicBezTo>
                  <a:pt x="634" y="595"/>
                  <a:pt x="634" y="595"/>
                  <a:pt x="634" y="595"/>
                </a:cubicBezTo>
                <a:cubicBezTo>
                  <a:pt x="632" y="602"/>
                  <a:pt x="632" y="602"/>
                  <a:pt x="632" y="602"/>
                </a:cubicBezTo>
                <a:cubicBezTo>
                  <a:pt x="625" y="506"/>
                  <a:pt x="625" y="506"/>
                  <a:pt x="625" y="506"/>
                </a:cubicBezTo>
                <a:lnTo>
                  <a:pt x="628" y="507"/>
                </a:lnTo>
                <a:close/>
                <a:moveTo>
                  <a:pt x="632" y="531"/>
                </a:moveTo>
                <a:cubicBezTo>
                  <a:pt x="650" y="550"/>
                  <a:pt x="650" y="550"/>
                  <a:pt x="650" y="550"/>
                </a:cubicBezTo>
                <a:cubicBezTo>
                  <a:pt x="636" y="589"/>
                  <a:pt x="636" y="589"/>
                  <a:pt x="636" y="589"/>
                </a:cubicBezTo>
                <a:lnTo>
                  <a:pt x="632" y="531"/>
                </a:lnTo>
                <a:close/>
                <a:moveTo>
                  <a:pt x="652" y="552"/>
                </a:moveTo>
                <a:cubicBezTo>
                  <a:pt x="653" y="553"/>
                  <a:pt x="653" y="553"/>
                  <a:pt x="653" y="553"/>
                </a:cubicBezTo>
                <a:cubicBezTo>
                  <a:pt x="637" y="599"/>
                  <a:pt x="637" y="599"/>
                  <a:pt x="637" y="599"/>
                </a:cubicBezTo>
                <a:cubicBezTo>
                  <a:pt x="637" y="596"/>
                  <a:pt x="637" y="596"/>
                  <a:pt x="637" y="596"/>
                </a:cubicBezTo>
                <a:lnTo>
                  <a:pt x="652" y="552"/>
                </a:lnTo>
                <a:close/>
                <a:moveTo>
                  <a:pt x="664" y="565"/>
                </a:moveTo>
                <a:cubicBezTo>
                  <a:pt x="666" y="567"/>
                  <a:pt x="666" y="567"/>
                  <a:pt x="666" y="567"/>
                </a:cubicBezTo>
                <a:cubicBezTo>
                  <a:pt x="638" y="611"/>
                  <a:pt x="638" y="611"/>
                  <a:pt x="638" y="611"/>
                </a:cubicBezTo>
                <a:cubicBezTo>
                  <a:pt x="638" y="606"/>
                  <a:pt x="638" y="606"/>
                  <a:pt x="638" y="606"/>
                </a:cubicBezTo>
                <a:lnTo>
                  <a:pt x="664" y="565"/>
                </a:lnTo>
                <a:close/>
                <a:moveTo>
                  <a:pt x="642" y="627"/>
                </a:moveTo>
                <a:cubicBezTo>
                  <a:pt x="708" y="649"/>
                  <a:pt x="708" y="649"/>
                  <a:pt x="708" y="649"/>
                </a:cubicBezTo>
                <a:cubicBezTo>
                  <a:pt x="705" y="654"/>
                  <a:pt x="705" y="654"/>
                  <a:pt x="705" y="654"/>
                </a:cubicBezTo>
                <a:cubicBezTo>
                  <a:pt x="639" y="632"/>
                  <a:pt x="639" y="632"/>
                  <a:pt x="639" y="632"/>
                </a:cubicBezTo>
                <a:cubicBezTo>
                  <a:pt x="639" y="632"/>
                  <a:pt x="639" y="632"/>
                  <a:pt x="639" y="632"/>
                </a:cubicBezTo>
                <a:cubicBezTo>
                  <a:pt x="638" y="632"/>
                  <a:pt x="638" y="632"/>
                  <a:pt x="638" y="632"/>
                </a:cubicBezTo>
                <a:cubicBezTo>
                  <a:pt x="637" y="632"/>
                  <a:pt x="637" y="633"/>
                  <a:pt x="637" y="634"/>
                </a:cubicBezTo>
                <a:cubicBezTo>
                  <a:pt x="638" y="650"/>
                  <a:pt x="638" y="650"/>
                  <a:pt x="638" y="650"/>
                </a:cubicBezTo>
                <a:cubicBezTo>
                  <a:pt x="638" y="650"/>
                  <a:pt x="638" y="650"/>
                  <a:pt x="638" y="650"/>
                </a:cubicBezTo>
                <a:cubicBezTo>
                  <a:pt x="638" y="650"/>
                  <a:pt x="638" y="650"/>
                  <a:pt x="638" y="651"/>
                </a:cubicBezTo>
                <a:cubicBezTo>
                  <a:pt x="671" y="706"/>
                  <a:pt x="671" y="706"/>
                  <a:pt x="671" y="706"/>
                </a:cubicBezTo>
                <a:cubicBezTo>
                  <a:pt x="667" y="712"/>
                  <a:pt x="667" y="712"/>
                  <a:pt x="667" y="712"/>
                </a:cubicBezTo>
                <a:cubicBezTo>
                  <a:pt x="642" y="669"/>
                  <a:pt x="642" y="669"/>
                  <a:pt x="642" y="669"/>
                </a:cubicBezTo>
                <a:cubicBezTo>
                  <a:pt x="642" y="669"/>
                  <a:pt x="642" y="669"/>
                  <a:pt x="642" y="669"/>
                </a:cubicBezTo>
                <a:cubicBezTo>
                  <a:pt x="642" y="669"/>
                  <a:pt x="642" y="669"/>
                  <a:pt x="642" y="669"/>
                </a:cubicBezTo>
                <a:cubicBezTo>
                  <a:pt x="642" y="669"/>
                  <a:pt x="642" y="669"/>
                  <a:pt x="642" y="669"/>
                </a:cubicBezTo>
                <a:cubicBezTo>
                  <a:pt x="642" y="669"/>
                  <a:pt x="641" y="669"/>
                  <a:pt x="641" y="669"/>
                </a:cubicBezTo>
                <a:cubicBezTo>
                  <a:pt x="641" y="669"/>
                  <a:pt x="641" y="669"/>
                  <a:pt x="641" y="669"/>
                </a:cubicBezTo>
                <a:cubicBezTo>
                  <a:pt x="641" y="669"/>
                  <a:pt x="641" y="669"/>
                  <a:pt x="641" y="669"/>
                </a:cubicBezTo>
                <a:cubicBezTo>
                  <a:pt x="641" y="669"/>
                  <a:pt x="641" y="669"/>
                  <a:pt x="641" y="669"/>
                </a:cubicBezTo>
                <a:cubicBezTo>
                  <a:pt x="641" y="669"/>
                  <a:pt x="641" y="669"/>
                  <a:pt x="641" y="669"/>
                </a:cubicBezTo>
                <a:cubicBezTo>
                  <a:pt x="640" y="669"/>
                  <a:pt x="640" y="669"/>
                  <a:pt x="640" y="669"/>
                </a:cubicBezTo>
                <a:cubicBezTo>
                  <a:pt x="640" y="669"/>
                  <a:pt x="640" y="669"/>
                  <a:pt x="640" y="669"/>
                </a:cubicBezTo>
                <a:cubicBezTo>
                  <a:pt x="640" y="669"/>
                  <a:pt x="640" y="669"/>
                  <a:pt x="640" y="669"/>
                </a:cubicBezTo>
                <a:cubicBezTo>
                  <a:pt x="640" y="669"/>
                  <a:pt x="640" y="669"/>
                  <a:pt x="640" y="669"/>
                </a:cubicBezTo>
                <a:cubicBezTo>
                  <a:pt x="640" y="669"/>
                  <a:pt x="640" y="669"/>
                  <a:pt x="640" y="670"/>
                </a:cubicBezTo>
                <a:cubicBezTo>
                  <a:pt x="640" y="670"/>
                  <a:pt x="640" y="670"/>
                  <a:pt x="640" y="670"/>
                </a:cubicBezTo>
                <a:cubicBezTo>
                  <a:pt x="640" y="670"/>
                  <a:pt x="640" y="670"/>
                  <a:pt x="640" y="670"/>
                </a:cubicBezTo>
                <a:cubicBezTo>
                  <a:pt x="640" y="670"/>
                  <a:pt x="640" y="670"/>
                  <a:pt x="640" y="670"/>
                </a:cubicBezTo>
                <a:cubicBezTo>
                  <a:pt x="640" y="670"/>
                  <a:pt x="640" y="670"/>
                  <a:pt x="640" y="670"/>
                </a:cubicBezTo>
                <a:cubicBezTo>
                  <a:pt x="640" y="670"/>
                  <a:pt x="640" y="670"/>
                  <a:pt x="640" y="670"/>
                </a:cubicBezTo>
                <a:cubicBezTo>
                  <a:pt x="645" y="746"/>
                  <a:pt x="645" y="746"/>
                  <a:pt x="645" y="746"/>
                </a:cubicBezTo>
                <a:cubicBezTo>
                  <a:pt x="642" y="750"/>
                  <a:pt x="642" y="750"/>
                  <a:pt x="642" y="750"/>
                </a:cubicBezTo>
                <a:cubicBezTo>
                  <a:pt x="634" y="630"/>
                  <a:pt x="634" y="630"/>
                  <a:pt x="634" y="630"/>
                </a:cubicBezTo>
                <a:lnTo>
                  <a:pt x="642" y="627"/>
                </a:lnTo>
                <a:close/>
                <a:moveTo>
                  <a:pt x="643" y="676"/>
                </a:moveTo>
                <a:cubicBezTo>
                  <a:pt x="665" y="715"/>
                  <a:pt x="665" y="715"/>
                  <a:pt x="665" y="715"/>
                </a:cubicBezTo>
                <a:cubicBezTo>
                  <a:pt x="648" y="742"/>
                  <a:pt x="648" y="742"/>
                  <a:pt x="648" y="742"/>
                </a:cubicBezTo>
                <a:lnTo>
                  <a:pt x="643" y="676"/>
                </a:lnTo>
                <a:close/>
                <a:moveTo>
                  <a:pt x="646" y="764"/>
                </a:moveTo>
                <a:cubicBezTo>
                  <a:pt x="646" y="764"/>
                  <a:pt x="646" y="764"/>
                  <a:pt x="646" y="764"/>
                </a:cubicBezTo>
                <a:cubicBezTo>
                  <a:pt x="646" y="765"/>
                  <a:pt x="647" y="765"/>
                  <a:pt x="647" y="765"/>
                </a:cubicBezTo>
                <a:cubicBezTo>
                  <a:pt x="647" y="765"/>
                  <a:pt x="647" y="765"/>
                  <a:pt x="647" y="765"/>
                </a:cubicBezTo>
                <a:cubicBezTo>
                  <a:pt x="647" y="765"/>
                  <a:pt x="647" y="765"/>
                  <a:pt x="647" y="765"/>
                </a:cubicBezTo>
                <a:cubicBezTo>
                  <a:pt x="683" y="777"/>
                  <a:pt x="683" y="777"/>
                  <a:pt x="683" y="777"/>
                </a:cubicBezTo>
                <a:cubicBezTo>
                  <a:pt x="681" y="783"/>
                  <a:pt x="681" y="783"/>
                  <a:pt x="681" y="783"/>
                </a:cubicBezTo>
                <a:cubicBezTo>
                  <a:pt x="649" y="772"/>
                  <a:pt x="649" y="772"/>
                  <a:pt x="649" y="772"/>
                </a:cubicBezTo>
                <a:cubicBezTo>
                  <a:pt x="649" y="772"/>
                  <a:pt x="649" y="772"/>
                  <a:pt x="649" y="772"/>
                </a:cubicBezTo>
                <a:cubicBezTo>
                  <a:pt x="649" y="772"/>
                  <a:pt x="649" y="772"/>
                  <a:pt x="649" y="772"/>
                </a:cubicBezTo>
                <a:cubicBezTo>
                  <a:pt x="649" y="772"/>
                  <a:pt x="649" y="772"/>
                  <a:pt x="648" y="772"/>
                </a:cubicBezTo>
                <a:cubicBezTo>
                  <a:pt x="648" y="772"/>
                  <a:pt x="647" y="773"/>
                  <a:pt x="647" y="774"/>
                </a:cubicBezTo>
                <a:cubicBezTo>
                  <a:pt x="653" y="860"/>
                  <a:pt x="653" y="860"/>
                  <a:pt x="653" y="860"/>
                </a:cubicBezTo>
                <a:cubicBezTo>
                  <a:pt x="651" y="867"/>
                  <a:pt x="651" y="867"/>
                  <a:pt x="651" y="867"/>
                </a:cubicBezTo>
                <a:cubicBezTo>
                  <a:pt x="643" y="764"/>
                  <a:pt x="643" y="764"/>
                  <a:pt x="643" y="764"/>
                </a:cubicBezTo>
                <a:cubicBezTo>
                  <a:pt x="646" y="760"/>
                  <a:pt x="646" y="760"/>
                  <a:pt x="646" y="760"/>
                </a:cubicBezTo>
                <a:lnTo>
                  <a:pt x="646" y="764"/>
                </a:lnTo>
                <a:close/>
                <a:moveTo>
                  <a:pt x="650" y="776"/>
                </a:moveTo>
                <a:cubicBezTo>
                  <a:pt x="680" y="786"/>
                  <a:pt x="680" y="786"/>
                  <a:pt x="680" y="786"/>
                </a:cubicBezTo>
                <a:cubicBezTo>
                  <a:pt x="656" y="853"/>
                  <a:pt x="656" y="853"/>
                  <a:pt x="656" y="853"/>
                </a:cubicBezTo>
                <a:lnTo>
                  <a:pt x="650" y="776"/>
                </a:lnTo>
                <a:close/>
                <a:moveTo>
                  <a:pt x="682" y="786"/>
                </a:moveTo>
                <a:cubicBezTo>
                  <a:pt x="683" y="787"/>
                  <a:pt x="683" y="787"/>
                  <a:pt x="683" y="787"/>
                </a:cubicBezTo>
                <a:cubicBezTo>
                  <a:pt x="660" y="853"/>
                  <a:pt x="660" y="853"/>
                  <a:pt x="660" y="853"/>
                </a:cubicBezTo>
                <a:cubicBezTo>
                  <a:pt x="658" y="856"/>
                  <a:pt x="658" y="856"/>
                  <a:pt x="658" y="856"/>
                </a:cubicBezTo>
                <a:lnTo>
                  <a:pt x="682" y="786"/>
                </a:lnTo>
                <a:close/>
                <a:moveTo>
                  <a:pt x="663" y="854"/>
                </a:moveTo>
                <a:cubicBezTo>
                  <a:pt x="705" y="793"/>
                  <a:pt x="705" y="793"/>
                  <a:pt x="705" y="793"/>
                </a:cubicBezTo>
                <a:cubicBezTo>
                  <a:pt x="705" y="793"/>
                  <a:pt x="705" y="793"/>
                  <a:pt x="705" y="792"/>
                </a:cubicBezTo>
                <a:cubicBezTo>
                  <a:pt x="705" y="792"/>
                  <a:pt x="705" y="792"/>
                  <a:pt x="705" y="792"/>
                </a:cubicBezTo>
                <a:cubicBezTo>
                  <a:pt x="705" y="792"/>
                  <a:pt x="705" y="792"/>
                  <a:pt x="705" y="792"/>
                </a:cubicBezTo>
                <a:cubicBezTo>
                  <a:pt x="705" y="792"/>
                  <a:pt x="705" y="792"/>
                  <a:pt x="705" y="792"/>
                </a:cubicBezTo>
                <a:cubicBezTo>
                  <a:pt x="705" y="792"/>
                  <a:pt x="705" y="792"/>
                  <a:pt x="705" y="792"/>
                </a:cubicBezTo>
                <a:cubicBezTo>
                  <a:pt x="705" y="792"/>
                  <a:pt x="705" y="792"/>
                  <a:pt x="705" y="792"/>
                </a:cubicBezTo>
                <a:cubicBezTo>
                  <a:pt x="705" y="791"/>
                  <a:pt x="705" y="791"/>
                  <a:pt x="705" y="791"/>
                </a:cubicBezTo>
                <a:cubicBezTo>
                  <a:pt x="705" y="791"/>
                  <a:pt x="705" y="791"/>
                  <a:pt x="705" y="791"/>
                </a:cubicBezTo>
                <a:cubicBezTo>
                  <a:pt x="705" y="791"/>
                  <a:pt x="705" y="791"/>
                  <a:pt x="705" y="791"/>
                </a:cubicBezTo>
                <a:cubicBezTo>
                  <a:pt x="705" y="791"/>
                  <a:pt x="705" y="791"/>
                  <a:pt x="705" y="791"/>
                </a:cubicBezTo>
                <a:cubicBezTo>
                  <a:pt x="705" y="791"/>
                  <a:pt x="705" y="791"/>
                  <a:pt x="704" y="791"/>
                </a:cubicBezTo>
                <a:cubicBezTo>
                  <a:pt x="704" y="791"/>
                  <a:pt x="704" y="791"/>
                  <a:pt x="704" y="791"/>
                </a:cubicBezTo>
                <a:cubicBezTo>
                  <a:pt x="687" y="785"/>
                  <a:pt x="687" y="785"/>
                  <a:pt x="687" y="785"/>
                </a:cubicBezTo>
                <a:cubicBezTo>
                  <a:pt x="689" y="779"/>
                  <a:pt x="689" y="779"/>
                  <a:pt x="689" y="779"/>
                </a:cubicBezTo>
                <a:cubicBezTo>
                  <a:pt x="707" y="785"/>
                  <a:pt x="707" y="785"/>
                  <a:pt x="707" y="785"/>
                </a:cubicBezTo>
                <a:cubicBezTo>
                  <a:pt x="707" y="785"/>
                  <a:pt x="707" y="785"/>
                  <a:pt x="707" y="785"/>
                </a:cubicBezTo>
                <a:cubicBezTo>
                  <a:pt x="707" y="785"/>
                  <a:pt x="707" y="785"/>
                  <a:pt x="707" y="785"/>
                </a:cubicBezTo>
                <a:cubicBezTo>
                  <a:pt x="708" y="785"/>
                  <a:pt x="708" y="785"/>
                  <a:pt x="708" y="785"/>
                </a:cubicBezTo>
                <a:cubicBezTo>
                  <a:pt x="708" y="785"/>
                  <a:pt x="708" y="785"/>
                  <a:pt x="708" y="785"/>
                </a:cubicBezTo>
                <a:cubicBezTo>
                  <a:pt x="708" y="785"/>
                  <a:pt x="708" y="785"/>
                  <a:pt x="708" y="785"/>
                </a:cubicBezTo>
                <a:cubicBezTo>
                  <a:pt x="708" y="785"/>
                  <a:pt x="709" y="784"/>
                  <a:pt x="709" y="784"/>
                </a:cubicBezTo>
                <a:cubicBezTo>
                  <a:pt x="709" y="784"/>
                  <a:pt x="709" y="784"/>
                  <a:pt x="709" y="784"/>
                </a:cubicBezTo>
                <a:cubicBezTo>
                  <a:pt x="709" y="784"/>
                  <a:pt x="709" y="784"/>
                  <a:pt x="709" y="784"/>
                </a:cubicBezTo>
                <a:cubicBezTo>
                  <a:pt x="709" y="784"/>
                  <a:pt x="709" y="784"/>
                  <a:pt x="709" y="784"/>
                </a:cubicBezTo>
                <a:cubicBezTo>
                  <a:pt x="709" y="784"/>
                  <a:pt x="709" y="784"/>
                  <a:pt x="709" y="784"/>
                </a:cubicBezTo>
                <a:cubicBezTo>
                  <a:pt x="709" y="784"/>
                  <a:pt x="709" y="783"/>
                  <a:pt x="709" y="783"/>
                </a:cubicBezTo>
                <a:cubicBezTo>
                  <a:pt x="709" y="783"/>
                  <a:pt x="709" y="783"/>
                  <a:pt x="709" y="783"/>
                </a:cubicBezTo>
                <a:cubicBezTo>
                  <a:pt x="709" y="783"/>
                  <a:pt x="709" y="783"/>
                  <a:pt x="709" y="783"/>
                </a:cubicBezTo>
                <a:cubicBezTo>
                  <a:pt x="696" y="761"/>
                  <a:pt x="696" y="761"/>
                  <a:pt x="696" y="761"/>
                </a:cubicBezTo>
                <a:cubicBezTo>
                  <a:pt x="698" y="753"/>
                  <a:pt x="698" y="753"/>
                  <a:pt x="698" y="753"/>
                </a:cubicBezTo>
                <a:cubicBezTo>
                  <a:pt x="713" y="778"/>
                  <a:pt x="713" y="778"/>
                  <a:pt x="713" y="778"/>
                </a:cubicBezTo>
                <a:cubicBezTo>
                  <a:pt x="713" y="778"/>
                  <a:pt x="713" y="778"/>
                  <a:pt x="713" y="778"/>
                </a:cubicBezTo>
                <a:cubicBezTo>
                  <a:pt x="713" y="778"/>
                  <a:pt x="713" y="778"/>
                  <a:pt x="713" y="778"/>
                </a:cubicBezTo>
                <a:cubicBezTo>
                  <a:pt x="713" y="778"/>
                  <a:pt x="713" y="778"/>
                  <a:pt x="713" y="778"/>
                </a:cubicBezTo>
                <a:cubicBezTo>
                  <a:pt x="714" y="779"/>
                  <a:pt x="714" y="779"/>
                  <a:pt x="714" y="779"/>
                </a:cubicBezTo>
                <a:cubicBezTo>
                  <a:pt x="714" y="779"/>
                  <a:pt x="714" y="779"/>
                  <a:pt x="714" y="779"/>
                </a:cubicBezTo>
                <a:cubicBezTo>
                  <a:pt x="714" y="779"/>
                  <a:pt x="714" y="779"/>
                  <a:pt x="714" y="779"/>
                </a:cubicBezTo>
                <a:cubicBezTo>
                  <a:pt x="714" y="779"/>
                  <a:pt x="714" y="779"/>
                  <a:pt x="714" y="779"/>
                </a:cubicBezTo>
                <a:cubicBezTo>
                  <a:pt x="714" y="779"/>
                  <a:pt x="714" y="779"/>
                  <a:pt x="714" y="779"/>
                </a:cubicBezTo>
                <a:cubicBezTo>
                  <a:pt x="714" y="779"/>
                  <a:pt x="715" y="779"/>
                  <a:pt x="715" y="778"/>
                </a:cubicBezTo>
                <a:cubicBezTo>
                  <a:pt x="715" y="778"/>
                  <a:pt x="715" y="778"/>
                  <a:pt x="715" y="778"/>
                </a:cubicBezTo>
                <a:cubicBezTo>
                  <a:pt x="715" y="778"/>
                  <a:pt x="715" y="778"/>
                  <a:pt x="715" y="778"/>
                </a:cubicBezTo>
                <a:cubicBezTo>
                  <a:pt x="715" y="778"/>
                  <a:pt x="715" y="778"/>
                  <a:pt x="715" y="778"/>
                </a:cubicBezTo>
                <a:cubicBezTo>
                  <a:pt x="731" y="756"/>
                  <a:pt x="731" y="756"/>
                  <a:pt x="731" y="756"/>
                </a:cubicBezTo>
                <a:cubicBezTo>
                  <a:pt x="660" y="862"/>
                  <a:pt x="660" y="862"/>
                  <a:pt x="660" y="862"/>
                </a:cubicBezTo>
                <a:lnTo>
                  <a:pt x="663" y="854"/>
                </a:lnTo>
                <a:close/>
                <a:moveTo>
                  <a:pt x="714" y="775"/>
                </a:moveTo>
                <a:cubicBezTo>
                  <a:pt x="700" y="750"/>
                  <a:pt x="700" y="750"/>
                  <a:pt x="700" y="750"/>
                </a:cubicBezTo>
                <a:cubicBezTo>
                  <a:pt x="730" y="666"/>
                  <a:pt x="730" y="666"/>
                  <a:pt x="730" y="666"/>
                </a:cubicBezTo>
                <a:cubicBezTo>
                  <a:pt x="755" y="674"/>
                  <a:pt x="755" y="674"/>
                  <a:pt x="755" y="674"/>
                </a:cubicBezTo>
                <a:cubicBezTo>
                  <a:pt x="758" y="712"/>
                  <a:pt x="758" y="712"/>
                  <a:pt x="758" y="712"/>
                </a:cubicBezTo>
                <a:lnTo>
                  <a:pt x="714" y="775"/>
                </a:lnTo>
                <a:close/>
                <a:moveTo>
                  <a:pt x="758" y="675"/>
                </a:moveTo>
                <a:cubicBezTo>
                  <a:pt x="760" y="676"/>
                  <a:pt x="760" y="676"/>
                  <a:pt x="760" y="676"/>
                </a:cubicBezTo>
                <a:cubicBezTo>
                  <a:pt x="762" y="705"/>
                  <a:pt x="762" y="705"/>
                  <a:pt x="762" y="705"/>
                </a:cubicBezTo>
                <a:cubicBezTo>
                  <a:pt x="760" y="708"/>
                  <a:pt x="760" y="708"/>
                  <a:pt x="760" y="708"/>
                </a:cubicBezTo>
                <a:lnTo>
                  <a:pt x="758" y="675"/>
                </a:lnTo>
                <a:close/>
                <a:moveTo>
                  <a:pt x="761" y="726"/>
                </a:moveTo>
                <a:cubicBezTo>
                  <a:pt x="761" y="726"/>
                  <a:pt x="761" y="726"/>
                  <a:pt x="761" y="726"/>
                </a:cubicBezTo>
                <a:cubicBezTo>
                  <a:pt x="764" y="722"/>
                  <a:pt x="764" y="722"/>
                  <a:pt x="764" y="722"/>
                </a:cubicBezTo>
                <a:cubicBezTo>
                  <a:pt x="764" y="722"/>
                  <a:pt x="764" y="722"/>
                  <a:pt x="764" y="722"/>
                </a:cubicBezTo>
                <a:cubicBezTo>
                  <a:pt x="759" y="729"/>
                  <a:pt x="759" y="729"/>
                  <a:pt x="759" y="729"/>
                </a:cubicBezTo>
                <a:lnTo>
                  <a:pt x="761" y="726"/>
                </a:lnTo>
                <a:close/>
                <a:moveTo>
                  <a:pt x="763" y="677"/>
                </a:moveTo>
                <a:cubicBezTo>
                  <a:pt x="771" y="680"/>
                  <a:pt x="771" y="680"/>
                  <a:pt x="771" y="680"/>
                </a:cubicBezTo>
                <a:cubicBezTo>
                  <a:pt x="771" y="686"/>
                  <a:pt x="771" y="686"/>
                  <a:pt x="771" y="686"/>
                </a:cubicBezTo>
                <a:cubicBezTo>
                  <a:pt x="771" y="686"/>
                  <a:pt x="771" y="686"/>
                  <a:pt x="771" y="686"/>
                </a:cubicBezTo>
                <a:cubicBezTo>
                  <a:pt x="771" y="686"/>
                  <a:pt x="771" y="686"/>
                  <a:pt x="772" y="687"/>
                </a:cubicBezTo>
                <a:cubicBezTo>
                  <a:pt x="772" y="687"/>
                  <a:pt x="772" y="687"/>
                  <a:pt x="772" y="687"/>
                </a:cubicBezTo>
                <a:cubicBezTo>
                  <a:pt x="772" y="687"/>
                  <a:pt x="772" y="687"/>
                  <a:pt x="772" y="687"/>
                </a:cubicBezTo>
                <a:cubicBezTo>
                  <a:pt x="772" y="687"/>
                  <a:pt x="772" y="687"/>
                  <a:pt x="773" y="687"/>
                </a:cubicBezTo>
                <a:cubicBezTo>
                  <a:pt x="773" y="687"/>
                  <a:pt x="773" y="687"/>
                  <a:pt x="773" y="687"/>
                </a:cubicBezTo>
                <a:cubicBezTo>
                  <a:pt x="773" y="687"/>
                  <a:pt x="773" y="687"/>
                  <a:pt x="773" y="687"/>
                </a:cubicBezTo>
                <a:cubicBezTo>
                  <a:pt x="773" y="687"/>
                  <a:pt x="773" y="687"/>
                  <a:pt x="773" y="687"/>
                </a:cubicBezTo>
                <a:cubicBezTo>
                  <a:pt x="773" y="687"/>
                  <a:pt x="773" y="687"/>
                  <a:pt x="773" y="687"/>
                </a:cubicBezTo>
                <a:cubicBezTo>
                  <a:pt x="773" y="687"/>
                  <a:pt x="773" y="687"/>
                  <a:pt x="773" y="687"/>
                </a:cubicBezTo>
                <a:cubicBezTo>
                  <a:pt x="773" y="687"/>
                  <a:pt x="773" y="687"/>
                  <a:pt x="773" y="687"/>
                </a:cubicBezTo>
                <a:cubicBezTo>
                  <a:pt x="773" y="687"/>
                  <a:pt x="773" y="687"/>
                  <a:pt x="773" y="687"/>
                </a:cubicBezTo>
                <a:cubicBezTo>
                  <a:pt x="774" y="687"/>
                  <a:pt x="774" y="687"/>
                  <a:pt x="774" y="687"/>
                </a:cubicBezTo>
                <a:cubicBezTo>
                  <a:pt x="774" y="687"/>
                  <a:pt x="774" y="687"/>
                  <a:pt x="774" y="687"/>
                </a:cubicBezTo>
                <a:cubicBezTo>
                  <a:pt x="777" y="682"/>
                  <a:pt x="777" y="682"/>
                  <a:pt x="777" y="682"/>
                </a:cubicBezTo>
                <a:cubicBezTo>
                  <a:pt x="778" y="682"/>
                  <a:pt x="778" y="682"/>
                  <a:pt x="778" y="682"/>
                </a:cubicBezTo>
                <a:cubicBezTo>
                  <a:pt x="765" y="702"/>
                  <a:pt x="765" y="702"/>
                  <a:pt x="765" y="702"/>
                </a:cubicBezTo>
                <a:lnTo>
                  <a:pt x="763" y="677"/>
                </a:lnTo>
                <a:close/>
                <a:moveTo>
                  <a:pt x="782" y="682"/>
                </a:moveTo>
                <a:cubicBezTo>
                  <a:pt x="782" y="682"/>
                  <a:pt x="782" y="682"/>
                  <a:pt x="782" y="682"/>
                </a:cubicBezTo>
                <a:cubicBezTo>
                  <a:pt x="782" y="682"/>
                  <a:pt x="782" y="682"/>
                  <a:pt x="782" y="682"/>
                </a:cubicBezTo>
                <a:cubicBezTo>
                  <a:pt x="782" y="682"/>
                  <a:pt x="782" y="682"/>
                  <a:pt x="782" y="682"/>
                </a:cubicBezTo>
                <a:cubicBezTo>
                  <a:pt x="782" y="682"/>
                  <a:pt x="782" y="682"/>
                  <a:pt x="782" y="681"/>
                </a:cubicBezTo>
                <a:cubicBezTo>
                  <a:pt x="782" y="681"/>
                  <a:pt x="782" y="681"/>
                  <a:pt x="782" y="681"/>
                </a:cubicBezTo>
                <a:cubicBezTo>
                  <a:pt x="782" y="681"/>
                  <a:pt x="782" y="681"/>
                  <a:pt x="782" y="681"/>
                </a:cubicBezTo>
                <a:cubicBezTo>
                  <a:pt x="782" y="681"/>
                  <a:pt x="782" y="681"/>
                  <a:pt x="782" y="681"/>
                </a:cubicBezTo>
                <a:cubicBezTo>
                  <a:pt x="782" y="681"/>
                  <a:pt x="782" y="681"/>
                  <a:pt x="782" y="681"/>
                </a:cubicBezTo>
                <a:cubicBezTo>
                  <a:pt x="781" y="680"/>
                  <a:pt x="781" y="680"/>
                  <a:pt x="781" y="680"/>
                </a:cubicBezTo>
                <a:cubicBezTo>
                  <a:pt x="781" y="680"/>
                  <a:pt x="781" y="680"/>
                  <a:pt x="781" y="680"/>
                </a:cubicBezTo>
                <a:cubicBezTo>
                  <a:pt x="781" y="680"/>
                  <a:pt x="781" y="680"/>
                  <a:pt x="781" y="680"/>
                </a:cubicBezTo>
                <a:cubicBezTo>
                  <a:pt x="781" y="680"/>
                  <a:pt x="781" y="680"/>
                  <a:pt x="781" y="680"/>
                </a:cubicBezTo>
                <a:cubicBezTo>
                  <a:pt x="779" y="679"/>
                  <a:pt x="779" y="679"/>
                  <a:pt x="779" y="679"/>
                </a:cubicBezTo>
                <a:cubicBezTo>
                  <a:pt x="781" y="676"/>
                  <a:pt x="781" y="676"/>
                  <a:pt x="781" y="676"/>
                </a:cubicBezTo>
                <a:cubicBezTo>
                  <a:pt x="783" y="678"/>
                  <a:pt x="783" y="678"/>
                  <a:pt x="783" y="678"/>
                </a:cubicBezTo>
                <a:cubicBezTo>
                  <a:pt x="783" y="678"/>
                  <a:pt x="783" y="678"/>
                  <a:pt x="783" y="678"/>
                </a:cubicBezTo>
                <a:cubicBezTo>
                  <a:pt x="783" y="678"/>
                  <a:pt x="783" y="678"/>
                  <a:pt x="783" y="678"/>
                </a:cubicBezTo>
                <a:cubicBezTo>
                  <a:pt x="783" y="678"/>
                  <a:pt x="783" y="678"/>
                  <a:pt x="784" y="678"/>
                </a:cubicBezTo>
                <a:cubicBezTo>
                  <a:pt x="784" y="678"/>
                  <a:pt x="784" y="678"/>
                  <a:pt x="784" y="678"/>
                </a:cubicBezTo>
                <a:cubicBezTo>
                  <a:pt x="784" y="678"/>
                  <a:pt x="784" y="678"/>
                  <a:pt x="784" y="678"/>
                </a:cubicBezTo>
                <a:cubicBezTo>
                  <a:pt x="784" y="678"/>
                  <a:pt x="784" y="678"/>
                  <a:pt x="784" y="678"/>
                </a:cubicBezTo>
                <a:cubicBezTo>
                  <a:pt x="784" y="678"/>
                  <a:pt x="784" y="678"/>
                  <a:pt x="784" y="678"/>
                </a:cubicBezTo>
                <a:cubicBezTo>
                  <a:pt x="784" y="678"/>
                  <a:pt x="785" y="678"/>
                  <a:pt x="785" y="678"/>
                </a:cubicBezTo>
                <a:cubicBezTo>
                  <a:pt x="785" y="678"/>
                  <a:pt x="785" y="678"/>
                  <a:pt x="785" y="678"/>
                </a:cubicBezTo>
                <a:cubicBezTo>
                  <a:pt x="785" y="678"/>
                  <a:pt x="785" y="678"/>
                  <a:pt x="785" y="678"/>
                </a:cubicBezTo>
                <a:cubicBezTo>
                  <a:pt x="850" y="584"/>
                  <a:pt x="850" y="584"/>
                  <a:pt x="850" y="584"/>
                </a:cubicBezTo>
                <a:cubicBezTo>
                  <a:pt x="855" y="586"/>
                  <a:pt x="855" y="586"/>
                  <a:pt x="855" y="586"/>
                </a:cubicBezTo>
                <a:cubicBezTo>
                  <a:pt x="766" y="714"/>
                  <a:pt x="766" y="714"/>
                  <a:pt x="766" y="714"/>
                </a:cubicBezTo>
                <a:cubicBezTo>
                  <a:pt x="765" y="706"/>
                  <a:pt x="765" y="706"/>
                  <a:pt x="765" y="706"/>
                </a:cubicBezTo>
                <a:lnTo>
                  <a:pt x="782" y="682"/>
                </a:lnTo>
                <a:close/>
                <a:moveTo>
                  <a:pt x="858" y="587"/>
                </a:moveTo>
                <a:cubicBezTo>
                  <a:pt x="858" y="587"/>
                  <a:pt x="858" y="587"/>
                  <a:pt x="858" y="587"/>
                </a:cubicBezTo>
                <a:cubicBezTo>
                  <a:pt x="766" y="719"/>
                  <a:pt x="766" y="719"/>
                  <a:pt x="766" y="719"/>
                </a:cubicBezTo>
                <a:cubicBezTo>
                  <a:pt x="766" y="719"/>
                  <a:pt x="766" y="719"/>
                  <a:pt x="766" y="719"/>
                </a:cubicBezTo>
                <a:lnTo>
                  <a:pt x="858" y="587"/>
                </a:lnTo>
                <a:close/>
                <a:moveTo>
                  <a:pt x="861" y="588"/>
                </a:moveTo>
                <a:cubicBezTo>
                  <a:pt x="1029" y="646"/>
                  <a:pt x="1029" y="646"/>
                  <a:pt x="1029" y="646"/>
                </a:cubicBezTo>
                <a:cubicBezTo>
                  <a:pt x="1029" y="646"/>
                  <a:pt x="1029" y="646"/>
                  <a:pt x="1029" y="646"/>
                </a:cubicBezTo>
                <a:cubicBezTo>
                  <a:pt x="1032" y="647"/>
                  <a:pt x="1032" y="647"/>
                  <a:pt x="1032" y="647"/>
                </a:cubicBezTo>
                <a:cubicBezTo>
                  <a:pt x="1032" y="647"/>
                  <a:pt x="1032" y="647"/>
                  <a:pt x="1032" y="647"/>
                </a:cubicBezTo>
                <a:cubicBezTo>
                  <a:pt x="1078" y="663"/>
                  <a:pt x="1078" y="663"/>
                  <a:pt x="1078" y="663"/>
                </a:cubicBezTo>
                <a:cubicBezTo>
                  <a:pt x="1078" y="663"/>
                  <a:pt x="1078" y="663"/>
                  <a:pt x="1078" y="663"/>
                </a:cubicBezTo>
                <a:cubicBezTo>
                  <a:pt x="1078" y="663"/>
                  <a:pt x="1078" y="663"/>
                  <a:pt x="1078" y="663"/>
                </a:cubicBezTo>
                <a:cubicBezTo>
                  <a:pt x="1080" y="668"/>
                  <a:pt x="1080" y="668"/>
                  <a:pt x="1080" y="668"/>
                </a:cubicBezTo>
                <a:cubicBezTo>
                  <a:pt x="1079" y="668"/>
                  <a:pt x="1079" y="668"/>
                  <a:pt x="1079" y="668"/>
                </a:cubicBezTo>
                <a:cubicBezTo>
                  <a:pt x="1079" y="668"/>
                  <a:pt x="1079" y="668"/>
                  <a:pt x="1079" y="668"/>
                </a:cubicBezTo>
                <a:cubicBezTo>
                  <a:pt x="1079" y="668"/>
                  <a:pt x="1079" y="668"/>
                  <a:pt x="1079" y="668"/>
                </a:cubicBezTo>
                <a:cubicBezTo>
                  <a:pt x="1079" y="668"/>
                  <a:pt x="1079" y="668"/>
                  <a:pt x="1079" y="668"/>
                </a:cubicBezTo>
                <a:cubicBezTo>
                  <a:pt x="1079" y="668"/>
                  <a:pt x="1079" y="668"/>
                  <a:pt x="1079" y="668"/>
                </a:cubicBezTo>
                <a:cubicBezTo>
                  <a:pt x="1078" y="668"/>
                  <a:pt x="1078" y="669"/>
                  <a:pt x="1078" y="669"/>
                </a:cubicBezTo>
                <a:cubicBezTo>
                  <a:pt x="1078" y="669"/>
                  <a:pt x="1078" y="669"/>
                  <a:pt x="1078" y="669"/>
                </a:cubicBezTo>
                <a:cubicBezTo>
                  <a:pt x="1078" y="669"/>
                  <a:pt x="1078" y="669"/>
                  <a:pt x="1078" y="669"/>
                </a:cubicBezTo>
                <a:cubicBezTo>
                  <a:pt x="1078" y="669"/>
                  <a:pt x="1078" y="669"/>
                  <a:pt x="1078" y="669"/>
                </a:cubicBezTo>
                <a:cubicBezTo>
                  <a:pt x="1078" y="669"/>
                  <a:pt x="1078" y="669"/>
                  <a:pt x="1078" y="670"/>
                </a:cubicBezTo>
                <a:cubicBezTo>
                  <a:pt x="1078" y="670"/>
                  <a:pt x="1078" y="670"/>
                  <a:pt x="1078" y="670"/>
                </a:cubicBezTo>
                <a:cubicBezTo>
                  <a:pt x="1078" y="670"/>
                  <a:pt x="1078" y="670"/>
                  <a:pt x="1078" y="670"/>
                </a:cubicBezTo>
                <a:cubicBezTo>
                  <a:pt x="1079" y="675"/>
                  <a:pt x="1079" y="675"/>
                  <a:pt x="1079" y="675"/>
                </a:cubicBezTo>
                <a:cubicBezTo>
                  <a:pt x="1078" y="675"/>
                  <a:pt x="1078" y="675"/>
                  <a:pt x="1078" y="675"/>
                </a:cubicBezTo>
                <a:cubicBezTo>
                  <a:pt x="1078" y="675"/>
                  <a:pt x="1078" y="675"/>
                  <a:pt x="1078" y="675"/>
                </a:cubicBezTo>
                <a:cubicBezTo>
                  <a:pt x="1078" y="675"/>
                  <a:pt x="1078" y="675"/>
                  <a:pt x="1078" y="675"/>
                </a:cubicBezTo>
                <a:cubicBezTo>
                  <a:pt x="1078" y="676"/>
                  <a:pt x="1078" y="676"/>
                  <a:pt x="1078" y="676"/>
                </a:cubicBezTo>
                <a:cubicBezTo>
                  <a:pt x="1078" y="676"/>
                  <a:pt x="1078" y="676"/>
                  <a:pt x="1078" y="676"/>
                </a:cubicBezTo>
                <a:cubicBezTo>
                  <a:pt x="1078" y="676"/>
                  <a:pt x="1077" y="676"/>
                  <a:pt x="1077" y="676"/>
                </a:cubicBezTo>
                <a:cubicBezTo>
                  <a:pt x="1077" y="676"/>
                  <a:pt x="1077" y="676"/>
                  <a:pt x="1077" y="676"/>
                </a:cubicBezTo>
                <a:cubicBezTo>
                  <a:pt x="1077" y="676"/>
                  <a:pt x="1077" y="676"/>
                  <a:pt x="1077" y="677"/>
                </a:cubicBezTo>
                <a:cubicBezTo>
                  <a:pt x="1077" y="677"/>
                  <a:pt x="1077" y="677"/>
                  <a:pt x="1077" y="677"/>
                </a:cubicBezTo>
                <a:cubicBezTo>
                  <a:pt x="1077" y="677"/>
                  <a:pt x="1077" y="677"/>
                  <a:pt x="1077" y="677"/>
                </a:cubicBezTo>
                <a:cubicBezTo>
                  <a:pt x="1077" y="677"/>
                  <a:pt x="1077" y="677"/>
                  <a:pt x="1077" y="677"/>
                </a:cubicBezTo>
                <a:cubicBezTo>
                  <a:pt x="1077" y="677"/>
                  <a:pt x="1077" y="677"/>
                  <a:pt x="1077" y="677"/>
                </a:cubicBezTo>
                <a:cubicBezTo>
                  <a:pt x="1077" y="677"/>
                  <a:pt x="1077" y="677"/>
                  <a:pt x="1077" y="677"/>
                </a:cubicBezTo>
                <a:cubicBezTo>
                  <a:pt x="1079" y="682"/>
                  <a:pt x="1079" y="682"/>
                  <a:pt x="1079" y="682"/>
                </a:cubicBezTo>
                <a:cubicBezTo>
                  <a:pt x="1078" y="682"/>
                  <a:pt x="1078" y="682"/>
                  <a:pt x="1078" y="682"/>
                </a:cubicBezTo>
                <a:cubicBezTo>
                  <a:pt x="1078" y="682"/>
                  <a:pt x="1078" y="682"/>
                  <a:pt x="1078" y="683"/>
                </a:cubicBezTo>
                <a:cubicBezTo>
                  <a:pt x="1077" y="683"/>
                  <a:pt x="1077" y="683"/>
                  <a:pt x="1077" y="683"/>
                </a:cubicBezTo>
                <a:cubicBezTo>
                  <a:pt x="1077" y="683"/>
                  <a:pt x="1077" y="683"/>
                  <a:pt x="1077" y="683"/>
                </a:cubicBezTo>
                <a:cubicBezTo>
                  <a:pt x="1077" y="683"/>
                  <a:pt x="1077" y="683"/>
                  <a:pt x="1077" y="683"/>
                </a:cubicBezTo>
                <a:cubicBezTo>
                  <a:pt x="1077" y="683"/>
                  <a:pt x="1077" y="683"/>
                  <a:pt x="1077" y="683"/>
                </a:cubicBezTo>
                <a:cubicBezTo>
                  <a:pt x="1077" y="683"/>
                  <a:pt x="1077" y="684"/>
                  <a:pt x="1077" y="684"/>
                </a:cubicBezTo>
                <a:cubicBezTo>
                  <a:pt x="1077" y="684"/>
                  <a:pt x="1077" y="684"/>
                  <a:pt x="1077" y="684"/>
                </a:cubicBezTo>
                <a:cubicBezTo>
                  <a:pt x="1077" y="684"/>
                  <a:pt x="1077" y="684"/>
                  <a:pt x="1077" y="684"/>
                </a:cubicBezTo>
                <a:cubicBezTo>
                  <a:pt x="1078" y="689"/>
                  <a:pt x="1078" y="689"/>
                  <a:pt x="1078" y="689"/>
                </a:cubicBezTo>
                <a:cubicBezTo>
                  <a:pt x="1077" y="689"/>
                  <a:pt x="1077" y="689"/>
                  <a:pt x="1077" y="689"/>
                </a:cubicBezTo>
                <a:cubicBezTo>
                  <a:pt x="1077" y="690"/>
                  <a:pt x="1077" y="690"/>
                  <a:pt x="1077" y="690"/>
                </a:cubicBezTo>
                <a:cubicBezTo>
                  <a:pt x="1077" y="690"/>
                  <a:pt x="1077" y="690"/>
                  <a:pt x="1077" y="690"/>
                </a:cubicBezTo>
                <a:cubicBezTo>
                  <a:pt x="1077" y="690"/>
                  <a:pt x="1077" y="690"/>
                  <a:pt x="1077" y="690"/>
                </a:cubicBezTo>
                <a:cubicBezTo>
                  <a:pt x="1077" y="690"/>
                  <a:pt x="1076" y="690"/>
                  <a:pt x="1076" y="690"/>
                </a:cubicBezTo>
                <a:cubicBezTo>
                  <a:pt x="1076" y="690"/>
                  <a:pt x="1076" y="690"/>
                  <a:pt x="1076" y="690"/>
                </a:cubicBezTo>
                <a:cubicBezTo>
                  <a:pt x="1076" y="691"/>
                  <a:pt x="1076" y="691"/>
                  <a:pt x="1076" y="691"/>
                </a:cubicBezTo>
                <a:cubicBezTo>
                  <a:pt x="1078" y="696"/>
                  <a:pt x="1078" y="696"/>
                  <a:pt x="1078" y="696"/>
                </a:cubicBezTo>
                <a:cubicBezTo>
                  <a:pt x="1077" y="697"/>
                  <a:pt x="1077" y="697"/>
                  <a:pt x="1077" y="697"/>
                </a:cubicBezTo>
                <a:cubicBezTo>
                  <a:pt x="1077" y="697"/>
                  <a:pt x="1077" y="697"/>
                  <a:pt x="1077" y="697"/>
                </a:cubicBezTo>
                <a:cubicBezTo>
                  <a:pt x="1076" y="697"/>
                  <a:pt x="1076" y="697"/>
                  <a:pt x="1076" y="697"/>
                </a:cubicBezTo>
                <a:cubicBezTo>
                  <a:pt x="1076" y="697"/>
                  <a:pt x="1076" y="697"/>
                  <a:pt x="1076" y="697"/>
                </a:cubicBezTo>
                <a:cubicBezTo>
                  <a:pt x="1076" y="697"/>
                  <a:pt x="1076" y="697"/>
                  <a:pt x="1076" y="697"/>
                </a:cubicBezTo>
                <a:cubicBezTo>
                  <a:pt x="1076" y="697"/>
                  <a:pt x="1076" y="697"/>
                  <a:pt x="1076" y="697"/>
                </a:cubicBezTo>
                <a:cubicBezTo>
                  <a:pt x="1076" y="697"/>
                  <a:pt x="1076" y="698"/>
                  <a:pt x="1076" y="698"/>
                </a:cubicBezTo>
                <a:cubicBezTo>
                  <a:pt x="1076" y="698"/>
                  <a:pt x="1076" y="698"/>
                  <a:pt x="1076" y="698"/>
                </a:cubicBezTo>
                <a:cubicBezTo>
                  <a:pt x="1076" y="698"/>
                  <a:pt x="1076" y="698"/>
                  <a:pt x="1076" y="698"/>
                </a:cubicBezTo>
                <a:cubicBezTo>
                  <a:pt x="1077" y="703"/>
                  <a:pt x="1077" y="703"/>
                  <a:pt x="1077" y="703"/>
                </a:cubicBezTo>
                <a:cubicBezTo>
                  <a:pt x="1076" y="704"/>
                  <a:pt x="1076" y="704"/>
                  <a:pt x="1076" y="704"/>
                </a:cubicBezTo>
                <a:cubicBezTo>
                  <a:pt x="1076" y="704"/>
                  <a:pt x="1076" y="704"/>
                  <a:pt x="1076" y="704"/>
                </a:cubicBezTo>
                <a:cubicBezTo>
                  <a:pt x="1076" y="704"/>
                  <a:pt x="1076" y="704"/>
                  <a:pt x="1076" y="704"/>
                </a:cubicBezTo>
                <a:cubicBezTo>
                  <a:pt x="1076" y="704"/>
                  <a:pt x="1076" y="704"/>
                  <a:pt x="1076" y="704"/>
                </a:cubicBezTo>
                <a:cubicBezTo>
                  <a:pt x="1076" y="704"/>
                  <a:pt x="1076" y="704"/>
                  <a:pt x="1075" y="704"/>
                </a:cubicBezTo>
                <a:cubicBezTo>
                  <a:pt x="1075" y="704"/>
                  <a:pt x="1075" y="704"/>
                  <a:pt x="1075" y="705"/>
                </a:cubicBezTo>
                <a:cubicBezTo>
                  <a:pt x="1075" y="705"/>
                  <a:pt x="1075" y="705"/>
                  <a:pt x="1075" y="705"/>
                </a:cubicBezTo>
                <a:cubicBezTo>
                  <a:pt x="1075" y="705"/>
                  <a:pt x="1075" y="705"/>
                  <a:pt x="1075" y="705"/>
                </a:cubicBezTo>
                <a:cubicBezTo>
                  <a:pt x="1075" y="705"/>
                  <a:pt x="1075" y="705"/>
                  <a:pt x="1075" y="705"/>
                </a:cubicBezTo>
                <a:cubicBezTo>
                  <a:pt x="1075" y="705"/>
                  <a:pt x="1075" y="705"/>
                  <a:pt x="1075" y="705"/>
                </a:cubicBezTo>
                <a:cubicBezTo>
                  <a:pt x="1075" y="705"/>
                  <a:pt x="1075" y="705"/>
                  <a:pt x="1075" y="705"/>
                </a:cubicBezTo>
                <a:cubicBezTo>
                  <a:pt x="1075" y="705"/>
                  <a:pt x="1075" y="705"/>
                  <a:pt x="1075" y="705"/>
                </a:cubicBezTo>
                <a:cubicBezTo>
                  <a:pt x="1077" y="710"/>
                  <a:pt x="1077" y="710"/>
                  <a:pt x="1077" y="710"/>
                </a:cubicBezTo>
                <a:cubicBezTo>
                  <a:pt x="1076" y="711"/>
                  <a:pt x="1076" y="711"/>
                  <a:pt x="1076" y="711"/>
                </a:cubicBezTo>
                <a:cubicBezTo>
                  <a:pt x="1076" y="711"/>
                  <a:pt x="1076" y="711"/>
                  <a:pt x="1076" y="711"/>
                </a:cubicBezTo>
                <a:cubicBezTo>
                  <a:pt x="1075" y="711"/>
                  <a:pt x="1075" y="711"/>
                  <a:pt x="1075" y="711"/>
                </a:cubicBezTo>
                <a:cubicBezTo>
                  <a:pt x="1075" y="711"/>
                  <a:pt x="1075" y="711"/>
                  <a:pt x="1075" y="711"/>
                </a:cubicBezTo>
                <a:cubicBezTo>
                  <a:pt x="1075" y="711"/>
                  <a:pt x="1075" y="711"/>
                  <a:pt x="1075" y="711"/>
                </a:cubicBezTo>
                <a:cubicBezTo>
                  <a:pt x="1075" y="712"/>
                  <a:pt x="1075" y="712"/>
                  <a:pt x="1075" y="713"/>
                </a:cubicBezTo>
                <a:cubicBezTo>
                  <a:pt x="1075" y="713"/>
                  <a:pt x="1075" y="713"/>
                  <a:pt x="1075" y="713"/>
                </a:cubicBezTo>
                <a:cubicBezTo>
                  <a:pt x="1076" y="717"/>
                  <a:pt x="1076" y="717"/>
                  <a:pt x="1076" y="717"/>
                </a:cubicBezTo>
                <a:cubicBezTo>
                  <a:pt x="1075" y="718"/>
                  <a:pt x="1075" y="718"/>
                  <a:pt x="1075" y="718"/>
                </a:cubicBezTo>
                <a:cubicBezTo>
                  <a:pt x="1075" y="718"/>
                  <a:pt x="1075" y="718"/>
                  <a:pt x="1075" y="718"/>
                </a:cubicBezTo>
                <a:cubicBezTo>
                  <a:pt x="1075" y="718"/>
                  <a:pt x="1075" y="718"/>
                  <a:pt x="1075" y="718"/>
                </a:cubicBezTo>
                <a:cubicBezTo>
                  <a:pt x="1075" y="718"/>
                  <a:pt x="1075" y="718"/>
                  <a:pt x="1075" y="718"/>
                </a:cubicBezTo>
                <a:cubicBezTo>
                  <a:pt x="1074" y="719"/>
                  <a:pt x="1074" y="719"/>
                  <a:pt x="1074" y="720"/>
                </a:cubicBezTo>
                <a:cubicBezTo>
                  <a:pt x="1076" y="725"/>
                  <a:pt x="1076" y="725"/>
                  <a:pt x="1076" y="725"/>
                </a:cubicBezTo>
                <a:cubicBezTo>
                  <a:pt x="1076" y="725"/>
                  <a:pt x="1076" y="725"/>
                  <a:pt x="1076" y="725"/>
                </a:cubicBezTo>
                <a:cubicBezTo>
                  <a:pt x="1075" y="725"/>
                  <a:pt x="1075" y="725"/>
                  <a:pt x="1075" y="725"/>
                </a:cubicBezTo>
                <a:cubicBezTo>
                  <a:pt x="1075" y="725"/>
                  <a:pt x="1074" y="725"/>
                  <a:pt x="1074" y="726"/>
                </a:cubicBezTo>
                <a:cubicBezTo>
                  <a:pt x="1074" y="726"/>
                  <a:pt x="1074" y="726"/>
                  <a:pt x="1074" y="726"/>
                </a:cubicBezTo>
                <a:cubicBezTo>
                  <a:pt x="1074" y="726"/>
                  <a:pt x="1074" y="726"/>
                  <a:pt x="1074" y="726"/>
                </a:cubicBezTo>
                <a:cubicBezTo>
                  <a:pt x="1074" y="726"/>
                  <a:pt x="1074" y="726"/>
                  <a:pt x="1074" y="726"/>
                </a:cubicBezTo>
                <a:cubicBezTo>
                  <a:pt x="1074" y="726"/>
                  <a:pt x="1074" y="727"/>
                  <a:pt x="1074" y="727"/>
                </a:cubicBezTo>
                <a:cubicBezTo>
                  <a:pt x="1074" y="727"/>
                  <a:pt x="1074" y="727"/>
                  <a:pt x="1074" y="727"/>
                </a:cubicBezTo>
                <a:cubicBezTo>
                  <a:pt x="1075" y="732"/>
                  <a:pt x="1075" y="732"/>
                  <a:pt x="1075" y="732"/>
                </a:cubicBezTo>
                <a:cubicBezTo>
                  <a:pt x="1075" y="732"/>
                  <a:pt x="1075" y="732"/>
                  <a:pt x="1075" y="732"/>
                </a:cubicBezTo>
                <a:cubicBezTo>
                  <a:pt x="1074" y="732"/>
                  <a:pt x="1074" y="732"/>
                  <a:pt x="1074" y="732"/>
                </a:cubicBezTo>
                <a:cubicBezTo>
                  <a:pt x="1074" y="732"/>
                  <a:pt x="1074" y="732"/>
                  <a:pt x="1074" y="732"/>
                </a:cubicBezTo>
                <a:cubicBezTo>
                  <a:pt x="1074" y="732"/>
                  <a:pt x="1074" y="732"/>
                  <a:pt x="1074" y="732"/>
                </a:cubicBezTo>
                <a:cubicBezTo>
                  <a:pt x="1074" y="732"/>
                  <a:pt x="1074" y="732"/>
                  <a:pt x="1074" y="732"/>
                </a:cubicBezTo>
                <a:cubicBezTo>
                  <a:pt x="1074" y="732"/>
                  <a:pt x="1074" y="732"/>
                  <a:pt x="1074" y="733"/>
                </a:cubicBezTo>
                <a:cubicBezTo>
                  <a:pt x="1074" y="733"/>
                  <a:pt x="1074" y="733"/>
                  <a:pt x="1074" y="733"/>
                </a:cubicBezTo>
                <a:cubicBezTo>
                  <a:pt x="1074" y="733"/>
                  <a:pt x="1074" y="733"/>
                  <a:pt x="1074" y="733"/>
                </a:cubicBezTo>
                <a:cubicBezTo>
                  <a:pt x="1073" y="733"/>
                  <a:pt x="1073" y="733"/>
                  <a:pt x="1073" y="733"/>
                </a:cubicBezTo>
                <a:cubicBezTo>
                  <a:pt x="1073" y="733"/>
                  <a:pt x="1073" y="733"/>
                  <a:pt x="1073" y="733"/>
                </a:cubicBezTo>
                <a:cubicBezTo>
                  <a:pt x="1073" y="734"/>
                  <a:pt x="1073" y="734"/>
                  <a:pt x="1073" y="734"/>
                </a:cubicBezTo>
                <a:cubicBezTo>
                  <a:pt x="1073" y="734"/>
                  <a:pt x="1073" y="734"/>
                  <a:pt x="1073" y="734"/>
                </a:cubicBezTo>
                <a:cubicBezTo>
                  <a:pt x="1073" y="734"/>
                  <a:pt x="1073" y="734"/>
                  <a:pt x="1073" y="734"/>
                </a:cubicBezTo>
                <a:cubicBezTo>
                  <a:pt x="1073" y="734"/>
                  <a:pt x="1073" y="734"/>
                  <a:pt x="1073" y="734"/>
                </a:cubicBezTo>
                <a:cubicBezTo>
                  <a:pt x="1075" y="739"/>
                  <a:pt x="1075" y="739"/>
                  <a:pt x="1075" y="739"/>
                </a:cubicBezTo>
                <a:cubicBezTo>
                  <a:pt x="1075" y="739"/>
                  <a:pt x="1075" y="739"/>
                  <a:pt x="1075" y="739"/>
                </a:cubicBezTo>
                <a:cubicBezTo>
                  <a:pt x="1074" y="739"/>
                  <a:pt x="1074" y="739"/>
                  <a:pt x="1074" y="739"/>
                </a:cubicBezTo>
                <a:cubicBezTo>
                  <a:pt x="1074" y="739"/>
                  <a:pt x="1074" y="739"/>
                  <a:pt x="1074" y="739"/>
                </a:cubicBezTo>
                <a:cubicBezTo>
                  <a:pt x="1074" y="739"/>
                  <a:pt x="1073" y="739"/>
                  <a:pt x="1073" y="739"/>
                </a:cubicBezTo>
                <a:cubicBezTo>
                  <a:pt x="1073" y="740"/>
                  <a:pt x="1073" y="740"/>
                  <a:pt x="1073" y="740"/>
                </a:cubicBezTo>
                <a:cubicBezTo>
                  <a:pt x="1073" y="740"/>
                  <a:pt x="1073" y="740"/>
                  <a:pt x="1073" y="740"/>
                </a:cubicBezTo>
                <a:cubicBezTo>
                  <a:pt x="1073" y="740"/>
                  <a:pt x="1073" y="740"/>
                  <a:pt x="1073" y="740"/>
                </a:cubicBezTo>
                <a:cubicBezTo>
                  <a:pt x="1073" y="740"/>
                  <a:pt x="1073" y="740"/>
                  <a:pt x="1073" y="740"/>
                </a:cubicBezTo>
                <a:cubicBezTo>
                  <a:pt x="1073" y="741"/>
                  <a:pt x="1073" y="741"/>
                  <a:pt x="1073" y="741"/>
                </a:cubicBezTo>
                <a:cubicBezTo>
                  <a:pt x="1073" y="741"/>
                  <a:pt x="1073" y="741"/>
                  <a:pt x="1073" y="741"/>
                </a:cubicBezTo>
                <a:cubicBezTo>
                  <a:pt x="1073" y="741"/>
                  <a:pt x="1073" y="741"/>
                  <a:pt x="1073" y="741"/>
                </a:cubicBezTo>
                <a:cubicBezTo>
                  <a:pt x="1073" y="741"/>
                  <a:pt x="1073" y="741"/>
                  <a:pt x="1073" y="741"/>
                </a:cubicBezTo>
                <a:cubicBezTo>
                  <a:pt x="1073" y="741"/>
                  <a:pt x="1073" y="741"/>
                  <a:pt x="1073" y="741"/>
                </a:cubicBezTo>
                <a:cubicBezTo>
                  <a:pt x="1075" y="746"/>
                  <a:pt x="1075" y="746"/>
                  <a:pt x="1075" y="746"/>
                </a:cubicBezTo>
                <a:cubicBezTo>
                  <a:pt x="1075" y="746"/>
                  <a:pt x="1075" y="746"/>
                  <a:pt x="1075" y="746"/>
                </a:cubicBezTo>
                <a:cubicBezTo>
                  <a:pt x="1073" y="746"/>
                  <a:pt x="1073" y="746"/>
                  <a:pt x="1073" y="746"/>
                </a:cubicBezTo>
                <a:cubicBezTo>
                  <a:pt x="1073" y="746"/>
                  <a:pt x="1073" y="747"/>
                  <a:pt x="1073" y="747"/>
                </a:cubicBezTo>
                <a:cubicBezTo>
                  <a:pt x="1073" y="747"/>
                  <a:pt x="1073" y="747"/>
                  <a:pt x="1073" y="747"/>
                </a:cubicBezTo>
                <a:cubicBezTo>
                  <a:pt x="1073" y="747"/>
                  <a:pt x="1073" y="747"/>
                  <a:pt x="1073" y="747"/>
                </a:cubicBezTo>
                <a:cubicBezTo>
                  <a:pt x="1073" y="747"/>
                  <a:pt x="1073" y="747"/>
                  <a:pt x="1073" y="747"/>
                </a:cubicBezTo>
                <a:cubicBezTo>
                  <a:pt x="1073" y="747"/>
                  <a:pt x="1073" y="747"/>
                  <a:pt x="1073" y="747"/>
                </a:cubicBezTo>
                <a:cubicBezTo>
                  <a:pt x="1072" y="747"/>
                  <a:pt x="1072" y="748"/>
                  <a:pt x="1073" y="748"/>
                </a:cubicBezTo>
                <a:cubicBezTo>
                  <a:pt x="1074" y="753"/>
                  <a:pt x="1074" y="753"/>
                  <a:pt x="1074" y="753"/>
                </a:cubicBezTo>
                <a:cubicBezTo>
                  <a:pt x="1074" y="753"/>
                  <a:pt x="1074" y="753"/>
                  <a:pt x="1074" y="753"/>
                </a:cubicBezTo>
                <a:cubicBezTo>
                  <a:pt x="1074" y="753"/>
                  <a:pt x="1074" y="754"/>
                  <a:pt x="1075" y="754"/>
                </a:cubicBezTo>
                <a:cubicBezTo>
                  <a:pt x="1075" y="754"/>
                  <a:pt x="1075" y="754"/>
                  <a:pt x="1075" y="754"/>
                </a:cubicBezTo>
                <a:cubicBezTo>
                  <a:pt x="1075" y="754"/>
                  <a:pt x="1075" y="754"/>
                  <a:pt x="1075" y="754"/>
                </a:cubicBezTo>
                <a:cubicBezTo>
                  <a:pt x="1078" y="754"/>
                  <a:pt x="1078" y="754"/>
                  <a:pt x="1078" y="754"/>
                </a:cubicBezTo>
                <a:cubicBezTo>
                  <a:pt x="1078" y="760"/>
                  <a:pt x="1078" y="760"/>
                  <a:pt x="1078" y="760"/>
                </a:cubicBezTo>
                <a:cubicBezTo>
                  <a:pt x="1073" y="766"/>
                  <a:pt x="1073" y="766"/>
                  <a:pt x="1073" y="766"/>
                </a:cubicBezTo>
                <a:cubicBezTo>
                  <a:pt x="1073" y="766"/>
                  <a:pt x="1073" y="766"/>
                  <a:pt x="1073" y="766"/>
                </a:cubicBezTo>
                <a:cubicBezTo>
                  <a:pt x="1073" y="766"/>
                  <a:pt x="1073" y="766"/>
                  <a:pt x="1073" y="767"/>
                </a:cubicBezTo>
                <a:cubicBezTo>
                  <a:pt x="1073" y="770"/>
                  <a:pt x="1073" y="770"/>
                  <a:pt x="1073" y="770"/>
                </a:cubicBezTo>
                <a:cubicBezTo>
                  <a:pt x="1073" y="770"/>
                  <a:pt x="1073" y="770"/>
                  <a:pt x="1073" y="770"/>
                </a:cubicBezTo>
                <a:cubicBezTo>
                  <a:pt x="1073" y="771"/>
                  <a:pt x="1073" y="771"/>
                  <a:pt x="1073" y="771"/>
                </a:cubicBezTo>
                <a:cubicBezTo>
                  <a:pt x="1073" y="771"/>
                  <a:pt x="1073" y="771"/>
                  <a:pt x="1073" y="771"/>
                </a:cubicBezTo>
                <a:cubicBezTo>
                  <a:pt x="1073" y="771"/>
                  <a:pt x="1073" y="771"/>
                  <a:pt x="1073" y="771"/>
                </a:cubicBezTo>
                <a:cubicBezTo>
                  <a:pt x="1073" y="771"/>
                  <a:pt x="1073" y="771"/>
                  <a:pt x="1073" y="771"/>
                </a:cubicBezTo>
                <a:cubicBezTo>
                  <a:pt x="1073" y="771"/>
                  <a:pt x="1073" y="771"/>
                  <a:pt x="1074" y="772"/>
                </a:cubicBezTo>
                <a:cubicBezTo>
                  <a:pt x="1074" y="772"/>
                  <a:pt x="1074" y="772"/>
                  <a:pt x="1074" y="772"/>
                </a:cubicBezTo>
                <a:cubicBezTo>
                  <a:pt x="1074" y="772"/>
                  <a:pt x="1074" y="772"/>
                  <a:pt x="1074" y="772"/>
                </a:cubicBezTo>
                <a:cubicBezTo>
                  <a:pt x="1074" y="772"/>
                  <a:pt x="1074" y="772"/>
                  <a:pt x="1074" y="772"/>
                </a:cubicBezTo>
                <a:cubicBezTo>
                  <a:pt x="1074" y="772"/>
                  <a:pt x="1074" y="772"/>
                  <a:pt x="1074" y="772"/>
                </a:cubicBezTo>
                <a:cubicBezTo>
                  <a:pt x="1074" y="772"/>
                  <a:pt x="1074" y="772"/>
                  <a:pt x="1074" y="772"/>
                </a:cubicBezTo>
                <a:cubicBezTo>
                  <a:pt x="1075" y="772"/>
                  <a:pt x="1075" y="772"/>
                  <a:pt x="1075" y="771"/>
                </a:cubicBezTo>
                <a:cubicBezTo>
                  <a:pt x="1075" y="771"/>
                  <a:pt x="1075" y="771"/>
                  <a:pt x="1075" y="771"/>
                </a:cubicBezTo>
                <a:cubicBezTo>
                  <a:pt x="1075" y="771"/>
                  <a:pt x="1075" y="771"/>
                  <a:pt x="1075" y="771"/>
                </a:cubicBezTo>
                <a:cubicBezTo>
                  <a:pt x="1085" y="759"/>
                  <a:pt x="1085" y="759"/>
                  <a:pt x="1085" y="759"/>
                </a:cubicBezTo>
                <a:cubicBezTo>
                  <a:pt x="1085" y="758"/>
                  <a:pt x="1085" y="758"/>
                  <a:pt x="1085" y="758"/>
                </a:cubicBezTo>
                <a:cubicBezTo>
                  <a:pt x="1085" y="758"/>
                  <a:pt x="1085" y="758"/>
                  <a:pt x="1085" y="758"/>
                </a:cubicBezTo>
                <a:cubicBezTo>
                  <a:pt x="1085" y="754"/>
                  <a:pt x="1085" y="754"/>
                  <a:pt x="1085" y="754"/>
                </a:cubicBezTo>
                <a:cubicBezTo>
                  <a:pt x="1085" y="754"/>
                  <a:pt x="1085" y="754"/>
                  <a:pt x="1085" y="754"/>
                </a:cubicBezTo>
                <a:cubicBezTo>
                  <a:pt x="1085" y="754"/>
                  <a:pt x="1085" y="754"/>
                  <a:pt x="1085" y="754"/>
                </a:cubicBezTo>
                <a:cubicBezTo>
                  <a:pt x="1085" y="754"/>
                  <a:pt x="1085" y="754"/>
                  <a:pt x="1085" y="754"/>
                </a:cubicBezTo>
                <a:cubicBezTo>
                  <a:pt x="1088" y="750"/>
                  <a:pt x="1088" y="750"/>
                  <a:pt x="1088" y="750"/>
                </a:cubicBezTo>
                <a:cubicBezTo>
                  <a:pt x="1088" y="750"/>
                  <a:pt x="1088" y="750"/>
                  <a:pt x="1088" y="750"/>
                </a:cubicBezTo>
                <a:cubicBezTo>
                  <a:pt x="1088" y="750"/>
                  <a:pt x="1088" y="750"/>
                  <a:pt x="1088" y="750"/>
                </a:cubicBezTo>
                <a:cubicBezTo>
                  <a:pt x="1088" y="750"/>
                  <a:pt x="1088" y="750"/>
                  <a:pt x="1088" y="749"/>
                </a:cubicBezTo>
                <a:cubicBezTo>
                  <a:pt x="1088" y="749"/>
                  <a:pt x="1088" y="749"/>
                  <a:pt x="1088" y="749"/>
                </a:cubicBezTo>
                <a:cubicBezTo>
                  <a:pt x="1088" y="749"/>
                  <a:pt x="1088" y="749"/>
                  <a:pt x="1088" y="748"/>
                </a:cubicBezTo>
                <a:cubicBezTo>
                  <a:pt x="1087" y="748"/>
                  <a:pt x="1087" y="748"/>
                  <a:pt x="1087" y="748"/>
                </a:cubicBezTo>
                <a:cubicBezTo>
                  <a:pt x="1087" y="748"/>
                  <a:pt x="1087" y="748"/>
                  <a:pt x="1087" y="748"/>
                </a:cubicBezTo>
                <a:cubicBezTo>
                  <a:pt x="1087" y="748"/>
                  <a:pt x="1087" y="748"/>
                  <a:pt x="1087" y="748"/>
                </a:cubicBezTo>
                <a:cubicBezTo>
                  <a:pt x="1085" y="747"/>
                  <a:pt x="1085" y="747"/>
                  <a:pt x="1085" y="747"/>
                </a:cubicBezTo>
                <a:cubicBezTo>
                  <a:pt x="1088" y="743"/>
                  <a:pt x="1088" y="743"/>
                  <a:pt x="1088" y="743"/>
                </a:cubicBezTo>
                <a:cubicBezTo>
                  <a:pt x="1088" y="743"/>
                  <a:pt x="1088" y="743"/>
                  <a:pt x="1088" y="743"/>
                </a:cubicBezTo>
                <a:cubicBezTo>
                  <a:pt x="1088" y="743"/>
                  <a:pt x="1088" y="743"/>
                  <a:pt x="1088" y="743"/>
                </a:cubicBezTo>
                <a:cubicBezTo>
                  <a:pt x="1088" y="743"/>
                  <a:pt x="1088" y="742"/>
                  <a:pt x="1088" y="742"/>
                </a:cubicBezTo>
                <a:cubicBezTo>
                  <a:pt x="1088" y="742"/>
                  <a:pt x="1088" y="742"/>
                  <a:pt x="1088" y="742"/>
                </a:cubicBezTo>
                <a:cubicBezTo>
                  <a:pt x="1088" y="741"/>
                  <a:pt x="1088" y="741"/>
                  <a:pt x="1088" y="741"/>
                </a:cubicBezTo>
                <a:cubicBezTo>
                  <a:pt x="1088" y="741"/>
                  <a:pt x="1088" y="741"/>
                  <a:pt x="1088" y="741"/>
                </a:cubicBezTo>
                <a:cubicBezTo>
                  <a:pt x="1088" y="741"/>
                  <a:pt x="1088" y="741"/>
                  <a:pt x="1088" y="741"/>
                </a:cubicBezTo>
                <a:cubicBezTo>
                  <a:pt x="1088" y="741"/>
                  <a:pt x="1088" y="741"/>
                  <a:pt x="1088" y="741"/>
                </a:cubicBezTo>
                <a:cubicBezTo>
                  <a:pt x="1086" y="740"/>
                  <a:pt x="1086" y="740"/>
                  <a:pt x="1086" y="740"/>
                </a:cubicBezTo>
                <a:cubicBezTo>
                  <a:pt x="1089" y="736"/>
                  <a:pt x="1089" y="736"/>
                  <a:pt x="1089" y="736"/>
                </a:cubicBezTo>
                <a:cubicBezTo>
                  <a:pt x="1089" y="736"/>
                  <a:pt x="1089" y="736"/>
                  <a:pt x="1089" y="736"/>
                </a:cubicBezTo>
                <a:cubicBezTo>
                  <a:pt x="1089" y="736"/>
                  <a:pt x="1089" y="736"/>
                  <a:pt x="1089" y="736"/>
                </a:cubicBezTo>
                <a:cubicBezTo>
                  <a:pt x="1089" y="736"/>
                  <a:pt x="1089" y="735"/>
                  <a:pt x="1089" y="735"/>
                </a:cubicBezTo>
                <a:cubicBezTo>
                  <a:pt x="1089" y="735"/>
                  <a:pt x="1089" y="735"/>
                  <a:pt x="1089" y="735"/>
                </a:cubicBezTo>
                <a:cubicBezTo>
                  <a:pt x="1089" y="734"/>
                  <a:pt x="1089" y="734"/>
                  <a:pt x="1088" y="734"/>
                </a:cubicBezTo>
                <a:cubicBezTo>
                  <a:pt x="1088" y="734"/>
                  <a:pt x="1088" y="734"/>
                  <a:pt x="1088" y="734"/>
                </a:cubicBezTo>
                <a:cubicBezTo>
                  <a:pt x="1088" y="734"/>
                  <a:pt x="1088" y="734"/>
                  <a:pt x="1088" y="734"/>
                </a:cubicBezTo>
                <a:cubicBezTo>
                  <a:pt x="1088" y="734"/>
                  <a:pt x="1088" y="734"/>
                  <a:pt x="1088" y="734"/>
                </a:cubicBezTo>
                <a:cubicBezTo>
                  <a:pt x="1086" y="732"/>
                  <a:pt x="1086" y="732"/>
                  <a:pt x="1086" y="732"/>
                </a:cubicBezTo>
                <a:cubicBezTo>
                  <a:pt x="1089" y="729"/>
                  <a:pt x="1089" y="729"/>
                  <a:pt x="1089" y="729"/>
                </a:cubicBezTo>
                <a:cubicBezTo>
                  <a:pt x="1089" y="729"/>
                  <a:pt x="1089" y="729"/>
                  <a:pt x="1089" y="729"/>
                </a:cubicBezTo>
                <a:cubicBezTo>
                  <a:pt x="1089" y="729"/>
                  <a:pt x="1089" y="729"/>
                  <a:pt x="1089" y="729"/>
                </a:cubicBezTo>
                <a:cubicBezTo>
                  <a:pt x="1089" y="728"/>
                  <a:pt x="1089" y="728"/>
                  <a:pt x="1089" y="728"/>
                </a:cubicBezTo>
                <a:cubicBezTo>
                  <a:pt x="1089" y="728"/>
                  <a:pt x="1089" y="728"/>
                  <a:pt x="1089" y="728"/>
                </a:cubicBezTo>
                <a:cubicBezTo>
                  <a:pt x="1089" y="728"/>
                  <a:pt x="1089" y="728"/>
                  <a:pt x="1089" y="728"/>
                </a:cubicBezTo>
                <a:cubicBezTo>
                  <a:pt x="1089" y="728"/>
                  <a:pt x="1089" y="728"/>
                  <a:pt x="1089" y="728"/>
                </a:cubicBezTo>
                <a:cubicBezTo>
                  <a:pt x="1089" y="727"/>
                  <a:pt x="1089" y="727"/>
                  <a:pt x="1089" y="727"/>
                </a:cubicBezTo>
                <a:cubicBezTo>
                  <a:pt x="1089" y="727"/>
                  <a:pt x="1089" y="727"/>
                  <a:pt x="1089" y="727"/>
                </a:cubicBezTo>
                <a:cubicBezTo>
                  <a:pt x="1089" y="727"/>
                  <a:pt x="1089" y="727"/>
                  <a:pt x="1089" y="727"/>
                </a:cubicBezTo>
                <a:cubicBezTo>
                  <a:pt x="1089" y="727"/>
                  <a:pt x="1089" y="727"/>
                  <a:pt x="1089" y="727"/>
                </a:cubicBezTo>
                <a:cubicBezTo>
                  <a:pt x="1089" y="727"/>
                  <a:pt x="1089" y="727"/>
                  <a:pt x="1089" y="727"/>
                </a:cubicBezTo>
                <a:cubicBezTo>
                  <a:pt x="1089" y="727"/>
                  <a:pt x="1089" y="727"/>
                  <a:pt x="1089" y="727"/>
                </a:cubicBezTo>
                <a:cubicBezTo>
                  <a:pt x="1087" y="725"/>
                  <a:pt x="1087" y="725"/>
                  <a:pt x="1087" y="725"/>
                </a:cubicBezTo>
                <a:cubicBezTo>
                  <a:pt x="1089" y="722"/>
                  <a:pt x="1089" y="722"/>
                  <a:pt x="1089" y="722"/>
                </a:cubicBezTo>
                <a:cubicBezTo>
                  <a:pt x="1089" y="721"/>
                  <a:pt x="1089" y="721"/>
                  <a:pt x="1089" y="721"/>
                </a:cubicBezTo>
                <a:cubicBezTo>
                  <a:pt x="1089" y="721"/>
                  <a:pt x="1089" y="721"/>
                  <a:pt x="1089" y="721"/>
                </a:cubicBezTo>
                <a:cubicBezTo>
                  <a:pt x="1090" y="721"/>
                  <a:pt x="1090" y="721"/>
                  <a:pt x="1090" y="721"/>
                </a:cubicBezTo>
                <a:cubicBezTo>
                  <a:pt x="1090" y="721"/>
                  <a:pt x="1090" y="721"/>
                  <a:pt x="1090" y="721"/>
                </a:cubicBezTo>
                <a:cubicBezTo>
                  <a:pt x="1090" y="721"/>
                  <a:pt x="1090" y="721"/>
                  <a:pt x="1090" y="721"/>
                </a:cubicBezTo>
                <a:cubicBezTo>
                  <a:pt x="1090" y="721"/>
                  <a:pt x="1090" y="721"/>
                  <a:pt x="1090" y="720"/>
                </a:cubicBezTo>
                <a:cubicBezTo>
                  <a:pt x="1090" y="720"/>
                  <a:pt x="1090" y="720"/>
                  <a:pt x="1090" y="720"/>
                </a:cubicBezTo>
                <a:cubicBezTo>
                  <a:pt x="1090" y="720"/>
                  <a:pt x="1090" y="720"/>
                  <a:pt x="1089" y="720"/>
                </a:cubicBezTo>
                <a:cubicBezTo>
                  <a:pt x="1089" y="720"/>
                  <a:pt x="1089" y="720"/>
                  <a:pt x="1089" y="720"/>
                </a:cubicBezTo>
                <a:cubicBezTo>
                  <a:pt x="1089" y="720"/>
                  <a:pt x="1089" y="720"/>
                  <a:pt x="1089" y="720"/>
                </a:cubicBezTo>
                <a:cubicBezTo>
                  <a:pt x="1089" y="720"/>
                  <a:pt x="1089" y="720"/>
                  <a:pt x="1089" y="720"/>
                </a:cubicBezTo>
                <a:cubicBezTo>
                  <a:pt x="1089" y="720"/>
                  <a:pt x="1089" y="719"/>
                  <a:pt x="1089" y="719"/>
                </a:cubicBezTo>
                <a:cubicBezTo>
                  <a:pt x="1087" y="718"/>
                  <a:pt x="1087" y="718"/>
                  <a:pt x="1087" y="718"/>
                </a:cubicBezTo>
                <a:cubicBezTo>
                  <a:pt x="1090" y="714"/>
                  <a:pt x="1090" y="714"/>
                  <a:pt x="1090" y="714"/>
                </a:cubicBezTo>
                <a:cubicBezTo>
                  <a:pt x="1090" y="714"/>
                  <a:pt x="1090" y="714"/>
                  <a:pt x="1090" y="714"/>
                </a:cubicBezTo>
                <a:cubicBezTo>
                  <a:pt x="1090" y="714"/>
                  <a:pt x="1090" y="714"/>
                  <a:pt x="1090" y="714"/>
                </a:cubicBezTo>
                <a:cubicBezTo>
                  <a:pt x="1090" y="714"/>
                  <a:pt x="1090" y="714"/>
                  <a:pt x="1090" y="714"/>
                </a:cubicBezTo>
                <a:cubicBezTo>
                  <a:pt x="1090" y="714"/>
                  <a:pt x="1090" y="714"/>
                  <a:pt x="1090" y="714"/>
                </a:cubicBezTo>
                <a:cubicBezTo>
                  <a:pt x="1090" y="714"/>
                  <a:pt x="1090" y="714"/>
                  <a:pt x="1090" y="714"/>
                </a:cubicBezTo>
                <a:cubicBezTo>
                  <a:pt x="1090" y="713"/>
                  <a:pt x="1090" y="713"/>
                  <a:pt x="1090" y="713"/>
                </a:cubicBezTo>
                <a:cubicBezTo>
                  <a:pt x="1090" y="713"/>
                  <a:pt x="1090" y="713"/>
                  <a:pt x="1090" y="713"/>
                </a:cubicBezTo>
                <a:cubicBezTo>
                  <a:pt x="1090" y="713"/>
                  <a:pt x="1090" y="713"/>
                  <a:pt x="1090" y="713"/>
                </a:cubicBezTo>
                <a:cubicBezTo>
                  <a:pt x="1090" y="713"/>
                  <a:pt x="1090" y="713"/>
                  <a:pt x="1090" y="713"/>
                </a:cubicBezTo>
                <a:cubicBezTo>
                  <a:pt x="1090" y="712"/>
                  <a:pt x="1090" y="712"/>
                  <a:pt x="1090" y="712"/>
                </a:cubicBezTo>
                <a:cubicBezTo>
                  <a:pt x="1090" y="712"/>
                  <a:pt x="1090" y="712"/>
                  <a:pt x="1090" y="712"/>
                </a:cubicBezTo>
                <a:cubicBezTo>
                  <a:pt x="1090" y="712"/>
                  <a:pt x="1090" y="712"/>
                  <a:pt x="1090" y="712"/>
                </a:cubicBezTo>
                <a:cubicBezTo>
                  <a:pt x="1088" y="711"/>
                  <a:pt x="1088" y="711"/>
                  <a:pt x="1088" y="711"/>
                </a:cubicBezTo>
                <a:cubicBezTo>
                  <a:pt x="1090" y="707"/>
                  <a:pt x="1090" y="707"/>
                  <a:pt x="1090" y="707"/>
                </a:cubicBezTo>
                <a:cubicBezTo>
                  <a:pt x="1090" y="707"/>
                  <a:pt x="1090" y="707"/>
                  <a:pt x="1090" y="707"/>
                </a:cubicBezTo>
                <a:cubicBezTo>
                  <a:pt x="1090" y="707"/>
                  <a:pt x="1090" y="707"/>
                  <a:pt x="1090" y="707"/>
                </a:cubicBezTo>
                <a:cubicBezTo>
                  <a:pt x="1091" y="707"/>
                  <a:pt x="1091" y="707"/>
                  <a:pt x="1091" y="706"/>
                </a:cubicBezTo>
                <a:cubicBezTo>
                  <a:pt x="1091" y="706"/>
                  <a:pt x="1091" y="706"/>
                  <a:pt x="1091" y="706"/>
                </a:cubicBezTo>
                <a:cubicBezTo>
                  <a:pt x="1091" y="706"/>
                  <a:pt x="1090" y="706"/>
                  <a:pt x="1090" y="705"/>
                </a:cubicBezTo>
                <a:cubicBezTo>
                  <a:pt x="1090" y="705"/>
                  <a:pt x="1090" y="705"/>
                  <a:pt x="1090" y="705"/>
                </a:cubicBezTo>
                <a:cubicBezTo>
                  <a:pt x="1090" y="705"/>
                  <a:pt x="1090" y="705"/>
                  <a:pt x="1090" y="705"/>
                </a:cubicBezTo>
                <a:cubicBezTo>
                  <a:pt x="1090" y="705"/>
                  <a:pt x="1090" y="705"/>
                  <a:pt x="1090" y="705"/>
                </a:cubicBezTo>
                <a:cubicBezTo>
                  <a:pt x="1088" y="704"/>
                  <a:pt x="1088" y="704"/>
                  <a:pt x="1088" y="704"/>
                </a:cubicBezTo>
                <a:cubicBezTo>
                  <a:pt x="1091" y="700"/>
                  <a:pt x="1091" y="700"/>
                  <a:pt x="1091" y="700"/>
                </a:cubicBezTo>
                <a:cubicBezTo>
                  <a:pt x="1091" y="700"/>
                  <a:pt x="1091" y="700"/>
                  <a:pt x="1091" y="700"/>
                </a:cubicBezTo>
                <a:cubicBezTo>
                  <a:pt x="1091" y="700"/>
                  <a:pt x="1091" y="700"/>
                  <a:pt x="1091" y="700"/>
                </a:cubicBezTo>
                <a:cubicBezTo>
                  <a:pt x="1091" y="700"/>
                  <a:pt x="1091" y="700"/>
                  <a:pt x="1091" y="700"/>
                </a:cubicBezTo>
                <a:cubicBezTo>
                  <a:pt x="1091" y="699"/>
                  <a:pt x="1091" y="699"/>
                  <a:pt x="1091" y="699"/>
                </a:cubicBezTo>
                <a:cubicBezTo>
                  <a:pt x="1091" y="699"/>
                  <a:pt x="1091" y="699"/>
                  <a:pt x="1091" y="699"/>
                </a:cubicBezTo>
                <a:cubicBezTo>
                  <a:pt x="1091" y="699"/>
                  <a:pt x="1091" y="698"/>
                  <a:pt x="1091" y="698"/>
                </a:cubicBezTo>
                <a:cubicBezTo>
                  <a:pt x="1091" y="698"/>
                  <a:pt x="1091" y="698"/>
                  <a:pt x="1090" y="698"/>
                </a:cubicBezTo>
                <a:cubicBezTo>
                  <a:pt x="1090" y="698"/>
                  <a:pt x="1090" y="698"/>
                  <a:pt x="1090" y="698"/>
                </a:cubicBezTo>
                <a:cubicBezTo>
                  <a:pt x="1089" y="697"/>
                  <a:pt x="1089" y="697"/>
                  <a:pt x="1089" y="697"/>
                </a:cubicBezTo>
                <a:cubicBezTo>
                  <a:pt x="1091" y="693"/>
                  <a:pt x="1091" y="693"/>
                  <a:pt x="1091" y="693"/>
                </a:cubicBezTo>
                <a:cubicBezTo>
                  <a:pt x="1091" y="693"/>
                  <a:pt x="1091" y="693"/>
                  <a:pt x="1091" y="693"/>
                </a:cubicBezTo>
                <a:cubicBezTo>
                  <a:pt x="1091" y="693"/>
                  <a:pt x="1091" y="693"/>
                  <a:pt x="1091" y="693"/>
                </a:cubicBezTo>
                <a:cubicBezTo>
                  <a:pt x="1092" y="693"/>
                  <a:pt x="1092" y="692"/>
                  <a:pt x="1092" y="692"/>
                </a:cubicBezTo>
                <a:cubicBezTo>
                  <a:pt x="1092" y="692"/>
                  <a:pt x="1092" y="692"/>
                  <a:pt x="1092" y="692"/>
                </a:cubicBezTo>
                <a:cubicBezTo>
                  <a:pt x="1091" y="692"/>
                  <a:pt x="1091" y="691"/>
                  <a:pt x="1091" y="691"/>
                </a:cubicBezTo>
                <a:cubicBezTo>
                  <a:pt x="1091" y="691"/>
                  <a:pt x="1091" y="691"/>
                  <a:pt x="1091" y="691"/>
                </a:cubicBezTo>
                <a:cubicBezTo>
                  <a:pt x="1091" y="691"/>
                  <a:pt x="1091" y="691"/>
                  <a:pt x="1091" y="691"/>
                </a:cubicBezTo>
                <a:cubicBezTo>
                  <a:pt x="1091" y="691"/>
                  <a:pt x="1091" y="691"/>
                  <a:pt x="1091" y="691"/>
                </a:cubicBezTo>
                <a:cubicBezTo>
                  <a:pt x="1089" y="690"/>
                  <a:pt x="1089" y="690"/>
                  <a:pt x="1089" y="690"/>
                </a:cubicBezTo>
                <a:cubicBezTo>
                  <a:pt x="1092" y="686"/>
                  <a:pt x="1092" y="686"/>
                  <a:pt x="1092" y="686"/>
                </a:cubicBezTo>
                <a:cubicBezTo>
                  <a:pt x="1092" y="686"/>
                  <a:pt x="1092" y="686"/>
                  <a:pt x="1092" y="686"/>
                </a:cubicBezTo>
                <a:cubicBezTo>
                  <a:pt x="1092" y="686"/>
                  <a:pt x="1092" y="686"/>
                  <a:pt x="1092" y="686"/>
                </a:cubicBezTo>
                <a:cubicBezTo>
                  <a:pt x="1092" y="686"/>
                  <a:pt x="1092" y="686"/>
                  <a:pt x="1092" y="686"/>
                </a:cubicBezTo>
                <a:cubicBezTo>
                  <a:pt x="1092" y="685"/>
                  <a:pt x="1092" y="685"/>
                  <a:pt x="1092" y="685"/>
                </a:cubicBezTo>
                <a:cubicBezTo>
                  <a:pt x="1092" y="685"/>
                  <a:pt x="1092" y="685"/>
                  <a:pt x="1092" y="685"/>
                </a:cubicBezTo>
                <a:cubicBezTo>
                  <a:pt x="1092" y="684"/>
                  <a:pt x="1092" y="684"/>
                  <a:pt x="1091" y="684"/>
                </a:cubicBezTo>
                <a:cubicBezTo>
                  <a:pt x="1091" y="684"/>
                  <a:pt x="1091" y="684"/>
                  <a:pt x="1091" y="684"/>
                </a:cubicBezTo>
                <a:cubicBezTo>
                  <a:pt x="1091" y="684"/>
                  <a:pt x="1091" y="684"/>
                  <a:pt x="1091" y="684"/>
                </a:cubicBezTo>
                <a:cubicBezTo>
                  <a:pt x="1089" y="683"/>
                  <a:pt x="1089" y="683"/>
                  <a:pt x="1089" y="683"/>
                </a:cubicBezTo>
                <a:cubicBezTo>
                  <a:pt x="1092" y="679"/>
                  <a:pt x="1092" y="679"/>
                  <a:pt x="1092" y="679"/>
                </a:cubicBezTo>
                <a:cubicBezTo>
                  <a:pt x="1092" y="679"/>
                  <a:pt x="1092" y="679"/>
                  <a:pt x="1092" y="679"/>
                </a:cubicBezTo>
                <a:cubicBezTo>
                  <a:pt x="1092" y="679"/>
                  <a:pt x="1092" y="679"/>
                  <a:pt x="1092" y="679"/>
                </a:cubicBezTo>
                <a:cubicBezTo>
                  <a:pt x="1092" y="679"/>
                  <a:pt x="1093" y="678"/>
                  <a:pt x="1092" y="678"/>
                </a:cubicBezTo>
                <a:cubicBezTo>
                  <a:pt x="1092" y="678"/>
                  <a:pt x="1092" y="678"/>
                  <a:pt x="1092" y="678"/>
                </a:cubicBezTo>
                <a:cubicBezTo>
                  <a:pt x="1092" y="678"/>
                  <a:pt x="1092" y="677"/>
                  <a:pt x="1092" y="677"/>
                </a:cubicBezTo>
                <a:cubicBezTo>
                  <a:pt x="1092" y="677"/>
                  <a:pt x="1092" y="677"/>
                  <a:pt x="1092" y="677"/>
                </a:cubicBezTo>
                <a:cubicBezTo>
                  <a:pt x="1092" y="677"/>
                  <a:pt x="1092" y="677"/>
                  <a:pt x="1092" y="677"/>
                </a:cubicBezTo>
                <a:cubicBezTo>
                  <a:pt x="1092" y="677"/>
                  <a:pt x="1092" y="677"/>
                  <a:pt x="1092" y="677"/>
                </a:cubicBezTo>
                <a:cubicBezTo>
                  <a:pt x="1090" y="676"/>
                  <a:pt x="1090" y="676"/>
                  <a:pt x="1090" y="676"/>
                </a:cubicBezTo>
                <a:cubicBezTo>
                  <a:pt x="1093" y="672"/>
                  <a:pt x="1093" y="672"/>
                  <a:pt x="1093" y="672"/>
                </a:cubicBezTo>
                <a:cubicBezTo>
                  <a:pt x="1093" y="672"/>
                  <a:pt x="1093" y="672"/>
                  <a:pt x="1093" y="672"/>
                </a:cubicBezTo>
                <a:cubicBezTo>
                  <a:pt x="1093" y="672"/>
                  <a:pt x="1093" y="672"/>
                  <a:pt x="1093" y="672"/>
                </a:cubicBezTo>
                <a:cubicBezTo>
                  <a:pt x="1093" y="672"/>
                  <a:pt x="1093" y="672"/>
                  <a:pt x="1093" y="672"/>
                </a:cubicBezTo>
                <a:cubicBezTo>
                  <a:pt x="1093" y="672"/>
                  <a:pt x="1093" y="672"/>
                  <a:pt x="1093" y="671"/>
                </a:cubicBezTo>
                <a:cubicBezTo>
                  <a:pt x="1093" y="671"/>
                  <a:pt x="1093" y="671"/>
                  <a:pt x="1093" y="671"/>
                </a:cubicBezTo>
                <a:cubicBezTo>
                  <a:pt x="1093" y="671"/>
                  <a:pt x="1093" y="671"/>
                  <a:pt x="1093" y="671"/>
                </a:cubicBezTo>
                <a:cubicBezTo>
                  <a:pt x="1093" y="671"/>
                  <a:pt x="1093" y="671"/>
                  <a:pt x="1093" y="671"/>
                </a:cubicBezTo>
                <a:cubicBezTo>
                  <a:pt x="1093" y="671"/>
                  <a:pt x="1093" y="671"/>
                  <a:pt x="1093" y="670"/>
                </a:cubicBezTo>
                <a:cubicBezTo>
                  <a:pt x="1093" y="670"/>
                  <a:pt x="1093" y="670"/>
                  <a:pt x="1093" y="670"/>
                </a:cubicBezTo>
                <a:cubicBezTo>
                  <a:pt x="1093" y="670"/>
                  <a:pt x="1092" y="670"/>
                  <a:pt x="1092" y="670"/>
                </a:cubicBezTo>
                <a:cubicBezTo>
                  <a:pt x="1092" y="670"/>
                  <a:pt x="1092" y="670"/>
                  <a:pt x="1092" y="670"/>
                </a:cubicBezTo>
                <a:cubicBezTo>
                  <a:pt x="1092" y="670"/>
                  <a:pt x="1092" y="670"/>
                  <a:pt x="1092" y="670"/>
                </a:cubicBezTo>
                <a:cubicBezTo>
                  <a:pt x="1090" y="669"/>
                  <a:pt x="1090" y="669"/>
                  <a:pt x="1090" y="669"/>
                </a:cubicBezTo>
                <a:cubicBezTo>
                  <a:pt x="1092" y="667"/>
                  <a:pt x="1092" y="667"/>
                  <a:pt x="1092" y="667"/>
                </a:cubicBezTo>
                <a:cubicBezTo>
                  <a:pt x="1197" y="704"/>
                  <a:pt x="1197" y="704"/>
                  <a:pt x="1197" y="704"/>
                </a:cubicBezTo>
                <a:cubicBezTo>
                  <a:pt x="1345" y="1120"/>
                  <a:pt x="1345" y="1120"/>
                  <a:pt x="1345" y="1120"/>
                </a:cubicBezTo>
                <a:cubicBezTo>
                  <a:pt x="1345" y="1120"/>
                  <a:pt x="1345" y="1120"/>
                  <a:pt x="1345" y="1120"/>
                </a:cubicBezTo>
                <a:cubicBezTo>
                  <a:pt x="1344" y="1120"/>
                  <a:pt x="1344" y="1120"/>
                  <a:pt x="1344" y="1120"/>
                </a:cubicBezTo>
                <a:cubicBezTo>
                  <a:pt x="1213" y="1351"/>
                  <a:pt x="1213" y="1351"/>
                  <a:pt x="1213" y="1351"/>
                </a:cubicBezTo>
                <a:cubicBezTo>
                  <a:pt x="950" y="1271"/>
                  <a:pt x="950" y="1271"/>
                  <a:pt x="950" y="1271"/>
                </a:cubicBezTo>
                <a:cubicBezTo>
                  <a:pt x="768" y="722"/>
                  <a:pt x="768" y="722"/>
                  <a:pt x="768" y="722"/>
                </a:cubicBezTo>
                <a:lnTo>
                  <a:pt x="861" y="588"/>
                </a:lnTo>
                <a:close/>
                <a:moveTo>
                  <a:pt x="1351" y="1240"/>
                </a:moveTo>
                <a:cubicBezTo>
                  <a:pt x="1375" y="1248"/>
                  <a:pt x="1375" y="1248"/>
                  <a:pt x="1375" y="1248"/>
                </a:cubicBezTo>
                <a:cubicBezTo>
                  <a:pt x="1341" y="1351"/>
                  <a:pt x="1341" y="1351"/>
                  <a:pt x="1341" y="1351"/>
                </a:cubicBezTo>
                <a:cubicBezTo>
                  <a:pt x="1337" y="1270"/>
                  <a:pt x="1337" y="1270"/>
                  <a:pt x="1337" y="1270"/>
                </a:cubicBezTo>
                <a:lnTo>
                  <a:pt x="1351" y="1240"/>
                </a:lnTo>
                <a:close/>
                <a:moveTo>
                  <a:pt x="1336" y="1258"/>
                </a:moveTo>
                <a:cubicBezTo>
                  <a:pt x="1336" y="1246"/>
                  <a:pt x="1336" y="1246"/>
                  <a:pt x="1336" y="1246"/>
                </a:cubicBezTo>
                <a:cubicBezTo>
                  <a:pt x="1341" y="1237"/>
                  <a:pt x="1341" y="1237"/>
                  <a:pt x="1341" y="1237"/>
                </a:cubicBezTo>
                <a:cubicBezTo>
                  <a:pt x="1346" y="1239"/>
                  <a:pt x="1346" y="1239"/>
                  <a:pt x="1346" y="1239"/>
                </a:cubicBezTo>
                <a:lnTo>
                  <a:pt x="1336" y="1258"/>
                </a:lnTo>
                <a:close/>
                <a:moveTo>
                  <a:pt x="1347" y="1226"/>
                </a:moveTo>
                <a:cubicBezTo>
                  <a:pt x="1375" y="1176"/>
                  <a:pt x="1375" y="1176"/>
                  <a:pt x="1375" y="1176"/>
                </a:cubicBezTo>
                <a:cubicBezTo>
                  <a:pt x="1351" y="1228"/>
                  <a:pt x="1351" y="1228"/>
                  <a:pt x="1351" y="1228"/>
                </a:cubicBezTo>
                <a:lnTo>
                  <a:pt x="1347" y="1226"/>
                </a:lnTo>
                <a:close/>
                <a:moveTo>
                  <a:pt x="1410" y="1113"/>
                </a:moveTo>
                <a:cubicBezTo>
                  <a:pt x="1431" y="1077"/>
                  <a:pt x="1431" y="1077"/>
                  <a:pt x="1431" y="1077"/>
                </a:cubicBezTo>
                <a:cubicBezTo>
                  <a:pt x="1378" y="1236"/>
                  <a:pt x="1378" y="1236"/>
                  <a:pt x="1378" y="1236"/>
                </a:cubicBezTo>
                <a:cubicBezTo>
                  <a:pt x="1356" y="1229"/>
                  <a:pt x="1356" y="1229"/>
                  <a:pt x="1356" y="1229"/>
                </a:cubicBezTo>
                <a:lnTo>
                  <a:pt x="1410" y="1113"/>
                </a:lnTo>
                <a:close/>
                <a:moveTo>
                  <a:pt x="1392" y="1140"/>
                </a:moveTo>
                <a:cubicBezTo>
                  <a:pt x="1344" y="1226"/>
                  <a:pt x="1344" y="1226"/>
                  <a:pt x="1344" y="1226"/>
                </a:cubicBezTo>
                <a:cubicBezTo>
                  <a:pt x="1344" y="1226"/>
                  <a:pt x="1344" y="1226"/>
                  <a:pt x="1344" y="1227"/>
                </a:cubicBezTo>
                <a:cubicBezTo>
                  <a:pt x="1343" y="1227"/>
                  <a:pt x="1343" y="1227"/>
                  <a:pt x="1343" y="1227"/>
                </a:cubicBezTo>
                <a:cubicBezTo>
                  <a:pt x="1343" y="1227"/>
                  <a:pt x="1343" y="1227"/>
                  <a:pt x="1343" y="1227"/>
                </a:cubicBezTo>
                <a:cubicBezTo>
                  <a:pt x="1343" y="1227"/>
                  <a:pt x="1343" y="1227"/>
                  <a:pt x="1343" y="1227"/>
                </a:cubicBezTo>
                <a:cubicBezTo>
                  <a:pt x="1343" y="1227"/>
                  <a:pt x="1343" y="1227"/>
                  <a:pt x="1343" y="1227"/>
                </a:cubicBezTo>
                <a:cubicBezTo>
                  <a:pt x="1343" y="1227"/>
                  <a:pt x="1343" y="1228"/>
                  <a:pt x="1343" y="1228"/>
                </a:cubicBezTo>
                <a:cubicBezTo>
                  <a:pt x="1344" y="1228"/>
                  <a:pt x="1344" y="1228"/>
                  <a:pt x="1344" y="1228"/>
                </a:cubicBezTo>
                <a:cubicBezTo>
                  <a:pt x="1344" y="1228"/>
                  <a:pt x="1344" y="1228"/>
                  <a:pt x="1344" y="1228"/>
                </a:cubicBezTo>
                <a:cubicBezTo>
                  <a:pt x="1344" y="1228"/>
                  <a:pt x="1344" y="1228"/>
                  <a:pt x="1344" y="1228"/>
                </a:cubicBezTo>
                <a:cubicBezTo>
                  <a:pt x="1344" y="1228"/>
                  <a:pt x="1344" y="1228"/>
                  <a:pt x="1344" y="1228"/>
                </a:cubicBezTo>
                <a:cubicBezTo>
                  <a:pt x="1344" y="1228"/>
                  <a:pt x="1344" y="1228"/>
                  <a:pt x="1344" y="1228"/>
                </a:cubicBezTo>
                <a:cubicBezTo>
                  <a:pt x="1344" y="1228"/>
                  <a:pt x="1344" y="1228"/>
                  <a:pt x="1344" y="1228"/>
                </a:cubicBezTo>
                <a:cubicBezTo>
                  <a:pt x="1350" y="1230"/>
                  <a:pt x="1350" y="1230"/>
                  <a:pt x="1350" y="1230"/>
                </a:cubicBezTo>
                <a:cubicBezTo>
                  <a:pt x="1347" y="1236"/>
                  <a:pt x="1347" y="1236"/>
                  <a:pt x="1347" y="1236"/>
                </a:cubicBezTo>
                <a:cubicBezTo>
                  <a:pt x="1340" y="1234"/>
                  <a:pt x="1340" y="1234"/>
                  <a:pt x="1340" y="1234"/>
                </a:cubicBezTo>
                <a:cubicBezTo>
                  <a:pt x="1340" y="1234"/>
                  <a:pt x="1340" y="1234"/>
                  <a:pt x="1340" y="1234"/>
                </a:cubicBezTo>
                <a:cubicBezTo>
                  <a:pt x="1340" y="1234"/>
                  <a:pt x="1340" y="1234"/>
                  <a:pt x="1340" y="1234"/>
                </a:cubicBezTo>
                <a:cubicBezTo>
                  <a:pt x="1340" y="1234"/>
                  <a:pt x="1340" y="1234"/>
                  <a:pt x="1340" y="1234"/>
                </a:cubicBezTo>
                <a:cubicBezTo>
                  <a:pt x="1340" y="1234"/>
                  <a:pt x="1340" y="1234"/>
                  <a:pt x="1339" y="1234"/>
                </a:cubicBezTo>
                <a:cubicBezTo>
                  <a:pt x="1339" y="1234"/>
                  <a:pt x="1339" y="1234"/>
                  <a:pt x="1339" y="1235"/>
                </a:cubicBezTo>
                <a:cubicBezTo>
                  <a:pt x="1339" y="1235"/>
                  <a:pt x="1339" y="1235"/>
                  <a:pt x="1339" y="1235"/>
                </a:cubicBezTo>
                <a:cubicBezTo>
                  <a:pt x="1339" y="1235"/>
                  <a:pt x="1339" y="1235"/>
                  <a:pt x="1339" y="1235"/>
                </a:cubicBezTo>
                <a:cubicBezTo>
                  <a:pt x="1339" y="1235"/>
                  <a:pt x="1339" y="1235"/>
                  <a:pt x="1339" y="1235"/>
                </a:cubicBezTo>
                <a:cubicBezTo>
                  <a:pt x="1333" y="1245"/>
                  <a:pt x="1333" y="1245"/>
                  <a:pt x="1333" y="1245"/>
                </a:cubicBezTo>
                <a:cubicBezTo>
                  <a:pt x="1333" y="1245"/>
                  <a:pt x="1333" y="1245"/>
                  <a:pt x="1333" y="1245"/>
                </a:cubicBezTo>
                <a:cubicBezTo>
                  <a:pt x="1333" y="1245"/>
                  <a:pt x="1333" y="1245"/>
                  <a:pt x="1333" y="1245"/>
                </a:cubicBezTo>
                <a:cubicBezTo>
                  <a:pt x="1333" y="1245"/>
                  <a:pt x="1333" y="1245"/>
                  <a:pt x="1333" y="1246"/>
                </a:cubicBezTo>
                <a:cubicBezTo>
                  <a:pt x="1333" y="1246"/>
                  <a:pt x="1333" y="1246"/>
                  <a:pt x="1333" y="1246"/>
                </a:cubicBezTo>
                <a:cubicBezTo>
                  <a:pt x="1334" y="1264"/>
                  <a:pt x="1334" y="1264"/>
                  <a:pt x="1334" y="1264"/>
                </a:cubicBezTo>
                <a:cubicBezTo>
                  <a:pt x="1327" y="1279"/>
                  <a:pt x="1327" y="1279"/>
                  <a:pt x="1327" y="1279"/>
                </a:cubicBezTo>
                <a:cubicBezTo>
                  <a:pt x="1326" y="1263"/>
                  <a:pt x="1326" y="1263"/>
                  <a:pt x="1326" y="1263"/>
                </a:cubicBezTo>
                <a:cubicBezTo>
                  <a:pt x="1326" y="1263"/>
                  <a:pt x="1326" y="1263"/>
                  <a:pt x="1326" y="1263"/>
                </a:cubicBezTo>
                <a:cubicBezTo>
                  <a:pt x="1326" y="1262"/>
                  <a:pt x="1326" y="1262"/>
                  <a:pt x="1326" y="1262"/>
                </a:cubicBezTo>
                <a:cubicBezTo>
                  <a:pt x="1326" y="1262"/>
                  <a:pt x="1326" y="1262"/>
                  <a:pt x="1326" y="1262"/>
                </a:cubicBezTo>
                <a:cubicBezTo>
                  <a:pt x="1326" y="1262"/>
                  <a:pt x="1326" y="1262"/>
                  <a:pt x="1326" y="1262"/>
                </a:cubicBezTo>
                <a:cubicBezTo>
                  <a:pt x="1326" y="1262"/>
                  <a:pt x="1326" y="1262"/>
                  <a:pt x="1326" y="1262"/>
                </a:cubicBezTo>
                <a:cubicBezTo>
                  <a:pt x="1326" y="1262"/>
                  <a:pt x="1325" y="1262"/>
                  <a:pt x="1325" y="1262"/>
                </a:cubicBezTo>
                <a:cubicBezTo>
                  <a:pt x="1325" y="1262"/>
                  <a:pt x="1325" y="1262"/>
                  <a:pt x="1325" y="1262"/>
                </a:cubicBezTo>
                <a:cubicBezTo>
                  <a:pt x="1325" y="1261"/>
                  <a:pt x="1325" y="1261"/>
                  <a:pt x="1325" y="1261"/>
                </a:cubicBezTo>
                <a:cubicBezTo>
                  <a:pt x="1325" y="1261"/>
                  <a:pt x="1325" y="1261"/>
                  <a:pt x="1325" y="1261"/>
                </a:cubicBezTo>
                <a:cubicBezTo>
                  <a:pt x="1325" y="1261"/>
                  <a:pt x="1325" y="1261"/>
                  <a:pt x="1325" y="1261"/>
                </a:cubicBezTo>
                <a:cubicBezTo>
                  <a:pt x="1325" y="1261"/>
                  <a:pt x="1325" y="1261"/>
                  <a:pt x="1325" y="1261"/>
                </a:cubicBezTo>
                <a:cubicBezTo>
                  <a:pt x="1324" y="1261"/>
                  <a:pt x="1324" y="1261"/>
                  <a:pt x="1324" y="1261"/>
                </a:cubicBezTo>
                <a:cubicBezTo>
                  <a:pt x="1324" y="1262"/>
                  <a:pt x="1324" y="1262"/>
                  <a:pt x="1324" y="1262"/>
                </a:cubicBezTo>
                <a:cubicBezTo>
                  <a:pt x="1324" y="1262"/>
                  <a:pt x="1324" y="1262"/>
                  <a:pt x="1324" y="1262"/>
                </a:cubicBezTo>
                <a:cubicBezTo>
                  <a:pt x="1324" y="1262"/>
                  <a:pt x="1324" y="1262"/>
                  <a:pt x="1324" y="1262"/>
                </a:cubicBezTo>
                <a:cubicBezTo>
                  <a:pt x="1324" y="1262"/>
                  <a:pt x="1324" y="1262"/>
                  <a:pt x="1324" y="1262"/>
                </a:cubicBezTo>
                <a:cubicBezTo>
                  <a:pt x="1270" y="1357"/>
                  <a:pt x="1270" y="1357"/>
                  <a:pt x="1270" y="1357"/>
                </a:cubicBezTo>
                <a:cubicBezTo>
                  <a:pt x="1286" y="1311"/>
                  <a:pt x="1286" y="1311"/>
                  <a:pt x="1286" y="1311"/>
                </a:cubicBezTo>
                <a:cubicBezTo>
                  <a:pt x="1442" y="1034"/>
                  <a:pt x="1442" y="1034"/>
                  <a:pt x="1442" y="1034"/>
                </a:cubicBezTo>
                <a:lnTo>
                  <a:pt x="1392" y="1140"/>
                </a:lnTo>
                <a:close/>
                <a:moveTo>
                  <a:pt x="1226" y="1660"/>
                </a:moveTo>
                <a:cubicBezTo>
                  <a:pt x="1225" y="1683"/>
                  <a:pt x="1225" y="1683"/>
                  <a:pt x="1225" y="1683"/>
                </a:cubicBezTo>
                <a:cubicBezTo>
                  <a:pt x="1202" y="1558"/>
                  <a:pt x="1202" y="1558"/>
                  <a:pt x="1202" y="1558"/>
                </a:cubicBezTo>
                <a:cubicBezTo>
                  <a:pt x="1202" y="1558"/>
                  <a:pt x="1202" y="1557"/>
                  <a:pt x="1202" y="1557"/>
                </a:cubicBezTo>
                <a:cubicBezTo>
                  <a:pt x="1202" y="1557"/>
                  <a:pt x="1202" y="1557"/>
                  <a:pt x="1202" y="1557"/>
                </a:cubicBezTo>
                <a:cubicBezTo>
                  <a:pt x="1202" y="1557"/>
                  <a:pt x="1202" y="1557"/>
                  <a:pt x="1202" y="1557"/>
                </a:cubicBezTo>
                <a:cubicBezTo>
                  <a:pt x="1202" y="1557"/>
                  <a:pt x="1202" y="1557"/>
                  <a:pt x="1202" y="1557"/>
                </a:cubicBezTo>
                <a:cubicBezTo>
                  <a:pt x="1202" y="1557"/>
                  <a:pt x="1202" y="1557"/>
                  <a:pt x="1201" y="1557"/>
                </a:cubicBezTo>
                <a:cubicBezTo>
                  <a:pt x="1201" y="1557"/>
                  <a:pt x="1201" y="1557"/>
                  <a:pt x="1201" y="1556"/>
                </a:cubicBezTo>
                <a:cubicBezTo>
                  <a:pt x="1201" y="1556"/>
                  <a:pt x="1201" y="1556"/>
                  <a:pt x="1201" y="1556"/>
                </a:cubicBezTo>
                <a:cubicBezTo>
                  <a:pt x="1201" y="1556"/>
                  <a:pt x="1201" y="1556"/>
                  <a:pt x="1201" y="1556"/>
                </a:cubicBezTo>
                <a:cubicBezTo>
                  <a:pt x="1201" y="1556"/>
                  <a:pt x="1201" y="1556"/>
                  <a:pt x="1201" y="1556"/>
                </a:cubicBezTo>
                <a:cubicBezTo>
                  <a:pt x="1201" y="1556"/>
                  <a:pt x="1201" y="1556"/>
                  <a:pt x="1201" y="1556"/>
                </a:cubicBezTo>
                <a:cubicBezTo>
                  <a:pt x="1201" y="1556"/>
                  <a:pt x="1201" y="1556"/>
                  <a:pt x="1200" y="1557"/>
                </a:cubicBezTo>
                <a:cubicBezTo>
                  <a:pt x="1200" y="1557"/>
                  <a:pt x="1200" y="1557"/>
                  <a:pt x="1200" y="1557"/>
                </a:cubicBezTo>
                <a:cubicBezTo>
                  <a:pt x="1200" y="1557"/>
                  <a:pt x="1200" y="1557"/>
                  <a:pt x="1200" y="1557"/>
                </a:cubicBezTo>
                <a:cubicBezTo>
                  <a:pt x="1200" y="1557"/>
                  <a:pt x="1200" y="1557"/>
                  <a:pt x="1200" y="1557"/>
                </a:cubicBezTo>
                <a:cubicBezTo>
                  <a:pt x="1200" y="1557"/>
                  <a:pt x="1200" y="1557"/>
                  <a:pt x="1200" y="1557"/>
                </a:cubicBezTo>
                <a:cubicBezTo>
                  <a:pt x="1200" y="1557"/>
                  <a:pt x="1200" y="1557"/>
                  <a:pt x="1200" y="1557"/>
                </a:cubicBezTo>
                <a:cubicBezTo>
                  <a:pt x="1208" y="1531"/>
                  <a:pt x="1208" y="1531"/>
                  <a:pt x="1208" y="1531"/>
                </a:cubicBezTo>
                <a:cubicBezTo>
                  <a:pt x="1208" y="1531"/>
                  <a:pt x="1208" y="1531"/>
                  <a:pt x="1208" y="1531"/>
                </a:cubicBezTo>
                <a:cubicBezTo>
                  <a:pt x="1208" y="1531"/>
                  <a:pt x="1208" y="1531"/>
                  <a:pt x="1208" y="1531"/>
                </a:cubicBezTo>
                <a:cubicBezTo>
                  <a:pt x="1208" y="1532"/>
                  <a:pt x="1208" y="1532"/>
                  <a:pt x="1208" y="1532"/>
                </a:cubicBezTo>
                <a:cubicBezTo>
                  <a:pt x="1208" y="1532"/>
                  <a:pt x="1208" y="1532"/>
                  <a:pt x="1209" y="1532"/>
                </a:cubicBezTo>
                <a:cubicBezTo>
                  <a:pt x="1209" y="1532"/>
                  <a:pt x="1209" y="1532"/>
                  <a:pt x="1209" y="1532"/>
                </a:cubicBezTo>
                <a:cubicBezTo>
                  <a:pt x="1209" y="1532"/>
                  <a:pt x="1209" y="1532"/>
                  <a:pt x="1209" y="1532"/>
                </a:cubicBezTo>
                <a:cubicBezTo>
                  <a:pt x="1209" y="1532"/>
                  <a:pt x="1209" y="1533"/>
                  <a:pt x="1209" y="1533"/>
                </a:cubicBezTo>
                <a:cubicBezTo>
                  <a:pt x="1209" y="1533"/>
                  <a:pt x="1209" y="1533"/>
                  <a:pt x="1209" y="1533"/>
                </a:cubicBezTo>
                <a:cubicBezTo>
                  <a:pt x="1209" y="1533"/>
                  <a:pt x="1209" y="1533"/>
                  <a:pt x="1209" y="1533"/>
                </a:cubicBezTo>
                <a:cubicBezTo>
                  <a:pt x="1209" y="1533"/>
                  <a:pt x="1209" y="1533"/>
                  <a:pt x="1209" y="1533"/>
                </a:cubicBezTo>
                <a:cubicBezTo>
                  <a:pt x="1209" y="1533"/>
                  <a:pt x="1210" y="1533"/>
                  <a:pt x="1210" y="1533"/>
                </a:cubicBezTo>
                <a:cubicBezTo>
                  <a:pt x="1210" y="1533"/>
                  <a:pt x="1210" y="1533"/>
                  <a:pt x="1210" y="1533"/>
                </a:cubicBezTo>
                <a:cubicBezTo>
                  <a:pt x="1210" y="1533"/>
                  <a:pt x="1210" y="1533"/>
                  <a:pt x="1210" y="1533"/>
                </a:cubicBezTo>
                <a:cubicBezTo>
                  <a:pt x="1208" y="1538"/>
                  <a:pt x="1208" y="1538"/>
                  <a:pt x="1208" y="1538"/>
                </a:cubicBezTo>
                <a:cubicBezTo>
                  <a:pt x="1208" y="1538"/>
                  <a:pt x="1208" y="1538"/>
                  <a:pt x="1208" y="1538"/>
                </a:cubicBezTo>
                <a:cubicBezTo>
                  <a:pt x="1208" y="1538"/>
                  <a:pt x="1208" y="1538"/>
                  <a:pt x="1208" y="1538"/>
                </a:cubicBezTo>
                <a:cubicBezTo>
                  <a:pt x="1208" y="1539"/>
                  <a:pt x="1208" y="1539"/>
                  <a:pt x="1208" y="1539"/>
                </a:cubicBezTo>
                <a:cubicBezTo>
                  <a:pt x="1208" y="1539"/>
                  <a:pt x="1208" y="1539"/>
                  <a:pt x="1208" y="1539"/>
                </a:cubicBezTo>
                <a:cubicBezTo>
                  <a:pt x="1208" y="1539"/>
                  <a:pt x="1208" y="1539"/>
                  <a:pt x="1208" y="1539"/>
                </a:cubicBezTo>
                <a:cubicBezTo>
                  <a:pt x="1208" y="1539"/>
                  <a:pt x="1209" y="1539"/>
                  <a:pt x="1209" y="1539"/>
                </a:cubicBezTo>
                <a:cubicBezTo>
                  <a:pt x="1209" y="1540"/>
                  <a:pt x="1209" y="1540"/>
                  <a:pt x="1209" y="1540"/>
                </a:cubicBezTo>
                <a:cubicBezTo>
                  <a:pt x="1209" y="1540"/>
                  <a:pt x="1209" y="1540"/>
                  <a:pt x="1209" y="1540"/>
                </a:cubicBezTo>
                <a:cubicBezTo>
                  <a:pt x="1209" y="1540"/>
                  <a:pt x="1210" y="1540"/>
                  <a:pt x="1210" y="1539"/>
                </a:cubicBezTo>
                <a:cubicBezTo>
                  <a:pt x="1210" y="1539"/>
                  <a:pt x="1210" y="1539"/>
                  <a:pt x="1210" y="1539"/>
                </a:cubicBezTo>
                <a:cubicBezTo>
                  <a:pt x="1210" y="1539"/>
                  <a:pt x="1210" y="1539"/>
                  <a:pt x="1210" y="1539"/>
                </a:cubicBezTo>
                <a:cubicBezTo>
                  <a:pt x="1234" y="1513"/>
                  <a:pt x="1234" y="1513"/>
                  <a:pt x="1234" y="1513"/>
                </a:cubicBezTo>
                <a:cubicBezTo>
                  <a:pt x="1233" y="1514"/>
                  <a:pt x="1233" y="1514"/>
                  <a:pt x="1233" y="1514"/>
                </a:cubicBezTo>
                <a:cubicBezTo>
                  <a:pt x="1205" y="1546"/>
                  <a:pt x="1205" y="1546"/>
                  <a:pt x="1205" y="1546"/>
                </a:cubicBezTo>
                <a:cubicBezTo>
                  <a:pt x="1205" y="1546"/>
                  <a:pt x="1205" y="1546"/>
                  <a:pt x="1205" y="1546"/>
                </a:cubicBezTo>
                <a:cubicBezTo>
                  <a:pt x="1205" y="1546"/>
                  <a:pt x="1205" y="1547"/>
                  <a:pt x="1205" y="1547"/>
                </a:cubicBezTo>
                <a:cubicBezTo>
                  <a:pt x="1205" y="1547"/>
                  <a:pt x="1205" y="1547"/>
                  <a:pt x="1205" y="1547"/>
                </a:cubicBezTo>
                <a:cubicBezTo>
                  <a:pt x="1205" y="1547"/>
                  <a:pt x="1205" y="1547"/>
                  <a:pt x="1205" y="1547"/>
                </a:cubicBezTo>
                <a:lnTo>
                  <a:pt x="1226" y="1660"/>
                </a:lnTo>
                <a:close/>
                <a:moveTo>
                  <a:pt x="1155" y="1679"/>
                </a:moveTo>
                <a:cubicBezTo>
                  <a:pt x="1147" y="1676"/>
                  <a:pt x="1147" y="1676"/>
                  <a:pt x="1147" y="1676"/>
                </a:cubicBezTo>
                <a:cubicBezTo>
                  <a:pt x="1189" y="1555"/>
                  <a:pt x="1189" y="1555"/>
                  <a:pt x="1189" y="1555"/>
                </a:cubicBezTo>
                <a:cubicBezTo>
                  <a:pt x="1189" y="1555"/>
                  <a:pt x="1189" y="1555"/>
                  <a:pt x="1189" y="1555"/>
                </a:cubicBezTo>
                <a:cubicBezTo>
                  <a:pt x="1189" y="1555"/>
                  <a:pt x="1189" y="1555"/>
                  <a:pt x="1189" y="1555"/>
                </a:cubicBezTo>
                <a:cubicBezTo>
                  <a:pt x="1189" y="1555"/>
                  <a:pt x="1189" y="1555"/>
                  <a:pt x="1189" y="1555"/>
                </a:cubicBezTo>
                <a:cubicBezTo>
                  <a:pt x="1189" y="1554"/>
                  <a:pt x="1189" y="1554"/>
                  <a:pt x="1189" y="1554"/>
                </a:cubicBezTo>
                <a:cubicBezTo>
                  <a:pt x="1189" y="1554"/>
                  <a:pt x="1189" y="1554"/>
                  <a:pt x="1189" y="1554"/>
                </a:cubicBezTo>
                <a:cubicBezTo>
                  <a:pt x="1189" y="1554"/>
                  <a:pt x="1189" y="1554"/>
                  <a:pt x="1188" y="1554"/>
                </a:cubicBezTo>
                <a:cubicBezTo>
                  <a:pt x="1188" y="1554"/>
                  <a:pt x="1188" y="1554"/>
                  <a:pt x="1188" y="1553"/>
                </a:cubicBezTo>
                <a:cubicBezTo>
                  <a:pt x="1188" y="1553"/>
                  <a:pt x="1188" y="1553"/>
                  <a:pt x="1188" y="1553"/>
                </a:cubicBezTo>
                <a:cubicBezTo>
                  <a:pt x="1188" y="1553"/>
                  <a:pt x="1188" y="1553"/>
                  <a:pt x="1188" y="1553"/>
                </a:cubicBezTo>
                <a:cubicBezTo>
                  <a:pt x="1188" y="1553"/>
                  <a:pt x="1188" y="1553"/>
                  <a:pt x="1188" y="1553"/>
                </a:cubicBezTo>
                <a:cubicBezTo>
                  <a:pt x="1188" y="1553"/>
                  <a:pt x="1188" y="1553"/>
                  <a:pt x="1188" y="1553"/>
                </a:cubicBezTo>
                <a:cubicBezTo>
                  <a:pt x="1188" y="1553"/>
                  <a:pt x="1188" y="1553"/>
                  <a:pt x="1188" y="1553"/>
                </a:cubicBezTo>
                <a:cubicBezTo>
                  <a:pt x="1155" y="1543"/>
                  <a:pt x="1155" y="1543"/>
                  <a:pt x="1155" y="1543"/>
                </a:cubicBezTo>
                <a:cubicBezTo>
                  <a:pt x="1158" y="1537"/>
                  <a:pt x="1158" y="1537"/>
                  <a:pt x="1158" y="1537"/>
                </a:cubicBezTo>
                <a:cubicBezTo>
                  <a:pt x="1190" y="1546"/>
                  <a:pt x="1190" y="1546"/>
                  <a:pt x="1190" y="1546"/>
                </a:cubicBezTo>
                <a:cubicBezTo>
                  <a:pt x="1190" y="1546"/>
                  <a:pt x="1190" y="1546"/>
                  <a:pt x="1190" y="1546"/>
                </a:cubicBezTo>
                <a:cubicBezTo>
                  <a:pt x="1191" y="1546"/>
                  <a:pt x="1191" y="1546"/>
                  <a:pt x="1191" y="1546"/>
                </a:cubicBezTo>
                <a:cubicBezTo>
                  <a:pt x="1191" y="1546"/>
                  <a:pt x="1191" y="1546"/>
                  <a:pt x="1191" y="1546"/>
                </a:cubicBezTo>
                <a:cubicBezTo>
                  <a:pt x="1192" y="1546"/>
                  <a:pt x="1192" y="1546"/>
                  <a:pt x="1192" y="1545"/>
                </a:cubicBezTo>
                <a:cubicBezTo>
                  <a:pt x="1192" y="1545"/>
                  <a:pt x="1192" y="1545"/>
                  <a:pt x="1192" y="1545"/>
                </a:cubicBezTo>
                <a:cubicBezTo>
                  <a:pt x="1192" y="1545"/>
                  <a:pt x="1192" y="1545"/>
                  <a:pt x="1192" y="1545"/>
                </a:cubicBezTo>
                <a:cubicBezTo>
                  <a:pt x="1192" y="1545"/>
                  <a:pt x="1192" y="1545"/>
                  <a:pt x="1192" y="1545"/>
                </a:cubicBezTo>
                <a:cubicBezTo>
                  <a:pt x="1192" y="1545"/>
                  <a:pt x="1192" y="1545"/>
                  <a:pt x="1192" y="1545"/>
                </a:cubicBezTo>
                <a:cubicBezTo>
                  <a:pt x="1192" y="1545"/>
                  <a:pt x="1192" y="1545"/>
                  <a:pt x="1192" y="1545"/>
                </a:cubicBezTo>
                <a:cubicBezTo>
                  <a:pt x="1192" y="1545"/>
                  <a:pt x="1192" y="1545"/>
                  <a:pt x="1192" y="1545"/>
                </a:cubicBezTo>
                <a:cubicBezTo>
                  <a:pt x="1192" y="1544"/>
                  <a:pt x="1192" y="1544"/>
                  <a:pt x="1192" y="1544"/>
                </a:cubicBezTo>
                <a:cubicBezTo>
                  <a:pt x="1192" y="1544"/>
                  <a:pt x="1192" y="1544"/>
                  <a:pt x="1192" y="1544"/>
                </a:cubicBezTo>
                <a:cubicBezTo>
                  <a:pt x="1192" y="1544"/>
                  <a:pt x="1192" y="1544"/>
                  <a:pt x="1192" y="1544"/>
                </a:cubicBezTo>
                <a:cubicBezTo>
                  <a:pt x="1192" y="1544"/>
                  <a:pt x="1192" y="1544"/>
                  <a:pt x="1192" y="1544"/>
                </a:cubicBezTo>
                <a:cubicBezTo>
                  <a:pt x="1190" y="1480"/>
                  <a:pt x="1190" y="1480"/>
                  <a:pt x="1190" y="1480"/>
                </a:cubicBezTo>
                <a:cubicBezTo>
                  <a:pt x="1197" y="1468"/>
                  <a:pt x="1197" y="1468"/>
                  <a:pt x="1197" y="1468"/>
                </a:cubicBezTo>
                <a:cubicBezTo>
                  <a:pt x="1199" y="1516"/>
                  <a:pt x="1199" y="1516"/>
                  <a:pt x="1199" y="1516"/>
                </a:cubicBezTo>
                <a:cubicBezTo>
                  <a:pt x="1199" y="1516"/>
                  <a:pt x="1199" y="1516"/>
                  <a:pt x="1199" y="1516"/>
                </a:cubicBezTo>
                <a:cubicBezTo>
                  <a:pt x="1199" y="1516"/>
                  <a:pt x="1199" y="1516"/>
                  <a:pt x="1199" y="1516"/>
                </a:cubicBezTo>
                <a:cubicBezTo>
                  <a:pt x="1199" y="1517"/>
                  <a:pt x="1199" y="1517"/>
                  <a:pt x="1199" y="1517"/>
                </a:cubicBezTo>
                <a:cubicBezTo>
                  <a:pt x="1199" y="1517"/>
                  <a:pt x="1199" y="1517"/>
                  <a:pt x="1199" y="1517"/>
                </a:cubicBezTo>
                <a:cubicBezTo>
                  <a:pt x="1199" y="1517"/>
                  <a:pt x="1199" y="1517"/>
                  <a:pt x="1199" y="1517"/>
                </a:cubicBezTo>
                <a:cubicBezTo>
                  <a:pt x="1199" y="1517"/>
                  <a:pt x="1199" y="1517"/>
                  <a:pt x="1199" y="1517"/>
                </a:cubicBezTo>
                <a:cubicBezTo>
                  <a:pt x="1200" y="1517"/>
                  <a:pt x="1200" y="1517"/>
                  <a:pt x="1200" y="1517"/>
                </a:cubicBezTo>
                <a:cubicBezTo>
                  <a:pt x="1200" y="1517"/>
                  <a:pt x="1200" y="1517"/>
                  <a:pt x="1200" y="1517"/>
                </a:cubicBezTo>
                <a:cubicBezTo>
                  <a:pt x="1200" y="1517"/>
                  <a:pt x="1200" y="1517"/>
                  <a:pt x="1200" y="1517"/>
                </a:cubicBezTo>
                <a:cubicBezTo>
                  <a:pt x="1200" y="1517"/>
                  <a:pt x="1200" y="1517"/>
                  <a:pt x="1200" y="1517"/>
                </a:cubicBezTo>
                <a:cubicBezTo>
                  <a:pt x="1201" y="1517"/>
                  <a:pt x="1201" y="1517"/>
                  <a:pt x="1201" y="1517"/>
                </a:cubicBezTo>
                <a:cubicBezTo>
                  <a:pt x="1201" y="1517"/>
                  <a:pt x="1201" y="1517"/>
                  <a:pt x="1201" y="1517"/>
                </a:cubicBezTo>
                <a:cubicBezTo>
                  <a:pt x="1201" y="1517"/>
                  <a:pt x="1201" y="1517"/>
                  <a:pt x="1202" y="1517"/>
                </a:cubicBezTo>
                <a:cubicBezTo>
                  <a:pt x="1202" y="1517"/>
                  <a:pt x="1202" y="1517"/>
                  <a:pt x="1202" y="1517"/>
                </a:cubicBezTo>
                <a:cubicBezTo>
                  <a:pt x="1239" y="1406"/>
                  <a:pt x="1239" y="1406"/>
                  <a:pt x="1239" y="1406"/>
                </a:cubicBezTo>
                <a:cubicBezTo>
                  <a:pt x="1239" y="1413"/>
                  <a:pt x="1239" y="1413"/>
                  <a:pt x="1239" y="1413"/>
                </a:cubicBezTo>
                <a:cubicBezTo>
                  <a:pt x="1239" y="1413"/>
                  <a:pt x="1239" y="1413"/>
                  <a:pt x="1239" y="1413"/>
                </a:cubicBezTo>
                <a:cubicBezTo>
                  <a:pt x="1238" y="1436"/>
                  <a:pt x="1238" y="1436"/>
                  <a:pt x="1238" y="1436"/>
                </a:cubicBezTo>
                <a:lnTo>
                  <a:pt x="1155" y="1679"/>
                </a:lnTo>
                <a:close/>
                <a:moveTo>
                  <a:pt x="1157" y="1682"/>
                </a:moveTo>
                <a:cubicBezTo>
                  <a:pt x="1155" y="1690"/>
                  <a:pt x="1155" y="1690"/>
                  <a:pt x="1155" y="1690"/>
                </a:cubicBezTo>
                <a:cubicBezTo>
                  <a:pt x="1155" y="1690"/>
                  <a:pt x="1155" y="1690"/>
                  <a:pt x="1155" y="1690"/>
                </a:cubicBezTo>
                <a:cubicBezTo>
                  <a:pt x="1157" y="1682"/>
                  <a:pt x="1157" y="1682"/>
                  <a:pt x="1157" y="1682"/>
                </a:cubicBezTo>
                <a:close/>
                <a:moveTo>
                  <a:pt x="1214" y="2111"/>
                </a:moveTo>
                <a:cubicBezTo>
                  <a:pt x="1198" y="2078"/>
                  <a:pt x="1198" y="2078"/>
                  <a:pt x="1198" y="2078"/>
                </a:cubicBezTo>
                <a:cubicBezTo>
                  <a:pt x="1224" y="2113"/>
                  <a:pt x="1224" y="2113"/>
                  <a:pt x="1224" y="2113"/>
                </a:cubicBezTo>
                <a:cubicBezTo>
                  <a:pt x="1224" y="2124"/>
                  <a:pt x="1224" y="2124"/>
                  <a:pt x="1224" y="2124"/>
                </a:cubicBezTo>
                <a:lnTo>
                  <a:pt x="1214" y="2111"/>
                </a:lnTo>
                <a:close/>
                <a:moveTo>
                  <a:pt x="1223" y="2129"/>
                </a:moveTo>
                <a:cubicBezTo>
                  <a:pt x="1223" y="2131"/>
                  <a:pt x="1223" y="2131"/>
                  <a:pt x="1223" y="2131"/>
                </a:cubicBezTo>
                <a:cubicBezTo>
                  <a:pt x="1221" y="2125"/>
                  <a:pt x="1221" y="2125"/>
                  <a:pt x="1221" y="2125"/>
                </a:cubicBezTo>
                <a:lnTo>
                  <a:pt x="1223" y="2129"/>
                </a:lnTo>
                <a:close/>
                <a:moveTo>
                  <a:pt x="1205" y="2099"/>
                </a:moveTo>
                <a:cubicBezTo>
                  <a:pt x="1189" y="2077"/>
                  <a:pt x="1189" y="2077"/>
                  <a:pt x="1189" y="2077"/>
                </a:cubicBezTo>
                <a:cubicBezTo>
                  <a:pt x="1173" y="2045"/>
                  <a:pt x="1173" y="2045"/>
                  <a:pt x="1173" y="2045"/>
                </a:cubicBezTo>
                <a:cubicBezTo>
                  <a:pt x="1189" y="2066"/>
                  <a:pt x="1189" y="2066"/>
                  <a:pt x="1189" y="2066"/>
                </a:cubicBezTo>
                <a:lnTo>
                  <a:pt x="1205" y="2099"/>
                </a:lnTo>
                <a:close/>
                <a:moveTo>
                  <a:pt x="1157" y="2040"/>
                </a:moveTo>
                <a:cubicBezTo>
                  <a:pt x="1186" y="2079"/>
                  <a:pt x="1186" y="2079"/>
                  <a:pt x="1186" y="2079"/>
                </a:cubicBezTo>
                <a:cubicBezTo>
                  <a:pt x="1212" y="2131"/>
                  <a:pt x="1212" y="2131"/>
                  <a:pt x="1212" y="2131"/>
                </a:cubicBezTo>
                <a:cubicBezTo>
                  <a:pt x="1215" y="2141"/>
                  <a:pt x="1215" y="2141"/>
                  <a:pt x="1215" y="2141"/>
                </a:cubicBezTo>
                <a:cubicBezTo>
                  <a:pt x="1125" y="2229"/>
                  <a:pt x="1125" y="2229"/>
                  <a:pt x="1125" y="2229"/>
                </a:cubicBezTo>
                <a:lnTo>
                  <a:pt x="1157" y="2040"/>
                </a:lnTo>
                <a:close/>
                <a:moveTo>
                  <a:pt x="1156" y="2033"/>
                </a:moveTo>
                <a:cubicBezTo>
                  <a:pt x="1153" y="2030"/>
                  <a:pt x="1153" y="2030"/>
                  <a:pt x="1153" y="2030"/>
                </a:cubicBezTo>
                <a:cubicBezTo>
                  <a:pt x="1155" y="2020"/>
                  <a:pt x="1155" y="2020"/>
                  <a:pt x="1155" y="2020"/>
                </a:cubicBezTo>
                <a:cubicBezTo>
                  <a:pt x="1157" y="2024"/>
                  <a:pt x="1157" y="2024"/>
                  <a:pt x="1157" y="2024"/>
                </a:cubicBezTo>
                <a:lnTo>
                  <a:pt x="1156" y="2033"/>
                </a:lnTo>
                <a:close/>
                <a:moveTo>
                  <a:pt x="1158" y="2036"/>
                </a:moveTo>
                <a:cubicBezTo>
                  <a:pt x="1160" y="2027"/>
                  <a:pt x="1160" y="2027"/>
                  <a:pt x="1160" y="2027"/>
                </a:cubicBezTo>
                <a:cubicBezTo>
                  <a:pt x="1164" y="2033"/>
                  <a:pt x="1164" y="2033"/>
                  <a:pt x="1164" y="2033"/>
                </a:cubicBezTo>
                <a:cubicBezTo>
                  <a:pt x="1180" y="2065"/>
                  <a:pt x="1180" y="2065"/>
                  <a:pt x="1180" y="2065"/>
                </a:cubicBezTo>
                <a:lnTo>
                  <a:pt x="1158" y="2036"/>
                </a:lnTo>
                <a:close/>
                <a:moveTo>
                  <a:pt x="1166" y="2031"/>
                </a:moveTo>
                <a:cubicBezTo>
                  <a:pt x="1161" y="2019"/>
                  <a:pt x="1161" y="2019"/>
                  <a:pt x="1161" y="2019"/>
                </a:cubicBezTo>
                <a:cubicBezTo>
                  <a:pt x="1161" y="2019"/>
                  <a:pt x="1160" y="2019"/>
                  <a:pt x="1160" y="2019"/>
                </a:cubicBezTo>
                <a:cubicBezTo>
                  <a:pt x="1160" y="2019"/>
                  <a:pt x="1160" y="2019"/>
                  <a:pt x="1160" y="2019"/>
                </a:cubicBezTo>
                <a:cubicBezTo>
                  <a:pt x="1160" y="2019"/>
                  <a:pt x="1160" y="2019"/>
                  <a:pt x="1160" y="2019"/>
                </a:cubicBezTo>
                <a:cubicBezTo>
                  <a:pt x="1160" y="2019"/>
                  <a:pt x="1160" y="2019"/>
                  <a:pt x="1160" y="2019"/>
                </a:cubicBezTo>
                <a:cubicBezTo>
                  <a:pt x="1160" y="2019"/>
                  <a:pt x="1160" y="2019"/>
                  <a:pt x="1160" y="2018"/>
                </a:cubicBezTo>
                <a:cubicBezTo>
                  <a:pt x="1160" y="2018"/>
                  <a:pt x="1160" y="2018"/>
                  <a:pt x="1160" y="2018"/>
                </a:cubicBezTo>
                <a:cubicBezTo>
                  <a:pt x="1159" y="2018"/>
                  <a:pt x="1159" y="2018"/>
                  <a:pt x="1159" y="2018"/>
                </a:cubicBezTo>
                <a:cubicBezTo>
                  <a:pt x="1159" y="2018"/>
                  <a:pt x="1159" y="2018"/>
                  <a:pt x="1159" y="2018"/>
                </a:cubicBezTo>
                <a:cubicBezTo>
                  <a:pt x="1159" y="2018"/>
                  <a:pt x="1159" y="2019"/>
                  <a:pt x="1159" y="2019"/>
                </a:cubicBezTo>
                <a:cubicBezTo>
                  <a:pt x="1159" y="2019"/>
                  <a:pt x="1159" y="2019"/>
                  <a:pt x="1159" y="2019"/>
                </a:cubicBezTo>
                <a:cubicBezTo>
                  <a:pt x="1159" y="2019"/>
                  <a:pt x="1159" y="2019"/>
                  <a:pt x="1159" y="2019"/>
                </a:cubicBezTo>
                <a:cubicBezTo>
                  <a:pt x="1158" y="2019"/>
                  <a:pt x="1158" y="2019"/>
                  <a:pt x="1158" y="2019"/>
                </a:cubicBezTo>
                <a:cubicBezTo>
                  <a:pt x="1158" y="2019"/>
                  <a:pt x="1158" y="2019"/>
                  <a:pt x="1158" y="2019"/>
                </a:cubicBezTo>
                <a:cubicBezTo>
                  <a:pt x="1158" y="2019"/>
                  <a:pt x="1158" y="2019"/>
                  <a:pt x="1158" y="2019"/>
                </a:cubicBezTo>
                <a:cubicBezTo>
                  <a:pt x="1158" y="2019"/>
                  <a:pt x="1158" y="2019"/>
                  <a:pt x="1158" y="2019"/>
                </a:cubicBezTo>
                <a:cubicBezTo>
                  <a:pt x="1158" y="2020"/>
                  <a:pt x="1158" y="2020"/>
                  <a:pt x="1158" y="2020"/>
                </a:cubicBezTo>
                <a:cubicBezTo>
                  <a:pt x="1158" y="2020"/>
                  <a:pt x="1158" y="2020"/>
                  <a:pt x="1158" y="2020"/>
                </a:cubicBezTo>
                <a:cubicBezTo>
                  <a:pt x="1155" y="2016"/>
                  <a:pt x="1155" y="2016"/>
                  <a:pt x="1155" y="2016"/>
                </a:cubicBezTo>
                <a:cubicBezTo>
                  <a:pt x="1156" y="2015"/>
                  <a:pt x="1156" y="2015"/>
                  <a:pt x="1156" y="2015"/>
                </a:cubicBezTo>
                <a:cubicBezTo>
                  <a:pt x="1156" y="2014"/>
                  <a:pt x="1156" y="2014"/>
                  <a:pt x="1156" y="2014"/>
                </a:cubicBezTo>
                <a:cubicBezTo>
                  <a:pt x="1156" y="2014"/>
                  <a:pt x="1156" y="2014"/>
                  <a:pt x="1156" y="2014"/>
                </a:cubicBezTo>
                <a:cubicBezTo>
                  <a:pt x="1156" y="2014"/>
                  <a:pt x="1156" y="2014"/>
                  <a:pt x="1155" y="2013"/>
                </a:cubicBezTo>
                <a:cubicBezTo>
                  <a:pt x="1155" y="2013"/>
                  <a:pt x="1155" y="2013"/>
                  <a:pt x="1155" y="2013"/>
                </a:cubicBezTo>
                <a:cubicBezTo>
                  <a:pt x="1155" y="2013"/>
                  <a:pt x="1155" y="2013"/>
                  <a:pt x="1155" y="2013"/>
                </a:cubicBezTo>
                <a:cubicBezTo>
                  <a:pt x="1155" y="2013"/>
                  <a:pt x="1155" y="2013"/>
                  <a:pt x="1155" y="2013"/>
                </a:cubicBezTo>
                <a:cubicBezTo>
                  <a:pt x="1154" y="2013"/>
                  <a:pt x="1154" y="2013"/>
                  <a:pt x="1154" y="2013"/>
                </a:cubicBezTo>
                <a:cubicBezTo>
                  <a:pt x="1154" y="2013"/>
                  <a:pt x="1154" y="2013"/>
                  <a:pt x="1154" y="2013"/>
                </a:cubicBezTo>
                <a:cubicBezTo>
                  <a:pt x="1154" y="2013"/>
                  <a:pt x="1154" y="2013"/>
                  <a:pt x="1153" y="2013"/>
                </a:cubicBezTo>
                <a:cubicBezTo>
                  <a:pt x="1153" y="2013"/>
                  <a:pt x="1153" y="2013"/>
                  <a:pt x="1153" y="2013"/>
                </a:cubicBezTo>
                <a:cubicBezTo>
                  <a:pt x="1153" y="2013"/>
                  <a:pt x="1153" y="2013"/>
                  <a:pt x="1153" y="2013"/>
                </a:cubicBezTo>
                <a:cubicBezTo>
                  <a:pt x="1149" y="2008"/>
                  <a:pt x="1149" y="2008"/>
                  <a:pt x="1149" y="2008"/>
                </a:cubicBezTo>
                <a:cubicBezTo>
                  <a:pt x="1152" y="2004"/>
                  <a:pt x="1152" y="2004"/>
                  <a:pt x="1152" y="2004"/>
                </a:cubicBezTo>
                <a:cubicBezTo>
                  <a:pt x="1152" y="2004"/>
                  <a:pt x="1152" y="2004"/>
                  <a:pt x="1152" y="2004"/>
                </a:cubicBezTo>
                <a:cubicBezTo>
                  <a:pt x="1153" y="2004"/>
                  <a:pt x="1153" y="2004"/>
                  <a:pt x="1153" y="2003"/>
                </a:cubicBezTo>
                <a:cubicBezTo>
                  <a:pt x="1153" y="2003"/>
                  <a:pt x="1153" y="2003"/>
                  <a:pt x="1153" y="2003"/>
                </a:cubicBezTo>
                <a:cubicBezTo>
                  <a:pt x="1153" y="2003"/>
                  <a:pt x="1153" y="2003"/>
                  <a:pt x="1153" y="2003"/>
                </a:cubicBezTo>
                <a:cubicBezTo>
                  <a:pt x="1143" y="1983"/>
                  <a:pt x="1143" y="1983"/>
                  <a:pt x="1143" y="1983"/>
                </a:cubicBezTo>
                <a:cubicBezTo>
                  <a:pt x="1149" y="1984"/>
                  <a:pt x="1149" y="1984"/>
                  <a:pt x="1149" y="1984"/>
                </a:cubicBezTo>
                <a:cubicBezTo>
                  <a:pt x="1182" y="2053"/>
                  <a:pt x="1182" y="2053"/>
                  <a:pt x="1182" y="2053"/>
                </a:cubicBezTo>
                <a:lnTo>
                  <a:pt x="1166" y="2031"/>
                </a:lnTo>
                <a:close/>
                <a:moveTo>
                  <a:pt x="1107" y="1967"/>
                </a:moveTo>
                <a:cubicBezTo>
                  <a:pt x="1106" y="1951"/>
                  <a:pt x="1106" y="1951"/>
                  <a:pt x="1106" y="1951"/>
                </a:cubicBezTo>
                <a:cubicBezTo>
                  <a:pt x="1115" y="1933"/>
                  <a:pt x="1115" y="1933"/>
                  <a:pt x="1115" y="1933"/>
                </a:cubicBezTo>
                <a:cubicBezTo>
                  <a:pt x="1121" y="1944"/>
                  <a:pt x="1121" y="1944"/>
                  <a:pt x="1121" y="1944"/>
                </a:cubicBezTo>
                <a:cubicBezTo>
                  <a:pt x="1116" y="1953"/>
                  <a:pt x="1116" y="1953"/>
                  <a:pt x="1116" y="1953"/>
                </a:cubicBezTo>
                <a:cubicBezTo>
                  <a:pt x="1116" y="1953"/>
                  <a:pt x="1116" y="1953"/>
                  <a:pt x="1116" y="1953"/>
                </a:cubicBezTo>
                <a:cubicBezTo>
                  <a:pt x="1116" y="1953"/>
                  <a:pt x="1116" y="1953"/>
                  <a:pt x="1116" y="1953"/>
                </a:cubicBezTo>
                <a:cubicBezTo>
                  <a:pt x="1113" y="1963"/>
                  <a:pt x="1113" y="1963"/>
                  <a:pt x="1113" y="1963"/>
                </a:cubicBezTo>
                <a:cubicBezTo>
                  <a:pt x="1113" y="1963"/>
                  <a:pt x="1113" y="1963"/>
                  <a:pt x="1113" y="1963"/>
                </a:cubicBezTo>
                <a:cubicBezTo>
                  <a:pt x="1113" y="1963"/>
                  <a:pt x="1113" y="1963"/>
                  <a:pt x="1113" y="1963"/>
                </a:cubicBezTo>
                <a:cubicBezTo>
                  <a:pt x="1113" y="1963"/>
                  <a:pt x="1113" y="1963"/>
                  <a:pt x="1113" y="1963"/>
                </a:cubicBezTo>
                <a:cubicBezTo>
                  <a:pt x="1113" y="1963"/>
                  <a:pt x="1113" y="1963"/>
                  <a:pt x="1113" y="1963"/>
                </a:cubicBezTo>
                <a:cubicBezTo>
                  <a:pt x="1113" y="1964"/>
                  <a:pt x="1113" y="1964"/>
                  <a:pt x="1113" y="1964"/>
                </a:cubicBezTo>
                <a:cubicBezTo>
                  <a:pt x="1113" y="1964"/>
                  <a:pt x="1113" y="1964"/>
                  <a:pt x="1113" y="1964"/>
                </a:cubicBezTo>
                <a:cubicBezTo>
                  <a:pt x="1113" y="1964"/>
                  <a:pt x="1113" y="1964"/>
                  <a:pt x="1113" y="1964"/>
                </a:cubicBezTo>
                <a:cubicBezTo>
                  <a:pt x="1113" y="1964"/>
                  <a:pt x="1113" y="1964"/>
                  <a:pt x="1113" y="1964"/>
                </a:cubicBezTo>
                <a:cubicBezTo>
                  <a:pt x="1113" y="1964"/>
                  <a:pt x="1113" y="1964"/>
                  <a:pt x="1113" y="1965"/>
                </a:cubicBezTo>
                <a:cubicBezTo>
                  <a:pt x="1113" y="1965"/>
                  <a:pt x="1113" y="1965"/>
                  <a:pt x="1114" y="1965"/>
                </a:cubicBezTo>
                <a:cubicBezTo>
                  <a:pt x="1114" y="1965"/>
                  <a:pt x="1114" y="1965"/>
                  <a:pt x="1114" y="1965"/>
                </a:cubicBezTo>
                <a:cubicBezTo>
                  <a:pt x="1114" y="1965"/>
                  <a:pt x="1114" y="1965"/>
                  <a:pt x="1114" y="1965"/>
                </a:cubicBezTo>
                <a:cubicBezTo>
                  <a:pt x="1134" y="1970"/>
                  <a:pt x="1134" y="1970"/>
                  <a:pt x="1134" y="1970"/>
                </a:cubicBezTo>
                <a:cubicBezTo>
                  <a:pt x="1138" y="1978"/>
                  <a:pt x="1138" y="1978"/>
                  <a:pt x="1138" y="1978"/>
                </a:cubicBezTo>
                <a:cubicBezTo>
                  <a:pt x="1124" y="1975"/>
                  <a:pt x="1124" y="1975"/>
                  <a:pt x="1124" y="1975"/>
                </a:cubicBezTo>
                <a:cubicBezTo>
                  <a:pt x="1124" y="1975"/>
                  <a:pt x="1124" y="1975"/>
                  <a:pt x="1124" y="1975"/>
                </a:cubicBezTo>
                <a:cubicBezTo>
                  <a:pt x="1124" y="1975"/>
                  <a:pt x="1124" y="1975"/>
                  <a:pt x="1124" y="1975"/>
                </a:cubicBezTo>
                <a:cubicBezTo>
                  <a:pt x="1123" y="1975"/>
                  <a:pt x="1123" y="1975"/>
                  <a:pt x="1123" y="1975"/>
                </a:cubicBezTo>
                <a:cubicBezTo>
                  <a:pt x="1123" y="1975"/>
                  <a:pt x="1123" y="1975"/>
                  <a:pt x="1123" y="1975"/>
                </a:cubicBezTo>
                <a:cubicBezTo>
                  <a:pt x="1123" y="1975"/>
                  <a:pt x="1123" y="1975"/>
                  <a:pt x="1122" y="1975"/>
                </a:cubicBezTo>
                <a:cubicBezTo>
                  <a:pt x="1122" y="1975"/>
                  <a:pt x="1122" y="1975"/>
                  <a:pt x="1122" y="1975"/>
                </a:cubicBezTo>
                <a:cubicBezTo>
                  <a:pt x="1122" y="1975"/>
                  <a:pt x="1122" y="1975"/>
                  <a:pt x="1122" y="1976"/>
                </a:cubicBezTo>
                <a:cubicBezTo>
                  <a:pt x="1122" y="1976"/>
                  <a:pt x="1122" y="1976"/>
                  <a:pt x="1122" y="1976"/>
                </a:cubicBezTo>
                <a:cubicBezTo>
                  <a:pt x="1122" y="1976"/>
                  <a:pt x="1122" y="1976"/>
                  <a:pt x="1122" y="1976"/>
                </a:cubicBezTo>
                <a:cubicBezTo>
                  <a:pt x="1122" y="1976"/>
                  <a:pt x="1122" y="1976"/>
                  <a:pt x="1122" y="1976"/>
                </a:cubicBezTo>
                <a:cubicBezTo>
                  <a:pt x="1122" y="1976"/>
                  <a:pt x="1122" y="1976"/>
                  <a:pt x="1122" y="1976"/>
                </a:cubicBezTo>
                <a:cubicBezTo>
                  <a:pt x="1122" y="1976"/>
                  <a:pt x="1122" y="1976"/>
                  <a:pt x="1122" y="1977"/>
                </a:cubicBezTo>
                <a:cubicBezTo>
                  <a:pt x="1122" y="1977"/>
                  <a:pt x="1122" y="1977"/>
                  <a:pt x="1122" y="1977"/>
                </a:cubicBezTo>
                <a:cubicBezTo>
                  <a:pt x="1122" y="1977"/>
                  <a:pt x="1122" y="1977"/>
                  <a:pt x="1122" y="1977"/>
                </a:cubicBezTo>
                <a:cubicBezTo>
                  <a:pt x="1145" y="2008"/>
                  <a:pt x="1145" y="2008"/>
                  <a:pt x="1145" y="2008"/>
                </a:cubicBezTo>
                <a:cubicBezTo>
                  <a:pt x="1141" y="2013"/>
                  <a:pt x="1141" y="2013"/>
                  <a:pt x="1141" y="2013"/>
                </a:cubicBezTo>
                <a:lnTo>
                  <a:pt x="1107" y="1967"/>
                </a:lnTo>
                <a:close/>
                <a:moveTo>
                  <a:pt x="1139" y="2015"/>
                </a:moveTo>
                <a:cubicBezTo>
                  <a:pt x="1111" y="2043"/>
                  <a:pt x="1111" y="2043"/>
                  <a:pt x="1111" y="2043"/>
                </a:cubicBezTo>
                <a:cubicBezTo>
                  <a:pt x="1107" y="1972"/>
                  <a:pt x="1107" y="1972"/>
                  <a:pt x="1107" y="1972"/>
                </a:cubicBezTo>
                <a:lnTo>
                  <a:pt x="1139" y="2015"/>
                </a:lnTo>
                <a:close/>
                <a:moveTo>
                  <a:pt x="1125" y="2412"/>
                </a:moveTo>
                <a:cubicBezTo>
                  <a:pt x="1133" y="2535"/>
                  <a:pt x="1133" y="2535"/>
                  <a:pt x="1133" y="2535"/>
                </a:cubicBezTo>
                <a:cubicBezTo>
                  <a:pt x="1125" y="2536"/>
                  <a:pt x="1125" y="2536"/>
                  <a:pt x="1125" y="2536"/>
                </a:cubicBezTo>
                <a:cubicBezTo>
                  <a:pt x="1121" y="2470"/>
                  <a:pt x="1121" y="2470"/>
                  <a:pt x="1121" y="2470"/>
                </a:cubicBezTo>
                <a:cubicBezTo>
                  <a:pt x="1121" y="2470"/>
                  <a:pt x="1121" y="2470"/>
                  <a:pt x="1121" y="2470"/>
                </a:cubicBezTo>
                <a:cubicBezTo>
                  <a:pt x="1121" y="2470"/>
                  <a:pt x="1121" y="2470"/>
                  <a:pt x="1121" y="2470"/>
                </a:cubicBezTo>
                <a:cubicBezTo>
                  <a:pt x="1121" y="2470"/>
                  <a:pt x="1121" y="2470"/>
                  <a:pt x="1121" y="2470"/>
                </a:cubicBezTo>
                <a:cubicBezTo>
                  <a:pt x="1121" y="2470"/>
                  <a:pt x="1121" y="2469"/>
                  <a:pt x="1121" y="2469"/>
                </a:cubicBezTo>
                <a:cubicBezTo>
                  <a:pt x="1121" y="2469"/>
                  <a:pt x="1121" y="2469"/>
                  <a:pt x="1120" y="2469"/>
                </a:cubicBezTo>
                <a:cubicBezTo>
                  <a:pt x="1120" y="2469"/>
                  <a:pt x="1120" y="2469"/>
                  <a:pt x="1120" y="2469"/>
                </a:cubicBezTo>
                <a:cubicBezTo>
                  <a:pt x="1120" y="2469"/>
                  <a:pt x="1120" y="2469"/>
                  <a:pt x="1120" y="2469"/>
                </a:cubicBezTo>
                <a:cubicBezTo>
                  <a:pt x="1120" y="2469"/>
                  <a:pt x="1120" y="2469"/>
                  <a:pt x="1120" y="2469"/>
                </a:cubicBezTo>
                <a:cubicBezTo>
                  <a:pt x="1120" y="2469"/>
                  <a:pt x="1120" y="2469"/>
                  <a:pt x="1120" y="2469"/>
                </a:cubicBezTo>
                <a:cubicBezTo>
                  <a:pt x="1120" y="2469"/>
                  <a:pt x="1120" y="2469"/>
                  <a:pt x="1120" y="2469"/>
                </a:cubicBezTo>
                <a:cubicBezTo>
                  <a:pt x="1119" y="2469"/>
                  <a:pt x="1119" y="2469"/>
                  <a:pt x="1119" y="2469"/>
                </a:cubicBezTo>
                <a:cubicBezTo>
                  <a:pt x="1119" y="2469"/>
                  <a:pt x="1119" y="2469"/>
                  <a:pt x="1119" y="2469"/>
                </a:cubicBezTo>
                <a:cubicBezTo>
                  <a:pt x="1119" y="2469"/>
                  <a:pt x="1119" y="2469"/>
                  <a:pt x="1119" y="2469"/>
                </a:cubicBezTo>
                <a:cubicBezTo>
                  <a:pt x="1119" y="2469"/>
                  <a:pt x="1119" y="2469"/>
                  <a:pt x="1119" y="2469"/>
                </a:cubicBezTo>
                <a:cubicBezTo>
                  <a:pt x="1119" y="2469"/>
                  <a:pt x="1119" y="2469"/>
                  <a:pt x="1118" y="2469"/>
                </a:cubicBezTo>
                <a:cubicBezTo>
                  <a:pt x="1118" y="2469"/>
                  <a:pt x="1118" y="2469"/>
                  <a:pt x="1118" y="2469"/>
                </a:cubicBezTo>
                <a:cubicBezTo>
                  <a:pt x="1118" y="2469"/>
                  <a:pt x="1118" y="2469"/>
                  <a:pt x="1118" y="2469"/>
                </a:cubicBezTo>
                <a:cubicBezTo>
                  <a:pt x="1118" y="2469"/>
                  <a:pt x="1118" y="2469"/>
                  <a:pt x="1118" y="2469"/>
                </a:cubicBezTo>
                <a:cubicBezTo>
                  <a:pt x="1118" y="2469"/>
                  <a:pt x="1118" y="2469"/>
                  <a:pt x="1118" y="2469"/>
                </a:cubicBezTo>
                <a:cubicBezTo>
                  <a:pt x="1118" y="2469"/>
                  <a:pt x="1118" y="2469"/>
                  <a:pt x="1118" y="2469"/>
                </a:cubicBezTo>
                <a:cubicBezTo>
                  <a:pt x="1090" y="2540"/>
                  <a:pt x="1090" y="2540"/>
                  <a:pt x="1090" y="2540"/>
                </a:cubicBezTo>
                <a:cubicBezTo>
                  <a:pt x="1079" y="2542"/>
                  <a:pt x="1079" y="2542"/>
                  <a:pt x="1079" y="2542"/>
                </a:cubicBezTo>
                <a:cubicBezTo>
                  <a:pt x="1119" y="2443"/>
                  <a:pt x="1119" y="2443"/>
                  <a:pt x="1119" y="2443"/>
                </a:cubicBezTo>
                <a:cubicBezTo>
                  <a:pt x="1119" y="2443"/>
                  <a:pt x="1119" y="2443"/>
                  <a:pt x="1119" y="2443"/>
                </a:cubicBezTo>
                <a:cubicBezTo>
                  <a:pt x="1119" y="2443"/>
                  <a:pt x="1119" y="2443"/>
                  <a:pt x="1119" y="2443"/>
                </a:cubicBezTo>
                <a:cubicBezTo>
                  <a:pt x="1119" y="2442"/>
                  <a:pt x="1119" y="2442"/>
                  <a:pt x="1119" y="2442"/>
                </a:cubicBezTo>
                <a:cubicBezTo>
                  <a:pt x="1119" y="2442"/>
                  <a:pt x="1119" y="2442"/>
                  <a:pt x="1119" y="2442"/>
                </a:cubicBezTo>
                <a:cubicBezTo>
                  <a:pt x="1118" y="2428"/>
                  <a:pt x="1118" y="2428"/>
                  <a:pt x="1118" y="2428"/>
                </a:cubicBezTo>
                <a:cubicBezTo>
                  <a:pt x="1118" y="2428"/>
                  <a:pt x="1118" y="2428"/>
                  <a:pt x="1118" y="2428"/>
                </a:cubicBezTo>
                <a:cubicBezTo>
                  <a:pt x="1118" y="2423"/>
                  <a:pt x="1118" y="2423"/>
                  <a:pt x="1118" y="2423"/>
                </a:cubicBezTo>
                <a:cubicBezTo>
                  <a:pt x="1124" y="2412"/>
                  <a:pt x="1124" y="2412"/>
                  <a:pt x="1124" y="2412"/>
                </a:cubicBezTo>
                <a:lnTo>
                  <a:pt x="1125" y="2412"/>
                </a:lnTo>
                <a:close/>
                <a:moveTo>
                  <a:pt x="1125" y="2409"/>
                </a:moveTo>
                <a:cubicBezTo>
                  <a:pt x="1125" y="2409"/>
                  <a:pt x="1125" y="2409"/>
                  <a:pt x="1125" y="2409"/>
                </a:cubicBezTo>
                <a:cubicBezTo>
                  <a:pt x="1125" y="2409"/>
                  <a:pt x="1125" y="2409"/>
                  <a:pt x="1125" y="2409"/>
                </a:cubicBezTo>
                <a:close/>
                <a:moveTo>
                  <a:pt x="1185" y="2431"/>
                </a:moveTo>
                <a:cubicBezTo>
                  <a:pt x="1188" y="2432"/>
                  <a:pt x="1188" y="2432"/>
                  <a:pt x="1188" y="2432"/>
                </a:cubicBezTo>
                <a:cubicBezTo>
                  <a:pt x="1181" y="2495"/>
                  <a:pt x="1181" y="2495"/>
                  <a:pt x="1181" y="2495"/>
                </a:cubicBezTo>
                <a:cubicBezTo>
                  <a:pt x="1178" y="2489"/>
                  <a:pt x="1178" y="2489"/>
                  <a:pt x="1178" y="2489"/>
                </a:cubicBezTo>
                <a:lnTo>
                  <a:pt x="1185" y="2431"/>
                </a:lnTo>
                <a:close/>
                <a:moveTo>
                  <a:pt x="1176" y="2484"/>
                </a:moveTo>
                <a:cubicBezTo>
                  <a:pt x="1148" y="2422"/>
                  <a:pt x="1148" y="2422"/>
                  <a:pt x="1148" y="2422"/>
                </a:cubicBezTo>
                <a:cubicBezTo>
                  <a:pt x="1182" y="2431"/>
                  <a:pt x="1182" y="2431"/>
                  <a:pt x="1182" y="2431"/>
                </a:cubicBezTo>
                <a:lnTo>
                  <a:pt x="1176" y="2484"/>
                </a:lnTo>
                <a:close/>
                <a:moveTo>
                  <a:pt x="1185" y="2428"/>
                </a:moveTo>
                <a:cubicBezTo>
                  <a:pt x="1186" y="2426"/>
                  <a:pt x="1186" y="2426"/>
                  <a:pt x="1186" y="2426"/>
                </a:cubicBezTo>
                <a:cubicBezTo>
                  <a:pt x="1189" y="2427"/>
                  <a:pt x="1189" y="2427"/>
                  <a:pt x="1189" y="2427"/>
                </a:cubicBezTo>
                <a:cubicBezTo>
                  <a:pt x="1188" y="2429"/>
                  <a:pt x="1188" y="2429"/>
                  <a:pt x="1188" y="2429"/>
                </a:cubicBezTo>
                <a:lnTo>
                  <a:pt x="1185" y="2428"/>
                </a:lnTo>
                <a:close/>
                <a:moveTo>
                  <a:pt x="1191" y="2433"/>
                </a:moveTo>
                <a:cubicBezTo>
                  <a:pt x="1447" y="2493"/>
                  <a:pt x="1447" y="2493"/>
                  <a:pt x="1447" y="2493"/>
                </a:cubicBezTo>
                <a:cubicBezTo>
                  <a:pt x="1195" y="2526"/>
                  <a:pt x="1195" y="2526"/>
                  <a:pt x="1195" y="2526"/>
                </a:cubicBezTo>
                <a:cubicBezTo>
                  <a:pt x="1183" y="2500"/>
                  <a:pt x="1183" y="2500"/>
                  <a:pt x="1183" y="2500"/>
                </a:cubicBezTo>
                <a:lnTo>
                  <a:pt x="1191" y="2433"/>
                </a:lnTo>
                <a:close/>
                <a:moveTo>
                  <a:pt x="1189" y="2424"/>
                </a:moveTo>
                <a:cubicBezTo>
                  <a:pt x="1186" y="2423"/>
                  <a:pt x="1186" y="2423"/>
                  <a:pt x="1186" y="2423"/>
                </a:cubicBezTo>
                <a:cubicBezTo>
                  <a:pt x="1186" y="2420"/>
                  <a:pt x="1186" y="2420"/>
                  <a:pt x="1186" y="2420"/>
                </a:cubicBezTo>
                <a:cubicBezTo>
                  <a:pt x="1189" y="2420"/>
                  <a:pt x="1189" y="2420"/>
                  <a:pt x="1189" y="2420"/>
                </a:cubicBezTo>
                <a:lnTo>
                  <a:pt x="1189" y="2424"/>
                </a:lnTo>
                <a:close/>
                <a:moveTo>
                  <a:pt x="1184" y="2416"/>
                </a:moveTo>
                <a:cubicBezTo>
                  <a:pt x="1154" y="2409"/>
                  <a:pt x="1154" y="2409"/>
                  <a:pt x="1154" y="2409"/>
                </a:cubicBezTo>
                <a:cubicBezTo>
                  <a:pt x="1188" y="2377"/>
                  <a:pt x="1188" y="2377"/>
                  <a:pt x="1188" y="2377"/>
                </a:cubicBezTo>
                <a:lnTo>
                  <a:pt x="1184" y="2416"/>
                </a:lnTo>
                <a:close/>
                <a:moveTo>
                  <a:pt x="1184" y="2419"/>
                </a:moveTo>
                <a:cubicBezTo>
                  <a:pt x="1183" y="2423"/>
                  <a:pt x="1183" y="2423"/>
                  <a:pt x="1183" y="2423"/>
                </a:cubicBezTo>
                <a:cubicBezTo>
                  <a:pt x="1148" y="2414"/>
                  <a:pt x="1148" y="2414"/>
                  <a:pt x="1148" y="2414"/>
                </a:cubicBezTo>
                <a:cubicBezTo>
                  <a:pt x="1151" y="2411"/>
                  <a:pt x="1151" y="2411"/>
                  <a:pt x="1151" y="2411"/>
                </a:cubicBezTo>
                <a:lnTo>
                  <a:pt x="1184" y="2419"/>
                </a:lnTo>
                <a:close/>
                <a:moveTo>
                  <a:pt x="1145" y="2414"/>
                </a:moveTo>
                <a:cubicBezTo>
                  <a:pt x="1136" y="2412"/>
                  <a:pt x="1136" y="2412"/>
                  <a:pt x="1136" y="2412"/>
                </a:cubicBezTo>
                <a:cubicBezTo>
                  <a:pt x="1139" y="2408"/>
                  <a:pt x="1139" y="2408"/>
                  <a:pt x="1139" y="2408"/>
                </a:cubicBezTo>
                <a:cubicBezTo>
                  <a:pt x="1148" y="2410"/>
                  <a:pt x="1148" y="2410"/>
                  <a:pt x="1148" y="2410"/>
                </a:cubicBezTo>
                <a:lnTo>
                  <a:pt x="1145" y="2414"/>
                </a:lnTo>
                <a:close/>
                <a:moveTo>
                  <a:pt x="1142" y="2416"/>
                </a:moveTo>
                <a:cubicBezTo>
                  <a:pt x="1136" y="2422"/>
                  <a:pt x="1136" y="2422"/>
                  <a:pt x="1136" y="2422"/>
                </a:cubicBezTo>
                <a:cubicBezTo>
                  <a:pt x="1134" y="2419"/>
                  <a:pt x="1134" y="2419"/>
                  <a:pt x="1134" y="2419"/>
                </a:cubicBezTo>
                <a:cubicBezTo>
                  <a:pt x="1134" y="2414"/>
                  <a:pt x="1134" y="2414"/>
                  <a:pt x="1134" y="2414"/>
                </a:cubicBezTo>
                <a:lnTo>
                  <a:pt x="1142" y="2416"/>
                </a:lnTo>
                <a:close/>
                <a:moveTo>
                  <a:pt x="1134" y="2410"/>
                </a:moveTo>
                <a:cubicBezTo>
                  <a:pt x="1133" y="2407"/>
                  <a:pt x="1133" y="2407"/>
                  <a:pt x="1133" y="2407"/>
                </a:cubicBezTo>
                <a:cubicBezTo>
                  <a:pt x="1136" y="2408"/>
                  <a:pt x="1136" y="2408"/>
                  <a:pt x="1136" y="2408"/>
                </a:cubicBezTo>
                <a:lnTo>
                  <a:pt x="1134" y="2410"/>
                </a:lnTo>
                <a:close/>
                <a:moveTo>
                  <a:pt x="1138" y="2405"/>
                </a:moveTo>
                <a:cubicBezTo>
                  <a:pt x="1133" y="2404"/>
                  <a:pt x="1133" y="2404"/>
                  <a:pt x="1133" y="2404"/>
                </a:cubicBezTo>
                <a:cubicBezTo>
                  <a:pt x="1125" y="2270"/>
                  <a:pt x="1125" y="2270"/>
                  <a:pt x="1125" y="2270"/>
                </a:cubicBezTo>
                <a:cubicBezTo>
                  <a:pt x="1185" y="2349"/>
                  <a:pt x="1185" y="2349"/>
                  <a:pt x="1185" y="2349"/>
                </a:cubicBezTo>
                <a:cubicBezTo>
                  <a:pt x="1185" y="2349"/>
                  <a:pt x="1185" y="2349"/>
                  <a:pt x="1185" y="2349"/>
                </a:cubicBezTo>
                <a:cubicBezTo>
                  <a:pt x="1190" y="2357"/>
                  <a:pt x="1190" y="2357"/>
                  <a:pt x="1190" y="2357"/>
                </a:cubicBezTo>
                <a:lnTo>
                  <a:pt x="1138" y="2405"/>
                </a:lnTo>
                <a:close/>
                <a:moveTo>
                  <a:pt x="1131" y="2410"/>
                </a:moveTo>
                <a:cubicBezTo>
                  <a:pt x="1130" y="2410"/>
                  <a:pt x="1130" y="2410"/>
                  <a:pt x="1130" y="2410"/>
                </a:cubicBezTo>
                <a:cubicBezTo>
                  <a:pt x="1128" y="2406"/>
                  <a:pt x="1128" y="2406"/>
                  <a:pt x="1128" y="2406"/>
                </a:cubicBezTo>
                <a:cubicBezTo>
                  <a:pt x="1131" y="2406"/>
                  <a:pt x="1131" y="2406"/>
                  <a:pt x="1131" y="2406"/>
                </a:cubicBezTo>
                <a:lnTo>
                  <a:pt x="1131" y="2410"/>
                </a:lnTo>
                <a:close/>
                <a:moveTo>
                  <a:pt x="1122" y="2539"/>
                </a:moveTo>
                <a:cubicBezTo>
                  <a:pt x="1122" y="2542"/>
                  <a:pt x="1122" y="2542"/>
                  <a:pt x="1122" y="2542"/>
                </a:cubicBezTo>
                <a:cubicBezTo>
                  <a:pt x="1090" y="2546"/>
                  <a:pt x="1090" y="2546"/>
                  <a:pt x="1090" y="2546"/>
                </a:cubicBezTo>
                <a:cubicBezTo>
                  <a:pt x="1092" y="2543"/>
                  <a:pt x="1092" y="2543"/>
                  <a:pt x="1092" y="2543"/>
                </a:cubicBezTo>
                <a:lnTo>
                  <a:pt x="1122" y="2539"/>
                </a:lnTo>
                <a:close/>
                <a:moveTo>
                  <a:pt x="1093" y="2540"/>
                </a:moveTo>
                <a:cubicBezTo>
                  <a:pt x="1118" y="2476"/>
                  <a:pt x="1118" y="2476"/>
                  <a:pt x="1118" y="2476"/>
                </a:cubicBezTo>
                <a:cubicBezTo>
                  <a:pt x="1122" y="2536"/>
                  <a:pt x="1122" y="2536"/>
                  <a:pt x="1122" y="2536"/>
                </a:cubicBezTo>
                <a:lnTo>
                  <a:pt x="1093" y="2540"/>
                </a:lnTo>
                <a:close/>
                <a:moveTo>
                  <a:pt x="1117" y="2407"/>
                </a:moveTo>
                <a:cubicBezTo>
                  <a:pt x="1117" y="2403"/>
                  <a:pt x="1117" y="2403"/>
                  <a:pt x="1117" y="2403"/>
                </a:cubicBezTo>
                <a:cubicBezTo>
                  <a:pt x="1124" y="2405"/>
                  <a:pt x="1124" y="2405"/>
                  <a:pt x="1124" y="2405"/>
                </a:cubicBezTo>
                <a:cubicBezTo>
                  <a:pt x="1122" y="2408"/>
                  <a:pt x="1122" y="2408"/>
                  <a:pt x="1122" y="2408"/>
                </a:cubicBezTo>
                <a:lnTo>
                  <a:pt x="1117" y="2407"/>
                </a:lnTo>
                <a:close/>
                <a:moveTo>
                  <a:pt x="1121" y="2411"/>
                </a:moveTo>
                <a:cubicBezTo>
                  <a:pt x="1118" y="2417"/>
                  <a:pt x="1118" y="2417"/>
                  <a:pt x="1118" y="2417"/>
                </a:cubicBezTo>
                <a:cubicBezTo>
                  <a:pt x="1117" y="2415"/>
                  <a:pt x="1117" y="2415"/>
                  <a:pt x="1117" y="2415"/>
                </a:cubicBezTo>
                <a:cubicBezTo>
                  <a:pt x="1117" y="2415"/>
                  <a:pt x="1117" y="2415"/>
                  <a:pt x="1117" y="2415"/>
                </a:cubicBezTo>
                <a:cubicBezTo>
                  <a:pt x="1117" y="2410"/>
                  <a:pt x="1117" y="2410"/>
                  <a:pt x="1117" y="2410"/>
                </a:cubicBezTo>
                <a:lnTo>
                  <a:pt x="1121" y="2411"/>
                </a:lnTo>
                <a:close/>
                <a:moveTo>
                  <a:pt x="1116" y="2400"/>
                </a:moveTo>
                <a:cubicBezTo>
                  <a:pt x="1108" y="2267"/>
                  <a:pt x="1108" y="2267"/>
                  <a:pt x="1108" y="2267"/>
                </a:cubicBezTo>
                <a:cubicBezTo>
                  <a:pt x="1108" y="2267"/>
                  <a:pt x="1108" y="2267"/>
                  <a:pt x="1108" y="2267"/>
                </a:cubicBezTo>
                <a:cubicBezTo>
                  <a:pt x="1108" y="2267"/>
                  <a:pt x="1108" y="2267"/>
                  <a:pt x="1108" y="2267"/>
                </a:cubicBezTo>
                <a:cubicBezTo>
                  <a:pt x="1108" y="2267"/>
                  <a:pt x="1108" y="2267"/>
                  <a:pt x="1108" y="2267"/>
                </a:cubicBezTo>
                <a:cubicBezTo>
                  <a:pt x="1108" y="2266"/>
                  <a:pt x="1107" y="2266"/>
                  <a:pt x="1107" y="2266"/>
                </a:cubicBezTo>
                <a:cubicBezTo>
                  <a:pt x="1107" y="2266"/>
                  <a:pt x="1107" y="2266"/>
                  <a:pt x="1107" y="2266"/>
                </a:cubicBezTo>
                <a:cubicBezTo>
                  <a:pt x="1107" y="2266"/>
                  <a:pt x="1107" y="2266"/>
                  <a:pt x="1107" y="2266"/>
                </a:cubicBezTo>
                <a:cubicBezTo>
                  <a:pt x="1106" y="2266"/>
                  <a:pt x="1106" y="2266"/>
                  <a:pt x="1106" y="2267"/>
                </a:cubicBezTo>
                <a:cubicBezTo>
                  <a:pt x="1106" y="2267"/>
                  <a:pt x="1106" y="2267"/>
                  <a:pt x="1106" y="2267"/>
                </a:cubicBezTo>
                <a:cubicBezTo>
                  <a:pt x="999" y="2372"/>
                  <a:pt x="999" y="2372"/>
                  <a:pt x="999" y="2372"/>
                </a:cubicBezTo>
                <a:cubicBezTo>
                  <a:pt x="988" y="2370"/>
                  <a:pt x="988" y="2370"/>
                  <a:pt x="988" y="2370"/>
                </a:cubicBezTo>
                <a:cubicBezTo>
                  <a:pt x="1107" y="2252"/>
                  <a:pt x="1107" y="2252"/>
                  <a:pt x="1107" y="2252"/>
                </a:cubicBezTo>
                <a:cubicBezTo>
                  <a:pt x="1107" y="2252"/>
                  <a:pt x="1107" y="2252"/>
                  <a:pt x="1107" y="2252"/>
                </a:cubicBezTo>
                <a:cubicBezTo>
                  <a:pt x="1107" y="2252"/>
                  <a:pt x="1107" y="2252"/>
                  <a:pt x="1107" y="2251"/>
                </a:cubicBezTo>
                <a:cubicBezTo>
                  <a:pt x="1107" y="2251"/>
                  <a:pt x="1107" y="2251"/>
                  <a:pt x="1107" y="2251"/>
                </a:cubicBezTo>
                <a:cubicBezTo>
                  <a:pt x="1107" y="2251"/>
                  <a:pt x="1107" y="2251"/>
                  <a:pt x="1107" y="2251"/>
                </a:cubicBezTo>
                <a:cubicBezTo>
                  <a:pt x="1107" y="2251"/>
                  <a:pt x="1107" y="2250"/>
                  <a:pt x="1107" y="2250"/>
                </a:cubicBezTo>
                <a:cubicBezTo>
                  <a:pt x="1107" y="2250"/>
                  <a:pt x="1107" y="2250"/>
                  <a:pt x="1107" y="2250"/>
                </a:cubicBezTo>
                <a:cubicBezTo>
                  <a:pt x="1107" y="2250"/>
                  <a:pt x="1107" y="2250"/>
                  <a:pt x="1107" y="2250"/>
                </a:cubicBezTo>
                <a:cubicBezTo>
                  <a:pt x="1107" y="2250"/>
                  <a:pt x="1107" y="2250"/>
                  <a:pt x="1106" y="2250"/>
                </a:cubicBezTo>
                <a:cubicBezTo>
                  <a:pt x="1092" y="2246"/>
                  <a:pt x="1092" y="2246"/>
                  <a:pt x="1092" y="2246"/>
                </a:cubicBezTo>
                <a:cubicBezTo>
                  <a:pt x="1092" y="2246"/>
                  <a:pt x="1092" y="2246"/>
                  <a:pt x="1092" y="2246"/>
                </a:cubicBezTo>
                <a:cubicBezTo>
                  <a:pt x="1092" y="2246"/>
                  <a:pt x="1092" y="2246"/>
                  <a:pt x="1092" y="2246"/>
                </a:cubicBezTo>
                <a:cubicBezTo>
                  <a:pt x="908" y="2201"/>
                  <a:pt x="908" y="2201"/>
                  <a:pt x="908" y="2201"/>
                </a:cubicBezTo>
                <a:cubicBezTo>
                  <a:pt x="908" y="2201"/>
                  <a:pt x="908" y="2201"/>
                  <a:pt x="908" y="2201"/>
                </a:cubicBezTo>
                <a:cubicBezTo>
                  <a:pt x="908" y="2201"/>
                  <a:pt x="908" y="2201"/>
                  <a:pt x="908" y="2201"/>
                </a:cubicBezTo>
                <a:cubicBezTo>
                  <a:pt x="908" y="2201"/>
                  <a:pt x="908" y="2201"/>
                  <a:pt x="908" y="2201"/>
                </a:cubicBezTo>
                <a:cubicBezTo>
                  <a:pt x="907" y="2201"/>
                  <a:pt x="907" y="2201"/>
                  <a:pt x="907" y="2201"/>
                </a:cubicBezTo>
                <a:cubicBezTo>
                  <a:pt x="907" y="2201"/>
                  <a:pt x="907" y="2201"/>
                  <a:pt x="907" y="2201"/>
                </a:cubicBezTo>
                <a:cubicBezTo>
                  <a:pt x="907" y="2201"/>
                  <a:pt x="907" y="2201"/>
                  <a:pt x="907" y="2201"/>
                </a:cubicBezTo>
                <a:cubicBezTo>
                  <a:pt x="907" y="2201"/>
                  <a:pt x="907" y="2201"/>
                  <a:pt x="907" y="2201"/>
                </a:cubicBezTo>
                <a:cubicBezTo>
                  <a:pt x="907" y="2201"/>
                  <a:pt x="907" y="2201"/>
                  <a:pt x="907" y="2201"/>
                </a:cubicBezTo>
                <a:cubicBezTo>
                  <a:pt x="907" y="2201"/>
                  <a:pt x="907" y="2201"/>
                  <a:pt x="907" y="2202"/>
                </a:cubicBezTo>
                <a:cubicBezTo>
                  <a:pt x="907" y="2202"/>
                  <a:pt x="907" y="2202"/>
                  <a:pt x="907" y="2202"/>
                </a:cubicBezTo>
                <a:cubicBezTo>
                  <a:pt x="907" y="2202"/>
                  <a:pt x="907" y="2202"/>
                  <a:pt x="907" y="2202"/>
                </a:cubicBezTo>
                <a:cubicBezTo>
                  <a:pt x="907" y="2202"/>
                  <a:pt x="907" y="2202"/>
                  <a:pt x="907" y="2202"/>
                </a:cubicBezTo>
                <a:cubicBezTo>
                  <a:pt x="907" y="2202"/>
                  <a:pt x="907" y="2202"/>
                  <a:pt x="907" y="2202"/>
                </a:cubicBezTo>
                <a:cubicBezTo>
                  <a:pt x="907" y="2202"/>
                  <a:pt x="907" y="2202"/>
                  <a:pt x="907" y="2203"/>
                </a:cubicBezTo>
                <a:cubicBezTo>
                  <a:pt x="979" y="2367"/>
                  <a:pt x="979" y="2367"/>
                  <a:pt x="979" y="2367"/>
                </a:cubicBezTo>
                <a:cubicBezTo>
                  <a:pt x="968" y="2365"/>
                  <a:pt x="968" y="2365"/>
                  <a:pt x="968" y="2365"/>
                </a:cubicBezTo>
                <a:cubicBezTo>
                  <a:pt x="889" y="2184"/>
                  <a:pt x="889" y="2184"/>
                  <a:pt x="889" y="2184"/>
                </a:cubicBezTo>
                <a:cubicBezTo>
                  <a:pt x="920" y="2135"/>
                  <a:pt x="920" y="2135"/>
                  <a:pt x="920" y="2135"/>
                </a:cubicBezTo>
                <a:cubicBezTo>
                  <a:pt x="951" y="2105"/>
                  <a:pt x="951" y="2105"/>
                  <a:pt x="951" y="2105"/>
                </a:cubicBezTo>
                <a:cubicBezTo>
                  <a:pt x="906" y="2175"/>
                  <a:pt x="906" y="2175"/>
                  <a:pt x="906" y="2175"/>
                </a:cubicBezTo>
                <a:cubicBezTo>
                  <a:pt x="906" y="2175"/>
                  <a:pt x="906" y="2175"/>
                  <a:pt x="906" y="2175"/>
                </a:cubicBezTo>
                <a:cubicBezTo>
                  <a:pt x="906" y="2175"/>
                  <a:pt x="906" y="2175"/>
                  <a:pt x="906" y="2175"/>
                </a:cubicBezTo>
                <a:cubicBezTo>
                  <a:pt x="900" y="2187"/>
                  <a:pt x="900" y="2187"/>
                  <a:pt x="900" y="2187"/>
                </a:cubicBezTo>
                <a:cubicBezTo>
                  <a:pt x="900" y="2187"/>
                  <a:pt x="900" y="2187"/>
                  <a:pt x="900" y="2187"/>
                </a:cubicBezTo>
                <a:cubicBezTo>
                  <a:pt x="900" y="2187"/>
                  <a:pt x="900" y="2187"/>
                  <a:pt x="900" y="2187"/>
                </a:cubicBezTo>
                <a:cubicBezTo>
                  <a:pt x="900" y="2187"/>
                  <a:pt x="900" y="2187"/>
                  <a:pt x="900" y="2187"/>
                </a:cubicBezTo>
                <a:cubicBezTo>
                  <a:pt x="900" y="2187"/>
                  <a:pt x="900" y="2187"/>
                  <a:pt x="900" y="2187"/>
                </a:cubicBezTo>
                <a:cubicBezTo>
                  <a:pt x="900" y="2187"/>
                  <a:pt x="900" y="2188"/>
                  <a:pt x="900" y="2188"/>
                </a:cubicBezTo>
                <a:cubicBezTo>
                  <a:pt x="900" y="2188"/>
                  <a:pt x="900" y="2188"/>
                  <a:pt x="900" y="2188"/>
                </a:cubicBezTo>
                <a:cubicBezTo>
                  <a:pt x="900" y="2188"/>
                  <a:pt x="900" y="2188"/>
                  <a:pt x="900" y="2188"/>
                </a:cubicBezTo>
                <a:cubicBezTo>
                  <a:pt x="900" y="2188"/>
                  <a:pt x="900" y="2188"/>
                  <a:pt x="901" y="2188"/>
                </a:cubicBezTo>
                <a:cubicBezTo>
                  <a:pt x="901" y="2188"/>
                  <a:pt x="901" y="2188"/>
                  <a:pt x="901" y="2188"/>
                </a:cubicBezTo>
                <a:cubicBezTo>
                  <a:pt x="901" y="2188"/>
                  <a:pt x="901" y="2189"/>
                  <a:pt x="901" y="2189"/>
                </a:cubicBezTo>
                <a:cubicBezTo>
                  <a:pt x="901" y="2189"/>
                  <a:pt x="901" y="2189"/>
                  <a:pt x="901" y="2189"/>
                </a:cubicBezTo>
                <a:cubicBezTo>
                  <a:pt x="901" y="2189"/>
                  <a:pt x="901" y="2189"/>
                  <a:pt x="901" y="2189"/>
                </a:cubicBezTo>
                <a:cubicBezTo>
                  <a:pt x="1101" y="2238"/>
                  <a:pt x="1101" y="2238"/>
                  <a:pt x="1101" y="2238"/>
                </a:cubicBezTo>
                <a:cubicBezTo>
                  <a:pt x="1101" y="2238"/>
                  <a:pt x="1101" y="2238"/>
                  <a:pt x="1101" y="2238"/>
                </a:cubicBezTo>
                <a:cubicBezTo>
                  <a:pt x="1101" y="2238"/>
                  <a:pt x="1101" y="2238"/>
                  <a:pt x="1101" y="2238"/>
                </a:cubicBezTo>
                <a:cubicBezTo>
                  <a:pt x="1102" y="2238"/>
                  <a:pt x="1102" y="2238"/>
                  <a:pt x="1102" y="2238"/>
                </a:cubicBezTo>
                <a:cubicBezTo>
                  <a:pt x="1102" y="2238"/>
                  <a:pt x="1102" y="2238"/>
                  <a:pt x="1102" y="2238"/>
                </a:cubicBezTo>
                <a:cubicBezTo>
                  <a:pt x="1102" y="2238"/>
                  <a:pt x="1102" y="2238"/>
                  <a:pt x="1102" y="2238"/>
                </a:cubicBezTo>
                <a:cubicBezTo>
                  <a:pt x="1102" y="2238"/>
                  <a:pt x="1103" y="2237"/>
                  <a:pt x="1103" y="2237"/>
                </a:cubicBezTo>
                <a:cubicBezTo>
                  <a:pt x="1103" y="2237"/>
                  <a:pt x="1103" y="2237"/>
                  <a:pt x="1103" y="2237"/>
                </a:cubicBezTo>
                <a:cubicBezTo>
                  <a:pt x="1103" y="2237"/>
                  <a:pt x="1103" y="2237"/>
                  <a:pt x="1103" y="2237"/>
                </a:cubicBezTo>
                <a:cubicBezTo>
                  <a:pt x="1103" y="2237"/>
                  <a:pt x="1103" y="2237"/>
                  <a:pt x="1103" y="2236"/>
                </a:cubicBezTo>
                <a:cubicBezTo>
                  <a:pt x="1103" y="2236"/>
                  <a:pt x="1103" y="2236"/>
                  <a:pt x="1103" y="2236"/>
                </a:cubicBezTo>
                <a:cubicBezTo>
                  <a:pt x="1103" y="2236"/>
                  <a:pt x="1103" y="2236"/>
                  <a:pt x="1103" y="2236"/>
                </a:cubicBezTo>
                <a:cubicBezTo>
                  <a:pt x="1000" y="2057"/>
                  <a:pt x="1000" y="2057"/>
                  <a:pt x="1000" y="2057"/>
                </a:cubicBezTo>
                <a:cubicBezTo>
                  <a:pt x="1007" y="2051"/>
                  <a:pt x="1007" y="2051"/>
                  <a:pt x="1007" y="2051"/>
                </a:cubicBezTo>
                <a:cubicBezTo>
                  <a:pt x="1103" y="2219"/>
                  <a:pt x="1103" y="2219"/>
                  <a:pt x="1103" y="2219"/>
                </a:cubicBezTo>
                <a:cubicBezTo>
                  <a:pt x="1103" y="2219"/>
                  <a:pt x="1103" y="2219"/>
                  <a:pt x="1103" y="2219"/>
                </a:cubicBezTo>
                <a:cubicBezTo>
                  <a:pt x="1103" y="2219"/>
                  <a:pt x="1103" y="2219"/>
                  <a:pt x="1103" y="2219"/>
                </a:cubicBezTo>
                <a:cubicBezTo>
                  <a:pt x="1103" y="2220"/>
                  <a:pt x="1104" y="2220"/>
                  <a:pt x="1104" y="2220"/>
                </a:cubicBezTo>
                <a:cubicBezTo>
                  <a:pt x="1104" y="2220"/>
                  <a:pt x="1104" y="2220"/>
                  <a:pt x="1104" y="2220"/>
                </a:cubicBezTo>
                <a:cubicBezTo>
                  <a:pt x="1104" y="2220"/>
                  <a:pt x="1104" y="2220"/>
                  <a:pt x="1105" y="2220"/>
                </a:cubicBezTo>
                <a:cubicBezTo>
                  <a:pt x="1105" y="2220"/>
                  <a:pt x="1105" y="2220"/>
                  <a:pt x="1105" y="2220"/>
                </a:cubicBezTo>
                <a:cubicBezTo>
                  <a:pt x="1105" y="2220"/>
                  <a:pt x="1105" y="2219"/>
                  <a:pt x="1105" y="2219"/>
                </a:cubicBezTo>
                <a:cubicBezTo>
                  <a:pt x="1105" y="2219"/>
                  <a:pt x="1105" y="2219"/>
                  <a:pt x="1105" y="2219"/>
                </a:cubicBezTo>
                <a:cubicBezTo>
                  <a:pt x="1105" y="2219"/>
                  <a:pt x="1105" y="2219"/>
                  <a:pt x="1105" y="2219"/>
                </a:cubicBezTo>
                <a:cubicBezTo>
                  <a:pt x="1105" y="2219"/>
                  <a:pt x="1105" y="2219"/>
                  <a:pt x="1105" y="2219"/>
                </a:cubicBezTo>
                <a:cubicBezTo>
                  <a:pt x="1105" y="2219"/>
                  <a:pt x="1105" y="2219"/>
                  <a:pt x="1105" y="2218"/>
                </a:cubicBezTo>
                <a:cubicBezTo>
                  <a:pt x="1105" y="2218"/>
                  <a:pt x="1105" y="2218"/>
                  <a:pt x="1105" y="2218"/>
                </a:cubicBezTo>
                <a:cubicBezTo>
                  <a:pt x="1105" y="2218"/>
                  <a:pt x="1105" y="2218"/>
                  <a:pt x="1105" y="2218"/>
                </a:cubicBezTo>
                <a:cubicBezTo>
                  <a:pt x="1105" y="2218"/>
                  <a:pt x="1105" y="2218"/>
                  <a:pt x="1105" y="2218"/>
                </a:cubicBezTo>
                <a:cubicBezTo>
                  <a:pt x="1096" y="2062"/>
                  <a:pt x="1096" y="2062"/>
                  <a:pt x="1096" y="2062"/>
                </a:cubicBezTo>
                <a:cubicBezTo>
                  <a:pt x="1096" y="2062"/>
                  <a:pt x="1096" y="2061"/>
                  <a:pt x="1096" y="2061"/>
                </a:cubicBezTo>
                <a:cubicBezTo>
                  <a:pt x="1096" y="2061"/>
                  <a:pt x="1096" y="2061"/>
                  <a:pt x="1096" y="2061"/>
                </a:cubicBezTo>
                <a:cubicBezTo>
                  <a:pt x="1096" y="2061"/>
                  <a:pt x="1096" y="2061"/>
                  <a:pt x="1096" y="2061"/>
                </a:cubicBezTo>
                <a:cubicBezTo>
                  <a:pt x="1096" y="2061"/>
                  <a:pt x="1095" y="2061"/>
                  <a:pt x="1095" y="2061"/>
                </a:cubicBezTo>
                <a:cubicBezTo>
                  <a:pt x="1095" y="2061"/>
                  <a:pt x="1095" y="2061"/>
                  <a:pt x="1095" y="2061"/>
                </a:cubicBezTo>
                <a:cubicBezTo>
                  <a:pt x="1095" y="2060"/>
                  <a:pt x="1095" y="2060"/>
                  <a:pt x="1095" y="2060"/>
                </a:cubicBezTo>
                <a:cubicBezTo>
                  <a:pt x="1095" y="2060"/>
                  <a:pt x="1095" y="2060"/>
                  <a:pt x="1095" y="2060"/>
                </a:cubicBezTo>
                <a:cubicBezTo>
                  <a:pt x="1095" y="2060"/>
                  <a:pt x="1095" y="2060"/>
                  <a:pt x="1095" y="2060"/>
                </a:cubicBezTo>
                <a:cubicBezTo>
                  <a:pt x="1017" y="2040"/>
                  <a:pt x="1017" y="2040"/>
                  <a:pt x="1017" y="2040"/>
                </a:cubicBezTo>
                <a:cubicBezTo>
                  <a:pt x="1025" y="2033"/>
                  <a:pt x="1025" y="2033"/>
                  <a:pt x="1025" y="2033"/>
                </a:cubicBezTo>
                <a:cubicBezTo>
                  <a:pt x="1093" y="2050"/>
                  <a:pt x="1093" y="2050"/>
                  <a:pt x="1093" y="2050"/>
                </a:cubicBezTo>
                <a:cubicBezTo>
                  <a:pt x="1093" y="2050"/>
                  <a:pt x="1093" y="2050"/>
                  <a:pt x="1094" y="2050"/>
                </a:cubicBezTo>
                <a:cubicBezTo>
                  <a:pt x="1094" y="2050"/>
                  <a:pt x="1094" y="2050"/>
                  <a:pt x="1094" y="2050"/>
                </a:cubicBezTo>
                <a:cubicBezTo>
                  <a:pt x="1094" y="2050"/>
                  <a:pt x="1094" y="2050"/>
                  <a:pt x="1094" y="2050"/>
                </a:cubicBezTo>
                <a:cubicBezTo>
                  <a:pt x="1094" y="2050"/>
                  <a:pt x="1094" y="2050"/>
                  <a:pt x="1094" y="2050"/>
                </a:cubicBezTo>
                <a:cubicBezTo>
                  <a:pt x="1094" y="2050"/>
                  <a:pt x="1094" y="2050"/>
                  <a:pt x="1094" y="2050"/>
                </a:cubicBezTo>
                <a:cubicBezTo>
                  <a:pt x="1095" y="2050"/>
                  <a:pt x="1095" y="2049"/>
                  <a:pt x="1095" y="2049"/>
                </a:cubicBezTo>
                <a:cubicBezTo>
                  <a:pt x="1095" y="2049"/>
                  <a:pt x="1095" y="2049"/>
                  <a:pt x="1095" y="2049"/>
                </a:cubicBezTo>
                <a:cubicBezTo>
                  <a:pt x="1095" y="2049"/>
                  <a:pt x="1095" y="2049"/>
                  <a:pt x="1095" y="2049"/>
                </a:cubicBezTo>
                <a:cubicBezTo>
                  <a:pt x="1095" y="2049"/>
                  <a:pt x="1095" y="2049"/>
                  <a:pt x="1095" y="2049"/>
                </a:cubicBezTo>
                <a:cubicBezTo>
                  <a:pt x="1090" y="1969"/>
                  <a:pt x="1090" y="1969"/>
                  <a:pt x="1090" y="1969"/>
                </a:cubicBezTo>
                <a:cubicBezTo>
                  <a:pt x="1098" y="1962"/>
                  <a:pt x="1098" y="1962"/>
                  <a:pt x="1098" y="1962"/>
                </a:cubicBezTo>
                <a:cubicBezTo>
                  <a:pt x="1125" y="2402"/>
                  <a:pt x="1125" y="2402"/>
                  <a:pt x="1125" y="2402"/>
                </a:cubicBezTo>
                <a:lnTo>
                  <a:pt x="1116" y="2400"/>
                </a:lnTo>
                <a:close/>
                <a:moveTo>
                  <a:pt x="717" y="2505"/>
                </a:moveTo>
                <a:cubicBezTo>
                  <a:pt x="717" y="2505"/>
                  <a:pt x="717" y="2505"/>
                  <a:pt x="717" y="2505"/>
                </a:cubicBezTo>
                <a:cubicBezTo>
                  <a:pt x="795" y="2579"/>
                  <a:pt x="795" y="2579"/>
                  <a:pt x="795" y="2579"/>
                </a:cubicBezTo>
                <a:cubicBezTo>
                  <a:pt x="783" y="2581"/>
                  <a:pt x="783" y="2581"/>
                  <a:pt x="783" y="2581"/>
                </a:cubicBezTo>
                <a:cubicBezTo>
                  <a:pt x="710" y="2511"/>
                  <a:pt x="710" y="2511"/>
                  <a:pt x="710" y="2511"/>
                </a:cubicBezTo>
                <a:cubicBezTo>
                  <a:pt x="710" y="2511"/>
                  <a:pt x="710" y="2511"/>
                  <a:pt x="710" y="2511"/>
                </a:cubicBezTo>
                <a:cubicBezTo>
                  <a:pt x="710" y="2511"/>
                  <a:pt x="710" y="2511"/>
                  <a:pt x="709" y="2511"/>
                </a:cubicBezTo>
                <a:cubicBezTo>
                  <a:pt x="709" y="2511"/>
                  <a:pt x="709" y="2511"/>
                  <a:pt x="709" y="2511"/>
                </a:cubicBezTo>
                <a:cubicBezTo>
                  <a:pt x="709" y="2511"/>
                  <a:pt x="709" y="2511"/>
                  <a:pt x="709" y="2511"/>
                </a:cubicBezTo>
                <a:cubicBezTo>
                  <a:pt x="709" y="2511"/>
                  <a:pt x="708" y="2511"/>
                  <a:pt x="708" y="2511"/>
                </a:cubicBezTo>
                <a:cubicBezTo>
                  <a:pt x="708" y="2511"/>
                  <a:pt x="708" y="2511"/>
                  <a:pt x="708" y="2511"/>
                </a:cubicBezTo>
                <a:cubicBezTo>
                  <a:pt x="708" y="2511"/>
                  <a:pt x="708" y="2511"/>
                  <a:pt x="708" y="2511"/>
                </a:cubicBezTo>
                <a:cubicBezTo>
                  <a:pt x="708" y="2511"/>
                  <a:pt x="708" y="2512"/>
                  <a:pt x="708" y="2512"/>
                </a:cubicBezTo>
                <a:cubicBezTo>
                  <a:pt x="690" y="2593"/>
                  <a:pt x="690" y="2593"/>
                  <a:pt x="690" y="2593"/>
                </a:cubicBezTo>
                <a:cubicBezTo>
                  <a:pt x="678" y="2595"/>
                  <a:pt x="678" y="2595"/>
                  <a:pt x="678" y="2595"/>
                </a:cubicBezTo>
                <a:cubicBezTo>
                  <a:pt x="734" y="2338"/>
                  <a:pt x="734" y="2338"/>
                  <a:pt x="734" y="2338"/>
                </a:cubicBezTo>
                <a:cubicBezTo>
                  <a:pt x="744" y="2329"/>
                  <a:pt x="744" y="2329"/>
                  <a:pt x="744" y="2329"/>
                </a:cubicBezTo>
                <a:cubicBezTo>
                  <a:pt x="748" y="2333"/>
                  <a:pt x="748" y="2333"/>
                  <a:pt x="748" y="2333"/>
                </a:cubicBezTo>
                <a:cubicBezTo>
                  <a:pt x="748" y="2333"/>
                  <a:pt x="747" y="2333"/>
                  <a:pt x="747" y="2333"/>
                </a:cubicBezTo>
                <a:cubicBezTo>
                  <a:pt x="747" y="2333"/>
                  <a:pt x="747" y="2333"/>
                  <a:pt x="747" y="2333"/>
                </a:cubicBezTo>
                <a:cubicBezTo>
                  <a:pt x="747" y="2333"/>
                  <a:pt x="747" y="2333"/>
                  <a:pt x="747" y="2333"/>
                </a:cubicBezTo>
                <a:cubicBezTo>
                  <a:pt x="747" y="2333"/>
                  <a:pt x="747" y="2334"/>
                  <a:pt x="747" y="2334"/>
                </a:cubicBezTo>
                <a:cubicBezTo>
                  <a:pt x="712" y="2490"/>
                  <a:pt x="712" y="2490"/>
                  <a:pt x="712" y="2490"/>
                </a:cubicBezTo>
                <a:cubicBezTo>
                  <a:pt x="712" y="2490"/>
                  <a:pt x="712" y="2490"/>
                  <a:pt x="712" y="2490"/>
                </a:cubicBezTo>
                <a:cubicBezTo>
                  <a:pt x="712" y="2490"/>
                  <a:pt x="712" y="2490"/>
                  <a:pt x="712" y="2491"/>
                </a:cubicBezTo>
                <a:cubicBezTo>
                  <a:pt x="713" y="2491"/>
                  <a:pt x="713" y="2492"/>
                  <a:pt x="714" y="2492"/>
                </a:cubicBezTo>
                <a:cubicBezTo>
                  <a:pt x="714" y="2492"/>
                  <a:pt x="714" y="2492"/>
                  <a:pt x="714" y="2492"/>
                </a:cubicBezTo>
                <a:cubicBezTo>
                  <a:pt x="930" y="2541"/>
                  <a:pt x="930" y="2541"/>
                  <a:pt x="930" y="2541"/>
                </a:cubicBezTo>
                <a:cubicBezTo>
                  <a:pt x="941" y="2553"/>
                  <a:pt x="941" y="2553"/>
                  <a:pt x="941" y="2553"/>
                </a:cubicBezTo>
                <a:cubicBezTo>
                  <a:pt x="718" y="2503"/>
                  <a:pt x="718" y="2503"/>
                  <a:pt x="718" y="2503"/>
                </a:cubicBezTo>
                <a:cubicBezTo>
                  <a:pt x="718" y="2503"/>
                  <a:pt x="718" y="2503"/>
                  <a:pt x="718" y="2503"/>
                </a:cubicBezTo>
                <a:cubicBezTo>
                  <a:pt x="718" y="2503"/>
                  <a:pt x="718" y="2503"/>
                  <a:pt x="718" y="2503"/>
                </a:cubicBezTo>
                <a:cubicBezTo>
                  <a:pt x="717" y="2503"/>
                  <a:pt x="717" y="2503"/>
                  <a:pt x="717" y="2503"/>
                </a:cubicBezTo>
                <a:cubicBezTo>
                  <a:pt x="717" y="2503"/>
                  <a:pt x="717" y="2503"/>
                  <a:pt x="717" y="2503"/>
                </a:cubicBezTo>
                <a:cubicBezTo>
                  <a:pt x="717" y="2503"/>
                  <a:pt x="717" y="2503"/>
                  <a:pt x="717" y="2503"/>
                </a:cubicBezTo>
                <a:cubicBezTo>
                  <a:pt x="717" y="2503"/>
                  <a:pt x="716" y="2503"/>
                  <a:pt x="716" y="2504"/>
                </a:cubicBezTo>
                <a:cubicBezTo>
                  <a:pt x="716" y="2504"/>
                  <a:pt x="716" y="2504"/>
                  <a:pt x="716" y="2504"/>
                </a:cubicBezTo>
                <a:cubicBezTo>
                  <a:pt x="716" y="2504"/>
                  <a:pt x="716" y="2504"/>
                  <a:pt x="716" y="2504"/>
                </a:cubicBezTo>
                <a:cubicBezTo>
                  <a:pt x="716" y="2504"/>
                  <a:pt x="716" y="2505"/>
                  <a:pt x="717" y="2505"/>
                </a:cubicBezTo>
                <a:close/>
                <a:moveTo>
                  <a:pt x="782" y="2584"/>
                </a:moveTo>
                <a:cubicBezTo>
                  <a:pt x="785" y="2587"/>
                  <a:pt x="785" y="2587"/>
                  <a:pt x="785" y="2587"/>
                </a:cubicBezTo>
                <a:cubicBezTo>
                  <a:pt x="691" y="2599"/>
                  <a:pt x="691" y="2599"/>
                  <a:pt x="691" y="2599"/>
                </a:cubicBezTo>
                <a:cubicBezTo>
                  <a:pt x="692" y="2595"/>
                  <a:pt x="692" y="2595"/>
                  <a:pt x="692" y="2595"/>
                </a:cubicBezTo>
                <a:lnTo>
                  <a:pt x="782" y="2584"/>
                </a:lnTo>
                <a:close/>
                <a:moveTo>
                  <a:pt x="693" y="2593"/>
                </a:moveTo>
                <a:cubicBezTo>
                  <a:pt x="710" y="2515"/>
                  <a:pt x="710" y="2515"/>
                  <a:pt x="710" y="2515"/>
                </a:cubicBezTo>
                <a:cubicBezTo>
                  <a:pt x="779" y="2581"/>
                  <a:pt x="779" y="2581"/>
                  <a:pt x="779" y="2581"/>
                </a:cubicBezTo>
                <a:lnTo>
                  <a:pt x="693" y="2593"/>
                </a:lnTo>
                <a:close/>
                <a:moveTo>
                  <a:pt x="635" y="2843"/>
                </a:moveTo>
                <a:cubicBezTo>
                  <a:pt x="625" y="2833"/>
                  <a:pt x="625" y="2833"/>
                  <a:pt x="625" y="2833"/>
                </a:cubicBezTo>
                <a:cubicBezTo>
                  <a:pt x="627" y="2821"/>
                  <a:pt x="627" y="2821"/>
                  <a:pt x="627" y="2821"/>
                </a:cubicBezTo>
                <a:cubicBezTo>
                  <a:pt x="637" y="2831"/>
                  <a:pt x="637" y="2831"/>
                  <a:pt x="637" y="2831"/>
                </a:cubicBezTo>
                <a:lnTo>
                  <a:pt x="635" y="2843"/>
                </a:lnTo>
                <a:close/>
                <a:moveTo>
                  <a:pt x="637" y="2849"/>
                </a:moveTo>
                <a:cubicBezTo>
                  <a:pt x="661" y="2874"/>
                  <a:pt x="661" y="2874"/>
                  <a:pt x="661" y="2874"/>
                </a:cubicBezTo>
                <a:cubicBezTo>
                  <a:pt x="632" y="2868"/>
                  <a:pt x="632" y="2868"/>
                  <a:pt x="632" y="2868"/>
                </a:cubicBezTo>
                <a:lnTo>
                  <a:pt x="637" y="2849"/>
                </a:lnTo>
                <a:close/>
                <a:moveTo>
                  <a:pt x="626" y="2883"/>
                </a:moveTo>
                <a:cubicBezTo>
                  <a:pt x="626" y="2883"/>
                  <a:pt x="626" y="2883"/>
                  <a:pt x="626" y="2883"/>
                </a:cubicBezTo>
                <a:cubicBezTo>
                  <a:pt x="626" y="2883"/>
                  <a:pt x="626" y="2883"/>
                  <a:pt x="626" y="2883"/>
                </a:cubicBezTo>
                <a:cubicBezTo>
                  <a:pt x="626" y="2883"/>
                  <a:pt x="626" y="2883"/>
                  <a:pt x="626" y="2883"/>
                </a:cubicBezTo>
                <a:cubicBezTo>
                  <a:pt x="626" y="2884"/>
                  <a:pt x="626" y="2884"/>
                  <a:pt x="626" y="2884"/>
                </a:cubicBezTo>
                <a:cubicBezTo>
                  <a:pt x="628" y="2887"/>
                  <a:pt x="628" y="2887"/>
                  <a:pt x="628" y="2887"/>
                </a:cubicBezTo>
                <a:cubicBezTo>
                  <a:pt x="613" y="2884"/>
                  <a:pt x="613" y="2884"/>
                  <a:pt x="613" y="2884"/>
                </a:cubicBezTo>
                <a:cubicBezTo>
                  <a:pt x="616" y="2873"/>
                  <a:pt x="616" y="2873"/>
                  <a:pt x="616" y="2873"/>
                </a:cubicBezTo>
                <a:cubicBezTo>
                  <a:pt x="628" y="2876"/>
                  <a:pt x="628" y="2876"/>
                  <a:pt x="628" y="2876"/>
                </a:cubicBezTo>
                <a:cubicBezTo>
                  <a:pt x="626" y="2882"/>
                  <a:pt x="626" y="2882"/>
                  <a:pt x="626" y="2882"/>
                </a:cubicBezTo>
                <a:cubicBezTo>
                  <a:pt x="626" y="2882"/>
                  <a:pt x="626" y="2882"/>
                  <a:pt x="626" y="2882"/>
                </a:cubicBezTo>
                <a:cubicBezTo>
                  <a:pt x="626" y="2883"/>
                  <a:pt x="626" y="2883"/>
                  <a:pt x="626" y="2883"/>
                </a:cubicBezTo>
                <a:cubicBezTo>
                  <a:pt x="626" y="2883"/>
                  <a:pt x="626" y="2883"/>
                  <a:pt x="626" y="2883"/>
                </a:cubicBezTo>
                <a:cubicBezTo>
                  <a:pt x="626" y="2883"/>
                  <a:pt x="626" y="2883"/>
                  <a:pt x="626" y="2883"/>
                </a:cubicBezTo>
                <a:close/>
                <a:moveTo>
                  <a:pt x="614" y="2870"/>
                </a:moveTo>
                <a:cubicBezTo>
                  <a:pt x="612" y="2870"/>
                  <a:pt x="612" y="2870"/>
                  <a:pt x="612" y="2870"/>
                </a:cubicBezTo>
                <a:cubicBezTo>
                  <a:pt x="620" y="2833"/>
                  <a:pt x="620" y="2833"/>
                  <a:pt x="620" y="2833"/>
                </a:cubicBezTo>
                <a:cubicBezTo>
                  <a:pt x="622" y="2834"/>
                  <a:pt x="622" y="2834"/>
                  <a:pt x="622" y="2834"/>
                </a:cubicBezTo>
                <a:lnTo>
                  <a:pt x="614" y="2870"/>
                </a:lnTo>
                <a:close/>
                <a:moveTo>
                  <a:pt x="524" y="3077"/>
                </a:moveTo>
                <a:cubicBezTo>
                  <a:pt x="523" y="3076"/>
                  <a:pt x="523" y="3076"/>
                  <a:pt x="523" y="3076"/>
                </a:cubicBezTo>
                <a:cubicBezTo>
                  <a:pt x="528" y="3066"/>
                  <a:pt x="528" y="3066"/>
                  <a:pt x="528" y="3066"/>
                </a:cubicBezTo>
                <a:cubicBezTo>
                  <a:pt x="528" y="3066"/>
                  <a:pt x="528" y="3066"/>
                  <a:pt x="528" y="3066"/>
                </a:cubicBezTo>
                <a:lnTo>
                  <a:pt x="524" y="3077"/>
                </a:lnTo>
                <a:close/>
                <a:moveTo>
                  <a:pt x="525" y="3080"/>
                </a:moveTo>
                <a:cubicBezTo>
                  <a:pt x="553" y="3085"/>
                  <a:pt x="553" y="3085"/>
                  <a:pt x="553" y="3085"/>
                </a:cubicBezTo>
                <a:cubicBezTo>
                  <a:pt x="502" y="3131"/>
                  <a:pt x="502" y="3131"/>
                  <a:pt x="502" y="3131"/>
                </a:cubicBezTo>
                <a:lnTo>
                  <a:pt x="525" y="3080"/>
                </a:lnTo>
                <a:close/>
                <a:moveTo>
                  <a:pt x="435" y="2848"/>
                </a:moveTo>
                <a:cubicBezTo>
                  <a:pt x="435" y="2848"/>
                  <a:pt x="435" y="2848"/>
                  <a:pt x="435" y="2848"/>
                </a:cubicBezTo>
                <a:cubicBezTo>
                  <a:pt x="439" y="2838"/>
                  <a:pt x="439" y="2838"/>
                  <a:pt x="439" y="2838"/>
                </a:cubicBezTo>
                <a:cubicBezTo>
                  <a:pt x="439" y="2838"/>
                  <a:pt x="439" y="2838"/>
                  <a:pt x="439" y="2838"/>
                </a:cubicBezTo>
                <a:lnTo>
                  <a:pt x="435" y="2848"/>
                </a:lnTo>
                <a:close/>
                <a:moveTo>
                  <a:pt x="442" y="2838"/>
                </a:moveTo>
                <a:cubicBezTo>
                  <a:pt x="529" y="2856"/>
                  <a:pt x="529" y="2856"/>
                  <a:pt x="529" y="2856"/>
                </a:cubicBezTo>
                <a:cubicBezTo>
                  <a:pt x="528" y="2867"/>
                  <a:pt x="528" y="2867"/>
                  <a:pt x="528" y="2867"/>
                </a:cubicBezTo>
                <a:cubicBezTo>
                  <a:pt x="438" y="2849"/>
                  <a:pt x="438" y="2849"/>
                  <a:pt x="438" y="2849"/>
                </a:cubicBezTo>
                <a:lnTo>
                  <a:pt x="442" y="2838"/>
                </a:lnTo>
                <a:close/>
                <a:moveTo>
                  <a:pt x="437" y="2851"/>
                </a:moveTo>
                <a:cubicBezTo>
                  <a:pt x="528" y="2870"/>
                  <a:pt x="528" y="2870"/>
                  <a:pt x="528" y="2870"/>
                </a:cubicBezTo>
                <a:cubicBezTo>
                  <a:pt x="512" y="2986"/>
                  <a:pt x="512" y="2986"/>
                  <a:pt x="512" y="2986"/>
                </a:cubicBezTo>
                <a:cubicBezTo>
                  <a:pt x="425" y="2882"/>
                  <a:pt x="425" y="2882"/>
                  <a:pt x="425" y="2882"/>
                </a:cubicBezTo>
                <a:lnTo>
                  <a:pt x="437" y="2851"/>
                </a:lnTo>
                <a:close/>
                <a:moveTo>
                  <a:pt x="511" y="3011"/>
                </a:moveTo>
                <a:cubicBezTo>
                  <a:pt x="513" y="3013"/>
                  <a:pt x="513" y="3013"/>
                  <a:pt x="513" y="3013"/>
                </a:cubicBezTo>
                <a:cubicBezTo>
                  <a:pt x="507" y="3059"/>
                  <a:pt x="507" y="3059"/>
                  <a:pt x="507" y="3059"/>
                </a:cubicBezTo>
                <a:cubicBezTo>
                  <a:pt x="504" y="3058"/>
                  <a:pt x="504" y="3058"/>
                  <a:pt x="504" y="3058"/>
                </a:cubicBezTo>
                <a:lnTo>
                  <a:pt x="511" y="3011"/>
                </a:lnTo>
                <a:close/>
                <a:moveTo>
                  <a:pt x="509" y="3004"/>
                </a:moveTo>
                <a:cubicBezTo>
                  <a:pt x="419" y="2896"/>
                  <a:pt x="419" y="2896"/>
                  <a:pt x="419" y="2896"/>
                </a:cubicBezTo>
                <a:cubicBezTo>
                  <a:pt x="423" y="2885"/>
                  <a:pt x="423" y="2885"/>
                  <a:pt x="423" y="2885"/>
                </a:cubicBezTo>
                <a:cubicBezTo>
                  <a:pt x="511" y="2990"/>
                  <a:pt x="511" y="2990"/>
                  <a:pt x="511" y="2990"/>
                </a:cubicBezTo>
                <a:lnTo>
                  <a:pt x="509" y="3004"/>
                </a:lnTo>
                <a:close/>
                <a:moveTo>
                  <a:pt x="511" y="3007"/>
                </a:moveTo>
                <a:cubicBezTo>
                  <a:pt x="513" y="2993"/>
                  <a:pt x="513" y="2993"/>
                  <a:pt x="513" y="2993"/>
                </a:cubicBezTo>
                <a:cubicBezTo>
                  <a:pt x="515" y="2995"/>
                  <a:pt x="515" y="2995"/>
                  <a:pt x="515" y="2995"/>
                </a:cubicBezTo>
                <a:cubicBezTo>
                  <a:pt x="513" y="3009"/>
                  <a:pt x="513" y="3009"/>
                  <a:pt x="513" y="3009"/>
                </a:cubicBezTo>
                <a:lnTo>
                  <a:pt x="511" y="3007"/>
                </a:lnTo>
                <a:close/>
                <a:moveTo>
                  <a:pt x="423" y="2879"/>
                </a:moveTo>
                <a:cubicBezTo>
                  <a:pt x="422" y="2879"/>
                  <a:pt x="422" y="2879"/>
                  <a:pt x="422" y="2879"/>
                </a:cubicBezTo>
                <a:cubicBezTo>
                  <a:pt x="434" y="2851"/>
                  <a:pt x="434" y="2851"/>
                  <a:pt x="434" y="2851"/>
                </a:cubicBezTo>
                <a:cubicBezTo>
                  <a:pt x="434" y="2851"/>
                  <a:pt x="434" y="2851"/>
                  <a:pt x="434" y="2851"/>
                </a:cubicBezTo>
                <a:lnTo>
                  <a:pt x="423" y="2879"/>
                </a:lnTo>
                <a:close/>
                <a:moveTo>
                  <a:pt x="420" y="2877"/>
                </a:moveTo>
                <a:cubicBezTo>
                  <a:pt x="392" y="2842"/>
                  <a:pt x="392" y="2842"/>
                  <a:pt x="392" y="2842"/>
                </a:cubicBezTo>
                <a:cubicBezTo>
                  <a:pt x="431" y="2850"/>
                  <a:pt x="431" y="2850"/>
                  <a:pt x="431" y="2850"/>
                </a:cubicBezTo>
                <a:lnTo>
                  <a:pt x="420" y="2877"/>
                </a:lnTo>
                <a:close/>
                <a:moveTo>
                  <a:pt x="421" y="2882"/>
                </a:moveTo>
                <a:cubicBezTo>
                  <a:pt x="421" y="2882"/>
                  <a:pt x="421" y="2882"/>
                  <a:pt x="421" y="2882"/>
                </a:cubicBezTo>
                <a:cubicBezTo>
                  <a:pt x="417" y="2894"/>
                  <a:pt x="417" y="2894"/>
                  <a:pt x="417" y="2894"/>
                </a:cubicBezTo>
                <a:cubicBezTo>
                  <a:pt x="417" y="2893"/>
                  <a:pt x="417" y="2893"/>
                  <a:pt x="417" y="2893"/>
                </a:cubicBezTo>
                <a:lnTo>
                  <a:pt x="421" y="2882"/>
                </a:lnTo>
                <a:close/>
                <a:moveTo>
                  <a:pt x="418" y="2899"/>
                </a:moveTo>
                <a:cubicBezTo>
                  <a:pt x="509" y="3008"/>
                  <a:pt x="509" y="3008"/>
                  <a:pt x="509" y="3008"/>
                </a:cubicBezTo>
                <a:cubicBezTo>
                  <a:pt x="502" y="3058"/>
                  <a:pt x="502" y="3058"/>
                  <a:pt x="502" y="3058"/>
                </a:cubicBezTo>
                <a:cubicBezTo>
                  <a:pt x="365" y="3032"/>
                  <a:pt x="365" y="3032"/>
                  <a:pt x="365" y="3032"/>
                </a:cubicBezTo>
                <a:lnTo>
                  <a:pt x="418" y="2899"/>
                </a:lnTo>
                <a:close/>
                <a:moveTo>
                  <a:pt x="504" y="3061"/>
                </a:moveTo>
                <a:cubicBezTo>
                  <a:pt x="506" y="3062"/>
                  <a:pt x="506" y="3062"/>
                  <a:pt x="506" y="3062"/>
                </a:cubicBezTo>
                <a:cubicBezTo>
                  <a:pt x="505" y="3073"/>
                  <a:pt x="505" y="3073"/>
                  <a:pt x="505" y="3073"/>
                </a:cubicBezTo>
                <a:cubicBezTo>
                  <a:pt x="502" y="3073"/>
                  <a:pt x="502" y="3073"/>
                  <a:pt x="502" y="3073"/>
                </a:cubicBezTo>
                <a:lnTo>
                  <a:pt x="504" y="3061"/>
                </a:lnTo>
                <a:close/>
                <a:moveTo>
                  <a:pt x="507" y="3076"/>
                </a:moveTo>
                <a:cubicBezTo>
                  <a:pt x="519" y="3079"/>
                  <a:pt x="519" y="3079"/>
                  <a:pt x="519" y="3079"/>
                </a:cubicBezTo>
                <a:cubicBezTo>
                  <a:pt x="502" y="3116"/>
                  <a:pt x="502" y="3116"/>
                  <a:pt x="502" y="3116"/>
                </a:cubicBezTo>
                <a:lnTo>
                  <a:pt x="507" y="3076"/>
                </a:lnTo>
                <a:close/>
                <a:moveTo>
                  <a:pt x="507" y="3074"/>
                </a:moveTo>
                <a:cubicBezTo>
                  <a:pt x="509" y="3062"/>
                  <a:pt x="509" y="3062"/>
                  <a:pt x="509" y="3062"/>
                </a:cubicBezTo>
                <a:cubicBezTo>
                  <a:pt x="525" y="3065"/>
                  <a:pt x="525" y="3065"/>
                  <a:pt x="525" y="3065"/>
                </a:cubicBezTo>
                <a:cubicBezTo>
                  <a:pt x="520" y="3076"/>
                  <a:pt x="520" y="3076"/>
                  <a:pt x="520" y="3076"/>
                </a:cubicBezTo>
                <a:lnTo>
                  <a:pt x="507" y="3074"/>
                </a:lnTo>
                <a:close/>
                <a:moveTo>
                  <a:pt x="526" y="3063"/>
                </a:moveTo>
                <a:cubicBezTo>
                  <a:pt x="509" y="3059"/>
                  <a:pt x="509" y="3059"/>
                  <a:pt x="509" y="3059"/>
                </a:cubicBezTo>
                <a:cubicBezTo>
                  <a:pt x="515" y="3016"/>
                  <a:pt x="515" y="3016"/>
                  <a:pt x="515" y="3016"/>
                </a:cubicBezTo>
                <a:cubicBezTo>
                  <a:pt x="536" y="3040"/>
                  <a:pt x="536" y="3040"/>
                  <a:pt x="536" y="3040"/>
                </a:cubicBezTo>
                <a:lnTo>
                  <a:pt x="526" y="3063"/>
                </a:lnTo>
                <a:close/>
                <a:moveTo>
                  <a:pt x="516" y="3012"/>
                </a:moveTo>
                <a:cubicBezTo>
                  <a:pt x="518" y="2998"/>
                  <a:pt x="518" y="2998"/>
                  <a:pt x="518" y="2998"/>
                </a:cubicBezTo>
                <a:cubicBezTo>
                  <a:pt x="542" y="3027"/>
                  <a:pt x="542" y="3027"/>
                  <a:pt x="542" y="3027"/>
                </a:cubicBezTo>
                <a:cubicBezTo>
                  <a:pt x="537" y="3038"/>
                  <a:pt x="537" y="3038"/>
                  <a:pt x="537" y="3038"/>
                </a:cubicBezTo>
                <a:lnTo>
                  <a:pt x="516" y="3012"/>
                </a:lnTo>
                <a:close/>
                <a:moveTo>
                  <a:pt x="538" y="3043"/>
                </a:moveTo>
                <a:cubicBezTo>
                  <a:pt x="538" y="3044"/>
                  <a:pt x="538" y="3044"/>
                  <a:pt x="538" y="3044"/>
                </a:cubicBezTo>
                <a:cubicBezTo>
                  <a:pt x="530" y="3063"/>
                  <a:pt x="530" y="3063"/>
                  <a:pt x="530" y="3063"/>
                </a:cubicBezTo>
                <a:cubicBezTo>
                  <a:pt x="529" y="3063"/>
                  <a:pt x="529" y="3063"/>
                  <a:pt x="529" y="3063"/>
                </a:cubicBezTo>
                <a:lnTo>
                  <a:pt x="538" y="3043"/>
                </a:lnTo>
                <a:close/>
                <a:moveTo>
                  <a:pt x="541" y="3046"/>
                </a:moveTo>
                <a:cubicBezTo>
                  <a:pt x="560" y="3069"/>
                  <a:pt x="560" y="3069"/>
                  <a:pt x="560" y="3069"/>
                </a:cubicBezTo>
                <a:cubicBezTo>
                  <a:pt x="533" y="3064"/>
                  <a:pt x="533" y="3064"/>
                  <a:pt x="533" y="3064"/>
                </a:cubicBezTo>
                <a:lnTo>
                  <a:pt x="541" y="3046"/>
                </a:lnTo>
                <a:close/>
                <a:moveTo>
                  <a:pt x="540" y="3041"/>
                </a:moveTo>
                <a:cubicBezTo>
                  <a:pt x="539" y="3040"/>
                  <a:pt x="539" y="3040"/>
                  <a:pt x="539" y="3040"/>
                </a:cubicBezTo>
                <a:cubicBezTo>
                  <a:pt x="544" y="3029"/>
                  <a:pt x="544" y="3029"/>
                  <a:pt x="544" y="3029"/>
                </a:cubicBezTo>
                <a:cubicBezTo>
                  <a:pt x="545" y="3030"/>
                  <a:pt x="545" y="3030"/>
                  <a:pt x="545" y="3030"/>
                </a:cubicBezTo>
                <a:lnTo>
                  <a:pt x="540" y="3041"/>
                </a:lnTo>
                <a:close/>
                <a:moveTo>
                  <a:pt x="543" y="3024"/>
                </a:moveTo>
                <a:cubicBezTo>
                  <a:pt x="518" y="2994"/>
                  <a:pt x="518" y="2994"/>
                  <a:pt x="518" y="2994"/>
                </a:cubicBezTo>
                <a:cubicBezTo>
                  <a:pt x="522" y="2967"/>
                  <a:pt x="522" y="2967"/>
                  <a:pt x="522" y="2967"/>
                </a:cubicBezTo>
                <a:cubicBezTo>
                  <a:pt x="603" y="2891"/>
                  <a:pt x="603" y="2891"/>
                  <a:pt x="603" y="2891"/>
                </a:cubicBezTo>
                <a:lnTo>
                  <a:pt x="543" y="3024"/>
                </a:lnTo>
                <a:close/>
                <a:moveTo>
                  <a:pt x="520" y="2966"/>
                </a:moveTo>
                <a:cubicBezTo>
                  <a:pt x="520" y="2966"/>
                  <a:pt x="520" y="2966"/>
                  <a:pt x="520" y="2966"/>
                </a:cubicBezTo>
                <a:cubicBezTo>
                  <a:pt x="520" y="2966"/>
                  <a:pt x="519" y="2966"/>
                  <a:pt x="519" y="2967"/>
                </a:cubicBezTo>
                <a:cubicBezTo>
                  <a:pt x="516" y="2991"/>
                  <a:pt x="516" y="2991"/>
                  <a:pt x="516" y="2991"/>
                </a:cubicBezTo>
                <a:cubicBezTo>
                  <a:pt x="514" y="2989"/>
                  <a:pt x="514" y="2989"/>
                  <a:pt x="514" y="2989"/>
                </a:cubicBezTo>
                <a:cubicBezTo>
                  <a:pt x="530" y="2870"/>
                  <a:pt x="530" y="2870"/>
                  <a:pt x="530" y="2870"/>
                </a:cubicBezTo>
                <a:cubicBezTo>
                  <a:pt x="532" y="2871"/>
                  <a:pt x="532" y="2871"/>
                  <a:pt x="532" y="2871"/>
                </a:cubicBezTo>
                <a:cubicBezTo>
                  <a:pt x="522" y="2946"/>
                  <a:pt x="522" y="2946"/>
                  <a:pt x="522" y="2946"/>
                </a:cubicBezTo>
                <a:cubicBezTo>
                  <a:pt x="522" y="2946"/>
                  <a:pt x="522" y="2946"/>
                  <a:pt x="522" y="2946"/>
                </a:cubicBezTo>
                <a:cubicBezTo>
                  <a:pt x="522" y="2946"/>
                  <a:pt x="522" y="2946"/>
                  <a:pt x="522" y="2946"/>
                </a:cubicBezTo>
                <a:cubicBezTo>
                  <a:pt x="522" y="2946"/>
                  <a:pt x="522" y="2946"/>
                  <a:pt x="522" y="2946"/>
                </a:cubicBezTo>
                <a:cubicBezTo>
                  <a:pt x="522" y="2946"/>
                  <a:pt x="522" y="2946"/>
                  <a:pt x="522" y="2947"/>
                </a:cubicBezTo>
                <a:cubicBezTo>
                  <a:pt x="522" y="2947"/>
                  <a:pt x="522" y="2947"/>
                  <a:pt x="522" y="2947"/>
                </a:cubicBezTo>
                <a:cubicBezTo>
                  <a:pt x="523" y="2947"/>
                  <a:pt x="523" y="2947"/>
                  <a:pt x="523" y="2947"/>
                </a:cubicBezTo>
                <a:cubicBezTo>
                  <a:pt x="523" y="2947"/>
                  <a:pt x="523" y="2947"/>
                  <a:pt x="523" y="2947"/>
                </a:cubicBezTo>
                <a:cubicBezTo>
                  <a:pt x="523" y="2947"/>
                  <a:pt x="523" y="2947"/>
                  <a:pt x="523" y="2947"/>
                </a:cubicBezTo>
                <a:cubicBezTo>
                  <a:pt x="523" y="2947"/>
                  <a:pt x="523" y="2947"/>
                  <a:pt x="523" y="2947"/>
                </a:cubicBezTo>
                <a:cubicBezTo>
                  <a:pt x="523" y="2947"/>
                  <a:pt x="523" y="2947"/>
                  <a:pt x="523" y="2947"/>
                </a:cubicBezTo>
                <a:cubicBezTo>
                  <a:pt x="523" y="2947"/>
                  <a:pt x="524" y="2947"/>
                  <a:pt x="524" y="2947"/>
                </a:cubicBezTo>
                <a:cubicBezTo>
                  <a:pt x="524" y="2947"/>
                  <a:pt x="524" y="2947"/>
                  <a:pt x="524" y="2947"/>
                </a:cubicBezTo>
                <a:cubicBezTo>
                  <a:pt x="524" y="2947"/>
                  <a:pt x="524" y="2947"/>
                  <a:pt x="524" y="2947"/>
                </a:cubicBezTo>
                <a:cubicBezTo>
                  <a:pt x="525" y="2947"/>
                  <a:pt x="525" y="2947"/>
                  <a:pt x="525" y="2947"/>
                </a:cubicBezTo>
                <a:cubicBezTo>
                  <a:pt x="525" y="2947"/>
                  <a:pt x="525" y="2947"/>
                  <a:pt x="525" y="2947"/>
                </a:cubicBezTo>
                <a:cubicBezTo>
                  <a:pt x="560" y="2876"/>
                  <a:pt x="560" y="2876"/>
                  <a:pt x="560" y="2876"/>
                </a:cubicBezTo>
                <a:cubicBezTo>
                  <a:pt x="561" y="2876"/>
                  <a:pt x="561" y="2876"/>
                  <a:pt x="561" y="2876"/>
                </a:cubicBezTo>
                <a:cubicBezTo>
                  <a:pt x="523" y="2952"/>
                  <a:pt x="523" y="2952"/>
                  <a:pt x="523" y="2952"/>
                </a:cubicBezTo>
                <a:cubicBezTo>
                  <a:pt x="523" y="2952"/>
                  <a:pt x="523" y="2953"/>
                  <a:pt x="523" y="2953"/>
                </a:cubicBezTo>
                <a:cubicBezTo>
                  <a:pt x="523" y="2953"/>
                  <a:pt x="523" y="2953"/>
                  <a:pt x="523" y="2953"/>
                </a:cubicBezTo>
                <a:cubicBezTo>
                  <a:pt x="523" y="2953"/>
                  <a:pt x="523" y="2954"/>
                  <a:pt x="523" y="2954"/>
                </a:cubicBezTo>
                <a:cubicBezTo>
                  <a:pt x="523" y="2954"/>
                  <a:pt x="523" y="2954"/>
                  <a:pt x="523" y="2954"/>
                </a:cubicBezTo>
                <a:cubicBezTo>
                  <a:pt x="523" y="2954"/>
                  <a:pt x="523" y="2954"/>
                  <a:pt x="523" y="2954"/>
                </a:cubicBezTo>
                <a:cubicBezTo>
                  <a:pt x="523" y="2954"/>
                  <a:pt x="524" y="2954"/>
                  <a:pt x="524" y="2954"/>
                </a:cubicBezTo>
                <a:cubicBezTo>
                  <a:pt x="524" y="2954"/>
                  <a:pt x="524" y="2954"/>
                  <a:pt x="524" y="2954"/>
                </a:cubicBezTo>
                <a:cubicBezTo>
                  <a:pt x="525" y="2954"/>
                  <a:pt x="525" y="2954"/>
                  <a:pt x="525" y="2954"/>
                </a:cubicBezTo>
                <a:cubicBezTo>
                  <a:pt x="525" y="2954"/>
                  <a:pt x="525" y="2954"/>
                  <a:pt x="525" y="2954"/>
                </a:cubicBezTo>
                <a:cubicBezTo>
                  <a:pt x="599" y="2884"/>
                  <a:pt x="599" y="2884"/>
                  <a:pt x="599" y="2884"/>
                </a:cubicBezTo>
                <a:cubicBezTo>
                  <a:pt x="605" y="2885"/>
                  <a:pt x="605" y="2885"/>
                  <a:pt x="605" y="2885"/>
                </a:cubicBezTo>
                <a:lnTo>
                  <a:pt x="520" y="2966"/>
                </a:lnTo>
                <a:close/>
                <a:moveTo>
                  <a:pt x="573" y="2507"/>
                </a:moveTo>
                <a:cubicBezTo>
                  <a:pt x="578" y="2502"/>
                  <a:pt x="578" y="2502"/>
                  <a:pt x="578" y="2502"/>
                </a:cubicBezTo>
                <a:cubicBezTo>
                  <a:pt x="564" y="2610"/>
                  <a:pt x="564" y="2610"/>
                  <a:pt x="564" y="2610"/>
                </a:cubicBezTo>
                <a:cubicBezTo>
                  <a:pt x="531" y="2614"/>
                  <a:pt x="531" y="2614"/>
                  <a:pt x="531" y="2614"/>
                </a:cubicBezTo>
                <a:lnTo>
                  <a:pt x="573" y="2507"/>
                </a:lnTo>
                <a:close/>
                <a:moveTo>
                  <a:pt x="571" y="2506"/>
                </a:moveTo>
                <a:cubicBezTo>
                  <a:pt x="573" y="2500"/>
                  <a:pt x="573" y="2500"/>
                  <a:pt x="573" y="2500"/>
                </a:cubicBezTo>
                <a:cubicBezTo>
                  <a:pt x="573" y="2500"/>
                  <a:pt x="573" y="2500"/>
                  <a:pt x="573" y="2500"/>
                </a:cubicBezTo>
                <a:cubicBezTo>
                  <a:pt x="571" y="2506"/>
                  <a:pt x="571" y="2506"/>
                  <a:pt x="571" y="2506"/>
                </a:cubicBezTo>
                <a:close/>
                <a:moveTo>
                  <a:pt x="571" y="2619"/>
                </a:moveTo>
                <a:cubicBezTo>
                  <a:pt x="571" y="2619"/>
                  <a:pt x="571" y="2620"/>
                  <a:pt x="571" y="2620"/>
                </a:cubicBezTo>
                <a:cubicBezTo>
                  <a:pt x="571" y="2620"/>
                  <a:pt x="571" y="2620"/>
                  <a:pt x="571" y="2620"/>
                </a:cubicBezTo>
                <a:cubicBezTo>
                  <a:pt x="571" y="2620"/>
                  <a:pt x="571" y="2620"/>
                  <a:pt x="571" y="2620"/>
                </a:cubicBezTo>
                <a:cubicBezTo>
                  <a:pt x="571" y="2620"/>
                  <a:pt x="571" y="2620"/>
                  <a:pt x="571" y="2620"/>
                </a:cubicBezTo>
                <a:cubicBezTo>
                  <a:pt x="571" y="2620"/>
                  <a:pt x="572" y="2620"/>
                  <a:pt x="572" y="2620"/>
                </a:cubicBezTo>
                <a:cubicBezTo>
                  <a:pt x="572" y="2620"/>
                  <a:pt x="573" y="2620"/>
                  <a:pt x="573" y="2620"/>
                </a:cubicBezTo>
                <a:cubicBezTo>
                  <a:pt x="573" y="2620"/>
                  <a:pt x="573" y="2620"/>
                  <a:pt x="573" y="2620"/>
                </a:cubicBezTo>
                <a:cubicBezTo>
                  <a:pt x="576" y="2617"/>
                  <a:pt x="576" y="2617"/>
                  <a:pt x="576" y="2617"/>
                </a:cubicBezTo>
                <a:cubicBezTo>
                  <a:pt x="582" y="2616"/>
                  <a:pt x="582" y="2616"/>
                  <a:pt x="582" y="2616"/>
                </a:cubicBezTo>
                <a:cubicBezTo>
                  <a:pt x="565" y="2633"/>
                  <a:pt x="565" y="2633"/>
                  <a:pt x="565" y="2633"/>
                </a:cubicBezTo>
                <a:cubicBezTo>
                  <a:pt x="565" y="2633"/>
                  <a:pt x="565" y="2633"/>
                  <a:pt x="565" y="2633"/>
                </a:cubicBezTo>
                <a:cubicBezTo>
                  <a:pt x="565" y="2633"/>
                  <a:pt x="565" y="2633"/>
                  <a:pt x="565" y="2633"/>
                </a:cubicBezTo>
                <a:cubicBezTo>
                  <a:pt x="563" y="2649"/>
                  <a:pt x="563" y="2649"/>
                  <a:pt x="563" y="2649"/>
                </a:cubicBezTo>
                <a:cubicBezTo>
                  <a:pt x="561" y="2649"/>
                  <a:pt x="561" y="2649"/>
                  <a:pt x="561" y="2649"/>
                </a:cubicBezTo>
                <a:cubicBezTo>
                  <a:pt x="565" y="2618"/>
                  <a:pt x="565" y="2618"/>
                  <a:pt x="565" y="2618"/>
                </a:cubicBezTo>
                <a:cubicBezTo>
                  <a:pt x="567" y="2618"/>
                  <a:pt x="567" y="2618"/>
                  <a:pt x="567" y="2618"/>
                </a:cubicBezTo>
                <a:cubicBezTo>
                  <a:pt x="568" y="2618"/>
                  <a:pt x="568" y="2618"/>
                  <a:pt x="568" y="2618"/>
                </a:cubicBezTo>
                <a:cubicBezTo>
                  <a:pt x="568" y="2618"/>
                  <a:pt x="568" y="2618"/>
                  <a:pt x="568" y="2618"/>
                </a:cubicBezTo>
                <a:cubicBezTo>
                  <a:pt x="568" y="2618"/>
                  <a:pt x="568" y="2619"/>
                  <a:pt x="568" y="2619"/>
                </a:cubicBezTo>
                <a:cubicBezTo>
                  <a:pt x="568" y="2619"/>
                  <a:pt x="568" y="2619"/>
                  <a:pt x="568" y="2619"/>
                </a:cubicBezTo>
                <a:cubicBezTo>
                  <a:pt x="568" y="2619"/>
                  <a:pt x="568" y="2619"/>
                  <a:pt x="568" y="2619"/>
                </a:cubicBezTo>
                <a:cubicBezTo>
                  <a:pt x="568" y="2619"/>
                  <a:pt x="568" y="2619"/>
                  <a:pt x="569" y="2619"/>
                </a:cubicBezTo>
                <a:cubicBezTo>
                  <a:pt x="569" y="2619"/>
                  <a:pt x="569" y="2619"/>
                  <a:pt x="569" y="2619"/>
                </a:cubicBezTo>
                <a:cubicBezTo>
                  <a:pt x="569" y="2619"/>
                  <a:pt x="569" y="2619"/>
                  <a:pt x="569" y="2619"/>
                </a:cubicBezTo>
                <a:cubicBezTo>
                  <a:pt x="569" y="2619"/>
                  <a:pt x="569" y="2619"/>
                  <a:pt x="570" y="2618"/>
                </a:cubicBezTo>
                <a:cubicBezTo>
                  <a:pt x="570" y="2618"/>
                  <a:pt x="570" y="2618"/>
                  <a:pt x="570" y="2618"/>
                </a:cubicBezTo>
                <a:cubicBezTo>
                  <a:pt x="570" y="2618"/>
                  <a:pt x="570" y="2618"/>
                  <a:pt x="570" y="2618"/>
                </a:cubicBezTo>
                <a:cubicBezTo>
                  <a:pt x="570" y="2618"/>
                  <a:pt x="570" y="2618"/>
                  <a:pt x="570" y="2618"/>
                </a:cubicBezTo>
                <a:cubicBezTo>
                  <a:pt x="571" y="2618"/>
                  <a:pt x="571" y="2618"/>
                  <a:pt x="571" y="2618"/>
                </a:cubicBezTo>
                <a:cubicBezTo>
                  <a:pt x="571" y="2618"/>
                  <a:pt x="571" y="2618"/>
                  <a:pt x="571" y="2618"/>
                </a:cubicBezTo>
                <a:cubicBezTo>
                  <a:pt x="571" y="2618"/>
                  <a:pt x="571" y="2619"/>
                  <a:pt x="571" y="2619"/>
                </a:cubicBezTo>
                <a:cubicBezTo>
                  <a:pt x="571" y="2619"/>
                  <a:pt x="571" y="2619"/>
                  <a:pt x="571" y="2619"/>
                </a:cubicBezTo>
                <a:close/>
                <a:moveTo>
                  <a:pt x="639" y="2600"/>
                </a:moveTo>
                <a:cubicBezTo>
                  <a:pt x="596" y="2605"/>
                  <a:pt x="596" y="2605"/>
                  <a:pt x="596" y="2605"/>
                </a:cubicBezTo>
                <a:cubicBezTo>
                  <a:pt x="683" y="2516"/>
                  <a:pt x="683" y="2516"/>
                  <a:pt x="683" y="2516"/>
                </a:cubicBezTo>
                <a:lnTo>
                  <a:pt x="639" y="2600"/>
                </a:lnTo>
                <a:close/>
                <a:moveTo>
                  <a:pt x="642" y="2602"/>
                </a:moveTo>
                <a:cubicBezTo>
                  <a:pt x="640" y="2606"/>
                  <a:pt x="640" y="2606"/>
                  <a:pt x="640" y="2606"/>
                </a:cubicBezTo>
                <a:cubicBezTo>
                  <a:pt x="639" y="2606"/>
                  <a:pt x="639" y="2606"/>
                  <a:pt x="639" y="2606"/>
                </a:cubicBezTo>
                <a:cubicBezTo>
                  <a:pt x="641" y="2602"/>
                  <a:pt x="641" y="2602"/>
                  <a:pt x="641" y="2602"/>
                </a:cubicBezTo>
                <a:lnTo>
                  <a:pt x="642" y="2602"/>
                </a:lnTo>
                <a:close/>
                <a:moveTo>
                  <a:pt x="621" y="2815"/>
                </a:moveTo>
                <a:cubicBezTo>
                  <a:pt x="619" y="2827"/>
                  <a:pt x="619" y="2827"/>
                  <a:pt x="619" y="2827"/>
                </a:cubicBezTo>
                <a:cubicBezTo>
                  <a:pt x="598" y="2806"/>
                  <a:pt x="598" y="2806"/>
                  <a:pt x="598" y="2806"/>
                </a:cubicBezTo>
                <a:cubicBezTo>
                  <a:pt x="603" y="2797"/>
                  <a:pt x="603" y="2797"/>
                  <a:pt x="603" y="2797"/>
                </a:cubicBezTo>
                <a:lnTo>
                  <a:pt x="621" y="2815"/>
                </a:lnTo>
                <a:close/>
                <a:moveTo>
                  <a:pt x="604" y="2794"/>
                </a:moveTo>
                <a:cubicBezTo>
                  <a:pt x="644" y="2714"/>
                  <a:pt x="644" y="2714"/>
                  <a:pt x="644" y="2714"/>
                </a:cubicBezTo>
                <a:cubicBezTo>
                  <a:pt x="622" y="2812"/>
                  <a:pt x="622" y="2812"/>
                  <a:pt x="622" y="2812"/>
                </a:cubicBezTo>
                <a:lnTo>
                  <a:pt x="604" y="2794"/>
                </a:lnTo>
                <a:close/>
                <a:moveTo>
                  <a:pt x="596" y="2804"/>
                </a:moveTo>
                <a:cubicBezTo>
                  <a:pt x="596" y="2803"/>
                  <a:pt x="596" y="2803"/>
                  <a:pt x="596" y="2803"/>
                </a:cubicBezTo>
                <a:cubicBezTo>
                  <a:pt x="600" y="2794"/>
                  <a:pt x="600" y="2794"/>
                  <a:pt x="600" y="2794"/>
                </a:cubicBezTo>
                <a:cubicBezTo>
                  <a:pt x="601" y="2795"/>
                  <a:pt x="601" y="2795"/>
                  <a:pt x="601" y="2795"/>
                </a:cubicBezTo>
                <a:lnTo>
                  <a:pt x="596" y="2804"/>
                </a:lnTo>
                <a:close/>
                <a:moveTo>
                  <a:pt x="562" y="2874"/>
                </a:moveTo>
                <a:cubicBezTo>
                  <a:pt x="561" y="2874"/>
                  <a:pt x="561" y="2874"/>
                  <a:pt x="561" y="2874"/>
                </a:cubicBezTo>
                <a:cubicBezTo>
                  <a:pt x="566" y="2863"/>
                  <a:pt x="566" y="2863"/>
                  <a:pt x="566" y="2863"/>
                </a:cubicBezTo>
                <a:cubicBezTo>
                  <a:pt x="567" y="2863"/>
                  <a:pt x="567" y="2863"/>
                  <a:pt x="567" y="2863"/>
                </a:cubicBezTo>
                <a:lnTo>
                  <a:pt x="562" y="2874"/>
                </a:lnTo>
                <a:close/>
                <a:moveTo>
                  <a:pt x="563" y="2877"/>
                </a:moveTo>
                <a:cubicBezTo>
                  <a:pt x="596" y="2883"/>
                  <a:pt x="596" y="2883"/>
                  <a:pt x="596" y="2883"/>
                </a:cubicBezTo>
                <a:cubicBezTo>
                  <a:pt x="529" y="2946"/>
                  <a:pt x="529" y="2946"/>
                  <a:pt x="529" y="2946"/>
                </a:cubicBezTo>
                <a:lnTo>
                  <a:pt x="563" y="2877"/>
                </a:lnTo>
                <a:close/>
                <a:moveTo>
                  <a:pt x="536" y="2868"/>
                </a:moveTo>
                <a:cubicBezTo>
                  <a:pt x="537" y="2857"/>
                  <a:pt x="537" y="2857"/>
                  <a:pt x="537" y="2857"/>
                </a:cubicBezTo>
                <a:cubicBezTo>
                  <a:pt x="563" y="2863"/>
                  <a:pt x="563" y="2863"/>
                  <a:pt x="563" y="2863"/>
                </a:cubicBezTo>
                <a:cubicBezTo>
                  <a:pt x="558" y="2873"/>
                  <a:pt x="558" y="2873"/>
                  <a:pt x="558" y="2873"/>
                </a:cubicBezTo>
                <a:lnTo>
                  <a:pt x="536" y="2868"/>
                </a:lnTo>
                <a:close/>
                <a:moveTo>
                  <a:pt x="557" y="2876"/>
                </a:moveTo>
                <a:cubicBezTo>
                  <a:pt x="526" y="2937"/>
                  <a:pt x="526" y="2937"/>
                  <a:pt x="526" y="2937"/>
                </a:cubicBezTo>
                <a:cubicBezTo>
                  <a:pt x="535" y="2871"/>
                  <a:pt x="535" y="2871"/>
                  <a:pt x="535" y="2871"/>
                </a:cubicBezTo>
                <a:lnTo>
                  <a:pt x="557" y="2876"/>
                </a:lnTo>
                <a:close/>
                <a:moveTo>
                  <a:pt x="564" y="2860"/>
                </a:moveTo>
                <a:cubicBezTo>
                  <a:pt x="538" y="2855"/>
                  <a:pt x="538" y="2855"/>
                  <a:pt x="538" y="2855"/>
                </a:cubicBezTo>
                <a:cubicBezTo>
                  <a:pt x="546" y="2796"/>
                  <a:pt x="546" y="2796"/>
                  <a:pt x="546" y="2796"/>
                </a:cubicBezTo>
                <a:cubicBezTo>
                  <a:pt x="565" y="2777"/>
                  <a:pt x="565" y="2777"/>
                  <a:pt x="565" y="2777"/>
                </a:cubicBezTo>
                <a:cubicBezTo>
                  <a:pt x="592" y="2804"/>
                  <a:pt x="592" y="2804"/>
                  <a:pt x="592" y="2804"/>
                </a:cubicBezTo>
                <a:lnTo>
                  <a:pt x="564" y="2860"/>
                </a:lnTo>
                <a:close/>
                <a:moveTo>
                  <a:pt x="556" y="2764"/>
                </a:moveTo>
                <a:cubicBezTo>
                  <a:pt x="556" y="2763"/>
                  <a:pt x="556" y="2763"/>
                  <a:pt x="556" y="2763"/>
                </a:cubicBezTo>
                <a:cubicBezTo>
                  <a:pt x="561" y="2754"/>
                  <a:pt x="561" y="2754"/>
                  <a:pt x="561" y="2754"/>
                </a:cubicBezTo>
                <a:cubicBezTo>
                  <a:pt x="561" y="2754"/>
                  <a:pt x="561" y="2754"/>
                  <a:pt x="561" y="2754"/>
                </a:cubicBezTo>
                <a:lnTo>
                  <a:pt x="556" y="2764"/>
                </a:lnTo>
                <a:close/>
                <a:moveTo>
                  <a:pt x="558" y="2770"/>
                </a:moveTo>
                <a:cubicBezTo>
                  <a:pt x="554" y="2773"/>
                  <a:pt x="554" y="2773"/>
                  <a:pt x="554" y="2773"/>
                </a:cubicBezTo>
                <a:cubicBezTo>
                  <a:pt x="557" y="2768"/>
                  <a:pt x="557" y="2768"/>
                  <a:pt x="557" y="2768"/>
                </a:cubicBezTo>
                <a:lnTo>
                  <a:pt x="558" y="2770"/>
                </a:lnTo>
                <a:close/>
                <a:moveTo>
                  <a:pt x="517" y="2648"/>
                </a:moveTo>
                <a:cubicBezTo>
                  <a:pt x="557" y="2657"/>
                  <a:pt x="557" y="2657"/>
                  <a:pt x="557" y="2657"/>
                </a:cubicBezTo>
                <a:cubicBezTo>
                  <a:pt x="556" y="2667"/>
                  <a:pt x="556" y="2667"/>
                  <a:pt x="556" y="2667"/>
                </a:cubicBezTo>
                <a:cubicBezTo>
                  <a:pt x="513" y="2658"/>
                  <a:pt x="513" y="2658"/>
                  <a:pt x="513" y="2658"/>
                </a:cubicBezTo>
                <a:lnTo>
                  <a:pt x="517" y="2648"/>
                </a:lnTo>
                <a:close/>
                <a:moveTo>
                  <a:pt x="515" y="2645"/>
                </a:moveTo>
                <a:cubicBezTo>
                  <a:pt x="517" y="2642"/>
                  <a:pt x="517" y="2642"/>
                  <a:pt x="517" y="2642"/>
                </a:cubicBezTo>
                <a:cubicBezTo>
                  <a:pt x="517" y="2642"/>
                  <a:pt x="517" y="2642"/>
                  <a:pt x="517" y="2642"/>
                </a:cubicBezTo>
                <a:cubicBezTo>
                  <a:pt x="516" y="2645"/>
                  <a:pt x="516" y="2645"/>
                  <a:pt x="516" y="2645"/>
                </a:cubicBezTo>
                <a:lnTo>
                  <a:pt x="515" y="2645"/>
                </a:lnTo>
                <a:close/>
                <a:moveTo>
                  <a:pt x="527" y="2623"/>
                </a:moveTo>
                <a:cubicBezTo>
                  <a:pt x="562" y="2619"/>
                  <a:pt x="562" y="2619"/>
                  <a:pt x="562" y="2619"/>
                </a:cubicBezTo>
                <a:cubicBezTo>
                  <a:pt x="558" y="2648"/>
                  <a:pt x="558" y="2648"/>
                  <a:pt x="558" y="2648"/>
                </a:cubicBezTo>
                <a:cubicBezTo>
                  <a:pt x="520" y="2640"/>
                  <a:pt x="520" y="2640"/>
                  <a:pt x="520" y="2640"/>
                </a:cubicBezTo>
                <a:lnTo>
                  <a:pt x="527" y="2623"/>
                </a:lnTo>
                <a:close/>
                <a:moveTo>
                  <a:pt x="525" y="2621"/>
                </a:moveTo>
                <a:cubicBezTo>
                  <a:pt x="526" y="2617"/>
                  <a:pt x="526" y="2617"/>
                  <a:pt x="526" y="2617"/>
                </a:cubicBezTo>
                <a:cubicBezTo>
                  <a:pt x="526" y="2617"/>
                  <a:pt x="526" y="2617"/>
                  <a:pt x="526" y="2617"/>
                </a:cubicBezTo>
                <a:cubicBezTo>
                  <a:pt x="525" y="2621"/>
                  <a:pt x="525" y="2621"/>
                  <a:pt x="525" y="2621"/>
                </a:cubicBezTo>
                <a:close/>
                <a:moveTo>
                  <a:pt x="528" y="2620"/>
                </a:moveTo>
                <a:cubicBezTo>
                  <a:pt x="530" y="2617"/>
                  <a:pt x="530" y="2617"/>
                  <a:pt x="530" y="2617"/>
                </a:cubicBezTo>
                <a:cubicBezTo>
                  <a:pt x="563" y="2612"/>
                  <a:pt x="563" y="2612"/>
                  <a:pt x="563" y="2612"/>
                </a:cubicBezTo>
                <a:cubicBezTo>
                  <a:pt x="563" y="2616"/>
                  <a:pt x="563" y="2616"/>
                  <a:pt x="563" y="2616"/>
                </a:cubicBezTo>
                <a:lnTo>
                  <a:pt x="528" y="2620"/>
                </a:lnTo>
                <a:close/>
                <a:moveTo>
                  <a:pt x="603" y="2680"/>
                </a:moveTo>
                <a:cubicBezTo>
                  <a:pt x="640" y="2688"/>
                  <a:pt x="640" y="2688"/>
                  <a:pt x="640" y="2688"/>
                </a:cubicBezTo>
                <a:cubicBezTo>
                  <a:pt x="569" y="2758"/>
                  <a:pt x="569" y="2758"/>
                  <a:pt x="569" y="2758"/>
                </a:cubicBezTo>
                <a:cubicBezTo>
                  <a:pt x="565" y="2754"/>
                  <a:pt x="565" y="2754"/>
                  <a:pt x="565" y="2754"/>
                </a:cubicBezTo>
                <a:lnTo>
                  <a:pt x="603" y="2680"/>
                </a:lnTo>
                <a:close/>
                <a:moveTo>
                  <a:pt x="563" y="2752"/>
                </a:moveTo>
                <a:cubicBezTo>
                  <a:pt x="562" y="2751"/>
                  <a:pt x="562" y="2751"/>
                  <a:pt x="562" y="2751"/>
                </a:cubicBezTo>
                <a:cubicBezTo>
                  <a:pt x="600" y="2680"/>
                  <a:pt x="600" y="2680"/>
                  <a:pt x="600" y="2680"/>
                </a:cubicBezTo>
                <a:cubicBezTo>
                  <a:pt x="601" y="2680"/>
                  <a:pt x="601" y="2680"/>
                  <a:pt x="601" y="2680"/>
                </a:cubicBezTo>
                <a:lnTo>
                  <a:pt x="563" y="2752"/>
                </a:lnTo>
                <a:close/>
                <a:moveTo>
                  <a:pt x="602" y="2677"/>
                </a:moveTo>
                <a:cubicBezTo>
                  <a:pt x="601" y="2677"/>
                  <a:pt x="601" y="2677"/>
                  <a:pt x="601" y="2677"/>
                </a:cubicBezTo>
                <a:cubicBezTo>
                  <a:pt x="606" y="2667"/>
                  <a:pt x="606" y="2667"/>
                  <a:pt x="606" y="2667"/>
                </a:cubicBezTo>
                <a:cubicBezTo>
                  <a:pt x="607" y="2667"/>
                  <a:pt x="607" y="2667"/>
                  <a:pt x="607" y="2667"/>
                </a:cubicBezTo>
                <a:lnTo>
                  <a:pt x="602" y="2677"/>
                </a:lnTo>
                <a:close/>
                <a:moveTo>
                  <a:pt x="605" y="2664"/>
                </a:moveTo>
                <a:cubicBezTo>
                  <a:pt x="565" y="2655"/>
                  <a:pt x="565" y="2655"/>
                  <a:pt x="565" y="2655"/>
                </a:cubicBezTo>
                <a:cubicBezTo>
                  <a:pt x="565" y="2653"/>
                  <a:pt x="565" y="2653"/>
                  <a:pt x="565" y="2653"/>
                </a:cubicBezTo>
                <a:cubicBezTo>
                  <a:pt x="606" y="2661"/>
                  <a:pt x="606" y="2661"/>
                  <a:pt x="606" y="2661"/>
                </a:cubicBezTo>
                <a:lnTo>
                  <a:pt x="605" y="2664"/>
                </a:lnTo>
                <a:close/>
                <a:moveTo>
                  <a:pt x="603" y="2667"/>
                </a:moveTo>
                <a:cubicBezTo>
                  <a:pt x="598" y="2676"/>
                  <a:pt x="598" y="2676"/>
                  <a:pt x="598" y="2676"/>
                </a:cubicBezTo>
                <a:cubicBezTo>
                  <a:pt x="563" y="2669"/>
                  <a:pt x="563" y="2669"/>
                  <a:pt x="563" y="2669"/>
                </a:cubicBezTo>
                <a:cubicBezTo>
                  <a:pt x="565" y="2658"/>
                  <a:pt x="565" y="2658"/>
                  <a:pt x="565" y="2658"/>
                </a:cubicBezTo>
                <a:lnTo>
                  <a:pt x="603" y="2667"/>
                </a:lnTo>
                <a:close/>
                <a:moveTo>
                  <a:pt x="597" y="2679"/>
                </a:moveTo>
                <a:cubicBezTo>
                  <a:pt x="560" y="2749"/>
                  <a:pt x="560" y="2749"/>
                  <a:pt x="560" y="2749"/>
                </a:cubicBezTo>
                <a:cubicBezTo>
                  <a:pt x="553" y="2742"/>
                  <a:pt x="553" y="2742"/>
                  <a:pt x="553" y="2742"/>
                </a:cubicBezTo>
                <a:cubicBezTo>
                  <a:pt x="563" y="2672"/>
                  <a:pt x="563" y="2672"/>
                  <a:pt x="563" y="2672"/>
                </a:cubicBezTo>
                <a:lnTo>
                  <a:pt x="597" y="2679"/>
                </a:lnTo>
                <a:close/>
                <a:moveTo>
                  <a:pt x="560" y="2668"/>
                </a:moveTo>
                <a:cubicBezTo>
                  <a:pt x="558" y="2668"/>
                  <a:pt x="558" y="2668"/>
                  <a:pt x="558" y="2668"/>
                </a:cubicBezTo>
                <a:cubicBezTo>
                  <a:pt x="560" y="2657"/>
                  <a:pt x="560" y="2657"/>
                  <a:pt x="560" y="2657"/>
                </a:cubicBezTo>
                <a:cubicBezTo>
                  <a:pt x="562" y="2658"/>
                  <a:pt x="562" y="2658"/>
                  <a:pt x="562" y="2658"/>
                </a:cubicBezTo>
                <a:lnTo>
                  <a:pt x="560" y="2668"/>
                </a:lnTo>
                <a:close/>
                <a:moveTo>
                  <a:pt x="562" y="2655"/>
                </a:moveTo>
                <a:cubicBezTo>
                  <a:pt x="560" y="2654"/>
                  <a:pt x="560" y="2654"/>
                  <a:pt x="560" y="2654"/>
                </a:cubicBezTo>
                <a:cubicBezTo>
                  <a:pt x="561" y="2652"/>
                  <a:pt x="561" y="2652"/>
                  <a:pt x="561" y="2652"/>
                </a:cubicBezTo>
                <a:cubicBezTo>
                  <a:pt x="563" y="2652"/>
                  <a:pt x="563" y="2652"/>
                  <a:pt x="563" y="2652"/>
                </a:cubicBezTo>
                <a:lnTo>
                  <a:pt x="562" y="2655"/>
                </a:lnTo>
                <a:close/>
                <a:moveTo>
                  <a:pt x="558" y="2651"/>
                </a:moveTo>
                <a:cubicBezTo>
                  <a:pt x="557" y="2654"/>
                  <a:pt x="557" y="2654"/>
                  <a:pt x="557" y="2654"/>
                </a:cubicBezTo>
                <a:cubicBezTo>
                  <a:pt x="518" y="2646"/>
                  <a:pt x="518" y="2646"/>
                  <a:pt x="518" y="2646"/>
                </a:cubicBezTo>
                <a:cubicBezTo>
                  <a:pt x="519" y="2643"/>
                  <a:pt x="519" y="2643"/>
                  <a:pt x="519" y="2643"/>
                </a:cubicBezTo>
                <a:lnTo>
                  <a:pt x="558" y="2651"/>
                </a:lnTo>
                <a:close/>
                <a:moveTo>
                  <a:pt x="558" y="2671"/>
                </a:moveTo>
                <a:cubicBezTo>
                  <a:pt x="560" y="2671"/>
                  <a:pt x="560" y="2671"/>
                  <a:pt x="560" y="2671"/>
                </a:cubicBezTo>
                <a:cubicBezTo>
                  <a:pt x="551" y="2740"/>
                  <a:pt x="551" y="2740"/>
                  <a:pt x="551" y="2740"/>
                </a:cubicBezTo>
                <a:cubicBezTo>
                  <a:pt x="549" y="2738"/>
                  <a:pt x="549" y="2738"/>
                  <a:pt x="549" y="2738"/>
                </a:cubicBezTo>
                <a:lnTo>
                  <a:pt x="558" y="2671"/>
                </a:lnTo>
                <a:close/>
                <a:moveTo>
                  <a:pt x="550" y="2743"/>
                </a:moveTo>
                <a:cubicBezTo>
                  <a:pt x="548" y="2756"/>
                  <a:pt x="548" y="2756"/>
                  <a:pt x="548" y="2756"/>
                </a:cubicBezTo>
                <a:cubicBezTo>
                  <a:pt x="546" y="2754"/>
                  <a:pt x="546" y="2754"/>
                  <a:pt x="546" y="2754"/>
                </a:cubicBezTo>
                <a:cubicBezTo>
                  <a:pt x="548" y="2741"/>
                  <a:pt x="548" y="2741"/>
                  <a:pt x="548" y="2741"/>
                </a:cubicBezTo>
                <a:lnTo>
                  <a:pt x="550" y="2743"/>
                </a:lnTo>
                <a:close/>
                <a:moveTo>
                  <a:pt x="550" y="2762"/>
                </a:moveTo>
                <a:cubicBezTo>
                  <a:pt x="552" y="2764"/>
                  <a:pt x="552" y="2764"/>
                  <a:pt x="552" y="2764"/>
                </a:cubicBezTo>
                <a:cubicBezTo>
                  <a:pt x="549" y="2769"/>
                  <a:pt x="549" y="2769"/>
                  <a:pt x="549" y="2769"/>
                </a:cubicBezTo>
                <a:lnTo>
                  <a:pt x="550" y="2762"/>
                </a:lnTo>
                <a:close/>
                <a:moveTo>
                  <a:pt x="551" y="2758"/>
                </a:moveTo>
                <a:cubicBezTo>
                  <a:pt x="553" y="2746"/>
                  <a:pt x="553" y="2746"/>
                  <a:pt x="553" y="2746"/>
                </a:cubicBezTo>
                <a:cubicBezTo>
                  <a:pt x="558" y="2752"/>
                  <a:pt x="558" y="2752"/>
                  <a:pt x="558" y="2752"/>
                </a:cubicBezTo>
                <a:cubicBezTo>
                  <a:pt x="553" y="2761"/>
                  <a:pt x="553" y="2761"/>
                  <a:pt x="553" y="2761"/>
                </a:cubicBezTo>
                <a:lnTo>
                  <a:pt x="551" y="2758"/>
                </a:lnTo>
                <a:close/>
                <a:moveTo>
                  <a:pt x="563" y="2756"/>
                </a:moveTo>
                <a:cubicBezTo>
                  <a:pt x="567" y="2760"/>
                  <a:pt x="567" y="2760"/>
                  <a:pt x="567" y="2760"/>
                </a:cubicBezTo>
                <a:cubicBezTo>
                  <a:pt x="560" y="2768"/>
                  <a:pt x="560" y="2768"/>
                  <a:pt x="560" y="2768"/>
                </a:cubicBezTo>
                <a:cubicBezTo>
                  <a:pt x="558" y="2766"/>
                  <a:pt x="558" y="2766"/>
                  <a:pt x="558" y="2766"/>
                </a:cubicBezTo>
                <a:lnTo>
                  <a:pt x="563" y="2756"/>
                </a:lnTo>
                <a:close/>
                <a:moveTo>
                  <a:pt x="569" y="2762"/>
                </a:moveTo>
                <a:cubicBezTo>
                  <a:pt x="572" y="2765"/>
                  <a:pt x="572" y="2765"/>
                  <a:pt x="572" y="2765"/>
                </a:cubicBezTo>
                <a:cubicBezTo>
                  <a:pt x="565" y="2773"/>
                  <a:pt x="565" y="2773"/>
                  <a:pt x="565" y="2773"/>
                </a:cubicBezTo>
                <a:cubicBezTo>
                  <a:pt x="562" y="2770"/>
                  <a:pt x="562" y="2770"/>
                  <a:pt x="562" y="2770"/>
                </a:cubicBezTo>
                <a:lnTo>
                  <a:pt x="569" y="2762"/>
                </a:lnTo>
                <a:close/>
                <a:moveTo>
                  <a:pt x="594" y="2806"/>
                </a:moveTo>
                <a:cubicBezTo>
                  <a:pt x="595" y="2807"/>
                  <a:pt x="595" y="2807"/>
                  <a:pt x="595" y="2807"/>
                </a:cubicBezTo>
                <a:cubicBezTo>
                  <a:pt x="568" y="2861"/>
                  <a:pt x="568" y="2861"/>
                  <a:pt x="568" y="2861"/>
                </a:cubicBezTo>
                <a:cubicBezTo>
                  <a:pt x="567" y="2861"/>
                  <a:pt x="567" y="2861"/>
                  <a:pt x="567" y="2861"/>
                </a:cubicBezTo>
                <a:lnTo>
                  <a:pt x="594" y="2806"/>
                </a:lnTo>
                <a:close/>
                <a:moveTo>
                  <a:pt x="593" y="2801"/>
                </a:moveTo>
                <a:cubicBezTo>
                  <a:pt x="567" y="2775"/>
                  <a:pt x="567" y="2775"/>
                  <a:pt x="567" y="2775"/>
                </a:cubicBezTo>
                <a:cubicBezTo>
                  <a:pt x="574" y="2767"/>
                  <a:pt x="574" y="2767"/>
                  <a:pt x="574" y="2767"/>
                </a:cubicBezTo>
                <a:cubicBezTo>
                  <a:pt x="598" y="2792"/>
                  <a:pt x="598" y="2792"/>
                  <a:pt x="598" y="2792"/>
                </a:cubicBezTo>
                <a:lnTo>
                  <a:pt x="593" y="2801"/>
                </a:lnTo>
                <a:close/>
                <a:moveTo>
                  <a:pt x="600" y="2789"/>
                </a:moveTo>
                <a:cubicBezTo>
                  <a:pt x="576" y="2765"/>
                  <a:pt x="576" y="2765"/>
                  <a:pt x="576" y="2765"/>
                </a:cubicBezTo>
                <a:cubicBezTo>
                  <a:pt x="644" y="2698"/>
                  <a:pt x="644" y="2698"/>
                  <a:pt x="644" y="2698"/>
                </a:cubicBezTo>
                <a:lnTo>
                  <a:pt x="600" y="2789"/>
                </a:lnTo>
                <a:close/>
                <a:moveTo>
                  <a:pt x="574" y="2763"/>
                </a:moveTo>
                <a:cubicBezTo>
                  <a:pt x="571" y="2760"/>
                  <a:pt x="571" y="2760"/>
                  <a:pt x="571" y="2760"/>
                </a:cubicBezTo>
                <a:cubicBezTo>
                  <a:pt x="644" y="2689"/>
                  <a:pt x="644" y="2689"/>
                  <a:pt x="644" y="2689"/>
                </a:cubicBezTo>
                <a:cubicBezTo>
                  <a:pt x="649" y="2690"/>
                  <a:pt x="649" y="2690"/>
                  <a:pt x="649" y="2690"/>
                </a:cubicBezTo>
                <a:cubicBezTo>
                  <a:pt x="649" y="2690"/>
                  <a:pt x="648" y="2690"/>
                  <a:pt x="648" y="2690"/>
                </a:cubicBezTo>
                <a:cubicBezTo>
                  <a:pt x="648" y="2690"/>
                  <a:pt x="648" y="2690"/>
                  <a:pt x="648" y="2690"/>
                </a:cubicBezTo>
                <a:lnTo>
                  <a:pt x="574" y="2763"/>
                </a:lnTo>
                <a:close/>
                <a:moveTo>
                  <a:pt x="643" y="2686"/>
                </a:moveTo>
                <a:cubicBezTo>
                  <a:pt x="605" y="2678"/>
                  <a:pt x="605" y="2678"/>
                  <a:pt x="605" y="2678"/>
                </a:cubicBezTo>
                <a:cubicBezTo>
                  <a:pt x="610" y="2668"/>
                  <a:pt x="610" y="2668"/>
                  <a:pt x="610" y="2668"/>
                </a:cubicBezTo>
                <a:cubicBezTo>
                  <a:pt x="652" y="2677"/>
                  <a:pt x="652" y="2677"/>
                  <a:pt x="652" y="2677"/>
                </a:cubicBezTo>
                <a:lnTo>
                  <a:pt x="643" y="2686"/>
                </a:lnTo>
                <a:close/>
                <a:moveTo>
                  <a:pt x="608" y="2665"/>
                </a:moveTo>
                <a:cubicBezTo>
                  <a:pt x="609" y="2662"/>
                  <a:pt x="609" y="2662"/>
                  <a:pt x="609" y="2662"/>
                </a:cubicBezTo>
                <a:cubicBezTo>
                  <a:pt x="610" y="2662"/>
                  <a:pt x="610" y="2662"/>
                  <a:pt x="610" y="2662"/>
                </a:cubicBezTo>
                <a:cubicBezTo>
                  <a:pt x="609" y="2665"/>
                  <a:pt x="609" y="2665"/>
                  <a:pt x="609" y="2665"/>
                </a:cubicBezTo>
                <a:lnTo>
                  <a:pt x="608" y="2665"/>
                </a:lnTo>
                <a:close/>
                <a:moveTo>
                  <a:pt x="611" y="2665"/>
                </a:moveTo>
                <a:cubicBezTo>
                  <a:pt x="613" y="2663"/>
                  <a:pt x="613" y="2663"/>
                  <a:pt x="613" y="2663"/>
                </a:cubicBezTo>
                <a:cubicBezTo>
                  <a:pt x="653" y="2671"/>
                  <a:pt x="653" y="2671"/>
                  <a:pt x="653" y="2671"/>
                </a:cubicBezTo>
                <a:cubicBezTo>
                  <a:pt x="653" y="2674"/>
                  <a:pt x="653" y="2674"/>
                  <a:pt x="653" y="2674"/>
                </a:cubicBezTo>
                <a:lnTo>
                  <a:pt x="611" y="2665"/>
                </a:lnTo>
                <a:close/>
                <a:moveTo>
                  <a:pt x="611" y="2660"/>
                </a:moveTo>
                <a:cubicBezTo>
                  <a:pt x="610" y="2659"/>
                  <a:pt x="610" y="2659"/>
                  <a:pt x="610" y="2659"/>
                </a:cubicBezTo>
                <a:cubicBezTo>
                  <a:pt x="637" y="2609"/>
                  <a:pt x="637" y="2609"/>
                  <a:pt x="637" y="2609"/>
                </a:cubicBezTo>
                <a:cubicBezTo>
                  <a:pt x="638" y="2609"/>
                  <a:pt x="638" y="2609"/>
                  <a:pt x="638" y="2609"/>
                </a:cubicBezTo>
                <a:lnTo>
                  <a:pt x="611" y="2660"/>
                </a:lnTo>
                <a:close/>
                <a:moveTo>
                  <a:pt x="637" y="2603"/>
                </a:moveTo>
                <a:cubicBezTo>
                  <a:pt x="635" y="2606"/>
                  <a:pt x="635" y="2606"/>
                  <a:pt x="635" y="2606"/>
                </a:cubicBezTo>
                <a:cubicBezTo>
                  <a:pt x="589" y="2612"/>
                  <a:pt x="589" y="2612"/>
                  <a:pt x="589" y="2612"/>
                </a:cubicBezTo>
                <a:cubicBezTo>
                  <a:pt x="593" y="2609"/>
                  <a:pt x="593" y="2609"/>
                  <a:pt x="593" y="2609"/>
                </a:cubicBezTo>
                <a:lnTo>
                  <a:pt x="637" y="2603"/>
                </a:lnTo>
                <a:close/>
                <a:moveTo>
                  <a:pt x="634" y="2609"/>
                </a:moveTo>
                <a:cubicBezTo>
                  <a:pt x="608" y="2659"/>
                  <a:pt x="608" y="2659"/>
                  <a:pt x="608" y="2659"/>
                </a:cubicBezTo>
                <a:cubicBezTo>
                  <a:pt x="566" y="2650"/>
                  <a:pt x="566" y="2650"/>
                  <a:pt x="566" y="2650"/>
                </a:cubicBezTo>
                <a:cubicBezTo>
                  <a:pt x="568" y="2634"/>
                  <a:pt x="568" y="2634"/>
                  <a:pt x="568" y="2634"/>
                </a:cubicBezTo>
                <a:cubicBezTo>
                  <a:pt x="586" y="2616"/>
                  <a:pt x="586" y="2616"/>
                  <a:pt x="586" y="2616"/>
                </a:cubicBezTo>
                <a:lnTo>
                  <a:pt x="634" y="2609"/>
                </a:lnTo>
                <a:close/>
                <a:moveTo>
                  <a:pt x="585" y="2613"/>
                </a:moveTo>
                <a:cubicBezTo>
                  <a:pt x="579" y="2614"/>
                  <a:pt x="579" y="2614"/>
                  <a:pt x="579" y="2614"/>
                </a:cubicBezTo>
                <a:cubicBezTo>
                  <a:pt x="583" y="2610"/>
                  <a:pt x="583" y="2610"/>
                  <a:pt x="583" y="2610"/>
                </a:cubicBezTo>
                <a:cubicBezTo>
                  <a:pt x="588" y="2609"/>
                  <a:pt x="588" y="2609"/>
                  <a:pt x="588" y="2609"/>
                </a:cubicBezTo>
                <a:lnTo>
                  <a:pt x="585" y="2613"/>
                </a:lnTo>
                <a:close/>
                <a:moveTo>
                  <a:pt x="581" y="2607"/>
                </a:moveTo>
                <a:cubicBezTo>
                  <a:pt x="580" y="2607"/>
                  <a:pt x="580" y="2607"/>
                  <a:pt x="580" y="2607"/>
                </a:cubicBezTo>
                <a:cubicBezTo>
                  <a:pt x="724" y="2349"/>
                  <a:pt x="724" y="2349"/>
                  <a:pt x="724" y="2349"/>
                </a:cubicBezTo>
                <a:cubicBezTo>
                  <a:pt x="725" y="2348"/>
                  <a:pt x="725" y="2348"/>
                  <a:pt x="725" y="2348"/>
                </a:cubicBezTo>
                <a:cubicBezTo>
                  <a:pt x="693" y="2492"/>
                  <a:pt x="693" y="2492"/>
                  <a:pt x="693" y="2492"/>
                </a:cubicBezTo>
                <a:lnTo>
                  <a:pt x="581" y="2607"/>
                </a:lnTo>
                <a:close/>
                <a:moveTo>
                  <a:pt x="576" y="2608"/>
                </a:moveTo>
                <a:cubicBezTo>
                  <a:pt x="576" y="2608"/>
                  <a:pt x="576" y="2608"/>
                  <a:pt x="576" y="2608"/>
                </a:cubicBezTo>
                <a:cubicBezTo>
                  <a:pt x="715" y="2358"/>
                  <a:pt x="715" y="2358"/>
                  <a:pt x="715" y="2358"/>
                </a:cubicBezTo>
                <a:cubicBezTo>
                  <a:pt x="717" y="2356"/>
                  <a:pt x="717" y="2356"/>
                  <a:pt x="717" y="2356"/>
                </a:cubicBezTo>
                <a:lnTo>
                  <a:pt x="576" y="2608"/>
                </a:lnTo>
                <a:close/>
                <a:moveTo>
                  <a:pt x="714" y="2354"/>
                </a:moveTo>
                <a:cubicBezTo>
                  <a:pt x="695" y="2373"/>
                  <a:pt x="695" y="2373"/>
                  <a:pt x="695" y="2373"/>
                </a:cubicBezTo>
                <a:cubicBezTo>
                  <a:pt x="629" y="2440"/>
                  <a:pt x="629" y="2440"/>
                  <a:pt x="629" y="2440"/>
                </a:cubicBezTo>
                <a:cubicBezTo>
                  <a:pt x="720" y="2343"/>
                  <a:pt x="720" y="2343"/>
                  <a:pt x="720" y="2343"/>
                </a:cubicBezTo>
                <a:lnTo>
                  <a:pt x="714" y="2354"/>
                </a:lnTo>
                <a:close/>
                <a:moveTo>
                  <a:pt x="631" y="2442"/>
                </a:moveTo>
                <a:cubicBezTo>
                  <a:pt x="588" y="2487"/>
                  <a:pt x="588" y="2487"/>
                  <a:pt x="588" y="2487"/>
                </a:cubicBezTo>
                <a:cubicBezTo>
                  <a:pt x="588" y="2484"/>
                  <a:pt x="588" y="2484"/>
                  <a:pt x="588" y="2484"/>
                </a:cubicBezTo>
                <a:lnTo>
                  <a:pt x="631" y="2442"/>
                </a:lnTo>
                <a:close/>
                <a:moveTo>
                  <a:pt x="698" y="2375"/>
                </a:moveTo>
                <a:cubicBezTo>
                  <a:pt x="707" y="2365"/>
                  <a:pt x="707" y="2365"/>
                  <a:pt x="707" y="2365"/>
                </a:cubicBezTo>
                <a:cubicBezTo>
                  <a:pt x="572" y="2608"/>
                  <a:pt x="572" y="2608"/>
                  <a:pt x="572" y="2608"/>
                </a:cubicBezTo>
                <a:cubicBezTo>
                  <a:pt x="571" y="2609"/>
                  <a:pt x="571" y="2609"/>
                  <a:pt x="571" y="2609"/>
                </a:cubicBezTo>
                <a:cubicBezTo>
                  <a:pt x="587" y="2492"/>
                  <a:pt x="587" y="2492"/>
                  <a:pt x="587" y="2492"/>
                </a:cubicBezTo>
                <a:lnTo>
                  <a:pt x="698" y="2375"/>
                </a:lnTo>
                <a:close/>
                <a:moveTo>
                  <a:pt x="575" y="2611"/>
                </a:moveTo>
                <a:cubicBezTo>
                  <a:pt x="573" y="2614"/>
                  <a:pt x="573" y="2614"/>
                  <a:pt x="573" y="2614"/>
                </a:cubicBezTo>
                <a:cubicBezTo>
                  <a:pt x="572" y="2615"/>
                  <a:pt x="572" y="2615"/>
                  <a:pt x="572" y="2615"/>
                </a:cubicBezTo>
                <a:cubicBezTo>
                  <a:pt x="574" y="2611"/>
                  <a:pt x="574" y="2611"/>
                  <a:pt x="574" y="2611"/>
                </a:cubicBezTo>
                <a:lnTo>
                  <a:pt x="575" y="2611"/>
                </a:lnTo>
                <a:close/>
                <a:moveTo>
                  <a:pt x="568" y="2615"/>
                </a:moveTo>
                <a:cubicBezTo>
                  <a:pt x="566" y="2615"/>
                  <a:pt x="566" y="2615"/>
                  <a:pt x="566" y="2615"/>
                </a:cubicBezTo>
                <a:cubicBezTo>
                  <a:pt x="566" y="2612"/>
                  <a:pt x="566" y="2612"/>
                  <a:pt x="566" y="2612"/>
                </a:cubicBezTo>
                <a:cubicBezTo>
                  <a:pt x="568" y="2612"/>
                  <a:pt x="568" y="2612"/>
                  <a:pt x="568" y="2612"/>
                </a:cubicBezTo>
                <a:lnTo>
                  <a:pt x="568" y="2615"/>
                </a:lnTo>
                <a:close/>
                <a:moveTo>
                  <a:pt x="528" y="2614"/>
                </a:moveTo>
                <a:cubicBezTo>
                  <a:pt x="528" y="2614"/>
                  <a:pt x="528" y="2614"/>
                  <a:pt x="528" y="2614"/>
                </a:cubicBezTo>
                <a:cubicBezTo>
                  <a:pt x="568" y="2513"/>
                  <a:pt x="568" y="2513"/>
                  <a:pt x="568" y="2513"/>
                </a:cubicBezTo>
                <a:cubicBezTo>
                  <a:pt x="568" y="2513"/>
                  <a:pt x="568" y="2513"/>
                  <a:pt x="568" y="2513"/>
                </a:cubicBezTo>
                <a:lnTo>
                  <a:pt x="528" y="2614"/>
                </a:lnTo>
                <a:close/>
                <a:moveTo>
                  <a:pt x="524" y="2615"/>
                </a:moveTo>
                <a:cubicBezTo>
                  <a:pt x="465" y="2623"/>
                  <a:pt x="465" y="2623"/>
                  <a:pt x="465" y="2623"/>
                </a:cubicBezTo>
                <a:cubicBezTo>
                  <a:pt x="562" y="2519"/>
                  <a:pt x="562" y="2519"/>
                  <a:pt x="562" y="2519"/>
                </a:cubicBezTo>
                <a:lnTo>
                  <a:pt x="524" y="2615"/>
                </a:lnTo>
                <a:close/>
                <a:moveTo>
                  <a:pt x="524" y="2624"/>
                </a:moveTo>
                <a:cubicBezTo>
                  <a:pt x="518" y="2640"/>
                  <a:pt x="518" y="2640"/>
                  <a:pt x="518" y="2640"/>
                </a:cubicBezTo>
                <a:cubicBezTo>
                  <a:pt x="518" y="2639"/>
                  <a:pt x="518" y="2639"/>
                  <a:pt x="518" y="2639"/>
                </a:cubicBezTo>
                <a:cubicBezTo>
                  <a:pt x="524" y="2624"/>
                  <a:pt x="524" y="2624"/>
                  <a:pt x="524" y="2624"/>
                </a:cubicBezTo>
                <a:close/>
                <a:moveTo>
                  <a:pt x="515" y="2639"/>
                </a:moveTo>
                <a:cubicBezTo>
                  <a:pt x="475" y="2630"/>
                  <a:pt x="475" y="2630"/>
                  <a:pt x="475" y="2630"/>
                </a:cubicBezTo>
                <a:cubicBezTo>
                  <a:pt x="521" y="2624"/>
                  <a:pt x="521" y="2624"/>
                  <a:pt x="521" y="2624"/>
                </a:cubicBezTo>
                <a:lnTo>
                  <a:pt x="515" y="2639"/>
                </a:lnTo>
                <a:close/>
                <a:moveTo>
                  <a:pt x="514" y="2648"/>
                </a:moveTo>
                <a:cubicBezTo>
                  <a:pt x="510" y="2658"/>
                  <a:pt x="510" y="2658"/>
                  <a:pt x="510" y="2658"/>
                </a:cubicBezTo>
                <a:cubicBezTo>
                  <a:pt x="510" y="2658"/>
                  <a:pt x="510" y="2658"/>
                  <a:pt x="510" y="2658"/>
                </a:cubicBezTo>
                <a:cubicBezTo>
                  <a:pt x="514" y="2648"/>
                  <a:pt x="514" y="2648"/>
                  <a:pt x="514" y="2648"/>
                </a:cubicBezTo>
                <a:close/>
                <a:moveTo>
                  <a:pt x="512" y="2661"/>
                </a:moveTo>
                <a:cubicBezTo>
                  <a:pt x="555" y="2670"/>
                  <a:pt x="555" y="2670"/>
                  <a:pt x="555" y="2670"/>
                </a:cubicBezTo>
                <a:cubicBezTo>
                  <a:pt x="546" y="2735"/>
                  <a:pt x="546" y="2735"/>
                  <a:pt x="546" y="2735"/>
                </a:cubicBezTo>
                <a:cubicBezTo>
                  <a:pt x="501" y="2689"/>
                  <a:pt x="501" y="2689"/>
                  <a:pt x="501" y="2689"/>
                </a:cubicBezTo>
                <a:lnTo>
                  <a:pt x="512" y="2661"/>
                </a:lnTo>
                <a:close/>
                <a:moveTo>
                  <a:pt x="548" y="2759"/>
                </a:moveTo>
                <a:cubicBezTo>
                  <a:pt x="545" y="2776"/>
                  <a:pt x="545" y="2776"/>
                  <a:pt x="545" y="2776"/>
                </a:cubicBezTo>
                <a:cubicBezTo>
                  <a:pt x="545" y="2776"/>
                  <a:pt x="545" y="2776"/>
                  <a:pt x="545" y="2777"/>
                </a:cubicBezTo>
                <a:cubicBezTo>
                  <a:pt x="545" y="2777"/>
                  <a:pt x="545" y="2777"/>
                  <a:pt x="545" y="2777"/>
                </a:cubicBezTo>
                <a:cubicBezTo>
                  <a:pt x="545" y="2777"/>
                  <a:pt x="545" y="2777"/>
                  <a:pt x="545" y="2777"/>
                </a:cubicBezTo>
                <a:cubicBezTo>
                  <a:pt x="546" y="2777"/>
                  <a:pt x="546" y="2777"/>
                  <a:pt x="546" y="2777"/>
                </a:cubicBezTo>
                <a:cubicBezTo>
                  <a:pt x="546" y="2777"/>
                  <a:pt x="546" y="2777"/>
                  <a:pt x="546" y="2778"/>
                </a:cubicBezTo>
                <a:cubicBezTo>
                  <a:pt x="546" y="2778"/>
                  <a:pt x="546" y="2778"/>
                  <a:pt x="546" y="2778"/>
                </a:cubicBezTo>
                <a:cubicBezTo>
                  <a:pt x="546" y="2778"/>
                  <a:pt x="546" y="2778"/>
                  <a:pt x="546" y="2778"/>
                </a:cubicBezTo>
                <a:cubicBezTo>
                  <a:pt x="546" y="2778"/>
                  <a:pt x="546" y="2778"/>
                  <a:pt x="546" y="2778"/>
                </a:cubicBezTo>
                <a:cubicBezTo>
                  <a:pt x="546" y="2778"/>
                  <a:pt x="546" y="2778"/>
                  <a:pt x="546" y="2778"/>
                </a:cubicBezTo>
                <a:cubicBezTo>
                  <a:pt x="546" y="2778"/>
                  <a:pt x="546" y="2778"/>
                  <a:pt x="547" y="2778"/>
                </a:cubicBezTo>
                <a:cubicBezTo>
                  <a:pt x="547" y="2778"/>
                  <a:pt x="547" y="2778"/>
                  <a:pt x="547" y="2778"/>
                </a:cubicBezTo>
                <a:cubicBezTo>
                  <a:pt x="547" y="2778"/>
                  <a:pt x="547" y="2778"/>
                  <a:pt x="547" y="2778"/>
                </a:cubicBezTo>
                <a:cubicBezTo>
                  <a:pt x="547" y="2778"/>
                  <a:pt x="547" y="2778"/>
                  <a:pt x="548" y="2778"/>
                </a:cubicBezTo>
                <a:cubicBezTo>
                  <a:pt x="548" y="2778"/>
                  <a:pt x="548" y="2778"/>
                  <a:pt x="548" y="2778"/>
                </a:cubicBezTo>
                <a:cubicBezTo>
                  <a:pt x="548" y="2777"/>
                  <a:pt x="548" y="2777"/>
                  <a:pt x="548" y="2777"/>
                </a:cubicBezTo>
                <a:cubicBezTo>
                  <a:pt x="554" y="2766"/>
                  <a:pt x="554" y="2766"/>
                  <a:pt x="554" y="2766"/>
                </a:cubicBezTo>
                <a:cubicBezTo>
                  <a:pt x="555" y="2766"/>
                  <a:pt x="555" y="2766"/>
                  <a:pt x="555" y="2766"/>
                </a:cubicBezTo>
                <a:cubicBezTo>
                  <a:pt x="548" y="2780"/>
                  <a:pt x="548" y="2780"/>
                  <a:pt x="548" y="2780"/>
                </a:cubicBezTo>
                <a:cubicBezTo>
                  <a:pt x="547" y="2780"/>
                  <a:pt x="547" y="2780"/>
                  <a:pt x="547" y="2781"/>
                </a:cubicBezTo>
                <a:cubicBezTo>
                  <a:pt x="547" y="2781"/>
                  <a:pt x="547" y="2781"/>
                  <a:pt x="547" y="2781"/>
                </a:cubicBezTo>
                <a:cubicBezTo>
                  <a:pt x="547" y="2781"/>
                  <a:pt x="548" y="2781"/>
                  <a:pt x="548" y="2782"/>
                </a:cubicBezTo>
                <a:cubicBezTo>
                  <a:pt x="548" y="2782"/>
                  <a:pt x="548" y="2782"/>
                  <a:pt x="548" y="2782"/>
                </a:cubicBezTo>
                <a:cubicBezTo>
                  <a:pt x="548" y="2782"/>
                  <a:pt x="548" y="2782"/>
                  <a:pt x="548" y="2782"/>
                </a:cubicBezTo>
                <a:cubicBezTo>
                  <a:pt x="548" y="2782"/>
                  <a:pt x="548" y="2782"/>
                  <a:pt x="548" y="2782"/>
                </a:cubicBezTo>
                <a:cubicBezTo>
                  <a:pt x="548" y="2782"/>
                  <a:pt x="549" y="2782"/>
                  <a:pt x="549" y="2782"/>
                </a:cubicBezTo>
                <a:cubicBezTo>
                  <a:pt x="549" y="2782"/>
                  <a:pt x="549" y="2782"/>
                  <a:pt x="549" y="2782"/>
                </a:cubicBezTo>
                <a:cubicBezTo>
                  <a:pt x="549" y="2782"/>
                  <a:pt x="549" y="2782"/>
                  <a:pt x="549" y="2782"/>
                </a:cubicBezTo>
                <a:cubicBezTo>
                  <a:pt x="549" y="2782"/>
                  <a:pt x="549" y="2782"/>
                  <a:pt x="550" y="2782"/>
                </a:cubicBezTo>
                <a:cubicBezTo>
                  <a:pt x="550" y="2782"/>
                  <a:pt x="550" y="2782"/>
                  <a:pt x="550" y="2782"/>
                </a:cubicBezTo>
                <a:cubicBezTo>
                  <a:pt x="560" y="2772"/>
                  <a:pt x="560" y="2772"/>
                  <a:pt x="560" y="2772"/>
                </a:cubicBezTo>
                <a:cubicBezTo>
                  <a:pt x="563" y="2775"/>
                  <a:pt x="563" y="2775"/>
                  <a:pt x="563" y="2775"/>
                </a:cubicBezTo>
                <a:cubicBezTo>
                  <a:pt x="543" y="2794"/>
                  <a:pt x="543" y="2794"/>
                  <a:pt x="543" y="2794"/>
                </a:cubicBezTo>
                <a:cubicBezTo>
                  <a:pt x="543" y="2794"/>
                  <a:pt x="543" y="2794"/>
                  <a:pt x="543" y="2794"/>
                </a:cubicBezTo>
                <a:cubicBezTo>
                  <a:pt x="543" y="2794"/>
                  <a:pt x="543" y="2794"/>
                  <a:pt x="543" y="2795"/>
                </a:cubicBezTo>
                <a:cubicBezTo>
                  <a:pt x="535" y="2854"/>
                  <a:pt x="535" y="2854"/>
                  <a:pt x="535" y="2854"/>
                </a:cubicBezTo>
                <a:cubicBezTo>
                  <a:pt x="533" y="2854"/>
                  <a:pt x="533" y="2854"/>
                  <a:pt x="533" y="2854"/>
                </a:cubicBezTo>
                <a:cubicBezTo>
                  <a:pt x="546" y="2757"/>
                  <a:pt x="546" y="2757"/>
                  <a:pt x="546" y="2757"/>
                </a:cubicBezTo>
                <a:lnTo>
                  <a:pt x="548" y="2759"/>
                </a:lnTo>
                <a:close/>
                <a:moveTo>
                  <a:pt x="534" y="2857"/>
                </a:moveTo>
                <a:cubicBezTo>
                  <a:pt x="533" y="2868"/>
                  <a:pt x="533" y="2868"/>
                  <a:pt x="533" y="2868"/>
                </a:cubicBezTo>
                <a:cubicBezTo>
                  <a:pt x="531" y="2867"/>
                  <a:pt x="531" y="2867"/>
                  <a:pt x="531" y="2867"/>
                </a:cubicBezTo>
                <a:cubicBezTo>
                  <a:pt x="532" y="2857"/>
                  <a:pt x="532" y="2857"/>
                  <a:pt x="532" y="2857"/>
                </a:cubicBezTo>
                <a:lnTo>
                  <a:pt x="534" y="2857"/>
                </a:lnTo>
                <a:close/>
                <a:moveTo>
                  <a:pt x="602" y="2882"/>
                </a:moveTo>
                <a:cubicBezTo>
                  <a:pt x="608" y="2876"/>
                  <a:pt x="608" y="2876"/>
                  <a:pt x="608" y="2876"/>
                </a:cubicBezTo>
                <a:cubicBezTo>
                  <a:pt x="606" y="2883"/>
                  <a:pt x="606" y="2883"/>
                  <a:pt x="606" y="2883"/>
                </a:cubicBezTo>
                <a:lnTo>
                  <a:pt x="602" y="2882"/>
                </a:lnTo>
                <a:close/>
                <a:moveTo>
                  <a:pt x="598" y="2881"/>
                </a:moveTo>
                <a:cubicBezTo>
                  <a:pt x="565" y="2874"/>
                  <a:pt x="565" y="2874"/>
                  <a:pt x="565" y="2874"/>
                </a:cubicBezTo>
                <a:cubicBezTo>
                  <a:pt x="570" y="2864"/>
                  <a:pt x="570" y="2864"/>
                  <a:pt x="570" y="2864"/>
                </a:cubicBezTo>
                <a:cubicBezTo>
                  <a:pt x="608" y="2872"/>
                  <a:pt x="608" y="2872"/>
                  <a:pt x="608" y="2872"/>
                </a:cubicBezTo>
                <a:lnTo>
                  <a:pt x="598" y="2881"/>
                </a:lnTo>
                <a:close/>
                <a:moveTo>
                  <a:pt x="571" y="2861"/>
                </a:moveTo>
                <a:cubicBezTo>
                  <a:pt x="597" y="2809"/>
                  <a:pt x="597" y="2809"/>
                  <a:pt x="597" y="2809"/>
                </a:cubicBezTo>
                <a:cubicBezTo>
                  <a:pt x="618" y="2830"/>
                  <a:pt x="618" y="2830"/>
                  <a:pt x="618" y="2830"/>
                </a:cubicBezTo>
                <a:cubicBezTo>
                  <a:pt x="609" y="2869"/>
                  <a:pt x="609" y="2869"/>
                  <a:pt x="609" y="2869"/>
                </a:cubicBezTo>
                <a:lnTo>
                  <a:pt x="571" y="2861"/>
                </a:lnTo>
                <a:close/>
                <a:moveTo>
                  <a:pt x="611" y="2872"/>
                </a:moveTo>
                <a:cubicBezTo>
                  <a:pt x="613" y="2873"/>
                  <a:pt x="613" y="2873"/>
                  <a:pt x="613" y="2873"/>
                </a:cubicBezTo>
                <a:cubicBezTo>
                  <a:pt x="611" y="2884"/>
                  <a:pt x="611" y="2884"/>
                  <a:pt x="611" y="2884"/>
                </a:cubicBezTo>
                <a:cubicBezTo>
                  <a:pt x="609" y="2883"/>
                  <a:pt x="609" y="2883"/>
                  <a:pt x="609" y="2883"/>
                </a:cubicBezTo>
                <a:lnTo>
                  <a:pt x="611" y="2872"/>
                </a:lnTo>
                <a:close/>
                <a:moveTo>
                  <a:pt x="621" y="2829"/>
                </a:moveTo>
                <a:cubicBezTo>
                  <a:pt x="624" y="2817"/>
                  <a:pt x="624" y="2817"/>
                  <a:pt x="624" y="2817"/>
                </a:cubicBezTo>
                <a:cubicBezTo>
                  <a:pt x="625" y="2819"/>
                  <a:pt x="625" y="2819"/>
                  <a:pt x="625" y="2819"/>
                </a:cubicBezTo>
                <a:cubicBezTo>
                  <a:pt x="622" y="2831"/>
                  <a:pt x="622" y="2831"/>
                  <a:pt x="622" y="2831"/>
                </a:cubicBezTo>
                <a:lnTo>
                  <a:pt x="621" y="2829"/>
                </a:lnTo>
                <a:close/>
                <a:moveTo>
                  <a:pt x="626" y="2816"/>
                </a:moveTo>
                <a:cubicBezTo>
                  <a:pt x="624" y="2814"/>
                  <a:pt x="624" y="2814"/>
                  <a:pt x="624" y="2814"/>
                </a:cubicBezTo>
                <a:cubicBezTo>
                  <a:pt x="649" y="2703"/>
                  <a:pt x="649" y="2703"/>
                  <a:pt x="649" y="2703"/>
                </a:cubicBezTo>
                <a:cubicBezTo>
                  <a:pt x="649" y="2703"/>
                  <a:pt x="649" y="2703"/>
                  <a:pt x="649" y="2703"/>
                </a:cubicBezTo>
                <a:cubicBezTo>
                  <a:pt x="649" y="2703"/>
                  <a:pt x="649" y="2703"/>
                  <a:pt x="649" y="2703"/>
                </a:cubicBezTo>
                <a:cubicBezTo>
                  <a:pt x="649" y="2703"/>
                  <a:pt x="649" y="2703"/>
                  <a:pt x="649" y="2703"/>
                </a:cubicBezTo>
                <a:cubicBezTo>
                  <a:pt x="649" y="2703"/>
                  <a:pt x="649" y="2703"/>
                  <a:pt x="649" y="2703"/>
                </a:cubicBezTo>
                <a:cubicBezTo>
                  <a:pt x="649" y="2702"/>
                  <a:pt x="649" y="2702"/>
                  <a:pt x="649" y="2702"/>
                </a:cubicBezTo>
                <a:cubicBezTo>
                  <a:pt x="649" y="2702"/>
                  <a:pt x="649" y="2702"/>
                  <a:pt x="649" y="2702"/>
                </a:cubicBezTo>
                <a:cubicBezTo>
                  <a:pt x="648" y="2702"/>
                  <a:pt x="648" y="2702"/>
                  <a:pt x="648" y="2702"/>
                </a:cubicBezTo>
                <a:cubicBezTo>
                  <a:pt x="648" y="2702"/>
                  <a:pt x="648" y="2702"/>
                  <a:pt x="648" y="2702"/>
                </a:cubicBezTo>
                <a:cubicBezTo>
                  <a:pt x="648" y="2702"/>
                  <a:pt x="648" y="2702"/>
                  <a:pt x="648" y="2702"/>
                </a:cubicBezTo>
                <a:cubicBezTo>
                  <a:pt x="648" y="2702"/>
                  <a:pt x="648" y="2702"/>
                  <a:pt x="648" y="2702"/>
                </a:cubicBezTo>
                <a:cubicBezTo>
                  <a:pt x="648" y="2702"/>
                  <a:pt x="648" y="2702"/>
                  <a:pt x="648" y="2702"/>
                </a:cubicBezTo>
                <a:cubicBezTo>
                  <a:pt x="648" y="2702"/>
                  <a:pt x="648" y="2702"/>
                  <a:pt x="648" y="2702"/>
                </a:cubicBezTo>
                <a:cubicBezTo>
                  <a:pt x="647" y="2702"/>
                  <a:pt x="647" y="2702"/>
                  <a:pt x="647" y="2702"/>
                </a:cubicBezTo>
                <a:cubicBezTo>
                  <a:pt x="647" y="2702"/>
                  <a:pt x="647" y="2702"/>
                  <a:pt x="647" y="2702"/>
                </a:cubicBezTo>
                <a:cubicBezTo>
                  <a:pt x="647" y="2702"/>
                  <a:pt x="647" y="2702"/>
                  <a:pt x="647" y="2702"/>
                </a:cubicBezTo>
                <a:cubicBezTo>
                  <a:pt x="647" y="2702"/>
                  <a:pt x="647" y="2702"/>
                  <a:pt x="647" y="2702"/>
                </a:cubicBezTo>
                <a:cubicBezTo>
                  <a:pt x="647" y="2702"/>
                  <a:pt x="646" y="2702"/>
                  <a:pt x="646" y="2702"/>
                </a:cubicBezTo>
                <a:cubicBezTo>
                  <a:pt x="646" y="2703"/>
                  <a:pt x="646" y="2703"/>
                  <a:pt x="646" y="2703"/>
                </a:cubicBezTo>
                <a:cubicBezTo>
                  <a:pt x="602" y="2792"/>
                  <a:pt x="602" y="2792"/>
                  <a:pt x="602" y="2792"/>
                </a:cubicBezTo>
                <a:cubicBezTo>
                  <a:pt x="602" y="2791"/>
                  <a:pt x="602" y="2791"/>
                  <a:pt x="602" y="2791"/>
                </a:cubicBezTo>
                <a:cubicBezTo>
                  <a:pt x="651" y="2692"/>
                  <a:pt x="651" y="2692"/>
                  <a:pt x="651" y="2692"/>
                </a:cubicBezTo>
                <a:cubicBezTo>
                  <a:pt x="651" y="2692"/>
                  <a:pt x="651" y="2692"/>
                  <a:pt x="651" y="2691"/>
                </a:cubicBezTo>
                <a:cubicBezTo>
                  <a:pt x="651" y="2691"/>
                  <a:pt x="651" y="2691"/>
                  <a:pt x="651" y="2691"/>
                </a:cubicBezTo>
                <a:cubicBezTo>
                  <a:pt x="651" y="2691"/>
                  <a:pt x="651" y="2691"/>
                  <a:pt x="650" y="2690"/>
                </a:cubicBezTo>
                <a:cubicBezTo>
                  <a:pt x="653" y="2691"/>
                  <a:pt x="653" y="2691"/>
                  <a:pt x="653" y="2691"/>
                </a:cubicBezTo>
                <a:lnTo>
                  <a:pt x="626" y="2816"/>
                </a:lnTo>
                <a:close/>
                <a:moveTo>
                  <a:pt x="646" y="2687"/>
                </a:moveTo>
                <a:cubicBezTo>
                  <a:pt x="654" y="2678"/>
                  <a:pt x="654" y="2678"/>
                  <a:pt x="654" y="2678"/>
                </a:cubicBezTo>
                <a:cubicBezTo>
                  <a:pt x="654" y="2678"/>
                  <a:pt x="654" y="2678"/>
                  <a:pt x="655" y="2678"/>
                </a:cubicBezTo>
                <a:cubicBezTo>
                  <a:pt x="655" y="2678"/>
                  <a:pt x="655" y="2678"/>
                  <a:pt x="655" y="2678"/>
                </a:cubicBezTo>
                <a:cubicBezTo>
                  <a:pt x="656" y="2678"/>
                  <a:pt x="656" y="2678"/>
                  <a:pt x="656" y="2678"/>
                </a:cubicBezTo>
                <a:cubicBezTo>
                  <a:pt x="654" y="2688"/>
                  <a:pt x="654" y="2688"/>
                  <a:pt x="654" y="2688"/>
                </a:cubicBezTo>
                <a:lnTo>
                  <a:pt x="646" y="2687"/>
                </a:lnTo>
                <a:close/>
                <a:moveTo>
                  <a:pt x="655" y="2675"/>
                </a:moveTo>
                <a:cubicBezTo>
                  <a:pt x="656" y="2672"/>
                  <a:pt x="656" y="2672"/>
                  <a:pt x="656" y="2672"/>
                </a:cubicBezTo>
                <a:cubicBezTo>
                  <a:pt x="657" y="2672"/>
                  <a:pt x="657" y="2672"/>
                  <a:pt x="657" y="2672"/>
                </a:cubicBezTo>
                <a:cubicBezTo>
                  <a:pt x="657" y="2675"/>
                  <a:pt x="657" y="2675"/>
                  <a:pt x="657" y="2675"/>
                </a:cubicBezTo>
                <a:lnTo>
                  <a:pt x="655" y="2675"/>
                </a:lnTo>
                <a:close/>
                <a:moveTo>
                  <a:pt x="654" y="2669"/>
                </a:moveTo>
                <a:cubicBezTo>
                  <a:pt x="614" y="2660"/>
                  <a:pt x="614" y="2660"/>
                  <a:pt x="614" y="2660"/>
                </a:cubicBezTo>
                <a:cubicBezTo>
                  <a:pt x="642" y="2608"/>
                  <a:pt x="642" y="2608"/>
                  <a:pt x="642" y="2608"/>
                </a:cubicBezTo>
                <a:cubicBezTo>
                  <a:pt x="668" y="2605"/>
                  <a:pt x="668" y="2605"/>
                  <a:pt x="668" y="2605"/>
                </a:cubicBezTo>
                <a:lnTo>
                  <a:pt x="654" y="2669"/>
                </a:lnTo>
                <a:close/>
                <a:moveTo>
                  <a:pt x="643" y="2605"/>
                </a:moveTo>
                <a:cubicBezTo>
                  <a:pt x="645" y="2602"/>
                  <a:pt x="645" y="2602"/>
                  <a:pt x="645" y="2602"/>
                </a:cubicBezTo>
                <a:cubicBezTo>
                  <a:pt x="669" y="2598"/>
                  <a:pt x="669" y="2598"/>
                  <a:pt x="669" y="2598"/>
                </a:cubicBezTo>
                <a:cubicBezTo>
                  <a:pt x="669" y="2602"/>
                  <a:pt x="669" y="2602"/>
                  <a:pt x="669" y="2602"/>
                </a:cubicBezTo>
                <a:lnTo>
                  <a:pt x="643" y="2605"/>
                </a:lnTo>
                <a:close/>
                <a:moveTo>
                  <a:pt x="647" y="2599"/>
                </a:moveTo>
                <a:cubicBezTo>
                  <a:pt x="686" y="2525"/>
                  <a:pt x="686" y="2525"/>
                  <a:pt x="686" y="2525"/>
                </a:cubicBezTo>
                <a:cubicBezTo>
                  <a:pt x="670" y="2596"/>
                  <a:pt x="670" y="2596"/>
                  <a:pt x="670" y="2596"/>
                </a:cubicBezTo>
                <a:lnTo>
                  <a:pt x="647" y="2599"/>
                </a:lnTo>
                <a:close/>
                <a:moveTo>
                  <a:pt x="672" y="2598"/>
                </a:moveTo>
                <a:cubicBezTo>
                  <a:pt x="674" y="2598"/>
                  <a:pt x="674" y="2598"/>
                  <a:pt x="674" y="2598"/>
                </a:cubicBezTo>
                <a:cubicBezTo>
                  <a:pt x="673" y="2601"/>
                  <a:pt x="673" y="2601"/>
                  <a:pt x="673" y="2601"/>
                </a:cubicBezTo>
                <a:cubicBezTo>
                  <a:pt x="672" y="2601"/>
                  <a:pt x="672" y="2601"/>
                  <a:pt x="672" y="2601"/>
                </a:cubicBezTo>
                <a:lnTo>
                  <a:pt x="672" y="2598"/>
                </a:lnTo>
                <a:close/>
                <a:moveTo>
                  <a:pt x="673" y="2595"/>
                </a:moveTo>
                <a:cubicBezTo>
                  <a:pt x="691" y="2515"/>
                  <a:pt x="691" y="2515"/>
                  <a:pt x="691" y="2515"/>
                </a:cubicBezTo>
                <a:cubicBezTo>
                  <a:pt x="691" y="2515"/>
                  <a:pt x="691" y="2515"/>
                  <a:pt x="691" y="2515"/>
                </a:cubicBezTo>
                <a:cubicBezTo>
                  <a:pt x="691" y="2515"/>
                  <a:pt x="691" y="2515"/>
                  <a:pt x="691" y="2515"/>
                </a:cubicBezTo>
                <a:cubicBezTo>
                  <a:pt x="691" y="2515"/>
                  <a:pt x="691" y="2515"/>
                  <a:pt x="691" y="2514"/>
                </a:cubicBezTo>
                <a:cubicBezTo>
                  <a:pt x="691" y="2514"/>
                  <a:pt x="691" y="2514"/>
                  <a:pt x="691" y="2514"/>
                </a:cubicBezTo>
                <a:cubicBezTo>
                  <a:pt x="691" y="2514"/>
                  <a:pt x="691" y="2514"/>
                  <a:pt x="691" y="2514"/>
                </a:cubicBezTo>
                <a:cubicBezTo>
                  <a:pt x="691" y="2514"/>
                  <a:pt x="691" y="2514"/>
                  <a:pt x="690" y="2514"/>
                </a:cubicBezTo>
                <a:cubicBezTo>
                  <a:pt x="690" y="2514"/>
                  <a:pt x="690" y="2514"/>
                  <a:pt x="690" y="2514"/>
                </a:cubicBezTo>
                <a:cubicBezTo>
                  <a:pt x="690" y="2514"/>
                  <a:pt x="690" y="2514"/>
                  <a:pt x="690" y="2514"/>
                </a:cubicBezTo>
                <a:cubicBezTo>
                  <a:pt x="690" y="2513"/>
                  <a:pt x="690" y="2513"/>
                  <a:pt x="690" y="2513"/>
                </a:cubicBezTo>
                <a:cubicBezTo>
                  <a:pt x="690" y="2513"/>
                  <a:pt x="690" y="2513"/>
                  <a:pt x="690" y="2513"/>
                </a:cubicBezTo>
                <a:cubicBezTo>
                  <a:pt x="690" y="2513"/>
                  <a:pt x="690" y="2513"/>
                  <a:pt x="690" y="2513"/>
                </a:cubicBezTo>
                <a:cubicBezTo>
                  <a:pt x="690" y="2513"/>
                  <a:pt x="690" y="2513"/>
                  <a:pt x="689" y="2513"/>
                </a:cubicBezTo>
                <a:cubicBezTo>
                  <a:pt x="689" y="2513"/>
                  <a:pt x="689" y="2513"/>
                  <a:pt x="689" y="2513"/>
                </a:cubicBezTo>
                <a:cubicBezTo>
                  <a:pt x="689" y="2513"/>
                  <a:pt x="689" y="2513"/>
                  <a:pt x="689" y="2513"/>
                </a:cubicBezTo>
                <a:cubicBezTo>
                  <a:pt x="689" y="2514"/>
                  <a:pt x="689" y="2514"/>
                  <a:pt x="689" y="2514"/>
                </a:cubicBezTo>
                <a:cubicBezTo>
                  <a:pt x="689" y="2514"/>
                  <a:pt x="689" y="2514"/>
                  <a:pt x="689" y="2514"/>
                </a:cubicBezTo>
                <a:cubicBezTo>
                  <a:pt x="688" y="2514"/>
                  <a:pt x="688" y="2514"/>
                  <a:pt x="688" y="2514"/>
                </a:cubicBezTo>
                <a:cubicBezTo>
                  <a:pt x="688" y="2514"/>
                  <a:pt x="688" y="2514"/>
                  <a:pt x="688" y="2514"/>
                </a:cubicBezTo>
                <a:cubicBezTo>
                  <a:pt x="643" y="2599"/>
                  <a:pt x="643" y="2599"/>
                  <a:pt x="643" y="2599"/>
                </a:cubicBezTo>
                <a:cubicBezTo>
                  <a:pt x="642" y="2599"/>
                  <a:pt x="642" y="2599"/>
                  <a:pt x="642" y="2599"/>
                </a:cubicBezTo>
                <a:cubicBezTo>
                  <a:pt x="690" y="2509"/>
                  <a:pt x="690" y="2509"/>
                  <a:pt x="690" y="2509"/>
                </a:cubicBezTo>
                <a:cubicBezTo>
                  <a:pt x="690" y="2508"/>
                  <a:pt x="690" y="2508"/>
                  <a:pt x="690" y="2508"/>
                </a:cubicBezTo>
                <a:cubicBezTo>
                  <a:pt x="690" y="2508"/>
                  <a:pt x="690" y="2508"/>
                  <a:pt x="690" y="2508"/>
                </a:cubicBezTo>
                <a:cubicBezTo>
                  <a:pt x="690" y="2507"/>
                  <a:pt x="690" y="2507"/>
                  <a:pt x="690" y="2507"/>
                </a:cubicBezTo>
                <a:cubicBezTo>
                  <a:pt x="690" y="2507"/>
                  <a:pt x="690" y="2507"/>
                  <a:pt x="690" y="2507"/>
                </a:cubicBezTo>
                <a:cubicBezTo>
                  <a:pt x="690" y="2507"/>
                  <a:pt x="690" y="2507"/>
                  <a:pt x="690" y="2507"/>
                </a:cubicBezTo>
                <a:cubicBezTo>
                  <a:pt x="690" y="2507"/>
                  <a:pt x="690" y="2507"/>
                  <a:pt x="690" y="2507"/>
                </a:cubicBezTo>
                <a:cubicBezTo>
                  <a:pt x="689" y="2506"/>
                  <a:pt x="689" y="2506"/>
                  <a:pt x="689" y="2506"/>
                </a:cubicBezTo>
                <a:cubicBezTo>
                  <a:pt x="689" y="2506"/>
                  <a:pt x="689" y="2506"/>
                  <a:pt x="689" y="2506"/>
                </a:cubicBezTo>
                <a:cubicBezTo>
                  <a:pt x="689" y="2506"/>
                  <a:pt x="688" y="2507"/>
                  <a:pt x="688" y="2507"/>
                </a:cubicBezTo>
                <a:cubicBezTo>
                  <a:pt x="688" y="2507"/>
                  <a:pt x="688" y="2507"/>
                  <a:pt x="688" y="2507"/>
                </a:cubicBezTo>
                <a:cubicBezTo>
                  <a:pt x="592" y="2606"/>
                  <a:pt x="592" y="2606"/>
                  <a:pt x="592" y="2606"/>
                </a:cubicBezTo>
                <a:cubicBezTo>
                  <a:pt x="586" y="2607"/>
                  <a:pt x="586" y="2607"/>
                  <a:pt x="586" y="2607"/>
                </a:cubicBezTo>
                <a:cubicBezTo>
                  <a:pt x="695" y="2494"/>
                  <a:pt x="695" y="2494"/>
                  <a:pt x="695" y="2494"/>
                </a:cubicBezTo>
                <a:cubicBezTo>
                  <a:pt x="695" y="2494"/>
                  <a:pt x="695" y="2494"/>
                  <a:pt x="695" y="2494"/>
                </a:cubicBezTo>
                <a:cubicBezTo>
                  <a:pt x="696" y="2493"/>
                  <a:pt x="696" y="2493"/>
                  <a:pt x="696" y="2493"/>
                </a:cubicBezTo>
                <a:cubicBezTo>
                  <a:pt x="729" y="2344"/>
                  <a:pt x="729" y="2344"/>
                  <a:pt x="729" y="2344"/>
                </a:cubicBezTo>
                <a:cubicBezTo>
                  <a:pt x="731" y="2342"/>
                  <a:pt x="731" y="2342"/>
                  <a:pt x="731" y="2342"/>
                </a:cubicBezTo>
                <a:cubicBezTo>
                  <a:pt x="675" y="2595"/>
                  <a:pt x="675" y="2595"/>
                  <a:pt x="675" y="2595"/>
                </a:cubicBezTo>
                <a:lnTo>
                  <a:pt x="673" y="2595"/>
                </a:lnTo>
                <a:close/>
                <a:moveTo>
                  <a:pt x="677" y="2597"/>
                </a:moveTo>
                <a:cubicBezTo>
                  <a:pt x="689" y="2596"/>
                  <a:pt x="689" y="2596"/>
                  <a:pt x="689" y="2596"/>
                </a:cubicBezTo>
                <a:cubicBezTo>
                  <a:pt x="688" y="2599"/>
                  <a:pt x="688" y="2599"/>
                  <a:pt x="688" y="2599"/>
                </a:cubicBezTo>
                <a:cubicBezTo>
                  <a:pt x="676" y="2601"/>
                  <a:pt x="676" y="2601"/>
                  <a:pt x="676" y="2601"/>
                </a:cubicBezTo>
                <a:lnTo>
                  <a:pt x="677" y="2597"/>
                </a:lnTo>
                <a:close/>
                <a:moveTo>
                  <a:pt x="965" y="1490"/>
                </a:moveTo>
                <a:cubicBezTo>
                  <a:pt x="965" y="1490"/>
                  <a:pt x="965" y="1490"/>
                  <a:pt x="965" y="1490"/>
                </a:cubicBezTo>
                <a:cubicBezTo>
                  <a:pt x="965" y="1490"/>
                  <a:pt x="965" y="1490"/>
                  <a:pt x="965" y="1490"/>
                </a:cubicBezTo>
                <a:cubicBezTo>
                  <a:pt x="965" y="1490"/>
                  <a:pt x="965" y="1490"/>
                  <a:pt x="965" y="1489"/>
                </a:cubicBezTo>
                <a:cubicBezTo>
                  <a:pt x="965" y="1489"/>
                  <a:pt x="965" y="1489"/>
                  <a:pt x="965" y="1489"/>
                </a:cubicBezTo>
                <a:cubicBezTo>
                  <a:pt x="965" y="1489"/>
                  <a:pt x="965" y="1489"/>
                  <a:pt x="965" y="1489"/>
                </a:cubicBezTo>
                <a:cubicBezTo>
                  <a:pt x="965" y="1489"/>
                  <a:pt x="965" y="1489"/>
                  <a:pt x="965" y="1489"/>
                </a:cubicBezTo>
                <a:cubicBezTo>
                  <a:pt x="965" y="1489"/>
                  <a:pt x="965" y="1489"/>
                  <a:pt x="965" y="1488"/>
                </a:cubicBezTo>
                <a:cubicBezTo>
                  <a:pt x="965" y="1488"/>
                  <a:pt x="965" y="1488"/>
                  <a:pt x="965" y="1488"/>
                </a:cubicBezTo>
                <a:cubicBezTo>
                  <a:pt x="965" y="1488"/>
                  <a:pt x="965" y="1488"/>
                  <a:pt x="964" y="1488"/>
                </a:cubicBezTo>
                <a:cubicBezTo>
                  <a:pt x="964" y="1488"/>
                  <a:pt x="964" y="1488"/>
                  <a:pt x="964" y="1488"/>
                </a:cubicBezTo>
                <a:cubicBezTo>
                  <a:pt x="964" y="1488"/>
                  <a:pt x="964" y="1488"/>
                  <a:pt x="964" y="1488"/>
                </a:cubicBezTo>
                <a:cubicBezTo>
                  <a:pt x="964" y="1488"/>
                  <a:pt x="964" y="1488"/>
                  <a:pt x="964" y="1488"/>
                </a:cubicBezTo>
                <a:cubicBezTo>
                  <a:pt x="948" y="1483"/>
                  <a:pt x="948" y="1483"/>
                  <a:pt x="948" y="1483"/>
                </a:cubicBezTo>
                <a:cubicBezTo>
                  <a:pt x="948" y="1476"/>
                  <a:pt x="948" y="1476"/>
                  <a:pt x="948" y="1476"/>
                </a:cubicBezTo>
                <a:cubicBezTo>
                  <a:pt x="1022" y="1497"/>
                  <a:pt x="1022" y="1497"/>
                  <a:pt x="1022" y="1497"/>
                </a:cubicBezTo>
                <a:cubicBezTo>
                  <a:pt x="1025" y="1506"/>
                  <a:pt x="1025" y="1506"/>
                  <a:pt x="1025" y="1506"/>
                </a:cubicBezTo>
                <a:cubicBezTo>
                  <a:pt x="973" y="1490"/>
                  <a:pt x="973" y="1490"/>
                  <a:pt x="973" y="1490"/>
                </a:cubicBezTo>
                <a:cubicBezTo>
                  <a:pt x="973" y="1490"/>
                  <a:pt x="973" y="1490"/>
                  <a:pt x="973" y="1490"/>
                </a:cubicBezTo>
                <a:cubicBezTo>
                  <a:pt x="973" y="1490"/>
                  <a:pt x="973" y="1490"/>
                  <a:pt x="973" y="1490"/>
                </a:cubicBezTo>
                <a:cubicBezTo>
                  <a:pt x="973" y="1490"/>
                  <a:pt x="973" y="1490"/>
                  <a:pt x="973" y="1490"/>
                </a:cubicBezTo>
                <a:cubicBezTo>
                  <a:pt x="972" y="1490"/>
                  <a:pt x="972" y="1490"/>
                  <a:pt x="972" y="1491"/>
                </a:cubicBezTo>
                <a:cubicBezTo>
                  <a:pt x="972" y="1491"/>
                  <a:pt x="972" y="1491"/>
                  <a:pt x="972" y="1491"/>
                </a:cubicBezTo>
                <a:cubicBezTo>
                  <a:pt x="972" y="1491"/>
                  <a:pt x="972" y="1491"/>
                  <a:pt x="972" y="1491"/>
                </a:cubicBezTo>
                <a:cubicBezTo>
                  <a:pt x="972" y="1491"/>
                  <a:pt x="972" y="1491"/>
                  <a:pt x="972" y="1491"/>
                </a:cubicBezTo>
                <a:cubicBezTo>
                  <a:pt x="972" y="1491"/>
                  <a:pt x="972" y="1491"/>
                  <a:pt x="972" y="1491"/>
                </a:cubicBezTo>
                <a:cubicBezTo>
                  <a:pt x="972" y="1491"/>
                  <a:pt x="972" y="1491"/>
                  <a:pt x="972" y="1491"/>
                </a:cubicBezTo>
                <a:cubicBezTo>
                  <a:pt x="971" y="1491"/>
                  <a:pt x="971" y="1491"/>
                  <a:pt x="971" y="1491"/>
                </a:cubicBezTo>
                <a:cubicBezTo>
                  <a:pt x="971" y="1492"/>
                  <a:pt x="971" y="1492"/>
                  <a:pt x="971" y="1492"/>
                </a:cubicBezTo>
                <a:cubicBezTo>
                  <a:pt x="971" y="1492"/>
                  <a:pt x="971" y="1492"/>
                  <a:pt x="971" y="1492"/>
                </a:cubicBezTo>
                <a:cubicBezTo>
                  <a:pt x="971" y="1492"/>
                  <a:pt x="971" y="1492"/>
                  <a:pt x="971" y="1492"/>
                </a:cubicBezTo>
                <a:cubicBezTo>
                  <a:pt x="971" y="1492"/>
                  <a:pt x="971" y="1492"/>
                  <a:pt x="971" y="1492"/>
                </a:cubicBezTo>
                <a:cubicBezTo>
                  <a:pt x="1020" y="1640"/>
                  <a:pt x="1020" y="1640"/>
                  <a:pt x="1020" y="1640"/>
                </a:cubicBezTo>
                <a:cubicBezTo>
                  <a:pt x="1012" y="1638"/>
                  <a:pt x="1012" y="1638"/>
                  <a:pt x="1012" y="1638"/>
                </a:cubicBezTo>
                <a:cubicBezTo>
                  <a:pt x="968" y="1506"/>
                  <a:pt x="968" y="1506"/>
                  <a:pt x="968" y="1506"/>
                </a:cubicBezTo>
                <a:cubicBezTo>
                  <a:pt x="968" y="1506"/>
                  <a:pt x="968" y="1506"/>
                  <a:pt x="968" y="1506"/>
                </a:cubicBezTo>
                <a:cubicBezTo>
                  <a:pt x="968" y="1506"/>
                  <a:pt x="968" y="1506"/>
                  <a:pt x="968" y="1506"/>
                </a:cubicBezTo>
                <a:cubicBezTo>
                  <a:pt x="968" y="1506"/>
                  <a:pt x="968" y="1506"/>
                  <a:pt x="968" y="1506"/>
                </a:cubicBezTo>
                <a:cubicBezTo>
                  <a:pt x="968" y="1506"/>
                  <a:pt x="968" y="1506"/>
                  <a:pt x="968" y="1506"/>
                </a:cubicBezTo>
                <a:cubicBezTo>
                  <a:pt x="968" y="1506"/>
                  <a:pt x="968" y="1505"/>
                  <a:pt x="968" y="1505"/>
                </a:cubicBezTo>
                <a:cubicBezTo>
                  <a:pt x="968" y="1505"/>
                  <a:pt x="968" y="1505"/>
                  <a:pt x="968" y="1505"/>
                </a:cubicBezTo>
                <a:cubicBezTo>
                  <a:pt x="968" y="1505"/>
                  <a:pt x="968" y="1505"/>
                  <a:pt x="968" y="1505"/>
                </a:cubicBezTo>
                <a:cubicBezTo>
                  <a:pt x="968" y="1505"/>
                  <a:pt x="968" y="1505"/>
                  <a:pt x="967" y="1505"/>
                </a:cubicBezTo>
                <a:cubicBezTo>
                  <a:pt x="967" y="1505"/>
                  <a:pt x="967" y="1505"/>
                  <a:pt x="967" y="1505"/>
                </a:cubicBezTo>
                <a:cubicBezTo>
                  <a:pt x="967" y="1505"/>
                  <a:pt x="967" y="1505"/>
                  <a:pt x="967" y="1505"/>
                </a:cubicBezTo>
                <a:cubicBezTo>
                  <a:pt x="967" y="1505"/>
                  <a:pt x="967" y="1505"/>
                  <a:pt x="967" y="1505"/>
                </a:cubicBezTo>
                <a:cubicBezTo>
                  <a:pt x="967" y="1505"/>
                  <a:pt x="967" y="1505"/>
                  <a:pt x="967" y="1505"/>
                </a:cubicBezTo>
                <a:cubicBezTo>
                  <a:pt x="967" y="1505"/>
                  <a:pt x="967" y="1505"/>
                  <a:pt x="966" y="1505"/>
                </a:cubicBezTo>
                <a:cubicBezTo>
                  <a:pt x="966" y="1505"/>
                  <a:pt x="966" y="1505"/>
                  <a:pt x="966" y="1505"/>
                </a:cubicBezTo>
                <a:cubicBezTo>
                  <a:pt x="966" y="1505"/>
                  <a:pt x="966" y="1506"/>
                  <a:pt x="966" y="1506"/>
                </a:cubicBezTo>
                <a:cubicBezTo>
                  <a:pt x="966" y="1506"/>
                  <a:pt x="966" y="1506"/>
                  <a:pt x="966" y="1506"/>
                </a:cubicBezTo>
                <a:cubicBezTo>
                  <a:pt x="944" y="1543"/>
                  <a:pt x="944" y="1543"/>
                  <a:pt x="944" y="1543"/>
                </a:cubicBezTo>
                <a:cubicBezTo>
                  <a:pt x="945" y="1523"/>
                  <a:pt x="945" y="1523"/>
                  <a:pt x="945" y="1523"/>
                </a:cubicBezTo>
                <a:lnTo>
                  <a:pt x="965" y="1490"/>
                </a:lnTo>
                <a:close/>
                <a:moveTo>
                  <a:pt x="946" y="1517"/>
                </a:moveTo>
                <a:cubicBezTo>
                  <a:pt x="948" y="1486"/>
                  <a:pt x="948" y="1486"/>
                  <a:pt x="948" y="1486"/>
                </a:cubicBezTo>
                <a:cubicBezTo>
                  <a:pt x="961" y="1490"/>
                  <a:pt x="961" y="1490"/>
                  <a:pt x="961" y="1490"/>
                </a:cubicBezTo>
                <a:lnTo>
                  <a:pt x="946" y="1517"/>
                </a:lnTo>
                <a:close/>
                <a:moveTo>
                  <a:pt x="958" y="1328"/>
                </a:moveTo>
                <a:cubicBezTo>
                  <a:pt x="960" y="1308"/>
                  <a:pt x="960" y="1308"/>
                  <a:pt x="960" y="1308"/>
                </a:cubicBezTo>
                <a:cubicBezTo>
                  <a:pt x="1021" y="1494"/>
                  <a:pt x="1021" y="1494"/>
                  <a:pt x="1021" y="1494"/>
                </a:cubicBezTo>
                <a:cubicBezTo>
                  <a:pt x="949" y="1473"/>
                  <a:pt x="949" y="1473"/>
                  <a:pt x="949" y="1473"/>
                </a:cubicBezTo>
                <a:cubicBezTo>
                  <a:pt x="958" y="1328"/>
                  <a:pt x="958" y="1328"/>
                  <a:pt x="958" y="1328"/>
                </a:cubicBezTo>
                <a:cubicBezTo>
                  <a:pt x="958" y="1328"/>
                  <a:pt x="958" y="1328"/>
                  <a:pt x="958" y="1328"/>
                </a:cubicBezTo>
                <a:close/>
                <a:moveTo>
                  <a:pt x="1250" y="1365"/>
                </a:moveTo>
                <a:cubicBezTo>
                  <a:pt x="1243" y="1387"/>
                  <a:pt x="1243" y="1387"/>
                  <a:pt x="1243" y="1387"/>
                </a:cubicBezTo>
                <a:cubicBezTo>
                  <a:pt x="1243" y="1387"/>
                  <a:pt x="1243" y="1387"/>
                  <a:pt x="1243" y="1387"/>
                </a:cubicBezTo>
                <a:cubicBezTo>
                  <a:pt x="1243" y="1387"/>
                  <a:pt x="1243" y="1386"/>
                  <a:pt x="1243" y="1386"/>
                </a:cubicBezTo>
                <a:cubicBezTo>
                  <a:pt x="1243" y="1386"/>
                  <a:pt x="1243" y="1386"/>
                  <a:pt x="1243" y="1386"/>
                </a:cubicBezTo>
                <a:cubicBezTo>
                  <a:pt x="1243" y="1386"/>
                  <a:pt x="1243" y="1386"/>
                  <a:pt x="1242" y="1386"/>
                </a:cubicBezTo>
                <a:cubicBezTo>
                  <a:pt x="1242" y="1386"/>
                  <a:pt x="1242" y="1386"/>
                  <a:pt x="1242" y="1386"/>
                </a:cubicBezTo>
                <a:cubicBezTo>
                  <a:pt x="1242" y="1386"/>
                  <a:pt x="1242" y="1386"/>
                  <a:pt x="1242" y="1386"/>
                </a:cubicBezTo>
                <a:cubicBezTo>
                  <a:pt x="1242" y="1386"/>
                  <a:pt x="1242" y="1386"/>
                  <a:pt x="1242" y="1386"/>
                </a:cubicBezTo>
                <a:cubicBezTo>
                  <a:pt x="1242" y="1385"/>
                  <a:pt x="1242" y="1385"/>
                  <a:pt x="1242" y="1385"/>
                </a:cubicBezTo>
                <a:cubicBezTo>
                  <a:pt x="1242" y="1385"/>
                  <a:pt x="1242" y="1385"/>
                  <a:pt x="1242" y="1385"/>
                </a:cubicBezTo>
                <a:cubicBezTo>
                  <a:pt x="1241" y="1385"/>
                  <a:pt x="1241" y="1385"/>
                  <a:pt x="1241" y="1385"/>
                </a:cubicBezTo>
                <a:cubicBezTo>
                  <a:pt x="1241" y="1385"/>
                  <a:pt x="1241" y="1385"/>
                  <a:pt x="1241" y="1385"/>
                </a:cubicBezTo>
                <a:cubicBezTo>
                  <a:pt x="1241" y="1385"/>
                  <a:pt x="1241" y="1385"/>
                  <a:pt x="1241" y="1385"/>
                </a:cubicBezTo>
                <a:cubicBezTo>
                  <a:pt x="1241" y="1385"/>
                  <a:pt x="1241" y="1386"/>
                  <a:pt x="1241" y="1386"/>
                </a:cubicBezTo>
                <a:cubicBezTo>
                  <a:pt x="1241" y="1386"/>
                  <a:pt x="1241" y="1386"/>
                  <a:pt x="1240" y="1386"/>
                </a:cubicBezTo>
                <a:cubicBezTo>
                  <a:pt x="1240" y="1386"/>
                  <a:pt x="1240" y="1386"/>
                  <a:pt x="1240" y="1386"/>
                </a:cubicBezTo>
                <a:cubicBezTo>
                  <a:pt x="1240" y="1386"/>
                  <a:pt x="1240" y="1386"/>
                  <a:pt x="1240" y="1386"/>
                </a:cubicBezTo>
                <a:cubicBezTo>
                  <a:pt x="1236" y="1394"/>
                  <a:pt x="1236" y="1394"/>
                  <a:pt x="1236" y="1394"/>
                </a:cubicBezTo>
                <a:cubicBezTo>
                  <a:pt x="1227" y="1391"/>
                  <a:pt x="1227" y="1391"/>
                  <a:pt x="1227" y="1391"/>
                </a:cubicBezTo>
                <a:cubicBezTo>
                  <a:pt x="1238" y="1371"/>
                  <a:pt x="1238" y="1371"/>
                  <a:pt x="1238" y="1371"/>
                </a:cubicBezTo>
                <a:cubicBezTo>
                  <a:pt x="1238" y="1371"/>
                  <a:pt x="1238" y="1371"/>
                  <a:pt x="1238" y="1371"/>
                </a:cubicBezTo>
                <a:cubicBezTo>
                  <a:pt x="1238" y="1371"/>
                  <a:pt x="1238" y="1371"/>
                  <a:pt x="1238" y="1371"/>
                </a:cubicBezTo>
                <a:cubicBezTo>
                  <a:pt x="1238" y="1371"/>
                  <a:pt x="1238" y="1371"/>
                  <a:pt x="1238" y="1371"/>
                </a:cubicBezTo>
                <a:cubicBezTo>
                  <a:pt x="1238" y="1370"/>
                  <a:pt x="1238" y="1370"/>
                  <a:pt x="1238" y="1370"/>
                </a:cubicBezTo>
                <a:cubicBezTo>
                  <a:pt x="1238" y="1370"/>
                  <a:pt x="1238" y="1370"/>
                  <a:pt x="1238" y="1370"/>
                </a:cubicBezTo>
                <a:cubicBezTo>
                  <a:pt x="1238" y="1370"/>
                  <a:pt x="1238" y="1370"/>
                  <a:pt x="1238" y="1370"/>
                </a:cubicBezTo>
                <a:cubicBezTo>
                  <a:pt x="1238" y="1370"/>
                  <a:pt x="1238" y="1370"/>
                  <a:pt x="1238" y="1370"/>
                </a:cubicBezTo>
                <a:cubicBezTo>
                  <a:pt x="1238" y="1369"/>
                  <a:pt x="1238" y="1369"/>
                  <a:pt x="1238" y="1369"/>
                </a:cubicBezTo>
                <a:cubicBezTo>
                  <a:pt x="1238" y="1369"/>
                  <a:pt x="1238" y="1369"/>
                  <a:pt x="1238" y="1369"/>
                </a:cubicBezTo>
                <a:cubicBezTo>
                  <a:pt x="1238" y="1369"/>
                  <a:pt x="1238" y="1369"/>
                  <a:pt x="1238" y="1369"/>
                </a:cubicBezTo>
                <a:cubicBezTo>
                  <a:pt x="1238" y="1369"/>
                  <a:pt x="1238" y="1369"/>
                  <a:pt x="1237" y="1369"/>
                </a:cubicBezTo>
                <a:cubicBezTo>
                  <a:pt x="1237" y="1369"/>
                  <a:pt x="1237" y="1369"/>
                  <a:pt x="1237" y="1369"/>
                </a:cubicBezTo>
                <a:cubicBezTo>
                  <a:pt x="1222" y="1364"/>
                  <a:pt x="1222" y="1364"/>
                  <a:pt x="1222" y="1364"/>
                </a:cubicBezTo>
                <a:cubicBezTo>
                  <a:pt x="1225" y="1358"/>
                  <a:pt x="1225" y="1358"/>
                  <a:pt x="1225" y="1358"/>
                </a:cubicBezTo>
                <a:lnTo>
                  <a:pt x="1250" y="1365"/>
                </a:lnTo>
                <a:close/>
                <a:moveTo>
                  <a:pt x="1227" y="1355"/>
                </a:moveTo>
                <a:cubicBezTo>
                  <a:pt x="1293" y="1238"/>
                  <a:pt x="1293" y="1238"/>
                  <a:pt x="1293" y="1238"/>
                </a:cubicBezTo>
                <a:cubicBezTo>
                  <a:pt x="1251" y="1363"/>
                  <a:pt x="1251" y="1363"/>
                  <a:pt x="1251" y="1363"/>
                </a:cubicBezTo>
                <a:lnTo>
                  <a:pt x="1227" y="1355"/>
                </a:lnTo>
                <a:close/>
                <a:moveTo>
                  <a:pt x="1221" y="1402"/>
                </a:moveTo>
                <a:cubicBezTo>
                  <a:pt x="1230" y="1405"/>
                  <a:pt x="1230" y="1405"/>
                  <a:pt x="1230" y="1405"/>
                </a:cubicBezTo>
                <a:cubicBezTo>
                  <a:pt x="1200" y="1457"/>
                  <a:pt x="1200" y="1457"/>
                  <a:pt x="1200" y="1457"/>
                </a:cubicBezTo>
                <a:cubicBezTo>
                  <a:pt x="1199" y="1439"/>
                  <a:pt x="1199" y="1439"/>
                  <a:pt x="1199" y="1439"/>
                </a:cubicBezTo>
                <a:lnTo>
                  <a:pt x="1221" y="1402"/>
                </a:lnTo>
                <a:close/>
                <a:moveTo>
                  <a:pt x="1199" y="1434"/>
                </a:moveTo>
                <a:cubicBezTo>
                  <a:pt x="1198" y="1405"/>
                  <a:pt x="1198" y="1405"/>
                  <a:pt x="1198" y="1405"/>
                </a:cubicBezTo>
                <a:cubicBezTo>
                  <a:pt x="1203" y="1397"/>
                  <a:pt x="1203" y="1397"/>
                  <a:pt x="1203" y="1397"/>
                </a:cubicBezTo>
                <a:cubicBezTo>
                  <a:pt x="1218" y="1401"/>
                  <a:pt x="1218" y="1401"/>
                  <a:pt x="1218" y="1401"/>
                </a:cubicBezTo>
                <a:lnTo>
                  <a:pt x="1199" y="1434"/>
                </a:lnTo>
                <a:close/>
                <a:moveTo>
                  <a:pt x="1226" y="1393"/>
                </a:moveTo>
                <a:cubicBezTo>
                  <a:pt x="1235" y="1396"/>
                  <a:pt x="1235" y="1396"/>
                  <a:pt x="1235" y="1396"/>
                </a:cubicBezTo>
                <a:cubicBezTo>
                  <a:pt x="1231" y="1402"/>
                  <a:pt x="1231" y="1402"/>
                  <a:pt x="1231" y="1402"/>
                </a:cubicBezTo>
                <a:cubicBezTo>
                  <a:pt x="1222" y="1399"/>
                  <a:pt x="1222" y="1399"/>
                  <a:pt x="1222" y="1399"/>
                </a:cubicBezTo>
                <a:lnTo>
                  <a:pt x="1226" y="1393"/>
                </a:lnTo>
                <a:close/>
                <a:moveTo>
                  <a:pt x="1224" y="1390"/>
                </a:moveTo>
                <a:cubicBezTo>
                  <a:pt x="1210" y="1386"/>
                  <a:pt x="1210" y="1386"/>
                  <a:pt x="1210" y="1386"/>
                </a:cubicBezTo>
                <a:cubicBezTo>
                  <a:pt x="1220" y="1367"/>
                  <a:pt x="1220" y="1367"/>
                  <a:pt x="1220" y="1367"/>
                </a:cubicBezTo>
                <a:cubicBezTo>
                  <a:pt x="1235" y="1371"/>
                  <a:pt x="1235" y="1371"/>
                  <a:pt x="1235" y="1371"/>
                </a:cubicBezTo>
                <a:lnTo>
                  <a:pt x="1224" y="1390"/>
                </a:lnTo>
                <a:close/>
                <a:moveTo>
                  <a:pt x="1233" y="1405"/>
                </a:moveTo>
                <a:cubicBezTo>
                  <a:pt x="1236" y="1406"/>
                  <a:pt x="1236" y="1406"/>
                  <a:pt x="1236" y="1406"/>
                </a:cubicBezTo>
                <a:cubicBezTo>
                  <a:pt x="1201" y="1508"/>
                  <a:pt x="1201" y="1508"/>
                  <a:pt x="1201" y="1508"/>
                </a:cubicBezTo>
                <a:cubicBezTo>
                  <a:pt x="1200" y="1463"/>
                  <a:pt x="1200" y="1463"/>
                  <a:pt x="1200" y="1463"/>
                </a:cubicBezTo>
                <a:lnTo>
                  <a:pt x="1233" y="1405"/>
                </a:lnTo>
                <a:close/>
                <a:moveTo>
                  <a:pt x="1234" y="1403"/>
                </a:moveTo>
                <a:cubicBezTo>
                  <a:pt x="1237" y="1397"/>
                  <a:pt x="1237" y="1397"/>
                  <a:pt x="1237" y="1397"/>
                </a:cubicBezTo>
                <a:cubicBezTo>
                  <a:pt x="1239" y="1398"/>
                  <a:pt x="1239" y="1398"/>
                  <a:pt x="1239" y="1398"/>
                </a:cubicBezTo>
                <a:cubicBezTo>
                  <a:pt x="1239" y="1405"/>
                  <a:pt x="1239" y="1405"/>
                  <a:pt x="1239" y="1405"/>
                </a:cubicBezTo>
                <a:cubicBezTo>
                  <a:pt x="1239" y="1405"/>
                  <a:pt x="1239" y="1405"/>
                  <a:pt x="1239" y="1405"/>
                </a:cubicBezTo>
                <a:cubicBezTo>
                  <a:pt x="1239" y="1405"/>
                  <a:pt x="1239" y="1405"/>
                  <a:pt x="1239" y="1405"/>
                </a:cubicBezTo>
                <a:cubicBezTo>
                  <a:pt x="1239" y="1405"/>
                  <a:pt x="1239" y="1405"/>
                  <a:pt x="1239" y="1404"/>
                </a:cubicBezTo>
                <a:cubicBezTo>
                  <a:pt x="1239" y="1404"/>
                  <a:pt x="1239" y="1404"/>
                  <a:pt x="1239" y="1404"/>
                </a:cubicBezTo>
                <a:cubicBezTo>
                  <a:pt x="1238" y="1404"/>
                  <a:pt x="1238" y="1404"/>
                  <a:pt x="1238" y="1404"/>
                </a:cubicBezTo>
                <a:cubicBezTo>
                  <a:pt x="1238" y="1404"/>
                  <a:pt x="1238" y="1404"/>
                  <a:pt x="1238" y="1404"/>
                </a:cubicBezTo>
                <a:cubicBezTo>
                  <a:pt x="1238" y="1404"/>
                  <a:pt x="1238" y="1404"/>
                  <a:pt x="1238" y="1404"/>
                </a:cubicBezTo>
                <a:lnTo>
                  <a:pt x="1234" y="1403"/>
                </a:lnTo>
                <a:close/>
                <a:moveTo>
                  <a:pt x="1239" y="1394"/>
                </a:moveTo>
                <a:cubicBezTo>
                  <a:pt x="1240" y="1393"/>
                  <a:pt x="1240" y="1393"/>
                  <a:pt x="1240" y="1393"/>
                </a:cubicBezTo>
                <a:cubicBezTo>
                  <a:pt x="1240" y="1395"/>
                  <a:pt x="1240" y="1395"/>
                  <a:pt x="1240" y="1395"/>
                </a:cubicBezTo>
                <a:lnTo>
                  <a:pt x="1239" y="1394"/>
                </a:lnTo>
                <a:close/>
                <a:moveTo>
                  <a:pt x="1219" y="1363"/>
                </a:moveTo>
                <a:cubicBezTo>
                  <a:pt x="1211" y="1361"/>
                  <a:pt x="1211" y="1361"/>
                  <a:pt x="1211" y="1361"/>
                </a:cubicBezTo>
                <a:cubicBezTo>
                  <a:pt x="1214" y="1354"/>
                  <a:pt x="1214" y="1354"/>
                  <a:pt x="1214" y="1354"/>
                </a:cubicBezTo>
                <a:cubicBezTo>
                  <a:pt x="1223" y="1357"/>
                  <a:pt x="1223" y="1357"/>
                  <a:pt x="1223" y="1357"/>
                </a:cubicBezTo>
                <a:lnTo>
                  <a:pt x="1219" y="1363"/>
                </a:lnTo>
                <a:close/>
                <a:moveTo>
                  <a:pt x="1217" y="1366"/>
                </a:moveTo>
                <a:cubicBezTo>
                  <a:pt x="1206" y="1386"/>
                  <a:pt x="1206" y="1386"/>
                  <a:pt x="1206" y="1386"/>
                </a:cubicBezTo>
                <a:cubicBezTo>
                  <a:pt x="1206" y="1386"/>
                  <a:pt x="1206" y="1386"/>
                  <a:pt x="1206" y="1386"/>
                </a:cubicBezTo>
                <a:cubicBezTo>
                  <a:pt x="1206" y="1386"/>
                  <a:pt x="1206" y="1386"/>
                  <a:pt x="1206" y="1386"/>
                </a:cubicBezTo>
                <a:cubicBezTo>
                  <a:pt x="1206" y="1386"/>
                  <a:pt x="1206" y="1386"/>
                  <a:pt x="1206" y="1386"/>
                </a:cubicBezTo>
                <a:cubicBezTo>
                  <a:pt x="1206" y="1386"/>
                  <a:pt x="1206" y="1386"/>
                  <a:pt x="1206" y="1386"/>
                </a:cubicBezTo>
                <a:cubicBezTo>
                  <a:pt x="1206" y="1386"/>
                  <a:pt x="1206" y="1387"/>
                  <a:pt x="1206" y="1387"/>
                </a:cubicBezTo>
                <a:cubicBezTo>
                  <a:pt x="1206" y="1387"/>
                  <a:pt x="1206" y="1387"/>
                  <a:pt x="1206" y="1387"/>
                </a:cubicBezTo>
                <a:cubicBezTo>
                  <a:pt x="1206" y="1387"/>
                  <a:pt x="1206" y="1387"/>
                  <a:pt x="1206" y="1387"/>
                </a:cubicBezTo>
                <a:cubicBezTo>
                  <a:pt x="1206" y="1387"/>
                  <a:pt x="1206" y="1387"/>
                  <a:pt x="1206" y="1387"/>
                </a:cubicBezTo>
                <a:cubicBezTo>
                  <a:pt x="1207" y="1387"/>
                  <a:pt x="1207" y="1387"/>
                  <a:pt x="1207" y="1388"/>
                </a:cubicBezTo>
                <a:cubicBezTo>
                  <a:pt x="1207" y="1388"/>
                  <a:pt x="1207" y="1388"/>
                  <a:pt x="1207" y="1388"/>
                </a:cubicBezTo>
                <a:cubicBezTo>
                  <a:pt x="1207" y="1388"/>
                  <a:pt x="1207" y="1388"/>
                  <a:pt x="1207" y="1388"/>
                </a:cubicBezTo>
                <a:cubicBezTo>
                  <a:pt x="1207" y="1388"/>
                  <a:pt x="1207" y="1388"/>
                  <a:pt x="1207" y="1388"/>
                </a:cubicBezTo>
                <a:cubicBezTo>
                  <a:pt x="1223" y="1392"/>
                  <a:pt x="1223" y="1392"/>
                  <a:pt x="1223" y="1392"/>
                </a:cubicBezTo>
                <a:cubicBezTo>
                  <a:pt x="1219" y="1398"/>
                  <a:pt x="1219" y="1398"/>
                  <a:pt x="1219" y="1398"/>
                </a:cubicBezTo>
                <a:cubicBezTo>
                  <a:pt x="1203" y="1394"/>
                  <a:pt x="1203" y="1394"/>
                  <a:pt x="1203" y="1394"/>
                </a:cubicBezTo>
                <a:cubicBezTo>
                  <a:pt x="1203" y="1394"/>
                  <a:pt x="1203" y="1394"/>
                  <a:pt x="1203" y="1394"/>
                </a:cubicBezTo>
                <a:cubicBezTo>
                  <a:pt x="1203" y="1394"/>
                  <a:pt x="1203" y="1394"/>
                  <a:pt x="1203" y="1394"/>
                </a:cubicBezTo>
                <a:cubicBezTo>
                  <a:pt x="1203" y="1394"/>
                  <a:pt x="1202" y="1394"/>
                  <a:pt x="1202" y="1394"/>
                </a:cubicBezTo>
                <a:cubicBezTo>
                  <a:pt x="1202" y="1394"/>
                  <a:pt x="1202" y="1394"/>
                  <a:pt x="1202" y="1394"/>
                </a:cubicBezTo>
                <a:cubicBezTo>
                  <a:pt x="1202" y="1394"/>
                  <a:pt x="1202" y="1394"/>
                  <a:pt x="1202" y="1394"/>
                </a:cubicBezTo>
                <a:cubicBezTo>
                  <a:pt x="1202" y="1394"/>
                  <a:pt x="1202" y="1394"/>
                  <a:pt x="1202" y="1394"/>
                </a:cubicBezTo>
                <a:cubicBezTo>
                  <a:pt x="1202" y="1394"/>
                  <a:pt x="1201" y="1394"/>
                  <a:pt x="1201" y="1394"/>
                </a:cubicBezTo>
                <a:cubicBezTo>
                  <a:pt x="1201" y="1394"/>
                  <a:pt x="1201" y="1394"/>
                  <a:pt x="1201" y="1394"/>
                </a:cubicBezTo>
                <a:cubicBezTo>
                  <a:pt x="1196" y="1404"/>
                  <a:pt x="1196" y="1404"/>
                  <a:pt x="1196" y="1404"/>
                </a:cubicBezTo>
                <a:cubicBezTo>
                  <a:pt x="1196" y="1404"/>
                  <a:pt x="1196" y="1404"/>
                  <a:pt x="1196" y="1404"/>
                </a:cubicBezTo>
                <a:cubicBezTo>
                  <a:pt x="1196" y="1404"/>
                  <a:pt x="1196" y="1404"/>
                  <a:pt x="1196" y="1405"/>
                </a:cubicBezTo>
                <a:cubicBezTo>
                  <a:pt x="1196" y="1405"/>
                  <a:pt x="1196" y="1405"/>
                  <a:pt x="1196" y="1405"/>
                </a:cubicBezTo>
                <a:cubicBezTo>
                  <a:pt x="1196" y="1405"/>
                  <a:pt x="1196" y="1405"/>
                  <a:pt x="1196" y="1405"/>
                </a:cubicBezTo>
                <a:cubicBezTo>
                  <a:pt x="1197" y="1439"/>
                  <a:pt x="1197" y="1439"/>
                  <a:pt x="1197" y="1439"/>
                </a:cubicBezTo>
                <a:cubicBezTo>
                  <a:pt x="1189" y="1451"/>
                  <a:pt x="1189" y="1451"/>
                  <a:pt x="1189" y="1451"/>
                </a:cubicBezTo>
                <a:cubicBezTo>
                  <a:pt x="1189" y="1422"/>
                  <a:pt x="1189" y="1422"/>
                  <a:pt x="1189" y="1422"/>
                </a:cubicBezTo>
                <a:cubicBezTo>
                  <a:pt x="1189" y="1422"/>
                  <a:pt x="1189" y="1422"/>
                  <a:pt x="1189" y="1422"/>
                </a:cubicBezTo>
                <a:cubicBezTo>
                  <a:pt x="1189" y="1422"/>
                  <a:pt x="1189" y="1422"/>
                  <a:pt x="1189" y="1421"/>
                </a:cubicBezTo>
                <a:cubicBezTo>
                  <a:pt x="1189" y="1421"/>
                  <a:pt x="1188" y="1421"/>
                  <a:pt x="1188" y="1421"/>
                </a:cubicBezTo>
                <a:cubicBezTo>
                  <a:pt x="1188" y="1421"/>
                  <a:pt x="1188" y="1421"/>
                  <a:pt x="1188" y="1421"/>
                </a:cubicBezTo>
                <a:cubicBezTo>
                  <a:pt x="1188" y="1421"/>
                  <a:pt x="1188" y="1421"/>
                  <a:pt x="1188" y="1421"/>
                </a:cubicBezTo>
                <a:cubicBezTo>
                  <a:pt x="1188" y="1421"/>
                  <a:pt x="1188" y="1421"/>
                  <a:pt x="1188" y="1421"/>
                </a:cubicBezTo>
                <a:cubicBezTo>
                  <a:pt x="1188" y="1421"/>
                  <a:pt x="1188" y="1421"/>
                  <a:pt x="1188" y="1421"/>
                </a:cubicBezTo>
                <a:cubicBezTo>
                  <a:pt x="1188" y="1421"/>
                  <a:pt x="1188" y="1421"/>
                  <a:pt x="1188" y="1421"/>
                </a:cubicBezTo>
                <a:cubicBezTo>
                  <a:pt x="1187" y="1421"/>
                  <a:pt x="1187" y="1421"/>
                  <a:pt x="1187" y="1421"/>
                </a:cubicBezTo>
                <a:cubicBezTo>
                  <a:pt x="1187" y="1421"/>
                  <a:pt x="1187" y="1421"/>
                  <a:pt x="1187" y="1421"/>
                </a:cubicBezTo>
                <a:cubicBezTo>
                  <a:pt x="1187" y="1421"/>
                  <a:pt x="1187" y="1421"/>
                  <a:pt x="1187" y="1421"/>
                </a:cubicBezTo>
                <a:cubicBezTo>
                  <a:pt x="1187" y="1421"/>
                  <a:pt x="1187" y="1421"/>
                  <a:pt x="1187" y="1421"/>
                </a:cubicBezTo>
                <a:cubicBezTo>
                  <a:pt x="1187" y="1421"/>
                  <a:pt x="1187" y="1421"/>
                  <a:pt x="1187" y="1421"/>
                </a:cubicBezTo>
                <a:cubicBezTo>
                  <a:pt x="1186" y="1421"/>
                  <a:pt x="1186" y="1421"/>
                  <a:pt x="1186" y="1421"/>
                </a:cubicBezTo>
                <a:cubicBezTo>
                  <a:pt x="1186" y="1421"/>
                  <a:pt x="1186" y="1421"/>
                  <a:pt x="1186" y="1421"/>
                </a:cubicBezTo>
                <a:cubicBezTo>
                  <a:pt x="1186" y="1421"/>
                  <a:pt x="1186" y="1421"/>
                  <a:pt x="1186" y="1421"/>
                </a:cubicBezTo>
                <a:cubicBezTo>
                  <a:pt x="1157" y="1472"/>
                  <a:pt x="1157" y="1472"/>
                  <a:pt x="1157" y="1472"/>
                </a:cubicBezTo>
                <a:cubicBezTo>
                  <a:pt x="1153" y="1461"/>
                  <a:pt x="1153" y="1461"/>
                  <a:pt x="1153" y="1461"/>
                </a:cubicBezTo>
                <a:cubicBezTo>
                  <a:pt x="1209" y="1363"/>
                  <a:pt x="1209" y="1363"/>
                  <a:pt x="1209" y="1363"/>
                </a:cubicBezTo>
                <a:lnTo>
                  <a:pt x="1217" y="1366"/>
                </a:lnTo>
                <a:close/>
                <a:moveTo>
                  <a:pt x="1197" y="1462"/>
                </a:moveTo>
                <a:cubicBezTo>
                  <a:pt x="1190" y="1475"/>
                  <a:pt x="1190" y="1475"/>
                  <a:pt x="1190" y="1475"/>
                </a:cubicBezTo>
                <a:cubicBezTo>
                  <a:pt x="1190" y="1457"/>
                  <a:pt x="1190" y="1457"/>
                  <a:pt x="1190" y="1457"/>
                </a:cubicBezTo>
                <a:cubicBezTo>
                  <a:pt x="1197" y="1444"/>
                  <a:pt x="1197" y="1444"/>
                  <a:pt x="1197" y="1444"/>
                </a:cubicBezTo>
                <a:lnTo>
                  <a:pt x="1197" y="1462"/>
                </a:lnTo>
                <a:close/>
                <a:moveTo>
                  <a:pt x="1086" y="1660"/>
                </a:moveTo>
                <a:cubicBezTo>
                  <a:pt x="1086" y="1660"/>
                  <a:pt x="1086" y="1660"/>
                  <a:pt x="1086" y="1660"/>
                </a:cubicBezTo>
                <a:cubicBezTo>
                  <a:pt x="1086" y="1660"/>
                  <a:pt x="1086" y="1660"/>
                  <a:pt x="1086" y="1660"/>
                </a:cubicBezTo>
                <a:cubicBezTo>
                  <a:pt x="1086" y="1660"/>
                  <a:pt x="1086" y="1660"/>
                  <a:pt x="1086" y="1660"/>
                </a:cubicBezTo>
                <a:cubicBezTo>
                  <a:pt x="1086" y="1660"/>
                  <a:pt x="1086" y="1661"/>
                  <a:pt x="1086" y="1661"/>
                </a:cubicBezTo>
                <a:cubicBezTo>
                  <a:pt x="1086" y="1661"/>
                  <a:pt x="1086" y="1661"/>
                  <a:pt x="1086" y="1661"/>
                </a:cubicBezTo>
                <a:cubicBezTo>
                  <a:pt x="1086" y="1661"/>
                  <a:pt x="1086" y="1661"/>
                  <a:pt x="1086" y="1661"/>
                </a:cubicBezTo>
                <a:cubicBezTo>
                  <a:pt x="1086" y="1661"/>
                  <a:pt x="1086" y="1661"/>
                  <a:pt x="1086" y="1661"/>
                </a:cubicBezTo>
                <a:cubicBezTo>
                  <a:pt x="1086" y="1661"/>
                  <a:pt x="1086" y="1662"/>
                  <a:pt x="1086" y="1662"/>
                </a:cubicBezTo>
                <a:cubicBezTo>
                  <a:pt x="1086" y="1662"/>
                  <a:pt x="1086" y="1662"/>
                  <a:pt x="1086" y="1662"/>
                </a:cubicBezTo>
                <a:cubicBezTo>
                  <a:pt x="1086" y="1662"/>
                  <a:pt x="1086" y="1662"/>
                  <a:pt x="1086" y="1662"/>
                </a:cubicBezTo>
                <a:cubicBezTo>
                  <a:pt x="1086" y="1662"/>
                  <a:pt x="1087" y="1662"/>
                  <a:pt x="1087" y="1662"/>
                </a:cubicBezTo>
                <a:cubicBezTo>
                  <a:pt x="1087" y="1662"/>
                  <a:pt x="1087" y="1662"/>
                  <a:pt x="1087" y="1662"/>
                </a:cubicBezTo>
                <a:cubicBezTo>
                  <a:pt x="1095" y="1664"/>
                  <a:pt x="1095" y="1664"/>
                  <a:pt x="1095" y="1664"/>
                </a:cubicBezTo>
                <a:cubicBezTo>
                  <a:pt x="1094" y="1673"/>
                  <a:pt x="1094" y="1673"/>
                  <a:pt x="1094" y="1673"/>
                </a:cubicBezTo>
                <a:cubicBezTo>
                  <a:pt x="1082" y="1669"/>
                  <a:pt x="1082" y="1669"/>
                  <a:pt x="1082" y="1669"/>
                </a:cubicBezTo>
                <a:cubicBezTo>
                  <a:pt x="1082" y="1669"/>
                  <a:pt x="1082" y="1669"/>
                  <a:pt x="1082" y="1669"/>
                </a:cubicBezTo>
                <a:cubicBezTo>
                  <a:pt x="1041" y="1658"/>
                  <a:pt x="1041" y="1658"/>
                  <a:pt x="1041" y="1658"/>
                </a:cubicBezTo>
                <a:cubicBezTo>
                  <a:pt x="1046" y="1650"/>
                  <a:pt x="1046" y="1650"/>
                  <a:pt x="1046" y="1650"/>
                </a:cubicBezTo>
                <a:cubicBezTo>
                  <a:pt x="1077" y="1659"/>
                  <a:pt x="1077" y="1659"/>
                  <a:pt x="1077" y="1659"/>
                </a:cubicBezTo>
                <a:cubicBezTo>
                  <a:pt x="1077" y="1659"/>
                  <a:pt x="1077" y="1659"/>
                  <a:pt x="1077" y="1659"/>
                </a:cubicBezTo>
                <a:cubicBezTo>
                  <a:pt x="1077" y="1659"/>
                  <a:pt x="1077" y="1659"/>
                  <a:pt x="1077" y="1659"/>
                </a:cubicBezTo>
                <a:cubicBezTo>
                  <a:pt x="1078" y="1659"/>
                  <a:pt x="1078" y="1659"/>
                  <a:pt x="1078" y="1659"/>
                </a:cubicBezTo>
                <a:cubicBezTo>
                  <a:pt x="1078" y="1659"/>
                  <a:pt x="1078" y="1659"/>
                  <a:pt x="1078" y="1659"/>
                </a:cubicBezTo>
                <a:cubicBezTo>
                  <a:pt x="1078" y="1659"/>
                  <a:pt x="1078" y="1659"/>
                  <a:pt x="1078" y="1659"/>
                </a:cubicBezTo>
                <a:cubicBezTo>
                  <a:pt x="1078" y="1659"/>
                  <a:pt x="1079" y="1659"/>
                  <a:pt x="1079" y="1658"/>
                </a:cubicBezTo>
                <a:cubicBezTo>
                  <a:pt x="1079" y="1658"/>
                  <a:pt x="1079" y="1658"/>
                  <a:pt x="1079" y="1658"/>
                </a:cubicBezTo>
                <a:cubicBezTo>
                  <a:pt x="1079" y="1658"/>
                  <a:pt x="1079" y="1658"/>
                  <a:pt x="1079" y="1658"/>
                </a:cubicBezTo>
                <a:cubicBezTo>
                  <a:pt x="1079" y="1658"/>
                  <a:pt x="1079" y="1658"/>
                  <a:pt x="1079" y="1658"/>
                </a:cubicBezTo>
                <a:cubicBezTo>
                  <a:pt x="1079" y="1658"/>
                  <a:pt x="1079" y="1658"/>
                  <a:pt x="1079" y="1658"/>
                </a:cubicBezTo>
                <a:cubicBezTo>
                  <a:pt x="1079" y="1657"/>
                  <a:pt x="1079" y="1657"/>
                  <a:pt x="1079" y="1657"/>
                </a:cubicBezTo>
                <a:cubicBezTo>
                  <a:pt x="1065" y="1616"/>
                  <a:pt x="1065" y="1616"/>
                  <a:pt x="1065" y="1616"/>
                </a:cubicBezTo>
                <a:cubicBezTo>
                  <a:pt x="1070" y="1607"/>
                  <a:pt x="1070" y="1607"/>
                  <a:pt x="1070" y="1607"/>
                </a:cubicBezTo>
                <a:cubicBezTo>
                  <a:pt x="1082" y="1642"/>
                  <a:pt x="1082" y="1642"/>
                  <a:pt x="1082" y="1642"/>
                </a:cubicBezTo>
                <a:cubicBezTo>
                  <a:pt x="1082" y="1642"/>
                  <a:pt x="1082" y="1642"/>
                  <a:pt x="1082" y="1642"/>
                </a:cubicBezTo>
                <a:cubicBezTo>
                  <a:pt x="1082" y="1643"/>
                  <a:pt x="1082" y="1643"/>
                  <a:pt x="1082" y="1643"/>
                </a:cubicBezTo>
                <a:cubicBezTo>
                  <a:pt x="1082" y="1643"/>
                  <a:pt x="1083" y="1643"/>
                  <a:pt x="1083" y="1643"/>
                </a:cubicBezTo>
                <a:cubicBezTo>
                  <a:pt x="1083" y="1643"/>
                  <a:pt x="1083" y="1643"/>
                  <a:pt x="1083" y="1643"/>
                </a:cubicBezTo>
                <a:cubicBezTo>
                  <a:pt x="1083" y="1643"/>
                  <a:pt x="1083" y="1643"/>
                  <a:pt x="1083" y="1643"/>
                </a:cubicBezTo>
                <a:cubicBezTo>
                  <a:pt x="1083" y="1643"/>
                  <a:pt x="1083" y="1643"/>
                  <a:pt x="1083" y="1643"/>
                </a:cubicBezTo>
                <a:cubicBezTo>
                  <a:pt x="1083" y="1643"/>
                  <a:pt x="1084" y="1643"/>
                  <a:pt x="1084" y="1643"/>
                </a:cubicBezTo>
                <a:cubicBezTo>
                  <a:pt x="1084" y="1643"/>
                  <a:pt x="1084" y="1643"/>
                  <a:pt x="1084" y="1643"/>
                </a:cubicBezTo>
                <a:cubicBezTo>
                  <a:pt x="1084" y="1643"/>
                  <a:pt x="1084" y="1643"/>
                  <a:pt x="1084" y="1643"/>
                </a:cubicBezTo>
                <a:cubicBezTo>
                  <a:pt x="1084" y="1643"/>
                  <a:pt x="1084" y="1643"/>
                  <a:pt x="1084" y="1643"/>
                </a:cubicBezTo>
                <a:cubicBezTo>
                  <a:pt x="1084" y="1643"/>
                  <a:pt x="1085" y="1643"/>
                  <a:pt x="1085" y="1643"/>
                </a:cubicBezTo>
                <a:cubicBezTo>
                  <a:pt x="1085" y="1643"/>
                  <a:pt x="1085" y="1643"/>
                  <a:pt x="1085" y="1643"/>
                </a:cubicBezTo>
                <a:cubicBezTo>
                  <a:pt x="1085" y="1643"/>
                  <a:pt x="1085" y="1643"/>
                  <a:pt x="1085" y="1643"/>
                </a:cubicBezTo>
                <a:cubicBezTo>
                  <a:pt x="1098" y="1619"/>
                  <a:pt x="1098" y="1619"/>
                  <a:pt x="1098" y="1619"/>
                </a:cubicBezTo>
                <a:cubicBezTo>
                  <a:pt x="1096" y="1642"/>
                  <a:pt x="1096" y="1642"/>
                  <a:pt x="1096" y="1642"/>
                </a:cubicBezTo>
                <a:lnTo>
                  <a:pt x="1086" y="1660"/>
                </a:lnTo>
                <a:close/>
                <a:moveTo>
                  <a:pt x="1096" y="1648"/>
                </a:moveTo>
                <a:cubicBezTo>
                  <a:pt x="1095" y="1661"/>
                  <a:pt x="1095" y="1661"/>
                  <a:pt x="1095" y="1661"/>
                </a:cubicBezTo>
                <a:cubicBezTo>
                  <a:pt x="1089" y="1660"/>
                  <a:pt x="1089" y="1660"/>
                  <a:pt x="1089" y="1660"/>
                </a:cubicBezTo>
                <a:lnTo>
                  <a:pt x="1096" y="1648"/>
                </a:lnTo>
                <a:close/>
                <a:moveTo>
                  <a:pt x="1103" y="1950"/>
                </a:moveTo>
                <a:cubicBezTo>
                  <a:pt x="1100" y="1954"/>
                  <a:pt x="1100" y="1954"/>
                  <a:pt x="1100" y="1954"/>
                </a:cubicBezTo>
                <a:cubicBezTo>
                  <a:pt x="1095" y="1873"/>
                  <a:pt x="1095" y="1873"/>
                  <a:pt x="1095" y="1873"/>
                </a:cubicBezTo>
                <a:cubicBezTo>
                  <a:pt x="1118" y="1921"/>
                  <a:pt x="1118" y="1921"/>
                  <a:pt x="1118" y="1921"/>
                </a:cubicBezTo>
                <a:cubicBezTo>
                  <a:pt x="1116" y="1926"/>
                  <a:pt x="1116" y="1926"/>
                  <a:pt x="1116" y="1926"/>
                </a:cubicBezTo>
                <a:cubicBezTo>
                  <a:pt x="1102" y="1899"/>
                  <a:pt x="1102" y="1899"/>
                  <a:pt x="1102" y="1899"/>
                </a:cubicBezTo>
                <a:cubicBezTo>
                  <a:pt x="1102" y="1899"/>
                  <a:pt x="1102" y="1899"/>
                  <a:pt x="1102" y="1899"/>
                </a:cubicBezTo>
                <a:cubicBezTo>
                  <a:pt x="1102" y="1899"/>
                  <a:pt x="1102" y="1899"/>
                  <a:pt x="1102" y="1899"/>
                </a:cubicBezTo>
                <a:cubicBezTo>
                  <a:pt x="1102" y="1898"/>
                  <a:pt x="1101" y="1898"/>
                  <a:pt x="1100" y="1898"/>
                </a:cubicBezTo>
                <a:cubicBezTo>
                  <a:pt x="1100" y="1898"/>
                  <a:pt x="1100" y="1898"/>
                  <a:pt x="1100" y="1898"/>
                </a:cubicBezTo>
                <a:cubicBezTo>
                  <a:pt x="1100" y="1898"/>
                  <a:pt x="1100" y="1898"/>
                  <a:pt x="1100" y="1898"/>
                </a:cubicBezTo>
                <a:cubicBezTo>
                  <a:pt x="1100" y="1898"/>
                  <a:pt x="1100" y="1899"/>
                  <a:pt x="1100" y="1899"/>
                </a:cubicBezTo>
                <a:cubicBezTo>
                  <a:pt x="1100" y="1899"/>
                  <a:pt x="1100" y="1899"/>
                  <a:pt x="1100" y="1899"/>
                </a:cubicBezTo>
                <a:cubicBezTo>
                  <a:pt x="1100" y="1899"/>
                  <a:pt x="1100" y="1899"/>
                  <a:pt x="1100" y="1900"/>
                </a:cubicBezTo>
                <a:cubicBezTo>
                  <a:pt x="1100" y="1900"/>
                  <a:pt x="1100" y="1900"/>
                  <a:pt x="1100" y="1900"/>
                </a:cubicBezTo>
                <a:lnTo>
                  <a:pt x="1103" y="1950"/>
                </a:lnTo>
                <a:close/>
                <a:moveTo>
                  <a:pt x="1097" y="1954"/>
                </a:moveTo>
                <a:cubicBezTo>
                  <a:pt x="1088" y="1936"/>
                  <a:pt x="1088" y="1936"/>
                  <a:pt x="1088" y="1936"/>
                </a:cubicBezTo>
                <a:cubicBezTo>
                  <a:pt x="1086" y="1902"/>
                  <a:pt x="1086" y="1902"/>
                  <a:pt x="1086" y="1902"/>
                </a:cubicBezTo>
                <a:cubicBezTo>
                  <a:pt x="1086" y="1902"/>
                  <a:pt x="1086" y="1902"/>
                  <a:pt x="1086" y="1902"/>
                </a:cubicBezTo>
                <a:cubicBezTo>
                  <a:pt x="1086" y="1902"/>
                  <a:pt x="1086" y="1902"/>
                  <a:pt x="1086" y="1901"/>
                </a:cubicBezTo>
                <a:cubicBezTo>
                  <a:pt x="1086" y="1901"/>
                  <a:pt x="1086" y="1901"/>
                  <a:pt x="1086" y="1901"/>
                </a:cubicBezTo>
                <a:cubicBezTo>
                  <a:pt x="1086" y="1901"/>
                  <a:pt x="1086" y="1901"/>
                  <a:pt x="1086" y="1901"/>
                </a:cubicBezTo>
                <a:cubicBezTo>
                  <a:pt x="1086" y="1901"/>
                  <a:pt x="1085" y="1901"/>
                  <a:pt x="1085" y="1901"/>
                </a:cubicBezTo>
                <a:cubicBezTo>
                  <a:pt x="1085" y="1901"/>
                  <a:pt x="1085" y="1901"/>
                  <a:pt x="1085" y="1901"/>
                </a:cubicBezTo>
                <a:cubicBezTo>
                  <a:pt x="1085" y="1901"/>
                  <a:pt x="1085" y="1901"/>
                  <a:pt x="1085" y="1901"/>
                </a:cubicBezTo>
                <a:cubicBezTo>
                  <a:pt x="1085" y="1901"/>
                  <a:pt x="1085" y="1901"/>
                  <a:pt x="1085" y="1901"/>
                </a:cubicBezTo>
                <a:cubicBezTo>
                  <a:pt x="1085" y="1901"/>
                  <a:pt x="1085" y="1901"/>
                  <a:pt x="1085" y="1901"/>
                </a:cubicBezTo>
                <a:cubicBezTo>
                  <a:pt x="1085" y="1901"/>
                  <a:pt x="1085" y="1901"/>
                  <a:pt x="1084" y="1901"/>
                </a:cubicBezTo>
                <a:cubicBezTo>
                  <a:pt x="1084" y="1901"/>
                  <a:pt x="1084" y="1901"/>
                  <a:pt x="1084" y="1901"/>
                </a:cubicBezTo>
                <a:cubicBezTo>
                  <a:pt x="1084" y="1901"/>
                  <a:pt x="1084" y="1901"/>
                  <a:pt x="1084" y="1901"/>
                </a:cubicBezTo>
                <a:cubicBezTo>
                  <a:pt x="1084" y="1901"/>
                  <a:pt x="1084" y="1901"/>
                  <a:pt x="1084" y="1901"/>
                </a:cubicBezTo>
                <a:cubicBezTo>
                  <a:pt x="1084" y="1901"/>
                  <a:pt x="1084" y="1901"/>
                  <a:pt x="1084" y="1901"/>
                </a:cubicBezTo>
                <a:cubicBezTo>
                  <a:pt x="1084" y="1901"/>
                  <a:pt x="1083" y="1901"/>
                  <a:pt x="1083" y="1901"/>
                </a:cubicBezTo>
                <a:cubicBezTo>
                  <a:pt x="1083" y="1901"/>
                  <a:pt x="1083" y="1901"/>
                  <a:pt x="1083" y="1901"/>
                </a:cubicBezTo>
                <a:cubicBezTo>
                  <a:pt x="1076" y="1913"/>
                  <a:pt x="1076" y="1913"/>
                  <a:pt x="1076" y="1913"/>
                </a:cubicBezTo>
                <a:cubicBezTo>
                  <a:pt x="1071" y="1904"/>
                  <a:pt x="1071" y="1904"/>
                  <a:pt x="1071" y="1904"/>
                </a:cubicBezTo>
                <a:cubicBezTo>
                  <a:pt x="1092" y="1871"/>
                  <a:pt x="1092" y="1871"/>
                  <a:pt x="1092" y="1871"/>
                </a:cubicBezTo>
                <a:lnTo>
                  <a:pt x="1097" y="1954"/>
                </a:lnTo>
                <a:close/>
                <a:moveTo>
                  <a:pt x="982" y="2373"/>
                </a:moveTo>
                <a:cubicBezTo>
                  <a:pt x="982" y="2373"/>
                  <a:pt x="982" y="2373"/>
                  <a:pt x="982" y="2374"/>
                </a:cubicBezTo>
                <a:cubicBezTo>
                  <a:pt x="982" y="2374"/>
                  <a:pt x="982" y="2374"/>
                  <a:pt x="982" y="2374"/>
                </a:cubicBezTo>
                <a:cubicBezTo>
                  <a:pt x="982" y="2374"/>
                  <a:pt x="982" y="2374"/>
                  <a:pt x="982" y="2374"/>
                </a:cubicBezTo>
                <a:cubicBezTo>
                  <a:pt x="982" y="2374"/>
                  <a:pt x="983" y="2374"/>
                  <a:pt x="983" y="2374"/>
                </a:cubicBezTo>
                <a:cubicBezTo>
                  <a:pt x="983" y="2374"/>
                  <a:pt x="983" y="2374"/>
                  <a:pt x="984" y="2374"/>
                </a:cubicBezTo>
                <a:cubicBezTo>
                  <a:pt x="984" y="2374"/>
                  <a:pt x="984" y="2374"/>
                  <a:pt x="984" y="2374"/>
                </a:cubicBezTo>
                <a:cubicBezTo>
                  <a:pt x="984" y="2374"/>
                  <a:pt x="984" y="2374"/>
                  <a:pt x="984" y="2374"/>
                </a:cubicBezTo>
                <a:cubicBezTo>
                  <a:pt x="984" y="2374"/>
                  <a:pt x="984" y="2374"/>
                  <a:pt x="984" y="2374"/>
                </a:cubicBezTo>
                <a:cubicBezTo>
                  <a:pt x="984" y="2374"/>
                  <a:pt x="984" y="2374"/>
                  <a:pt x="984" y="2374"/>
                </a:cubicBezTo>
                <a:cubicBezTo>
                  <a:pt x="986" y="2372"/>
                  <a:pt x="986" y="2372"/>
                  <a:pt x="986" y="2372"/>
                </a:cubicBezTo>
                <a:cubicBezTo>
                  <a:pt x="997" y="2375"/>
                  <a:pt x="997" y="2375"/>
                  <a:pt x="997" y="2375"/>
                </a:cubicBezTo>
                <a:cubicBezTo>
                  <a:pt x="994" y="2378"/>
                  <a:pt x="994" y="2378"/>
                  <a:pt x="994" y="2378"/>
                </a:cubicBezTo>
                <a:cubicBezTo>
                  <a:pt x="972" y="2373"/>
                  <a:pt x="972" y="2373"/>
                  <a:pt x="972" y="2373"/>
                </a:cubicBezTo>
                <a:cubicBezTo>
                  <a:pt x="970" y="2368"/>
                  <a:pt x="970" y="2368"/>
                  <a:pt x="970" y="2368"/>
                </a:cubicBezTo>
                <a:cubicBezTo>
                  <a:pt x="981" y="2371"/>
                  <a:pt x="981" y="2371"/>
                  <a:pt x="981" y="2371"/>
                </a:cubicBezTo>
                <a:lnTo>
                  <a:pt x="982" y="2373"/>
                </a:lnTo>
                <a:close/>
                <a:moveTo>
                  <a:pt x="910" y="2204"/>
                </a:moveTo>
                <a:cubicBezTo>
                  <a:pt x="1092" y="2249"/>
                  <a:pt x="1092" y="2249"/>
                  <a:pt x="1092" y="2249"/>
                </a:cubicBezTo>
                <a:cubicBezTo>
                  <a:pt x="1103" y="2252"/>
                  <a:pt x="1103" y="2252"/>
                  <a:pt x="1103" y="2252"/>
                </a:cubicBezTo>
                <a:cubicBezTo>
                  <a:pt x="985" y="2369"/>
                  <a:pt x="985" y="2369"/>
                  <a:pt x="985" y="2369"/>
                </a:cubicBezTo>
                <a:cubicBezTo>
                  <a:pt x="983" y="2368"/>
                  <a:pt x="983" y="2368"/>
                  <a:pt x="983" y="2368"/>
                </a:cubicBezTo>
                <a:lnTo>
                  <a:pt x="910" y="2204"/>
                </a:lnTo>
                <a:close/>
                <a:moveTo>
                  <a:pt x="1114" y="2402"/>
                </a:moveTo>
                <a:cubicBezTo>
                  <a:pt x="1114" y="2406"/>
                  <a:pt x="1114" y="2406"/>
                  <a:pt x="1114" y="2406"/>
                </a:cubicBezTo>
                <a:cubicBezTo>
                  <a:pt x="997" y="2379"/>
                  <a:pt x="997" y="2379"/>
                  <a:pt x="997" y="2379"/>
                </a:cubicBezTo>
                <a:cubicBezTo>
                  <a:pt x="1000" y="2375"/>
                  <a:pt x="1000" y="2375"/>
                  <a:pt x="1000" y="2375"/>
                </a:cubicBezTo>
                <a:lnTo>
                  <a:pt x="1114" y="2402"/>
                </a:lnTo>
                <a:close/>
                <a:moveTo>
                  <a:pt x="1003" y="2373"/>
                </a:moveTo>
                <a:cubicBezTo>
                  <a:pt x="1106" y="2271"/>
                  <a:pt x="1106" y="2271"/>
                  <a:pt x="1106" y="2271"/>
                </a:cubicBezTo>
                <a:cubicBezTo>
                  <a:pt x="1114" y="2399"/>
                  <a:pt x="1114" y="2399"/>
                  <a:pt x="1114" y="2399"/>
                </a:cubicBezTo>
                <a:lnTo>
                  <a:pt x="1003" y="2373"/>
                </a:lnTo>
                <a:close/>
                <a:moveTo>
                  <a:pt x="1108" y="2411"/>
                </a:moveTo>
                <a:cubicBezTo>
                  <a:pt x="1108" y="2411"/>
                  <a:pt x="1108" y="2411"/>
                  <a:pt x="1108" y="2411"/>
                </a:cubicBezTo>
                <a:cubicBezTo>
                  <a:pt x="1108" y="2411"/>
                  <a:pt x="1108" y="2410"/>
                  <a:pt x="1108" y="2410"/>
                </a:cubicBezTo>
                <a:cubicBezTo>
                  <a:pt x="1108" y="2410"/>
                  <a:pt x="1108" y="2410"/>
                  <a:pt x="1108" y="2410"/>
                </a:cubicBezTo>
                <a:cubicBezTo>
                  <a:pt x="1108" y="2410"/>
                  <a:pt x="1108" y="2410"/>
                  <a:pt x="1107" y="2410"/>
                </a:cubicBezTo>
                <a:cubicBezTo>
                  <a:pt x="1107" y="2410"/>
                  <a:pt x="1107" y="2410"/>
                  <a:pt x="1107" y="2410"/>
                </a:cubicBezTo>
                <a:cubicBezTo>
                  <a:pt x="1107" y="2410"/>
                  <a:pt x="1107" y="2410"/>
                  <a:pt x="1107" y="2410"/>
                </a:cubicBezTo>
                <a:cubicBezTo>
                  <a:pt x="1107" y="2410"/>
                  <a:pt x="1107" y="2410"/>
                  <a:pt x="1107" y="2410"/>
                </a:cubicBezTo>
                <a:cubicBezTo>
                  <a:pt x="993" y="2383"/>
                  <a:pt x="993" y="2383"/>
                  <a:pt x="993" y="2383"/>
                </a:cubicBezTo>
                <a:cubicBezTo>
                  <a:pt x="994" y="2381"/>
                  <a:pt x="994" y="2381"/>
                  <a:pt x="994" y="2381"/>
                </a:cubicBezTo>
                <a:cubicBezTo>
                  <a:pt x="1114" y="2409"/>
                  <a:pt x="1114" y="2409"/>
                  <a:pt x="1114" y="2409"/>
                </a:cubicBezTo>
                <a:cubicBezTo>
                  <a:pt x="1114" y="2413"/>
                  <a:pt x="1114" y="2413"/>
                  <a:pt x="1114" y="2413"/>
                </a:cubicBezTo>
                <a:cubicBezTo>
                  <a:pt x="1108" y="2412"/>
                  <a:pt x="1108" y="2412"/>
                  <a:pt x="1108" y="2412"/>
                </a:cubicBezTo>
                <a:cubicBezTo>
                  <a:pt x="1108" y="2412"/>
                  <a:pt x="1108" y="2412"/>
                  <a:pt x="1108" y="2412"/>
                </a:cubicBezTo>
                <a:cubicBezTo>
                  <a:pt x="1108" y="2412"/>
                  <a:pt x="1108" y="2412"/>
                  <a:pt x="1108" y="2412"/>
                </a:cubicBezTo>
                <a:cubicBezTo>
                  <a:pt x="1108" y="2411"/>
                  <a:pt x="1108" y="2411"/>
                  <a:pt x="1108" y="2411"/>
                </a:cubicBezTo>
                <a:cubicBezTo>
                  <a:pt x="1108" y="2411"/>
                  <a:pt x="1108" y="2411"/>
                  <a:pt x="1108" y="2411"/>
                </a:cubicBezTo>
                <a:cubicBezTo>
                  <a:pt x="1108" y="2411"/>
                  <a:pt x="1108" y="2411"/>
                  <a:pt x="1108" y="2411"/>
                </a:cubicBezTo>
                <a:close/>
                <a:moveTo>
                  <a:pt x="1028" y="2548"/>
                </a:moveTo>
                <a:cubicBezTo>
                  <a:pt x="766" y="2333"/>
                  <a:pt x="766" y="2333"/>
                  <a:pt x="766" y="2333"/>
                </a:cubicBezTo>
                <a:cubicBezTo>
                  <a:pt x="766" y="2332"/>
                  <a:pt x="766" y="2332"/>
                  <a:pt x="766" y="2332"/>
                </a:cubicBezTo>
                <a:cubicBezTo>
                  <a:pt x="972" y="2381"/>
                  <a:pt x="972" y="2381"/>
                  <a:pt x="972" y="2381"/>
                </a:cubicBezTo>
                <a:cubicBezTo>
                  <a:pt x="1042" y="2539"/>
                  <a:pt x="1042" y="2539"/>
                  <a:pt x="1042" y="2539"/>
                </a:cubicBezTo>
                <a:cubicBezTo>
                  <a:pt x="1038" y="2547"/>
                  <a:pt x="1038" y="2547"/>
                  <a:pt x="1038" y="2547"/>
                </a:cubicBezTo>
                <a:lnTo>
                  <a:pt x="1028" y="2548"/>
                </a:lnTo>
                <a:close/>
                <a:moveTo>
                  <a:pt x="1036" y="2550"/>
                </a:moveTo>
                <a:cubicBezTo>
                  <a:pt x="1034" y="2554"/>
                  <a:pt x="1034" y="2554"/>
                  <a:pt x="1034" y="2554"/>
                </a:cubicBezTo>
                <a:cubicBezTo>
                  <a:pt x="1034" y="2554"/>
                  <a:pt x="1034" y="2554"/>
                  <a:pt x="1034" y="2554"/>
                </a:cubicBezTo>
                <a:cubicBezTo>
                  <a:pt x="1031" y="2551"/>
                  <a:pt x="1031" y="2551"/>
                  <a:pt x="1031" y="2551"/>
                </a:cubicBezTo>
                <a:lnTo>
                  <a:pt x="1036" y="2550"/>
                </a:lnTo>
                <a:close/>
                <a:moveTo>
                  <a:pt x="771" y="2355"/>
                </a:moveTo>
                <a:cubicBezTo>
                  <a:pt x="810" y="2387"/>
                  <a:pt x="810" y="2387"/>
                  <a:pt x="810" y="2387"/>
                </a:cubicBezTo>
                <a:cubicBezTo>
                  <a:pt x="944" y="2541"/>
                  <a:pt x="944" y="2541"/>
                  <a:pt x="944" y="2541"/>
                </a:cubicBezTo>
                <a:cubicBezTo>
                  <a:pt x="931" y="2538"/>
                  <a:pt x="931" y="2538"/>
                  <a:pt x="931" y="2538"/>
                </a:cubicBezTo>
                <a:lnTo>
                  <a:pt x="771" y="2355"/>
                </a:lnTo>
                <a:close/>
                <a:moveTo>
                  <a:pt x="927" y="2537"/>
                </a:moveTo>
                <a:cubicBezTo>
                  <a:pt x="716" y="2489"/>
                  <a:pt x="716" y="2489"/>
                  <a:pt x="716" y="2489"/>
                </a:cubicBezTo>
                <a:cubicBezTo>
                  <a:pt x="749" y="2337"/>
                  <a:pt x="749" y="2337"/>
                  <a:pt x="749" y="2337"/>
                </a:cubicBezTo>
                <a:cubicBezTo>
                  <a:pt x="757" y="2343"/>
                  <a:pt x="757" y="2343"/>
                  <a:pt x="757" y="2343"/>
                </a:cubicBezTo>
                <a:lnTo>
                  <a:pt x="927" y="2537"/>
                </a:lnTo>
                <a:close/>
                <a:moveTo>
                  <a:pt x="823" y="2398"/>
                </a:moveTo>
                <a:cubicBezTo>
                  <a:pt x="1009" y="2551"/>
                  <a:pt x="1009" y="2551"/>
                  <a:pt x="1009" y="2551"/>
                </a:cubicBezTo>
                <a:cubicBezTo>
                  <a:pt x="996" y="2553"/>
                  <a:pt x="996" y="2553"/>
                  <a:pt x="996" y="2553"/>
                </a:cubicBezTo>
                <a:cubicBezTo>
                  <a:pt x="949" y="2542"/>
                  <a:pt x="949" y="2542"/>
                  <a:pt x="949" y="2542"/>
                </a:cubicBezTo>
                <a:lnTo>
                  <a:pt x="823" y="2398"/>
                </a:lnTo>
                <a:close/>
                <a:moveTo>
                  <a:pt x="1012" y="2553"/>
                </a:moveTo>
                <a:cubicBezTo>
                  <a:pt x="1015" y="2556"/>
                  <a:pt x="1015" y="2556"/>
                  <a:pt x="1015" y="2556"/>
                </a:cubicBezTo>
                <a:cubicBezTo>
                  <a:pt x="1013" y="2557"/>
                  <a:pt x="1013" y="2557"/>
                  <a:pt x="1013" y="2557"/>
                </a:cubicBezTo>
                <a:cubicBezTo>
                  <a:pt x="1004" y="2554"/>
                  <a:pt x="1004" y="2554"/>
                  <a:pt x="1004" y="2554"/>
                </a:cubicBezTo>
                <a:lnTo>
                  <a:pt x="1012" y="2553"/>
                </a:lnTo>
                <a:close/>
                <a:moveTo>
                  <a:pt x="1012" y="2550"/>
                </a:moveTo>
                <a:cubicBezTo>
                  <a:pt x="812" y="2385"/>
                  <a:pt x="812" y="2385"/>
                  <a:pt x="812" y="2385"/>
                </a:cubicBezTo>
                <a:cubicBezTo>
                  <a:pt x="778" y="2346"/>
                  <a:pt x="778" y="2346"/>
                  <a:pt x="778" y="2346"/>
                </a:cubicBezTo>
                <a:cubicBezTo>
                  <a:pt x="1024" y="2549"/>
                  <a:pt x="1024" y="2549"/>
                  <a:pt x="1024" y="2549"/>
                </a:cubicBezTo>
                <a:lnTo>
                  <a:pt x="1012" y="2550"/>
                </a:lnTo>
                <a:close/>
                <a:moveTo>
                  <a:pt x="1027" y="2551"/>
                </a:moveTo>
                <a:cubicBezTo>
                  <a:pt x="1030" y="2554"/>
                  <a:pt x="1030" y="2554"/>
                  <a:pt x="1030" y="2554"/>
                </a:cubicBezTo>
                <a:cubicBezTo>
                  <a:pt x="1019" y="2556"/>
                  <a:pt x="1019" y="2556"/>
                  <a:pt x="1019" y="2556"/>
                </a:cubicBezTo>
                <a:cubicBezTo>
                  <a:pt x="1015" y="2553"/>
                  <a:pt x="1015" y="2553"/>
                  <a:pt x="1015" y="2553"/>
                </a:cubicBezTo>
                <a:lnTo>
                  <a:pt x="1027" y="2551"/>
                </a:lnTo>
                <a:close/>
                <a:moveTo>
                  <a:pt x="973" y="2376"/>
                </a:moveTo>
                <a:cubicBezTo>
                  <a:pt x="991" y="2380"/>
                  <a:pt x="991" y="2380"/>
                  <a:pt x="991" y="2380"/>
                </a:cubicBezTo>
                <a:cubicBezTo>
                  <a:pt x="989" y="2382"/>
                  <a:pt x="989" y="2382"/>
                  <a:pt x="989" y="2382"/>
                </a:cubicBezTo>
                <a:cubicBezTo>
                  <a:pt x="974" y="2378"/>
                  <a:pt x="974" y="2378"/>
                  <a:pt x="974" y="2378"/>
                </a:cubicBezTo>
                <a:lnTo>
                  <a:pt x="973" y="2376"/>
                </a:lnTo>
                <a:close/>
                <a:moveTo>
                  <a:pt x="971" y="2378"/>
                </a:moveTo>
                <a:cubicBezTo>
                  <a:pt x="762" y="2328"/>
                  <a:pt x="762" y="2328"/>
                  <a:pt x="762" y="2328"/>
                </a:cubicBezTo>
                <a:cubicBezTo>
                  <a:pt x="760" y="2325"/>
                  <a:pt x="760" y="2325"/>
                  <a:pt x="760" y="2325"/>
                </a:cubicBezTo>
                <a:cubicBezTo>
                  <a:pt x="970" y="2375"/>
                  <a:pt x="970" y="2375"/>
                  <a:pt x="970" y="2375"/>
                </a:cubicBezTo>
                <a:lnTo>
                  <a:pt x="971" y="2378"/>
                </a:lnTo>
                <a:close/>
                <a:moveTo>
                  <a:pt x="756" y="2322"/>
                </a:moveTo>
                <a:cubicBezTo>
                  <a:pt x="756" y="2322"/>
                  <a:pt x="756" y="2322"/>
                  <a:pt x="756" y="2322"/>
                </a:cubicBezTo>
                <a:cubicBezTo>
                  <a:pt x="756" y="2322"/>
                  <a:pt x="756" y="2322"/>
                  <a:pt x="756" y="2322"/>
                </a:cubicBezTo>
                <a:cubicBezTo>
                  <a:pt x="756" y="2322"/>
                  <a:pt x="755" y="2322"/>
                  <a:pt x="755" y="2322"/>
                </a:cubicBezTo>
                <a:cubicBezTo>
                  <a:pt x="755" y="2322"/>
                  <a:pt x="755" y="2322"/>
                  <a:pt x="755" y="2322"/>
                </a:cubicBezTo>
                <a:cubicBezTo>
                  <a:pt x="755" y="2322"/>
                  <a:pt x="755" y="2322"/>
                  <a:pt x="755" y="2322"/>
                </a:cubicBezTo>
                <a:cubicBezTo>
                  <a:pt x="755" y="2322"/>
                  <a:pt x="755" y="2322"/>
                  <a:pt x="755" y="2323"/>
                </a:cubicBezTo>
                <a:cubicBezTo>
                  <a:pt x="755" y="2323"/>
                  <a:pt x="755" y="2323"/>
                  <a:pt x="755" y="2323"/>
                </a:cubicBezTo>
                <a:cubicBezTo>
                  <a:pt x="755" y="2323"/>
                  <a:pt x="755" y="2323"/>
                  <a:pt x="755" y="2323"/>
                </a:cubicBezTo>
                <a:cubicBezTo>
                  <a:pt x="755" y="2323"/>
                  <a:pt x="755" y="2324"/>
                  <a:pt x="755" y="2324"/>
                </a:cubicBezTo>
                <a:cubicBezTo>
                  <a:pt x="755" y="2324"/>
                  <a:pt x="755" y="2324"/>
                  <a:pt x="755" y="2324"/>
                </a:cubicBezTo>
                <a:cubicBezTo>
                  <a:pt x="759" y="2328"/>
                  <a:pt x="759" y="2328"/>
                  <a:pt x="759" y="2328"/>
                </a:cubicBezTo>
                <a:cubicBezTo>
                  <a:pt x="759" y="2328"/>
                  <a:pt x="759" y="2328"/>
                  <a:pt x="759" y="2328"/>
                </a:cubicBezTo>
                <a:cubicBezTo>
                  <a:pt x="759" y="2328"/>
                  <a:pt x="759" y="2328"/>
                  <a:pt x="759" y="2328"/>
                </a:cubicBezTo>
                <a:cubicBezTo>
                  <a:pt x="758" y="2328"/>
                  <a:pt x="758" y="2329"/>
                  <a:pt x="758" y="2329"/>
                </a:cubicBezTo>
                <a:cubicBezTo>
                  <a:pt x="758" y="2329"/>
                  <a:pt x="758" y="2329"/>
                  <a:pt x="758" y="2329"/>
                </a:cubicBezTo>
                <a:cubicBezTo>
                  <a:pt x="758" y="2329"/>
                  <a:pt x="758" y="2329"/>
                  <a:pt x="758" y="2329"/>
                </a:cubicBezTo>
                <a:cubicBezTo>
                  <a:pt x="758" y="2330"/>
                  <a:pt x="759" y="2330"/>
                  <a:pt x="759" y="2330"/>
                </a:cubicBezTo>
                <a:cubicBezTo>
                  <a:pt x="759" y="2330"/>
                  <a:pt x="759" y="2330"/>
                  <a:pt x="759" y="2330"/>
                </a:cubicBezTo>
                <a:cubicBezTo>
                  <a:pt x="759" y="2330"/>
                  <a:pt x="759" y="2330"/>
                  <a:pt x="759" y="2330"/>
                </a:cubicBezTo>
                <a:cubicBezTo>
                  <a:pt x="759" y="2330"/>
                  <a:pt x="759" y="2330"/>
                  <a:pt x="759" y="2330"/>
                </a:cubicBezTo>
                <a:cubicBezTo>
                  <a:pt x="764" y="2335"/>
                  <a:pt x="764" y="2335"/>
                  <a:pt x="764" y="2335"/>
                </a:cubicBezTo>
                <a:cubicBezTo>
                  <a:pt x="799" y="2374"/>
                  <a:pt x="799" y="2374"/>
                  <a:pt x="799" y="2374"/>
                </a:cubicBezTo>
                <a:cubicBezTo>
                  <a:pt x="759" y="2341"/>
                  <a:pt x="759" y="2341"/>
                  <a:pt x="759" y="2341"/>
                </a:cubicBezTo>
                <a:cubicBezTo>
                  <a:pt x="746" y="2327"/>
                  <a:pt x="746" y="2327"/>
                  <a:pt x="746" y="2327"/>
                </a:cubicBezTo>
                <a:cubicBezTo>
                  <a:pt x="755" y="2317"/>
                  <a:pt x="755" y="2317"/>
                  <a:pt x="755" y="2317"/>
                </a:cubicBezTo>
                <a:cubicBezTo>
                  <a:pt x="966" y="2367"/>
                  <a:pt x="966" y="2367"/>
                  <a:pt x="966" y="2367"/>
                </a:cubicBezTo>
                <a:cubicBezTo>
                  <a:pt x="968" y="2372"/>
                  <a:pt x="968" y="2372"/>
                  <a:pt x="968" y="2372"/>
                </a:cubicBezTo>
                <a:lnTo>
                  <a:pt x="756" y="2322"/>
                </a:lnTo>
                <a:close/>
                <a:moveTo>
                  <a:pt x="749" y="2050"/>
                </a:moveTo>
                <a:cubicBezTo>
                  <a:pt x="750" y="2013"/>
                  <a:pt x="750" y="2013"/>
                  <a:pt x="750" y="2013"/>
                </a:cubicBezTo>
                <a:cubicBezTo>
                  <a:pt x="754" y="2006"/>
                  <a:pt x="754" y="2006"/>
                  <a:pt x="754" y="2006"/>
                </a:cubicBezTo>
                <a:cubicBezTo>
                  <a:pt x="754" y="2006"/>
                  <a:pt x="754" y="2006"/>
                  <a:pt x="754" y="2006"/>
                </a:cubicBezTo>
                <a:cubicBezTo>
                  <a:pt x="754" y="2006"/>
                  <a:pt x="754" y="2006"/>
                  <a:pt x="754" y="2006"/>
                </a:cubicBezTo>
                <a:cubicBezTo>
                  <a:pt x="754" y="2006"/>
                  <a:pt x="754" y="2007"/>
                  <a:pt x="754" y="2007"/>
                </a:cubicBezTo>
                <a:cubicBezTo>
                  <a:pt x="754" y="2007"/>
                  <a:pt x="754" y="2007"/>
                  <a:pt x="754" y="2007"/>
                </a:cubicBezTo>
                <a:cubicBezTo>
                  <a:pt x="754" y="2007"/>
                  <a:pt x="754" y="2007"/>
                  <a:pt x="754" y="2007"/>
                </a:cubicBezTo>
                <a:cubicBezTo>
                  <a:pt x="754" y="2007"/>
                  <a:pt x="754" y="2007"/>
                  <a:pt x="754" y="2007"/>
                </a:cubicBezTo>
                <a:cubicBezTo>
                  <a:pt x="755" y="2007"/>
                  <a:pt x="755" y="2007"/>
                  <a:pt x="755" y="2007"/>
                </a:cubicBezTo>
                <a:cubicBezTo>
                  <a:pt x="755" y="2007"/>
                  <a:pt x="755" y="2007"/>
                  <a:pt x="755" y="2007"/>
                </a:cubicBezTo>
                <a:cubicBezTo>
                  <a:pt x="755" y="2007"/>
                  <a:pt x="755" y="2007"/>
                  <a:pt x="756" y="2007"/>
                </a:cubicBezTo>
                <a:cubicBezTo>
                  <a:pt x="756" y="2007"/>
                  <a:pt x="756" y="2007"/>
                  <a:pt x="756" y="2007"/>
                </a:cubicBezTo>
                <a:cubicBezTo>
                  <a:pt x="756" y="2007"/>
                  <a:pt x="756" y="2007"/>
                  <a:pt x="756" y="2007"/>
                </a:cubicBezTo>
                <a:cubicBezTo>
                  <a:pt x="778" y="1981"/>
                  <a:pt x="778" y="1981"/>
                  <a:pt x="778" y="1981"/>
                </a:cubicBezTo>
                <a:cubicBezTo>
                  <a:pt x="780" y="1982"/>
                  <a:pt x="780" y="1982"/>
                  <a:pt x="780" y="1982"/>
                </a:cubicBezTo>
                <a:cubicBezTo>
                  <a:pt x="754" y="2012"/>
                  <a:pt x="754" y="2012"/>
                  <a:pt x="754" y="2012"/>
                </a:cubicBezTo>
                <a:cubicBezTo>
                  <a:pt x="754" y="2012"/>
                  <a:pt x="754" y="2012"/>
                  <a:pt x="754" y="2012"/>
                </a:cubicBezTo>
                <a:cubicBezTo>
                  <a:pt x="753" y="2012"/>
                  <a:pt x="753" y="2012"/>
                  <a:pt x="753" y="2012"/>
                </a:cubicBezTo>
                <a:cubicBezTo>
                  <a:pt x="752" y="2047"/>
                  <a:pt x="752" y="2047"/>
                  <a:pt x="752" y="2047"/>
                </a:cubicBezTo>
                <a:lnTo>
                  <a:pt x="749" y="2050"/>
                </a:lnTo>
                <a:close/>
                <a:moveTo>
                  <a:pt x="752" y="2051"/>
                </a:moveTo>
                <a:cubicBezTo>
                  <a:pt x="752" y="2064"/>
                  <a:pt x="752" y="2064"/>
                  <a:pt x="752" y="2064"/>
                </a:cubicBezTo>
                <a:cubicBezTo>
                  <a:pt x="748" y="2066"/>
                  <a:pt x="748" y="2066"/>
                  <a:pt x="748" y="2066"/>
                </a:cubicBezTo>
                <a:cubicBezTo>
                  <a:pt x="749" y="2053"/>
                  <a:pt x="749" y="2053"/>
                  <a:pt x="749" y="2053"/>
                </a:cubicBezTo>
                <a:lnTo>
                  <a:pt x="752" y="2051"/>
                </a:lnTo>
                <a:close/>
                <a:moveTo>
                  <a:pt x="915" y="1597"/>
                </a:moveTo>
                <a:cubicBezTo>
                  <a:pt x="917" y="1593"/>
                  <a:pt x="917" y="1593"/>
                  <a:pt x="917" y="1593"/>
                </a:cubicBezTo>
                <a:cubicBezTo>
                  <a:pt x="923" y="1626"/>
                  <a:pt x="923" y="1626"/>
                  <a:pt x="923" y="1626"/>
                </a:cubicBezTo>
                <a:cubicBezTo>
                  <a:pt x="922" y="1628"/>
                  <a:pt x="922" y="1628"/>
                  <a:pt x="922" y="1628"/>
                </a:cubicBezTo>
                <a:cubicBezTo>
                  <a:pt x="915" y="1626"/>
                  <a:pt x="915" y="1626"/>
                  <a:pt x="915" y="1626"/>
                </a:cubicBezTo>
                <a:cubicBezTo>
                  <a:pt x="919" y="1622"/>
                  <a:pt x="919" y="1622"/>
                  <a:pt x="919" y="1622"/>
                </a:cubicBezTo>
                <a:cubicBezTo>
                  <a:pt x="919" y="1622"/>
                  <a:pt x="919" y="1622"/>
                  <a:pt x="919" y="1622"/>
                </a:cubicBezTo>
                <a:cubicBezTo>
                  <a:pt x="919" y="1622"/>
                  <a:pt x="919" y="1621"/>
                  <a:pt x="919" y="1621"/>
                </a:cubicBezTo>
                <a:cubicBezTo>
                  <a:pt x="919" y="1621"/>
                  <a:pt x="919" y="1621"/>
                  <a:pt x="919" y="1621"/>
                </a:cubicBezTo>
                <a:cubicBezTo>
                  <a:pt x="919" y="1621"/>
                  <a:pt x="919" y="1621"/>
                  <a:pt x="919" y="1621"/>
                </a:cubicBezTo>
                <a:lnTo>
                  <a:pt x="915" y="1597"/>
                </a:lnTo>
                <a:close/>
                <a:moveTo>
                  <a:pt x="1060" y="1601"/>
                </a:moveTo>
                <a:cubicBezTo>
                  <a:pt x="1065" y="1592"/>
                  <a:pt x="1065" y="1592"/>
                  <a:pt x="1065" y="1592"/>
                </a:cubicBezTo>
                <a:cubicBezTo>
                  <a:pt x="1069" y="1604"/>
                  <a:pt x="1069" y="1604"/>
                  <a:pt x="1069" y="1604"/>
                </a:cubicBezTo>
                <a:cubicBezTo>
                  <a:pt x="1064" y="1613"/>
                  <a:pt x="1064" y="1613"/>
                  <a:pt x="1064" y="1613"/>
                </a:cubicBezTo>
                <a:lnTo>
                  <a:pt x="1060" y="1601"/>
                </a:lnTo>
                <a:close/>
                <a:moveTo>
                  <a:pt x="1075" y="1656"/>
                </a:moveTo>
                <a:cubicBezTo>
                  <a:pt x="1047" y="1648"/>
                  <a:pt x="1047" y="1648"/>
                  <a:pt x="1047" y="1648"/>
                </a:cubicBezTo>
                <a:cubicBezTo>
                  <a:pt x="1063" y="1620"/>
                  <a:pt x="1063" y="1620"/>
                  <a:pt x="1063" y="1620"/>
                </a:cubicBezTo>
                <a:lnTo>
                  <a:pt x="1075" y="1656"/>
                </a:lnTo>
                <a:close/>
                <a:moveTo>
                  <a:pt x="1042" y="1513"/>
                </a:moveTo>
                <a:cubicBezTo>
                  <a:pt x="1098" y="1530"/>
                  <a:pt x="1098" y="1530"/>
                  <a:pt x="1098" y="1530"/>
                </a:cubicBezTo>
                <a:cubicBezTo>
                  <a:pt x="1066" y="1585"/>
                  <a:pt x="1066" y="1585"/>
                  <a:pt x="1066" y="1585"/>
                </a:cubicBezTo>
                <a:lnTo>
                  <a:pt x="1042" y="1513"/>
                </a:lnTo>
                <a:close/>
                <a:moveTo>
                  <a:pt x="1064" y="1589"/>
                </a:moveTo>
                <a:cubicBezTo>
                  <a:pt x="1059" y="1598"/>
                  <a:pt x="1059" y="1598"/>
                  <a:pt x="1059" y="1598"/>
                </a:cubicBezTo>
                <a:cubicBezTo>
                  <a:pt x="1030" y="1510"/>
                  <a:pt x="1030" y="1510"/>
                  <a:pt x="1030" y="1510"/>
                </a:cubicBezTo>
                <a:cubicBezTo>
                  <a:pt x="1039" y="1513"/>
                  <a:pt x="1039" y="1513"/>
                  <a:pt x="1039" y="1513"/>
                </a:cubicBezTo>
                <a:lnTo>
                  <a:pt x="1064" y="1589"/>
                </a:lnTo>
                <a:close/>
                <a:moveTo>
                  <a:pt x="1062" y="1616"/>
                </a:moveTo>
                <a:cubicBezTo>
                  <a:pt x="1044" y="1647"/>
                  <a:pt x="1044" y="1647"/>
                  <a:pt x="1044" y="1647"/>
                </a:cubicBezTo>
                <a:cubicBezTo>
                  <a:pt x="1035" y="1644"/>
                  <a:pt x="1035" y="1644"/>
                  <a:pt x="1035" y="1644"/>
                </a:cubicBezTo>
                <a:cubicBezTo>
                  <a:pt x="1058" y="1605"/>
                  <a:pt x="1058" y="1605"/>
                  <a:pt x="1058" y="1605"/>
                </a:cubicBezTo>
                <a:lnTo>
                  <a:pt x="1062" y="1616"/>
                </a:lnTo>
                <a:close/>
                <a:moveTo>
                  <a:pt x="1043" y="1650"/>
                </a:moveTo>
                <a:cubicBezTo>
                  <a:pt x="1039" y="1657"/>
                  <a:pt x="1039" y="1657"/>
                  <a:pt x="1039" y="1657"/>
                </a:cubicBezTo>
                <a:cubicBezTo>
                  <a:pt x="1030" y="1654"/>
                  <a:pt x="1030" y="1654"/>
                  <a:pt x="1030" y="1654"/>
                </a:cubicBezTo>
                <a:cubicBezTo>
                  <a:pt x="1034" y="1647"/>
                  <a:pt x="1034" y="1647"/>
                  <a:pt x="1034" y="1647"/>
                </a:cubicBezTo>
                <a:lnTo>
                  <a:pt x="1043" y="1650"/>
                </a:lnTo>
                <a:close/>
                <a:moveTo>
                  <a:pt x="1027" y="1653"/>
                </a:moveTo>
                <a:cubicBezTo>
                  <a:pt x="1025" y="1644"/>
                  <a:pt x="1025" y="1644"/>
                  <a:pt x="1025" y="1644"/>
                </a:cubicBezTo>
                <a:cubicBezTo>
                  <a:pt x="1031" y="1646"/>
                  <a:pt x="1031" y="1646"/>
                  <a:pt x="1031" y="1646"/>
                </a:cubicBezTo>
                <a:lnTo>
                  <a:pt x="1027" y="1653"/>
                </a:lnTo>
                <a:close/>
                <a:moveTo>
                  <a:pt x="1026" y="1656"/>
                </a:moveTo>
                <a:cubicBezTo>
                  <a:pt x="1026" y="1656"/>
                  <a:pt x="1026" y="1656"/>
                  <a:pt x="1026" y="1656"/>
                </a:cubicBezTo>
                <a:cubicBezTo>
                  <a:pt x="1026" y="1656"/>
                  <a:pt x="1026" y="1656"/>
                  <a:pt x="1026" y="1656"/>
                </a:cubicBezTo>
                <a:cubicBezTo>
                  <a:pt x="1026" y="1656"/>
                  <a:pt x="1026" y="1656"/>
                  <a:pt x="1026" y="1656"/>
                </a:cubicBezTo>
                <a:cubicBezTo>
                  <a:pt x="1026" y="1656"/>
                  <a:pt x="1026" y="1656"/>
                  <a:pt x="1026" y="1657"/>
                </a:cubicBezTo>
                <a:cubicBezTo>
                  <a:pt x="1026" y="1657"/>
                  <a:pt x="1026" y="1657"/>
                  <a:pt x="1026" y="1657"/>
                </a:cubicBezTo>
                <a:cubicBezTo>
                  <a:pt x="1026" y="1657"/>
                  <a:pt x="1026" y="1657"/>
                  <a:pt x="1026" y="1657"/>
                </a:cubicBezTo>
                <a:cubicBezTo>
                  <a:pt x="1026" y="1657"/>
                  <a:pt x="1026" y="1657"/>
                  <a:pt x="1026" y="1657"/>
                </a:cubicBezTo>
                <a:cubicBezTo>
                  <a:pt x="1027" y="1657"/>
                  <a:pt x="1027" y="1657"/>
                  <a:pt x="1027" y="1657"/>
                </a:cubicBezTo>
                <a:cubicBezTo>
                  <a:pt x="1027" y="1657"/>
                  <a:pt x="1027" y="1657"/>
                  <a:pt x="1027" y="1657"/>
                </a:cubicBezTo>
                <a:cubicBezTo>
                  <a:pt x="1027" y="1657"/>
                  <a:pt x="1027" y="1657"/>
                  <a:pt x="1028" y="1657"/>
                </a:cubicBezTo>
                <a:cubicBezTo>
                  <a:pt x="1028" y="1657"/>
                  <a:pt x="1028" y="1657"/>
                  <a:pt x="1028" y="1657"/>
                </a:cubicBezTo>
                <a:cubicBezTo>
                  <a:pt x="1028" y="1657"/>
                  <a:pt x="1028" y="1657"/>
                  <a:pt x="1028" y="1657"/>
                </a:cubicBezTo>
                <a:cubicBezTo>
                  <a:pt x="1028" y="1657"/>
                  <a:pt x="1028" y="1657"/>
                  <a:pt x="1028" y="1657"/>
                </a:cubicBezTo>
                <a:cubicBezTo>
                  <a:pt x="1037" y="1659"/>
                  <a:pt x="1037" y="1659"/>
                  <a:pt x="1037" y="1659"/>
                </a:cubicBezTo>
                <a:cubicBezTo>
                  <a:pt x="988" y="1745"/>
                  <a:pt x="988" y="1745"/>
                  <a:pt x="988" y="1745"/>
                </a:cubicBezTo>
                <a:cubicBezTo>
                  <a:pt x="983" y="1735"/>
                  <a:pt x="983" y="1735"/>
                  <a:pt x="983" y="1735"/>
                </a:cubicBezTo>
                <a:cubicBezTo>
                  <a:pt x="1022" y="1669"/>
                  <a:pt x="1022" y="1669"/>
                  <a:pt x="1022" y="1669"/>
                </a:cubicBezTo>
                <a:cubicBezTo>
                  <a:pt x="1022" y="1668"/>
                  <a:pt x="1022" y="1668"/>
                  <a:pt x="1022" y="1668"/>
                </a:cubicBezTo>
                <a:cubicBezTo>
                  <a:pt x="1022" y="1668"/>
                  <a:pt x="1022" y="1668"/>
                  <a:pt x="1022" y="1668"/>
                </a:cubicBezTo>
                <a:cubicBezTo>
                  <a:pt x="1022" y="1668"/>
                  <a:pt x="1022" y="1668"/>
                  <a:pt x="1022" y="1668"/>
                </a:cubicBezTo>
                <a:cubicBezTo>
                  <a:pt x="1022" y="1668"/>
                  <a:pt x="1022" y="1668"/>
                  <a:pt x="1022" y="1668"/>
                </a:cubicBezTo>
                <a:cubicBezTo>
                  <a:pt x="1022" y="1668"/>
                  <a:pt x="1022" y="1668"/>
                  <a:pt x="1022" y="1668"/>
                </a:cubicBezTo>
                <a:cubicBezTo>
                  <a:pt x="1022" y="1667"/>
                  <a:pt x="1022" y="1667"/>
                  <a:pt x="1022" y="1667"/>
                </a:cubicBezTo>
                <a:cubicBezTo>
                  <a:pt x="1022" y="1667"/>
                  <a:pt x="1022" y="1667"/>
                  <a:pt x="1022" y="1667"/>
                </a:cubicBezTo>
                <a:cubicBezTo>
                  <a:pt x="1022" y="1667"/>
                  <a:pt x="1021" y="1667"/>
                  <a:pt x="1021" y="1667"/>
                </a:cubicBezTo>
                <a:cubicBezTo>
                  <a:pt x="1021" y="1667"/>
                  <a:pt x="1021" y="1667"/>
                  <a:pt x="1021" y="1667"/>
                </a:cubicBezTo>
                <a:cubicBezTo>
                  <a:pt x="1021" y="1667"/>
                  <a:pt x="1021" y="1667"/>
                  <a:pt x="1021" y="1667"/>
                </a:cubicBezTo>
                <a:cubicBezTo>
                  <a:pt x="1021" y="1667"/>
                  <a:pt x="1021" y="1667"/>
                  <a:pt x="1021" y="1667"/>
                </a:cubicBezTo>
                <a:cubicBezTo>
                  <a:pt x="1021" y="1667"/>
                  <a:pt x="1021" y="1667"/>
                  <a:pt x="1021" y="1666"/>
                </a:cubicBezTo>
                <a:cubicBezTo>
                  <a:pt x="935" y="1642"/>
                  <a:pt x="935" y="1642"/>
                  <a:pt x="935" y="1642"/>
                </a:cubicBezTo>
                <a:cubicBezTo>
                  <a:pt x="930" y="1633"/>
                  <a:pt x="930" y="1633"/>
                  <a:pt x="930" y="1633"/>
                </a:cubicBezTo>
                <a:cubicBezTo>
                  <a:pt x="1016" y="1657"/>
                  <a:pt x="1016" y="1657"/>
                  <a:pt x="1016" y="1657"/>
                </a:cubicBezTo>
                <a:cubicBezTo>
                  <a:pt x="1016" y="1657"/>
                  <a:pt x="1016" y="1657"/>
                  <a:pt x="1016" y="1657"/>
                </a:cubicBezTo>
                <a:cubicBezTo>
                  <a:pt x="1016" y="1657"/>
                  <a:pt x="1016" y="1657"/>
                  <a:pt x="1016" y="1657"/>
                </a:cubicBezTo>
                <a:cubicBezTo>
                  <a:pt x="1016" y="1657"/>
                  <a:pt x="1016" y="1657"/>
                  <a:pt x="1016" y="1657"/>
                </a:cubicBezTo>
                <a:cubicBezTo>
                  <a:pt x="1017" y="1657"/>
                  <a:pt x="1017" y="1657"/>
                  <a:pt x="1017" y="1657"/>
                </a:cubicBezTo>
                <a:cubicBezTo>
                  <a:pt x="1017" y="1657"/>
                  <a:pt x="1017" y="1657"/>
                  <a:pt x="1017" y="1657"/>
                </a:cubicBezTo>
                <a:cubicBezTo>
                  <a:pt x="1017" y="1657"/>
                  <a:pt x="1017" y="1657"/>
                  <a:pt x="1017" y="1657"/>
                </a:cubicBezTo>
                <a:cubicBezTo>
                  <a:pt x="1018" y="1657"/>
                  <a:pt x="1018" y="1657"/>
                  <a:pt x="1018" y="1656"/>
                </a:cubicBezTo>
                <a:cubicBezTo>
                  <a:pt x="1018" y="1656"/>
                  <a:pt x="1018" y="1656"/>
                  <a:pt x="1018" y="1656"/>
                </a:cubicBezTo>
                <a:cubicBezTo>
                  <a:pt x="1018" y="1656"/>
                  <a:pt x="1018" y="1656"/>
                  <a:pt x="1018" y="1656"/>
                </a:cubicBezTo>
                <a:cubicBezTo>
                  <a:pt x="1018" y="1656"/>
                  <a:pt x="1018" y="1656"/>
                  <a:pt x="1018" y="1656"/>
                </a:cubicBezTo>
                <a:cubicBezTo>
                  <a:pt x="1018" y="1656"/>
                  <a:pt x="1018" y="1656"/>
                  <a:pt x="1018" y="1656"/>
                </a:cubicBezTo>
                <a:cubicBezTo>
                  <a:pt x="1018" y="1656"/>
                  <a:pt x="1018" y="1656"/>
                  <a:pt x="1018" y="1655"/>
                </a:cubicBezTo>
                <a:cubicBezTo>
                  <a:pt x="1017" y="1654"/>
                  <a:pt x="1017" y="1654"/>
                  <a:pt x="1017" y="1654"/>
                </a:cubicBezTo>
                <a:lnTo>
                  <a:pt x="1026" y="1656"/>
                </a:lnTo>
                <a:close/>
                <a:moveTo>
                  <a:pt x="1065" y="1913"/>
                </a:moveTo>
                <a:cubicBezTo>
                  <a:pt x="1069" y="1906"/>
                  <a:pt x="1069" y="1906"/>
                  <a:pt x="1069" y="1906"/>
                </a:cubicBezTo>
                <a:cubicBezTo>
                  <a:pt x="1074" y="1916"/>
                  <a:pt x="1074" y="1916"/>
                  <a:pt x="1074" y="1916"/>
                </a:cubicBezTo>
                <a:cubicBezTo>
                  <a:pt x="1070" y="1923"/>
                  <a:pt x="1070" y="1923"/>
                  <a:pt x="1070" y="1923"/>
                </a:cubicBezTo>
                <a:lnTo>
                  <a:pt x="1065" y="1913"/>
                </a:lnTo>
                <a:close/>
                <a:moveTo>
                  <a:pt x="1078" y="1944"/>
                </a:moveTo>
                <a:cubicBezTo>
                  <a:pt x="1081" y="1953"/>
                  <a:pt x="1081" y="1953"/>
                  <a:pt x="1081" y="1953"/>
                </a:cubicBezTo>
                <a:cubicBezTo>
                  <a:pt x="1057" y="1947"/>
                  <a:pt x="1057" y="1947"/>
                  <a:pt x="1057" y="1947"/>
                </a:cubicBezTo>
                <a:cubicBezTo>
                  <a:pt x="1069" y="1928"/>
                  <a:pt x="1069" y="1928"/>
                  <a:pt x="1069" y="1928"/>
                </a:cubicBezTo>
                <a:lnTo>
                  <a:pt x="1078" y="1944"/>
                </a:lnTo>
                <a:close/>
                <a:moveTo>
                  <a:pt x="1068" y="1925"/>
                </a:moveTo>
                <a:cubicBezTo>
                  <a:pt x="1054" y="1946"/>
                  <a:pt x="1054" y="1946"/>
                  <a:pt x="1054" y="1946"/>
                </a:cubicBezTo>
                <a:cubicBezTo>
                  <a:pt x="1045" y="1944"/>
                  <a:pt x="1045" y="1944"/>
                  <a:pt x="1045" y="1944"/>
                </a:cubicBezTo>
                <a:cubicBezTo>
                  <a:pt x="1063" y="1916"/>
                  <a:pt x="1063" y="1916"/>
                  <a:pt x="1063" y="1916"/>
                </a:cubicBezTo>
                <a:lnTo>
                  <a:pt x="1068" y="1925"/>
                </a:lnTo>
                <a:close/>
                <a:moveTo>
                  <a:pt x="1038" y="1955"/>
                </a:moveTo>
                <a:cubicBezTo>
                  <a:pt x="1047" y="1957"/>
                  <a:pt x="1047" y="1957"/>
                  <a:pt x="1047" y="1957"/>
                </a:cubicBezTo>
                <a:cubicBezTo>
                  <a:pt x="1003" y="2025"/>
                  <a:pt x="1003" y="2025"/>
                  <a:pt x="1003" y="2025"/>
                </a:cubicBezTo>
                <a:cubicBezTo>
                  <a:pt x="1003" y="2025"/>
                  <a:pt x="1003" y="2025"/>
                  <a:pt x="1003" y="2025"/>
                </a:cubicBezTo>
                <a:cubicBezTo>
                  <a:pt x="1003" y="2025"/>
                  <a:pt x="1003" y="2025"/>
                  <a:pt x="1003" y="2025"/>
                </a:cubicBezTo>
                <a:cubicBezTo>
                  <a:pt x="1003" y="2025"/>
                  <a:pt x="1003" y="2025"/>
                  <a:pt x="1003" y="2025"/>
                </a:cubicBezTo>
                <a:cubicBezTo>
                  <a:pt x="1003" y="2025"/>
                  <a:pt x="1003" y="2025"/>
                  <a:pt x="1003" y="2026"/>
                </a:cubicBezTo>
                <a:cubicBezTo>
                  <a:pt x="1003" y="2026"/>
                  <a:pt x="1003" y="2026"/>
                  <a:pt x="1003" y="2026"/>
                </a:cubicBezTo>
                <a:cubicBezTo>
                  <a:pt x="1003" y="2026"/>
                  <a:pt x="1003" y="2026"/>
                  <a:pt x="1003" y="2026"/>
                </a:cubicBezTo>
                <a:cubicBezTo>
                  <a:pt x="1003" y="2026"/>
                  <a:pt x="1003" y="2026"/>
                  <a:pt x="1003" y="2026"/>
                </a:cubicBezTo>
                <a:cubicBezTo>
                  <a:pt x="1003" y="2026"/>
                  <a:pt x="1003" y="2026"/>
                  <a:pt x="1003" y="2027"/>
                </a:cubicBezTo>
                <a:cubicBezTo>
                  <a:pt x="1003" y="2027"/>
                  <a:pt x="1003" y="2027"/>
                  <a:pt x="1004" y="2027"/>
                </a:cubicBezTo>
                <a:cubicBezTo>
                  <a:pt x="1004" y="2027"/>
                  <a:pt x="1004" y="2027"/>
                  <a:pt x="1004" y="2027"/>
                </a:cubicBezTo>
                <a:cubicBezTo>
                  <a:pt x="1004" y="2027"/>
                  <a:pt x="1004" y="2027"/>
                  <a:pt x="1004" y="2027"/>
                </a:cubicBezTo>
                <a:cubicBezTo>
                  <a:pt x="1004" y="2027"/>
                  <a:pt x="1004" y="2027"/>
                  <a:pt x="1004" y="2027"/>
                </a:cubicBezTo>
                <a:cubicBezTo>
                  <a:pt x="1007" y="2028"/>
                  <a:pt x="1007" y="2028"/>
                  <a:pt x="1007" y="2028"/>
                </a:cubicBezTo>
                <a:cubicBezTo>
                  <a:pt x="977" y="2057"/>
                  <a:pt x="977" y="2057"/>
                  <a:pt x="977" y="2057"/>
                </a:cubicBezTo>
                <a:cubicBezTo>
                  <a:pt x="974" y="2053"/>
                  <a:pt x="974" y="2053"/>
                  <a:pt x="974" y="2053"/>
                </a:cubicBezTo>
                <a:lnTo>
                  <a:pt x="1038" y="1955"/>
                </a:lnTo>
                <a:close/>
                <a:moveTo>
                  <a:pt x="972" y="2050"/>
                </a:moveTo>
                <a:cubicBezTo>
                  <a:pt x="866" y="1910"/>
                  <a:pt x="866" y="1910"/>
                  <a:pt x="866" y="1910"/>
                </a:cubicBezTo>
                <a:cubicBezTo>
                  <a:pt x="877" y="1912"/>
                  <a:pt x="877" y="1912"/>
                  <a:pt x="877" y="1912"/>
                </a:cubicBezTo>
                <a:cubicBezTo>
                  <a:pt x="877" y="1912"/>
                  <a:pt x="877" y="1913"/>
                  <a:pt x="877" y="1913"/>
                </a:cubicBezTo>
                <a:cubicBezTo>
                  <a:pt x="1035" y="1954"/>
                  <a:pt x="1035" y="1954"/>
                  <a:pt x="1035" y="1954"/>
                </a:cubicBezTo>
                <a:lnTo>
                  <a:pt x="972" y="2050"/>
                </a:lnTo>
                <a:close/>
                <a:moveTo>
                  <a:pt x="1007" y="2025"/>
                </a:moveTo>
                <a:cubicBezTo>
                  <a:pt x="1050" y="1958"/>
                  <a:pt x="1050" y="1958"/>
                  <a:pt x="1050" y="1958"/>
                </a:cubicBezTo>
                <a:cubicBezTo>
                  <a:pt x="1072" y="1964"/>
                  <a:pt x="1072" y="1964"/>
                  <a:pt x="1072" y="1964"/>
                </a:cubicBezTo>
                <a:cubicBezTo>
                  <a:pt x="1009" y="2025"/>
                  <a:pt x="1009" y="2025"/>
                  <a:pt x="1009" y="2025"/>
                </a:cubicBezTo>
                <a:lnTo>
                  <a:pt x="1007" y="2025"/>
                </a:lnTo>
                <a:close/>
                <a:moveTo>
                  <a:pt x="1049" y="1955"/>
                </a:moveTo>
                <a:cubicBezTo>
                  <a:pt x="1039" y="1952"/>
                  <a:pt x="1039" y="1952"/>
                  <a:pt x="1039" y="1952"/>
                </a:cubicBezTo>
                <a:cubicBezTo>
                  <a:pt x="1043" y="1946"/>
                  <a:pt x="1043" y="1946"/>
                  <a:pt x="1043" y="1946"/>
                </a:cubicBezTo>
                <a:cubicBezTo>
                  <a:pt x="1053" y="1949"/>
                  <a:pt x="1053" y="1949"/>
                  <a:pt x="1053" y="1949"/>
                </a:cubicBezTo>
                <a:lnTo>
                  <a:pt x="1049" y="1955"/>
                </a:lnTo>
                <a:close/>
                <a:moveTo>
                  <a:pt x="1042" y="1943"/>
                </a:moveTo>
                <a:cubicBezTo>
                  <a:pt x="872" y="1898"/>
                  <a:pt x="872" y="1898"/>
                  <a:pt x="872" y="1898"/>
                </a:cubicBezTo>
                <a:cubicBezTo>
                  <a:pt x="969" y="1834"/>
                  <a:pt x="969" y="1834"/>
                  <a:pt x="969" y="1834"/>
                </a:cubicBezTo>
                <a:cubicBezTo>
                  <a:pt x="1029" y="1850"/>
                  <a:pt x="1029" y="1850"/>
                  <a:pt x="1029" y="1850"/>
                </a:cubicBezTo>
                <a:cubicBezTo>
                  <a:pt x="1061" y="1913"/>
                  <a:pt x="1061" y="1913"/>
                  <a:pt x="1061" y="1913"/>
                </a:cubicBezTo>
                <a:lnTo>
                  <a:pt x="1042" y="1943"/>
                </a:lnTo>
                <a:close/>
                <a:moveTo>
                  <a:pt x="883" y="1772"/>
                </a:moveTo>
                <a:cubicBezTo>
                  <a:pt x="883" y="1772"/>
                  <a:pt x="883" y="1772"/>
                  <a:pt x="883" y="1772"/>
                </a:cubicBezTo>
                <a:cubicBezTo>
                  <a:pt x="883" y="1772"/>
                  <a:pt x="883" y="1772"/>
                  <a:pt x="883" y="1772"/>
                </a:cubicBezTo>
                <a:cubicBezTo>
                  <a:pt x="882" y="1771"/>
                  <a:pt x="882" y="1771"/>
                  <a:pt x="882" y="1771"/>
                </a:cubicBezTo>
                <a:cubicBezTo>
                  <a:pt x="882" y="1771"/>
                  <a:pt x="882" y="1771"/>
                  <a:pt x="882" y="1771"/>
                </a:cubicBezTo>
                <a:cubicBezTo>
                  <a:pt x="882" y="1771"/>
                  <a:pt x="882" y="1771"/>
                  <a:pt x="881" y="1771"/>
                </a:cubicBezTo>
                <a:cubicBezTo>
                  <a:pt x="881" y="1771"/>
                  <a:pt x="881" y="1771"/>
                  <a:pt x="881" y="1772"/>
                </a:cubicBezTo>
                <a:cubicBezTo>
                  <a:pt x="881" y="1772"/>
                  <a:pt x="881" y="1772"/>
                  <a:pt x="881" y="1772"/>
                </a:cubicBezTo>
                <a:cubicBezTo>
                  <a:pt x="881" y="1772"/>
                  <a:pt x="881" y="1772"/>
                  <a:pt x="881" y="1772"/>
                </a:cubicBezTo>
                <a:cubicBezTo>
                  <a:pt x="881" y="1772"/>
                  <a:pt x="880" y="1772"/>
                  <a:pt x="880" y="1772"/>
                </a:cubicBezTo>
                <a:cubicBezTo>
                  <a:pt x="864" y="1791"/>
                  <a:pt x="864" y="1791"/>
                  <a:pt x="864" y="1791"/>
                </a:cubicBezTo>
                <a:cubicBezTo>
                  <a:pt x="862" y="1791"/>
                  <a:pt x="862" y="1791"/>
                  <a:pt x="862" y="1791"/>
                </a:cubicBezTo>
                <a:cubicBezTo>
                  <a:pt x="885" y="1764"/>
                  <a:pt x="885" y="1764"/>
                  <a:pt x="885" y="1764"/>
                </a:cubicBezTo>
                <a:cubicBezTo>
                  <a:pt x="885" y="1764"/>
                  <a:pt x="885" y="1764"/>
                  <a:pt x="885" y="1764"/>
                </a:cubicBezTo>
                <a:cubicBezTo>
                  <a:pt x="885" y="1764"/>
                  <a:pt x="885" y="1764"/>
                  <a:pt x="886" y="1764"/>
                </a:cubicBezTo>
                <a:cubicBezTo>
                  <a:pt x="903" y="1701"/>
                  <a:pt x="903" y="1701"/>
                  <a:pt x="903" y="1701"/>
                </a:cubicBezTo>
                <a:cubicBezTo>
                  <a:pt x="903" y="1702"/>
                  <a:pt x="903" y="1702"/>
                  <a:pt x="903" y="1702"/>
                </a:cubicBezTo>
                <a:cubicBezTo>
                  <a:pt x="878" y="1795"/>
                  <a:pt x="878" y="1795"/>
                  <a:pt x="878" y="1795"/>
                </a:cubicBezTo>
                <a:cubicBezTo>
                  <a:pt x="877" y="1795"/>
                  <a:pt x="877" y="1795"/>
                  <a:pt x="877" y="1795"/>
                </a:cubicBezTo>
                <a:cubicBezTo>
                  <a:pt x="883" y="1773"/>
                  <a:pt x="883" y="1773"/>
                  <a:pt x="883" y="1773"/>
                </a:cubicBezTo>
                <a:cubicBezTo>
                  <a:pt x="883" y="1773"/>
                  <a:pt x="883" y="1773"/>
                  <a:pt x="883" y="1773"/>
                </a:cubicBezTo>
                <a:cubicBezTo>
                  <a:pt x="883" y="1773"/>
                  <a:pt x="883" y="1773"/>
                  <a:pt x="883" y="1773"/>
                </a:cubicBezTo>
                <a:cubicBezTo>
                  <a:pt x="883" y="1772"/>
                  <a:pt x="883" y="1772"/>
                  <a:pt x="883" y="1772"/>
                </a:cubicBezTo>
                <a:close/>
                <a:moveTo>
                  <a:pt x="987" y="1748"/>
                </a:moveTo>
                <a:cubicBezTo>
                  <a:pt x="983" y="1755"/>
                  <a:pt x="983" y="1755"/>
                  <a:pt x="983" y="1755"/>
                </a:cubicBezTo>
                <a:cubicBezTo>
                  <a:pt x="978" y="1745"/>
                  <a:pt x="978" y="1745"/>
                  <a:pt x="978" y="1745"/>
                </a:cubicBezTo>
                <a:cubicBezTo>
                  <a:pt x="982" y="1738"/>
                  <a:pt x="982" y="1738"/>
                  <a:pt x="982" y="1738"/>
                </a:cubicBezTo>
                <a:lnTo>
                  <a:pt x="987" y="1748"/>
                </a:lnTo>
                <a:close/>
                <a:moveTo>
                  <a:pt x="937" y="1646"/>
                </a:moveTo>
                <a:cubicBezTo>
                  <a:pt x="1018" y="1669"/>
                  <a:pt x="1018" y="1669"/>
                  <a:pt x="1018" y="1669"/>
                </a:cubicBezTo>
                <a:cubicBezTo>
                  <a:pt x="982" y="1732"/>
                  <a:pt x="982" y="1732"/>
                  <a:pt x="982" y="1732"/>
                </a:cubicBezTo>
                <a:lnTo>
                  <a:pt x="937" y="1646"/>
                </a:lnTo>
                <a:close/>
                <a:moveTo>
                  <a:pt x="995" y="1784"/>
                </a:moveTo>
                <a:cubicBezTo>
                  <a:pt x="973" y="1778"/>
                  <a:pt x="973" y="1778"/>
                  <a:pt x="973" y="1778"/>
                </a:cubicBezTo>
                <a:cubicBezTo>
                  <a:pt x="983" y="1761"/>
                  <a:pt x="983" y="1761"/>
                  <a:pt x="983" y="1761"/>
                </a:cubicBezTo>
                <a:lnTo>
                  <a:pt x="995" y="1784"/>
                </a:lnTo>
                <a:close/>
                <a:moveTo>
                  <a:pt x="981" y="1758"/>
                </a:moveTo>
                <a:cubicBezTo>
                  <a:pt x="970" y="1777"/>
                  <a:pt x="970" y="1777"/>
                  <a:pt x="970" y="1777"/>
                </a:cubicBezTo>
                <a:cubicBezTo>
                  <a:pt x="961" y="1775"/>
                  <a:pt x="961" y="1775"/>
                  <a:pt x="961" y="1775"/>
                </a:cubicBezTo>
                <a:cubicBezTo>
                  <a:pt x="976" y="1748"/>
                  <a:pt x="976" y="1748"/>
                  <a:pt x="976" y="1748"/>
                </a:cubicBezTo>
                <a:lnTo>
                  <a:pt x="981" y="1758"/>
                </a:lnTo>
                <a:close/>
                <a:moveTo>
                  <a:pt x="965" y="1786"/>
                </a:moveTo>
                <a:cubicBezTo>
                  <a:pt x="956" y="1783"/>
                  <a:pt x="956" y="1783"/>
                  <a:pt x="956" y="1783"/>
                </a:cubicBezTo>
                <a:cubicBezTo>
                  <a:pt x="959" y="1777"/>
                  <a:pt x="959" y="1777"/>
                  <a:pt x="959" y="1777"/>
                </a:cubicBezTo>
                <a:cubicBezTo>
                  <a:pt x="969" y="1780"/>
                  <a:pt x="969" y="1780"/>
                  <a:pt x="969" y="1780"/>
                </a:cubicBezTo>
                <a:lnTo>
                  <a:pt x="965" y="1786"/>
                </a:lnTo>
                <a:close/>
                <a:moveTo>
                  <a:pt x="966" y="1789"/>
                </a:moveTo>
                <a:cubicBezTo>
                  <a:pt x="996" y="1797"/>
                  <a:pt x="996" y="1797"/>
                  <a:pt x="996" y="1797"/>
                </a:cubicBezTo>
                <a:cubicBezTo>
                  <a:pt x="964" y="1819"/>
                  <a:pt x="964" y="1819"/>
                  <a:pt x="964" y="1819"/>
                </a:cubicBezTo>
                <a:cubicBezTo>
                  <a:pt x="952" y="1815"/>
                  <a:pt x="952" y="1815"/>
                  <a:pt x="952" y="1815"/>
                </a:cubicBezTo>
                <a:lnTo>
                  <a:pt x="966" y="1789"/>
                </a:lnTo>
                <a:close/>
                <a:moveTo>
                  <a:pt x="942" y="1780"/>
                </a:moveTo>
                <a:cubicBezTo>
                  <a:pt x="939" y="1772"/>
                  <a:pt x="939" y="1772"/>
                  <a:pt x="939" y="1772"/>
                </a:cubicBezTo>
                <a:cubicBezTo>
                  <a:pt x="957" y="1777"/>
                  <a:pt x="957" y="1777"/>
                  <a:pt x="957" y="1777"/>
                </a:cubicBezTo>
                <a:cubicBezTo>
                  <a:pt x="953" y="1783"/>
                  <a:pt x="953" y="1783"/>
                  <a:pt x="953" y="1783"/>
                </a:cubicBezTo>
                <a:lnTo>
                  <a:pt x="942" y="1780"/>
                </a:lnTo>
                <a:close/>
                <a:moveTo>
                  <a:pt x="952" y="1785"/>
                </a:moveTo>
                <a:cubicBezTo>
                  <a:pt x="946" y="1794"/>
                  <a:pt x="946" y="1794"/>
                  <a:pt x="946" y="1794"/>
                </a:cubicBezTo>
                <a:cubicBezTo>
                  <a:pt x="943" y="1783"/>
                  <a:pt x="943" y="1783"/>
                  <a:pt x="943" y="1783"/>
                </a:cubicBezTo>
                <a:lnTo>
                  <a:pt x="952" y="1785"/>
                </a:lnTo>
                <a:close/>
                <a:moveTo>
                  <a:pt x="958" y="1774"/>
                </a:moveTo>
                <a:cubicBezTo>
                  <a:pt x="938" y="1769"/>
                  <a:pt x="938" y="1769"/>
                  <a:pt x="938" y="1769"/>
                </a:cubicBezTo>
                <a:cubicBezTo>
                  <a:pt x="918" y="1706"/>
                  <a:pt x="918" y="1706"/>
                  <a:pt x="918" y="1706"/>
                </a:cubicBezTo>
                <a:cubicBezTo>
                  <a:pt x="930" y="1661"/>
                  <a:pt x="930" y="1661"/>
                  <a:pt x="930" y="1661"/>
                </a:cubicBezTo>
                <a:cubicBezTo>
                  <a:pt x="974" y="1745"/>
                  <a:pt x="974" y="1745"/>
                  <a:pt x="974" y="1745"/>
                </a:cubicBezTo>
                <a:lnTo>
                  <a:pt x="958" y="1774"/>
                </a:lnTo>
                <a:close/>
                <a:moveTo>
                  <a:pt x="901" y="1760"/>
                </a:moveTo>
                <a:cubicBezTo>
                  <a:pt x="900" y="1760"/>
                  <a:pt x="900" y="1761"/>
                  <a:pt x="901" y="1761"/>
                </a:cubicBezTo>
                <a:cubicBezTo>
                  <a:pt x="901" y="1761"/>
                  <a:pt x="901" y="1761"/>
                  <a:pt x="901" y="1761"/>
                </a:cubicBezTo>
                <a:cubicBezTo>
                  <a:pt x="901" y="1761"/>
                  <a:pt x="901" y="1762"/>
                  <a:pt x="902" y="1762"/>
                </a:cubicBezTo>
                <a:cubicBezTo>
                  <a:pt x="902" y="1762"/>
                  <a:pt x="902" y="1762"/>
                  <a:pt x="902" y="1762"/>
                </a:cubicBezTo>
                <a:cubicBezTo>
                  <a:pt x="924" y="1768"/>
                  <a:pt x="924" y="1768"/>
                  <a:pt x="924" y="1768"/>
                </a:cubicBezTo>
                <a:cubicBezTo>
                  <a:pt x="926" y="1775"/>
                  <a:pt x="926" y="1775"/>
                  <a:pt x="926" y="1775"/>
                </a:cubicBezTo>
                <a:cubicBezTo>
                  <a:pt x="900" y="1768"/>
                  <a:pt x="900" y="1768"/>
                  <a:pt x="900" y="1768"/>
                </a:cubicBezTo>
                <a:cubicBezTo>
                  <a:pt x="900" y="1768"/>
                  <a:pt x="899" y="1768"/>
                  <a:pt x="899" y="1768"/>
                </a:cubicBezTo>
                <a:cubicBezTo>
                  <a:pt x="899" y="1768"/>
                  <a:pt x="899" y="1768"/>
                  <a:pt x="899" y="1768"/>
                </a:cubicBezTo>
                <a:cubicBezTo>
                  <a:pt x="898" y="1769"/>
                  <a:pt x="898" y="1769"/>
                  <a:pt x="898" y="1769"/>
                </a:cubicBezTo>
                <a:cubicBezTo>
                  <a:pt x="898" y="1769"/>
                  <a:pt x="898" y="1769"/>
                  <a:pt x="898" y="1769"/>
                </a:cubicBezTo>
                <a:cubicBezTo>
                  <a:pt x="890" y="1799"/>
                  <a:pt x="890" y="1799"/>
                  <a:pt x="890" y="1799"/>
                </a:cubicBezTo>
                <a:cubicBezTo>
                  <a:pt x="880" y="1796"/>
                  <a:pt x="880" y="1796"/>
                  <a:pt x="880" y="1796"/>
                </a:cubicBezTo>
                <a:cubicBezTo>
                  <a:pt x="905" y="1707"/>
                  <a:pt x="905" y="1707"/>
                  <a:pt x="905" y="1707"/>
                </a:cubicBezTo>
                <a:cubicBezTo>
                  <a:pt x="910" y="1725"/>
                  <a:pt x="910" y="1725"/>
                  <a:pt x="910" y="1725"/>
                </a:cubicBezTo>
                <a:lnTo>
                  <a:pt x="901" y="1760"/>
                </a:lnTo>
                <a:close/>
                <a:moveTo>
                  <a:pt x="912" y="1730"/>
                </a:moveTo>
                <a:cubicBezTo>
                  <a:pt x="923" y="1765"/>
                  <a:pt x="923" y="1765"/>
                  <a:pt x="923" y="1765"/>
                </a:cubicBezTo>
                <a:cubicBezTo>
                  <a:pt x="904" y="1759"/>
                  <a:pt x="904" y="1759"/>
                  <a:pt x="904" y="1759"/>
                </a:cubicBezTo>
                <a:lnTo>
                  <a:pt x="912" y="1730"/>
                </a:lnTo>
                <a:close/>
                <a:moveTo>
                  <a:pt x="900" y="1771"/>
                </a:moveTo>
                <a:cubicBezTo>
                  <a:pt x="927" y="1779"/>
                  <a:pt x="927" y="1779"/>
                  <a:pt x="927" y="1779"/>
                </a:cubicBezTo>
                <a:cubicBezTo>
                  <a:pt x="938" y="1812"/>
                  <a:pt x="938" y="1812"/>
                  <a:pt x="938" y="1812"/>
                </a:cubicBezTo>
                <a:cubicBezTo>
                  <a:pt x="893" y="1799"/>
                  <a:pt x="893" y="1799"/>
                  <a:pt x="893" y="1799"/>
                </a:cubicBezTo>
                <a:lnTo>
                  <a:pt x="900" y="1771"/>
                </a:lnTo>
                <a:close/>
                <a:moveTo>
                  <a:pt x="927" y="1769"/>
                </a:moveTo>
                <a:cubicBezTo>
                  <a:pt x="936" y="1771"/>
                  <a:pt x="936" y="1771"/>
                  <a:pt x="936" y="1771"/>
                </a:cubicBezTo>
                <a:cubicBezTo>
                  <a:pt x="938" y="1779"/>
                  <a:pt x="938" y="1779"/>
                  <a:pt x="938" y="1779"/>
                </a:cubicBezTo>
                <a:cubicBezTo>
                  <a:pt x="930" y="1776"/>
                  <a:pt x="930" y="1776"/>
                  <a:pt x="930" y="1776"/>
                </a:cubicBezTo>
                <a:lnTo>
                  <a:pt x="927" y="1769"/>
                </a:lnTo>
                <a:close/>
                <a:moveTo>
                  <a:pt x="935" y="1768"/>
                </a:moveTo>
                <a:cubicBezTo>
                  <a:pt x="926" y="1765"/>
                  <a:pt x="926" y="1765"/>
                  <a:pt x="926" y="1765"/>
                </a:cubicBezTo>
                <a:cubicBezTo>
                  <a:pt x="913" y="1725"/>
                  <a:pt x="913" y="1725"/>
                  <a:pt x="913" y="1725"/>
                </a:cubicBezTo>
                <a:cubicBezTo>
                  <a:pt x="917" y="1711"/>
                  <a:pt x="917" y="1711"/>
                  <a:pt x="917" y="1711"/>
                </a:cubicBezTo>
                <a:lnTo>
                  <a:pt x="935" y="1768"/>
                </a:lnTo>
                <a:close/>
                <a:moveTo>
                  <a:pt x="911" y="1720"/>
                </a:moveTo>
                <a:cubicBezTo>
                  <a:pt x="906" y="1702"/>
                  <a:pt x="906" y="1702"/>
                  <a:pt x="906" y="1702"/>
                </a:cubicBezTo>
                <a:cubicBezTo>
                  <a:pt x="910" y="1689"/>
                  <a:pt x="910" y="1689"/>
                  <a:pt x="910" y="1689"/>
                </a:cubicBezTo>
                <a:cubicBezTo>
                  <a:pt x="915" y="1706"/>
                  <a:pt x="915" y="1706"/>
                  <a:pt x="915" y="1706"/>
                </a:cubicBezTo>
                <a:lnTo>
                  <a:pt x="911" y="1720"/>
                </a:lnTo>
                <a:close/>
                <a:moveTo>
                  <a:pt x="904" y="1697"/>
                </a:moveTo>
                <a:cubicBezTo>
                  <a:pt x="904" y="1696"/>
                  <a:pt x="904" y="1696"/>
                  <a:pt x="904" y="1696"/>
                </a:cubicBezTo>
                <a:cubicBezTo>
                  <a:pt x="908" y="1683"/>
                  <a:pt x="908" y="1683"/>
                  <a:pt x="908" y="1683"/>
                </a:cubicBezTo>
                <a:cubicBezTo>
                  <a:pt x="908" y="1684"/>
                  <a:pt x="908" y="1684"/>
                  <a:pt x="908" y="1684"/>
                </a:cubicBezTo>
                <a:lnTo>
                  <a:pt x="904" y="1697"/>
                </a:lnTo>
                <a:close/>
                <a:moveTo>
                  <a:pt x="902" y="1691"/>
                </a:moveTo>
                <a:cubicBezTo>
                  <a:pt x="901" y="1688"/>
                  <a:pt x="901" y="1688"/>
                  <a:pt x="901" y="1688"/>
                </a:cubicBezTo>
                <a:cubicBezTo>
                  <a:pt x="906" y="1677"/>
                  <a:pt x="906" y="1677"/>
                  <a:pt x="906" y="1677"/>
                </a:cubicBezTo>
                <a:cubicBezTo>
                  <a:pt x="906" y="1678"/>
                  <a:pt x="906" y="1678"/>
                  <a:pt x="906" y="1678"/>
                </a:cubicBezTo>
                <a:lnTo>
                  <a:pt x="902" y="1691"/>
                </a:lnTo>
                <a:close/>
                <a:moveTo>
                  <a:pt x="879" y="1802"/>
                </a:moveTo>
                <a:cubicBezTo>
                  <a:pt x="880" y="1799"/>
                  <a:pt x="880" y="1799"/>
                  <a:pt x="880" y="1799"/>
                </a:cubicBezTo>
                <a:cubicBezTo>
                  <a:pt x="889" y="1801"/>
                  <a:pt x="889" y="1801"/>
                  <a:pt x="889" y="1801"/>
                </a:cubicBezTo>
                <a:cubicBezTo>
                  <a:pt x="887" y="1809"/>
                  <a:pt x="887" y="1809"/>
                  <a:pt x="887" y="1809"/>
                </a:cubicBezTo>
                <a:cubicBezTo>
                  <a:pt x="878" y="1806"/>
                  <a:pt x="878" y="1806"/>
                  <a:pt x="878" y="1806"/>
                </a:cubicBezTo>
                <a:lnTo>
                  <a:pt x="879" y="1802"/>
                </a:lnTo>
                <a:close/>
                <a:moveTo>
                  <a:pt x="889" y="1813"/>
                </a:moveTo>
                <a:cubicBezTo>
                  <a:pt x="944" y="1827"/>
                  <a:pt x="944" y="1827"/>
                  <a:pt x="944" y="1827"/>
                </a:cubicBezTo>
                <a:cubicBezTo>
                  <a:pt x="944" y="1827"/>
                  <a:pt x="944" y="1827"/>
                  <a:pt x="944" y="1827"/>
                </a:cubicBezTo>
                <a:cubicBezTo>
                  <a:pt x="949" y="1829"/>
                  <a:pt x="949" y="1829"/>
                  <a:pt x="949" y="1829"/>
                </a:cubicBezTo>
                <a:cubicBezTo>
                  <a:pt x="871" y="1880"/>
                  <a:pt x="871" y="1880"/>
                  <a:pt x="871" y="1880"/>
                </a:cubicBezTo>
                <a:lnTo>
                  <a:pt x="889" y="1813"/>
                </a:lnTo>
                <a:close/>
                <a:moveTo>
                  <a:pt x="890" y="1810"/>
                </a:moveTo>
                <a:cubicBezTo>
                  <a:pt x="892" y="1802"/>
                  <a:pt x="892" y="1802"/>
                  <a:pt x="892" y="1802"/>
                </a:cubicBezTo>
                <a:cubicBezTo>
                  <a:pt x="940" y="1815"/>
                  <a:pt x="940" y="1815"/>
                  <a:pt x="940" y="1815"/>
                </a:cubicBezTo>
                <a:cubicBezTo>
                  <a:pt x="940" y="1815"/>
                  <a:pt x="940" y="1815"/>
                  <a:pt x="940" y="1815"/>
                </a:cubicBezTo>
                <a:cubicBezTo>
                  <a:pt x="940" y="1815"/>
                  <a:pt x="940" y="1815"/>
                  <a:pt x="940" y="1815"/>
                </a:cubicBezTo>
                <a:cubicBezTo>
                  <a:pt x="940" y="1815"/>
                  <a:pt x="940" y="1815"/>
                  <a:pt x="940" y="1815"/>
                </a:cubicBezTo>
                <a:cubicBezTo>
                  <a:pt x="941" y="1815"/>
                  <a:pt x="941" y="1815"/>
                  <a:pt x="941" y="1815"/>
                </a:cubicBezTo>
                <a:cubicBezTo>
                  <a:pt x="941" y="1815"/>
                  <a:pt x="941" y="1815"/>
                  <a:pt x="941" y="1815"/>
                </a:cubicBezTo>
                <a:cubicBezTo>
                  <a:pt x="941" y="1815"/>
                  <a:pt x="941" y="1814"/>
                  <a:pt x="941" y="1814"/>
                </a:cubicBezTo>
                <a:cubicBezTo>
                  <a:pt x="941" y="1814"/>
                  <a:pt x="941" y="1814"/>
                  <a:pt x="941" y="1814"/>
                </a:cubicBezTo>
                <a:cubicBezTo>
                  <a:pt x="941" y="1814"/>
                  <a:pt x="941" y="1814"/>
                  <a:pt x="941" y="1814"/>
                </a:cubicBezTo>
                <a:cubicBezTo>
                  <a:pt x="941" y="1814"/>
                  <a:pt x="941" y="1814"/>
                  <a:pt x="941" y="1814"/>
                </a:cubicBezTo>
                <a:cubicBezTo>
                  <a:pt x="941" y="1813"/>
                  <a:pt x="941" y="1813"/>
                  <a:pt x="941" y="1813"/>
                </a:cubicBezTo>
                <a:cubicBezTo>
                  <a:pt x="941" y="1813"/>
                  <a:pt x="941" y="1813"/>
                  <a:pt x="941" y="1813"/>
                </a:cubicBezTo>
                <a:cubicBezTo>
                  <a:pt x="931" y="1780"/>
                  <a:pt x="931" y="1780"/>
                  <a:pt x="931" y="1780"/>
                </a:cubicBezTo>
                <a:cubicBezTo>
                  <a:pt x="939" y="1782"/>
                  <a:pt x="939" y="1782"/>
                  <a:pt x="939" y="1782"/>
                </a:cubicBezTo>
                <a:cubicBezTo>
                  <a:pt x="945" y="1798"/>
                  <a:pt x="945" y="1798"/>
                  <a:pt x="945" y="1798"/>
                </a:cubicBezTo>
                <a:cubicBezTo>
                  <a:pt x="945" y="1798"/>
                  <a:pt x="945" y="1798"/>
                  <a:pt x="945" y="1798"/>
                </a:cubicBezTo>
                <a:cubicBezTo>
                  <a:pt x="945" y="1799"/>
                  <a:pt x="945" y="1799"/>
                  <a:pt x="945" y="1799"/>
                </a:cubicBezTo>
                <a:cubicBezTo>
                  <a:pt x="945" y="1799"/>
                  <a:pt x="945" y="1799"/>
                  <a:pt x="945" y="1799"/>
                </a:cubicBezTo>
                <a:cubicBezTo>
                  <a:pt x="945" y="1799"/>
                  <a:pt x="945" y="1799"/>
                  <a:pt x="945" y="1799"/>
                </a:cubicBezTo>
                <a:cubicBezTo>
                  <a:pt x="946" y="1799"/>
                  <a:pt x="946" y="1799"/>
                  <a:pt x="946" y="1799"/>
                </a:cubicBezTo>
                <a:cubicBezTo>
                  <a:pt x="946" y="1799"/>
                  <a:pt x="946" y="1799"/>
                  <a:pt x="946" y="1799"/>
                </a:cubicBezTo>
                <a:cubicBezTo>
                  <a:pt x="946" y="1799"/>
                  <a:pt x="946" y="1799"/>
                  <a:pt x="946" y="1799"/>
                </a:cubicBezTo>
                <a:cubicBezTo>
                  <a:pt x="946" y="1799"/>
                  <a:pt x="946" y="1799"/>
                  <a:pt x="946" y="1799"/>
                </a:cubicBezTo>
                <a:cubicBezTo>
                  <a:pt x="947" y="1799"/>
                  <a:pt x="947" y="1799"/>
                  <a:pt x="947" y="1799"/>
                </a:cubicBezTo>
                <a:cubicBezTo>
                  <a:pt x="947" y="1799"/>
                  <a:pt x="947" y="1799"/>
                  <a:pt x="947" y="1799"/>
                </a:cubicBezTo>
                <a:cubicBezTo>
                  <a:pt x="947" y="1799"/>
                  <a:pt x="947" y="1799"/>
                  <a:pt x="947" y="1799"/>
                </a:cubicBezTo>
                <a:cubicBezTo>
                  <a:pt x="947" y="1799"/>
                  <a:pt x="947" y="1799"/>
                  <a:pt x="947" y="1799"/>
                </a:cubicBezTo>
                <a:cubicBezTo>
                  <a:pt x="954" y="1786"/>
                  <a:pt x="954" y="1786"/>
                  <a:pt x="954" y="1786"/>
                </a:cubicBezTo>
                <a:cubicBezTo>
                  <a:pt x="964" y="1789"/>
                  <a:pt x="964" y="1789"/>
                  <a:pt x="964" y="1789"/>
                </a:cubicBezTo>
                <a:cubicBezTo>
                  <a:pt x="948" y="1815"/>
                  <a:pt x="948" y="1815"/>
                  <a:pt x="948" y="1815"/>
                </a:cubicBezTo>
                <a:cubicBezTo>
                  <a:pt x="948" y="1816"/>
                  <a:pt x="948" y="1816"/>
                  <a:pt x="948" y="1816"/>
                </a:cubicBezTo>
                <a:cubicBezTo>
                  <a:pt x="948" y="1816"/>
                  <a:pt x="948" y="1816"/>
                  <a:pt x="948" y="1816"/>
                </a:cubicBezTo>
                <a:cubicBezTo>
                  <a:pt x="948" y="1816"/>
                  <a:pt x="948" y="1816"/>
                  <a:pt x="948" y="1816"/>
                </a:cubicBezTo>
                <a:cubicBezTo>
                  <a:pt x="948" y="1816"/>
                  <a:pt x="948" y="1816"/>
                  <a:pt x="948" y="1816"/>
                </a:cubicBezTo>
                <a:cubicBezTo>
                  <a:pt x="948" y="1816"/>
                  <a:pt x="948" y="1816"/>
                  <a:pt x="948" y="1816"/>
                </a:cubicBezTo>
                <a:cubicBezTo>
                  <a:pt x="948" y="1817"/>
                  <a:pt x="948" y="1817"/>
                  <a:pt x="948" y="1817"/>
                </a:cubicBezTo>
                <a:cubicBezTo>
                  <a:pt x="948" y="1817"/>
                  <a:pt x="948" y="1817"/>
                  <a:pt x="948" y="1817"/>
                </a:cubicBezTo>
                <a:cubicBezTo>
                  <a:pt x="948" y="1817"/>
                  <a:pt x="948" y="1817"/>
                  <a:pt x="949" y="1817"/>
                </a:cubicBezTo>
                <a:cubicBezTo>
                  <a:pt x="949" y="1817"/>
                  <a:pt x="949" y="1817"/>
                  <a:pt x="949" y="1817"/>
                </a:cubicBezTo>
                <a:cubicBezTo>
                  <a:pt x="949" y="1817"/>
                  <a:pt x="949" y="1817"/>
                  <a:pt x="949" y="1817"/>
                </a:cubicBezTo>
                <a:cubicBezTo>
                  <a:pt x="949" y="1817"/>
                  <a:pt x="949" y="1817"/>
                  <a:pt x="949" y="1817"/>
                </a:cubicBezTo>
                <a:cubicBezTo>
                  <a:pt x="949" y="1817"/>
                  <a:pt x="949" y="1818"/>
                  <a:pt x="949" y="1818"/>
                </a:cubicBezTo>
                <a:cubicBezTo>
                  <a:pt x="961" y="1821"/>
                  <a:pt x="961" y="1821"/>
                  <a:pt x="961" y="1821"/>
                </a:cubicBezTo>
                <a:cubicBezTo>
                  <a:pt x="952" y="1827"/>
                  <a:pt x="952" y="1827"/>
                  <a:pt x="952" y="1827"/>
                </a:cubicBezTo>
                <a:lnTo>
                  <a:pt x="890" y="1810"/>
                </a:lnTo>
                <a:close/>
                <a:moveTo>
                  <a:pt x="965" y="1822"/>
                </a:moveTo>
                <a:cubicBezTo>
                  <a:pt x="977" y="1825"/>
                  <a:pt x="977" y="1825"/>
                  <a:pt x="977" y="1825"/>
                </a:cubicBezTo>
                <a:cubicBezTo>
                  <a:pt x="968" y="1831"/>
                  <a:pt x="968" y="1831"/>
                  <a:pt x="968" y="1831"/>
                </a:cubicBezTo>
                <a:cubicBezTo>
                  <a:pt x="956" y="1828"/>
                  <a:pt x="956" y="1828"/>
                  <a:pt x="956" y="1828"/>
                </a:cubicBezTo>
                <a:lnTo>
                  <a:pt x="965" y="1822"/>
                </a:lnTo>
                <a:close/>
                <a:moveTo>
                  <a:pt x="972" y="1832"/>
                </a:moveTo>
                <a:cubicBezTo>
                  <a:pt x="981" y="1826"/>
                  <a:pt x="981" y="1826"/>
                  <a:pt x="981" y="1826"/>
                </a:cubicBezTo>
                <a:cubicBezTo>
                  <a:pt x="1022" y="1837"/>
                  <a:pt x="1022" y="1837"/>
                  <a:pt x="1022" y="1837"/>
                </a:cubicBezTo>
                <a:cubicBezTo>
                  <a:pt x="1027" y="1847"/>
                  <a:pt x="1027" y="1847"/>
                  <a:pt x="1027" y="1847"/>
                </a:cubicBezTo>
                <a:lnTo>
                  <a:pt x="972" y="1832"/>
                </a:lnTo>
                <a:close/>
                <a:moveTo>
                  <a:pt x="984" y="1824"/>
                </a:moveTo>
                <a:cubicBezTo>
                  <a:pt x="1007" y="1809"/>
                  <a:pt x="1007" y="1809"/>
                  <a:pt x="1007" y="1809"/>
                </a:cubicBezTo>
                <a:cubicBezTo>
                  <a:pt x="1020" y="1834"/>
                  <a:pt x="1020" y="1834"/>
                  <a:pt x="1020" y="1834"/>
                </a:cubicBezTo>
                <a:lnTo>
                  <a:pt x="984" y="1824"/>
                </a:lnTo>
                <a:close/>
                <a:moveTo>
                  <a:pt x="1009" y="1806"/>
                </a:moveTo>
                <a:cubicBezTo>
                  <a:pt x="1009" y="1806"/>
                  <a:pt x="1009" y="1806"/>
                  <a:pt x="1009" y="1806"/>
                </a:cubicBezTo>
                <a:cubicBezTo>
                  <a:pt x="1009" y="1806"/>
                  <a:pt x="1009" y="1806"/>
                  <a:pt x="1009" y="1806"/>
                </a:cubicBezTo>
                <a:cubicBezTo>
                  <a:pt x="1009" y="1806"/>
                  <a:pt x="1009" y="1806"/>
                  <a:pt x="1009" y="1806"/>
                </a:cubicBezTo>
                <a:cubicBezTo>
                  <a:pt x="1009" y="1806"/>
                  <a:pt x="1008" y="1805"/>
                  <a:pt x="1008" y="1805"/>
                </a:cubicBezTo>
                <a:cubicBezTo>
                  <a:pt x="1008" y="1805"/>
                  <a:pt x="1008" y="1805"/>
                  <a:pt x="1008" y="1805"/>
                </a:cubicBezTo>
                <a:cubicBezTo>
                  <a:pt x="1008" y="1805"/>
                  <a:pt x="1007" y="1805"/>
                  <a:pt x="1007" y="1805"/>
                </a:cubicBezTo>
                <a:cubicBezTo>
                  <a:pt x="1007" y="1805"/>
                  <a:pt x="1007" y="1806"/>
                  <a:pt x="1007" y="1806"/>
                </a:cubicBezTo>
                <a:cubicBezTo>
                  <a:pt x="1007" y="1806"/>
                  <a:pt x="1007" y="1806"/>
                  <a:pt x="1007" y="1806"/>
                </a:cubicBezTo>
                <a:cubicBezTo>
                  <a:pt x="980" y="1823"/>
                  <a:pt x="980" y="1823"/>
                  <a:pt x="980" y="1823"/>
                </a:cubicBezTo>
                <a:cubicBezTo>
                  <a:pt x="968" y="1820"/>
                  <a:pt x="968" y="1820"/>
                  <a:pt x="968" y="1820"/>
                </a:cubicBezTo>
                <a:cubicBezTo>
                  <a:pt x="1001" y="1798"/>
                  <a:pt x="1001" y="1798"/>
                  <a:pt x="1001" y="1798"/>
                </a:cubicBezTo>
                <a:cubicBezTo>
                  <a:pt x="1001" y="1798"/>
                  <a:pt x="1001" y="1798"/>
                  <a:pt x="1001" y="1798"/>
                </a:cubicBezTo>
                <a:cubicBezTo>
                  <a:pt x="1001" y="1798"/>
                  <a:pt x="1001" y="1798"/>
                  <a:pt x="1001" y="1798"/>
                </a:cubicBezTo>
                <a:cubicBezTo>
                  <a:pt x="1001" y="1798"/>
                  <a:pt x="1001" y="1798"/>
                  <a:pt x="1001" y="1797"/>
                </a:cubicBezTo>
                <a:cubicBezTo>
                  <a:pt x="1001" y="1797"/>
                  <a:pt x="1001" y="1797"/>
                  <a:pt x="1001" y="1797"/>
                </a:cubicBezTo>
                <a:cubicBezTo>
                  <a:pt x="1001" y="1797"/>
                  <a:pt x="1001" y="1797"/>
                  <a:pt x="1001" y="1797"/>
                </a:cubicBezTo>
                <a:cubicBezTo>
                  <a:pt x="1001" y="1797"/>
                  <a:pt x="1001" y="1797"/>
                  <a:pt x="1001" y="1797"/>
                </a:cubicBezTo>
                <a:cubicBezTo>
                  <a:pt x="1001" y="1797"/>
                  <a:pt x="1001" y="1797"/>
                  <a:pt x="1001" y="1797"/>
                </a:cubicBezTo>
                <a:cubicBezTo>
                  <a:pt x="1001" y="1797"/>
                  <a:pt x="1001" y="1797"/>
                  <a:pt x="1001" y="1796"/>
                </a:cubicBezTo>
                <a:cubicBezTo>
                  <a:pt x="1001" y="1796"/>
                  <a:pt x="1001" y="1796"/>
                  <a:pt x="1001" y="1796"/>
                </a:cubicBezTo>
                <a:cubicBezTo>
                  <a:pt x="1001" y="1796"/>
                  <a:pt x="1001" y="1796"/>
                  <a:pt x="1001" y="1796"/>
                </a:cubicBezTo>
                <a:cubicBezTo>
                  <a:pt x="1001" y="1796"/>
                  <a:pt x="1001" y="1796"/>
                  <a:pt x="1001" y="1796"/>
                </a:cubicBezTo>
                <a:cubicBezTo>
                  <a:pt x="1001" y="1796"/>
                  <a:pt x="1001" y="1796"/>
                  <a:pt x="1001" y="1796"/>
                </a:cubicBezTo>
                <a:cubicBezTo>
                  <a:pt x="1000" y="1796"/>
                  <a:pt x="1000" y="1796"/>
                  <a:pt x="1000" y="1796"/>
                </a:cubicBezTo>
                <a:cubicBezTo>
                  <a:pt x="1000" y="1796"/>
                  <a:pt x="1000" y="1796"/>
                  <a:pt x="1000" y="1796"/>
                </a:cubicBezTo>
                <a:cubicBezTo>
                  <a:pt x="968" y="1787"/>
                  <a:pt x="968" y="1787"/>
                  <a:pt x="968" y="1787"/>
                </a:cubicBezTo>
                <a:cubicBezTo>
                  <a:pt x="971" y="1781"/>
                  <a:pt x="971" y="1781"/>
                  <a:pt x="971" y="1781"/>
                </a:cubicBezTo>
                <a:cubicBezTo>
                  <a:pt x="997" y="1788"/>
                  <a:pt x="997" y="1788"/>
                  <a:pt x="997" y="1788"/>
                </a:cubicBezTo>
                <a:cubicBezTo>
                  <a:pt x="997" y="1788"/>
                  <a:pt x="997" y="1788"/>
                  <a:pt x="997" y="1788"/>
                </a:cubicBezTo>
                <a:cubicBezTo>
                  <a:pt x="997" y="1788"/>
                  <a:pt x="997" y="1788"/>
                  <a:pt x="997" y="1788"/>
                </a:cubicBezTo>
                <a:cubicBezTo>
                  <a:pt x="997" y="1788"/>
                  <a:pt x="998" y="1788"/>
                  <a:pt x="998" y="1788"/>
                </a:cubicBezTo>
                <a:cubicBezTo>
                  <a:pt x="998" y="1788"/>
                  <a:pt x="998" y="1788"/>
                  <a:pt x="998" y="1788"/>
                </a:cubicBezTo>
                <a:cubicBezTo>
                  <a:pt x="998" y="1788"/>
                  <a:pt x="998" y="1787"/>
                  <a:pt x="998" y="1787"/>
                </a:cubicBezTo>
                <a:cubicBezTo>
                  <a:pt x="998" y="1787"/>
                  <a:pt x="999" y="1787"/>
                  <a:pt x="999" y="1787"/>
                </a:cubicBezTo>
                <a:cubicBezTo>
                  <a:pt x="999" y="1787"/>
                  <a:pt x="999" y="1787"/>
                  <a:pt x="999" y="1787"/>
                </a:cubicBezTo>
                <a:cubicBezTo>
                  <a:pt x="999" y="1787"/>
                  <a:pt x="999" y="1787"/>
                  <a:pt x="999" y="1786"/>
                </a:cubicBezTo>
                <a:cubicBezTo>
                  <a:pt x="999" y="1786"/>
                  <a:pt x="999" y="1786"/>
                  <a:pt x="999" y="1786"/>
                </a:cubicBezTo>
                <a:cubicBezTo>
                  <a:pt x="999" y="1786"/>
                  <a:pt x="999" y="1786"/>
                  <a:pt x="999" y="1786"/>
                </a:cubicBezTo>
                <a:cubicBezTo>
                  <a:pt x="999" y="1786"/>
                  <a:pt x="999" y="1786"/>
                  <a:pt x="999" y="1786"/>
                </a:cubicBezTo>
                <a:cubicBezTo>
                  <a:pt x="984" y="1758"/>
                  <a:pt x="984" y="1758"/>
                  <a:pt x="984" y="1758"/>
                </a:cubicBezTo>
                <a:cubicBezTo>
                  <a:pt x="988" y="1751"/>
                  <a:pt x="988" y="1751"/>
                  <a:pt x="988" y="1751"/>
                </a:cubicBezTo>
                <a:cubicBezTo>
                  <a:pt x="1033" y="1837"/>
                  <a:pt x="1033" y="1837"/>
                  <a:pt x="1033" y="1837"/>
                </a:cubicBezTo>
                <a:cubicBezTo>
                  <a:pt x="1024" y="1835"/>
                  <a:pt x="1024" y="1835"/>
                  <a:pt x="1024" y="1835"/>
                </a:cubicBezTo>
                <a:lnTo>
                  <a:pt x="1009" y="1806"/>
                </a:lnTo>
                <a:close/>
                <a:moveTo>
                  <a:pt x="931" y="1641"/>
                </a:moveTo>
                <a:cubicBezTo>
                  <a:pt x="923" y="1639"/>
                  <a:pt x="923" y="1639"/>
                  <a:pt x="923" y="1639"/>
                </a:cubicBezTo>
                <a:cubicBezTo>
                  <a:pt x="925" y="1632"/>
                  <a:pt x="925" y="1632"/>
                  <a:pt x="925" y="1632"/>
                </a:cubicBezTo>
                <a:cubicBezTo>
                  <a:pt x="927" y="1632"/>
                  <a:pt x="927" y="1632"/>
                  <a:pt x="927" y="1632"/>
                </a:cubicBezTo>
                <a:lnTo>
                  <a:pt x="931" y="1641"/>
                </a:lnTo>
                <a:close/>
                <a:moveTo>
                  <a:pt x="1016" y="1651"/>
                </a:moveTo>
                <a:cubicBezTo>
                  <a:pt x="1013" y="1641"/>
                  <a:pt x="1013" y="1641"/>
                  <a:pt x="1013" y="1641"/>
                </a:cubicBezTo>
                <a:cubicBezTo>
                  <a:pt x="1022" y="1644"/>
                  <a:pt x="1022" y="1644"/>
                  <a:pt x="1022" y="1644"/>
                </a:cubicBezTo>
                <a:cubicBezTo>
                  <a:pt x="1025" y="1653"/>
                  <a:pt x="1025" y="1653"/>
                  <a:pt x="1025" y="1653"/>
                </a:cubicBezTo>
                <a:lnTo>
                  <a:pt x="1016" y="1651"/>
                </a:lnTo>
                <a:close/>
                <a:moveTo>
                  <a:pt x="1014" y="1653"/>
                </a:moveTo>
                <a:cubicBezTo>
                  <a:pt x="1014" y="1654"/>
                  <a:pt x="1014" y="1654"/>
                  <a:pt x="1014" y="1654"/>
                </a:cubicBezTo>
                <a:cubicBezTo>
                  <a:pt x="929" y="1630"/>
                  <a:pt x="929" y="1630"/>
                  <a:pt x="929" y="1630"/>
                </a:cubicBezTo>
                <a:cubicBezTo>
                  <a:pt x="928" y="1629"/>
                  <a:pt x="928" y="1629"/>
                  <a:pt x="928" y="1629"/>
                </a:cubicBezTo>
                <a:lnTo>
                  <a:pt x="1014" y="1653"/>
                </a:lnTo>
                <a:close/>
                <a:moveTo>
                  <a:pt x="926" y="1625"/>
                </a:moveTo>
                <a:cubicBezTo>
                  <a:pt x="920" y="1589"/>
                  <a:pt x="920" y="1589"/>
                  <a:pt x="920" y="1589"/>
                </a:cubicBezTo>
                <a:cubicBezTo>
                  <a:pt x="927" y="1578"/>
                  <a:pt x="927" y="1578"/>
                  <a:pt x="927" y="1578"/>
                </a:cubicBezTo>
                <a:cubicBezTo>
                  <a:pt x="927" y="1580"/>
                  <a:pt x="927" y="1580"/>
                  <a:pt x="927" y="1580"/>
                </a:cubicBezTo>
                <a:cubicBezTo>
                  <a:pt x="927" y="1580"/>
                  <a:pt x="927" y="1580"/>
                  <a:pt x="927" y="1580"/>
                </a:cubicBezTo>
                <a:cubicBezTo>
                  <a:pt x="927" y="1580"/>
                  <a:pt x="927" y="1580"/>
                  <a:pt x="927" y="1581"/>
                </a:cubicBezTo>
                <a:cubicBezTo>
                  <a:pt x="927" y="1581"/>
                  <a:pt x="927" y="1581"/>
                  <a:pt x="928" y="1581"/>
                </a:cubicBezTo>
                <a:cubicBezTo>
                  <a:pt x="928" y="1581"/>
                  <a:pt x="928" y="1581"/>
                  <a:pt x="928" y="1581"/>
                </a:cubicBezTo>
                <a:cubicBezTo>
                  <a:pt x="928" y="1581"/>
                  <a:pt x="928" y="1581"/>
                  <a:pt x="928" y="1581"/>
                </a:cubicBezTo>
                <a:cubicBezTo>
                  <a:pt x="928" y="1581"/>
                  <a:pt x="928" y="1581"/>
                  <a:pt x="928" y="1581"/>
                </a:cubicBezTo>
                <a:cubicBezTo>
                  <a:pt x="928" y="1581"/>
                  <a:pt x="928" y="1581"/>
                  <a:pt x="928" y="1581"/>
                </a:cubicBezTo>
                <a:cubicBezTo>
                  <a:pt x="928" y="1581"/>
                  <a:pt x="928" y="1581"/>
                  <a:pt x="928" y="1581"/>
                </a:cubicBezTo>
                <a:cubicBezTo>
                  <a:pt x="928" y="1581"/>
                  <a:pt x="929" y="1581"/>
                  <a:pt x="929" y="1581"/>
                </a:cubicBezTo>
                <a:cubicBezTo>
                  <a:pt x="929" y="1581"/>
                  <a:pt x="929" y="1581"/>
                  <a:pt x="929" y="1581"/>
                </a:cubicBezTo>
                <a:cubicBezTo>
                  <a:pt x="929" y="1581"/>
                  <a:pt x="929" y="1581"/>
                  <a:pt x="929" y="1581"/>
                </a:cubicBezTo>
                <a:cubicBezTo>
                  <a:pt x="930" y="1580"/>
                  <a:pt x="930" y="1580"/>
                  <a:pt x="930" y="1580"/>
                </a:cubicBezTo>
                <a:cubicBezTo>
                  <a:pt x="930" y="1580"/>
                  <a:pt x="930" y="1580"/>
                  <a:pt x="930" y="1580"/>
                </a:cubicBezTo>
                <a:cubicBezTo>
                  <a:pt x="930" y="1571"/>
                  <a:pt x="930" y="1571"/>
                  <a:pt x="930" y="1571"/>
                </a:cubicBezTo>
                <a:cubicBezTo>
                  <a:pt x="940" y="1554"/>
                  <a:pt x="940" y="1554"/>
                  <a:pt x="940" y="1554"/>
                </a:cubicBezTo>
                <a:cubicBezTo>
                  <a:pt x="936" y="1618"/>
                  <a:pt x="936" y="1618"/>
                  <a:pt x="936" y="1618"/>
                </a:cubicBezTo>
                <a:cubicBezTo>
                  <a:pt x="936" y="1618"/>
                  <a:pt x="936" y="1618"/>
                  <a:pt x="936" y="1618"/>
                </a:cubicBezTo>
                <a:cubicBezTo>
                  <a:pt x="936" y="1618"/>
                  <a:pt x="936" y="1619"/>
                  <a:pt x="936" y="1619"/>
                </a:cubicBezTo>
                <a:cubicBezTo>
                  <a:pt x="936" y="1619"/>
                  <a:pt x="936" y="1619"/>
                  <a:pt x="936" y="1619"/>
                </a:cubicBezTo>
                <a:cubicBezTo>
                  <a:pt x="936" y="1619"/>
                  <a:pt x="936" y="1619"/>
                  <a:pt x="936" y="1619"/>
                </a:cubicBezTo>
                <a:cubicBezTo>
                  <a:pt x="937" y="1619"/>
                  <a:pt x="937" y="1619"/>
                  <a:pt x="937" y="1619"/>
                </a:cubicBezTo>
                <a:cubicBezTo>
                  <a:pt x="937" y="1619"/>
                  <a:pt x="937" y="1619"/>
                  <a:pt x="937" y="1619"/>
                </a:cubicBezTo>
                <a:cubicBezTo>
                  <a:pt x="937" y="1620"/>
                  <a:pt x="937" y="1620"/>
                  <a:pt x="937" y="1620"/>
                </a:cubicBezTo>
                <a:cubicBezTo>
                  <a:pt x="937" y="1620"/>
                  <a:pt x="937" y="1620"/>
                  <a:pt x="937" y="1620"/>
                </a:cubicBezTo>
                <a:cubicBezTo>
                  <a:pt x="1010" y="1640"/>
                  <a:pt x="1010" y="1640"/>
                  <a:pt x="1010" y="1640"/>
                </a:cubicBezTo>
                <a:cubicBezTo>
                  <a:pt x="1013" y="1650"/>
                  <a:pt x="1013" y="1650"/>
                  <a:pt x="1013" y="1650"/>
                </a:cubicBezTo>
                <a:lnTo>
                  <a:pt x="926" y="1625"/>
                </a:lnTo>
                <a:close/>
                <a:moveTo>
                  <a:pt x="929" y="1544"/>
                </a:moveTo>
                <a:cubicBezTo>
                  <a:pt x="925" y="1552"/>
                  <a:pt x="925" y="1552"/>
                  <a:pt x="925" y="1552"/>
                </a:cubicBezTo>
                <a:cubicBezTo>
                  <a:pt x="911" y="1475"/>
                  <a:pt x="911" y="1475"/>
                  <a:pt x="911" y="1475"/>
                </a:cubicBezTo>
                <a:cubicBezTo>
                  <a:pt x="933" y="1482"/>
                  <a:pt x="933" y="1482"/>
                  <a:pt x="933" y="1482"/>
                </a:cubicBezTo>
                <a:lnTo>
                  <a:pt x="929" y="1544"/>
                </a:lnTo>
                <a:close/>
                <a:moveTo>
                  <a:pt x="932" y="1545"/>
                </a:moveTo>
                <a:cubicBezTo>
                  <a:pt x="942" y="1528"/>
                  <a:pt x="942" y="1528"/>
                  <a:pt x="942" y="1528"/>
                </a:cubicBezTo>
                <a:cubicBezTo>
                  <a:pt x="941" y="1548"/>
                  <a:pt x="941" y="1548"/>
                  <a:pt x="941" y="1548"/>
                </a:cubicBezTo>
                <a:cubicBezTo>
                  <a:pt x="931" y="1565"/>
                  <a:pt x="931" y="1565"/>
                  <a:pt x="931" y="1565"/>
                </a:cubicBezTo>
                <a:lnTo>
                  <a:pt x="932" y="1545"/>
                </a:lnTo>
                <a:close/>
                <a:moveTo>
                  <a:pt x="929" y="1550"/>
                </a:moveTo>
                <a:cubicBezTo>
                  <a:pt x="928" y="1568"/>
                  <a:pt x="928" y="1568"/>
                  <a:pt x="928" y="1568"/>
                </a:cubicBezTo>
                <a:cubicBezTo>
                  <a:pt x="926" y="1556"/>
                  <a:pt x="926" y="1556"/>
                  <a:pt x="926" y="1556"/>
                </a:cubicBezTo>
                <a:lnTo>
                  <a:pt x="929" y="1550"/>
                </a:lnTo>
                <a:close/>
                <a:moveTo>
                  <a:pt x="939" y="1617"/>
                </a:moveTo>
                <a:cubicBezTo>
                  <a:pt x="944" y="1549"/>
                  <a:pt x="944" y="1549"/>
                  <a:pt x="944" y="1549"/>
                </a:cubicBezTo>
                <a:cubicBezTo>
                  <a:pt x="967" y="1510"/>
                  <a:pt x="967" y="1510"/>
                  <a:pt x="967" y="1510"/>
                </a:cubicBezTo>
                <a:cubicBezTo>
                  <a:pt x="1009" y="1637"/>
                  <a:pt x="1009" y="1637"/>
                  <a:pt x="1009" y="1637"/>
                </a:cubicBezTo>
                <a:lnTo>
                  <a:pt x="939" y="1617"/>
                </a:lnTo>
                <a:close/>
                <a:moveTo>
                  <a:pt x="943" y="1522"/>
                </a:moveTo>
                <a:cubicBezTo>
                  <a:pt x="933" y="1539"/>
                  <a:pt x="933" y="1539"/>
                  <a:pt x="933" y="1539"/>
                </a:cubicBezTo>
                <a:cubicBezTo>
                  <a:pt x="936" y="1483"/>
                  <a:pt x="936" y="1483"/>
                  <a:pt x="936" y="1483"/>
                </a:cubicBezTo>
                <a:cubicBezTo>
                  <a:pt x="945" y="1485"/>
                  <a:pt x="945" y="1485"/>
                  <a:pt x="945" y="1485"/>
                </a:cubicBezTo>
                <a:lnTo>
                  <a:pt x="943" y="1522"/>
                </a:lnTo>
                <a:close/>
                <a:moveTo>
                  <a:pt x="934" y="1479"/>
                </a:moveTo>
                <a:cubicBezTo>
                  <a:pt x="911" y="1472"/>
                  <a:pt x="911" y="1472"/>
                  <a:pt x="911" y="1472"/>
                </a:cubicBezTo>
                <a:cubicBezTo>
                  <a:pt x="909" y="1464"/>
                  <a:pt x="909" y="1464"/>
                  <a:pt x="909" y="1464"/>
                </a:cubicBezTo>
                <a:cubicBezTo>
                  <a:pt x="934" y="1472"/>
                  <a:pt x="934" y="1472"/>
                  <a:pt x="934" y="1472"/>
                </a:cubicBezTo>
                <a:lnTo>
                  <a:pt x="934" y="1479"/>
                </a:lnTo>
                <a:close/>
                <a:moveTo>
                  <a:pt x="923" y="1555"/>
                </a:moveTo>
                <a:cubicBezTo>
                  <a:pt x="916" y="1566"/>
                  <a:pt x="916" y="1566"/>
                  <a:pt x="916" y="1566"/>
                </a:cubicBezTo>
                <a:cubicBezTo>
                  <a:pt x="899" y="1472"/>
                  <a:pt x="899" y="1472"/>
                  <a:pt x="899" y="1472"/>
                </a:cubicBezTo>
                <a:cubicBezTo>
                  <a:pt x="908" y="1475"/>
                  <a:pt x="908" y="1475"/>
                  <a:pt x="908" y="1475"/>
                </a:cubicBezTo>
                <a:lnTo>
                  <a:pt x="923" y="1555"/>
                </a:lnTo>
                <a:close/>
                <a:moveTo>
                  <a:pt x="923" y="1560"/>
                </a:moveTo>
                <a:cubicBezTo>
                  <a:pt x="926" y="1573"/>
                  <a:pt x="926" y="1573"/>
                  <a:pt x="926" y="1573"/>
                </a:cubicBezTo>
                <a:cubicBezTo>
                  <a:pt x="919" y="1584"/>
                  <a:pt x="919" y="1584"/>
                  <a:pt x="919" y="1584"/>
                </a:cubicBezTo>
                <a:cubicBezTo>
                  <a:pt x="917" y="1571"/>
                  <a:pt x="917" y="1571"/>
                  <a:pt x="917" y="1571"/>
                </a:cubicBezTo>
                <a:lnTo>
                  <a:pt x="923" y="1560"/>
                </a:lnTo>
                <a:close/>
                <a:moveTo>
                  <a:pt x="922" y="1642"/>
                </a:moveTo>
                <a:cubicBezTo>
                  <a:pt x="933" y="1645"/>
                  <a:pt x="933" y="1645"/>
                  <a:pt x="933" y="1645"/>
                </a:cubicBezTo>
                <a:cubicBezTo>
                  <a:pt x="980" y="1735"/>
                  <a:pt x="980" y="1735"/>
                  <a:pt x="980" y="1735"/>
                </a:cubicBezTo>
                <a:cubicBezTo>
                  <a:pt x="976" y="1742"/>
                  <a:pt x="976" y="1742"/>
                  <a:pt x="976" y="1742"/>
                </a:cubicBezTo>
                <a:cubicBezTo>
                  <a:pt x="931" y="1656"/>
                  <a:pt x="931" y="1656"/>
                  <a:pt x="931" y="1656"/>
                </a:cubicBezTo>
                <a:cubicBezTo>
                  <a:pt x="931" y="1656"/>
                  <a:pt x="931" y="1656"/>
                  <a:pt x="931" y="1656"/>
                </a:cubicBezTo>
                <a:cubicBezTo>
                  <a:pt x="931" y="1656"/>
                  <a:pt x="931" y="1656"/>
                  <a:pt x="931" y="1656"/>
                </a:cubicBezTo>
                <a:cubicBezTo>
                  <a:pt x="931" y="1656"/>
                  <a:pt x="931" y="1656"/>
                  <a:pt x="931" y="1656"/>
                </a:cubicBezTo>
                <a:cubicBezTo>
                  <a:pt x="931" y="1655"/>
                  <a:pt x="931" y="1655"/>
                  <a:pt x="931" y="1655"/>
                </a:cubicBezTo>
                <a:cubicBezTo>
                  <a:pt x="931" y="1655"/>
                  <a:pt x="930" y="1655"/>
                  <a:pt x="930" y="1655"/>
                </a:cubicBezTo>
                <a:cubicBezTo>
                  <a:pt x="930" y="1655"/>
                  <a:pt x="930" y="1655"/>
                  <a:pt x="930" y="1655"/>
                </a:cubicBezTo>
                <a:cubicBezTo>
                  <a:pt x="930" y="1655"/>
                  <a:pt x="930" y="1655"/>
                  <a:pt x="930" y="1655"/>
                </a:cubicBezTo>
                <a:cubicBezTo>
                  <a:pt x="930" y="1655"/>
                  <a:pt x="930" y="1655"/>
                  <a:pt x="930" y="1655"/>
                </a:cubicBezTo>
                <a:cubicBezTo>
                  <a:pt x="930" y="1655"/>
                  <a:pt x="930" y="1655"/>
                  <a:pt x="930" y="1655"/>
                </a:cubicBezTo>
                <a:cubicBezTo>
                  <a:pt x="929" y="1655"/>
                  <a:pt x="929" y="1655"/>
                  <a:pt x="929" y="1655"/>
                </a:cubicBezTo>
                <a:cubicBezTo>
                  <a:pt x="929" y="1655"/>
                  <a:pt x="929" y="1655"/>
                  <a:pt x="929" y="1655"/>
                </a:cubicBezTo>
                <a:cubicBezTo>
                  <a:pt x="929" y="1655"/>
                  <a:pt x="929" y="1656"/>
                  <a:pt x="929" y="1656"/>
                </a:cubicBezTo>
                <a:cubicBezTo>
                  <a:pt x="929" y="1656"/>
                  <a:pt x="929" y="1656"/>
                  <a:pt x="929" y="1656"/>
                </a:cubicBezTo>
                <a:cubicBezTo>
                  <a:pt x="929" y="1656"/>
                  <a:pt x="929" y="1656"/>
                  <a:pt x="929" y="1656"/>
                </a:cubicBezTo>
                <a:cubicBezTo>
                  <a:pt x="929" y="1656"/>
                  <a:pt x="929" y="1656"/>
                  <a:pt x="929" y="1656"/>
                </a:cubicBezTo>
                <a:cubicBezTo>
                  <a:pt x="929" y="1656"/>
                  <a:pt x="929" y="1656"/>
                  <a:pt x="929" y="1656"/>
                </a:cubicBezTo>
                <a:cubicBezTo>
                  <a:pt x="916" y="1701"/>
                  <a:pt x="916" y="1701"/>
                  <a:pt x="916" y="1701"/>
                </a:cubicBezTo>
                <a:cubicBezTo>
                  <a:pt x="911" y="1684"/>
                  <a:pt x="911" y="1684"/>
                  <a:pt x="911" y="1684"/>
                </a:cubicBezTo>
                <a:lnTo>
                  <a:pt x="922" y="1642"/>
                </a:lnTo>
                <a:close/>
                <a:moveTo>
                  <a:pt x="919" y="1643"/>
                </a:moveTo>
                <a:cubicBezTo>
                  <a:pt x="909" y="1679"/>
                  <a:pt x="909" y="1679"/>
                  <a:pt x="909" y="1679"/>
                </a:cubicBezTo>
                <a:cubicBezTo>
                  <a:pt x="909" y="1678"/>
                  <a:pt x="909" y="1678"/>
                  <a:pt x="909" y="1678"/>
                </a:cubicBezTo>
                <a:cubicBezTo>
                  <a:pt x="914" y="1660"/>
                  <a:pt x="914" y="1660"/>
                  <a:pt x="914" y="1660"/>
                </a:cubicBezTo>
                <a:cubicBezTo>
                  <a:pt x="914" y="1660"/>
                  <a:pt x="914" y="1660"/>
                  <a:pt x="914" y="1660"/>
                </a:cubicBezTo>
                <a:cubicBezTo>
                  <a:pt x="914" y="1660"/>
                  <a:pt x="914" y="1660"/>
                  <a:pt x="914" y="1660"/>
                </a:cubicBezTo>
                <a:cubicBezTo>
                  <a:pt x="914" y="1660"/>
                  <a:pt x="914" y="1660"/>
                  <a:pt x="914" y="1660"/>
                </a:cubicBezTo>
                <a:cubicBezTo>
                  <a:pt x="914" y="1659"/>
                  <a:pt x="914" y="1659"/>
                  <a:pt x="914" y="1659"/>
                </a:cubicBezTo>
                <a:cubicBezTo>
                  <a:pt x="914" y="1659"/>
                  <a:pt x="914" y="1659"/>
                  <a:pt x="913" y="1659"/>
                </a:cubicBezTo>
                <a:cubicBezTo>
                  <a:pt x="913" y="1659"/>
                  <a:pt x="913" y="1659"/>
                  <a:pt x="913" y="1659"/>
                </a:cubicBezTo>
                <a:cubicBezTo>
                  <a:pt x="913" y="1659"/>
                  <a:pt x="913" y="1659"/>
                  <a:pt x="913" y="1659"/>
                </a:cubicBezTo>
                <a:cubicBezTo>
                  <a:pt x="913" y="1659"/>
                  <a:pt x="913" y="1659"/>
                  <a:pt x="913" y="1659"/>
                </a:cubicBezTo>
                <a:cubicBezTo>
                  <a:pt x="913" y="1659"/>
                  <a:pt x="913" y="1659"/>
                  <a:pt x="913" y="1659"/>
                </a:cubicBezTo>
                <a:cubicBezTo>
                  <a:pt x="913" y="1659"/>
                  <a:pt x="913" y="1658"/>
                  <a:pt x="913" y="1658"/>
                </a:cubicBezTo>
                <a:cubicBezTo>
                  <a:pt x="913" y="1658"/>
                  <a:pt x="913" y="1658"/>
                  <a:pt x="913" y="1658"/>
                </a:cubicBezTo>
                <a:cubicBezTo>
                  <a:pt x="912" y="1658"/>
                  <a:pt x="912" y="1658"/>
                  <a:pt x="912" y="1658"/>
                </a:cubicBezTo>
                <a:cubicBezTo>
                  <a:pt x="912" y="1658"/>
                  <a:pt x="912" y="1658"/>
                  <a:pt x="912" y="1658"/>
                </a:cubicBezTo>
                <a:cubicBezTo>
                  <a:pt x="912" y="1658"/>
                  <a:pt x="912" y="1658"/>
                  <a:pt x="912" y="1658"/>
                </a:cubicBezTo>
                <a:lnTo>
                  <a:pt x="919" y="1643"/>
                </a:lnTo>
                <a:close/>
                <a:moveTo>
                  <a:pt x="918" y="1637"/>
                </a:moveTo>
                <a:cubicBezTo>
                  <a:pt x="919" y="1636"/>
                  <a:pt x="919" y="1636"/>
                  <a:pt x="919" y="1636"/>
                </a:cubicBezTo>
                <a:cubicBezTo>
                  <a:pt x="918" y="1638"/>
                  <a:pt x="918" y="1638"/>
                  <a:pt x="918" y="1638"/>
                </a:cubicBezTo>
                <a:lnTo>
                  <a:pt x="918" y="1637"/>
                </a:lnTo>
                <a:close/>
                <a:moveTo>
                  <a:pt x="905" y="1666"/>
                </a:moveTo>
                <a:cubicBezTo>
                  <a:pt x="902" y="1656"/>
                  <a:pt x="902" y="1656"/>
                  <a:pt x="902" y="1656"/>
                </a:cubicBezTo>
                <a:cubicBezTo>
                  <a:pt x="916" y="1640"/>
                  <a:pt x="916" y="1640"/>
                  <a:pt x="916" y="1640"/>
                </a:cubicBezTo>
                <a:cubicBezTo>
                  <a:pt x="917" y="1640"/>
                  <a:pt x="917" y="1640"/>
                  <a:pt x="917" y="1640"/>
                </a:cubicBezTo>
                <a:lnTo>
                  <a:pt x="905" y="1666"/>
                </a:lnTo>
                <a:close/>
                <a:moveTo>
                  <a:pt x="904" y="1670"/>
                </a:moveTo>
                <a:cubicBezTo>
                  <a:pt x="899" y="1680"/>
                  <a:pt x="899" y="1680"/>
                  <a:pt x="899" y="1680"/>
                </a:cubicBezTo>
                <a:cubicBezTo>
                  <a:pt x="894" y="1666"/>
                  <a:pt x="894" y="1666"/>
                  <a:pt x="894" y="1666"/>
                </a:cubicBezTo>
                <a:cubicBezTo>
                  <a:pt x="900" y="1659"/>
                  <a:pt x="900" y="1659"/>
                  <a:pt x="900" y="1659"/>
                </a:cubicBezTo>
                <a:lnTo>
                  <a:pt x="904" y="1670"/>
                </a:lnTo>
                <a:close/>
                <a:moveTo>
                  <a:pt x="899" y="1692"/>
                </a:moveTo>
                <a:cubicBezTo>
                  <a:pt x="901" y="1696"/>
                  <a:pt x="901" y="1696"/>
                  <a:pt x="901" y="1696"/>
                </a:cubicBezTo>
                <a:cubicBezTo>
                  <a:pt x="883" y="1763"/>
                  <a:pt x="883" y="1763"/>
                  <a:pt x="883" y="1763"/>
                </a:cubicBezTo>
                <a:cubicBezTo>
                  <a:pt x="859" y="1790"/>
                  <a:pt x="859" y="1790"/>
                  <a:pt x="859" y="1790"/>
                </a:cubicBezTo>
                <a:cubicBezTo>
                  <a:pt x="855" y="1789"/>
                  <a:pt x="855" y="1789"/>
                  <a:pt x="855" y="1789"/>
                </a:cubicBezTo>
                <a:lnTo>
                  <a:pt x="899" y="1692"/>
                </a:lnTo>
                <a:close/>
                <a:moveTo>
                  <a:pt x="857" y="1793"/>
                </a:moveTo>
                <a:cubicBezTo>
                  <a:pt x="851" y="1799"/>
                  <a:pt x="851" y="1799"/>
                  <a:pt x="851" y="1799"/>
                </a:cubicBezTo>
                <a:cubicBezTo>
                  <a:pt x="850" y="1799"/>
                  <a:pt x="850" y="1799"/>
                  <a:pt x="850" y="1799"/>
                </a:cubicBezTo>
                <a:cubicBezTo>
                  <a:pt x="854" y="1792"/>
                  <a:pt x="854" y="1792"/>
                  <a:pt x="854" y="1792"/>
                </a:cubicBezTo>
                <a:lnTo>
                  <a:pt x="857" y="1793"/>
                </a:lnTo>
                <a:close/>
                <a:moveTo>
                  <a:pt x="860" y="1793"/>
                </a:moveTo>
                <a:cubicBezTo>
                  <a:pt x="862" y="1794"/>
                  <a:pt x="862" y="1794"/>
                  <a:pt x="862" y="1794"/>
                </a:cubicBezTo>
                <a:cubicBezTo>
                  <a:pt x="856" y="1801"/>
                  <a:pt x="856" y="1801"/>
                  <a:pt x="856" y="1801"/>
                </a:cubicBezTo>
                <a:cubicBezTo>
                  <a:pt x="855" y="1800"/>
                  <a:pt x="855" y="1800"/>
                  <a:pt x="855" y="1800"/>
                </a:cubicBezTo>
                <a:lnTo>
                  <a:pt x="860" y="1793"/>
                </a:lnTo>
                <a:close/>
                <a:moveTo>
                  <a:pt x="857" y="1804"/>
                </a:moveTo>
                <a:cubicBezTo>
                  <a:pt x="871" y="1808"/>
                  <a:pt x="871" y="1808"/>
                  <a:pt x="871" y="1808"/>
                </a:cubicBezTo>
                <a:cubicBezTo>
                  <a:pt x="851" y="1880"/>
                  <a:pt x="851" y="1880"/>
                  <a:pt x="851" y="1880"/>
                </a:cubicBezTo>
                <a:cubicBezTo>
                  <a:pt x="840" y="1823"/>
                  <a:pt x="840" y="1823"/>
                  <a:pt x="840" y="1823"/>
                </a:cubicBezTo>
                <a:lnTo>
                  <a:pt x="857" y="1804"/>
                </a:lnTo>
                <a:close/>
                <a:moveTo>
                  <a:pt x="859" y="1801"/>
                </a:moveTo>
                <a:cubicBezTo>
                  <a:pt x="865" y="1795"/>
                  <a:pt x="865" y="1795"/>
                  <a:pt x="865" y="1795"/>
                </a:cubicBezTo>
                <a:cubicBezTo>
                  <a:pt x="874" y="1797"/>
                  <a:pt x="874" y="1797"/>
                  <a:pt x="874" y="1797"/>
                </a:cubicBezTo>
                <a:cubicBezTo>
                  <a:pt x="871" y="1805"/>
                  <a:pt x="871" y="1805"/>
                  <a:pt x="871" y="1805"/>
                </a:cubicBezTo>
                <a:lnTo>
                  <a:pt x="859" y="1801"/>
                </a:lnTo>
                <a:close/>
                <a:moveTo>
                  <a:pt x="867" y="1792"/>
                </a:moveTo>
                <a:cubicBezTo>
                  <a:pt x="879" y="1778"/>
                  <a:pt x="879" y="1778"/>
                  <a:pt x="879" y="1778"/>
                </a:cubicBezTo>
                <a:cubicBezTo>
                  <a:pt x="874" y="1794"/>
                  <a:pt x="874" y="1794"/>
                  <a:pt x="874" y="1794"/>
                </a:cubicBezTo>
                <a:lnTo>
                  <a:pt x="867" y="1792"/>
                </a:lnTo>
                <a:close/>
                <a:moveTo>
                  <a:pt x="876" y="1798"/>
                </a:moveTo>
                <a:cubicBezTo>
                  <a:pt x="877" y="1798"/>
                  <a:pt x="877" y="1798"/>
                  <a:pt x="877" y="1798"/>
                </a:cubicBezTo>
                <a:cubicBezTo>
                  <a:pt x="876" y="1802"/>
                  <a:pt x="876" y="1802"/>
                  <a:pt x="876" y="1802"/>
                </a:cubicBezTo>
                <a:cubicBezTo>
                  <a:pt x="875" y="1806"/>
                  <a:pt x="875" y="1806"/>
                  <a:pt x="875" y="1806"/>
                </a:cubicBezTo>
                <a:cubicBezTo>
                  <a:pt x="874" y="1806"/>
                  <a:pt x="874" y="1806"/>
                  <a:pt x="874" y="1806"/>
                </a:cubicBezTo>
                <a:lnTo>
                  <a:pt x="876" y="1798"/>
                </a:lnTo>
                <a:close/>
                <a:moveTo>
                  <a:pt x="877" y="1809"/>
                </a:moveTo>
                <a:cubicBezTo>
                  <a:pt x="886" y="1812"/>
                  <a:pt x="886" y="1812"/>
                  <a:pt x="886" y="1812"/>
                </a:cubicBezTo>
                <a:cubicBezTo>
                  <a:pt x="867" y="1883"/>
                  <a:pt x="867" y="1883"/>
                  <a:pt x="867" y="1883"/>
                </a:cubicBezTo>
                <a:cubicBezTo>
                  <a:pt x="867" y="1883"/>
                  <a:pt x="867" y="1883"/>
                  <a:pt x="867" y="1883"/>
                </a:cubicBezTo>
                <a:cubicBezTo>
                  <a:pt x="867" y="1883"/>
                  <a:pt x="867" y="1883"/>
                  <a:pt x="867" y="1883"/>
                </a:cubicBezTo>
                <a:cubicBezTo>
                  <a:pt x="867" y="1883"/>
                  <a:pt x="867" y="1883"/>
                  <a:pt x="867" y="1883"/>
                </a:cubicBezTo>
                <a:cubicBezTo>
                  <a:pt x="867" y="1883"/>
                  <a:pt x="867" y="1884"/>
                  <a:pt x="867" y="1884"/>
                </a:cubicBezTo>
                <a:cubicBezTo>
                  <a:pt x="867" y="1884"/>
                  <a:pt x="867" y="1884"/>
                  <a:pt x="867" y="1884"/>
                </a:cubicBezTo>
                <a:cubicBezTo>
                  <a:pt x="867" y="1884"/>
                  <a:pt x="867" y="1884"/>
                  <a:pt x="867" y="1884"/>
                </a:cubicBezTo>
                <a:cubicBezTo>
                  <a:pt x="868" y="1884"/>
                  <a:pt x="868" y="1884"/>
                  <a:pt x="868" y="1884"/>
                </a:cubicBezTo>
                <a:cubicBezTo>
                  <a:pt x="868" y="1884"/>
                  <a:pt x="868" y="1884"/>
                  <a:pt x="868" y="1884"/>
                </a:cubicBezTo>
                <a:cubicBezTo>
                  <a:pt x="868" y="1884"/>
                  <a:pt x="868" y="1884"/>
                  <a:pt x="868" y="1884"/>
                </a:cubicBezTo>
                <a:cubicBezTo>
                  <a:pt x="868" y="1884"/>
                  <a:pt x="868" y="1885"/>
                  <a:pt x="868" y="1885"/>
                </a:cubicBezTo>
                <a:cubicBezTo>
                  <a:pt x="868" y="1885"/>
                  <a:pt x="869" y="1885"/>
                  <a:pt x="869" y="1885"/>
                </a:cubicBezTo>
                <a:cubicBezTo>
                  <a:pt x="869" y="1885"/>
                  <a:pt x="869" y="1885"/>
                  <a:pt x="869" y="1885"/>
                </a:cubicBezTo>
                <a:cubicBezTo>
                  <a:pt x="869" y="1885"/>
                  <a:pt x="869" y="1884"/>
                  <a:pt x="869" y="1884"/>
                </a:cubicBezTo>
                <a:cubicBezTo>
                  <a:pt x="952" y="1830"/>
                  <a:pt x="952" y="1830"/>
                  <a:pt x="952" y="1830"/>
                </a:cubicBezTo>
                <a:cubicBezTo>
                  <a:pt x="965" y="1833"/>
                  <a:pt x="965" y="1833"/>
                  <a:pt x="965" y="1833"/>
                </a:cubicBezTo>
                <a:cubicBezTo>
                  <a:pt x="868" y="1897"/>
                  <a:pt x="868" y="1897"/>
                  <a:pt x="868" y="1897"/>
                </a:cubicBezTo>
                <a:cubicBezTo>
                  <a:pt x="868" y="1897"/>
                  <a:pt x="868" y="1897"/>
                  <a:pt x="868" y="1897"/>
                </a:cubicBezTo>
                <a:cubicBezTo>
                  <a:pt x="868" y="1898"/>
                  <a:pt x="868" y="1898"/>
                  <a:pt x="868" y="1898"/>
                </a:cubicBezTo>
                <a:cubicBezTo>
                  <a:pt x="868" y="1898"/>
                  <a:pt x="868" y="1898"/>
                  <a:pt x="868" y="1898"/>
                </a:cubicBezTo>
                <a:cubicBezTo>
                  <a:pt x="868" y="1898"/>
                  <a:pt x="868" y="1898"/>
                  <a:pt x="868" y="1898"/>
                </a:cubicBezTo>
                <a:cubicBezTo>
                  <a:pt x="868" y="1898"/>
                  <a:pt x="868" y="1898"/>
                  <a:pt x="868" y="1898"/>
                </a:cubicBezTo>
                <a:cubicBezTo>
                  <a:pt x="868" y="1898"/>
                  <a:pt x="868" y="1898"/>
                  <a:pt x="868" y="1898"/>
                </a:cubicBezTo>
                <a:cubicBezTo>
                  <a:pt x="868" y="1899"/>
                  <a:pt x="868" y="1899"/>
                  <a:pt x="868" y="1899"/>
                </a:cubicBezTo>
                <a:cubicBezTo>
                  <a:pt x="868" y="1899"/>
                  <a:pt x="868" y="1899"/>
                  <a:pt x="868" y="1899"/>
                </a:cubicBezTo>
                <a:cubicBezTo>
                  <a:pt x="868" y="1899"/>
                  <a:pt x="868" y="1899"/>
                  <a:pt x="868" y="1899"/>
                </a:cubicBezTo>
                <a:cubicBezTo>
                  <a:pt x="868" y="1899"/>
                  <a:pt x="868" y="1899"/>
                  <a:pt x="868" y="1899"/>
                </a:cubicBezTo>
                <a:cubicBezTo>
                  <a:pt x="868" y="1899"/>
                  <a:pt x="868" y="1899"/>
                  <a:pt x="868" y="1899"/>
                </a:cubicBezTo>
                <a:cubicBezTo>
                  <a:pt x="868" y="1899"/>
                  <a:pt x="868" y="1900"/>
                  <a:pt x="868" y="1900"/>
                </a:cubicBezTo>
                <a:cubicBezTo>
                  <a:pt x="868" y="1900"/>
                  <a:pt x="868" y="1900"/>
                  <a:pt x="868" y="1900"/>
                </a:cubicBezTo>
                <a:cubicBezTo>
                  <a:pt x="869" y="1900"/>
                  <a:pt x="869" y="1900"/>
                  <a:pt x="869" y="1900"/>
                </a:cubicBezTo>
                <a:cubicBezTo>
                  <a:pt x="1040" y="1945"/>
                  <a:pt x="1040" y="1945"/>
                  <a:pt x="1040" y="1945"/>
                </a:cubicBezTo>
                <a:cubicBezTo>
                  <a:pt x="1036" y="1952"/>
                  <a:pt x="1036" y="1952"/>
                  <a:pt x="1036" y="1952"/>
                </a:cubicBezTo>
                <a:cubicBezTo>
                  <a:pt x="878" y="1910"/>
                  <a:pt x="878" y="1910"/>
                  <a:pt x="878" y="1910"/>
                </a:cubicBezTo>
                <a:cubicBezTo>
                  <a:pt x="878" y="1910"/>
                  <a:pt x="878" y="1910"/>
                  <a:pt x="878" y="1910"/>
                </a:cubicBezTo>
                <a:cubicBezTo>
                  <a:pt x="878" y="1910"/>
                  <a:pt x="878" y="1910"/>
                  <a:pt x="878" y="1910"/>
                </a:cubicBezTo>
                <a:cubicBezTo>
                  <a:pt x="863" y="1906"/>
                  <a:pt x="863" y="1906"/>
                  <a:pt x="863" y="1906"/>
                </a:cubicBezTo>
                <a:cubicBezTo>
                  <a:pt x="862" y="1906"/>
                  <a:pt x="862" y="1906"/>
                  <a:pt x="862" y="1906"/>
                </a:cubicBezTo>
                <a:cubicBezTo>
                  <a:pt x="862" y="1906"/>
                  <a:pt x="862" y="1906"/>
                  <a:pt x="862" y="1906"/>
                </a:cubicBezTo>
                <a:cubicBezTo>
                  <a:pt x="862" y="1906"/>
                  <a:pt x="862" y="1906"/>
                  <a:pt x="861" y="1906"/>
                </a:cubicBezTo>
                <a:cubicBezTo>
                  <a:pt x="861" y="1906"/>
                  <a:pt x="861" y="1906"/>
                  <a:pt x="861" y="1906"/>
                </a:cubicBezTo>
                <a:cubicBezTo>
                  <a:pt x="861" y="1906"/>
                  <a:pt x="861" y="1906"/>
                  <a:pt x="861" y="1906"/>
                </a:cubicBezTo>
                <a:cubicBezTo>
                  <a:pt x="861" y="1906"/>
                  <a:pt x="861" y="1907"/>
                  <a:pt x="861" y="1907"/>
                </a:cubicBezTo>
                <a:cubicBezTo>
                  <a:pt x="861" y="1907"/>
                  <a:pt x="861" y="1907"/>
                  <a:pt x="861" y="1907"/>
                </a:cubicBezTo>
                <a:cubicBezTo>
                  <a:pt x="861" y="1907"/>
                  <a:pt x="861" y="1907"/>
                  <a:pt x="861" y="1907"/>
                </a:cubicBezTo>
                <a:cubicBezTo>
                  <a:pt x="861" y="1907"/>
                  <a:pt x="861" y="1908"/>
                  <a:pt x="861" y="1908"/>
                </a:cubicBezTo>
                <a:cubicBezTo>
                  <a:pt x="861" y="1908"/>
                  <a:pt x="861" y="1908"/>
                  <a:pt x="861" y="1908"/>
                </a:cubicBezTo>
                <a:cubicBezTo>
                  <a:pt x="970" y="2053"/>
                  <a:pt x="970" y="2053"/>
                  <a:pt x="970" y="2053"/>
                </a:cubicBezTo>
                <a:cubicBezTo>
                  <a:pt x="966" y="2059"/>
                  <a:pt x="966" y="2059"/>
                  <a:pt x="966" y="2059"/>
                </a:cubicBezTo>
                <a:cubicBezTo>
                  <a:pt x="960" y="2052"/>
                  <a:pt x="960" y="2052"/>
                  <a:pt x="960" y="2052"/>
                </a:cubicBezTo>
                <a:cubicBezTo>
                  <a:pt x="960" y="2052"/>
                  <a:pt x="960" y="2052"/>
                  <a:pt x="960" y="2052"/>
                </a:cubicBezTo>
                <a:cubicBezTo>
                  <a:pt x="860" y="1919"/>
                  <a:pt x="860" y="1919"/>
                  <a:pt x="860" y="1919"/>
                </a:cubicBezTo>
                <a:cubicBezTo>
                  <a:pt x="860" y="1919"/>
                  <a:pt x="860" y="1919"/>
                  <a:pt x="860" y="1918"/>
                </a:cubicBezTo>
                <a:cubicBezTo>
                  <a:pt x="860" y="1918"/>
                  <a:pt x="860" y="1918"/>
                  <a:pt x="860" y="1918"/>
                </a:cubicBezTo>
                <a:cubicBezTo>
                  <a:pt x="860" y="1918"/>
                  <a:pt x="859" y="1918"/>
                  <a:pt x="859" y="1918"/>
                </a:cubicBezTo>
                <a:cubicBezTo>
                  <a:pt x="859" y="1918"/>
                  <a:pt x="859" y="1918"/>
                  <a:pt x="859" y="1918"/>
                </a:cubicBezTo>
                <a:cubicBezTo>
                  <a:pt x="859" y="1918"/>
                  <a:pt x="859" y="1918"/>
                  <a:pt x="859" y="1918"/>
                </a:cubicBezTo>
                <a:cubicBezTo>
                  <a:pt x="859" y="1918"/>
                  <a:pt x="859" y="1918"/>
                  <a:pt x="859" y="1918"/>
                </a:cubicBezTo>
                <a:cubicBezTo>
                  <a:pt x="859" y="1918"/>
                  <a:pt x="859" y="1918"/>
                  <a:pt x="859" y="1918"/>
                </a:cubicBezTo>
                <a:cubicBezTo>
                  <a:pt x="859" y="1918"/>
                  <a:pt x="858" y="1918"/>
                  <a:pt x="858" y="1918"/>
                </a:cubicBezTo>
                <a:cubicBezTo>
                  <a:pt x="858" y="1918"/>
                  <a:pt x="858" y="1918"/>
                  <a:pt x="858" y="1918"/>
                </a:cubicBezTo>
                <a:cubicBezTo>
                  <a:pt x="858" y="1918"/>
                  <a:pt x="858" y="1918"/>
                  <a:pt x="858" y="1918"/>
                </a:cubicBezTo>
                <a:cubicBezTo>
                  <a:pt x="858" y="1918"/>
                  <a:pt x="858" y="1918"/>
                  <a:pt x="858" y="1918"/>
                </a:cubicBezTo>
                <a:cubicBezTo>
                  <a:pt x="858" y="1919"/>
                  <a:pt x="858" y="1919"/>
                  <a:pt x="857" y="1919"/>
                </a:cubicBezTo>
                <a:cubicBezTo>
                  <a:pt x="841" y="1981"/>
                  <a:pt x="841" y="1981"/>
                  <a:pt x="841" y="1981"/>
                </a:cubicBezTo>
                <a:cubicBezTo>
                  <a:pt x="836" y="1960"/>
                  <a:pt x="836" y="1960"/>
                  <a:pt x="836" y="1960"/>
                </a:cubicBezTo>
                <a:lnTo>
                  <a:pt x="877" y="1809"/>
                </a:lnTo>
                <a:close/>
                <a:moveTo>
                  <a:pt x="790" y="2170"/>
                </a:moveTo>
                <a:cubicBezTo>
                  <a:pt x="790" y="2170"/>
                  <a:pt x="790" y="2170"/>
                  <a:pt x="790" y="2170"/>
                </a:cubicBezTo>
                <a:cubicBezTo>
                  <a:pt x="790" y="2170"/>
                  <a:pt x="790" y="2170"/>
                  <a:pt x="790" y="2170"/>
                </a:cubicBezTo>
                <a:cubicBezTo>
                  <a:pt x="790" y="2170"/>
                  <a:pt x="790" y="2170"/>
                  <a:pt x="790" y="2170"/>
                </a:cubicBezTo>
                <a:cubicBezTo>
                  <a:pt x="791" y="2170"/>
                  <a:pt x="791" y="2170"/>
                  <a:pt x="791" y="2170"/>
                </a:cubicBezTo>
                <a:cubicBezTo>
                  <a:pt x="791" y="2170"/>
                  <a:pt x="791" y="2170"/>
                  <a:pt x="791" y="2170"/>
                </a:cubicBezTo>
                <a:cubicBezTo>
                  <a:pt x="791" y="2170"/>
                  <a:pt x="791" y="2170"/>
                  <a:pt x="791" y="2170"/>
                </a:cubicBezTo>
                <a:cubicBezTo>
                  <a:pt x="791" y="2170"/>
                  <a:pt x="791" y="2170"/>
                  <a:pt x="791" y="2170"/>
                </a:cubicBezTo>
                <a:cubicBezTo>
                  <a:pt x="849" y="2185"/>
                  <a:pt x="849" y="2185"/>
                  <a:pt x="849" y="2185"/>
                </a:cubicBezTo>
                <a:cubicBezTo>
                  <a:pt x="849" y="2185"/>
                  <a:pt x="849" y="2185"/>
                  <a:pt x="849" y="2185"/>
                </a:cubicBezTo>
                <a:cubicBezTo>
                  <a:pt x="849" y="2185"/>
                  <a:pt x="849" y="2185"/>
                  <a:pt x="849" y="2185"/>
                </a:cubicBezTo>
                <a:cubicBezTo>
                  <a:pt x="849" y="2185"/>
                  <a:pt x="849" y="2185"/>
                  <a:pt x="849" y="2185"/>
                </a:cubicBezTo>
                <a:cubicBezTo>
                  <a:pt x="850" y="2185"/>
                  <a:pt x="850" y="2185"/>
                  <a:pt x="850" y="2184"/>
                </a:cubicBezTo>
                <a:cubicBezTo>
                  <a:pt x="850" y="2184"/>
                  <a:pt x="850" y="2184"/>
                  <a:pt x="850" y="2184"/>
                </a:cubicBezTo>
                <a:cubicBezTo>
                  <a:pt x="852" y="2183"/>
                  <a:pt x="852" y="2183"/>
                  <a:pt x="852" y="2183"/>
                </a:cubicBezTo>
                <a:cubicBezTo>
                  <a:pt x="852" y="2182"/>
                  <a:pt x="852" y="2182"/>
                  <a:pt x="852" y="2182"/>
                </a:cubicBezTo>
                <a:cubicBezTo>
                  <a:pt x="852" y="2182"/>
                  <a:pt x="853" y="2182"/>
                  <a:pt x="853" y="2182"/>
                </a:cubicBezTo>
                <a:cubicBezTo>
                  <a:pt x="853" y="2182"/>
                  <a:pt x="853" y="2181"/>
                  <a:pt x="853" y="2181"/>
                </a:cubicBezTo>
                <a:cubicBezTo>
                  <a:pt x="853" y="2181"/>
                  <a:pt x="853" y="2181"/>
                  <a:pt x="853" y="2181"/>
                </a:cubicBezTo>
                <a:cubicBezTo>
                  <a:pt x="851" y="2176"/>
                  <a:pt x="851" y="2176"/>
                  <a:pt x="851" y="2176"/>
                </a:cubicBezTo>
                <a:cubicBezTo>
                  <a:pt x="870" y="2181"/>
                  <a:pt x="870" y="2181"/>
                  <a:pt x="870" y="2181"/>
                </a:cubicBezTo>
                <a:cubicBezTo>
                  <a:pt x="861" y="2189"/>
                  <a:pt x="861" y="2189"/>
                  <a:pt x="861" y="2189"/>
                </a:cubicBezTo>
                <a:cubicBezTo>
                  <a:pt x="779" y="2169"/>
                  <a:pt x="779" y="2169"/>
                  <a:pt x="779" y="2169"/>
                </a:cubicBezTo>
                <a:cubicBezTo>
                  <a:pt x="782" y="2159"/>
                  <a:pt x="782" y="2159"/>
                  <a:pt x="782" y="2159"/>
                </a:cubicBezTo>
                <a:cubicBezTo>
                  <a:pt x="792" y="2162"/>
                  <a:pt x="792" y="2162"/>
                  <a:pt x="792" y="2162"/>
                </a:cubicBezTo>
                <a:cubicBezTo>
                  <a:pt x="790" y="2169"/>
                  <a:pt x="790" y="2169"/>
                  <a:pt x="790" y="2169"/>
                </a:cubicBezTo>
                <a:cubicBezTo>
                  <a:pt x="790" y="2169"/>
                  <a:pt x="790" y="2169"/>
                  <a:pt x="790" y="2169"/>
                </a:cubicBezTo>
                <a:cubicBezTo>
                  <a:pt x="790" y="2169"/>
                  <a:pt x="790" y="2169"/>
                  <a:pt x="790" y="2169"/>
                </a:cubicBezTo>
                <a:cubicBezTo>
                  <a:pt x="790" y="2169"/>
                  <a:pt x="790" y="2169"/>
                  <a:pt x="790" y="2169"/>
                </a:cubicBezTo>
                <a:cubicBezTo>
                  <a:pt x="790" y="2169"/>
                  <a:pt x="790" y="2169"/>
                  <a:pt x="790" y="2169"/>
                </a:cubicBezTo>
                <a:cubicBezTo>
                  <a:pt x="790" y="2169"/>
                  <a:pt x="790" y="2169"/>
                  <a:pt x="790" y="2170"/>
                </a:cubicBezTo>
                <a:close/>
                <a:moveTo>
                  <a:pt x="848" y="2175"/>
                </a:moveTo>
                <a:cubicBezTo>
                  <a:pt x="850" y="2181"/>
                  <a:pt x="850" y="2181"/>
                  <a:pt x="850" y="2181"/>
                </a:cubicBezTo>
                <a:cubicBezTo>
                  <a:pt x="849" y="2182"/>
                  <a:pt x="849" y="2182"/>
                  <a:pt x="849" y="2182"/>
                </a:cubicBezTo>
                <a:cubicBezTo>
                  <a:pt x="793" y="2168"/>
                  <a:pt x="793" y="2168"/>
                  <a:pt x="793" y="2168"/>
                </a:cubicBezTo>
                <a:cubicBezTo>
                  <a:pt x="795" y="2162"/>
                  <a:pt x="795" y="2162"/>
                  <a:pt x="795" y="2162"/>
                </a:cubicBezTo>
                <a:lnTo>
                  <a:pt x="848" y="2175"/>
                </a:lnTo>
                <a:close/>
                <a:moveTo>
                  <a:pt x="795" y="2160"/>
                </a:moveTo>
                <a:cubicBezTo>
                  <a:pt x="818" y="2077"/>
                  <a:pt x="818" y="2077"/>
                  <a:pt x="818" y="2077"/>
                </a:cubicBezTo>
                <a:cubicBezTo>
                  <a:pt x="847" y="2172"/>
                  <a:pt x="847" y="2172"/>
                  <a:pt x="847" y="2172"/>
                </a:cubicBezTo>
                <a:lnTo>
                  <a:pt x="795" y="2160"/>
                </a:lnTo>
                <a:close/>
                <a:moveTo>
                  <a:pt x="850" y="2173"/>
                </a:moveTo>
                <a:cubicBezTo>
                  <a:pt x="819" y="2071"/>
                  <a:pt x="819" y="2071"/>
                  <a:pt x="819" y="2071"/>
                </a:cubicBezTo>
                <a:cubicBezTo>
                  <a:pt x="819" y="2071"/>
                  <a:pt x="819" y="2071"/>
                  <a:pt x="819" y="2071"/>
                </a:cubicBezTo>
                <a:cubicBezTo>
                  <a:pt x="819" y="2071"/>
                  <a:pt x="819" y="2071"/>
                  <a:pt x="819" y="2071"/>
                </a:cubicBezTo>
                <a:cubicBezTo>
                  <a:pt x="819" y="2071"/>
                  <a:pt x="819" y="2071"/>
                  <a:pt x="819" y="2071"/>
                </a:cubicBezTo>
                <a:cubicBezTo>
                  <a:pt x="819" y="2071"/>
                  <a:pt x="818" y="2071"/>
                  <a:pt x="818" y="2071"/>
                </a:cubicBezTo>
                <a:cubicBezTo>
                  <a:pt x="818" y="2071"/>
                  <a:pt x="818" y="2071"/>
                  <a:pt x="818" y="2070"/>
                </a:cubicBezTo>
                <a:cubicBezTo>
                  <a:pt x="818" y="2070"/>
                  <a:pt x="818" y="2070"/>
                  <a:pt x="818" y="2070"/>
                </a:cubicBezTo>
                <a:cubicBezTo>
                  <a:pt x="818" y="2070"/>
                  <a:pt x="818" y="2070"/>
                  <a:pt x="818" y="2070"/>
                </a:cubicBezTo>
                <a:cubicBezTo>
                  <a:pt x="818" y="2070"/>
                  <a:pt x="818" y="2070"/>
                  <a:pt x="818" y="2070"/>
                </a:cubicBezTo>
                <a:cubicBezTo>
                  <a:pt x="818" y="2070"/>
                  <a:pt x="817" y="2070"/>
                  <a:pt x="817" y="2070"/>
                </a:cubicBezTo>
                <a:cubicBezTo>
                  <a:pt x="817" y="2070"/>
                  <a:pt x="817" y="2070"/>
                  <a:pt x="817" y="2070"/>
                </a:cubicBezTo>
                <a:cubicBezTo>
                  <a:pt x="817" y="2070"/>
                  <a:pt x="817" y="2070"/>
                  <a:pt x="817" y="2070"/>
                </a:cubicBezTo>
                <a:cubicBezTo>
                  <a:pt x="817" y="2071"/>
                  <a:pt x="817" y="2071"/>
                  <a:pt x="817" y="2071"/>
                </a:cubicBezTo>
                <a:cubicBezTo>
                  <a:pt x="817" y="2071"/>
                  <a:pt x="817" y="2071"/>
                  <a:pt x="817" y="2071"/>
                </a:cubicBezTo>
                <a:cubicBezTo>
                  <a:pt x="817" y="2071"/>
                  <a:pt x="817" y="2071"/>
                  <a:pt x="816" y="2071"/>
                </a:cubicBezTo>
                <a:cubicBezTo>
                  <a:pt x="816" y="2071"/>
                  <a:pt x="816" y="2071"/>
                  <a:pt x="816" y="2071"/>
                </a:cubicBezTo>
                <a:cubicBezTo>
                  <a:pt x="816" y="2071"/>
                  <a:pt x="816" y="2071"/>
                  <a:pt x="816" y="2071"/>
                </a:cubicBezTo>
                <a:cubicBezTo>
                  <a:pt x="793" y="2159"/>
                  <a:pt x="793" y="2159"/>
                  <a:pt x="793" y="2159"/>
                </a:cubicBezTo>
                <a:cubicBezTo>
                  <a:pt x="783" y="2156"/>
                  <a:pt x="783" y="2156"/>
                  <a:pt x="783" y="2156"/>
                </a:cubicBezTo>
                <a:cubicBezTo>
                  <a:pt x="821" y="2015"/>
                  <a:pt x="821" y="2015"/>
                  <a:pt x="821" y="2015"/>
                </a:cubicBezTo>
                <a:cubicBezTo>
                  <a:pt x="832" y="2006"/>
                  <a:pt x="832" y="2006"/>
                  <a:pt x="832" y="2006"/>
                </a:cubicBezTo>
                <a:cubicBezTo>
                  <a:pt x="833" y="2010"/>
                  <a:pt x="833" y="2010"/>
                  <a:pt x="833" y="2010"/>
                </a:cubicBezTo>
                <a:cubicBezTo>
                  <a:pt x="828" y="2030"/>
                  <a:pt x="828" y="2030"/>
                  <a:pt x="828" y="2030"/>
                </a:cubicBezTo>
                <a:cubicBezTo>
                  <a:pt x="828" y="2030"/>
                  <a:pt x="828" y="2030"/>
                  <a:pt x="828" y="2030"/>
                </a:cubicBezTo>
                <a:cubicBezTo>
                  <a:pt x="828" y="2030"/>
                  <a:pt x="828" y="2030"/>
                  <a:pt x="828" y="2030"/>
                </a:cubicBezTo>
                <a:cubicBezTo>
                  <a:pt x="828" y="2030"/>
                  <a:pt x="828" y="2030"/>
                  <a:pt x="828" y="2030"/>
                </a:cubicBezTo>
                <a:cubicBezTo>
                  <a:pt x="828" y="2030"/>
                  <a:pt x="828" y="2030"/>
                  <a:pt x="828" y="2030"/>
                </a:cubicBezTo>
                <a:cubicBezTo>
                  <a:pt x="825" y="2040"/>
                  <a:pt x="825" y="2040"/>
                  <a:pt x="825" y="2040"/>
                </a:cubicBezTo>
                <a:cubicBezTo>
                  <a:pt x="825" y="2040"/>
                  <a:pt x="825" y="2040"/>
                  <a:pt x="825" y="2040"/>
                </a:cubicBezTo>
                <a:cubicBezTo>
                  <a:pt x="822" y="2050"/>
                  <a:pt x="822" y="2050"/>
                  <a:pt x="822" y="2050"/>
                </a:cubicBezTo>
                <a:cubicBezTo>
                  <a:pt x="822" y="2050"/>
                  <a:pt x="822" y="2050"/>
                  <a:pt x="822" y="2050"/>
                </a:cubicBezTo>
                <a:cubicBezTo>
                  <a:pt x="822" y="2051"/>
                  <a:pt x="822" y="2051"/>
                  <a:pt x="822" y="2051"/>
                </a:cubicBezTo>
                <a:cubicBezTo>
                  <a:pt x="822" y="2051"/>
                  <a:pt x="822" y="2051"/>
                  <a:pt x="822" y="2051"/>
                </a:cubicBezTo>
                <a:cubicBezTo>
                  <a:pt x="822" y="2051"/>
                  <a:pt x="822" y="2051"/>
                  <a:pt x="822" y="2051"/>
                </a:cubicBezTo>
                <a:cubicBezTo>
                  <a:pt x="859" y="2173"/>
                  <a:pt x="859" y="2173"/>
                  <a:pt x="859" y="2173"/>
                </a:cubicBezTo>
                <a:cubicBezTo>
                  <a:pt x="859" y="2173"/>
                  <a:pt x="859" y="2173"/>
                  <a:pt x="860" y="2173"/>
                </a:cubicBezTo>
                <a:cubicBezTo>
                  <a:pt x="860" y="2173"/>
                  <a:pt x="860" y="2173"/>
                  <a:pt x="860" y="2173"/>
                </a:cubicBezTo>
                <a:cubicBezTo>
                  <a:pt x="860" y="2173"/>
                  <a:pt x="860" y="2173"/>
                  <a:pt x="860" y="2173"/>
                </a:cubicBezTo>
                <a:cubicBezTo>
                  <a:pt x="860" y="2174"/>
                  <a:pt x="860" y="2174"/>
                  <a:pt x="861" y="2174"/>
                </a:cubicBezTo>
                <a:cubicBezTo>
                  <a:pt x="861" y="2174"/>
                  <a:pt x="861" y="2174"/>
                  <a:pt x="861" y="2174"/>
                </a:cubicBezTo>
                <a:cubicBezTo>
                  <a:pt x="861" y="2174"/>
                  <a:pt x="861" y="2174"/>
                  <a:pt x="861" y="2174"/>
                </a:cubicBezTo>
                <a:cubicBezTo>
                  <a:pt x="861" y="2174"/>
                  <a:pt x="861" y="2174"/>
                  <a:pt x="861" y="2174"/>
                </a:cubicBezTo>
                <a:cubicBezTo>
                  <a:pt x="861" y="2174"/>
                  <a:pt x="861" y="2173"/>
                  <a:pt x="862" y="2173"/>
                </a:cubicBezTo>
                <a:cubicBezTo>
                  <a:pt x="862" y="2173"/>
                  <a:pt x="862" y="2173"/>
                  <a:pt x="862" y="2173"/>
                </a:cubicBezTo>
                <a:cubicBezTo>
                  <a:pt x="869" y="2166"/>
                  <a:pt x="869" y="2166"/>
                  <a:pt x="869" y="2166"/>
                </a:cubicBezTo>
                <a:cubicBezTo>
                  <a:pt x="870" y="2167"/>
                  <a:pt x="870" y="2167"/>
                  <a:pt x="870" y="2167"/>
                </a:cubicBezTo>
                <a:cubicBezTo>
                  <a:pt x="871" y="2178"/>
                  <a:pt x="871" y="2178"/>
                  <a:pt x="871" y="2178"/>
                </a:cubicBezTo>
                <a:lnTo>
                  <a:pt x="850" y="2173"/>
                </a:lnTo>
                <a:close/>
                <a:moveTo>
                  <a:pt x="794" y="2020"/>
                </a:moveTo>
                <a:cubicBezTo>
                  <a:pt x="818" y="2001"/>
                  <a:pt x="818" y="2001"/>
                  <a:pt x="818" y="2001"/>
                </a:cubicBezTo>
                <a:cubicBezTo>
                  <a:pt x="814" y="2017"/>
                  <a:pt x="814" y="2017"/>
                  <a:pt x="814" y="2017"/>
                </a:cubicBezTo>
                <a:cubicBezTo>
                  <a:pt x="784" y="2040"/>
                  <a:pt x="784" y="2040"/>
                  <a:pt x="784" y="2040"/>
                </a:cubicBezTo>
                <a:lnTo>
                  <a:pt x="794" y="2020"/>
                </a:lnTo>
                <a:close/>
                <a:moveTo>
                  <a:pt x="774" y="2047"/>
                </a:moveTo>
                <a:cubicBezTo>
                  <a:pt x="755" y="2061"/>
                  <a:pt x="755" y="2061"/>
                  <a:pt x="755" y="2061"/>
                </a:cubicBezTo>
                <a:cubicBezTo>
                  <a:pt x="755" y="2049"/>
                  <a:pt x="755" y="2049"/>
                  <a:pt x="755" y="2049"/>
                </a:cubicBezTo>
                <a:cubicBezTo>
                  <a:pt x="784" y="2027"/>
                  <a:pt x="784" y="2027"/>
                  <a:pt x="784" y="2027"/>
                </a:cubicBezTo>
                <a:lnTo>
                  <a:pt x="774" y="2047"/>
                </a:lnTo>
                <a:close/>
                <a:moveTo>
                  <a:pt x="822" y="1998"/>
                </a:moveTo>
                <a:cubicBezTo>
                  <a:pt x="822" y="1998"/>
                  <a:pt x="822" y="1998"/>
                  <a:pt x="822" y="1998"/>
                </a:cubicBezTo>
                <a:cubicBezTo>
                  <a:pt x="818" y="2013"/>
                  <a:pt x="818" y="2013"/>
                  <a:pt x="818" y="2013"/>
                </a:cubicBezTo>
                <a:cubicBezTo>
                  <a:pt x="817" y="2014"/>
                  <a:pt x="817" y="2014"/>
                  <a:pt x="817" y="2014"/>
                </a:cubicBezTo>
                <a:lnTo>
                  <a:pt x="822" y="1998"/>
                </a:lnTo>
                <a:close/>
                <a:moveTo>
                  <a:pt x="841" y="2045"/>
                </a:moveTo>
                <a:cubicBezTo>
                  <a:pt x="869" y="2162"/>
                  <a:pt x="869" y="2162"/>
                  <a:pt x="869" y="2162"/>
                </a:cubicBezTo>
                <a:cubicBezTo>
                  <a:pt x="861" y="2170"/>
                  <a:pt x="861" y="2170"/>
                  <a:pt x="861" y="2170"/>
                </a:cubicBezTo>
                <a:cubicBezTo>
                  <a:pt x="825" y="2051"/>
                  <a:pt x="825" y="2051"/>
                  <a:pt x="825" y="2051"/>
                </a:cubicBezTo>
                <a:cubicBezTo>
                  <a:pt x="827" y="2042"/>
                  <a:pt x="827" y="2042"/>
                  <a:pt x="827" y="2042"/>
                </a:cubicBezTo>
                <a:lnTo>
                  <a:pt x="841" y="2045"/>
                </a:lnTo>
                <a:close/>
                <a:moveTo>
                  <a:pt x="828" y="2039"/>
                </a:moveTo>
                <a:cubicBezTo>
                  <a:pt x="830" y="2032"/>
                  <a:pt x="830" y="2032"/>
                  <a:pt x="830" y="2032"/>
                </a:cubicBezTo>
                <a:cubicBezTo>
                  <a:pt x="838" y="2034"/>
                  <a:pt x="838" y="2034"/>
                  <a:pt x="838" y="2034"/>
                </a:cubicBezTo>
                <a:cubicBezTo>
                  <a:pt x="840" y="2042"/>
                  <a:pt x="840" y="2042"/>
                  <a:pt x="840" y="2042"/>
                </a:cubicBezTo>
                <a:lnTo>
                  <a:pt x="828" y="2039"/>
                </a:lnTo>
                <a:close/>
                <a:moveTo>
                  <a:pt x="841" y="2035"/>
                </a:moveTo>
                <a:cubicBezTo>
                  <a:pt x="851" y="2037"/>
                  <a:pt x="851" y="2037"/>
                  <a:pt x="851" y="2037"/>
                </a:cubicBezTo>
                <a:cubicBezTo>
                  <a:pt x="853" y="2046"/>
                  <a:pt x="853" y="2046"/>
                  <a:pt x="853" y="2046"/>
                </a:cubicBezTo>
                <a:cubicBezTo>
                  <a:pt x="843" y="2043"/>
                  <a:pt x="843" y="2043"/>
                  <a:pt x="843" y="2043"/>
                </a:cubicBezTo>
                <a:lnTo>
                  <a:pt x="841" y="2035"/>
                </a:lnTo>
                <a:close/>
                <a:moveTo>
                  <a:pt x="841" y="2032"/>
                </a:moveTo>
                <a:cubicBezTo>
                  <a:pt x="836" y="2010"/>
                  <a:pt x="836" y="2010"/>
                  <a:pt x="836" y="2010"/>
                </a:cubicBezTo>
                <a:cubicBezTo>
                  <a:pt x="841" y="1993"/>
                  <a:pt x="841" y="1993"/>
                  <a:pt x="841" y="1993"/>
                </a:cubicBezTo>
                <a:cubicBezTo>
                  <a:pt x="850" y="2034"/>
                  <a:pt x="850" y="2034"/>
                  <a:pt x="850" y="2034"/>
                </a:cubicBezTo>
                <a:lnTo>
                  <a:pt x="841" y="2032"/>
                </a:lnTo>
                <a:close/>
                <a:moveTo>
                  <a:pt x="838" y="2031"/>
                </a:moveTo>
                <a:cubicBezTo>
                  <a:pt x="831" y="2029"/>
                  <a:pt x="831" y="2029"/>
                  <a:pt x="831" y="2029"/>
                </a:cubicBezTo>
                <a:cubicBezTo>
                  <a:pt x="834" y="2016"/>
                  <a:pt x="834" y="2016"/>
                  <a:pt x="834" y="2016"/>
                </a:cubicBezTo>
                <a:lnTo>
                  <a:pt x="838" y="2031"/>
                </a:lnTo>
                <a:close/>
                <a:moveTo>
                  <a:pt x="871" y="2160"/>
                </a:moveTo>
                <a:cubicBezTo>
                  <a:pt x="844" y="2046"/>
                  <a:pt x="844" y="2046"/>
                  <a:pt x="844" y="2046"/>
                </a:cubicBezTo>
                <a:cubicBezTo>
                  <a:pt x="854" y="2049"/>
                  <a:pt x="854" y="2049"/>
                  <a:pt x="854" y="2049"/>
                </a:cubicBezTo>
                <a:cubicBezTo>
                  <a:pt x="878" y="2153"/>
                  <a:pt x="878" y="2153"/>
                  <a:pt x="878" y="2153"/>
                </a:cubicBezTo>
                <a:lnTo>
                  <a:pt x="871" y="2160"/>
                </a:lnTo>
                <a:close/>
                <a:moveTo>
                  <a:pt x="879" y="2156"/>
                </a:moveTo>
                <a:cubicBezTo>
                  <a:pt x="882" y="2169"/>
                  <a:pt x="882" y="2169"/>
                  <a:pt x="882" y="2169"/>
                </a:cubicBezTo>
                <a:cubicBezTo>
                  <a:pt x="874" y="2177"/>
                  <a:pt x="874" y="2177"/>
                  <a:pt x="874" y="2177"/>
                </a:cubicBezTo>
                <a:cubicBezTo>
                  <a:pt x="873" y="2166"/>
                  <a:pt x="873" y="2166"/>
                  <a:pt x="873" y="2166"/>
                </a:cubicBezTo>
                <a:cubicBezTo>
                  <a:pt x="873" y="2166"/>
                  <a:pt x="873" y="2166"/>
                  <a:pt x="873" y="2166"/>
                </a:cubicBezTo>
                <a:cubicBezTo>
                  <a:pt x="873" y="2166"/>
                  <a:pt x="873" y="2166"/>
                  <a:pt x="873" y="2166"/>
                </a:cubicBezTo>
                <a:cubicBezTo>
                  <a:pt x="872" y="2163"/>
                  <a:pt x="872" y="2163"/>
                  <a:pt x="872" y="2163"/>
                </a:cubicBezTo>
                <a:lnTo>
                  <a:pt x="879" y="2156"/>
                </a:lnTo>
                <a:close/>
                <a:moveTo>
                  <a:pt x="857" y="2049"/>
                </a:moveTo>
                <a:cubicBezTo>
                  <a:pt x="956" y="2075"/>
                  <a:pt x="956" y="2075"/>
                  <a:pt x="956" y="2075"/>
                </a:cubicBezTo>
                <a:cubicBezTo>
                  <a:pt x="952" y="2081"/>
                  <a:pt x="952" y="2081"/>
                  <a:pt x="952" y="2081"/>
                </a:cubicBezTo>
                <a:cubicBezTo>
                  <a:pt x="881" y="2151"/>
                  <a:pt x="881" y="2151"/>
                  <a:pt x="881" y="2151"/>
                </a:cubicBezTo>
                <a:lnTo>
                  <a:pt x="857" y="2049"/>
                </a:lnTo>
                <a:close/>
                <a:moveTo>
                  <a:pt x="856" y="2046"/>
                </a:moveTo>
                <a:cubicBezTo>
                  <a:pt x="854" y="2038"/>
                  <a:pt x="854" y="2038"/>
                  <a:pt x="854" y="2038"/>
                </a:cubicBezTo>
                <a:cubicBezTo>
                  <a:pt x="962" y="2066"/>
                  <a:pt x="962" y="2066"/>
                  <a:pt x="962" y="2066"/>
                </a:cubicBezTo>
                <a:cubicBezTo>
                  <a:pt x="958" y="2072"/>
                  <a:pt x="958" y="2072"/>
                  <a:pt x="958" y="2072"/>
                </a:cubicBezTo>
                <a:lnTo>
                  <a:pt x="856" y="2046"/>
                </a:lnTo>
                <a:close/>
                <a:moveTo>
                  <a:pt x="853" y="2035"/>
                </a:moveTo>
                <a:cubicBezTo>
                  <a:pt x="842" y="1987"/>
                  <a:pt x="842" y="1987"/>
                  <a:pt x="842" y="1987"/>
                </a:cubicBezTo>
                <a:cubicBezTo>
                  <a:pt x="859" y="1923"/>
                  <a:pt x="859" y="1923"/>
                  <a:pt x="859" y="1923"/>
                </a:cubicBezTo>
                <a:cubicBezTo>
                  <a:pt x="958" y="2053"/>
                  <a:pt x="958" y="2053"/>
                  <a:pt x="958" y="2053"/>
                </a:cubicBezTo>
                <a:cubicBezTo>
                  <a:pt x="958" y="2053"/>
                  <a:pt x="958" y="2053"/>
                  <a:pt x="958" y="2053"/>
                </a:cubicBezTo>
                <a:cubicBezTo>
                  <a:pt x="965" y="2062"/>
                  <a:pt x="965" y="2062"/>
                  <a:pt x="965" y="2062"/>
                </a:cubicBezTo>
                <a:cubicBezTo>
                  <a:pt x="964" y="2063"/>
                  <a:pt x="964" y="2063"/>
                  <a:pt x="964" y="2063"/>
                </a:cubicBezTo>
                <a:lnTo>
                  <a:pt x="853" y="2035"/>
                </a:lnTo>
                <a:close/>
                <a:moveTo>
                  <a:pt x="839" y="1987"/>
                </a:moveTo>
                <a:cubicBezTo>
                  <a:pt x="834" y="2005"/>
                  <a:pt x="834" y="2005"/>
                  <a:pt x="834" y="2005"/>
                </a:cubicBezTo>
                <a:cubicBezTo>
                  <a:pt x="834" y="2004"/>
                  <a:pt x="834" y="2004"/>
                  <a:pt x="834" y="2004"/>
                </a:cubicBezTo>
                <a:cubicBezTo>
                  <a:pt x="834" y="2004"/>
                  <a:pt x="834" y="2003"/>
                  <a:pt x="834" y="2003"/>
                </a:cubicBezTo>
                <a:cubicBezTo>
                  <a:pt x="834" y="2003"/>
                  <a:pt x="834" y="2003"/>
                  <a:pt x="834" y="2003"/>
                </a:cubicBezTo>
                <a:cubicBezTo>
                  <a:pt x="834" y="2003"/>
                  <a:pt x="834" y="2003"/>
                  <a:pt x="834" y="2003"/>
                </a:cubicBezTo>
                <a:cubicBezTo>
                  <a:pt x="834" y="2003"/>
                  <a:pt x="833" y="2003"/>
                  <a:pt x="833" y="2003"/>
                </a:cubicBezTo>
                <a:cubicBezTo>
                  <a:pt x="833" y="2003"/>
                  <a:pt x="833" y="2003"/>
                  <a:pt x="833" y="2003"/>
                </a:cubicBezTo>
                <a:cubicBezTo>
                  <a:pt x="833" y="2003"/>
                  <a:pt x="833" y="2003"/>
                  <a:pt x="832" y="2003"/>
                </a:cubicBezTo>
                <a:cubicBezTo>
                  <a:pt x="832" y="2003"/>
                  <a:pt x="832" y="2003"/>
                  <a:pt x="832" y="2003"/>
                </a:cubicBezTo>
                <a:cubicBezTo>
                  <a:pt x="832" y="2003"/>
                  <a:pt x="832" y="2003"/>
                  <a:pt x="832" y="2003"/>
                </a:cubicBezTo>
                <a:cubicBezTo>
                  <a:pt x="822" y="2010"/>
                  <a:pt x="822" y="2010"/>
                  <a:pt x="822" y="2010"/>
                </a:cubicBezTo>
                <a:cubicBezTo>
                  <a:pt x="826" y="1995"/>
                  <a:pt x="826" y="1995"/>
                  <a:pt x="826" y="1995"/>
                </a:cubicBezTo>
                <a:cubicBezTo>
                  <a:pt x="828" y="1994"/>
                  <a:pt x="828" y="1994"/>
                  <a:pt x="828" y="1994"/>
                </a:cubicBezTo>
                <a:cubicBezTo>
                  <a:pt x="828" y="1994"/>
                  <a:pt x="828" y="1993"/>
                  <a:pt x="828" y="1993"/>
                </a:cubicBezTo>
                <a:cubicBezTo>
                  <a:pt x="828" y="1993"/>
                  <a:pt x="828" y="1993"/>
                  <a:pt x="828" y="1993"/>
                </a:cubicBezTo>
                <a:cubicBezTo>
                  <a:pt x="828" y="1993"/>
                  <a:pt x="828" y="1993"/>
                  <a:pt x="828" y="1993"/>
                </a:cubicBezTo>
                <a:cubicBezTo>
                  <a:pt x="828" y="1992"/>
                  <a:pt x="828" y="1992"/>
                  <a:pt x="828" y="1992"/>
                </a:cubicBezTo>
                <a:cubicBezTo>
                  <a:pt x="828" y="1992"/>
                  <a:pt x="828" y="1992"/>
                  <a:pt x="828" y="1992"/>
                </a:cubicBezTo>
                <a:cubicBezTo>
                  <a:pt x="828" y="1992"/>
                  <a:pt x="828" y="1992"/>
                  <a:pt x="828" y="1992"/>
                </a:cubicBezTo>
                <a:cubicBezTo>
                  <a:pt x="828" y="1991"/>
                  <a:pt x="828" y="1991"/>
                  <a:pt x="827" y="1991"/>
                </a:cubicBezTo>
                <a:cubicBezTo>
                  <a:pt x="834" y="1966"/>
                  <a:pt x="834" y="1966"/>
                  <a:pt x="834" y="1966"/>
                </a:cubicBezTo>
                <a:lnTo>
                  <a:pt x="839" y="1987"/>
                </a:lnTo>
                <a:close/>
                <a:moveTo>
                  <a:pt x="823" y="1994"/>
                </a:moveTo>
                <a:cubicBezTo>
                  <a:pt x="823" y="1993"/>
                  <a:pt x="823" y="1993"/>
                  <a:pt x="823" y="1993"/>
                </a:cubicBezTo>
                <a:cubicBezTo>
                  <a:pt x="824" y="1993"/>
                  <a:pt x="824" y="1993"/>
                  <a:pt x="824" y="1993"/>
                </a:cubicBezTo>
                <a:cubicBezTo>
                  <a:pt x="824" y="1993"/>
                  <a:pt x="824" y="1993"/>
                  <a:pt x="824" y="1993"/>
                </a:cubicBezTo>
                <a:lnTo>
                  <a:pt x="823" y="1994"/>
                </a:lnTo>
                <a:close/>
                <a:moveTo>
                  <a:pt x="824" y="1990"/>
                </a:moveTo>
                <a:cubicBezTo>
                  <a:pt x="826" y="1981"/>
                  <a:pt x="826" y="1981"/>
                  <a:pt x="826" y="1981"/>
                </a:cubicBezTo>
                <a:cubicBezTo>
                  <a:pt x="827" y="1981"/>
                  <a:pt x="827" y="1981"/>
                  <a:pt x="827" y="1981"/>
                </a:cubicBezTo>
                <a:cubicBezTo>
                  <a:pt x="827" y="1981"/>
                  <a:pt x="827" y="1981"/>
                  <a:pt x="827" y="1981"/>
                </a:cubicBezTo>
                <a:cubicBezTo>
                  <a:pt x="824" y="1990"/>
                  <a:pt x="824" y="1990"/>
                  <a:pt x="824" y="1990"/>
                </a:cubicBezTo>
                <a:close/>
                <a:moveTo>
                  <a:pt x="828" y="1977"/>
                </a:moveTo>
                <a:cubicBezTo>
                  <a:pt x="828" y="1976"/>
                  <a:pt x="828" y="1976"/>
                  <a:pt x="828" y="1976"/>
                </a:cubicBezTo>
                <a:cubicBezTo>
                  <a:pt x="832" y="1959"/>
                  <a:pt x="832" y="1959"/>
                  <a:pt x="832" y="1959"/>
                </a:cubicBezTo>
                <a:cubicBezTo>
                  <a:pt x="833" y="1960"/>
                  <a:pt x="833" y="1960"/>
                  <a:pt x="833" y="1960"/>
                </a:cubicBezTo>
                <a:lnTo>
                  <a:pt x="828" y="1977"/>
                </a:lnTo>
                <a:close/>
                <a:moveTo>
                  <a:pt x="833" y="1947"/>
                </a:moveTo>
                <a:cubicBezTo>
                  <a:pt x="832" y="1944"/>
                  <a:pt x="832" y="1944"/>
                  <a:pt x="832" y="1944"/>
                </a:cubicBezTo>
                <a:cubicBezTo>
                  <a:pt x="836" y="1936"/>
                  <a:pt x="836" y="1936"/>
                  <a:pt x="836" y="1936"/>
                </a:cubicBezTo>
                <a:lnTo>
                  <a:pt x="833" y="1947"/>
                </a:lnTo>
                <a:close/>
                <a:moveTo>
                  <a:pt x="830" y="1935"/>
                </a:moveTo>
                <a:cubicBezTo>
                  <a:pt x="829" y="1930"/>
                  <a:pt x="829" y="1930"/>
                  <a:pt x="829" y="1930"/>
                </a:cubicBezTo>
                <a:cubicBezTo>
                  <a:pt x="838" y="1919"/>
                  <a:pt x="838" y="1919"/>
                  <a:pt x="838" y="1919"/>
                </a:cubicBezTo>
                <a:lnTo>
                  <a:pt x="830" y="1935"/>
                </a:lnTo>
                <a:close/>
                <a:moveTo>
                  <a:pt x="830" y="1947"/>
                </a:moveTo>
                <a:cubicBezTo>
                  <a:pt x="831" y="1953"/>
                  <a:pt x="831" y="1953"/>
                  <a:pt x="831" y="1953"/>
                </a:cubicBezTo>
                <a:cubicBezTo>
                  <a:pt x="826" y="1970"/>
                  <a:pt x="826" y="1970"/>
                  <a:pt x="826" y="1970"/>
                </a:cubicBezTo>
                <a:cubicBezTo>
                  <a:pt x="824" y="1960"/>
                  <a:pt x="824" y="1960"/>
                  <a:pt x="824" y="1960"/>
                </a:cubicBezTo>
                <a:lnTo>
                  <a:pt x="830" y="1947"/>
                </a:lnTo>
                <a:close/>
                <a:moveTo>
                  <a:pt x="822" y="1951"/>
                </a:moveTo>
                <a:cubicBezTo>
                  <a:pt x="819" y="1941"/>
                  <a:pt x="819" y="1941"/>
                  <a:pt x="819" y="1941"/>
                </a:cubicBezTo>
                <a:cubicBezTo>
                  <a:pt x="826" y="1933"/>
                  <a:pt x="826" y="1933"/>
                  <a:pt x="826" y="1933"/>
                </a:cubicBezTo>
                <a:cubicBezTo>
                  <a:pt x="828" y="1939"/>
                  <a:pt x="828" y="1939"/>
                  <a:pt x="828" y="1939"/>
                </a:cubicBezTo>
                <a:lnTo>
                  <a:pt x="822" y="1951"/>
                </a:lnTo>
                <a:close/>
                <a:moveTo>
                  <a:pt x="825" y="1976"/>
                </a:moveTo>
                <a:cubicBezTo>
                  <a:pt x="824" y="1978"/>
                  <a:pt x="824" y="1978"/>
                  <a:pt x="824" y="1978"/>
                </a:cubicBezTo>
                <a:cubicBezTo>
                  <a:pt x="816" y="1975"/>
                  <a:pt x="816" y="1975"/>
                  <a:pt x="816" y="1975"/>
                </a:cubicBezTo>
                <a:cubicBezTo>
                  <a:pt x="822" y="1963"/>
                  <a:pt x="822" y="1963"/>
                  <a:pt x="822" y="1963"/>
                </a:cubicBezTo>
                <a:lnTo>
                  <a:pt x="825" y="1976"/>
                </a:lnTo>
                <a:close/>
                <a:moveTo>
                  <a:pt x="824" y="1980"/>
                </a:moveTo>
                <a:cubicBezTo>
                  <a:pt x="821" y="1990"/>
                  <a:pt x="821" y="1990"/>
                  <a:pt x="821" y="1990"/>
                </a:cubicBezTo>
                <a:cubicBezTo>
                  <a:pt x="810" y="1987"/>
                  <a:pt x="810" y="1987"/>
                  <a:pt x="810" y="1987"/>
                </a:cubicBezTo>
                <a:cubicBezTo>
                  <a:pt x="815" y="1978"/>
                  <a:pt x="815" y="1978"/>
                  <a:pt x="815" y="1978"/>
                </a:cubicBezTo>
                <a:lnTo>
                  <a:pt x="824" y="1980"/>
                </a:lnTo>
                <a:close/>
                <a:moveTo>
                  <a:pt x="820" y="1992"/>
                </a:moveTo>
                <a:cubicBezTo>
                  <a:pt x="819" y="1997"/>
                  <a:pt x="819" y="1997"/>
                  <a:pt x="819" y="1997"/>
                </a:cubicBezTo>
                <a:cubicBezTo>
                  <a:pt x="796" y="2014"/>
                  <a:pt x="796" y="2014"/>
                  <a:pt x="796" y="2014"/>
                </a:cubicBezTo>
                <a:cubicBezTo>
                  <a:pt x="809" y="1989"/>
                  <a:pt x="809" y="1989"/>
                  <a:pt x="809" y="1989"/>
                </a:cubicBezTo>
                <a:lnTo>
                  <a:pt x="820" y="1992"/>
                </a:lnTo>
                <a:close/>
                <a:moveTo>
                  <a:pt x="787" y="2021"/>
                </a:moveTo>
                <a:cubicBezTo>
                  <a:pt x="755" y="2045"/>
                  <a:pt x="755" y="2045"/>
                  <a:pt x="755" y="2045"/>
                </a:cubicBezTo>
                <a:cubicBezTo>
                  <a:pt x="756" y="2013"/>
                  <a:pt x="756" y="2013"/>
                  <a:pt x="756" y="2013"/>
                </a:cubicBezTo>
                <a:cubicBezTo>
                  <a:pt x="783" y="1983"/>
                  <a:pt x="783" y="1983"/>
                  <a:pt x="783" y="1983"/>
                </a:cubicBezTo>
                <a:cubicBezTo>
                  <a:pt x="803" y="1988"/>
                  <a:pt x="803" y="1988"/>
                  <a:pt x="803" y="1988"/>
                </a:cubicBezTo>
                <a:lnTo>
                  <a:pt x="787" y="2021"/>
                </a:lnTo>
                <a:close/>
                <a:moveTo>
                  <a:pt x="755" y="2065"/>
                </a:moveTo>
                <a:cubicBezTo>
                  <a:pt x="771" y="2053"/>
                  <a:pt x="771" y="2053"/>
                  <a:pt x="771" y="2053"/>
                </a:cubicBezTo>
                <a:cubicBezTo>
                  <a:pt x="754" y="2087"/>
                  <a:pt x="754" y="2087"/>
                  <a:pt x="754" y="2087"/>
                </a:cubicBezTo>
                <a:lnTo>
                  <a:pt x="755" y="2065"/>
                </a:lnTo>
                <a:close/>
                <a:moveTo>
                  <a:pt x="761" y="2083"/>
                </a:moveTo>
                <a:cubicBezTo>
                  <a:pt x="761" y="2083"/>
                  <a:pt x="761" y="2083"/>
                  <a:pt x="761" y="2083"/>
                </a:cubicBezTo>
                <a:cubicBezTo>
                  <a:pt x="781" y="2045"/>
                  <a:pt x="781" y="2045"/>
                  <a:pt x="781" y="2045"/>
                </a:cubicBezTo>
                <a:cubicBezTo>
                  <a:pt x="812" y="2021"/>
                  <a:pt x="812" y="2021"/>
                  <a:pt x="812" y="2021"/>
                </a:cubicBezTo>
                <a:cubicBezTo>
                  <a:pt x="809" y="2032"/>
                  <a:pt x="809" y="2032"/>
                  <a:pt x="809" y="2032"/>
                </a:cubicBezTo>
                <a:cubicBezTo>
                  <a:pt x="758" y="2090"/>
                  <a:pt x="758" y="2090"/>
                  <a:pt x="758" y="2090"/>
                </a:cubicBezTo>
                <a:lnTo>
                  <a:pt x="761" y="2083"/>
                </a:lnTo>
                <a:close/>
                <a:moveTo>
                  <a:pt x="809" y="2044"/>
                </a:moveTo>
                <a:cubicBezTo>
                  <a:pt x="812" y="2033"/>
                  <a:pt x="812" y="2033"/>
                  <a:pt x="812" y="2033"/>
                </a:cubicBezTo>
                <a:cubicBezTo>
                  <a:pt x="812" y="2033"/>
                  <a:pt x="812" y="2033"/>
                  <a:pt x="812" y="2033"/>
                </a:cubicBezTo>
                <a:cubicBezTo>
                  <a:pt x="816" y="2018"/>
                  <a:pt x="816" y="2018"/>
                  <a:pt x="816" y="2018"/>
                </a:cubicBezTo>
                <a:cubicBezTo>
                  <a:pt x="817" y="2018"/>
                  <a:pt x="817" y="2018"/>
                  <a:pt x="817" y="2018"/>
                </a:cubicBezTo>
                <a:cubicBezTo>
                  <a:pt x="779" y="2156"/>
                  <a:pt x="779" y="2156"/>
                  <a:pt x="779" y="2156"/>
                </a:cubicBezTo>
                <a:cubicBezTo>
                  <a:pt x="779" y="2155"/>
                  <a:pt x="779" y="2155"/>
                  <a:pt x="779" y="2155"/>
                </a:cubicBezTo>
                <a:cubicBezTo>
                  <a:pt x="801" y="2075"/>
                  <a:pt x="801" y="2075"/>
                  <a:pt x="801" y="2075"/>
                </a:cubicBezTo>
                <a:cubicBezTo>
                  <a:pt x="801" y="2075"/>
                  <a:pt x="801" y="2075"/>
                  <a:pt x="801" y="2075"/>
                </a:cubicBezTo>
                <a:cubicBezTo>
                  <a:pt x="801" y="2075"/>
                  <a:pt x="801" y="2075"/>
                  <a:pt x="801" y="2075"/>
                </a:cubicBezTo>
                <a:cubicBezTo>
                  <a:pt x="801" y="2075"/>
                  <a:pt x="801" y="2075"/>
                  <a:pt x="801" y="2074"/>
                </a:cubicBezTo>
                <a:cubicBezTo>
                  <a:pt x="801" y="2074"/>
                  <a:pt x="801" y="2074"/>
                  <a:pt x="801" y="2074"/>
                </a:cubicBezTo>
                <a:cubicBezTo>
                  <a:pt x="801" y="2074"/>
                  <a:pt x="801" y="2074"/>
                  <a:pt x="800" y="2074"/>
                </a:cubicBezTo>
                <a:cubicBezTo>
                  <a:pt x="800" y="2074"/>
                  <a:pt x="800" y="2074"/>
                  <a:pt x="800" y="2074"/>
                </a:cubicBezTo>
                <a:cubicBezTo>
                  <a:pt x="800" y="2074"/>
                  <a:pt x="800" y="2074"/>
                  <a:pt x="800" y="2074"/>
                </a:cubicBezTo>
                <a:cubicBezTo>
                  <a:pt x="800" y="2074"/>
                  <a:pt x="800" y="2074"/>
                  <a:pt x="800" y="2074"/>
                </a:cubicBezTo>
                <a:cubicBezTo>
                  <a:pt x="800" y="2073"/>
                  <a:pt x="800" y="2073"/>
                  <a:pt x="800" y="2073"/>
                </a:cubicBezTo>
                <a:cubicBezTo>
                  <a:pt x="800" y="2073"/>
                  <a:pt x="800" y="2073"/>
                  <a:pt x="800" y="2073"/>
                </a:cubicBezTo>
                <a:cubicBezTo>
                  <a:pt x="800" y="2073"/>
                  <a:pt x="800" y="2073"/>
                  <a:pt x="800" y="2073"/>
                </a:cubicBezTo>
                <a:cubicBezTo>
                  <a:pt x="799" y="2073"/>
                  <a:pt x="799" y="2073"/>
                  <a:pt x="799" y="2073"/>
                </a:cubicBezTo>
                <a:cubicBezTo>
                  <a:pt x="799" y="2073"/>
                  <a:pt x="799" y="2073"/>
                  <a:pt x="799" y="2073"/>
                </a:cubicBezTo>
                <a:cubicBezTo>
                  <a:pt x="799" y="2073"/>
                  <a:pt x="799" y="2074"/>
                  <a:pt x="799" y="2074"/>
                </a:cubicBezTo>
                <a:cubicBezTo>
                  <a:pt x="799" y="2074"/>
                  <a:pt x="799" y="2074"/>
                  <a:pt x="799" y="2074"/>
                </a:cubicBezTo>
                <a:cubicBezTo>
                  <a:pt x="798" y="2074"/>
                  <a:pt x="798" y="2074"/>
                  <a:pt x="798" y="2074"/>
                </a:cubicBezTo>
                <a:cubicBezTo>
                  <a:pt x="798" y="2074"/>
                  <a:pt x="798" y="2074"/>
                  <a:pt x="798" y="2074"/>
                </a:cubicBezTo>
                <a:cubicBezTo>
                  <a:pt x="806" y="2054"/>
                  <a:pt x="806" y="2054"/>
                  <a:pt x="806" y="2054"/>
                </a:cubicBezTo>
                <a:cubicBezTo>
                  <a:pt x="806" y="2054"/>
                  <a:pt x="806" y="2054"/>
                  <a:pt x="806" y="2054"/>
                </a:cubicBezTo>
                <a:cubicBezTo>
                  <a:pt x="806" y="2054"/>
                  <a:pt x="806" y="2054"/>
                  <a:pt x="806" y="2054"/>
                </a:cubicBezTo>
                <a:cubicBezTo>
                  <a:pt x="809" y="2044"/>
                  <a:pt x="809" y="2044"/>
                  <a:pt x="809" y="2044"/>
                </a:cubicBezTo>
                <a:close/>
                <a:moveTo>
                  <a:pt x="776" y="2155"/>
                </a:moveTo>
                <a:cubicBezTo>
                  <a:pt x="769" y="2153"/>
                  <a:pt x="769" y="2153"/>
                  <a:pt x="769" y="2153"/>
                </a:cubicBezTo>
                <a:cubicBezTo>
                  <a:pt x="792" y="2096"/>
                  <a:pt x="792" y="2096"/>
                  <a:pt x="792" y="2096"/>
                </a:cubicBezTo>
                <a:lnTo>
                  <a:pt x="776" y="2155"/>
                </a:lnTo>
                <a:close/>
                <a:moveTo>
                  <a:pt x="779" y="2158"/>
                </a:moveTo>
                <a:cubicBezTo>
                  <a:pt x="776" y="2168"/>
                  <a:pt x="776" y="2168"/>
                  <a:pt x="776" y="2168"/>
                </a:cubicBezTo>
                <a:cubicBezTo>
                  <a:pt x="776" y="2168"/>
                  <a:pt x="776" y="2168"/>
                  <a:pt x="776" y="2168"/>
                </a:cubicBezTo>
                <a:cubicBezTo>
                  <a:pt x="778" y="2158"/>
                  <a:pt x="778" y="2158"/>
                  <a:pt x="778" y="2158"/>
                </a:cubicBezTo>
                <a:lnTo>
                  <a:pt x="779" y="2158"/>
                </a:lnTo>
                <a:close/>
                <a:moveTo>
                  <a:pt x="804" y="2053"/>
                </a:moveTo>
                <a:cubicBezTo>
                  <a:pt x="763" y="2152"/>
                  <a:pt x="763" y="2152"/>
                  <a:pt x="763" y="2152"/>
                </a:cubicBezTo>
                <a:cubicBezTo>
                  <a:pt x="752" y="2149"/>
                  <a:pt x="752" y="2149"/>
                  <a:pt x="752" y="2149"/>
                </a:cubicBezTo>
                <a:cubicBezTo>
                  <a:pt x="753" y="2107"/>
                  <a:pt x="753" y="2107"/>
                  <a:pt x="753" y="2107"/>
                </a:cubicBezTo>
                <a:cubicBezTo>
                  <a:pt x="805" y="2049"/>
                  <a:pt x="805" y="2049"/>
                  <a:pt x="805" y="2049"/>
                </a:cubicBezTo>
                <a:lnTo>
                  <a:pt x="804" y="2053"/>
                </a:lnTo>
                <a:close/>
                <a:moveTo>
                  <a:pt x="762" y="2154"/>
                </a:moveTo>
                <a:cubicBezTo>
                  <a:pt x="758" y="2164"/>
                  <a:pt x="758" y="2164"/>
                  <a:pt x="758" y="2164"/>
                </a:cubicBezTo>
                <a:cubicBezTo>
                  <a:pt x="751" y="2162"/>
                  <a:pt x="751" y="2162"/>
                  <a:pt x="751" y="2162"/>
                </a:cubicBezTo>
                <a:cubicBezTo>
                  <a:pt x="752" y="2152"/>
                  <a:pt x="752" y="2152"/>
                  <a:pt x="752" y="2152"/>
                </a:cubicBezTo>
                <a:lnTo>
                  <a:pt x="762" y="2154"/>
                </a:lnTo>
                <a:close/>
                <a:moveTo>
                  <a:pt x="757" y="2166"/>
                </a:moveTo>
                <a:cubicBezTo>
                  <a:pt x="751" y="2181"/>
                  <a:pt x="751" y="2181"/>
                  <a:pt x="751" y="2181"/>
                </a:cubicBezTo>
                <a:cubicBezTo>
                  <a:pt x="751" y="2165"/>
                  <a:pt x="751" y="2165"/>
                  <a:pt x="751" y="2165"/>
                </a:cubicBezTo>
                <a:lnTo>
                  <a:pt x="757" y="2166"/>
                </a:lnTo>
                <a:close/>
                <a:moveTo>
                  <a:pt x="763" y="2168"/>
                </a:moveTo>
                <a:cubicBezTo>
                  <a:pt x="772" y="2170"/>
                  <a:pt x="772" y="2170"/>
                  <a:pt x="772" y="2170"/>
                </a:cubicBezTo>
                <a:cubicBezTo>
                  <a:pt x="772" y="2171"/>
                  <a:pt x="772" y="2171"/>
                  <a:pt x="772" y="2171"/>
                </a:cubicBezTo>
                <a:cubicBezTo>
                  <a:pt x="752" y="2193"/>
                  <a:pt x="752" y="2193"/>
                  <a:pt x="752" y="2193"/>
                </a:cubicBezTo>
                <a:lnTo>
                  <a:pt x="763" y="2168"/>
                </a:lnTo>
                <a:close/>
                <a:moveTo>
                  <a:pt x="764" y="2165"/>
                </a:moveTo>
                <a:cubicBezTo>
                  <a:pt x="768" y="2156"/>
                  <a:pt x="768" y="2156"/>
                  <a:pt x="768" y="2156"/>
                </a:cubicBezTo>
                <a:cubicBezTo>
                  <a:pt x="775" y="2158"/>
                  <a:pt x="775" y="2158"/>
                  <a:pt x="775" y="2158"/>
                </a:cubicBezTo>
                <a:cubicBezTo>
                  <a:pt x="773" y="2167"/>
                  <a:pt x="773" y="2167"/>
                  <a:pt x="773" y="2167"/>
                </a:cubicBezTo>
                <a:lnTo>
                  <a:pt x="764" y="2165"/>
                </a:lnTo>
                <a:close/>
                <a:moveTo>
                  <a:pt x="778" y="2172"/>
                </a:moveTo>
                <a:cubicBezTo>
                  <a:pt x="859" y="2191"/>
                  <a:pt x="859" y="2191"/>
                  <a:pt x="859" y="2191"/>
                </a:cubicBezTo>
                <a:cubicBezTo>
                  <a:pt x="757" y="2291"/>
                  <a:pt x="757" y="2291"/>
                  <a:pt x="757" y="2291"/>
                </a:cubicBezTo>
                <a:cubicBezTo>
                  <a:pt x="757" y="2291"/>
                  <a:pt x="757" y="2291"/>
                  <a:pt x="757" y="2291"/>
                </a:cubicBezTo>
                <a:cubicBezTo>
                  <a:pt x="757" y="2292"/>
                  <a:pt x="757" y="2292"/>
                  <a:pt x="757" y="2292"/>
                </a:cubicBezTo>
                <a:cubicBezTo>
                  <a:pt x="756" y="2295"/>
                  <a:pt x="756" y="2295"/>
                  <a:pt x="756" y="2295"/>
                </a:cubicBezTo>
                <a:cubicBezTo>
                  <a:pt x="741" y="2310"/>
                  <a:pt x="741" y="2310"/>
                  <a:pt x="741" y="2310"/>
                </a:cubicBezTo>
                <a:lnTo>
                  <a:pt x="778" y="2172"/>
                </a:lnTo>
                <a:close/>
                <a:moveTo>
                  <a:pt x="754" y="2300"/>
                </a:moveTo>
                <a:cubicBezTo>
                  <a:pt x="751" y="2313"/>
                  <a:pt x="751" y="2313"/>
                  <a:pt x="751" y="2313"/>
                </a:cubicBezTo>
                <a:cubicBezTo>
                  <a:pt x="743" y="2311"/>
                  <a:pt x="743" y="2311"/>
                  <a:pt x="743" y="2311"/>
                </a:cubicBezTo>
                <a:lnTo>
                  <a:pt x="754" y="2300"/>
                </a:lnTo>
                <a:close/>
                <a:moveTo>
                  <a:pt x="758" y="2296"/>
                </a:moveTo>
                <a:cubicBezTo>
                  <a:pt x="863" y="2192"/>
                  <a:pt x="863" y="2192"/>
                  <a:pt x="863" y="2192"/>
                </a:cubicBezTo>
                <a:cubicBezTo>
                  <a:pt x="863" y="2192"/>
                  <a:pt x="863" y="2192"/>
                  <a:pt x="863" y="2191"/>
                </a:cubicBezTo>
                <a:cubicBezTo>
                  <a:pt x="863" y="2191"/>
                  <a:pt x="864" y="2191"/>
                  <a:pt x="864" y="2191"/>
                </a:cubicBezTo>
                <a:cubicBezTo>
                  <a:pt x="864" y="2191"/>
                  <a:pt x="864" y="2191"/>
                  <a:pt x="864" y="2191"/>
                </a:cubicBezTo>
                <a:cubicBezTo>
                  <a:pt x="873" y="2181"/>
                  <a:pt x="873" y="2181"/>
                  <a:pt x="873" y="2181"/>
                </a:cubicBezTo>
                <a:cubicBezTo>
                  <a:pt x="873" y="2181"/>
                  <a:pt x="873" y="2181"/>
                  <a:pt x="874" y="2181"/>
                </a:cubicBezTo>
                <a:cubicBezTo>
                  <a:pt x="874" y="2181"/>
                  <a:pt x="874" y="2181"/>
                  <a:pt x="874" y="2181"/>
                </a:cubicBezTo>
                <a:cubicBezTo>
                  <a:pt x="874" y="2181"/>
                  <a:pt x="874" y="2181"/>
                  <a:pt x="874" y="2181"/>
                </a:cubicBezTo>
                <a:cubicBezTo>
                  <a:pt x="883" y="2172"/>
                  <a:pt x="883" y="2172"/>
                  <a:pt x="883" y="2172"/>
                </a:cubicBezTo>
                <a:cubicBezTo>
                  <a:pt x="886" y="2183"/>
                  <a:pt x="886" y="2183"/>
                  <a:pt x="886" y="2183"/>
                </a:cubicBezTo>
                <a:cubicBezTo>
                  <a:pt x="755" y="2314"/>
                  <a:pt x="755" y="2314"/>
                  <a:pt x="755" y="2314"/>
                </a:cubicBezTo>
                <a:cubicBezTo>
                  <a:pt x="754" y="2314"/>
                  <a:pt x="754" y="2314"/>
                  <a:pt x="754" y="2314"/>
                </a:cubicBezTo>
                <a:lnTo>
                  <a:pt x="758" y="2296"/>
                </a:lnTo>
                <a:close/>
                <a:moveTo>
                  <a:pt x="758" y="2315"/>
                </a:moveTo>
                <a:cubicBezTo>
                  <a:pt x="887" y="2186"/>
                  <a:pt x="887" y="2186"/>
                  <a:pt x="887" y="2186"/>
                </a:cubicBezTo>
                <a:cubicBezTo>
                  <a:pt x="965" y="2364"/>
                  <a:pt x="965" y="2364"/>
                  <a:pt x="965" y="2364"/>
                </a:cubicBezTo>
                <a:lnTo>
                  <a:pt x="758" y="2315"/>
                </a:lnTo>
                <a:close/>
                <a:moveTo>
                  <a:pt x="885" y="2170"/>
                </a:moveTo>
                <a:cubicBezTo>
                  <a:pt x="911" y="2145"/>
                  <a:pt x="911" y="2145"/>
                  <a:pt x="911" y="2145"/>
                </a:cubicBezTo>
                <a:cubicBezTo>
                  <a:pt x="888" y="2180"/>
                  <a:pt x="888" y="2180"/>
                  <a:pt x="888" y="2180"/>
                </a:cubicBezTo>
                <a:lnTo>
                  <a:pt x="885" y="2170"/>
                </a:lnTo>
                <a:close/>
                <a:moveTo>
                  <a:pt x="884" y="2167"/>
                </a:moveTo>
                <a:cubicBezTo>
                  <a:pt x="882" y="2154"/>
                  <a:pt x="882" y="2154"/>
                  <a:pt x="882" y="2154"/>
                </a:cubicBezTo>
                <a:cubicBezTo>
                  <a:pt x="945" y="2092"/>
                  <a:pt x="945" y="2092"/>
                  <a:pt x="945" y="2092"/>
                </a:cubicBezTo>
                <a:cubicBezTo>
                  <a:pt x="918" y="2134"/>
                  <a:pt x="918" y="2134"/>
                  <a:pt x="918" y="2134"/>
                </a:cubicBezTo>
                <a:lnTo>
                  <a:pt x="884" y="2167"/>
                </a:lnTo>
                <a:close/>
                <a:moveTo>
                  <a:pt x="954" y="2083"/>
                </a:moveTo>
                <a:cubicBezTo>
                  <a:pt x="962" y="2076"/>
                  <a:pt x="962" y="2076"/>
                  <a:pt x="962" y="2076"/>
                </a:cubicBezTo>
                <a:cubicBezTo>
                  <a:pt x="962" y="2076"/>
                  <a:pt x="962" y="2075"/>
                  <a:pt x="962" y="2075"/>
                </a:cubicBezTo>
                <a:cubicBezTo>
                  <a:pt x="962" y="2075"/>
                  <a:pt x="962" y="2075"/>
                  <a:pt x="962" y="2075"/>
                </a:cubicBezTo>
                <a:cubicBezTo>
                  <a:pt x="962" y="2075"/>
                  <a:pt x="962" y="2075"/>
                  <a:pt x="962" y="2075"/>
                </a:cubicBezTo>
                <a:cubicBezTo>
                  <a:pt x="962" y="2075"/>
                  <a:pt x="962" y="2075"/>
                  <a:pt x="962" y="2075"/>
                </a:cubicBezTo>
                <a:cubicBezTo>
                  <a:pt x="962" y="2074"/>
                  <a:pt x="962" y="2074"/>
                  <a:pt x="962" y="2074"/>
                </a:cubicBezTo>
                <a:cubicBezTo>
                  <a:pt x="962" y="2074"/>
                  <a:pt x="962" y="2074"/>
                  <a:pt x="962" y="2074"/>
                </a:cubicBezTo>
                <a:cubicBezTo>
                  <a:pt x="962" y="2074"/>
                  <a:pt x="962" y="2074"/>
                  <a:pt x="962" y="2074"/>
                </a:cubicBezTo>
                <a:cubicBezTo>
                  <a:pt x="962" y="2073"/>
                  <a:pt x="961" y="2073"/>
                  <a:pt x="961" y="2073"/>
                </a:cubicBezTo>
                <a:cubicBezTo>
                  <a:pt x="961" y="2073"/>
                  <a:pt x="961" y="2073"/>
                  <a:pt x="961" y="2073"/>
                </a:cubicBezTo>
                <a:cubicBezTo>
                  <a:pt x="965" y="2066"/>
                  <a:pt x="965" y="2066"/>
                  <a:pt x="965" y="2066"/>
                </a:cubicBezTo>
                <a:cubicBezTo>
                  <a:pt x="969" y="2067"/>
                  <a:pt x="969" y="2067"/>
                  <a:pt x="969" y="2067"/>
                </a:cubicBezTo>
                <a:cubicBezTo>
                  <a:pt x="969" y="2067"/>
                  <a:pt x="970" y="2067"/>
                  <a:pt x="970" y="2067"/>
                </a:cubicBezTo>
                <a:cubicBezTo>
                  <a:pt x="970" y="2067"/>
                  <a:pt x="971" y="2067"/>
                  <a:pt x="971" y="2066"/>
                </a:cubicBezTo>
                <a:cubicBezTo>
                  <a:pt x="971" y="2066"/>
                  <a:pt x="971" y="2066"/>
                  <a:pt x="971" y="2066"/>
                </a:cubicBezTo>
                <a:cubicBezTo>
                  <a:pt x="971" y="2066"/>
                  <a:pt x="971" y="2066"/>
                  <a:pt x="971" y="2066"/>
                </a:cubicBezTo>
                <a:cubicBezTo>
                  <a:pt x="971" y="2066"/>
                  <a:pt x="971" y="2065"/>
                  <a:pt x="971" y="2065"/>
                </a:cubicBezTo>
                <a:cubicBezTo>
                  <a:pt x="971" y="2065"/>
                  <a:pt x="971" y="2065"/>
                  <a:pt x="971" y="2065"/>
                </a:cubicBezTo>
                <a:cubicBezTo>
                  <a:pt x="968" y="2062"/>
                  <a:pt x="968" y="2062"/>
                  <a:pt x="968" y="2062"/>
                </a:cubicBezTo>
                <a:cubicBezTo>
                  <a:pt x="972" y="2055"/>
                  <a:pt x="972" y="2055"/>
                  <a:pt x="972" y="2055"/>
                </a:cubicBezTo>
                <a:cubicBezTo>
                  <a:pt x="976" y="2060"/>
                  <a:pt x="976" y="2060"/>
                  <a:pt x="976" y="2060"/>
                </a:cubicBezTo>
                <a:cubicBezTo>
                  <a:pt x="976" y="2060"/>
                  <a:pt x="976" y="2060"/>
                  <a:pt x="976" y="2060"/>
                </a:cubicBezTo>
                <a:cubicBezTo>
                  <a:pt x="976" y="2060"/>
                  <a:pt x="976" y="2060"/>
                  <a:pt x="976" y="2060"/>
                </a:cubicBezTo>
                <a:cubicBezTo>
                  <a:pt x="976" y="2060"/>
                  <a:pt x="976" y="2060"/>
                  <a:pt x="976" y="2060"/>
                </a:cubicBezTo>
                <a:cubicBezTo>
                  <a:pt x="976" y="2060"/>
                  <a:pt x="977" y="2060"/>
                  <a:pt x="977" y="2060"/>
                </a:cubicBezTo>
                <a:cubicBezTo>
                  <a:pt x="977" y="2060"/>
                  <a:pt x="977" y="2060"/>
                  <a:pt x="977" y="2060"/>
                </a:cubicBezTo>
                <a:cubicBezTo>
                  <a:pt x="977" y="2060"/>
                  <a:pt x="977" y="2060"/>
                  <a:pt x="977" y="2060"/>
                </a:cubicBezTo>
                <a:cubicBezTo>
                  <a:pt x="977" y="2060"/>
                  <a:pt x="977" y="2060"/>
                  <a:pt x="978" y="2060"/>
                </a:cubicBezTo>
                <a:cubicBezTo>
                  <a:pt x="978" y="2060"/>
                  <a:pt x="978" y="2060"/>
                  <a:pt x="978" y="2060"/>
                </a:cubicBezTo>
                <a:cubicBezTo>
                  <a:pt x="978" y="2060"/>
                  <a:pt x="978" y="2060"/>
                  <a:pt x="978" y="2060"/>
                </a:cubicBezTo>
                <a:cubicBezTo>
                  <a:pt x="985" y="2053"/>
                  <a:pt x="985" y="2053"/>
                  <a:pt x="985" y="2053"/>
                </a:cubicBezTo>
                <a:cubicBezTo>
                  <a:pt x="958" y="2094"/>
                  <a:pt x="958" y="2094"/>
                  <a:pt x="958" y="2094"/>
                </a:cubicBezTo>
                <a:cubicBezTo>
                  <a:pt x="927" y="2125"/>
                  <a:pt x="927" y="2125"/>
                  <a:pt x="927" y="2125"/>
                </a:cubicBezTo>
                <a:lnTo>
                  <a:pt x="954" y="2083"/>
                </a:lnTo>
                <a:close/>
                <a:moveTo>
                  <a:pt x="992" y="2048"/>
                </a:moveTo>
                <a:cubicBezTo>
                  <a:pt x="997" y="2057"/>
                  <a:pt x="997" y="2057"/>
                  <a:pt x="997" y="2057"/>
                </a:cubicBezTo>
                <a:cubicBezTo>
                  <a:pt x="967" y="2085"/>
                  <a:pt x="967" y="2085"/>
                  <a:pt x="967" y="2085"/>
                </a:cubicBezTo>
                <a:lnTo>
                  <a:pt x="992" y="2048"/>
                </a:lnTo>
                <a:close/>
                <a:moveTo>
                  <a:pt x="960" y="2096"/>
                </a:moveTo>
                <a:cubicBezTo>
                  <a:pt x="998" y="2059"/>
                  <a:pt x="998" y="2059"/>
                  <a:pt x="998" y="2059"/>
                </a:cubicBezTo>
                <a:cubicBezTo>
                  <a:pt x="1098" y="2235"/>
                  <a:pt x="1098" y="2235"/>
                  <a:pt x="1098" y="2235"/>
                </a:cubicBezTo>
                <a:cubicBezTo>
                  <a:pt x="904" y="2186"/>
                  <a:pt x="904" y="2186"/>
                  <a:pt x="904" y="2186"/>
                </a:cubicBezTo>
                <a:cubicBezTo>
                  <a:pt x="908" y="2176"/>
                  <a:pt x="908" y="2176"/>
                  <a:pt x="908" y="2176"/>
                </a:cubicBezTo>
                <a:lnTo>
                  <a:pt x="960" y="2096"/>
                </a:lnTo>
                <a:close/>
                <a:moveTo>
                  <a:pt x="993" y="2045"/>
                </a:moveTo>
                <a:cubicBezTo>
                  <a:pt x="1000" y="2039"/>
                  <a:pt x="1000" y="2039"/>
                  <a:pt x="1000" y="2039"/>
                </a:cubicBezTo>
                <a:cubicBezTo>
                  <a:pt x="1005" y="2048"/>
                  <a:pt x="1005" y="2048"/>
                  <a:pt x="1005" y="2048"/>
                </a:cubicBezTo>
                <a:cubicBezTo>
                  <a:pt x="999" y="2055"/>
                  <a:pt x="999" y="2055"/>
                  <a:pt x="999" y="2055"/>
                </a:cubicBezTo>
                <a:lnTo>
                  <a:pt x="993" y="2045"/>
                </a:lnTo>
                <a:close/>
                <a:moveTo>
                  <a:pt x="1004" y="2040"/>
                </a:moveTo>
                <a:cubicBezTo>
                  <a:pt x="1012" y="2042"/>
                  <a:pt x="1012" y="2042"/>
                  <a:pt x="1012" y="2042"/>
                </a:cubicBezTo>
                <a:cubicBezTo>
                  <a:pt x="1007" y="2046"/>
                  <a:pt x="1007" y="2046"/>
                  <a:pt x="1007" y="2046"/>
                </a:cubicBezTo>
                <a:lnTo>
                  <a:pt x="1004" y="2040"/>
                </a:lnTo>
                <a:close/>
                <a:moveTo>
                  <a:pt x="1015" y="2043"/>
                </a:moveTo>
                <a:cubicBezTo>
                  <a:pt x="1093" y="2063"/>
                  <a:pt x="1093" y="2063"/>
                  <a:pt x="1093" y="2063"/>
                </a:cubicBezTo>
                <a:cubicBezTo>
                  <a:pt x="1102" y="2212"/>
                  <a:pt x="1102" y="2212"/>
                  <a:pt x="1102" y="2212"/>
                </a:cubicBezTo>
                <a:cubicBezTo>
                  <a:pt x="1009" y="2049"/>
                  <a:pt x="1009" y="2049"/>
                  <a:pt x="1009" y="2049"/>
                </a:cubicBezTo>
                <a:lnTo>
                  <a:pt x="1015" y="2043"/>
                </a:lnTo>
                <a:close/>
                <a:moveTo>
                  <a:pt x="1014" y="2039"/>
                </a:moveTo>
                <a:cubicBezTo>
                  <a:pt x="1002" y="2036"/>
                  <a:pt x="1002" y="2036"/>
                  <a:pt x="1002" y="2036"/>
                </a:cubicBezTo>
                <a:cubicBezTo>
                  <a:pt x="1010" y="2029"/>
                  <a:pt x="1010" y="2029"/>
                  <a:pt x="1010" y="2029"/>
                </a:cubicBezTo>
                <a:cubicBezTo>
                  <a:pt x="1022" y="2032"/>
                  <a:pt x="1022" y="2032"/>
                  <a:pt x="1022" y="2032"/>
                </a:cubicBezTo>
                <a:lnTo>
                  <a:pt x="1014" y="2039"/>
                </a:lnTo>
                <a:close/>
                <a:moveTo>
                  <a:pt x="1013" y="2026"/>
                </a:moveTo>
                <a:cubicBezTo>
                  <a:pt x="1076" y="1964"/>
                  <a:pt x="1076" y="1964"/>
                  <a:pt x="1076" y="1964"/>
                </a:cubicBezTo>
                <a:cubicBezTo>
                  <a:pt x="1076" y="1964"/>
                  <a:pt x="1076" y="1964"/>
                  <a:pt x="1076" y="1964"/>
                </a:cubicBezTo>
                <a:cubicBezTo>
                  <a:pt x="1076" y="1964"/>
                  <a:pt x="1076" y="1964"/>
                  <a:pt x="1076" y="1964"/>
                </a:cubicBezTo>
                <a:cubicBezTo>
                  <a:pt x="1077" y="1964"/>
                  <a:pt x="1077" y="1963"/>
                  <a:pt x="1077" y="1963"/>
                </a:cubicBezTo>
                <a:cubicBezTo>
                  <a:pt x="1077" y="1963"/>
                  <a:pt x="1077" y="1963"/>
                  <a:pt x="1077" y="1963"/>
                </a:cubicBezTo>
                <a:cubicBezTo>
                  <a:pt x="1077" y="1963"/>
                  <a:pt x="1076" y="1963"/>
                  <a:pt x="1076" y="1962"/>
                </a:cubicBezTo>
                <a:cubicBezTo>
                  <a:pt x="1076" y="1962"/>
                  <a:pt x="1076" y="1962"/>
                  <a:pt x="1076" y="1962"/>
                </a:cubicBezTo>
                <a:cubicBezTo>
                  <a:pt x="1076" y="1962"/>
                  <a:pt x="1076" y="1962"/>
                  <a:pt x="1076" y="1962"/>
                </a:cubicBezTo>
                <a:cubicBezTo>
                  <a:pt x="1076" y="1962"/>
                  <a:pt x="1076" y="1962"/>
                  <a:pt x="1075" y="1962"/>
                </a:cubicBezTo>
                <a:cubicBezTo>
                  <a:pt x="1051" y="1956"/>
                  <a:pt x="1051" y="1956"/>
                  <a:pt x="1051" y="1956"/>
                </a:cubicBezTo>
                <a:cubicBezTo>
                  <a:pt x="1056" y="1949"/>
                  <a:pt x="1056" y="1949"/>
                  <a:pt x="1056" y="1949"/>
                </a:cubicBezTo>
                <a:cubicBezTo>
                  <a:pt x="1083" y="1957"/>
                  <a:pt x="1083" y="1957"/>
                  <a:pt x="1083" y="1957"/>
                </a:cubicBezTo>
                <a:cubicBezTo>
                  <a:pt x="1083" y="1957"/>
                  <a:pt x="1083" y="1957"/>
                  <a:pt x="1083" y="1957"/>
                </a:cubicBezTo>
                <a:cubicBezTo>
                  <a:pt x="1083" y="1957"/>
                  <a:pt x="1083" y="1957"/>
                  <a:pt x="1083" y="1957"/>
                </a:cubicBezTo>
                <a:cubicBezTo>
                  <a:pt x="1083" y="1957"/>
                  <a:pt x="1083" y="1957"/>
                  <a:pt x="1083" y="1957"/>
                </a:cubicBezTo>
                <a:cubicBezTo>
                  <a:pt x="1083" y="1957"/>
                  <a:pt x="1083" y="1957"/>
                  <a:pt x="1083" y="1957"/>
                </a:cubicBezTo>
                <a:cubicBezTo>
                  <a:pt x="1083" y="1957"/>
                  <a:pt x="1083" y="1957"/>
                  <a:pt x="1083" y="1957"/>
                </a:cubicBezTo>
                <a:cubicBezTo>
                  <a:pt x="1084" y="1957"/>
                  <a:pt x="1084" y="1957"/>
                  <a:pt x="1084" y="1957"/>
                </a:cubicBezTo>
                <a:cubicBezTo>
                  <a:pt x="1084" y="1957"/>
                  <a:pt x="1084" y="1956"/>
                  <a:pt x="1084" y="1956"/>
                </a:cubicBezTo>
                <a:cubicBezTo>
                  <a:pt x="1084" y="1956"/>
                  <a:pt x="1084" y="1956"/>
                  <a:pt x="1084" y="1956"/>
                </a:cubicBezTo>
                <a:cubicBezTo>
                  <a:pt x="1085" y="1956"/>
                  <a:pt x="1085" y="1956"/>
                  <a:pt x="1085" y="1956"/>
                </a:cubicBezTo>
                <a:cubicBezTo>
                  <a:pt x="1085" y="1956"/>
                  <a:pt x="1085" y="1956"/>
                  <a:pt x="1085" y="1956"/>
                </a:cubicBezTo>
                <a:cubicBezTo>
                  <a:pt x="1085" y="1956"/>
                  <a:pt x="1085" y="1955"/>
                  <a:pt x="1085" y="1955"/>
                </a:cubicBezTo>
                <a:cubicBezTo>
                  <a:pt x="1085" y="1955"/>
                  <a:pt x="1085" y="1955"/>
                  <a:pt x="1085" y="1955"/>
                </a:cubicBezTo>
                <a:cubicBezTo>
                  <a:pt x="1085" y="1955"/>
                  <a:pt x="1085" y="1955"/>
                  <a:pt x="1085" y="1955"/>
                </a:cubicBezTo>
                <a:cubicBezTo>
                  <a:pt x="1085" y="1955"/>
                  <a:pt x="1085" y="1955"/>
                  <a:pt x="1085" y="1955"/>
                </a:cubicBezTo>
                <a:cubicBezTo>
                  <a:pt x="1080" y="1943"/>
                  <a:pt x="1080" y="1943"/>
                  <a:pt x="1080" y="1943"/>
                </a:cubicBezTo>
                <a:cubicBezTo>
                  <a:pt x="1080" y="1943"/>
                  <a:pt x="1080" y="1943"/>
                  <a:pt x="1080" y="1943"/>
                </a:cubicBezTo>
                <a:cubicBezTo>
                  <a:pt x="1080" y="1943"/>
                  <a:pt x="1080" y="1943"/>
                  <a:pt x="1080" y="1943"/>
                </a:cubicBezTo>
                <a:cubicBezTo>
                  <a:pt x="1071" y="1925"/>
                  <a:pt x="1071" y="1925"/>
                  <a:pt x="1071" y="1925"/>
                </a:cubicBezTo>
                <a:cubicBezTo>
                  <a:pt x="1076" y="1918"/>
                  <a:pt x="1076" y="1918"/>
                  <a:pt x="1076" y="1918"/>
                </a:cubicBezTo>
                <a:cubicBezTo>
                  <a:pt x="1085" y="1937"/>
                  <a:pt x="1085" y="1937"/>
                  <a:pt x="1085" y="1937"/>
                </a:cubicBezTo>
                <a:cubicBezTo>
                  <a:pt x="1087" y="1968"/>
                  <a:pt x="1087" y="1968"/>
                  <a:pt x="1087" y="1968"/>
                </a:cubicBezTo>
                <a:cubicBezTo>
                  <a:pt x="1025" y="2029"/>
                  <a:pt x="1025" y="2029"/>
                  <a:pt x="1025" y="2029"/>
                </a:cubicBezTo>
                <a:lnTo>
                  <a:pt x="1013" y="2026"/>
                </a:lnTo>
                <a:close/>
                <a:moveTo>
                  <a:pt x="1077" y="1916"/>
                </a:moveTo>
                <a:cubicBezTo>
                  <a:pt x="1083" y="1906"/>
                  <a:pt x="1083" y="1906"/>
                  <a:pt x="1083" y="1906"/>
                </a:cubicBezTo>
                <a:cubicBezTo>
                  <a:pt x="1085" y="1930"/>
                  <a:pt x="1085" y="1930"/>
                  <a:pt x="1085" y="1930"/>
                </a:cubicBezTo>
                <a:lnTo>
                  <a:pt x="1077" y="1916"/>
                </a:lnTo>
                <a:close/>
                <a:moveTo>
                  <a:pt x="1087" y="1972"/>
                </a:moveTo>
                <a:cubicBezTo>
                  <a:pt x="1092" y="2047"/>
                  <a:pt x="1092" y="2047"/>
                  <a:pt x="1092" y="2047"/>
                </a:cubicBezTo>
                <a:cubicBezTo>
                  <a:pt x="1028" y="2030"/>
                  <a:pt x="1028" y="2030"/>
                  <a:pt x="1028" y="2030"/>
                </a:cubicBezTo>
                <a:lnTo>
                  <a:pt x="1087" y="1972"/>
                </a:lnTo>
                <a:close/>
                <a:moveTo>
                  <a:pt x="1088" y="1943"/>
                </a:moveTo>
                <a:cubicBezTo>
                  <a:pt x="1097" y="1959"/>
                  <a:pt x="1097" y="1959"/>
                  <a:pt x="1097" y="1959"/>
                </a:cubicBezTo>
                <a:cubicBezTo>
                  <a:pt x="1090" y="1965"/>
                  <a:pt x="1090" y="1965"/>
                  <a:pt x="1090" y="1965"/>
                </a:cubicBezTo>
                <a:lnTo>
                  <a:pt x="1088" y="1943"/>
                </a:lnTo>
                <a:close/>
                <a:moveTo>
                  <a:pt x="1069" y="1901"/>
                </a:moveTo>
                <a:cubicBezTo>
                  <a:pt x="1046" y="1855"/>
                  <a:pt x="1046" y="1855"/>
                  <a:pt x="1046" y="1855"/>
                </a:cubicBezTo>
                <a:cubicBezTo>
                  <a:pt x="1091" y="1867"/>
                  <a:pt x="1091" y="1867"/>
                  <a:pt x="1091" y="1867"/>
                </a:cubicBezTo>
                <a:lnTo>
                  <a:pt x="1069" y="1901"/>
                </a:lnTo>
                <a:close/>
                <a:moveTo>
                  <a:pt x="1068" y="1903"/>
                </a:moveTo>
                <a:cubicBezTo>
                  <a:pt x="1063" y="1910"/>
                  <a:pt x="1063" y="1910"/>
                  <a:pt x="1063" y="1910"/>
                </a:cubicBezTo>
                <a:cubicBezTo>
                  <a:pt x="1033" y="1851"/>
                  <a:pt x="1033" y="1851"/>
                  <a:pt x="1033" y="1851"/>
                </a:cubicBezTo>
                <a:cubicBezTo>
                  <a:pt x="1042" y="1854"/>
                  <a:pt x="1042" y="1854"/>
                  <a:pt x="1042" y="1854"/>
                </a:cubicBezTo>
                <a:lnTo>
                  <a:pt x="1068" y="1903"/>
                </a:lnTo>
                <a:close/>
                <a:moveTo>
                  <a:pt x="1031" y="1848"/>
                </a:moveTo>
                <a:cubicBezTo>
                  <a:pt x="1026" y="1838"/>
                  <a:pt x="1026" y="1838"/>
                  <a:pt x="1026" y="1838"/>
                </a:cubicBezTo>
                <a:cubicBezTo>
                  <a:pt x="1035" y="1841"/>
                  <a:pt x="1035" y="1841"/>
                  <a:pt x="1035" y="1841"/>
                </a:cubicBezTo>
                <a:cubicBezTo>
                  <a:pt x="1040" y="1850"/>
                  <a:pt x="1040" y="1850"/>
                  <a:pt x="1040" y="1850"/>
                </a:cubicBezTo>
                <a:lnTo>
                  <a:pt x="1031" y="1848"/>
                </a:lnTo>
                <a:close/>
                <a:moveTo>
                  <a:pt x="990" y="1748"/>
                </a:moveTo>
                <a:cubicBezTo>
                  <a:pt x="1040" y="1660"/>
                  <a:pt x="1040" y="1660"/>
                  <a:pt x="1040" y="1660"/>
                </a:cubicBezTo>
                <a:cubicBezTo>
                  <a:pt x="1081" y="1672"/>
                  <a:pt x="1081" y="1672"/>
                  <a:pt x="1081" y="1672"/>
                </a:cubicBezTo>
                <a:cubicBezTo>
                  <a:pt x="1081" y="1672"/>
                  <a:pt x="1081" y="1672"/>
                  <a:pt x="1081" y="1672"/>
                </a:cubicBezTo>
                <a:cubicBezTo>
                  <a:pt x="1094" y="1675"/>
                  <a:pt x="1094" y="1675"/>
                  <a:pt x="1094" y="1675"/>
                </a:cubicBezTo>
                <a:cubicBezTo>
                  <a:pt x="1082" y="1851"/>
                  <a:pt x="1082" y="1851"/>
                  <a:pt x="1082" y="1851"/>
                </a:cubicBezTo>
                <a:cubicBezTo>
                  <a:pt x="1037" y="1838"/>
                  <a:pt x="1037" y="1838"/>
                  <a:pt x="1037" y="1838"/>
                </a:cubicBezTo>
                <a:lnTo>
                  <a:pt x="990" y="1748"/>
                </a:lnTo>
                <a:close/>
                <a:moveTo>
                  <a:pt x="1099" y="1636"/>
                </a:moveTo>
                <a:cubicBezTo>
                  <a:pt x="1101" y="1614"/>
                  <a:pt x="1101" y="1614"/>
                  <a:pt x="1101" y="1614"/>
                </a:cubicBezTo>
                <a:cubicBezTo>
                  <a:pt x="1110" y="1598"/>
                  <a:pt x="1110" y="1598"/>
                  <a:pt x="1110" y="1598"/>
                </a:cubicBezTo>
                <a:cubicBezTo>
                  <a:pt x="1109" y="1620"/>
                  <a:pt x="1109" y="1620"/>
                  <a:pt x="1109" y="1620"/>
                </a:cubicBezTo>
                <a:lnTo>
                  <a:pt x="1099" y="1636"/>
                </a:lnTo>
                <a:close/>
                <a:moveTo>
                  <a:pt x="1108" y="1626"/>
                </a:moveTo>
                <a:cubicBezTo>
                  <a:pt x="1106" y="1664"/>
                  <a:pt x="1106" y="1664"/>
                  <a:pt x="1106" y="1664"/>
                </a:cubicBezTo>
                <a:cubicBezTo>
                  <a:pt x="1098" y="1662"/>
                  <a:pt x="1098" y="1662"/>
                  <a:pt x="1098" y="1662"/>
                </a:cubicBezTo>
                <a:cubicBezTo>
                  <a:pt x="1099" y="1643"/>
                  <a:pt x="1099" y="1643"/>
                  <a:pt x="1099" y="1643"/>
                </a:cubicBezTo>
                <a:lnTo>
                  <a:pt x="1108" y="1626"/>
                </a:lnTo>
                <a:close/>
                <a:moveTo>
                  <a:pt x="1101" y="1571"/>
                </a:moveTo>
                <a:cubicBezTo>
                  <a:pt x="1098" y="1613"/>
                  <a:pt x="1098" y="1613"/>
                  <a:pt x="1098" y="1613"/>
                </a:cubicBezTo>
                <a:cubicBezTo>
                  <a:pt x="1084" y="1638"/>
                  <a:pt x="1084" y="1638"/>
                  <a:pt x="1084" y="1638"/>
                </a:cubicBezTo>
                <a:cubicBezTo>
                  <a:pt x="1072" y="1604"/>
                  <a:pt x="1072" y="1604"/>
                  <a:pt x="1072" y="1604"/>
                </a:cubicBezTo>
                <a:cubicBezTo>
                  <a:pt x="1102" y="1551"/>
                  <a:pt x="1102" y="1551"/>
                  <a:pt x="1102" y="1551"/>
                </a:cubicBezTo>
                <a:cubicBezTo>
                  <a:pt x="1101" y="1571"/>
                  <a:pt x="1101" y="1571"/>
                  <a:pt x="1101" y="1571"/>
                </a:cubicBezTo>
                <a:close/>
                <a:moveTo>
                  <a:pt x="1097" y="1665"/>
                </a:moveTo>
                <a:cubicBezTo>
                  <a:pt x="1105" y="1667"/>
                  <a:pt x="1105" y="1667"/>
                  <a:pt x="1105" y="1667"/>
                </a:cubicBezTo>
                <a:cubicBezTo>
                  <a:pt x="1105" y="1676"/>
                  <a:pt x="1105" y="1676"/>
                  <a:pt x="1105" y="1676"/>
                </a:cubicBezTo>
                <a:cubicBezTo>
                  <a:pt x="1097" y="1673"/>
                  <a:pt x="1097" y="1673"/>
                  <a:pt x="1097" y="1673"/>
                </a:cubicBezTo>
                <a:lnTo>
                  <a:pt x="1097" y="1665"/>
                </a:lnTo>
                <a:close/>
                <a:moveTo>
                  <a:pt x="1107" y="1679"/>
                </a:moveTo>
                <a:cubicBezTo>
                  <a:pt x="1116" y="1682"/>
                  <a:pt x="1116" y="1682"/>
                  <a:pt x="1116" y="1682"/>
                </a:cubicBezTo>
                <a:cubicBezTo>
                  <a:pt x="1140" y="1688"/>
                  <a:pt x="1140" y="1688"/>
                  <a:pt x="1140" y="1688"/>
                </a:cubicBezTo>
                <a:cubicBezTo>
                  <a:pt x="1099" y="1810"/>
                  <a:pt x="1099" y="1810"/>
                  <a:pt x="1099" y="1810"/>
                </a:cubicBezTo>
                <a:lnTo>
                  <a:pt x="1107" y="1679"/>
                </a:lnTo>
                <a:close/>
                <a:moveTo>
                  <a:pt x="1108" y="1676"/>
                </a:moveTo>
                <a:cubicBezTo>
                  <a:pt x="1108" y="1668"/>
                  <a:pt x="1108" y="1668"/>
                  <a:pt x="1108" y="1668"/>
                </a:cubicBezTo>
                <a:cubicBezTo>
                  <a:pt x="1144" y="1678"/>
                  <a:pt x="1144" y="1678"/>
                  <a:pt x="1144" y="1678"/>
                </a:cubicBezTo>
                <a:cubicBezTo>
                  <a:pt x="1141" y="1686"/>
                  <a:pt x="1141" y="1686"/>
                  <a:pt x="1141" y="1686"/>
                </a:cubicBezTo>
                <a:lnTo>
                  <a:pt x="1108" y="1676"/>
                </a:lnTo>
                <a:close/>
                <a:moveTo>
                  <a:pt x="1108" y="1665"/>
                </a:moveTo>
                <a:cubicBezTo>
                  <a:pt x="1111" y="1621"/>
                  <a:pt x="1111" y="1621"/>
                  <a:pt x="1111" y="1621"/>
                </a:cubicBezTo>
                <a:cubicBezTo>
                  <a:pt x="1153" y="1546"/>
                  <a:pt x="1153" y="1546"/>
                  <a:pt x="1153" y="1546"/>
                </a:cubicBezTo>
                <a:cubicBezTo>
                  <a:pt x="1185" y="1555"/>
                  <a:pt x="1185" y="1555"/>
                  <a:pt x="1185" y="1555"/>
                </a:cubicBezTo>
                <a:cubicBezTo>
                  <a:pt x="1145" y="1675"/>
                  <a:pt x="1145" y="1675"/>
                  <a:pt x="1145" y="1675"/>
                </a:cubicBezTo>
                <a:lnTo>
                  <a:pt x="1108" y="1665"/>
                </a:lnTo>
                <a:close/>
                <a:moveTo>
                  <a:pt x="1141" y="1542"/>
                </a:moveTo>
                <a:cubicBezTo>
                  <a:pt x="1151" y="1545"/>
                  <a:pt x="1151" y="1545"/>
                  <a:pt x="1151" y="1545"/>
                </a:cubicBezTo>
                <a:cubicBezTo>
                  <a:pt x="1112" y="1614"/>
                  <a:pt x="1112" y="1614"/>
                  <a:pt x="1112" y="1614"/>
                </a:cubicBezTo>
                <a:cubicBezTo>
                  <a:pt x="1113" y="1592"/>
                  <a:pt x="1113" y="1592"/>
                  <a:pt x="1113" y="1592"/>
                </a:cubicBezTo>
                <a:lnTo>
                  <a:pt x="1141" y="1542"/>
                </a:lnTo>
                <a:close/>
                <a:moveTo>
                  <a:pt x="1114" y="1585"/>
                </a:moveTo>
                <a:cubicBezTo>
                  <a:pt x="1117" y="1535"/>
                  <a:pt x="1117" y="1535"/>
                  <a:pt x="1117" y="1535"/>
                </a:cubicBezTo>
                <a:cubicBezTo>
                  <a:pt x="1138" y="1542"/>
                  <a:pt x="1138" y="1542"/>
                  <a:pt x="1138" y="1542"/>
                </a:cubicBezTo>
                <a:lnTo>
                  <a:pt x="1114" y="1585"/>
                </a:lnTo>
                <a:close/>
                <a:moveTo>
                  <a:pt x="1152" y="1543"/>
                </a:moveTo>
                <a:cubicBezTo>
                  <a:pt x="1143" y="1540"/>
                  <a:pt x="1143" y="1540"/>
                  <a:pt x="1143" y="1540"/>
                </a:cubicBezTo>
                <a:cubicBezTo>
                  <a:pt x="1146" y="1533"/>
                  <a:pt x="1146" y="1533"/>
                  <a:pt x="1146" y="1533"/>
                </a:cubicBezTo>
                <a:cubicBezTo>
                  <a:pt x="1156" y="1536"/>
                  <a:pt x="1156" y="1536"/>
                  <a:pt x="1156" y="1536"/>
                </a:cubicBezTo>
                <a:lnTo>
                  <a:pt x="1152" y="1543"/>
                </a:lnTo>
                <a:close/>
                <a:moveTo>
                  <a:pt x="1145" y="1530"/>
                </a:moveTo>
                <a:cubicBezTo>
                  <a:pt x="1130" y="1526"/>
                  <a:pt x="1130" y="1526"/>
                  <a:pt x="1130" y="1526"/>
                </a:cubicBezTo>
                <a:cubicBezTo>
                  <a:pt x="1141" y="1507"/>
                  <a:pt x="1141" y="1507"/>
                  <a:pt x="1141" y="1507"/>
                </a:cubicBezTo>
                <a:cubicBezTo>
                  <a:pt x="1155" y="1511"/>
                  <a:pt x="1155" y="1511"/>
                  <a:pt x="1155" y="1511"/>
                </a:cubicBezTo>
                <a:lnTo>
                  <a:pt x="1145" y="1530"/>
                </a:lnTo>
                <a:close/>
                <a:moveTo>
                  <a:pt x="1148" y="1531"/>
                </a:moveTo>
                <a:cubicBezTo>
                  <a:pt x="1159" y="1511"/>
                  <a:pt x="1159" y="1511"/>
                  <a:pt x="1159" y="1511"/>
                </a:cubicBezTo>
                <a:cubicBezTo>
                  <a:pt x="1159" y="1511"/>
                  <a:pt x="1159" y="1511"/>
                  <a:pt x="1159" y="1511"/>
                </a:cubicBezTo>
                <a:cubicBezTo>
                  <a:pt x="1159" y="1511"/>
                  <a:pt x="1159" y="1511"/>
                  <a:pt x="1159" y="1511"/>
                </a:cubicBezTo>
                <a:cubicBezTo>
                  <a:pt x="1159" y="1511"/>
                  <a:pt x="1159" y="1511"/>
                  <a:pt x="1159" y="1511"/>
                </a:cubicBezTo>
                <a:cubicBezTo>
                  <a:pt x="1159" y="1511"/>
                  <a:pt x="1159" y="1511"/>
                  <a:pt x="1159" y="1511"/>
                </a:cubicBezTo>
                <a:cubicBezTo>
                  <a:pt x="1159" y="1510"/>
                  <a:pt x="1159" y="1510"/>
                  <a:pt x="1159" y="1510"/>
                </a:cubicBezTo>
                <a:cubicBezTo>
                  <a:pt x="1159" y="1510"/>
                  <a:pt x="1159" y="1510"/>
                  <a:pt x="1159" y="1510"/>
                </a:cubicBezTo>
                <a:cubicBezTo>
                  <a:pt x="1159" y="1510"/>
                  <a:pt x="1159" y="1510"/>
                  <a:pt x="1159" y="1510"/>
                </a:cubicBezTo>
                <a:cubicBezTo>
                  <a:pt x="1159" y="1510"/>
                  <a:pt x="1159" y="1510"/>
                  <a:pt x="1159" y="1510"/>
                </a:cubicBezTo>
                <a:cubicBezTo>
                  <a:pt x="1159" y="1509"/>
                  <a:pt x="1158" y="1509"/>
                  <a:pt x="1158" y="1509"/>
                </a:cubicBezTo>
                <a:cubicBezTo>
                  <a:pt x="1158" y="1509"/>
                  <a:pt x="1158" y="1509"/>
                  <a:pt x="1158" y="1509"/>
                </a:cubicBezTo>
                <a:cubicBezTo>
                  <a:pt x="1158" y="1509"/>
                  <a:pt x="1158" y="1509"/>
                  <a:pt x="1158" y="1509"/>
                </a:cubicBezTo>
                <a:cubicBezTo>
                  <a:pt x="1158" y="1509"/>
                  <a:pt x="1158" y="1509"/>
                  <a:pt x="1158" y="1509"/>
                </a:cubicBezTo>
                <a:cubicBezTo>
                  <a:pt x="1142" y="1504"/>
                  <a:pt x="1142" y="1504"/>
                  <a:pt x="1142" y="1504"/>
                </a:cubicBezTo>
                <a:cubicBezTo>
                  <a:pt x="1146" y="1498"/>
                  <a:pt x="1146" y="1498"/>
                  <a:pt x="1146" y="1498"/>
                </a:cubicBezTo>
                <a:cubicBezTo>
                  <a:pt x="1153" y="1500"/>
                  <a:pt x="1153" y="1500"/>
                  <a:pt x="1153" y="1500"/>
                </a:cubicBezTo>
                <a:cubicBezTo>
                  <a:pt x="1153" y="1500"/>
                  <a:pt x="1153" y="1500"/>
                  <a:pt x="1153" y="1500"/>
                </a:cubicBezTo>
                <a:cubicBezTo>
                  <a:pt x="1153" y="1500"/>
                  <a:pt x="1153" y="1500"/>
                  <a:pt x="1153" y="1500"/>
                </a:cubicBezTo>
                <a:cubicBezTo>
                  <a:pt x="1154" y="1500"/>
                  <a:pt x="1154" y="1500"/>
                  <a:pt x="1154" y="1500"/>
                </a:cubicBezTo>
                <a:cubicBezTo>
                  <a:pt x="1154" y="1500"/>
                  <a:pt x="1154" y="1500"/>
                  <a:pt x="1154" y="1499"/>
                </a:cubicBezTo>
                <a:cubicBezTo>
                  <a:pt x="1154" y="1499"/>
                  <a:pt x="1154" y="1499"/>
                  <a:pt x="1154" y="1499"/>
                </a:cubicBezTo>
                <a:cubicBezTo>
                  <a:pt x="1155" y="1499"/>
                  <a:pt x="1155" y="1499"/>
                  <a:pt x="1155" y="1499"/>
                </a:cubicBezTo>
                <a:cubicBezTo>
                  <a:pt x="1155" y="1499"/>
                  <a:pt x="1155" y="1499"/>
                  <a:pt x="1155" y="1499"/>
                </a:cubicBezTo>
                <a:cubicBezTo>
                  <a:pt x="1155" y="1499"/>
                  <a:pt x="1155" y="1499"/>
                  <a:pt x="1155" y="1499"/>
                </a:cubicBezTo>
                <a:cubicBezTo>
                  <a:pt x="1155" y="1498"/>
                  <a:pt x="1155" y="1498"/>
                  <a:pt x="1155" y="1498"/>
                </a:cubicBezTo>
                <a:cubicBezTo>
                  <a:pt x="1155" y="1498"/>
                  <a:pt x="1155" y="1498"/>
                  <a:pt x="1155" y="1498"/>
                </a:cubicBezTo>
                <a:cubicBezTo>
                  <a:pt x="1155" y="1498"/>
                  <a:pt x="1155" y="1498"/>
                  <a:pt x="1155" y="1498"/>
                </a:cubicBezTo>
                <a:cubicBezTo>
                  <a:pt x="1151" y="1488"/>
                  <a:pt x="1151" y="1488"/>
                  <a:pt x="1151" y="1488"/>
                </a:cubicBezTo>
                <a:cubicBezTo>
                  <a:pt x="1156" y="1479"/>
                  <a:pt x="1156" y="1479"/>
                  <a:pt x="1156" y="1479"/>
                </a:cubicBezTo>
                <a:cubicBezTo>
                  <a:pt x="1163" y="1499"/>
                  <a:pt x="1163" y="1499"/>
                  <a:pt x="1163" y="1499"/>
                </a:cubicBezTo>
                <a:cubicBezTo>
                  <a:pt x="1163" y="1499"/>
                  <a:pt x="1163" y="1499"/>
                  <a:pt x="1163" y="1499"/>
                </a:cubicBezTo>
                <a:cubicBezTo>
                  <a:pt x="1163" y="1499"/>
                  <a:pt x="1163" y="1499"/>
                  <a:pt x="1163" y="1500"/>
                </a:cubicBezTo>
                <a:cubicBezTo>
                  <a:pt x="1164" y="1500"/>
                  <a:pt x="1164" y="1500"/>
                  <a:pt x="1164" y="1500"/>
                </a:cubicBezTo>
                <a:cubicBezTo>
                  <a:pt x="1164" y="1500"/>
                  <a:pt x="1164" y="1500"/>
                  <a:pt x="1164" y="1500"/>
                </a:cubicBezTo>
                <a:cubicBezTo>
                  <a:pt x="1164" y="1500"/>
                  <a:pt x="1164" y="1500"/>
                  <a:pt x="1164" y="1500"/>
                </a:cubicBezTo>
                <a:cubicBezTo>
                  <a:pt x="1164" y="1500"/>
                  <a:pt x="1164" y="1500"/>
                  <a:pt x="1164" y="1500"/>
                </a:cubicBezTo>
                <a:cubicBezTo>
                  <a:pt x="1165" y="1500"/>
                  <a:pt x="1165" y="1500"/>
                  <a:pt x="1165" y="1500"/>
                </a:cubicBezTo>
                <a:cubicBezTo>
                  <a:pt x="1165" y="1500"/>
                  <a:pt x="1165" y="1500"/>
                  <a:pt x="1165" y="1500"/>
                </a:cubicBezTo>
                <a:cubicBezTo>
                  <a:pt x="1165" y="1500"/>
                  <a:pt x="1165" y="1500"/>
                  <a:pt x="1165" y="1500"/>
                </a:cubicBezTo>
                <a:cubicBezTo>
                  <a:pt x="1165" y="1500"/>
                  <a:pt x="1165" y="1499"/>
                  <a:pt x="1166" y="1499"/>
                </a:cubicBezTo>
                <a:cubicBezTo>
                  <a:pt x="1166" y="1499"/>
                  <a:pt x="1166" y="1499"/>
                  <a:pt x="1166" y="1499"/>
                </a:cubicBezTo>
                <a:cubicBezTo>
                  <a:pt x="1187" y="1462"/>
                  <a:pt x="1187" y="1462"/>
                  <a:pt x="1187" y="1462"/>
                </a:cubicBezTo>
                <a:cubicBezTo>
                  <a:pt x="1187" y="1480"/>
                  <a:pt x="1187" y="1480"/>
                  <a:pt x="1187" y="1480"/>
                </a:cubicBezTo>
                <a:cubicBezTo>
                  <a:pt x="1157" y="1534"/>
                  <a:pt x="1157" y="1534"/>
                  <a:pt x="1157" y="1534"/>
                </a:cubicBezTo>
                <a:lnTo>
                  <a:pt x="1148" y="1531"/>
                </a:lnTo>
                <a:close/>
                <a:moveTo>
                  <a:pt x="1147" y="1495"/>
                </a:moveTo>
                <a:cubicBezTo>
                  <a:pt x="1150" y="1491"/>
                  <a:pt x="1150" y="1491"/>
                  <a:pt x="1150" y="1491"/>
                </a:cubicBezTo>
                <a:cubicBezTo>
                  <a:pt x="1151" y="1496"/>
                  <a:pt x="1151" y="1496"/>
                  <a:pt x="1151" y="1496"/>
                </a:cubicBezTo>
                <a:lnTo>
                  <a:pt x="1147" y="1495"/>
                </a:lnTo>
                <a:close/>
                <a:moveTo>
                  <a:pt x="1158" y="1476"/>
                </a:moveTo>
                <a:cubicBezTo>
                  <a:pt x="1186" y="1427"/>
                  <a:pt x="1186" y="1427"/>
                  <a:pt x="1186" y="1427"/>
                </a:cubicBezTo>
                <a:cubicBezTo>
                  <a:pt x="1187" y="1456"/>
                  <a:pt x="1187" y="1456"/>
                  <a:pt x="1187" y="1456"/>
                </a:cubicBezTo>
                <a:cubicBezTo>
                  <a:pt x="1165" y="1495"/>
                  <a:pt x="1165" y="1495"/>
                  <a:pt x="1165" y="1495"/>
                </a:cubicBezTo>
                <a:lnTo>
                  <a:pt x="1158" y="1476"/>
                </a:lnTo>
                <a:close/>
                <a:moveTo>
                  <a:pt x="1188" y="1485"/>
                </a:moveTo>
                <a:cubicBezTo>
                  <a:pt x="1189" y="1543"/>
                  <a:pt x="1189" y="1543"/>
                  <a:pt x="1189" y="1543"/>
                </a:cubicBezTo>
                <a:cubicBezTo>
                  <a:pt x="1160" y="1535"/>
                  <a:pt x="1160" y="1535"/>
                  <a:pt x="1160" y="1535"/>
                </a:cubicBezTo>
                <a:lnTo>
                  <a:pt x="1188" y="1485"/>
                </a:lnTo>
                <a:close/>
                <a:moveTo>
                  <a:pt x="1152" y="1458"/>
                </a:moveTo>
                <a:cubicBezTo>
                  <a:pt x="1109" y="1333"/>
                  <a:pt x="1109" y="1333"/>
                  <a:pt x="1109" y="1333"/>
                </a:cubicBezTo>
                <a:cubicBezTo>
                  <a:pt x="1206" y="1362"/>
                  <a:pt x="1206" y="1362"/>
                  <a:pt x="1206" y="1362"/>
                </a:cubicBezTo>
                <a:lnTo>
                  <a:pt x="1152" y="1458"/>
                </a:lnTo>
                <a:close/>
                <a:moveTo>
                  <a:pt x="1155" y="1476"/>
                </a:moveTo>
                <a:cubicBezTo>
                  <a:pt x="1150" y="1484"/>
                  <a:pt x="1150" y="1484"/>
                  <a:pt x="1150" y="1484"/>
                </a:cubicBezTo>
                <a:cubicBezTo>
                  <a:pt x="1146" y="1473"/>
                  <a:pt x="1146" y="1473"/>
                  <a:pt x="1146" y="1473"/>
                </a:cubicBezTo>
                <a:cubicBezTo>
                  <a:pt x="1151" y="1465"/>
                  <a:pt x="1151" y="1465"/>
                  <a:pt x="1151" y="1465"/>
                </a:cubicBezTo>
                <a:lnTo>
                  <a:pt x="1155" y="1476"/>
                </a:lnTo>
                <a:close/>
                <a:moveTo>
                  <a:pt x="1148" y="1488"/>
                </a:moveTo>
                <a:cubicBezTo>
                  <a:pt x="1145" y="1494"/>
                  <a:pt x="1145" y="1494"/>
                  <a:pt x="1145" y="1494"/>
                </a:cubicBezTo>
                <a:cubicBezTo>
                  <a:pt x="1136" y="1492"/>
                  <a:pt x="1136" y="1492"/>
                  <a:pt x="1136" y="1492"/>
                </a:cubicBezTo>
                <a:cubicBezTo>
                  <a:pt x="1145" y="1477"/>
                  <a:pt x="1145" y="1477"/>
                  <a:pt x="1145" y="1477"/>
                </a:cubicBezTo>
                <a:lnTo>
                  <a:pt x="1148" y="1488"/>
                </a:lnTo>
                <a:close/>
                <a:moveTo>
                  <a:pt x="1133" y="1491"/>
                </a:moveTo>
                <a:cubicBezTo>
                  <a:pt x="1034" y="1462"/>
                  <a:pt x="1034" y="1462"/>
                  <a:pt x="1034" y="1462"/>
                </a:cubicBezTo>
                <a:cubicBezTo>
                  <a:pt x="1101" y="1349"/>
                  <a:pt x="1101" y="1349"/>
                  <a:pt x="1101" y="1349"/>
                </a:cubicBezTo>
                <a:cubicBezTo>
                  <a:pt x="1143" y="1473"/>
                  <a:pt x="1143" y="1473"/>
                  <a:pt x="1143" y="1473"/>
                </a:cubicBezTo>
                <a:lnTo>
                  <a:pt x="1133" y="1491"/>
                </a:lnTo>
                <a:close/>
                <a:moveTo>
                  <a:pt x="1135" y="1494"/>
                </a:moveTo>
                <a:cubicBezTo>
                  <a:pt x="1143" y="1497"/>
                  <a:pt x="1143" y="1497"/>
                  <a:pt x="1143" y="1497"/>
                </a:cubicBezTo>
                <a:cubicBezTo>
                  <a:pt x="1139" y="1504"/>
                  <a:pt x="1139" y="1504"/>
                  <a:pt x="1139" y="1504"/>
                </a:cubicBezTo>
                <a:cubicBezTo>
                  <a:pt x="1131" y="1501"/>
                  <a:pt x="1131" y="1501"/>
                  <a:pt x="1131" y="1501"/>
                </a:cubicBezTo>
                <a:lnTo>
                  <a:pt x="1135" y="1494"/>
                </a:lnTo>
                <a:close/>
                <a:moveTo>
                  <a:pt x="1138" y="1506"/>
                </a:moveTo>
                <a:cubicBezTo>
                  <a:pt x="1127" y="1526"/>
                  <a:pt x="1127" y="1526"/>
                  <a:pt x="1127" y="1526"/>
                </a:cubicBezTo>
                <a:cubicBezTo>
                  <a:pt x="1127" y="1526"/>
                  <a:pt x="1127" y="1526"/>
                  <a:pt x="1127" y="1526"/>
                </a:cubicBezTo>
                <a:cubicBezTo>
                  <a:pt x="1127" y="1526"/>
                  <a:pt x="1126" y="1526"/>
                  <a:pt x="1126" y="1526"/>
                </a:cubicBezTo>
                <a:cubicBezTo>
                  <a:pt x="1126" y="1526"/>
                  <a:pt x="1126" y="1526"/>
                  <a:pt x="1126" y="1526"/>
                </a:cubicBezTo>
                <a:cubicBezTo>
                  <a:pt x="1126" y="1526"/>
                  <a:pt x="1126" y="1527"/>
                  <a:pt x="1126" y="1527"/>
                </a:cubicBezTo>
                <a:cubicBezTo>
                  <a:pt x="1126" y="1527"/>
                  <a:pt x="1126" y="1527"/>
                  <a:pt x="1126" y="1527"/>
                </a:cubicBezTo>
                <a:cubicBezTo>
                  <a:pt x="1126" y="1527"/>
                  <a:pt x="1126" y="1527"/>
                  <a:pt x="1127" y="1527"/>
                </a:cubicBezTo>
                <a:cubicBezTo>
                  <a:pt x="1127" y="1527"/>
                  <a:pt x="1127" y="1527"/>
                  <a:pt x="1127" y="1527"/>
                </a:cubicBezTo>
                <a:cubicBezTo>
                  <a:pt x="1127" y="1527"/>
                  <a:pt x="1127" y="1528"/>
                  <a:pt x="1127" y="1528"/>
                </a:cubicBezTo>
                <a:cubicBezTo>
                  <a:pt x="1127" y="1528"/>
                  <a:pt x="1127" y="1528"/>
                  <a:pt x="1127" y="1528"/>
                </a:cubicBezTo>
                <a:cubicBezTo>
                  <a:pt x="1127" y="1528"/>
                  <a:pt x="1127" y="1528"/>
                  <a:pt x="1127" y="1528"/>
                </a:cubicBezTo>
                <a:cubicBezTo>
                  <a:pt x="1127" y="1528"/>
                  <a:pt x="1127" y="1528"/>
                  <a:pt x="1127" y="1528"/>
                </a:cubicBezTo>
                <a:cubicBezTo>
                  <a:pt x="1127" y="1528"/>
                  <a:pt x="1127" y="1528"/>
                  <a:pt x="1127" y="1528"/>
                </a:cubicBezTo>
                <a:cubicBezTo>
                  <a:pt x="1143" y="1533"/>
                  <a:pt x="1143" y="1533"/>
                  <a:pt x="1143" y="1533"/>
                </a:cubicBezTo>
                <a:cubicBezTo>
                  <a:pt x="1140" y="1539"/>
                  <a:pt x="1140" y="1539"/>
                  <a:pt x="1140" y="1539"/>
                </a:cubicBezTo>
                <a:cubicBezTo>
                  <a:pt x="1116" y="1532"/>
                  <a:pt x="1116" y="1532"/>
                  <a:pt x="1116" y="1532"/>
                </a:cubicBezTo>
                <a:cubicBezTo>
                  <a:pt x="1116" y="1532"/>
                  <a:pt x="1116" y="1532"/>
                  <a:pt x="1116" y="1532"/>
                </a:cubicBezTo>
                <a:cubicBezTo>
                  <a:pt x="1116" y="1532"/>
                  <a:pt x="1116" y="1532"/>
                  <a:pt x="1116" y="1532"/>
                </a:cubicBezTo>
                <a:cubicBezTo>
                  <a:pt x="1116" y="1532"/>
                  <a:pt x="1116" y="1532"/>
                  <a:pt x="1116" y="1532"/>
                </a:cubicBezTo>
                <a:cubicBezTo>
                  <a:pt x="1116" y="1532"/>
                  <a:pt x="1115" y="1532"/>
                  <a:pt x="1115" y="1532"/>
                </a:cubicBezTo>
                <a:cubicBezTo>
                  <a:pt x="1115" y="1532"/>
                  <a:pt x="1115" y="1532"/>
                  <a:pt x="1115" y="1532"/>
                </a:cubicBezTo>
                <a:cubicBezTo>
                  <a:pt x="1115" y="1532"/>
                  <a:pt x="1115" y="1532"/>
                  <a:pt x="1115" y="1532"/>
                </a:cubicBezTo>
                <a:cubicBezTo>
                  <a:pt x="1115" y="1532"/>
                  <a:pt x="1115" y="1532"/>
                  <a:pt x="1115" y="1533"/>
                </a:cubicBezTo>
                <a:cubicBezTo>
                  <a:pt x="1115" y="1533"/>
                  <a:pt x="1115" y="1533"/>
                  <a:pt x="1115" y="1533"/>
                </a:cubicBezTo>
                <a:cubicBezTo>
                  <a:pt x="1114" y="1533"/>
                  <a:pt x="1114" y="1533"/>
                  <a:pt x="1114" y="1533"/>
                </a:cubicBezTo>
                <a:cubicBezTo>
                  <a:pt x="1114" y="1533"/>
                  <a:pt x="1114" y="1533"/>
                  <a:pt x="1114" y="1533"/>
                </a:cubicBezTo>
                <a:cubicBezTo>
                  <a:pt x="1114" y="1533"/>
                  <a:pt x="1114" y="1533"/>
                  <a:pt x="1114" y="1533"/>
                </a:cubicBezTo>
                <a:cubicBezTo>
                  <a:pt x="1114" y="1533"/>
                  <a:pt x="1114" y="1533"/>
                  <a:pt x="1114" y="1533"/>
                </a:cubicBezTo>
                <a:cubicBezTo>
                  <a:pt x="1110" y="1591"/>
                  <a:pt x="1110" y="1591"/>
                  <a:pt x="1110" y="1591"/>
                </a:cubicBezTo>
                <a:cubicBezTo>
                  <a:pt x="1101" y="1607"/>
                  <a:pt x="1101" y="1607"/>
                  <a:pt x="1101" y="1607"/>
                </a:cubicBezTo>
                <a:cubicBezTo>
                  <a:pt x="1104" y="1572"/>
                  <a:pt x="1104" y="1572"/>
                  <a:pt x="1104" y="1572"/>
                </a:cubicBezTo>
                <a:cubicBezTo>
                  <a:pt x="1104" y="1572"/>
                  <a:pt x="1104" y="1572"/>
                  <a:pt x="1104" y="1572"/>
                </a:cubicBezTo>
                <a:cubicBezTo>
                  <a:pt x="1104" y="1572"/>
                  <a:pt x="1104" y="1572"/>
                  <a:pt x="1104" y="1572"/>
                </a:cubicBezTo>
                <a:cubicBezTo>
                  <a:pt x="1105" y="1545"/>
                  <a:pt x="1105" y="1545"/>
                  <a:pt x="1105" y="1545"/>
                </a:cubicBezTo>
                <a:cubicBezTo>
                  <a:pt x="1105" y="1545"/>
                  <a:pt x="1105" y="1545"/>
                  <a:pt x="1105" y="1545"/>
                </a:cubicBezTo>
                <a:cubicBezTo>
                  <a:pt x="1105" y="1545"/>
                  <a:pt x="1105" y="1545"/>
                  <a:pt x="1105" y="1545"/>
                </a:cubicBezTo>
                <a:cubicBezTo>
                  <a:pt x="1105" y="1545"/>
                  <a:pt x="1105" y="1545"/>
                  <a:pt x="1105" y="1545"/>
                </a:cubicBezTo>
                <a:cubicBezTo>
                  <a:pt x="1105" y="1545"/>
                  <a:pt x="1105" y="1545"/>
                  <a:pt x="1105" y="1545"/>
                </a:cubicBezTo>
                <a:cubicBezTo>
                  <a:pt x="1105" y="1545"/>
                  <a:pt x="1105" y="1545"/>
                  <a:pt x="1105" y="1545"/>
                </a:cubicBezTo>
                <a:cubicBezTo>
                  <a:pt x="1105" y="1545"/>
                  <a:pt x="1105" y="1544"/>
                  <a:pt x="1105" y="1544"/>
                </a:cubicBezTo>
                <a:cubicBezTo>
                  <a:pt x="1105" y="1544"/>
                  <a:pt x="1105" y="1544"/>
                  <a:pt x="1105" y="1544"/>
                </a:cubicBezTo>
                <a:cubicBezTo>
                  <a:pt x="1105" y="1544"/>
                  <a:pt x="1105" y="1544"/>
                  <a:pt x="1105" y="1544"/>
                </a:cubicBezTo>
                <a:cubicBezTo>
                  <a:pt x="1105" y="1544"/>
                  <a:pt x="1105" y="1544"/>
                  <a:pt x="1105" y="1544"/>
                </a:cubicBezTo>
                <a:cubicBezTo>
                  <a:pt x="1104" y="1544"/>
                  <a:pt x="1104" y="1544"/>
                  <a:pt x="1104" y="1544"/>
                </a:cubicBezTo>
                <a:cubicBezTo>
                  <a:pt x="1104" y="1544"/>
                  <a:pt x="1104" y="1544"/>
                  <a:pt x="1104" y="1544"/>
                </a:cubicBezTo>
                <a:cubicBezTo>
                  <a:pt x="1104" y="1544"/>
                  <a:pt x="1104" y="1544"/>
                  <a:pt x="1104" y="1544"/>
                </a:cubicBezTo>
                <a:cubicBezTo>
                  <a:pt x="1104" y="1544"/>
                  <a:pt x="1104" y="1544"/>
                  <a:pt x="1104" y="1544"/>
                </a:cubicBezTo>
                <a:cubicBezTo>
                  <a:pt x="1104" y="1544"/>
                  <a:pt x="1104" y="1544"/>
                  <a:pt x="1103" y="1544"/>
                </a:cubicBezTo>
                <a:cubicBezTo>
                  <a:pt x="1103" y="1544"/>
                  <a:pt x="1103" y="1544"/>
                  <a:pt x="1103" y="1544"/>
                </a:cubicBezTo>
                <a:cubicBezTo>
                  <a:pt x="1103" y="1544"/>
                  <a:pt x="1103" y="1544"/>
                  <a:pt x="1103" y="1544"/>
                </a:cubicBezTo>
                <a:cubicBezTo>
                  <a:pt x="1103" y="1544"/>
                  <a:pt x="1103" y="1544"/>
                  <a:pt x="1103" y="1544"/>
                </a:cubicBezTo>
                <a:cubicBezTo>
                  <a:pt x="1103" y="1544"/>
                  <a:pt x="1103" y="1544"/>
                  <a:pt x="1103" y="1545"/>
                </a:cubicBezTo>
                <a:cubicBezTo>
                  <a:pt x="1071" y="1600"/>
                  <a:pt x="1071" y="1600"/>
                  <a:pt x="1071" y="1600"/>
                </a:cubicBezTo>
                <a:cubicBezTo>
                  <a:pt x="1067" y="1589"/>
                  <a:pt x="1067" y="1589"/>
                  <a:pt x="1067" y="1589"/>
                </a:cubicBezTo>
                <a:cubicBezTo>
                  <a:pt x="1101" y="1530"/>
                  <a:pt x="1101" y="1530"/>
                  <a:pt x="1101" y="1530"/>
                </a:cubicBezTo>
                <a:cubicBezTo>
                  <a:pt x="1101" y="1530"/>
                  <a:pt x="1101" y="1529"/>
                  <a:pt x="1101" y="1529"/>
                </a:cubicBezTo>
                <a:cubicBezTo>
                  <a:pt x="1101" y="1529"/>
                  <a:pt x="1101" y="1529"/>
                  <a:pt x="1101" y="1529"/>
                </a:cubicBezTo>
                <a:cubicBezTo>
                  <a:pt x="1101" y="1529"/>
                  <a:pt x="1101" y="1529"/>
                  <a:pt x="1101" y="1529"/>
                </a:cubicBezTo>
                <a:cubicBezTo>
                  <a:pt x="1101" y="1529"/>
                  <a:pt x="1101" y="1529"/>
                  <a:pt x="1101" y="1529"/>
                </a:cubicBezTo>
                <a:cubicBezTo>
                  <a:pt x="1101" y="1529"/>
                  <a:pt x="1101" y="1529"/>
                  <a:pt x="1101" y="1529"/>
                </a:cubicBezTo>
                <a:cubicBezTo>
                  <a:pt x="1101" y="1529"/>
                  <a:pt x="1101" y="1528"/>
                  <a:pt x="1101" y="1528"/>
                </a:cubicBezTo>
                <a:cubicBezTo>
                  <a:pt x="1101" y="1528"/>
                  <a:pt x="1101" y="1528"/>
                  <a:pt x="1101" y="1528"/>
                </a:cubicBezTo>
                <a:cubicBezTo>
                  <a:pt x="1101" y="1528"/>
                  <a:pt x="1101" y="1528"/>
                  <a:pt x="1101" y="1528"/>
                </a:cubicBezTo>
                <a:cubicBezTo>
                  <a:pt x="1101" y="1528"/>
                  <a:pt x="1101" y="1528"/>
                  <a:pt x="1101" y="1528"/>
                </a:cubicBezTo>
                <a:cubicBezTo>
                  <a:pt x="1101" y="1528"/>
                  <a:pt x="1101" y="1528"/>
                  <a:pt x="1101" y="1528"/>
                </a:cubicBezTo>
                <a:cubicBezTo>
                  <a:pt x="1100" y="1528"/>
                  <a:pt x="1100" y="1528"/>
                  <a:pt x="1100" y="1528"/>
                </a:cubicBezTo>
                <a:cubicBezTo>
                  <a:pt x="1100" y="1528"/>
                  <a:pt x="1100" y="1528"/>
                  <a:pt x="1100" y="1528"/>
                </a:cubicBezTo>
                <a:cubicBezTo>
                  <a:pt x="1041" y="1510"/>
                  <a:pt x="1041" y="1510"/>
                  <a:pt x="1041" y="1510"/>
                </a:cubicBezTo>
                <a:cubicBezTo>
                  <a:pt x="1038" y="1502"/>
                  <a:pt x="1038" y="1502"/>
                  <a:pt x="1038" y="1502"/>
                </a:cubicBezTo>
                <a:cubicBezTo>
                  <a:pt x="1116" y="1525"/>
                  <a:pt x="1116" y="1525"/>
                  <a:pt x="1116" y="1525"/>
                </a:cubicBezTo>
                <a:cubicBezTo>
                  <a:pt x="1116" y="1525"/>
                  <a:pt x="1116" y="1525"/>
                  <a:pt x="1116" y="1525"/>
                </a:cubicBezTo>
                <a:cubicBezTo>
                  <a:pt x="1116" y="1525"/>
                  <a:pt x="1116" y="1525"/>
                  <a:pt x="1116" y="1525"/>
                </a:cubicBezTo>
                <a:cubicBezTo>
                  <a:pt x="1117" y="1525"/>
                  <a:pt x="1117" y="1525"/>
                  <a:pt x="1117" y="1524"/>
                </a:cubicBezTo>
                <a:cubicBezTo>
                  <a:pt x="1117" y="1524"/>
                  <a:pt x="1117" y="1524"/>
                  <a:pt x="1117" y="1524"/>
                </a:cubicBezTo>
                <a:cubicBezTo>
                  <a:pt x="1117" y="1524"/>
                  <a:pt x="1118" y="1524"/>
                  <a:pt x="1118" y="1524"/>
                </a:cubicBezTo>
                <a:cubicBezTo>
                  <a:pt x="1129" y="1504"/>
                  <a:pt x="1129" y="1504"/>
                  <a:pt x="1129" y="1504"/>
                </a:cubicBezTo>
                <a:lnTo>
                  <a:pt x="1138" y="1506"/>
                </a:lnTo>
                <a:close/>
                <a:moveTo>
                  <a:pt x="1116" y="1522"/>
                </a:moveTo>
                <a:cubicBezTo>
                  <a:pt x="1037" y="1499"/>
                  <a:pt x="1037" y="1499"/>
                  <a:pt x="1037" y="1499"/>
                </a:cubicBezTo>
                <a:cubicBezTo>
                  <a:pt x="1029" y="1474"/>
                  <a:pt x="1029" y="1474"/>
                  <a:pt x="1029" y="1474"/>
                </a:cubicBezTo>
                <a:cubicBezTo>
                  <a:pt x="1126" y="1503"/>
                  <a:pt x="1126" y="1503"/>
                  <a:pt x="1126" y="1503"/>
                </a:cubicBezTo>
                <a:lnTo>
                  <a:pt x="1116" y="1522"/>
                </a:lnTo>
                <a:close/>
                <a:moveTo>
                  <a:pt x="1038" y="1509"/>
                </a:moveTo>
                <a:cubicBezTo>
                  <a:pt x="1029" y="1507"/>
                  <a:pt x="1029" y="1507"/>
                  <a:pt x="1029" y="1507"/>
                </a:cubicBezTo>
                <a:cubicBezTo>
                  <a:pt x="1026" y="1498"/>
                  <a:pt x="1026" y="1498"/>
                  <a:pt x="1026" y="1498"/>
                </a:cubicBezTo>
                <a:cubicBezTo>
                  <a:pt x="1035" y="1501"/>
                  <a:pt x="1035" y="1501"/>
                  <a:pt x="1035" y="1501"/>
                </a:cubicBezTo>
                <a:lnTo>
                  <a:pt x="1038" y="1509"/>
                </a:lnTo>
                <a:close/>
                <a:moveTo>
                  <a:pt x="1026" y="1509"/>
                </a:moveTo>
                <a:cubicBezTo>
                  <a:pt x="1057" y="1601"/>
                  <a:pt x="1057" y="1601"/>
                  <a:pt x="1057" y="1601"/>
                </a:cubicBezTo>
                <a:cubicBezTo>
                  <a:pt x="1033" y="1644"/>
                  <a:pt x="1033" y="1644"/>
                  <a:pt x="1033" y="1644"/>
                </a:cubicBezTo>
                <a:cubicBezTo>
                  <a:pt x="1024" y="1641"/>
                  <a:pt x="1024" y="1641"/>
                  <a:pt x="1024" y="1641"/>
                </a:cubicBezTo>
                <a:cubicBezTo>
                  <a:pt x="975" y="1494"/>
                  <a:pt x="975" y="1494"/>
                  <a:pt x="975" y="1494"/>
                </a:cubicBezTo>
                <a:lnTo>
                  <a:pt x="1026" y="1509"/>
                </a:lnTo>
                <a:close/>
                <a:moveTo>
                  <a:pt x="945" y="1482"/>
                </a:moveTo>
                <a:cubicBezTo>
                  <a:pt x="936" y="1480"/>
                  <a:pt x="936" y="1480"/>
                  <a:pt x="936" y="1480"/>
                </a:cubicBezTo>
                <a:cubicBezTo>
                  <a:pt x="937" y="1472"/>
                  <a:pt x="937" y="1472"/>
                  <a:pt x="937" y="1472"/>
                </a:cubicBezTo>
                <a:cubicBezTo>
                  <a:pt x="946" y="1475"/>
                  <a:pt x="946" y="1475"/>
                  <a:pt x="946" y="1475"/>
                </a:cubicBezTo>
                <a:lnTo>
                  <a:pt x="945" y="1482"/>
                </a:lnTo>
                <a:close/>
                <a:moveTo>
                  <a:pt x="934" y="1469"/>
                </a:moveTo>
                <a:cubicBezTo>
                  <a:pt x="909" y="1461"/>
                  <a:pt x="909" y="1461"/>
                  <a:pt x="909" y="1461"/>
                </a:cubicBezTo>
                <a:cubicBezTo>
                  <a:pt x="873" y="1261"/>
                  <a:pt x="873" y="1261"/>
                  <a:pt x="873" y="1261"/>
                </a:cubicBezTo>
                <a:cubicBezTo>
                  <a:pt x="947" y="1284"/>
                  <a:pt x="947" y="1284"/>
                  <a:pt x="947" y="1284"/>
                </a:cubicBezTo>
                <a:lnTo>
                  <a:pt x="934" y="1469"/>
                </a:lnTo>
                <a:close/>
                <a:moveTo>
                  <a:pt x="908" y="1471"/>
                </a:moveTo>
                <a:cubicBezTo>
                  <a:pt x="899" y="1469"/>
                  <a:pt x="899" y="1469"/>
                  <a:pt x="899" y="1469"/>
                </a:cubicBezTo>
                <a:cubicBezTo>
                  <a:pt x="897" y="1461"/>
                  <a:pt x="897" y="1461"/>
                  <a:pt x="897" y="1461"/>
                </a:cubicBezTo>
                <a:cubicBezTo>
                  <a:pt x="906" y="1463"/>
                  <a:pt x="906" y="1463"/>
                  <a:pt x="906" y="1463"/>
                </a:cubicBezTo>
                <a:lnTo>
                  <a:pt x="908" y="1471"/>
                </a:lnTo>
                <a:close/>
                <a:moveTo>
                  <a:pt x="914" y="1571"/>
                </a:moveTo>
                <a:cubicBezTo>
                  <a:pt x="911" y="1575"/>
                  <a:pt x="911" y="1575"/>
                  <a:pt x="911" y="1575"/>
                </a:cubicBezTo>
                <a:cubicBezTo>
                  <a:pt x="893" y="1470"/>
                  <a:pt x="893" y="1470"/>
                  <a:pt x="893" y="1470"/>
                </a:cubicBezTo>
                <a:cubicBezTo>
                  <a:pt x="896" y="1471"/>
                  <a:pt x="896" y="1471"/>
                  <a:pt x="896" y="1471"/>
                </a:cubicBezTo>
                <a:lnTo>
                  <a:pt x="914" y="1571"/>
                </a:lnTo>
                <a:close/>
                <a:moveTo>
                  <a:pt x="914" y="1575"/>
                </a:moveTo>
                <a:cubicBezTo>
                  <a:pt x="917" y="1589"/>
                  <a:pt x="917" y="1589"/>
                  <a:pt x="917" y="1589"/>
                </a:cubicBezTo>
                <a:cubicBezTo>
                  <a:pt x="914" y="1593"/>
                  <a:pt x="914" y="1593"/>
                  <a:pt x="914" y="1593"/>
                </a:cubicBezTo>
                <a:cubicBezTo>
                  <a:pt x="912" y="1579"/>
                  <a:pt x="912" y="1579"/>
                  <a:pt x="912" y="1579"/>
                </a:cubicBezTo>
                <a:lnTo>
                  <a:pt x="914" y="1575"/>
                </a:lnTo>
                <a:close/>
                <a:moveTo>
                  <a:pt x="916" y="1621"/>
                </a:moveTo>
                <a:cubicBezTo>
                  <a:pt x="912" y="1625"/>
                  <a:pt x="912" y="1625"/>
                  <a:pt x="912" y="1625"/>
                </a:cubicBezTo>
                <a:cubicBezTo>
                  <a:pt x="900" y="1622"/>
                  <a:pt x="900" y="1622"/>
                  <a:pt x="900" y="1622"/>
                </a:cubicBezTo>
                <a:cubicBezTo>
                  <a:pt x="913" y="1601"/>
                  <a:pt x="913" y="1601"/>
                  <a:pt x="913" y="1601"/>
                </a:cubicBezTo>
                <a:lnTo>
                  <a:pt x="916" y="1621"/>
                </a:lnTo>
                <a:close/>
                <a:moveTo>
                  <a:pt x="913" y="1628"/>
                </a:moveTo>
                <a:cubicBezTo>
                  <a:pt x="920" y="1630"/>
                  <a:pt x="920" y="1630"/>
                  <a:pt x="920" y="1630"/>
                </a:cubicBezTo>
                <a:cubicBezTo>
                  <a:pt x="915" y="1637"/>
                  <a:pt x="915" y="1637"/>
                  <a:pt x="915" y="1637"/>
                </a:cubicBezTo>
                <a:cubicBezTo>
                  <a:pt x="908" y="1635"/>
                  <a:pt x="908" y="1635"/>
                  <a:pt x="908" y="1635"/>
                </a:cubicBezTo>
                <a:lnTo>
                  <a:pt x="913" y="1628"/>
                </a:lnTo>
                <a:close/>
                <a:moveTo>
                  <a:pt x="913" y="1639"/>
                </a:moveTo>
                <a:cubicBezTo>
                  <a:pt x="901" y="1653"/>
                  <a:pt x="901" y="1653"/>
                  <a:pt x="901" y="1653"/>
                </a:cubicBezTo>
                <a:cubicBezTo>
                  <a:pt x="899" y="1646"/>
                  <a:pt x="899" y="1646"/>
                  <a:pt x="899" y="1646"/>
                </a:cubicBezTo>
                <a:cubicBezTo>
                  <a:pt x="906" y="1637"/>
                  <a:pt x="906" y="1637"/>
                  <a:pt x="906" y="1637"/>
                </a:cubicBezTo>
                <a:lnTo>
                  <a:pt x="913" y="1639"/>
                </a:lnTo>
                <a:close/>
                <a:moveTo>
                  <a:pt x="898" y="1643"/>
                </a:moveTo>
                <a:cubicBezTo>
                  <a:pt x="895" y="1634"/>
                  <a:pt x="895" y="1634"/>
                  <a:pt x="895" y="1634"/>
                </a:cubicBezTo>
                <a:cubicBezTo>
                  <a:pt x="903" y="1636"/>
                  <a:pt x="903" y="1636"/>
                  <a:pt x="903" y="1636"/>
                </a:cubicBezTo>
                <a:lnTo>
                  <a:pt x="898" y="1643"/>
                </a:lnTo>
                <a:close/>
                <a:moveTo>
                  <a:pt x="899" y="1656"/>
                </a:moveTo>
                <a:cubicBezTo>
                  <a:pt x="893" y="1662"/>
                  <a:pt x="893" y="1662"/>
                  <a:pt x="893" y="1662"/>
                </a:cubicBezTo>
                <a:cubicBezTo>
                  <a:pt x="891" y="1655"/>
                  <a:pt x="891" y="1655"/>
                  <a:pt x="891" y="1655"/>
                </a:cubicBezTo>
                <a:cubicBezTo>
                  <a:pt x="897" y="1649"/>
                  <a:pt x="897" y="1649"/>
                  <a:pt x="897" y="1649"/>
                </a:cubicBezTo>
                <a:lnTo>
                  <a:pt x="899" y="1656"/>
                </a:lnTo>
                <a:close/>
                <a:moveTo>
                  <a:pt x="891" y="1665"/>
                </a:moveTo>
                <a:cubicBezTo>
                  <a:pt x="805" y="1767"/>
                  <a:pt x="805" y="1767"/>
                  <a:pt x="805" y="1767"/>
                </a:cubicBezTo>
                <a:cubicBezTo>
                  <a:pt x="806" y="1757"/>
                  <a:pt x="806" y="1757"/>
                  <a:pt x="806" y="1757"/>
                </a:cubicBezTo>
                <a:cubicBezTo>
                  <a:pt x="889" y="1658"/>
                  <a:pt x="889" y="1658"/>
                  <a:pt x="889" y="1658"/>
                </a:cubicBezTo>
                <a:lnTo>
                  <a:pt x="891" y="1665"/>
                </a:lnTo>
                <a:close/>
                <a:moveTo>
                  <a:pt x="892" y="1668"/>
                </a:moveTo>
                <a:cubicBezTo>
                  <a:pt x="897" y="1684"/>
                  <a:pt x="897" y="1684"/>
                  <a:pt x="897" y="1684"/>
                </a:cubicBezTo>
                <a:cubicBezTo>
                  <a:pt x="850" y="1788"/>
                  <a:pt x="850" y="1788"/>
                  <a:pt x="850" y="1788"/>
                </a:cubicBezTo>
                <a:cubicBezTo>
                  <a:pt x="805" y="1775"/>
                  <a:pt x="805" y="1775"/>
                  <a:pt x="805" y="1775"/>
                </a:cubicBezTo>
                <a:cubicBezTo>
                  <a:pt x="805" y="1772"/>
                  <a:pt x="805" y="1772"/>
                  <a:pt x="805" y="1772"/>
                </a:cubicBezTo>
                <a:lnTo>
                  <a:pt x="892" y="1668"/>
                </a:lnTo>
                <a:close/>
                <a:moveTo>
                  <a:pt x="849" y="1802"/>
                </a:moveTo>
                <a:cubicBezTo>
                  <a:pt x="849" y="1802"/>
                  <a:pt x="849" y="1802"/>
                  <a:pt x="849" y="1802"/>
                </a:cubicBezTo>
                <a:cubicBezTo>
                  <a:pt x="849" y="1803"/>
                  <a:pt x="849" y="1803"/>
                  <a:pt x="849" y="1803"/>
                </a:cubicBezTo>
                <a:lnTo>
                  <a:pt x="849" y="1802"/>
                </a:lnTo>
                <a:close/>
                <a:moveTo>
                  <a:pt x="852" y="1803"/>
                </a:moveTo>
                <a:cubicBezTo>
                  <a:pt x="854" y="1803"/>
                  <a:pt x="854" y="1803"/>
                  <a:pt x="854" y="1803"/>
                </a:cubicBezTo>
                <a:cubicBezTo>
                  <a:pt x="838" y="1822"/>
                  <a:pt x="838" y="1822"/>
                  <a:pt x="838" y="1822"/>
                </a:cubicBezTo>
                <a:cubicBezTo>
                  <a:pt x="838" y="1822"/>
                  <a:pt x="838" y="1822"/>
                  <a:pt x="838" y="1822"/>
                </a:cubicBezTo>
                <a:cubicBezTo>
                  <a:pt x="837" y="1822"/>
                  <a:pt x="837" y="1823"/>
                  <a:pt x="837" y="1823"/>
                </a:cubicBezTo>
                <a:cubicBezTo>
                  <a:pt x="837" y="1823"/>
                  <a:pt x="837" y="1823"/>
                  <a:pt x="837" y="1823"/>
                </a:cubicBezTo>
                <a:cubicBezTo>
                  <a:pt x="837" y="1823"/>
                  <a:pt x="837" y="1823"/>
                  <a:pt x="837" y="1823"/>
                </a:cubicBezTo>
                <a:cubicBezTo>
                  <a:pt x="849" y="1887"/>
                  <a:pt x="849" y="1887"/>
                  <a:pt x="849" y="1887"/>
                </a:cubicBezTo>
                <a:cubicBezTo>
                  <a:pt x="849" y="1887"/>
                  <a:pt x="849" y="1887"/>
                  <a:pt x="849" y="1887"/>
                </a:cubicBezTo>
                <a:cubicBezTo>
                  <a:pt x="849" y="1887"/>
                  <a:pt x="850" y="1887"/>
                  <a:pt x="850" y="1887"/>
                </a:cubicBezTo>
                <a:cubicBezTo>
                  <a:pt x="850" y="1887"/>
                  <a:pt x="850" y="1887"/>
                  <a:pt x="850" y="1887"/>
                </a:cubicBezTo>
                <a:cubicBezTo>
                  <a:pt x="850" y="1887"/>
                  <a:pt x="850" y="1888"/>
                  <a:pt x="850" y="1888"/>
                </a:cubicBezTo>
                <a:cubicBezTo>
                  <a:pt x="850" y="1888"/>
                  <a:pt x="851" y="1888"/>
                  <a:pt x="851" y="1888"/>
                </a:cubicBezTo>
                <a:cubicBezTo>
                  <a:pt x="851" y="1888"/>
                  <a:pt x="851" y="1888"/>
                  <a:pt x="851" y="1888"/>
                </a:cubicBezTo>
                <a:cubicBezTo>
                  <a:pt x="851" y="1888"/>
                  <a:pt x="851" y="1888"/>
                  <a:pt x="851" y="1888"/>
                </a:cubicBezTo>
                <a:cubicBezTo>
                  <a:pt x="851" y="1888"/>
                  <a:pt x="851" y="1888"/>
                  <a:pt x="852" y="1887"/>
                </a:cubicBezTo>
                <a:cubicBezTo>
                  <a:pt x="852" y="1887"/>
                  <a:pt x="852" y="1887"/>
                  <a:pt x="852" y="1887"/>
                </a:cubicBezTo>
                <a:cubicBezTo>
                  <a:pt x="852" y="1887"/>
                  <a:pt x="852" y="1887"/>
                  <a:pt x="852" y="1887"/>
                </a:cubicBezTo>
                <a:cubicBezTo>
                  <a:pt x="852" y="1887"/>
                  <a:pt x="852" y="1887"/>
                  <a:pt x="852" y="1887"/>
                </a:cubicBezTo>
                <a:cubicBezTo>
                  <a:pt x="852" y="1887"/>
                  <a:pt x="852" y="1887"/>
                  <a:pt x="852" y="1887"/>
                </a:cubicBezTo>
                <a:cubicBezTo>
                  <a:pt x="852" y="1887"/>
                  <a:pt x="852" y="1887"/>
                  <a:pt x="852" y="1887"/>
                </a:cubicBezTo>
                <a:cubicBezTo>
                  <a:pt x="873" y="1808"/>
                  <a:pt x="873" y="1808"/>
                  <a:pt x="873" y="1808"/>
                </a:cubicBezTo>
                <a:cubicBezTo>
                  <a:pt x="874" y="1808"/>
                  <a:pt x="874" y="1808"/>
                  <a:pt x="874" y="1808"/>
                </a:cubicBezTo>
                <a:cubicBezTo>
                  <a:pt x="834" y="1954"/>
                  <a:pt x="834" y="1954"/>
                  <a:pt x="834" y="1954"/>
                </a:cubicBezTo>
                <a:cubicBezTo>
                  <a:pt x="834" y="1953"/>
                  <a:pt x="834" y="1953"/>
                  <a:pt x="834" y="1953"/>
                </a:cubicBezTo>
                <a:cubicBezTo>
                  <a:pt x="842" y="1923"/>
                  <a:pt x="842" y="1923"/>
                  <a:pt x="842" y="1923"/>
                </a:cubicBezTo>
                <a:cubicBezTo>
                  <a:pt x="842" y="1923"/>
                  <a:pt x="842" y="1923"/>
                  <a:pt x="842" y="1923"/>
                </a:cubicBezTo>
                <a:cubicBezTo>
                  <a:pt x="842" y="1923"/>
                  <a:pt x="842" y="1923"/>
                  <a:pt x="842" y="1922"/>
                </a:cubicBezTo>
                <a:cubicBezTo>
                  <a:pt x="842" y="1922"/>
                  <a:pt x="842" y="1922"/>
                  <a:pt x="842" y="1922"/>
                </a:cubicBezTo>
                <a:cubicBezTo>
                  <a:pt x="842" y="1922"/>
                  <a:pt x="842" y="1922"/>
                  <a:pt x="842" y="1922"/>
                </a:cubicBezTo>
                <a:cubicBezTo>
                  <a:pt x="842" y="1922"/>
                  <a:pt x="842" y="1922"/>
                  <a:pt x="842" y="1922"/>
                </a:cubicBezTo>
                <a:cubicBezTo>
                  <a:pt x="842" y="1922"/>
                  <a:pt x="842" y="1922"/>
                  <a:pt x="842" y="1922"/>
                </a:cubicBezTo>
                <a:cubicBezTo>
                  <a:pt x="842" y="1921"/>
                  <a:pt x="842" y="1921"/>
                  <a:pt x="842" y="1921"/>
                </a:cubicBezTo>
                <a:cubicBezTo>
                  <a:pt x="842" y="1921"/>
                  <a:pt x="842" y="1921"/>
                  <a:pt x="841" y="1921"/>
                </a:cubicBezTo>
                <a:cubicBezTo>
                  <a:pt x="841" y="1921"/>
                  <a:pt x="841" y="1921"/>
                  <a:pt x="841" y="1921"/>
                </a:cubicBezTo>
                <a:cubicBezTo>
                  <a:pt x="841" y="1921"/>
                  <a:pt x="841" y="1921"/>
                  <a:pt x="841" y="1921"/>
                </a:cubicBezTo>
                <a:cubicBezTo>
                  <a:pt x="841" y="1921"/>
                  <a:pt x="841" y="1921"/>
                  <a:pt x="841" y="1921"/>
                </a:cubicBezTo>
                <a:cubicBezTo>
                  <a:pt x="841" y="1921"/>
                  <a:pt x="841" y="1921"/>
                  <a:pt x="841" y="1921"/>
                </a:cubicBezTo>
                <a:cubicBezTo>
                  <a:pt x="841" y="1921"/>
                  <a:pt x="841" y="1921"/>
                  <a:pt x="840" y="1921"/>
                </a:cubicBezTo>
                <a:cubicBezTo>
                  <a:pt x="840" y="1921"/>
                  <a:pt x="840" y="1921"/>
                  <a:pt x="840" y="1921"/>
                </a:cubicBezTo>
                <a:cubicBezTo>
                  <a:pt x="840" y="1921"/>
                  <a:pt x="840" y="1921"/>
                  <a:pt x="840" y="1921"/>
                </a:cubicBezTo>
                <a:cubicBezTo>
                  <a:pt x="845" y="1911"/>
                  <a:pt x="845" y="1911"/>
                  <a:pt x="845" y="1911"/>
                </a:cubicBezTo>
                <a:cubicBezTo>
                  <a:pt x="846" y="1911"/>
                  <a:pt x="846" y="1911"/>
                  <a:pt x="846" y="1910"/>
                </a:cubicBezTo>
                <a:cubicBezTo>
                  <a:pt x="846" y="1910"/>
                  <a:pt x="846" y="1910"/>
                  <a:pt x="846" y="1910"/>
                </a:cubicBezTo>
                <a:cubicBezTo>
                  <a:pt x="845" y="1910"/>
                  <a:pt x="845" y="1910"/>
                  <a:pt x="845" y="1909"/>
                </a:cubicBezTo>
                <a:cubicBezTo>
                  <a:pt x="845" y="1909"/>
                  <a:pt x="845" y="1909"/>
                  <a:pt x="845" y="1909"/>
                </a:cubicBezTo>
                <a:cubicBezTo>
                  <a:pt x="845" y="1909"/>
                  <a:pt x="845" y="1909"/>
                  <a:pt x="845" y="1909"/>
                </a:cubicBezTo>
                <a:cubicBezTo>
                  <a:pt x="845" y="1909"/>
                  <a:pt x="845" y="1909"/>
                  <a:pt x="845" y="1909"/>
                </a:cubicBezTo>
                <a:cubicBezTo>
                  <a:pt x="845" y="1909"/>
                  <a:pt x="844" y="1909"/>
                  <a:pt x="844" y="1909"/>
                </a:cubicBezTo>
                <a:cubicBezTo>
                  <a:pt x="844" y="1909"/>
                  <a:pt x="844" y="1909"/>
                  <a:pt x="844" y="1909"/>
                </a:cubicBezTo>
                <a:cubicBezTo>
                  <a:pt x="844" y="1909"/>
                  <a:pt x="843" y="1909"/>
                  <a:pt x="843" y="1909"/>
                </a:cubicBezTo>
                <a:cubicBezTo>
                  <a:pt x="843" y="1909"/>
                  <a:pt x="843" y="1909"/>
                  <a:pt x="843" y="1909"/>
                </a:cubicBezTo>
                <a:cubicBezTo>
                  <a:pt x="837" y="1917"/>
                  <a:pt x="837" y="1917"/>
                  <a:pt x="837" y="1917"/>
                </a:cubicBezTo>
                <a:cubicBezTo>
                  <a:pt x="837" y="1917"/>
                  <a:pt x="837" y="1917"/>
                  <a:pt x="837" y="1917"/>
                </a:cubicBezTo>
                <a:cubicBezTo>
                  <a:pt x="828" y="1927"/>
                  <a:pt x="828" y="1927"/>
                  <a:pt x="828" y="1927"/>
                </a:cubicBezTo>
                <a:cubicBezTo>
                  <a:pt x="827" y="1925"/>
                  <a:pt x="827" y="1925"/>
                  <a:pt x="827" y="1925"/>
                </a:cubicBezTo>
                <a:cubicBezTo>
                  <a:pt x="846" y="1903"/>
                  <a:pt x="846" y="1903"/>
                  <a:pt x="846" y="1903"/>
                </a:cubicBezTo>
                <a:cubicBezTo>
                  <a:pt x="846" y="1903"/>
                  <a:pt x="846" y="1903"/>
                  <a:pt x="846" y="1903"/>
                </a:cubicBezTo>
                <a:cubicBezTo>
                  <a:pt x="846" y="1903"/>
                  <a:pt x="846" y="1903"/>
                  <a:pt x="846" y="1902"/>
                </a:cubicBezTo>
                <a:cubicBezTo>
                  <a:pt x="846" y="1902"/>
                  <a:pt x="846" y="1902"/>
                  <a:pt x="846" y="1902"/>
                </a:cubicBezTo>
                <a:cubicBezTo>
                  <a:pt x="846" y="1902"/>
                  <a:pt x="846" y="1902"/>
                  <a:pt x="846" y="1902"/>
                </a:cubicBezTo>
                <a:cubicBezTo>
                  <a:pt x="834" y="1835"/>
                  <a:pt x="834" y="1835"/>
                  <a:pt x="834" y="1835"/>
                </a:cubicBezTo>
                <a:cubicBezTo>
                  <a:pt x="834" y="1835"/>
                  <a:pt x="834" y="1834"/>
                  <a:pt x="834" y="1834"/>
                </a:cubicBezTo>
                <a:cubicBezTo>
                  <a:pt x="834" y="1834"/>
                  <a:pt x="834" y="1834"/>
                  <a:pt x="834" y="1834"/>
                </a:cubicBezTo>
                <a:cubicBezTo>
                  <a:pt x="834" y="1834"/>
                  <a:pt x="834" y="1834"/>
                  <a:pt x="834" y="1834"/>
                </a:cubicBezTo>
                <a:cubicBezTo>
                  <a:pt x="834" y="1834"/>
                  <a:pt x="834" y="1834"/>
                  <a:pt x="833" y="1834"/>
                </a:cubicBezTo>
                <a:cubicBezTo>
                  <a:pt x="833" y="1834"/>
                  <a:pt x="833" y="1834"/>
                  <a:pt x="833" y="1834"/>
                </a:cubicBezTo>
                <a:cubicBezTo>
                  <a:pt x="833" y="1834"/>
                  <a:pt x="833" y="1834"/>
                  <a:pt x="833" y="1834"/>
                </a:cubicBezTo>
                <a:cubicBezTo>
                  <a:pt x="833" y="1834"/>
                  <a:pt x="833" y="1834"/>
                  <a:pt x="833" y="1833"/>
                </a:cubicBezTo>
                <a:cubicBezTo>
                  <a:pt x="833" y="1833"/>
                  <a:pt x="833" y="1833"/>
                  <a:pt x="833" y="1833"/>
                </a:cubicBezTo>
                <a:cubicBezTo>
                  <a:pt x="833" y="1833"/>
                  <a:pt x="833" y="1833"/>
                  <a:pt x="832" y="1833"/>
                </a:cubicBezTo>
                <a:cubicBezTo>
                  <a:pt x="832" y="1833"/>
                  <a:pt x="832" y="1833"/>
                  <a:pt x="832" y="1833"/>
                </a:cubicBezTo>
                <a:cubicBezTo>
                  <a:pt x="832" y="1833"/>
                  <a:pt x="832" y="1833"/>
                  <a:pt x="832" y="1833"/>
                </a:cubicBezTo>
                <a:cubicBezTo>
                  <a:pt x="832" y="1833"/>
                  <a:pt x="832" y="1833"/>
                  <a:pt x="832" y="1833"/>
                </a:cubicBezTo>
                <a:cubicBezTo>
                  <a:pt x="842" y="1812"/>
                  <a:pt x="842" y="1812"/>
                  <a:pt x="842" y="1812"/>
                </a:cubicBezTo>
                <a:cubicBezTo>
                  <a:pt x="842" y="1812"/>
                  <a:pt x="842" y="1812"/>
                  <a:pt x="842" y="1812"/>
                </a:cubicBezTo>
                <a:cubicBezTo>
                  <a:pt x="842" y="1812"/>
                  <a:pt x="842" y="1812"/>
                  <a:pt x="842" y="1812"/>
                </a:cubicBezTo>
                <a:cubicBezTo>
                  <a:pt x="842" y="1812"/>
                  <a:pt x="842" y="1812"/>
                  <a:pt x="842" y="1812"/>
                </a:cubicBezTo>
                <a:cubicBezTo>
                  <a:pt x="843" y="1812"/>
                  <a:pt x="843" y="1812"/>
                  <a:pt x="843" y="1813"/>
                </a:cubicBezTo>
                <a:cubicBezTo>
                  <a:pt x="843" y="1813"/>
                  <a:pt x="843" y="1813"/>
                  <a:pt x="843" y="1813"/>
                </a:cubicBezTo>
                <a:cubicBezTo>
                  <a:pt x="843" y="1813"/>
                  <a:pt x="843" y="1813"/>
                  <a:pt x="843" y="1813"/>
                </a:cubicBezTo>
                <a:cubicBezTo>
                  <a:pt x="844" y="1813"/>
                  <a:pt x="844" y="1813"/>
                  <a:pt x="844" y="1812"/>
                </a:cubicBezTo>
                <a:cubicBezTo>
                  <a:pt x="844" y="1812"/>
                  <a:pt x="844" y="1812"/>
                  <a:pt x="844" y="1812"/>
                </a:cubicBezTo>
                <a:cubicBezTo>
                  <a:pt x="844" y="1812"/>
                  <a:pt x="844" y="1812"/>
                  <a:pt x="844" y="1812"/>
                </a:cubicBezTo>
                <a:lnTo>
                  <a:pt x="852" y="1803"/>
                </a:lnTo>
                <a:close/>
                <a:moveTo>
                  <a:pt x="844" y="1902"/>
                </a:moveTo>
                <a:cubicBezTo>
                  <a:pt x="827" y="1921"/>
                  <a:pt x="827" y="1921"/>
                  <a:pt x="827" y="1921"/>
                </a:cubicBezTo>
                <a:cubicBezTo>
                  <a:pt x="816" y="1875"/>
                  <a:pt x="816" y="1875"/>
                  <a:pt x="816" y="1875"/>
                </a:cubicBezTo>
                <a:cubicBezTo>
                  <a:pt x="832" y="1839"/>
                  <a:pt x="832" y="1839"/>
                  <a:pt x="832" y="1839"/>
                </a:cubicBezTo>
                <a:lnTo>
                  <a:pt x="844" y="1902"/>
                </a:lnTo>
                <a:close/>
                <a:moveTo>
                  <a:pt x="826" y="1929"/>
                </a:moveTo>
                <a:cubicBezTo>
                  <a:pt x="819" y="1937"/>
                  <a:pt x="819" y="1937"/>
                  <a:pt x="819" y="1937"/>
                </a:cubicBezTo>
                <a:cubicBezTo>
                  <a:pt x="818" y="1936"/>
                  <a:pt x="818" y="1936"/>
                  <a:pt x="818" y="1936"/>
                </a:cubicBezTo>
                <a:cubicBezTo>
                  <a:pt x="825" y="1927"/>
                  <a:pt x="825" y="1927"/>
                  <a:pt x="825" y="1927"/>
                </a:cubicBezTo>
                <a:lnTo>
                  <a:pt x="826" y="1929"/>
                </a:lnTo>
                <a:close/>
                <a:moveTo>
                  <a:pt x="820" y="1955"/>
                </a:moveTo>
                <a:cubicBezTo>
                  <a:pt x="811" y="1974"/>
                  <a:pt x="811" y="1974"/>
                  <a:pt x="811" y="1974"/>
                </a:cubicBezTo>
                <a:cubicBezTo>
                  <a:pt x="794" y="1970"/>
                  <a:pt x="794" y="1970"/>
                  <a:pt x="794" y="1970"/>
                </a:cubicBezTo>
                <a:cubicBezTo>
                  <a:pt x="817" y="1943"/>
                  <a:pt x="817" y="1943"/>
                  <a:pt x="817" y="1943"/>
                </a:cubicBezTo>
                <a:lnTo>
                  <a:pt x="820" y="1955"/>
                </a:lnTo>
                <a:close/>
                <a:moveTo>
                  <a:pt x="791" y="1969"/>
                </a:moveTo>
                <a:cubicBezTo>
                  <a:pt x="789" y="1968"/>
                  <a:pt x="789" y="1968"/>
                  <a:pt x="789" y="1968"/>
                </a:cubicBezTo>
                <a:cubicBezTo>
                  <a:pt x="816" y="1938"/>
                  <a:pt x="816" y="1938"/>
                  <a:pt x="816" y="1938"/>
                </a:cubicBezTo>
                <a:cubicBezTo>
                  <a:pt x="816" y="1940"/>
                  <a:pt x="816" y="1940"/>
                  <a:pt x="816" y="1940"/>
                </a:cubicBezTo>
                <a:lnTo>
                  <a:pt x="791" y="1969"/>
                </a:lnTo>
                <a:close/>
                <a:moveTo>
                  <a:pt x="792" y="1972"/>
                </a:moveTo>
                <a:cubicBezTo>
                  <a:pt x="809" y="1977"/>
                  <a:pt x="809" y="1977"/>
                  <a:pt x="809" y="1977"/>
                </a:cubicBezTo>
                <a:cubicBezTo>
                  <a:pt x="805" y="1985"/>
                  <a:pt x="805" y="1985"/>
                  <a:pt x="805" y="1985"/>
                </a:cubicBezTo>
                <a:cubicBezTo>
                  <a:pt x="785" y="1980"/>
                  <a:pt x="785" y="1980"/>
                  <a:pt x="785" y="1980"/>
                </a:cubicBezTo>
                <a:lnTo>
                  <a:pt x="792" y="1972"/>
                </a:lnTo>
                <a:close/>
                <a:moveTo>
                  <a:pt x="782" y="1979"/>
                </a:moveTo>
                <a:cubicBezTo>
                  <a:pt x="780" y="1979"/>
                  <a:pt x="780" y="1979"/>
                  <a:pt x="780" y="1979"/>
                </a:cubicBezTo>
                <a:cubicBezTo>
                  <a:pt x="787" y="1971"/>
                  <a:pt x="787" y="1971"/>
                  <a:pt x="787" y="1971"/>
                </a:cubicBezTo>
                <a:cubicBezTo>
                  <a:pt x="789" y="1971"/>
                  <a:pt x="789" y="1971"/>
                  <a:pt x="789" y="1971"/>
                </a:cubicBezTo>
                <a:lnTo>
                  <a:pt x="782" y="1979"/>
                </a:lnTo>
                <a:close/>
                <a:moveTo>
                  <a:pt x="777" y="1978"/>
                </a:moveTo>
                <a:cubicBezTo>
                  <a:pt x="770" y="1976"/>
                  <a:pt x="770" y="1976"/>
                  <a:pt x="770" y="1976"/>
                </a:cubicBezTo>
                <a:cubicBezTo>
                  <a:pt x="774" y="1967"/>
                  <a:pt x="774" y="1967"/>
                  <a:pt x="774" y="1967"/>
                </a:cubicBezTo>
                <a:cubicBezTo>
                  <a:pt x="784" y="1970"/>
                  <a:pt x="784" y="1970"/>
                  <a:pt x="784" y="1970"/>
                </a:cubicBezTo>
                <a:lnTo>
                  <a:pt x="777" y="1978"/>
                </a:lnTo>
                <a:close/>
                <a:moveTo>
                  <a:pt x="775" y="1981"/>
                </a:moveTo>
                <a:cubicBezTo>
                  <a:pt x="760" y="1998"/>
                  <a:pt x="760" y="1998"/>
                  <a:pt x="760" y="1998"/>
                </a:cubicBezTo>
                <a:cubicBezTo>
                  <a:pt x="762" y="1994"/>
                  <a:pt x="762" y="1994"/>
                  <a:pt x="762" y="1994"/>
                </a:cubicBezTo>
                <a:cubicBezTo>
                  <a:pt x="762" y="1994"/>
                  <a:pt x="762" y="1994"/>
                  <a:pt x="762" y="1994"/>
                </a:cubicBezTo>
                <a:cubicBezTo>
                  <a:pt x="768" y="1979"/>
                  <a:pt x="768" y="1979"/>
                  <a:pt x="768" y="1979"/>
                </a:cubicBezTo>
                <a:lnTo>
                  <a:pt x="775" y="1981"/>
                </a:lnTo>
                <a:close/>
                <a:moveTo>
                  <a:pt x="764" y="1975"/>
                </a:moveTo>
                <a:cubicBezTo>
                  <a:pt x="758" y="1973"/>
                  <a:pt x="758" y="1973"/>
                  <a:pt x="758" y="1973"/>
                </a:cubicBezTo>
                <a:cubicBezTo>
                  <a:pt x="760" y="1964"/>
                  <a:pt x="760" y="1964"/>
                  <a:pt x="760" y="1964"/>
                </a:cubicBezTo>
                <a:cubicBezTo>
                  <a:pt x="769" y="1966"/>
                  <a:pt x="769" y="1966"/>
                  <a:pt x="769" y="1966"/>
                </a:cubicBezTo>
                <a:lnTo>
                  <a:pt x="764" y="1975"/>
                </a:lnTo>
                <a:close/>
                <a:moveTo>
                  <a:pt x="763" y="1978"/>
                </a:moveTo>
                <a:cubicBezTo>
                  <a:pt x="752" y="2001"/>
                  <a:pt x="752" y="2001"/>
                  <a:pt x="752" y="2001"/>
                </a:cubicBezTo>
                <a:cubicBezTo>
                  <a:pt x="757" y="1976"/>
                  <a:pt x="757" y="1976"/>
                  <a:pt x="757" y="1976"/>
                </a:cubicBezTo>
                <a:lnTo>
                  <a:pt x="763" y="1978"/>
                </a:lnTo>
                <a:close/>
                <a:moveTo>
                  <a:pt x="755" y="1973"/>
                </a:moveTo>
                <a:cubicBezTo>
                  <a:pt x="754" y="1972"/>
                  <a:pt x="754" y="1972"/>
                  <a:pt x="754" y="1972"/>
                </a:cubicBezTo>
                <a:cubicBezTo>
                  <a:pt x="756" y="1963"/>
                  <a:pt x="756" y="1963"/>
                  <a:pt x="756" y="1963"/>
                </a:cubicBezTo>
                <a:cubicBezTo>
                  <a:pt x="757" y="1963"/>
                  <a:pt x="757" y="1963"/>
                  <a:pt x="757" y="1963"/>
                </a:cubicBezTo>
                <a:lnTo>
                  <a:pt x="755" y="1973"/>
                </a:lnTo>
                <a:close/>
                <a:moveTo>
                  <a:pt x="753" y="1959"/>
                </a:moveTo>
                <a:cubicBezTo>
                  <a:pt x="743" y="1957"/>
                  <a:pt x="743" y="1957"/>
                  <a:pt x="743" y="1957"/>
                </a:cubicBezTo>
                <a:cubicBezTo>
                  <a:pt x="760" y="1925"/>
                  <a:pt x="760" y="1925"/>
                  <a:pt x="760" y="1925"/>
                </a:cubicBezTo>
                <a:lnTo>
                  <a:pt x="753" y="1959"/>
                </a:lnTo>
                <a:close/>
                <a:moveTo>
                  <a:pt x="755" y="1975"/>
                </a:moveTo>
                <a:cubicBezTo>
                  <a:pt x="747" y="2012"/>
                  <a:pt x="747" y="2012"/>
                  <a:pt x="747" y="2012"/>
                </a:cubicBezTo>
                <a:cubicBezTo>
                  <a:pt x="744" y="2018"/>
                  <a:pt x="744" y="2018"/>
                  <a:pt x="744" y="2018"/>
                </a:cubicBezTo>
                <a:cubicBezTo>
                  <a:pt x="746" y="2011"/>
                  <a:pt x="746" y="2011"/>
                  <a:pt x="746" y="2011"/>
                </a:cubicBezTo>
                <a:cubicBezTo>
                  <a:pt x="746" y="2011"/>
                  <a:pt x="746" y="2011"/>
                  <a:pt x="746" y="2011"/>
                </a:cubicBezTo>
                <a:cubicBezTo>
                  <a:pt x="746" y="2011"/>
                  <a:pt x="746" y="2011"/>
                  <a:pt x="746" y="2011"/>
                </a:cubicBezTo>
                <a:cubicBezTo>
                  <a:pt x="753" y="1975"/>
                  <a:pt x="753" y="1975"/>
                  <a:pt x="753" y="1975"/>
                </a:cubicBezTo>
                <a:lnTo>
                  <a:pt x="755" y="1975"/>
                </a:lnTo>
                <a:close/>
                <a:moveTo>
                  <a:pt x="747" y="2019"/>
                </a:moveTo>
                <a:cubicBezTo>
                  <a:pt x="746" y="2052"/>
                  <a:pt x="746" y="2052"/>
                  <a:pt x="746" y="2052"/>
                </a:cubicBezTo>
                <a:cubicBezTo>
                  <a:pt x="722" y="2070"/>
                  <a:pt x="722" y="2070"/>
                  <a:pt x="722" y="2070"/>
                </a:cubicBezTo>
                <a:lnTo>
                  <a:pt x="747" y="2019"/>
                </a:lnTo>
                <a:close/>
                <a:moveTo>
                  <a:pt x="748" y="2070"/>
                </a:moveTo>
                <a:cubicBezTo>
                  <a:pt x="752" y="2067"/>
                  <a:pt x="752" y="2067"/>
                  <a:pt x="752" y="2067"/>
                </a:cubicBezTo>
                <a:cubicBezTo>
                  <a:pt x="751" y="2093"/>
                  <a:pt x="751" y="2093"/>
                  <a:pt x="751" y="2093"/>
                </a:cubicBezTo>
                <a:cubicBezTo>
                  <a:pt x="751" y="2093"/>
                  <a:pt x="751" y="2093"/>
                  <a:pt x="751" y="2093"/>
                </a:cubicBezTo>
                <a:cubicBezTo>
                  <a:pt x="751" y="2093"/>
                  <a:pt x="751" y="2093"/>
                  <a:pt x="751" y="2093"/>
                </a:cubicBezTo>
                <a:cubicBezTo>
                  <a:pt x="751" y="2094"/>
                  <a:pt x="751" y="2094"/>
                  <a:pt x="751" y="2094"/>
                </a:cubicBezTo>
                <a:cubicBezTo>
                  <a:pt x="751" y="2094"/>
                  <a:pt x="751" y="2094"/>
                  <a:pt x="751" y="2094"/>
                </a:cubicBezTo>
                <a:cubicBezTo>
                  <a:pt x="751" y="2094"/>
                  <a:pt x="751" y="2094"/>
                  <a:pt x="751" y="2094"/>
                </a:cubicBezTo>
                <a:cubicBezTo>
                  <a:pt x="751" y="2094"/>
                  <a:pt x="752" y="2094"/>
                  <a:pt x="752" y="2094"/>
                </a:cubicBezTo>
                <a:cubicBezTo>
                  <a:pt x="752" y="2094"/>
                  <a:pt x="752" y="2094"/>
                  <a:pt x="752" y="2094"/>
                </a:cubicBezTo>
                <a:cubicBezTo>
                  <a:pt x="752" y="2094"/>
                  <a:pt x="752" y="2094"/>
                  <a:pt x="752" y="2094"/>
                </a:cubicBezTo>
                <a:cubicBezTo>
                  <a:pt x="752" y="2094"/>
                  <a:pt x="752" y="2094"/>
                  <a:pt x="752" y="2094"/>
                </a:cubicBezTo>
                <a:cubicBezTo>
                  <a:pt x="752" y="2094"/>
                  <a:pt x="752" y="2094"/>
                  <a:pt x="752" y="2094"/>
                </a:cubicBezTo>
                <a:cubicBezTo>
                  <a:pt x="752" y="2094"/>
                  <a:pt x="753" y="2094"/>
                  <a:pt x="753" y="2094"/>
                </a:cubicBezTo>
                <a:cubicBezTo>
                  <a:pt x="751" y="2098"/>
                  <a:pt x="751" y="2098"/>
                  <a:pt x="751" y="2098"/>
                </a:cubicBezTo>
                <a:cubicBezTo>
                  <a:pt x="751" y="2098"/>
                  <a:pt x="751" y="2099"/>
                  <a:pt x="751" y="2099"/>
                </a:cubicBezTo>
                <a:cubicBezTo>
                  <a:pt x="751" y="2099"/>
                  <a:pt x="751" y="2099"/>
                  <a:pt x="751" y="2099"/>
                </a:cubicBezTo>
                <a:cubicBezTo>
                  <a:pt x="751" y="2099"/>
                  <a:pt x="751" y="2100"/>
                  <a:pt x="751" y="2100"/>
                </a:cubicBezTo>
                <a:cubicBezTo>
                  <a:pt x="751" y="2100"/>
                  <a:pt x="751" y="2100"/>
                  <a:pt x="751" y="2100"/>
                </a:cubicBezTo>
                <a:cubicBezTo>
                  <a:pt x="751" y="2100"/>
                  <a:pt x="751" y="2100"/>
                  <a:pt x="751" y="2100"/>
                </a:cubicBezTo>
                <a:cubicBezTo>
                  <a:pt x="751" y="2100"/>
                  <a:pt x="751" y="2100"/>
                  <a:pt x="751" y="2100"/>
                </a:cubicBezTo>
                <a:cubicBezTo>
                  <a:pt x="752" y="2100"/>
                  <a:pt x="752" y="2100"/>
                  <a:pt x="752" y="2100"/>
                </a:cubicBezTo>
                <a:cubicBezTo>
                  <a:pt x="752" y="2100"/>
                  <a:pt x="752" y="2100"/>
                  <a:pt x="752" y="2100"/>
                </a:cubicBezTo>
                <a:cubicBezTo>
                  <a:pt x="752" y="2100"/>
                  <a:pt x="752" y="2100"/>
                  <a:pt x="753" y="2100"/>
                </a:cubicBezTo>
                <a:cubicBezTo>
                  <a:pt x="753" y="2100"/>
                  <a:pt x="753" y="2100"/>
                  <a:pt x="753" y="2100"/>
                </a:cubicBezTo>
                <a:cubicBezTo>
                  <a:pt x="753" y="2100"/>
                  <a:pt x="753" y="2100"/>
                  <a:pt x="753" y="2100"/>
                </a:cubicBezTo>
                <a:cubicBezTo>
                  <a:pt x="808" y="2038"/>
                  <a:pt x="808" y="2038"/>
                  <a:pt x="808" y="2038"/>
                </a:cubicBezTo>
                <a:cubicBezTo>
                  <a:pt x="807" y="2043"/>
                  <a:pt x="807" y="2043"/>
                  <a:pt x="807" y="2043"/>
                </a:cubicBezTo>
                <a:cubicBezTo>
                  <a:pt x="751" y="2105"/>
                  <a:pt x="751" y="2105"/>
                  <a:pt x="751" y="2105"/>
                </a:cubicBezTo>
                <a:cubicBezTo>
                  <a:pt x="751" y="2105"/>
                  <a:pt x="751" y="2105"/>
                  <a:pt x="751" y="2105"/>
                </a:cubicBezTo>
                <a:cubicBezTo>
                  <a:pt x="751" y="2105"/>
                  <a:pt x="750" y="2106"/>
                  <a:pt x="750" y="2106"/>
                </a:cubicBezTo>
                <a:cubicBezTo>
                  <a:pt x="749" y="2148"/>
                  <a:pt x="749" y="2148"/>
                  <a:pt x="749" y="2148"/>
                </a:cubicBezTo>
                <a:cubicBezTo>
                  <a:pt x="746" y="2147"/>
                  <a:pt x="746" y="2147"/>
                  <a:pt x="746" y="2147"/>
                </a:cubicBezTo>
                <a:lnTo>
                  <a:pt x="748" y="2070"/>
                </a:lnTo>
                <a:close/>
                <a:moveTo>
                  <a:pt x="749" y="2151"/>
                </a:moveTo>
                <a:cubicBezTo>
                  <a:pt x="749" y="2161"/>
                  <a:pt x="749" y="2161"/>
                  <a:pt x="749" y="2161"/>
                </a:cubicBezTo>
                <a:cubicBezTo>
                  <a:pt x="745" y="2160"/>
                  <a:pt x="745" y="2160"/>
                  <a:pt x="745" y="2160"/>
                </a:cubicBezTo>
                <a:cubicBezTo>
                  <a:pt x="746" y="2150"/>
                  <a:pt x="746" y="2150"/>
                  <a:pt x="746" y="2150"/>
                </a:cubicBezTo>
                <a:lnTo>
                  <a:pt x="749" y="2151"/>
                </a:lnTo>
                <a:close/>
                <a:moveTo>
                  <a:pt x="749" y="2164"/>
                </a:moveTo>
                <a:cubicBezTo>
                  <a:pt x="748" y="2189"/>
                  <a:pt x="748" y="2189"/>
                  <a:pt x="748" y="2189"/>
                </a:cubicBezTo>
                <a:cubicBezTo>
                  <a:pt x="748" y="2189"/>
                  <a:pt x="748" y="2189"/>
                  <a:pt x="748" y="2189"/>
                </a:cubicBezTo>
                <a:cubicBezTo>
                  <a:pt x="748" y="2189"/>
                  <a:pt x="748" y="2189"/>
                  <a:pt x="748" y="2189"/>
                </a:cubicBezTo>
                <a:cubicBezTo>
                  <a:pt x="748" y="2189"/>
                  <a:pt x="748" y="2189"/>
                  <a:pt x="748" y="2189"/>
                </a:cubicBezTo>
                <a:cubicBezTo>
                  <a:pt x="748" y="2189"/>
                  <a:pt x="748" y="2190"/>
                  <a:pt x="748" y="2190"/>
                </a:cubicBezTo>
                <a:cubicBezTo>
                  <a:pt x="748" y="2190"/>
                  <a:pt x="748" y="2190"/>
                  <a:pt x="748" y="2190"/>
                </a:cubicBezTo>
                <a:cubicBezTo>
                  <a:pt x="748" y="2190"/>
                  <a:pt x="748" y="2190"/>
                  <a:pt x="748" y="2190"/>
                </a:cubicBezTo>
                <a:cubicBezTo>
                  <a:pt x="749" y="2190"/>
                  <a:pt x="749" y="2190"/>
                  <a:pt x="749" y="2190"/>
                </a:cubicBezTo>
                <a:cubicBezTo>
                  <a:pt x="749" y="2190"/>
                  <a:pt x="749" y="2190"/>
                  <a:pt x="749" y="2190"/>
                </a:cubicBezTo>
                <a:cubicBezTo>
                  <a:pt x="749" y="2190"/>
                  <a:pt x="749" y="2190"/>
                  <a:pt x="749" y="2190"/>
                </a:cubicBezTo>
                <a:cubicBezTo>
                  <a:pt x="749" y="2190"/>
                  <a:pt x="749" y="2190"/>
                  <a:pt x="749" y="2190"/>
                </a:cubicBezTo>
                <a:cubicBezTo>
                  <a:pt x="749" y="2190"/>
                  <a:pt x="749" y="2190"/>
                  <a:pt x="749" y="2190"/>
                </a:cubicBezTo>
                <a:cubicBezTo>
                  <a:pt x="749" y="2190"/>
                  <a:pt x="749" y="2190"/>
                  <a:pt x="749" y="2190"/>
                </a:cubicBezTo>
                <a:cubicBezTo>
                  <a:pt x="749" y="2190"/>
                  <a:pt x="749" y="2190"/>
                  <a:pt x="749" y="2190"/>
                </a:cubicBezTo>
                <a:cubicBezTo>
                  <a:pt x="749" y="2190"/>
                  <a:pt x="750" y="2190"/>
                  <a:pt x="750" y="2190"/>
                </a:cubicBezTo>
                <a:cubicBezTo>
                  <a:pt x="750" y="2190"/>
                  <a:pt x="750" y="2190"/>
                  <a:pt x="750" y="2190"/>
                </a:cubicBezTo>
                <a:cubicBezTo>
                  <a:pt x="750" y="2190"/>
                  <a:pt x="750" y="2190"/>
                  <a:pt x="750" y="2190"/>
                </a:cubicBezTo>
                <a:cubicBezTo>
                  <a:pt x="748" y="2196"/>
                  <a:pt x="748" y="2196"/>
                  <a:pt x="748" y="2196"/>
                </a:cubicBezTo>
                <a:cubicBezTo>
                  <a:pt x="748" y="2196"/>
                  <a:pt x="748" y="2196"/>
                  <a:pt x="748" y="2196"/>
                </a:cubicBezTo>
                <a:cubicBezTo>
                  <a:pt x="748" y="2197"/>
                  <a:pt x="748" y="2197"/>
                  <a:pt x="748" y="2197"/>
                </a:cubicBezTo>
                <a:cubicBezTo>
                  <a:pt x="748" y="2197"/>
                  <a:pt x="748" y="2197"/>
                  <a:pt x="748" y="2197"/>
                </a:cubicBezTo>
                <a:cubicBezTo>
                  <a:pt x="748" y="2197"/>
                  <a:pt x="748" y="2197"/>
                  <a:pt x="748" y="2197"/>
                </a:cubicBezTo>
                <a:cubicBezTo>
                  <a:pt x="748" y="2198"/>
                  <a:pt x="748" y="2198"/>
                  <a:pt x="748" y="2198"/>
                </a:cubicBezTo>
                <a:cubicBezTo>
                  <a:pt x="748" y="2198"/>
                  <a:pt x="748" y="2198"/>
                  <a:pt x="748" y="2198"/>
                </a:cubicBezTo>
                <a:cubicBezTo>
                  <a:pt x="748" y="2198"/>
                  <a:pt x="748" y="2198"/>
                  <a:pt x="748" y="2198"/>
                </a:cubicBezTo>
                <a:cubicBezTo>
                  <a:pt x="748" y="2199"/>
                  <a:pt x="748" y="2199"/>
                  <a:pt x="748" y="2199"/>
                </a:cubicBezTo>
                <a:cubicBezTo>
                  <a:pt x="748" y="2199"/>
                  <a:pt x="748" y="2199"/>
                  <a:pt x="748" y="2199"/>
                </a:cubicBezTo>
                <a:cubicBezTo>
                  <a:pt x="748" y="2199"/>
                  <a:pt x="748" y="2199"/>
                  <a:pt x="748" y="2199"/>
                </a:cubicBezTo>
                <a:cubicBezTo>
                  <a:pt x="748" y="2200"/>
                  <a:pt x="749" y="2200"/>
                  <a:pt x="749" y="2200"/>
                </a:cubicBezTo>
                <a:cubicBezTo>
                  <a:pt x="749" y="2200"/>
                  <a:pt x="749" y="2200"/>
                  <a:pt x="749" y="2200"/>
                </a:cubicBezTo>
                <a:cubicBezTo>
                  <a:pt x="749" y="2200"/>
                  <a:pt x="749" y="2200"/>
                  <a:pt x="749" y="2200"/>
                </a:cubicBezTo>
                <a:cubicBezTo>
                  <a:pt x="749" y="2200"/>
                  <a:pt x="749" y="2200"/>
                  <a:pt x="749" y="2200"/>
                </a:cubicBezTo>
                <a:cubicBezTo>
                  <a:pt x="749" y="2200"/>
                  <a:pt x="749" y="2200"/>
                  <a:pt x="749" y="2200"/>
                </a:cubicBezTo>
                <a:cubicBezTo>
                  <a:pt x="750" y="2200"/>
                  <a:pt x="750" y="2200"/>
                  <a:pt x="750" y="2200"/>
                </a:cubicBezTo>
                <a:cubicBezTo>
                  <a:pt x="750" y="2199"/>
                  <a:pt x="750" y="2199"/>
                  <a:pt x="750" y="2199"/>
                </a:cubicBezTo>
                <a:cubicBezTo>
                  <a:pt x="750" y="2199"/>
                  <a:pt x="750" y="2199"/>
                  <a:pt x="750" y="2199"/>
                </a:cubicBezTo>
                <a:cubicBezTo>
                  <a:pt x="774" y="2173"/>
                  <a:pt x="774" y="2173"/>
                  <a:pt x="774" y="2173"/>
                </a:cubicBezTo>
                <a:cubicBezTo>
                  <a:pt x="774" y="2173"/>
                  <a:pt x="774" y="2173"/>
                  <a:pt x="774" y="2173"/>
                </a:cubicBezTo>
                <a:cubicBezTo>
                  <a:pt x="774" y="2173"/>
                  <a:pt x="774" y="2173"/>
                  <a:pt x="774" y="2172"/>
                </a:cubicBezTo>
                <a:cubicBezTo>
                  <a:pt x="775" y="2171"/>
                  <a:pt x="775" y="2171"/>
                  <a:pt x="775" y="2171"/>
                </a:cubicBezTo>
                <a:cubicBezTo>
                  <a:pt x="775" y="2171"/>
                  <a:pt x="775" y="2171"/>
                  <a:pt x="775" y="2171"/>
                </a:cubicBezTo>
                <a:cubicBezTo>
                  <a:pt x="737" y="2310"/>
                  <a:pt x="737" y="2310"/>
                  <a:pt x="737" y="2310"/>
                </a:cubicBezTo>
                <a:cubicBezTo>
                  <a:pt x="737" y="2309"/>
                  <a:pt x="737" y="2309"/>
                  <a:pt x="737" y="2309"/>
                </a:cubicBezTo>
                <a:cubicBezTo>
                  <a:pt x="741" y="2296"/>
                  <a:pt x="741" y="2296"/>
                  <a:pt x="741" y="2296"/>
                </a:cubicBezTo>
                <a:cubicBezTo>
                  <a:pt x="741" y="2296"/>
                  <a:pt x="741" y="2295"/>
                  <a:pt x="741" y="2295"/>
                </a:cubicBezTo>
                <a:cubicBezTo>
                  <a:pt x="741" y="2295"/>
                  <a:pt x="741" y="2295"/>
                  <a:pt x="741" y="2295"/>
                </a:cubicBezTo>
                <a:cubicBezTo>
                  <a:pt x="745" y="2163"/>
                  <a:pt x="745" y="2163"/>
                  <a:pt x="745" y="2163"/>
                </a:cubicBezTo>
                <a:lnTo>
                  <a:pt x="749" y="2164"/>
                </a:lnTo>
                <a:close/>
                <a:moveTo>
                  <a:pt x="740" y="2315"/>
                </a:moveTo>
                <a:cubicBezTo>
                  <a:pt x="741" y="2314"/>
                  <a:pt x="741" y="2314"/>
                  <a:pt x="741" y="2314"/>
                </a:cubicBezTo>
                <a:cubicBezTo>
                  <a:pt x="752" y="2317"/>
                  <a:pt x="752" y="2317"/>
                  <a:pt x="752" y="2317"/>
                </a:cubicBezTo>
                <a:cubicBezTo>
                  <a:pt x="744" y="2324"/>
                  <a:pt x="744" y="2324"/>
                  <a:pt x="744" y="2324"/>
                </a:cubicBezTo>
                <a:cubicBezTo>
                  <a:pt x="744" y="2324"/>
                  <a:pt x="744" y="2324"/>
                  <a:pt x="744" y="2324"/>
                </a:cubicBezTo>
                <a:cubicBezTo>
                  <a:pt x="744" y="2324"/>
                  <a:pt x="744" y="2324"/>
                  <a:pt x="744" y="2324"/>
                </a:cubicBezTo>
                <a:cubicBezTo>
                  <a:pt x="744" y="2324"/>
                  <a:pt x="744" y="2324"/>
                  <a:pt x="744" y="2324"/>
                </a:cubicBezTo>
                <a:cubicBezTo>
                  <a:pt x="744" y="2324"/>
                  <a:pt x="744" y="2324"/>
                  <a:pt x="743" y="2324"/>
                </a:cubicBezTo>
                <a:cubicBezTo>
                  <a:pt x="743" y="2324"/>
                  <a:pt x="743" y="2324"/>
                  <a:pt x="743" y="2324"/>
                </a:cubicBezTo>
                <a:cubicBezTo>
                  <a:pt x="743" y="2324"/>
                  <a:pt x="743" y="2324"/>
                  <a:pt x="742" y="2324"/>
                </a:cubicBezTo>
                <a:cubicBezTo>
                  <a:pt x="742" y="2324"/>
                  <a:pt x="742" y="2324"/>
                  <a:pt x="742" y="2324"/>
                </a:cubicBezTo>
                <a:cubicBezTo>
                  <a:pt x="742" y="2324"/>
                  <a:pt x="742" y="2324"/>
                  <a:pt x="742" y="2324"/>
                </a:cubicBezTo>
                <a:cubicBezTo>
                  <a:pt x="742" y="2324"/>
                  <a:pt x="742" y="2324"/>
                  <a:pt x="742" y="2324"/>
                </a:cubicBezTo>
                <a:cubicBezTo>
                  <a:pt x="736" y="2330"/>
                  <a:pt x="736" y="2330"/>
                  <a:pt x="736" y="2330"/>
                </a:cubicBezTo>
                <a:lnTo>
                  <a:pt x="740" y="2315"/>
                </a:lnTo>
                <a:close/>
                <a:moveTo>
                  <a:pt x="935" y="2542"/>
                </a:moveTo>
                <a:cubicBezTo>
                  <a:pt x="947" y="2545"/>
                  <a:pt x="947" y="2545"/>
                  <a:pt x="947" y="2545"/>
                </a:cubicBezTo>
                <a:cubicBezTo>
                  <a:pt x="958" y="2557"/>
                  <a:pt x="958" y="2557"/>
                  <a:pt x="958" y="2557"/>
                </a:cubicBezTo>
                <a:cubicBezTo>
                  <a:pt x="945" y="2554"/>
                  <a:pt x="945" y="2554"/>
                  <a:pt x="945" y="2554"/>
                </a:cubicBezTo>
                <a:lnTo>
                  <a:pt x="935" y="2542"/>
                </a:lnTo>
                <a:close/>
                <a:moveTo>
                  <a:pt x="952" y="2546"/>
                </a:moveTo>
                <a:cubicBezTo>
                  <a:pt x="988" y="2554"/>
                  <a:pt x="988" y="2554"/>
                  <a:pt x="988" y="2554"/>
                </a:cubicBezTo>
                <a:cubicBezTo>
                  <a:pt x="962" y="2557"/>
                  <a:pt x="962" y="2557"/>
                  <a:pt x="962" y="2557"/>
                </a:cubicBezTo>
                <a:lnTo>
                  <a:pt x="952" y="2546"/>
                </a:lnTo>
                <a:close/>
                <a:moveTo>
                  <a:pt x="996" y="2555"/>
                </a:moveTo>
                <a:cubicBezTo>
                  <a:pt x="1005" y="2558"/>
                  <a:pt x="1005" y="2558"/>
                  <a:pt x="1005" y="2558"/>
                </a:cubicBezTo>
                <a:cubicBezTo>
                  <a:pt x="978" y="2561"/>
                  <a:pt x="978" y="2561"/>
                  <a:pt x="978" y="2561"/>
                </a:cubicBezTo>
                <a:cubicBezTo>
                  <a:pt x="969" y="2559"/>
                  <a:pt x="969" y="2559"/>
                  <a:pt x="969" y="2559"/>
                </a:cubicBezTo>
                <a:lnTo>
                  <a:pt x="996" y="2555"/>
                </a:lnTo>
                <a:close/>
                <a:moveTo>
                  <a:pt x="1024" y="2574"/>
                </a:moveTo>
                <a:cubicBezTo>
                  <a:pt x="1007" y="2609"/>
                  <a:pt x="1007" y="2609"/>
                  <a:pt x="1007" y="2609"/>
                </a:cubicBezTo>
                <a:cubicBezTo>
                  <a:pt x="969" y="2565"/>
                  <a:pt x="969" y="2565"/>
                  <a:pt x="969" y="2565"/>
                </a:cubicBezTo>
                <a:cubicBezTo>
                  <a:pt x="978" y="2564"/>
                  <a:pt x="978" y="2564"/>
                  <a:pt x="978" y="2564"/>
                </a:cubicBezTo>
                <a:lnTo>
                  <a:pt x="1024" y="2574"/>
                </a:lnTo>
                <a:close/>
                <a:moveTo>
                  <a:pt x="1027" y="2574"/>
                </a:moveTo>
                <a:cubicBezTo>
                  <a:pt x="1027" y="2574"/>
                  <a:pt x="1027" y="2574"/>
                  <a:pt x="1028" y="2574"/>
                </a:cubicBezTo>
                <a:cubicBezTo>
                  <a:pt x="1028" y="2574"/>
                  <a:pt x="1028" y="2574"/>
                  <a:pt x="1028" y="2574"/>
                </a:cubicBezTo>
                <a:cubicBezTo>
                  <a:pt x="1028" y="2574"/>
                  <a:pt x="1028" y="2574"/>
                  <a:pt x="1028" y="2574"/>
                </a:cubicBezTo>
                <a:cubicBezTo>
                  <a:pt x="1028" y="2574"/>
                  <a:pt x="1028" y="2574"/>
                  <a:pt x="1028" y="2573"/>
                </a:cubicBezTo>
                <a:cubicBezTo>
                  <a:pt x="1028" y="2573"/>
                  <a:pt x="1028" y="2573"/>
                  <a:pt x="1028" y="2573"/>
                </a:cubicBezTo>
                <a:cubicBezTo>
                  <a:pt x="1027" y="2573"/>
                  <a:pt x="1027" y="2573"/>
                  <a:pt x="1027" y="2573"/>
                </a:cubicBezTo>
                <a:cubicBezTo>
                  <a:pt x="1027" y="2573"/>
                  <a:pt x="1027" y="2573"/>
                  <a:pt x="1027" y="2573"/>
                </a:cubicBezTo>
                <a:cubicBezTo>
                  <a:pt x="1027" y="2573"/>
                  <a:pt x="1027" y="2573"/>
                  <a:pt x="1027" y="2572"/>
                </a:cubicBezTo>
                <a:cubicBezTo>
                  <a:pt x="1027" y="2572"/>
                  <a:pt x="1027" y="2572"/>
                  <a:pt x="1027" y="2572"/>
                </a:cubicBezTo>
                <a:cubicBezTo>
                  <a:pt x="1027" y="2572"/>
                  <a:pt x="1027" y="2572"/>
                  <a:pt x="1027" y="2572"/>
                </a:cubicBezTo>
                <a:cubicBezTo>
                  <a:pt x="1027" y="2572"/>
                  <a:pt x="1027" y="2572"/>
                  <a:pt x="1027" y="2572"/>
                </a:cubicBezTo>
                <a:cubicBezTo>
                  <a:pt x="1027" y="2572"/>
                  <a:pt x="1027" y="2572"/>
                  <a:pt x="1026" y="2572"/>
                </a:cubicBezTo>
                <a:cubicBezTo>
                  <a:pt x="986" y="2563"/>
                  <a:pt x="986" y="2563"/>
                  <a:pt x="986" y="2563"/>
                </a:cubicBezTo>
                <a:cubicBezTo>
                  <a:pt x="1013" y="2559"/>
                  <a:pt x="1013" y="2559"/>
                  <a:pt x="1013" y="2559"/>
                </a:cubicBezTo>
                <a:cubicBezTo>
                  <a:pt x="1021" y="2561"/>
                  <a:pt x="1021" y="2561"/>
                  <a:pt x="1021" y="2561"/>
                </a:cubicBezTo>
                <a:cubicBezTo>
                  <a:pt x="1021" y="2561"/>
                  <a:pt x="1021" y="2561"/>
                  <a:pt x="1022" y="2561"/>
                </a:cubicBezTo>
                <a:cubicBezTo>
                  <a:pt x="1022" y="2561"/>
                  <a:pt x="1022" y="2561"/>
                  <a:pt x="1022" y="2561"/>
                </a:cubicBezTo>
                <a:cubicBezTo>
                  <a:pt x="1022" y="2561"/>
                  <a:pt x="1022" y="2561"/>
                  <a:pt x="1022" y="2561"/>
                </a:cubicBezTo>
                <a:cubicBezTo>
                  <a:pt x="1022" y="2561"/>
                  <a:pt x="1022" y="2561"/>
                  <a:pt x="1022" y="2561"/>
                </a:cubicBezTo>
                <a:cubicBezTo>
                  <a:pt x="1022" y="2561"/>
                  <a:pt x="1022" y="2561"/>
                  <a:pt x="1022" y="2561"/>
                </a:cubicBezTo>
                <a:cubicBezTo>
                  <a:pt x="1022" y="2561"/>
                  <a:pt x="1022" y="2561"/>
                  <a:pt x="1022" y="2561"/>
                </a:cubicBezTo>
                <a:cubicBezTo>
                  <a:pt x="1022" y="2561"/>
                  <a:pt x="1022" y="2561"/>
                  <a:pt x="1022" y="2561"/>
                </a:cubicBezTo>
                <a:cubicBezTo>
                  <a:pt x="1023" y="2561"/>
                  <a:pt x="1023" y="2561"/>
                  <a:pt x="1023" y="2561"/>
                </a:cubicBezTo>
                <a:cubicBezTo>
                  <a:pt x="1023" y="2561"/>
                  <a:pt x="1023" y="2561"/>
                  <a:pt x="1023" y="2560"/>
                </a:cubicBezTo>
                <a:cubicBezTo>
                  <a:pt x="1023" y="2560"/>
                  <a:pt x="1023" y="2560"/>
                  <a:pt x="1023" y="2560"/>
                </a:cubicBezTo>
                <a:cubicBezTo>
                  <a:pt x="1023" y="2560"/>
                  <a:pt x="1023" y="2560"/>
                  <a:pt x="1023" y="2560"/>
                </a:cubicBezTo>
                <a:cubicBezTo>
                  <a:pt x="1023" y="2560"/>
                  <a:pt x="1023" y="2560"/>
                  <a:pt x="1023" y="2560"/>
                </a:cubicBezTo>
                <a:cubicBezTo>
                  <a:pt x="1023" y="2559"/>
                  <a:pt x="1023" y="2559"/>
                  <a:pt x="1022" y="2559"/>
                </a:cubicBezTo>
                <a:cubicBezTo>
                  <a:pt x="1022" y="2559"/>
                  <a:pt x="1022" y="2559"/>
                  <a:pt x="1022" y="2559"/>
                </a:cubicBezTo>
                <a:cubicBezTo>
                  <a:pt x="1022" y="2558"/>
                  <a:pt x="1022" y="2558"/>
                  <a:pt x="1022" y="2558"/>
                </a:cubicBezTo>
                <a:cubicBezTo>
                  <a:pt x="1033" y="2557"/>
                  <a:pt x="1033" y="2557"/>
                  <a:pt x="1033" y="2557"/>
                </a:cubicBezTo>
                <a:cubicBezTo>
                  <a:pt x="1034" y="2557"/>
                  <a:pt x="1034" y="2557"/>
                  <a:pt x="1034" y="2557"/>
                </a:cubicBezTo>
                <a:cubicBezTo>
                  <a:pt x="1034" y="2557"/>
                  <a:pt x="1034" y="2557"/>
                  <a:pt x="1034" y="2557"/>
                </a:cubicBezTo>
                <a:cubicBezTo>
                  <a:pt x="1034" y="2557"/>
                  <a:pt x="1034" y="2557"/>
                  <a:pt x="1034" y="2557"/>
                </a:cubicBezTo>
                <a:cubicBezTo>
                  <a:pt x="1034" y="2557"/>
                  <a:pt x="1035" y="2558"/>
                  <a:pt x="1035" y="2558"/>
                </a:cubicBezTo>
                <a:cubicBezTo>
                  <a:pt x="1035" y="2558"/>
                  <a:pt x="1035" y="2558"/>
                  <a:pt x="1035" y="2558"/>
                </a:cubicBezTo>
                <a:cubicBezTo>
                  <a:pt x="1035" y="2558"/>
                  <a:pt x="1035" y="2557"/>
                  <a:pt x="1035" y="2557"/>
                </a:cubicBezTo>
                <a:cubicBezTo>
                  <a:pt x="1036" y="2557"/>
                  <a:pt x="1036" y="2557"/>
                  <a:pt x="1036" y="2557"/>
                </a:cubicBezTo>
                <a:cubicBezTo>
                  <a:pt x="1036" y="2557"/>
                  <a:pt x="1036" y="2557"/>
                  <a:pt x="1036" y="2557"/>
                </a:cubicBezTo>
                <a:cubicBezTo>
                  <a:pt x="1036" y="2557"/>
                  <a:pt x="1036" y="2557"/>
                  <a:pt x="1036" y="2557"/>
                </a:cubicBezTo>
                <a:cubicBezTo>
                  <a:pt x="1036" y="2557"/>
                  <a:pt x="1036" y="2557"/>
                  <a:pt x="1036" y="2557"/>
                </a:cubicBezTo>
                <a:cubicBezTo>
                  <a:pt x="1036" y="2556"/>
                  <a:pt x="1036" y="2556"/>
                  <a:pt x="1036" y="2556"/>
                </a:cubicBezTo>
                <a:cubicBezTo>
                  <a:pt x="1049" y="2555"/>
                  <a:pt x="1049" y="2555"/>
                  <a:pt x="1049" y="2555"/>
                </a:cubicBezTo>
                <a:cubicBezTo>
                  <a:pt x="1049" y="2556"/>
                  <a:pt x="1049" y="2556"/>
                  <a:pt x="1049" y="2556"/>
                </a:cubicBezTo>
                <a:cubicBezTo>
                  <a:pt x="1017" y="2620"/>
                  <a:pt x="1017" y="2620"/>
                  <a:pt x="1017" y="2620"/>
                </a:cubicBezTo>
                <a:cubicBezTo>
                  <a:pt x="1009" y="2611"/>
                  <a:pt x="1009" y="2611"/>
                  <a:pt x="1009" y="2611"/>
                </a:cubicBezTo>
                <a:lnTo>
                  <a:pt x="1027" y="2574"/>
                </a:lnTo>
                <a:close/>
                <a:moveTo>
                  <a:pt x="1038" y="2553"/>
                </a:moveTo>
                <a:cubicBezTo>
                  <a:pt x="1040" y="2550"/>
                  <a:pt x="1040" y="2550"/>
                  <a:pt x="1040" y="2550"/>
                </a:cubicBezTo>
                <a:cubicBezTo>
                  <a:pt x="1046" y="2549"/>
                  <a:pt x="1046" y="2549"/>
                  <a:pt x="1046" y="2549"/>
                </a:cubicBezTo>
                <a:cubicBezTo>
                  <a:pt x="1047" y="2552"/>
                  <a:pt x="1047" y="2552"/>
                  <a:pt x="1047" y="2552"/>
                </a:cubicBezTo>
                <a:lnTo>
                  <a:pt x="1038" y="2553"/>
                </a:lnTo>
                <a:close/>
                <a:moveTo>
                  <a:pt x="1041" y="2547"/>
                </a:moveTo>
                <a:cubicBezTo>
                  <a:pt x="1043" y="2542"/>
                  <a:pt x="1043" y="2542"/>
                  <a:pt x="1043" y="2542"/>
                </a:cubicBezTo>
                <a:cubicBezTo>
                  <a:pt x="1045" y="2546"/>
                  <a:pt x="1045" y="2546"/>
                  <a:pt x="1045" y="2546"/>
                </a:cubicBezTo>
                <a:lnTo>
                  <a:pt x="1041" y="2547"/>
                </a:lnTo>
                <a:close/>
                <a:moveTo>
                  <a:pt x="976" y="2382"/>
                </a:moveTo>
                <a:cubicBezTo>
                  <a:pt x="987" y="2384"/>
                  <a:pt x="987" y="2384"/>
                  <a:pt x="987" y="2384"/>
                </a:cubicBezTo>
                <a:cubicBezTo>
                  <a:pt x="987" y="2384"/>
                  <a:pt x="987" y="2385"/>
                  <a:pt x="987" y="2385"/>
                </a:cubicBezTo>
                <a:cubicBezTo>
                  <a:pt x="987" y="2385"/>
                  <a:pt x="987" y="2385"/>
                  <a:pt x="987" y="2385"/>
                </a:cubicBezTo>
                <a:cubicBezTo>
                  <a:pt x="987" y="2385"/>
                  <a:pt x="987" y="2385"/>
                  <a:pt x="987" y="2385"/>
                </a:cubicBezTo>
                <a:cubicBezTo>
                  <a:pt x="987" y="2385"/>
                  <a:pt x="987" y="2386"/>
                  <a:pt x="987" y="2386"/>
                </a:cubicBezTo>
                <a:cubicBezTo>
                  <a:pt x="987" y="2386"/>
                  <a:pt x="987" y="2386"/>
                  <a:pt x="987" y="2386"/>
                </a:cubicBezTo>
                <a:cubicBezTo>
                  <a:pt x="987" y="2386"/>
                  <a:pt x="987" y="2386"/>
                  <a:pt x="987" y="2386"/>
                </a:cubicBezTo>
                <a:cubicBezTo>
                  <a:pt x="988" y="2386"/>
                  <a:pt x="988" y="2386"/>
                  <a:pt x="988" y="2386"/>
                </a:cubicBezTo>
                <a:cubicBezTo>
                  <a:pt x="1104" y="2414"/>
                  <a:pt x="1104" y="2414"/>
                  <a:pt x="1104" y="2414"/>
                </a:cubicBezTo>
                <a:cubicBezTo>
                  <a:pt x="1099" y="2423"/>
                  <a:pt x="1099" y="2423"/>
                  <a:pt x="1099" y="2423"/>
                </a:cubicBezTo>
                <a:cubicBezTo>
                  <a:pt x="995" y="2398"/>
                  <a:pt x="995" y="2398"/>
                  <a:pt x="995" y="2398"/>
                </a:cubicBezTo>
                <a:cubicBezTo>
                  <a:pt x="995" y="2398"/>
                  <a:pt x="995" y="2398"/>
                  <a:pt x="995" y="2398"/>
                </a:cubicBezTo>
                <a:cubicBezTo>
                  <a:pt x="995" y="2398"/>
                  <a:pt x="995" y="2398"/>
                  <a:pt x="995" y="2398"/>
                </a:cubicBezTo>
                <a:cubicBezTo>
                  <a:pt x="995" y="2398"/>
                  <a:pt x="995" y="2398"/>
                  <a:pt x="994" y="2398"/>
                </a:cubicBezTo>
                <a:cubicBezTo>
                  <a:pt x="994" y="2398"/>
                  <a:pt x="994" y="2398"/>
                  <a:pt x="994" y="2398"/>
                </a:cubicBezTo>
                <a:cubicBezTo>
                  <a:pt x="994" y="2398"/>
                  <a:pt x="994" y="2399"/>
                  <a:pt x="994" y="2399"/>
                </a:cubicBezTo>
                <a:cubicBezTo>
                  <a:pt x="994" y="2399"/>
                  <a:pt x="994" y="2399"/>
                  <a:pt x="994" y="2399"/>
                </a:cubicBezTo>
                <a:cubicBezTo>
                  <a:pt x="994" y="2399"/>
                  <a:pt x="994" y="2399"/>
                  <a:pt x="994" y="2399"/>
                </a:cubicBezTo>
                <a:cubicBezTo>
                  <a:pt x="994" y="2399"/>
                  <a:pt x="994" y="2399"/>
                  <a:pt x="994" y="2399"/>
                </a:cubicBezTo>
                <a:cubicBezTo>
                  <a:pt x="994" y="2399"/>
                  <a:pt x="994" y="2399"/>
                  <a:pt x="994" y="2399"/>
                </a:cubicBezTo>
                <a:cubicBezTo>
                  <a:pt x="994" y="2399"/>
                  <a:pt x="994" y="2399"/>
                  <a:pt x="993" y="2399"/>
                </a:cubicBezTo>
                <a:cubicBezTo>
                  <a:pt x="993" y="2400"/>
                  <a:pt x="993" y="2400"/>
                  <a:pt x="993" y="2400"/>
                </a:cubicBezTo>
                <a:cubicBezTo>
                  <a:pt x="993" y="2400"/>
                  <a:pt x="993" y="2400"/>
                  <a:pt x="993" y="2400"/>
                </a:cubicBezTo>
                <a:cubicBezTo>
                  <a:pt x="993" y="2400"/>
                  <a:pt x="994" y="2400"/>
                  <a:pt x="994" y="2400"/>
                </a:cubicBezTo>
                <a:cubicBezTo>
                  <a:pt x="994" y="2400"/>
                  <a:pt x="994" y="2400"/>
                  <a:pt x="994" y="2400"/>
                </a:cubicBezTo>
                <a:cubicBezTo>
                  <a:pt x="1049" y="2525"/>
                  <a:pt x="1049" y="2525"/>
                  <a:pt x="1049" y="2525"/>
                </a:cubicBezTo>
                <a:cubicBezTo>
                  <a:pt x="1043" y="2536"/>
                  <a:pt x="1043" y="2536"/>
                  <a:pt x="1043" y="2536"/>
                </a:cubicBezTo>
                <a:lnTo>
                  <a:pt x="976" y="2382"/>
                </a:lnTo>
                <a:close/>
                <a:moveTo>
                  <a:pt x="997" y="2402"/>
                </a:moveTo>
                <a:cubicBezTo>
                  <a:pt x="1098" y="2426"/>
                  <a:pt x="1098" y="2426"/>
                  <a:pt x="1098" y="2426"/>
                </a:cubicBezTo>
                <a:cubicBezTo>
                  <a:pt x="1050" y="2522"/>
                  <a:pt x="1050" y="2522"/>
                  <a:pt x="1050" y="2522"/>
                </a:cubicBezTo>
                <a:lnTo>
                  <a:pt x="997" y="2402"/>
                </a:lnTo>
                <a:close/>
                <a:moveTo>
                  <a:pt x="1101" y="2426"/>
                </a:moveTo>
                <a:cubicBezTo>
                  <a:pt x="1112" y="2429"/>
                  <a:pt x="1112" y="2429"/>
                  <a:pt x="1112" y="2429"/>
                </a:cubicBezTo>
                <a:cubicBezTo>
                  <a:pt x="1058" y="2539"/>
                  <a:pt x="1058" y="2539"/>
                  <a:pt x="1058" y="2539"/>
                </a:cubicBezTo>
                <a:cubicBezTo>
                  <a:pt x="1052" y="2525"/>
                  <a:pt x="1052" y="2525"/>
                  <a:pt x="1052" y="2525"/>
                </a:cubicBezTo>
                <a:lnTo>
                  <a:pt x="1101" y="2426"/>
                </a:lnTo>
                <a:close/>
                <a:moveTo>
                  <a:pt x="1102" y="2424"/>
                </a:moveTo>
                <a:cubicBezTo>
                  <a:pt x="1107" y="2414"/>
                  <a:pt x="1107" y="2414"/>
                  <a:pt x="1107" y="2414"/>
                </a:cubicBezTo>
                <a:cubicBezTo>
                  <a:pt x="1115" y="2416"/>
                  <a:pt x="1115" y="2416"/>
                  <a:pt x="1115" y="2416"/>
                </a:cubicBezTo>
                <a:cubicBezTo>
                  <a:pt x="1115" y="2423"/>
                  <a:pt x="1115" y="2423"/>
                  <a:pt x="1115" y="2423"/>
                </a:cubicBezTo>
                <a:cubicBezTo>
                  <a:pt x="1113" y="2426"/>
                  <a:pt x="1113" y="2426"/>
                  <a:pt x="1113" y="2426"/>
                </a:cubicBezTo>
                <a:lnTo>
                  <a:pt x="1102" y="2424"/>
                </a:lnTo>
                <a:close/>
                <a:moveTo>
                  <a:pt x="1103" y="1955"/>
                </a:moveTo>
                <a:cubicBezTo>
                  <a:pt x="1103" y="1963"/>
                  <a:pt x="1103" y="1963"/>
                  <a:pt x="1103" y="1963"/>
                </a:cubicBezTo>
                <a:cubicBezTo>
                  <a:pt x="1101" y="1959"/>
                  <a:pt x="1101" y="1959"/>
                  <a:pt x="1101" y="1959"/>
                </a:cubicBezTo>
                <a:lnTo>
                  <a:pt x="1103" y="1955"/>
                </a:lnTo>
                <a:close/>
                <a:moveTo>
                  <a:pt x="1103" y="1907"/>
                </a:moveTo>
                <a:cubicBezTo>
                  <a:pt x="1114" y="1929"/>
                  <a:pt x="1114" y="1929"/>
                  <a:pt x="1114" y="1929"/>
                </a:cubicBezTo>
                <a:cubicBezTo>
                  <a:pt x="1105" y="1945"/>
                  <a:pt x="1105" y="1945"/>
                  <a:pt x="1105" y="1945"/>
                </a:cubicBezTo>
                <a:lnTo>
                  <a:pt x="1103" y="1907"/>
                </a:lnTo>
                <a:close/>
                <a:moveTo>
                  <a:pt x="1122" y="1947"/>
                </a:moveTo>
                <a:cubicBezTo>
                  <a:pt x="1132" y="1967"/>
                  <a:pt x="1132" y="1967"/>
                  <a:pt x="1132" y="1967"/>
                </a:cubicBezTo>
                <a:cubicBezTo>
                  <a:pt x="1116" y="1962"/>
                  <a:pt x="1116" y="1962"/>
                  <a:pt x="1116" y="1962"/>
                </a:cubicBezTo>
                <a:cubicBezTo>
                  <a:pt x="1118" y="1954"/>
                  <a:pt x="1118" y="1954"/>
                  <a:pt x="1118" y="1954"/>
                </a:cubicBezTo>
                <a:lnTo>
                  <a:pt x="1122" y="1947"/>
                </a:lnTo>
                <a:close/>
                <a:moveTo>
                  <a:pt x="1139" y="1982"/>
                </a:moveTo>
                <a:cubicBezTo>
                  <a:pt x="1150" y="2003"/>
                  <a:pt x="1150" y="2003"/>
                  <a:pt x="1150" y="2003"/>
                </a:cubicBezTo>
                <a:cubicBezTo>
                  <a:pt x="1147" y="2006"/>
                  <a:pt x="1147" y="2006"/>
                  <a:pt x="1147" y="2006"/>
                </a:cubicBezTo>
                <a:cubicBezTo>
                  <a:pt x="1127" y="1978"/>
                  <a:pt x="1127" y="1978"/>
                  <a:pt x="1127" y="1978"/>
                </a:cubicBezTo>
                <a:lnTo>
                  <a:pt x="1139" y="1982"/>
                </a:lnTo>
                <a:close/>
                <a:moveTo>
                  <a:pt x="1147" y="2010"/>
                </a:moveTo>
                <a:cubicBezTo>
                  <a:pt x="1151" y="2016"/>
                  <a:pt x="1151" y="2016"/>
                  <a:pt x="1151" y="2016"/>
                </a:cubicBezTo>
                <a:cubicBezTo>
                  <a:pt x="1146" y="2020"/>
                  <a:pt x="1146" y="2020"/>
                  <a:pt x="1146" y="2020"/>
                </a:cubicBezTo>
                <a:cubicBezTo>
                  <a:pt x="1142" y="2015"/>
                  <a:pt x="1142" y="2015"/>
                  <a:pt x="1142" y="2015"/>
                </a:cubicBezTo>
                <a:lnTo>
                  <a:pt x="1147" y="2010"/>
                </a:lnTo>
                <a:close/>
                <a:moveTo>
                  <a:pt x="1150" y="2030"/>
                </a:moveTo>
                <a:cubicBezTo>
                  <a:pt x="1121" y="2203"/>
                  <a:pt x="1121" y="2203"/>
                  <a:pt x="1121" y="2203"/>
                </a:cubicBezTo>
                <a:cubicBezTo>
                  <a:pt x="1112" y="2060"/>
                  <a:pt x="1112" y="2060"/>
                  <a:pt x="1112" y="2060"/>
                </a:cubicBezTo>
                <a:cubicBezTo>
                  <a:pt x="1146" y="2025"/>
                  <a:pt x="1146" y="2025"/>
                  <a:pt x="1146" y="2025"/>
                </a:cubicBezTo>
                <a:lnTo>
                  <a:pt x="1150" y="2030"/>
                </a:lnTo>
                <a:close/>
                <a:moveTo>
                  <a:pt x="1148" y="2023"/>
                </a:moveTo>
                <a:cubicBezTo>
                  <a:pt x="1152" y="2019"/>
                  <a:pt x="1152" y="2019"/>
                  <a:pt x="1152" y="2019"/>
                </a:cubicBezTo>
                <a:cubicBezTo>
                  <a:pt x="1151" y="2026"/>
                  <a:pt x="1151" y="2026"/>
                  <a:pt x="1151" y="2026"/>
                </a:cubicBezTo>
                <a:lnTo>
                  <a:pt x="1148" y="2023"/>
                </a:lnTo>
                <a:close/>
                <a:moveTo>
                  <a:pt x="1141" y="1979"/>
                </a:moveTo>
                <a:cubicBezTo>
                  <a:pt x="1137" y="1971"/>
                  <a:pt x="1137" y="1971"/>
                  <a:pt x="1137" y="1971"/>
                </a:cubicBezTo>
                <a:cubicBezTo>
                  <a:pt x="1143" y="1973"/>
                  <a:pt x="1143" y="1973"/>
                  <a:pt x="1143" y="1973"/>
                </a:cubicBezTo>
                <a:cubicBezTo>
                  <a:pt x="1147" y="1981"/>
                  <a:pt x="1147" y="1981"/>
                  <a:pt x="1147" y="1981"/>
                </a:cubicBezTo>
                <a:lnTo>
                  <a:pt x="1141" y="1979"/>
                </a:lnTo>
                <a:close/>
                <a:moveTo>
                  <a:pt x="1136" y="1968"/>
                </a:moveTo>
                <a:cubicBezTo>
                  <a:pt x="1124" y="1944"/>
                  <a:pt x="1124" y="1944"/>
                  <a:pt x="1124" y="1944"/>
                </a:cubicBezTo>
                <a:cubicBezTo>
                  <a:pt x="1127" y="1939"/>
                  <a:pt x="1127" y="1939"/>
                  <a:pt x="1127" y="1939"/>
                </a:cubicBezTo>
                <a:cubicBezTo>
                  <a:pt x="1142" y="1969"/>
                  <a:pt x="1142" y="1969"/>
                  <a:pt x="1142" y="1969"/>
                </a:cubicBezTo>
                <a:lnTo>
                  <a:pt x="1136" y="1968"/>
                </a:lnTo>
                <a:close/>
                <a:moveTo>
                  <a:pt x="1123" y="1941"/>
                </a:moveTo>
                <a:cubicBezTo>
                  <a:pt x="1117" y="1930"/>
                  <a:pt x="1117" y="1930"/>
                  <a:pt x="1117" y="1930"/>
                </a:cubicBezTo>
                <a:cubicBezTo>
                  <a:pt x="1120" y="1924"/>
                  <a:pt x="1120" y="1924"/>
                  <a:pt x="1120" y="1924"/>
                </a:cubicBezTo>
                <a:cubicBezTo>
                  <a:pt x="1126" y="1936"/>
                  <a:pt x="1126" y="1936"/>
                  <a:pt x="1126" y="1936"/>
                </a:cubicBezTo>
                <a:lnTo>
                  <a:pt x="1123" y="1941"/>
                </a:lnTo>
                <a:close/>
                <a:moveTo>
                  <a:pt x="1095" y="1867"/>
                </a:moveTo>
                <a:cubicBezTo>
                  <a:pt x="1227" y="1723"/>
                  <a:pt x="1227" y="1723"/>
                  <a:pt x="1227" y="1723"/>
                </a:cubicBezTo>
                <a:cubicBezTo>
                  <a:pt x="1120" y="1918"/>
                  <a:pt x="1120" y="1918"/>
                  <a:pt x="1120" y="1918"/>
                </a:cubicBezTo>
                <a:lnTo>
                  <a:pt x="1095" y="1867"/>
                </a:lnTo>
                <a:close/>
                <a:moveTo>
                  <a:pt x="1093" y="1865"/>
                </a:moveTo>
                <a:cubicBezTo>
                  <a:pt x="1044" y="1851"/>
                  <a:pt x="1044" y="1851"/>
                  <a:pt x="1044" y="1851"/>
                </a:cubicBezTo>
                <a:cubicBezTo>
                  <a:pt x="1039" y="1842"/>
                  <a:pt x="1039" y="1842"/>
                  <a:pt x="1039" y="1842"/>
                </a:cubicBezTo>
                <a:cubicBezTo>
                  <a:pt x="1083" y="1854"/>
                  <a:pt x="1083" y="1854"/>
                  <a:pt x="1083" y="1854"/>
                </a:cubicBezTo>
                <a:cubicBezTo>
                  <a:pt x="1083" y="1854"/>
                  <a:pt x="1083" y="1854"/>
                  <a:pt x="1083" y="1854"/>
                </a:cubicBezTo>
                <a:cubicBezTo>
                  <a:pt x="1083" y="1854"/>
                  <a:pt x="1083" y="1854"/>
                  <a:pt x="1083" y="1854"/>
                </a:cubicBezTo>
                <a:cubicBezTo>
                  <a:pt x="1083" y="1854"/>
                  <a:pt x="1083" y="1854"/>
                  <a:pt x="1083" y="1854"/>
                </a:cubicBezTo>
                <a:cubicBezTo>
                  <a:pt x="1083" y="1854"/>
                  <a:pt x="1083" y="1854"/>
                  <a:pt x="1083" y="1854"/>
                </a:cubicBezTo>
                <a:cubicBezTo>
                  <a:pt x="1084" y="1854"/>
                  <a:pt x="1084" y="1854"/>
                  <a:pt x="1084" y="1853"/>
                </a:cubicBezTo>
                <a:cubicBezTo>
                  <a:pt x="1084" y="1853"/>
                  <a:pt x="1084" y="1853"/>
                  <a:pt x="1084" y="1853"/>
                </a:cubicBezTo>
                <a:cubicBezTo>
                  <a:pt x="1084" y="1853"/>
                  <a:pt x="1085" y="1853"/>
                  <a:pt x="1085" y="1853"/>
                </a:cubicBezTo>
                <a:cubicBezTo>
                  <a:pt x="1085" y="1853"/>
                  <a:pt x="1085" y="1853"/>
                  <a:pt x="1085" y="1853"/>
                </a:cubicBezTo>
                <a:cubicBezTo>
                  <a:pt x="1085" y="1853"/>
                  <a:pt x="1085" y="1853"/>
                  <a:pt x="1085" y="1853"/>
                </a:cubicBezTo>
                <a:cubicBezTo>
                  <a:pt x="1097" y="1676"/>
                  <a:pt x="1097" y="1676"/>
                  <a:pt x="1097" y="1676"/>
                </a:cubicBezTo>
                <a:cubicBezTo>
                  <a:pt x="1105" y="1678"/>
                  <a:pt x="1105" y="1678"/>
                  <a:pt x="1105" y="1678"/>
                </a:cubicBezTo>
                <a:cubicBezTo>
                  <a:pt x="1095" y="1821"/>
                  <a:pt x="1095" y="1821"/>
                  <a:pt x="1095" y="1821"/>
                </a:cubicBezTo>
                <a:cubicBezTo>
                  <a:pt x="1095" y="1821"/>
                  <a:pt x="1095" y="1821"/>
                  <a:pt x="1095" y="1821"/>
                </a:cubicBezTo>
                <a:cubicBezTo>
                  <a:pt x="1095" y="1821"/>
                  <a:pt x="1095" y="1821"/>
                  <a:pt x="1095" y="1821"/>
                </a:cubicBezTo>
                <a:cubicBezTo>
                  <a:pt x="1095" y="1822"/>
                  <a:pt x="1095" y="1822"/>
                  <a:pt x="1095" y="1822"/>
                </a:cubicBezTo>
                <a:cubicBezTo>
                  <a:pt x="1095" y="1822"/>
                  <a:pt x="1095" y="1822"/>
                  <a:pt x="1095" y="1822"/>
                </a:cubicBezTo>
                <a:cubicBezTo>
                  <a:pt x="1095" y="1822"/>
                  <a:pt x="1095" y="1822"/>
                  <a:pt x="1095" y="1822"/>
                </a:cubicBezTo>
                <a:cubicBezTo>
                  <a:pt x="1096" y="1822"/>
                  <a:pt x="1096" y="1822"/>
                  <a:pt x="1096" y="1822"/>
                </a:cubicBezTo>
                <a:cubicBezTo>
                  <a:pt x="1096" y="1822"/>
                  <a:pt x="1096" y="1822"/>
                  <a:pt x="1096" y="1822"/>
                </a:cubicBezTo>
                <a:cubicBezTo>
                  <a:pt x="1096" y="1822"/>
                  <a:pt x="1096" y="1823"/>
                  <a:pt x="1096" y="1823"/>
                </a:cubicBezTo>
                <a:cubicBezTo>
                  <a:pt x="1096" y="1823"/>
                  <a:pt x="1096" y="1823"/>
                  <a:pt x="1096" y="1823"/>
                </a:cubicBezTo>
                <a:cubicBezTo>
                  <a:pt x="1096" y="1823"/>
                  <a:pt x="1096" y="1823"/>
                  <a:pt x="1096" y="1823"/>
                </a:cubicBezTo>
                <a:cubicBezTo>
                  <a:pt x="1096" y="1823"/>
                  <a:pt x="1096" y="1823"/>
                  <a:pt x="1096" y="1823"/>
                </a:cubicBezTo>
                <a:cubicBezTo>
                  <a:pt x="1096" y="1823"/>
                  <a:pt x="1096" y="1823"/>
                  <a:pt x="1096" y="1823"/>
                </a:cubicBezTo>
                <a:cubicBezTo>
                  <a:pt x="1097" y="1823"/>
                  <a:pt x="1097" y="1822"/>
                  <a:pt x="1097" y="1822"/>
                </a:cubicBezTo>
                <a:cubicBezTo>
                  <a:pt x="1097" y="1822"/>
                  <a:pt x="1097" y="1822"/>
                  <a:pt x="1098" y="1822"/>
                </a:cubicBezTo>
                <a:cubicBezTo>
                  <a:pt x="1098" y="1822"/>
                  <a:pt x="1098" y="1822"/>
                  <a:pt x="1098" y="1822"/>
                </a:cubicBezTo>
                <a:cubicBezTo>
                  <a:pt x="1143" y="1689"/>
                  <a:pt x="1143" y="1689"/>
                  <a:pt x="1143" y="1689"/>
                </a:cubicBezTo>
                <a:cubicBezTo>
                  <a:pt x="1151" y="1692"/>
                  <a:pt x="1151" y="1692"/>
                  <a:pt x="1151" y="1692"/>
                </a:cubicBezTo>
                <a:lnTo>
                  <a:pt x="1093" y="1865"/>
                </a:lnTo>
                <a:close/>
                <a:moveTo>
                  <a:pt x="1144" y="1687"/>
                </a:moveTo>
                <a:cubicBezTo>
                  <a:pt x="1146" y="1679"/>
                  <a:pt x="1146" y="1679"/>
                  <a:pt x="1146" y="1679"/>
                </a:cubicBezTo>
                <a:cubicBezTo>
                  <a:pt x="1155" y="1681"/>
                  <a:pt x="1155" y="1681"/>
                  <a:pt x="1155" y="1681"/>
                </a:cubicBezTo>
                <a:cubicBezTo>
                  <a:pt x="1152" y="1689"/>
                  <a:pt x="1152" y="1689"/>
                  <a:pt x="1152" y="1689"/>
                </a:cubicBezTo>
                <a:lnTo>
                  <a:pt x="1144" y="1687"/>
                </a:lnTo>
                <a:close/>
                <a:moveTo>
                  <a:pt x="1247" y="1460"/>
                </a:moveTo>
                <a:cubicBezTo>
                  <a:pt x="1246" y="1495"/>
                  <a:pt x="1246" y="1495"/>
                  <a:pt x="1246" y="1495"/>
                </a:cubicBezTo>
                <a:cubicBezTo>
                  <a:pt x="1237" y="1505"/>
                  <a:pt x="1237" y="1505"/>
                  <a:pt x="1237" y="1505"/>
                </a:cubicBezTo>
                <a:cubicBezTo>
                  <a:pt x="1238" y="1480"/>
                  <a:pt x="1238" y="1480"/>
                  <a:pt x="1238" y="1480"/>
                </a:cubicBezTo>
                <a:lnTo>
                  <a:pt x="1247" y="1460"/>
                </a:lnTo>
                <a:close/>
                <a:moveTo>
                  <a:pt x="1191" y="1583"/>
                </a:moveTo>
                <a:cubicBezTo>
                  <a:pt x="1158" y="1679"/>
                  <a:pt x="1158" y="1679"/>
                  <a:pt x="1158" y="1679"/>
                </a:cubicBezTo>
                <a:cubicBezTo>
                  <a:pt x="1158" y="1679"/>
                  <a:pt x="1158" y="1679"/>
                  <a:pt x="1158" y="1679"/>
                </a:cubicBezTo>
                <a:lnTo>
                  <a:pt x="1191" y="1583"/>
                </a:lnTo>
                <a:close/>
                <a:moveTo>
                  <a:pt x="1200" y="1564"/>
                </a:moveTo>
                <a:cubicBezTo>
                  <a:pt x="1224" y="1695"/>
                  <a:pt x="1224" y="1695"/>
                  <a:pt x="1224" y="1695"/>
                </a:cubicBezTo>
                <a:cubicBezTo>
                  <a:pt x="1224" y="1698"/>
                  <a:pt x="1224" y="1698"/>
                  <a:pt x="1224" y="1698"/>
                </a:cubicBezTo>
                <a:cubicBezTo>
                  <a:pt x="1161" y="1680"/>
                  <a:pt x="1161" y="1680"/>
                  <a:pt x="1161" y="1680"/>
                </a:cubicBezTo>
                <a:lnTo>
                  <a:pt x="1200" y="1564"/>
                </a:lnTo>
                <a:close/>
                <a:moveTo>
                  <a:pt x="1215" y="1530"/>
                </a:moveTo>
                <a:cubicBezTo>
                  <a:pt x="1235" y="1487"/>
                  <a:pt x="1235" y="1487"/>
                  <a:pt x="1235" y="1487"/>
                </a:cubicBezTo>
                <a:cubicBezTo>
                  <a:pt x="1234" y="1508"/>
                  <a:pt x="1234" y="1508"/>
                  <a:pt x="1234" y="1508"/>
                </a:cubicBezTo>
                <a:lnTo>
                  <a:pt x="1215" y="1530"/>
                </a:lnTo>
                <a:close/>
                <a:moveTo>
                  <a:pt x="1219" y="1508"/>
                </a:moveTo>
                <a:cubicBezTo>
                  <a:pt x="1236" y="1457"/>
                  <a:pt x="1236" y="1457"/>
                  <a:pt x="1236" y="1457"/>
                </a:cubicBezTo>
                <a:cubicBezTo>
                  <a:pt x="1236" y="1473"/>
                  <a:pt x="1236" y="1473"/>
                  <a:pt x="1236" y="1473"/>
                </a:cubicBezTo>
                <a:lnTo>
                  <a:pt x="1219" y="1508"/>
                </a:lnTo>
                <a:close/>
                <a:moveTo>
                  <a:pt x="1237" y="1509"/>
                </a:moveTo>
                <a:cubicBezTo>
                  <a:pt x="1245" y="1499"/>
                  <a:pt x="1245" y="1499"/>
                  <a:pt x="1245" y="1499"/>
                </a:cubicBezTo>
                <a:cubicBezTo>
                  <a:pt x="1245" y="1501"/>
                  <a:pt x="1245" y="1501"/>
                  <a:pt x="1245" y="1501"/>
                </a:cubicBezTo>
                <a:cubicBezTo>
                  <a:pt x="1236" y="1511"/>
                  <a:pt x="1236" y="1511"/>
                  <a:pt x="1236" y="1511"/>
                </a:cubicBezTo>
                <a:lnTo>
                  <a:pt x="1237" y="1509"/>
                </a:lnTo>
                <a:close/>
                <a:moveTo>
                  <a:pt x="1248" y="1502"/>
                </a:moveTo>
                <a:cubicBezTo>
                  <a:pt x="1317" y="1425"/>
                  <a:pt x="1317" y="1425"/>
                  <a:pt x="1317" y="1425"/>
                </a:cubicBezTo>
                <a:cubicBezTo>
                  <a:pt x="1240" y="1658"/>
                  <a:pt x="1240" y="1658"/>
                  <a:pt x="1240" y="1658"/>
                </a:cubicBezTo>
                <a:lnTo>
                  <a:pt x="1248" y="1502"/>
                </a:lnTo>
                <a:close/>
                <a:moveTo>
                  <a:pt x="1248" y="1498"/>
                </a:moveTo>
                <a:cubicBezTo>
                  <a:pt x="1248" y="1496"/>
                  <a:pt x="1248" y="1496"/>
                  <a:pt x="1248" y="1496"/>
                </a:cubicBezTo>
                <a:cubicBezTo>
                  <a:pt x="1320" y="1415"/>
                  <a:pt x="1320" y="1415"/>
                  <a:pt x="1320" y="1415"/>
                </a:cubicBezTo>
                <a:cubicBezTo>
                  <a:pt x="1319" y="1418"/>
                  <a:pt x="1319" y="1418"/>
                  <a:pt x="1319" y="1418"/>
                </a:cubicBezTo>
                <a:lnTo>
                  <a:pt x="1248" y="1498"/>
                </a:lnTo>
                <a:close/>
                <a:moveTo>
                  <a:pt x="1248" y="1447"/>
                </a:moveTo>
                <a:cubicBezTo>
                  <a:pt x="1239" y="1466"/>
                  <a:pt x="1239" y="1466"/>
                  <a:pt x="1239" y="1466"/>
                </a:cubicBezTo>
                <a:cubicBezTo>
                  <a:pt x="1240" y="1447"/>
                  <a:pt x="1240" y="1447"/>
                  <a:pt x="1240" y="1447"/>
                </a:cubicBezTo>
                <a:cubicBezTo>
                  <a:pt x="1250" y="1418"/>
                  <a:pt x="1250" y="1418"/>
                  <a:pt x="1250" y="1418"/>
                </a:cubicBezTo>
                <a:lnTo>
                  <a:pt x="1248" y="1447"/>
                </a:lnTo>
                <a:close/>
                <a:moveTo>
                  <a:pt x="1241" y="1426"/>
                </a:moveTo>
                <a:cubicBezTo>
                  <a:pt x="1242" y="1414"/>
                  <a:pt x="1242" y="1414"/>
                  <a:pt x="1242" y="1414"/>
                </a:cubicBezTo>
                <a:cubicBezTo>
                  <a:pt x="1242" y="1414"/>
                  <a:pt x="1242" y="1414"/>
                  <a:pt x="1242" y="1414"/>
                </a:cubicBezTo>
                <a:cubicBezTo>
                  <a:pt x="1242" y="1397"/>
                  <a:pt x="1242" y="1397"/>
                  <a:pt x="1242" y="1397"/>
                </a:cubicBezTo>
                <a:cubicBezTo>
                  <a:pt x="1253" y="1366"/>
                  <a:pt x="1253" y="1366"/>
                  <a:pt x="1253" y="1366"/>
                </a:cubicBezTo>
                <a:cubicBezTo>
                  <a:pt x="1253" y="1366"/>
                  <a:pt x="1253" y="1366"/>
                  <a:pt x="1253" y="1366"/>
                </a:cubicBezTo>
                <a:cubicBezTo>
                  <a:pt x="1253" y="1366"/>
                  <a:pt x="1254" y="1366"/>
                  <a:pt x="1254" y="1366"/>
                </a:cubicBezTo>
                <a:cubicBezTo>
                  <a:pt x="1254" y="1366"/>
                  <a:pt x="1254" y="1366"/>
                  <a:pt x="1254" y="1366"/>
                </a:cubicBezTo>
                <a:cubicBezTo>
                  <a:pt x="1254" y="1366"/>
                  <a:pt x="1254" y="1366"/>
                  <a:pt x="1254" y="1366"/>
                </a:cubicBezTo>
                <a:cubicBezTo>
                  <a:pt x="1254" y="1366"/>
                  <a:pt x="1254" y="1366"/>
                  <a:pt x="1255" y="1366"/>
                </a:cubicBezTo>
                <a:cubicBezTo>
                  <a:pt x="1255" y="1366"/>
                  <a:pt x="1255" y="1366"/>
                  <a:pt x="1255" y="1366"/>
                </a:cubicBezTo>
                <a:cubicBezTo>
                  <a:pt x="1255" y="1366"/>
                  <a:pt x="1255" y="1366"/>
                  <a:pt x="1255" y="1366"/>
                </a:cubicBezTo>
                <a:cubicBezTo>
                  <a:pt x="1271" y="1337"/>
                  <a:pt x="1271" y="1337"/>
                  <a:pt x="1271" y="1337"/>
                </a:cubicBezTo>
                <a:cubicBezTo>
                  <a:pt x="1258" y="1375"/>
                  <a:pt x="1258" y="1375"/>
                  <a:pt x="1258" y="1375"/>
                </a:cubicBezTo>
                <a:cubicBezTo>
                  <a:pt x="1254" y="1374"/>
                  <a:pt x="1254" y="1374"/>
                  <a:pt x="1254" y="1374"/>
                </a:cubicBezTo>
                <a:cubicBezTo>
                  <a:pt x="1254" y="1374"/>
                  <a:pt x="1253" y="1374"/>
                  <a:pt x="1253" y="1374"/>
                </a:cubicBezTo>
                <a:cubicBezTo>
                  <a:pt x="1253" y="1374"/>
                  <a:pt x="1253" y="1374"/>
                  <a:pt x="1253" y="1374"/>
                </a:cubicBezTo>
                <a:cubicBezTo>
                  <a:pt x="1253" y="1374"/>
                  <a:pt x="1253" y="1374"/>
                  <a:pt x="1253" y="1374"/>
                </a:cubicBezTo>
                <a:cubicBezTo>
                  <a:pt x="1253" y="1374"/>
                  <a:pt x="1253" y="1374"/>
                  <a:pt x="1253" y="1374"/>
                </a:cubicBezTo>
                <a:cubicBezTo>
                  <a:pt x="1253" y="1374"/>
                  <a:pt x="1253" y="1374"/>
                  <a:pt x="1253" y="1374"/>
                </a:cubicBezTo>
                <a:cubicBezTo>
                  <a:pt x="1253" y="1374"/>
                  <a:pt x="1252" y="1374"/>
                  <a:pt x="1252" y="1374"/>
                </a:cubicBezTo>
                <a:cubicBezTo>
                  <a:pt x="1252" y="1374"/>
                  <a:pt x="1252" y="1374"/>
                  <a:pt x="1252" y="1374"/>
                </a:cubicBezTo>
                <a:cubicBezTo>
                  <a:pt x="1252" y="1374"/>
                  <a:pt x="1252" y="1374"/>
                  <a:pt x="1252" y="1374"/>
                </a:cubicBezTo>
                <a:cubicBezTo>
                  <a:pt x="1252" y="1375"/>
                  <a:pt x="1252" y="1375"/>
                  <a:pt x="1252" y="1375"/>
                </a:cubicBezTo>
                <a:cubicBezTo>
                  <a:pt x="1252" y="1375"/>
                  <a:pt x="1252" y="1375"/>
                  <a:pt x="1252" y="1375"/>
                </a:cubicBezTo>
                <a:cubicBezTo>
                  <a:pt x="1252" y="1375"/>
                  <a:pt x="1252" y="1375"/>
                  <a:pt x="1252" y="1375"/>
                </a:cubicBezTo>
                <a:cubicBezTo>
                  <a:pt x="1252" y="1375"/>
                  <a:pt x="1252" y="1375"/>
                  <a:pt x="1252" y="1375"/>
                </a:cubicBezTo>
                <a:cubicBezTo>
                  <a:pt x="1251" y="1397"/>
                  <a:pt x="1251" y="1397"/>
                  <a:pt x="1251" y="1397"/>
                </a:cubicBezTo>
                <a:lnTo>
                  <a:pt x="1241" y="1426"/>
                </a:lnTo>
                <a:close/>
                <a:moveTo>
                  <a:pt x="1257" y="1378"/>
                </a:moveTo>
                <a:cubicBezTo>
                  <a:pt x="1254" y="1387"/>
                  <a:pt x="1254" y="1387"/>
                  <a:pt x="1254" y="1387"/>
                </a:cubicBezTo>
                <a:cubicBezTo>
                  <a:pt x="1255" y="1377"/>
                  <a:pt x="1255" y="1377"/>
                  <a:pt x="1255" y="1377"/>
                </a:cubicBezTo>
                <a:lnTo>
                  <a:pt x="1257" y="1378"/>
                </a:lnTo>
                <a:close/>
                <a:moveTo>
                  <a:pt x="1253" y="1408"/>
                </a:moveTo>
                <a:cubicBezTo>
                  <a:pt x="1263" y="1380"/>
                  <a:pt x="1263" y="1380"/>
                  <a:pt x="1263" y="1380"/>
                </a:cubicBezTo>
                <a:cubicBezTo>
                  <a:pt x="1277" y="1384"/>
                  <a:pt x="1277" y="1384"/>
                  <a:pt x="1277" y="1384"/>
                </a:cubicBezTo>
                <a:cubicBezTo>
                  <a:pt x="1251" y="1440"/>
                  <a:pt x="1251" y="1440"/>
                  <a:pt x="1251" y="1440"/>
                </a:cubicBezTo>
                <a:lnTo>
                  <a:pt x="1253" y="1408"/>
                </a:lnTo>
                <a:close/>
                <a:moveTo>
                  <a:pt x="1264" y="1377"/>
                </a:moveTo>
                <a:cubicBezTo>
                  <a:pt x="1266" y="1370"/>
                  <a:pt x="1266" y="1370"/>
                  <a:pt x="1266" y="1370"/>
                </a:cubicBezTo>
                <a:cubicBezTo>
                  <a:pt x="1282" y="1375"/>
                  <a:pt x="1282" y="1375"/>
                  <a:pt x="1282" y="1375"/>
                </a:cubicBezTo>
                <a:cubicBezTo>
                  <a:pt x="1279" y="1381"/>
                  <a:pt x="1279" y="1381"/>
                  <a:pt x="1279" y="1381"/>
                </a:cubicBezTo>
                <a:lnTo>
                  <a:pt x="1264" y="1377"/>
                </a:lnTo>
                <a:close/>
                <a:moveTo>
                  <a:pt x="1268" y="1368"/>
                </a:moveTo>
                <a:cubicBezTo>
                  <a:pt x="1324" y="1268"/>
                  <a:pt x="1324" y="1268"/>
                  <a:pt x="1324" y="1268"/>
                </a:cubicBezTo>
                <a:cubicBezTo>
                  <a:pt x="1324" y="1284"/>
                  <a:pt x="1324" y="1284"/>
                  <a:pt x="1324" y="1284"/>
                </a:cubicBezTo>
                <a:cubicBezTo>
                  <a:pt x="1283" y="1372"/>
                  <a:pt x="1283" y="1372"/>
                  <a:pt x="1283" y="1372"/>
                </a:cubicBezTo>
                <a:lnTo>
                  <a:pt x="1268" y="1368"/>
                </a:lnTo>
                <a:close/>
                <a:moveTo>
                  <a:pt x="1325" y="1295"/>
                </a:moveTo>
                <a:cubicBezTo>
                  <a:pt x="1329" y="1386"/>
                  <a:pt x="1329" y="1386"/>
                  <a:pt x="1329" y="1386"/>
                </a:cubicBezTo>
                <a:cubicBezTo>
                  <a:pt x="1288" y="1374"/>
                  <a:pt x="1288" y="1374"/>
                  <a:pt x="1288" y="1374"/>
                </a:cubicBezTo>
                <a:lnTo>
                  <a:pt x="1325" y="1295"/>
                </a:lnTo>
                <a:close/>
                <a:moveTo>
                  <a:pt x="1276" y="1323"/>
                </a:moveTo>
                <a:cubicBezTo>
                  <a:pt x="1255" y="1360"/>
                  <a:pt x="1255" y="1360"/>
                  <a:pt x="1255" y="1360"/>
                </a:cubicBezTo>
                <a:cubicBezTo>
                  <a:pt x="1301" y="1224"/>
                  <a:pt x="1301" y="1224"/>
                  <a:pt x="1301" y="1224"/>
                </a:cubicBezTo>
                <a:cubicBezTo>
                  <a:pt x="1301" y="1224"/>
                  <a:pt x="1301" y="1224"/>
                  <a:pt x="1301" y="1224"/>
                </a:cubicBezTo>
                <a:cubicBezTo>
                  <a:pt x="1301" y="1224"/>
                  <a:pt x="1301" y="1224"/>
                  <a:pt x="1301" y="1224"/>
                </a:cubicBezTo>
                <a:cubicBezTo>
                  <a:pt x="1301" y="1224"/>
                  <a:pt x="1301" y="1224"/>
                  <a:pt x="1301" y="1224"/>
                </a:cubicBezTo>
                <a:cubicBezTo>
                  <a:pt x="1301" y="1224"/>
                  <a:pt x="1301" y="1224"/>
                  <a:pt x="1301" y="1223"/>
                </a:cubicBezTo>
                <a:cubicBezTo>
                  <a:pt x="1301" y="1223"/>
                  <a:pt x="1301" y="1223"/>
                  <a:pt x="1301" y="1223"/>
                </a:cubicBezTo>
                <a:cubicBezTo>
                  <a:pt x="1301" y="1223"/>
                  <a:pt x="1301" y="1223"/>
                  <a:pt x="1301" y="1223"/>
                </a:cubicBezTo>
                <a:cubicBezTo>
                  <a:pt x="1301" y="1223"/>
                  <a:pt x="1301" y="1223"/>
                  <a:pt x="1300" y="1223"/>
                </a:cubicBezTo>
                <a:cubicBezTo>
                  <a:pt x="1300" y="1223"/>
                  <a:pt x="1300" y="1223"/>
                  <a:pt x="1300" y="1223"/>
                </a:cubicBezTo>
                <a:cubicBezTo>
                  <a:pt x="1300" y="1223"/>
                  <a:pt x="1300" y="1223"/>
                  <a:pt x="1300" y="1223"/>
                </a:cubicBezTo>
                <a:cubicBezTo>
                  <a:pt x="1300" y="1223"/>
                  <a:pt x="1300" y="1223"/>
                  <a:pt x="1300" y="1223"/>
                </a:cubicBezTo>
                <a:cubicBezTo>
                  <a:pt x="1300" y="1223"/>
                  <a:pt x="1300" y="1223"/>
                  <a:pt x="1300" y="1223"/>
                </a:cubicBezTo>
                <a:cubicBezTo>
                  <a:pt x="1300" y="1223"/>
                  <a:pt x="1300" y="1223"/>
                  <a:pt x="1300" y="1223"/>
                </a:cubicBezTo>
                <a:cubicBezTo>
                  <a:pt x="1300" y="1223"/>
                  <a:pt x="1299" y="1223"/>
                  <a:pt x="1299" y="1223"/>
                </a:cubicBezTo>
                <a:cubicBezTo>
                  <a:pt x="1299" y="1223"/>
                  <a:pt x="1299" y="1223"/>
                  <a:pt x="1299" y="1223"/>
                </a:cubicBezTo>
                <a:cubicBezTo>
                  <a:pt x="1299" y="1223"/>
                  <a:pt x="1299" y="1223"/>
                  <a:pt x="1299" y="1223"/>
                </a:cubicBezTo>
                <a:cubicBezTo>
                  <a:pt x="1299" y="1223"/>
                  <a:pt x="1299" y="1223"/>
                  <a:pt x="1299" y="1223"/>
                </a:cubicBezTo>
                <a:cubicBezTo>
                  <a:pt x="1299" y="1223"/>
                  <a:pt x="1299" y="1223"/>
                  <a:pt x="1299" y="1223"/>
                </a:cubicBezTo>
                <a:cubicBezTo>
                  <a:pt x="1298" y="1223"/>
                  <a:pt x="1298" y="1223"/>
                  <a:pt x="1298" y="1223"/>
                </a:cubicBezTo>
                <a:cubicBezTo>
                  <a:pt x="1224" y="1354"/>
                  <a:pt x="1224" y="1354"/>
                  <a:pt x="1224" y="1354"/>
                </a:cubicBezTo>
                <a:cubicBezTo>
                  <a:pt x="1216" y="1352"/>
                  <a:pt x="1216" y="1352"/>
                  <a:pt x="1216" y="1352"/>
                </a:cubicBezTo>
                <a:cubicBezTo>
                  <a:pt x="1340" y="1134"/>
                  <a:pt x="1340" y="1134"/>
                  <a:pt x="1340" y="1134"/>
                </a:cubicBezTo>
                <a:lnTo>
                  <a:pt x="1276" y="1323"/>
                </a:lnTo>
                <a:close/>
                <a:moveTo>
                  <a:pt x="948" y="1272"/>
                </a:moveTo>
                <a:cubicBezTo>
                  <a:pt x="948" y="1272"/>
                  <a:pt x="948" y="1272"/>
                  <a:pt x="948" y="1272"/>
                </a:cubicBezTo>
                <a:cubicBezTo>
                  <a:pt x="948" y="1273"/>
                  <a:pt x="948" y="1273"/>
                  <a:pt x="948" y="1273"/>
                </a:cubicBezTo>
                <a:cubicBezTo>
                  <a:pt x="948" y="1273"/>
                  <a:pt x="948" y="1273"/>
                  <a:pt x="948" y="1273"/>
                </a:cubicBezTo>
                <a:cubicBezTo>
                  <a:pt x="948" y="1273"/>
                  <a:pt x="948" y="1273"/>
                  <a:pt x="949" y="1273"/>
                </a:cubicBezTo>
                <a:cubicBezTo>
                  <a:pt x="1212" y="1353"/>
                  <a:pt x="1212" y="1353"/>
                  <a:pt x="1212" y="1353"/>
                </a:cubicBezTo>
                <a:cubicBezTo>
                  <a:pt x="1208" y="1360"/>
                  <a:pt x="1208" y="1360"/>
                  <a:pt x="1208" y="1360"/>
                </a:cubicBezTo>
                <a:cubicBezTo>
                  <a:pt x="1107" y="1329"/>
                  <a:pt x="1107" y="1329"/>
                  <a:pt x="1107" y="1329"/>
                </a:cubicBezTo>
                <a:cubicBezTo>
                  <a:pt x="1107" y="1329"/>
                  <a:pt x="1107" y="1329"/>
                  <a:pt x="1107" y="1329"/>
                </a:cubicBezTo>
                <a:cubicBezTo>
                  <a:pt x="1107" y="1329"/>
                  <a:pt x="1107" y="1329"/>
                  <a:pt x="1107" y="1329"/>
                </a:cubicBezTo>
                <a:cubicBezTo>
                  <a:pt x="1107" y="1329"/>
                  <a:pt x="1107" y="1329"/>
                  <a:pt x="1107" y="1329"/>
                </a:cubicBezTo>
                <a:cubicBezTo>
                  <a:pt x="1107" y="1329"/>
                  <a:pt x="1107" y="1329"/>
                  <a:pt x="1107" y="1329"/>
                </a:cubicBezTo>
                <a:cubicBezTo>
                  <a:pt x="1107" y="1329"/>
                  <a:pt x="1107" y="1329"/>
                  <a:pt x="1107" y="1330"/>
                </a:cubicBezTo>
                <a:cubicBezTo>
                  <a:pt x="1106" y="1330"/>
                  <a:pt x="1106" y="1330"/>
                  <a:pt x="1106" y="1330"/>
                </a:cubicBezTo>
                <a:cubicBezTo>
                  <a:pt x="1106" y="1330"/>
                  <a:pt x="1106" y="1330"/>
                  <a:pt x="1106" y="1330"/>
                </a:cubicBezTo>
                <a:cubicBezTo>
                  <a:pt x="1106" y="1330"/>
                  <a:pt x="1106" y="1330"/>
                  <a:pt x="1106" y="1330"/>
                </a:cubicBezTo>
                <a:cubicBezTo>
                  <a:pt x="1106" y="1330"/>
                  <a:pt x="1106" y="1330"/>
                  <a:pt x="1106" y="1330"/>
                </a:cubicBezTo>
                <a:cubicBezTo>
                  <a:pt x="1106" y="1330"/>
                  <a:pt x="1106" y="1330"/>
                  <a:pt x="1106" y="1330"/>
                </a:cubicBezTo>
                <a:cubicBezTo>
                  <a:pt x="1106" y="1330"/>
                  <a:pt x="1106" y="1330"/>
                  <a:pt x="1106" y="1331"/>
                </a:cubicBezTo>
                <a:cubicBezTo>
                  <a:pt x="1106" y="1331"/>
                  <a:pt x="1106" y="1331"/>
                  <a:pt x="1106" y="1331"/>
                </a:cubicBezTo>
                <a:cubicBezTo>
                  <a:pt x="1106" y="1331"/>
                  <a:pt x="1106" y="1331"/>
                  <a:pt x="1106" y="1331"/>
                </a:cubicBezTo>
                <a:cubicBezTo>
                  <a:pt x="1106" y="1331"/>
                  <a:pt x="1106" y="1331"/>
                  <a:pt x="1106" y="1331"/>
                </a:cubicBezTo>
                <a:cubicBezTo>
                  <a:pt x="1150" y="1461"/>
                  <a:pt x="1150" y="1461"/>
                  <a:pt x="1150" y="1461"/>
                </a:cubicBezTo>
                <a:cubicBezTo>
                  <a:pt x="1145" y="1470"/>
                  <a:pt x="1145" y="1470"/>
                  <a:pt x="1145" y="1470"/>
                </a:cubicBezTo>
                <a:cubicBezTo>
                  <a:pt x="1103" y="1345"/>
                  <a:pt x="1103" y="1345"/>
                  <a:pt x="1103" y="1345"/>
                </a:cubicBezTo>
                <a:cubicBezTo>
                  <a:pt x="1103" y="1345"/>
                  <a:pt x="1103" y="1345"/>
                  <a:pt x="1103" y="1345"/>
                </a:cubicBezTo>
                <a:cubicBezTo>
                  <a:pt x="1103" y="1345"/>
                  <a:pt x="1103" y="1345"/>
                  <a:pt x="1102" y="1345"/>
                </a:cubicBezTo>
                <a:cubicBezTo>
                  <a:pt x="1102" y="1345"/>
                  <a:pt x="1102" y="1345"/>
                  <a:pt x="1102" y="1344"/>
                </a:cubicBezTo>
                <a:cubicBezTo>
                  <a:pt x="1102" y="1344"/>
                  <a:pt x="1102" y="1344"/>
                  <a:pt x="1102" y="1344"/>
                </a:cubicBezTo>
                <a:cubicBezTo>
                  <a:pt x="1102" y="1344"/>
                  <a:pt x="1102" y="1344"/>
                  <a:pt x="1102" y="1344"/>
                </a:cubicBezTo>
                <a:cubicBezTo>
                  <a:pt x="1102" y="1344"/>
                  <a:pt x="1102" y="1344"/>
                  <a:pt x="1102" y="1344"/>
                </a:cubicBezTo>
                <a:cubicBezTo>
                  <a:pt x="1102" y="1344"/>
                  <a:pt x="1102" y="1344"/>
                  <a:pt x="1102" y="1344"/>
                </a:cubicBezTo>
                <a:cubicBezTo>
                  <a:pt x="1101" y="1344"/>
                  <a:pt x="1101" y="1344"/>
                  <a:pt x="1101" y="1344"/>
                </a:cubicBezTo>
                <a:cubicBezTo>
                  <a:pt x="1101" y="1344"/>
                  <a:pt x="1101" y="1344"/>
                  <a:pt x="1101" y="1344"/>
                </a:cubicBezTo>
                <a:cubicBezTo>
                  <a:pt x="1101" y="1344"/>
                  <a:pt x="1101" y="1344"/>
                  <a:pt x="1101" y="1344"/>
                </a:cubicBezTo>
                <a:cubicBezTo>
                  <a:pt x="1101" y="1344"/>
                  <a:pt x="1101" y="1344"/>
                  <a:pt x="1101" y="1344"/>
                </a:cubicBezTo>
                <a:cubicBezTo>
                  <a:pt x="1101" y="1344"/>
                  <a:pt x="1101" y="1344"/>
                  <a:pt x="1100" y="1344"/>
                </a:cubicBezTo>
                <a:cubicBezTo>
                  <a:pt x="1100" y="1345"/>
                  <a:pt x="1100" y="1345"/>
                  <a:pt x="1100" y="1345"/>
                </a:cubicBezTo>
                <a:cubicBezTo>
                  <a:pt x="1100" y="1345"/>
                  <a:pt x="1100" y="1345"/>
                  <a:pt x="1100" y="1345"/>
                </a:cubicBezTo>
                <a:cubicBezTo>
                  <a:pt x="1031" y="1462"/>
                  <a:pt x="1031" y="1462"/>
                  <a:pt x="1031" y="1462"/>
                </a:cubicBezTo>
                <a:cubicBezTo>
                  <a:pt x="1031" y="1462"/>
                  <a:pt x="1031" y="1462"/>
                  <a:pt x="1031" y="1462"/>
                </a:cubicBezTo>
                <a:cubicBezTo>
                  <a:pt x="1031" y="1462"/>
                  <a:pt x="1031" y="1462"/>
                  <a:pt x="1031" y="1462"/>
                </a:cubicBezTo>
                <a:cubicBezTo>
                  <a:pt x="1031" y="1462"/>
                  <a:pt x="1031" y="1462"/>
                  <a:pt x="1031" y="1462"/>
                </a:cubicBezTo>
                <a:cubicBezTo>
                  <a:pt x="1031" y="1462"/>
                  <a:pt x="1031" y="1463"/>
                  <a:pt x="1031" y="1463"/>
                </a:cubicBezTo>
                <a:cubicBezTo>
                  <a:pt x="1031" y="1463"/>
                  <a:pt x="1031" y="1463"/>
                  <a:pt x="1031" y="1463"/>
                </a:cubicBezTo>
                <a:cubicBezTo>
                  <a:pt x="1031" y="1463"/>
                  <a:pt x="1031" y="1463"/>
                  <a:pt x="1031" y="1463"/>
                </a:cubicBezTo>
                <a:cubicBezTo>
                  <a:pt x="1031" y="1463"/>
                  <a:pt x="1031" y="1463"/>
                  <a:pt x="1031" y="1463"/>
                </a:cubicBezTo>
                <a:cubicBezTo>
                  <a:pt x="1031" y="1463"/>
                  <a:pt x="1031" y="1464"/>
                  <a:pt x="1031" y="1464"/>
                </a:cubicBezTo>
                <a:cubicBezTo>
                  <a:pt x="1031" y="1464"/>
                  <a:pt x="1031" y="1464"/>
                  <a:pt x="1031" y="1464"/>
                </a:cubicBezTo>
                <a:cubicBezTo>
                  <a:pt x="1031" y="1464"/>
                  <a:pt x="1031" y="1464"/>
                  <a:pt x="1031" y="1464"/>
                </a:cubicBezTo>
                <a:cubicBezTo>
                  <a:pt x="1032" y="1464"/>
                  <a:pt x="1032" y="1464"/>
                  <a:pt x="1032" y="1464"/>
                </a:cubicBezTo>
                <a:cubicBezTo>
                  <a:pt x="1032" y="1464"/>
                  <a:pt x="1032" y="1464"/>
                  <a:pt x="1032" y="1464"/>
                </a:cubicBezTo>
                <a:cubicBezTo>
                  <a:pt x="1132" y="1493"/>
                  <a:pt x="1132" y="1493"/>
                  <a:pt x="1132" y="1493"/>
                </a:cubicBezTo>
                <a:cubicBezTo>
                  <a:pt x="1128" y="1500"/>
                  <a:pt x="1128" y="1500"/>
                  <a:pt x="1128" y="1500"/>
                </a:cubicBezTo>
                <a:cubicBezTo>
                  <a:pt x="1027" y="1471"/>
                  <a:pt x="1027" y="1471"/>
                  <a:pt x="1027" y="1471"/>
                </a:cubicBezTo>
                <a:cubicBezTo>
                  <a:pt x="1027" y="1471"/>
                  <a:pt x="1027" y="1471"/>
                  <a:pt x="1027" y="1471"/>
                </a:cubicBezTo>
                <a:cubicBezTo>
                  <a:pt x="1027" y="1471"/>
                  <a:pt x="1027" y="1471"/>
                  <a:pt x="1027" y="1471"/>
                </a:cubicBezTo>
                <a:cubicBezTo>
                  <a:pt x="1027" y="1471"/>
                  <a:pt x="1026" y="1471"/>
                  <a:pt x="1026" y="1471"/>
                </a:cubicBezTo>
                <a:cubicBezTo>
                  <a:pt x="1026" y="1471"/>
                  <a:pt x="1026" y="1471"/>
                  <a:pt x="1026" y="1471"/>
                </a:cubicBezTo>
                <a:cubicBezTo>
                  <a:pt x="1026" y="1471"/>
                  <a:pt x="1026" y="1471"/>
                  <a:pt x="1026" y="1471"/>
                </a:cubicBezTo>
                <a:cubicBezTo>
                  <a:pt x="1026" y="1471"/>
                  <a:pt x="1026" y="1471"/>
                  <a:pt x="1026" y="1471"/>
                </a:cubicBezTo>
                <a:cubicBezTo>
                  <a:pt x="1026" y="1471"/>
                  <a:pt x="1026" y="1471"/>
                  <a:pt x="1026" y="1471"/>
                </a:cubicBezTo>
                <a:cubicBezTo>
                  <a:pt x="1026" y="1471"/>
                  <a:pt x="1026" y="1471"/>
                  <a:pt x="1025" y="1471"/>
                </a:cubicBezTo>
                <a:cubicBezTo>
                  <a:pt x="1025" y="1471"/>
                  <a:pt x="1025" y="1471"/>
                  <a:pt x="1025" y="1472"/>
                </a:cubicBezTo>
                <a:cubicBezTo>
                  <a:pt x="1025" y="1472"/>
                  <a:pt x="1025" y="1472"/>
                  <a:pt x="1025" y="1472"/>
                </a:cubicBezTo>
                <a:cubicBezTo>
                  <a:pt x="1025" y="1472"/>
                  <a:pt x="1025" y="1472"/>
                  <a:pt x="1025" y="1472"/>
                </a:cubicBezTo>
                <a:cubicBezTo>
                  <a:pt x="1025" y="1472"/>
                  <a:pt x="1025" y="1472"/>
                  <a:pt x="1025" y="1472"/>
                </a:cubicBezTo>
                <a:cubicBezTo>
                  <a:pt x="1025" y="1472"/>
                  <a:pt x="1025" y="1472"/>
                  <a:pt x="1025" y="1472"/>
                </a:cubicBezTo>
                <a:cubicBezTo>
                  <a:pt x="1025" y="1472"/>
                  <a:pt x="1025" y="1472"/>
                  <a:pt x="1025" y="1472"/>
                </a:cubicBezTo>
                <a:cubicBezTo>
                  <a:pt x="1034" y="1498"/>
                  <a:pt x="1034" y="1498"/>
                  <a:pt x="1034" y="1498"/>
                </a:cubicBezTo>
                <a:cubicBezTo>
                  <a:pt x="1025" y="1495"/>
                  <a:pt x="1025" y="1495"/>
                  <a:pt x="1025" y="1495"/>
                </a:cubicBezTo>
                <a:cubicBezTo>
                  <a:pt x="960" y="1301"/>
                  <a:pt x="960" y="1301"/>
                  <a:pt x="960" y="1301"/>
                </a:cubicBezTo>
                <a:cubicBezTo>
                  <a:pt x="960" y="1301"/>
                  <a:pt x="960" y="1300"/>
                  <a:pt x="959" y="1300"/>
                </a:cubicBezTo>
                <a:cubicBezTo>
                  <a:pt x="959" y="1300"/>
                  <a:pt x="959" y="1300"/>
                  <a:pt x="958" y="1300"/>
                </a:cubicBezTo>
                <a:cubicBezTo>
                  <a:pt x="958" y="1300"/>
                  <a:pt x="958" y="1300"/>
                  <a:pt x="958" y="1300"/>
                </a:cubicBezTo>
                <a:cubicBezTo>
                  <a:pt x="958" y="1300"/>
                  <a:pt x="958" y="1300"/>
                  <a:pt x="958" y="1300"/>
                </a:cubicBezTo>
                <a:cubicBezTo>
                  <a:pt x="958" y="1301"/>
                  <a:pt x="957" y="1301"/>
                  <a:pt x="957" y="1301"/>
                </a:cubicBezTo>
                <a:cubicBezTo>
                  <a:pt x="955" y="1328"/>
                  <a:pt x="955" y="1328"/>
                  <a:pt x="955" y="1328"/>
                </a:cubicBezTo>
                <a:cubicBezTo>
                  <a:pt x="955" y="1328"/>
                  <a:pt x="955" y="1328"/>
                  <a:pt x="955" y="1328"/>
                </a:cubicBezTo>
                <a:cubicBezTo>
                  <a:pt x="946" y="1472"/>
                  <a:pt x="946" y="1472"/>
                  <a:pt x="946" y="1472"/>
                </a:cubicBezTo>
                <a:cubicBezTo>
                  <a:pt x="937" y="1469"/>
                  <a:pt x="937" y="1469"/>
                  <a:pt x="937" y="1469"/>
                </a:cubicBezTo>
                <a:cubicBezTo>
                  <a:pt x="950" y="1283"/>
                  <a:pt x="950" y="1283"/>
                  <a:pt x="950" y="1283"/>
                </a:cubicBezTo>
                <a:cubicBezTo>
                  <a:pt x="950" y="1283"/>
                  <a:pt x="950" y="1283"/>
                  <a:pt x="950" y="1282"/>
                </a:cubicBezTo>
                <a:cubicBezTo>
                  <a:pt x="950" y="1282"/>
                  <a:pt x="950" y="1282"/>
                  <a:pt x="950" y="1282"/>
                </a:cubicBezTo>
                <a:cubicBezTo>
                  <a:pt x="950" y="1282"/>
                  <a:pt x="950" y="1282"/>
                  <a:pt x="950" y="1282"/>
                </a:cubicBezTo>
                <a:cubicBezTo>
                  <a:pt x="950" y="1282"/>
                  <a:pt x="949" y="1282"/>
                  <a:pt x="949" y="1282"/>
                </a:cubicBezTo>
                <a:cubicBezTo>
                  <a:pt x="949" y="1282"/>
                  <a:pt x="949" y="1282"/>
                  <a:pt x="949" y="1282"/>
                </a:cubicBezTo>
                <a:cubicBezTo>
                  <a:pt x="949" y="1281"/>
                  <a:pt x="949" y="1281"/>
                  <a:pt x="949" y="1281"/>
                </a:cubicBezTo>
                <a:cubicBezTo>
                  <a:pt x="949" y="1281"/>
                  <a:pt x="949" y="1281"/>
                  <a:pt x="949" y="1281"/>
                </a:cubicBezTo>
                <a:cubicBezTo>
                  <a:pt x="949" y="1281"/>
                  <a:pt x="949" y="1281"/>
                  <a:pt x="949" y="1281"/>
                </a:cubicBezTo>
                <a:cubicBezTo>
                  <a:pt x="872" y="1258"/>
                  <a:pt x="872" y="1258"/>
                  <a:pt x="872" y="1258"/>
                </a:cubicBezTo>
                <a:cubicBezTo>
                  <a:pt x="872" y="1258"/>
                  <a:pt x="872" y="1258"/>
                  <a:pt x="872" y="1258"/>
                </a:cubicBezTo>
                <a:cubicBezTo>
                  <a:pt x="872" y="1258"/>
                  <a:pt x="872" y="1258"/>
                  <a:pt x="871" y="1258"/>
                </a:cubicBezTo>
                <a:cubicBezTo>
                  <a:pt x="871" y="1258"/>
                  <a:pt x="871" y="1258"/>
                  <a:pt x="871" y="1258"/>
                </a:cubicBezTo>
                <a:cubicBezTo>
                  <a:pt x="871" y="1258"/>
                  <a:pt x="871" y="1258"/>
                  <a:pt x="871" y="1258"/>
                </a:cubicBezTo>
                <a:cubicBezTo>
                  <a:pt x="871" y="1258"/>
                  <a:pt x="871" y="1258"/>
                  <a:pt x="871" y="1258"/>
                </a:cubicBezTo>
                <a:cubicBezTo>
                  <a:pt x="871" y="1258"/>
                  <a:pt x="871" y="1258"/>
                  <a:pt x="871" y="1258"/>
                </a:cubicBezTo>
                <a:cubicBezTo>
                  <a:pt x="871" y="1258"/>
                  <a:pt x="871" y="1258"/>
                  <a:pt x="870" y="1258"/>
                </a:cubicBezTo>
                <a:cubicBezTo>
                  <a:pt x="870" y="1258"/>
                  <a:pt x="870" y="1258"/>
                  <a:pt x="870" y="1258"/>
                </a:cubicBezTo>
                <a:cubicBezTo>
                  <a:pt x="870" y="1258"/>
                  <a:pt x="870" y="1259"/>
                  <a:pt x="870" y="1259"/>
                </a:cubicBezTo>
                <a:cubicBezTo>
                  <a:pt x="870" y="1259"/>
                  <a:pt x="870" y="1259"/>
                  <a:pt x="870" y="1259"/>
                </a:cubicBezTo>
                <a:cubicBezTo>
                  <a:pt x="870" y="1259"/>
                  <a:pt x="870" y="1259"/>
                  <a:pt x="870" y="1259"/>
                </a:cubicBezTo>
                <a:cubicBezTo>
                  <a:pt x="870" y="1259"/>
                  <a:pt x="870" y="1259"/>
                  <a:pt x="870" y="1259"/>
                </a:cubicBezTo>
                <a:cubicBezTo>
                  <a:pt x="870" y="1259"/>
                  <a:pt x="870" y="1259"/>
                  <a:pt x="870" y="1259"/>
                </a:cubicBezTo>
                <a:cubicBezTo>
                  <a:pt x="870" y="1259"/>
                  <a:pt x="870" y="1259"/>
                  <a:pt x="870" y="1259"/>
                </a:cubicBezTo>
                <a:cubicBezTo>
                  <a:pt x="906" y="1460"/>
                  <a:pt x="906" y="1460"/>
                  <a:pt x="906" y="1460"/>
                </a:cubicBezTo>
                <a:cubicBezTo>
                  <a:pt x="897" y="1458"/>
                  <a:pt x="897" y="1458"/>
                  <a:pt x="897" y="1458"/>
                </a:cubicBezTo>
                <a:cubicBezTo>
                  <a:pt x="770" y="737"/>
                  <a:pt x="770" y="737"/>
                  <a:pt x="770" y="737"/>
                </a:cubicBezTo>
                <a:lnTo>
                  <a:pt x="948" y="1272"/>
                </a:lnTo>
                <a:close/>
                <a:moveTo>
                  <a:pt x="895" y="1468"/>
                </a:moveTo>
                <a:cubicBezTo>
                  <a:pt x="892" y="1467"/>
                  <a:pt x="892" y="1467"/>
                  <a:pt x="892" y="1467"/>
                </a:cubicBezTo>
                <a:cubicBezTo>
                  <a:pt x="891" y="1459"/>
                  <a:pt x="891" y="1459"/>
                  <a:pt x="891" y="1459"/>
                </a:cubicBezTo>
                <a:cubicBezTo>
                  <a:pt x="894" y="1460"/>
                  <a:pt x="894" y="1460"/>
                  <a:pt x="894" y="1460"/>
                </a:cubicBezTo>
                <a:lnTo>
                  <a:pt x="895" y="1468"/>
                </a:lnTo>
                <a:close/>
                <a:moveTo>
                  <a:pt x="909" y="1579"/>
                </a:moveTo>
                <a:cubicBezTo>
                  <a:pt x="888" y="1613"/>
                  <a:pt x="888" y="1613"/>
                  <a:pt x="888" y="1613"/>
                </a:cubicBezTo>
                <a:cubicBezTo>
                  <a:pt x="837" y="1454"/>
                  <a:pt x="837" y="1454"/>
                  <a:pt x="837" y="1454"/>
                </a:cubicBezTo>
                <a:cubicBezTo>
                  <a:pt x="890" y="1469"/>
                  <a:pt x="890" y="1469"/>
                  <a:pt x="890" y="1469"/>
                </a:cubicBezTo>
                <a:lnTo>
                  <a:pt x="909" y="1579"/>
                </a:lnTo>
                <a:close/>
                <a:moveTo>
                  <a:pt x="886" y="1617"/>
                </a:moveTo>
                <a:cubicBezTo>
                  <a:pt x="886" y="1617"/>
                  <a:pt x="887" y="1617"/>
                  <a:pt x="887" y="1617"/>
                </a:cubicBezTo>
                <a:cubicBezTo>
                  <a:pt x="887" y="1617"/>
                  <a:pt x="887" y="1618"/>
                  <a:pt x="887" y="1618"/>
                </a:cubicBezTo>
                <a:cubicBezTo>
                  <a:pt x="887" y="1618"/>
                  <a:pt x="887" y="1618"/>
                  <a:pt x="887" y="1618"/>
                </a:cubicBezTo>
                <a:cubicBezTo>
                  <a:pt x="887" y="1618"/>
                  <a:pt x="887" y="1618"/>
                  <a:pt x="887" y="1618"/>
                </a:cubicBezTo>
                <a:cubicBezTo>
                  <a:pt x="887" y="1618"/>
                  <a:pt x="888" y="1618"/>
                  <a:pt x="888" y="1618"/>
                </a:cubicBezTo>
                <a:cubicBezTo>
                  <a:pt x="888" y="1618"/>
                  <a:pt x="888" y="1618"/>
                  <a:pt x="888" y="1618"/>
                </a:cubicBezTo>
                <a:cubicBezTo>
                  <a:pt x="888" y="1618"/>
                  <a:pt x="888" y="1618"/>
                  <a:pt x="888" y="1618"/>
                </a:cubicBezTo>
                <a:cubicBezTo>
                  <a:pt x="888" y="1618"/>
                  <a:pt x="888" y="1618"/>
                  <a:pt x="888" y="1618"/>
                </a:cubicBezTo>
                <a:cubicBezTo>
                  <a:pt x="888" y="1618"/>
                  <a:pt x="889" y="1618"/>
                  <a:pt x="889" y="1618"/>
                </a:cubicBezTo>
                <a:cubicBezTo>
                  <a:pt x="889" y="1618"/>
                  <a:pt x="889" y="1618"/>
                  <a:pt x="889" y="1617"/>
                </a:cubicBezTo>
                <a:cubicBezTo>
                  <a:pt x="889" y="1617"/>
                  <a:pt x="889" y="1617"/>
                  <a:pt x="889" y="1617"/>
                </a:cubicBezTo>
                <a:cubicBezTo>
                  <a:pt x="910" y="1583"/>
                  <a:pt x="910" y="1583"/>
                  <a:pt x="910" y="1583"/>
                </a:cubicBezTo>
                <a:cubicBezTo>
                  <a:pt x="912" y="1597"/>
                  <a:pt x="912" y="1597"/>
                  <a:pt x="912" y="1597"/>
                </a:cubicBezTo>
                <a:cubicBezTo>
                  <a:pt x="897" y="1622"/>
                  <a:pt x="897" y="1622"/>
                  <a:pt x="897" y="1622"/>
                </a:cubicBezTo>
                <a:cubicBezTo>
                  <a:pt x="897" y="1622"/>
                  <a:pt x="897" y="1622"/>
                  <a:pt x="897" y="1622"/>
                </a:cubicBezTo>
                <a:cubicBezTo>
                  <a:pt x="897" y="1622"/>
                  <a:pt x="897" y="1622"/>
                  <a:pt x="897" y="1622"/>
                </a:cubicBezTo>
                <a:cubicBezTo>
                  <a:pt x="897" y="1622"/>
                  <a:pt x="897" y="1622"/>
                  <a:pt x="897" y="1622"/>
                </a:cubicBezTo>
                <a:cubicBezTo>
                  <a:pt x="897" y="1622"/>
                  <a:pt x="897" y="1623"/>
                  <a:pt x="897" y="1623"/>
                </a:cubicBezTo>
                <a:cubicBezTo>
                  <a:pt x="897" y="1623"/>
                  <a:pt x="897" y="1623"/>
                  <a:pt x="897" y="1623"/>
                </a:cubicBezTo>
                <a:cubicBezTo>
                  <a:pt x="897" y="1623"/>
                  <a:pt x="897" y="1623"/>
                  <a:pt x="897" y="1623"/>
                </a:cubicBezTo>
                <a:cubicBezTo>
                  <a:pt x="897" y="1623"/>
                  <a:pt x="897" y="1623"/>
                  <a:pt x="897" y="1623"/>
                </a:cubicBezTo>
                <a:cubicBezTo>
                  <a:pt x="897" y="1623"/>
                  <a:pt x="897" y="1623"/>
                  <a:pt x="897" y="1624"/>
                </a:cubicBezTo>
                <a:cubicBezTo>
                  <a:pt x="897" y="1624"/>
                  <a:pt x="897" y="1624"/>
                  <a:pt x="897" y="1624"/>
                </a:cubicBezTo>
                <a:cubicBezTo>
                  <a:pt x="898" y="1624"/>
                  <a:pt x="898" y="1624"/>
                  <a:pt x="898" y="1624"/>
                </a:cubicBezTo>
                <a:cubicBezTo>
                  <a:pt x="898" y="1624"/>
                  <a:pt x="898" y="1624"/>
                  <a:pt x="898" y="1624"/>
                </a:cubicBezTo>
                <a:cubicBezTo>
                  <a:pt x="898" y="1624"/>
                  <a:pt x="898" y="1624"/>
                  <a:pt x="898" y="1624"/>
                </a:cubicBezTo>
                <a:cubicBezTo>
                  <a:pt x="910" y="1628"/>
                  <a:pt x="910" y="1628"/>
                  <a:pt x="910" y="1628"/>
                </a:cubicBezTo>
                <a:cubicBezTo>
                  <a:pt x="905" y="1634"/>
                  <a:pt x="905" y="1634"/>
                  <a:pt x="905" y="1634"/>
                </a:cubicBezTo>
                <a:cubicBezTo>
                  <a:pt x="893" y="1631"/>
                  <a:pt x="893" y="1631"/>
                  <a:pt x="893" y="1631"/>
                </a:cubicBezTo>
                <a:cubicBezTo>
                  <a:pt x="893" y="1631"/>
                  <a:pt x="893" y="1631"/>
                  <a:pt x="893" y="1631"/>
                </a:cubicBezTo>
                <a:cubicBezTo>
                  <a:pt x="893" y="1631"/>
                  <a:pt x="893" y="1631"/>
                  <a:pt x="893" y="1631"/>
                </a:cubicBezTo>
                <a:cubicBezTo>
                  <a:pt x="893" y="1631"/>
                  <a:pt x="893" y="1631"/>
                  <a:pt x="892" y="1631"/>
                </a:cubicBezTo>
                <a:cubicBezTo>
                  <a:pt x="892" y="1631"/>
                  <a:pt x="892" y="1631"/>
                  <a:pt x="892" y="1631"/>
                </a:cubicBezTo>
                <a:cubicBezTo>
                  <a:pt x="892" y="1631"/>
                  <a:pt x="892" y="1631"/>
                  <a:pt x="892" y="1631"/>
                </a:cubicBezTo>
                <a:cubicBezTo>
                  <a:pt x="892" y="1631"/>
                  <a:pt x="892" y="1631"/>
                  <a:pt x="892" y="1631"/>
                </a:cubicBezTo>
                <a:cubicBezTo>
                  <a:pt x="892" y="1631"/>
                  <a:pt x="892" y="1631"/>
                  <a:pt x="892" y="1631"/>
                </a:cubicBezTo>
                <a:cubicBezTo>
                  <a:pt x="892" y="1631"/>
                  <a:pt x="892" y="1631"/>
                  <a:pt x="892" y="1631"/>
                </a:cubicBezTo>
                <a:cubicBezTo>
                  <a:pt x="892" y="1631"/>
                  <a:pt x="891" y="1631"/>
                  <a:pt x="891" y="1631"/>
                </a:cubicBezTo>
                <a:cubicBezTo>
                  <a:pt x="891" y="1631"/>
                  <a:pt x="891" y="1631"/>
                  <a:pt x="891" y="1632"/>
                </a:cubicBezTo>
                <a:cubicBezTo>
                  <a:pt x="891" y="1632"/>
                  <a:pt x="891" y="1632"/>
                  <a:pt x="891" y="1632"/>
                </a:cubicBezTo>
                <a:cubicBezTo>
                  <a:pt x="891" y="1632"/>
                  <a:pt x="891" y="1632"/>
                  <a:pt x="891" y="1632"/>
                </a:cubicBezTo>
                <a:cubicBezTo>
                  <a:pt x="891" y="1632"/>
                  <a:pt x="891" y="1632"/>
                  <a:pt x="891" y="1632"/>
                </a:cubicBezTo>
                <a:cubicBezTo>
                  <a:pt x="891" y="1632"/>
                  <a:pt x="891" y="1632"/>
                  <a:pt x="891" y="1632"/>
                </a:cubicBezTo>
                <a:cubicBezTo>
                  <a:pt x="896" y="1645"/>
                  <a:pt x="896" y="1645"/>
                  <a:pt x="896" y="1645"/>
                </a:cubicBezTo>
                <a:cubicBezTo>
                  <a:pt x="890" y="1652"/>
                  <a:pt x="890" y="1652"/>
                  <a:pt x="890" y="1652"/>
                </a:cubicBezTo>
                <a:cubicBezTo>
                  <a:pt x="833" y="1476"/>
                  <a:pt x="833" y="1476"/>
                  <a:pt x="833" y="1476"/>
                </a:cubicBezTo>
                <a:cubicBezTo>
                  <a:pt x="835" y="1458"/>
                  <a:pt x="835" y="1458"/>
                  <a:pt x="835" y="1458"/>
                </a:cubicBezTo>
                <a:lnTo>
                  <a:pt x="886" y="1617"/>
                </a:lnTo>
                <a:close/>
                <a:moveTo>
                  <a:pt x="831" y="1469"/>
                </a:moveTo>
                <a:cubicBezTo>
                  <a:pt x="830" y="1465"/>
                  <a:pt x="830" y="1465"/>
                  <a:pt x="830" y="1465"/>
                </a:cubicBezTo>
                <a:cubicBezTo>
                  <a:pt x="830" y="1464"/>
                  <a:pt x="830" y="1464"/>
                  <a:pt x="829" y="1464"/>
                </a:cubicBezTo>
                <a:cubicBezTo>
                  <a:pt x="829" y="1464"/>
                  <a:pt x="829" y="1464"/>
                  <a:pt x="829" y="1464"/>
                </a:cubicBezTo>
                <a:cubicBezTo>
                  <a:pt x="832" y="1442"/>
                  <a:pt x="832" y="1442"/>
                  <a:pt x="832" y="1442"/>
                </a:cubicBezTo>
                <a:cubicBezTo>
                  <a:pt x="834" y="1442"/>
                  <a:pt x="834" y="1442"/>
                  <a:pt x="834" y="1442"/>
                </a:cubicBezTo>
                <a:lnTo>
                  <a:pt x="831" y="1469"/>
                </a:lnTo>
                <a:close/>
                <a:moveTo>
                  <a:pt x="830" y="1438"/>
                </a:moveTo>
                <a:cubicBezTo>
                  <a:pt x="820" y="1435"/>
                  <a:pt x="820" y="1435"/>
                  <a:pt x="820" y="1435"/>
                </a:cubicBezTo>
                <a:cubicBezTo>
                  <a:pt x="791" y="1345"/>
                  <a:pt x="791" y="1345"/>
                  <a:pt x="791" y="1345"/>
                </a:cubicBezTo>
                <a:cubicBezTo>
                  <a:pt x="849" y="1269"/>
                  <a:pt x="849" y="1269"/>
                  <a:pt x="849" y="1269"/>
                </a:cubicBezTo>
                <a:lnTo>
                  <a:pt x="830" y="1438"/>
                </a:lnTo>
                <a:close/>
                <a:moveTo>
                  <a:pt x="827" y="1492"/>
                </a:moveTo>
                <a:cubicBezTo>
                  <a:pt x="827" y="1492"/>
                  <a:pt x="827" y="1492"/>
                  <a:pt x="827" y="1492"/>
                </a:cubicBezTo>
                <a:cubicBezTo>
                  <a:pt x="829" y="1472"/>
                  <a:pt x="829" y="1472"/>
                  <a:pt x="829" y="1472"/>
                </a:cubicBezTo>
                <a:cubicBezTo>
                  <a:pt x="830" y="1476"/>
                  <a:pt x="830" y="1476"/>
                  <a:pt x="830" y="1476"/>
                </a:cubicBezTo>
                <a:cubicBezTo>
                  <a:pt x="825" y="1522"/>
                  <a:pt x="825" y="1522"/>
                  <a:pt x="825" y="1522"/>
                </a:cubicBezTo>
                <a:lnTo>
                  <a:pt x="827" y="1492"/>
                </a:lnTo>
                <a:close/>
                <a:moveTo>
                  <a:pt x="832" y="1482"/>
                </a:moveTo>
                <a:cubicBezTo>
                  <a:pt x="888" y="1655"/>
                  <a:pt x="888" y="1655"/>
                  <a:pt x="888" y="1655"/>
                </a:cubicBezTo>
                <a:cubicBezTo>
                  <a:pt x="807" y="1752"/>
                  <a:pt x="807" y="1752"/>
                  <a:pt x="807" y="1752"/>
                </a:cubicBezTo>
                <a:cubicBezTo>
                  <a:pt x="819" y="1599"/>
                  <a:pt x="819" y="1599"/>
                  <a:pt x="819" y="1599"/>
                </a:cubicBezTo>
                <a:lnTo>
                  <a:pt x="832" y="1482"/>
                </a:lnTo>
                <a:close/>
                <a:moveTo>
                  <a:pt x="804" y="1755"/>
                </a:moveTo>
                <a:cubicBezTo>
                  <a:pt x="800" y="1760"/>
                  <a:pt x="800" y="1760"/>
                  <a:pt x="800" y="1760"/>
                </a:cubicBezTo>
                <a:cubicBezTo>
                  <a:pt x="810" y="1676"/>
                  <a:pt x="810" y="1676"/>
                  <a:pt x="810" y="1676"/>
                </a:cubicBezTo>
                <a:lnTo>
                  <a:pt x="804" y="1755"/>
                </a:lnTo>
                <a:close/>
                <a:moveTo>
                  <a:pt x="844" y="1800"/>
                </a:moveTo>
                <a:cubicBezTo>
                  <a:pt x="814" y="1867"/>
                  <a:pt x="814" y="1867"/>
                  <a:pt x="814" y="1867"/>
                </a:cubicBezTo>
                <a:cubicBezTo>
                  <a:pt x="795" y="1787"/>
                  <a:pt x="795" y="1787"/>
                  <a:pt x="795" y="1787"/>
                </a:cubicBezTo>
                <a:lnTo>
                  <a:pt x="844" y="1800"/>
                </a:lnTo>
                <a:close/>
                <a:moveTo>
                  <a:pt x="814" y="1879"/>
                </a:moveTo>
                <a:cubicBezTo>
                  <a:pt x="824" y="1924"/>
                  <a:pt x="824" y="1924"/>
                  <a:pt x="824" y="1924"/>
                </a:cubicBezTo>
                <a:cubicBezTo>
                  <a:pt x="817" y="1932"/>
                  <a:pt x="817" y="1932"/>
                  <a:pt x="817" y="1932"/>
                </a:cubicBezTo>
                <a:cubicBezTo>
                  <a:pt x="808" y="1892"/>
                  <a:pt x="808" y="1892"/>
                  <a:pt x="808" y="1892"/>
                </a:cubicBezTo>
                <a:lnTo>
                  <a:pt x="814" y="1879"/>
                </a:lnTo>
                <a:close/>
                <a:moveTo>
                  <a:pt x="815" y="1935"/>
                </a:moveTo>
                <a:cubicBezTo>
                  <a:pt x="786" y="1968"/>
                  <a:pt x="786" y="1968"/>
                  <a:pt x="786" y="1968"/>
                </a:cubicBezTo>
                <a:cubicBezTo>
                  <a:pt x="775" y="1965"/>
                  <a:pt x="775" y="1965"/>
                  <a:pt x="775" y="1965"/>
                </a:cubicBezTo>
                <a:cubicBezTo>
                  <a:pt x="806" y="1896"/>
                  <a:pt x="806" y="1896"/>
                  <a:pt x="806" y="1896"/>
                </a:cubicBezTo>
                <a:lnTo>
                  <a:pt x="815" y="1935"/>
                </a:lnTo>
                <a:close/>
                <a:moveTo>
                  <a:pt x="770" y="1963"/>
                </a:moveTo>
                <a:cubicBezTo>
                  <a:pt x="760" y="1961"/>
                  <a:pt x="760" y="1961"/>
                  <a:pt x="760" y="1961"/>
                </a:cubicBezTo>
                <a:cubicBezTo>
                  <a:pt x="782" y="1846"/>
                  <a:pt x="782" y="1846"/>
                  <a:pt x="782" y="1846"/>
                </a:cubicBezTo>
                <a:cubicBezTo>
                  <a:pt x="790" y="1828"/>
                  <a:pt x="790" y="1828"/>
                  <a:pt x="790" y="1828"/>
                </a:cubicBezTo>
                <a:cubicBezTo>
                  <a:pt x="804" y="1888"/>
                  <a:pt x="804" y="1888"/>
                  <a:pt x="804" y="1888"/>
                </a:cubicBezTo>
                <a:lnTo>
                  <a:pt x="770" y="1963"/>
                </a:lnTo>
                <a:close/>
                <a:moveTo>
                  <a:pt x="756" y="1922"/>
                </a:moveTo>
                <a:cubicBezTo>
                  <a:pt x="738" y="1955"/>
                  <a:pt x="738" y="1955"/>
                  <a:pt x="738" y="1955"/>
                </a:cubicBezTo>
                <a:cubicBezTo>
                  <a:pt x="737" y="1955"/>
                  <a:pt x="737" y="1955"/>
                  <a:pt x="737" y="1955"/>
                </a:cubicBezTo>
                <a:cubicBezTo>
                  <a:pt x="746" y="1934"/>
                  <a:pt x="746" y="1934"/>
                  <a:pt x="746" y="1934"/>
                </a:cubicBezTo>
                <a:lnTo>
                  <a:pt x="756" y="1922"/>
                </a:lnTo>
                <a:close/>
                <a:moveTo>
                  <a:pt x="742" y="1959"/>
                </a:moveTo>
                <a:cubicBezTo>
                  <a:pt x="753" y="1962"/>
                  <a:pt x="753" y="1962"/>
                  <a:pt x="753" y="1962"/>
                </a:cubicBezTo>
                <a:cubicBezTo>
                  <a:pt x="751" y="1972"/>
                  <a:pt x="751" y="1972"/>
                  <a:pt x="751" y="1972"/>
                </a:cubicBezTo>
                <a:cubicBezTo>
                  <a:pt x="737" y="1968"/>
                  <a:pt x="737" y="1968"/>
                  <a:pt x="737" y="1968"/>
                </a:cubicBezTo>
                <a:lnTo>
                  <a:pt x="742" y="1959"/>
                </a:lnTo>
                <a:close/>
                <a:moveTo>
                  <a:pt x="743" y="2022"/>
                </a:moveTo>
                <a:cubicBezTo>
                  <a:pt x="736" y="2035"/>
                  <a:pt x="736" y="2035"/>
                  <a:pt x="736" y="2035"/>
                </a:cubicBezTo>
                <a:cubicBezTo>
                  <a:pt x="736" y="2034"/>
                  <a:pt x="736" y="2034"/>
                  <a:pt x="736" y="2034"/>
                </a:cubicBezTo>
                <a:cubicBezTo>
                  <a:pt x="736" y="2034"/>
                  <a:pt x="736" y="2034"/>
                  <a:pt x="736" y="2034"/>
                </a:cubicBezTo>
                <a:cubicBezTo>
                  <a:pt x="736" y="2034"/>
                  <a:pt x="736" y="2034"/>
                  <a:pt x="736" y="2034"/>
                </a:cubicBezTo>
                <a:cubicBezTo>
                  <a:pt x="736" y="2034"/>
                  <a:pt x="736" y="2034"/>
                  <a:pt x="736" y="2034"/>
                </a:cubicBezTo>
                <a:cubicBezTo>
                  <a:pt x="735" y="2034"/>
                  <a:pt x="735" y="2034"/>
                  <a:pt x="735" y="2034"/>
                </a:cubicBezTo>
                <a:cubicBezTo>
                  <a:pt x="735" y="2034"/>
                  <a:pt x="735" y="2034"/>
                  <a:pt x="735" y="2034"/>
                </a:cubicBezTo>
                <a:cubicBezTo>
                  <a:pt x="735" y="2034"/>
                  <a:pt x="734" y="2034"/>
                  <a:pt x="734" y="2034"/>
                </a:cubicBezTo>
                <a:cubicBezTo>
                  <a:pt x="734" y="2034"/>
                  <a:pt x="734" y="2034"/>
                  <a:pt x="734" y="2034"/>
                </a:cubicBezTo>
                <a:cubicBezTo>
                  <a:pt x="677" y="2100"/>
                  <a:pt x="677" y="2100"/>
                  <a:pt x="677" y="2100"/>
                </a:cubicBezTo>
                <a:cubicBezTo>
                  <a:pt x="678" y="2096"/>
                  <a:pt x="678" y="2096"/>
                  <a:pt x="678" y="2096"/>
                </a:cubicBezTo>
                <a:lnTo>
                  <a:pt x="743" y="2022"/>
                </a:lnTo>
                <a:close/>
                <a:moveTo>
                  <a:pt x="729" y="2044"/>
                </a:moveTo>
                <a:cubicBezTo>
                  <a:pt x="712" y="2077"/>
                  <a:pt x="712" y="2077"/>
                  <a:pt x="712" y="2077"/>
                </a:cubicBezTo>
                <a:cubicBezTo>
                  <a:pt x="676" y="2105"/>
                  <a:pt x="676" y="2105"/>
                  <a:pt x="676" y="2105"/>
                </a:cubicBezTo>
                <a:lnTo>
                  <a:pt x="729" y="2044"/>
                </a:lnTo>
                <a:close/>
                <a:moveTo>
                  <a:pt x="719" y="2076"/>
                </a:moveTo>
                <a:cubicBezTo>
                  <a:pt x="746" y="2056"/>
                  <a:pt x="746" y="2056"/>
                  <a:pt x="746" y="2056"/>
                </a:cubicBezTo>
                <a:cubicBezTo>
                  <a:pt x="745" y="2068"/>
                  <a:pt x="745" y="2068"/>
                  <a:pt x="745" y="2068"/>
                </a:cubicBezTo>
                <a:cubicBezTo>
                  <a:pt x="709" y="2096"/>
                  <a:pt x="709" y="2096"/>
                  <a:pt x="709" y="2096"/>
                </a:cubicBezTo>
                <a:lnTo>
                  <a:pt x="719" y="2076"/>
                </a:lnTo>
                <a:close/>
                <a:moveTo>
                  <a:pt x="745" y="2072"/>
                </a:moveTo>
                <a:cubicBezTo>
                  <a:pt x="743" y="2147"/>
                  <a:pt x="743" y="2147"/>
                  <a:pt x="743" y="2147"/>
                </a:cubicBezTo>
                <a:cubicBezTo>
                  <a:pt x="690" y="2134"/>
                  <a:pt x="690" y="2134"/>
                  <a:pt x="690" y="2134"/>
                </a:cubicBezTo>
                <a:cubicBezTo>
                  <a:pt x="706" y="2102"/>
                  <a:pt x="706" y="2102"/>
                  <a:pt x="706" y="2102"/>
                </a:cubicBezTo>
                <a:lnTo>
                  <a:pt x="745" y="2072"/>
                </a:lnTo>
                <a:close/>
                <a:moveTo>
                  <a:pt x="685" y="2132"/>
                </a:moveTo>
                <a:cubicBezTo>
                  <a:pt x="670" y="2129"/>
                  <a:pt x="670" y="2129"/>
                  <a:pt x="670" y="2129"/>
                </a:cubicBezTo>
                <a:cubicBezTo>
                  <a:pt x="697" y="2109"/>
                  <a:pt x="697" y="2109"/>
                  <a:pt x="697" y="2109"/>
                </a:cubicBezTo>
                <a:lnTo>
                  <a:pt x="685" y="2132"/>
                </a:lnTo>
                <a:close/>
                <a:moveTo>
                  <a:pt x="689" y="2136"/>
                </a:moveTo>
                <a:cubicBezTo>
                  <a:pt x="743" y="2149"/>
                  <a:pt x="743" y="2149"/>
                  <a:pt x="743" y="2149"/>
                </a:cubicBezTo>
                <a:cubicBezTo>
                  <a:pt x="742" y="2160"/>
                  <a:pt x="742" y="2160"/>
                  <a:pt x="742" y="2160"/>
                </a:cubicBezTo>
                <a:cubicBezTo>
                  <a:pt x="684" y="2145"/>
                  <a:pt x="684" y="2145"/>
                  <a:pt x="684" y="2145"/>
                </a:cubicBezTo>
                <a:lnTo>
                  <a:pt x="689" y="2136"/>
                </a:lnTo>
                <a:close/>
                <a:moveTo>
                  <a:pt x="742" y="2163"/>
                </a:moveTo>
                <a:cubicBezTo>
                  <a:pt x="738" y="2295"/>
                  <a:pt x="738" y="2295"/>
                  <a:pt x="738" y="2295"/>
                </a:cubicBezTo>
                <a:cubicBezTo>
                  <a:pt x="735" y="2305"/>
                  <a:pt x="735" y="2305"/>
                  <a:pt x="735" y="2305"/>
                </a:cubicBezTo>
                <a:cubicBezTo>
                  <a:pt x="673" y="2169"/>
                  <a:pt x="673" y="2169"/>
                  <a:pt x="673" y="2169"/>
                </a:cubicBezTo>
                <a:cubicBezTo>
                  <a:pt x="683" y="2148"/>
                  <a:pt x="683" y="2148"/>
                  <a:pt x="683" y="2148"/>
                </a:cubicBezTo>
                <a:lnTo>
                  <a:pt x="742" y="2163"/>
                </a:lnTo>
                <a:close/>
                <a:moveTo>
                  <a:pt x="670" y="2163"/>
                </a:moveTo>
                <a:cubicBezTo>
                  <a:pt x="661" y="2143"/>
                  <a:pt x="661" y="2143"/>
                  <a:pt x="661" y="2143"/>
                </a:cubicBezTo>
                <a:cubicBezTo>
                  <a:pt x="673" y="2145"/>
                  <a:pt x="673" y="2145"/>
                  <a:pt x="673" y="2145"/>
                </a:cubicBezTo>
                <a:cubicBezTo>
                  <a:pt x="673" y="2145"/>
                  <a:pt x="673" y="2145"/>
                  <a:pt x="673" y="2145"/>
                </a:cubicBezTo>
                <a:cubicBezTo>
                  <a:pt x="678" y="2147"/>
                  <a:pt x="678" y="2147"/>
                  <a:pt x="678" y="2147"/>
                </a:cubicBezTo>
                <a:lnTo>
                  <a:pt x="670" y="2163"/>
                </a:lnTo>
                <a:close/>
                <a:moveTo>
                  <a:pt x="671" y="2172"/>
                </a:moveTo>
                <a:cubicBezTo>
                  <a:pt x="734" y="2309"/>
                  <a:pt x="734" y="2309"/>
                  <a:pt x="734" y="2309"/>
                </a:cubicBezTo>
                <a:cubicBezTo>
                  <a:pt x="732" y="2317"/>
                  <a:pt x="732" y="2317"/>
                  <a:pt x="732" y="2317"/>
                </a:cubicBezTo>
                <a:cubicBezTo>
                  <a:pt x="729" y="2320"/>
                  <a:pt x="729" y="2320"/>
                  <a:pt x="729" y="2320"/>
                </a:cubicBezTo>
                <a:cubicBezTo>
                  <a:pt x="723" y="2308"/>
                  <a:pt x="723" y="2308"/>
                  <a:pt x="723" y="2308"/>
                </a:cubicBezTo>
                <a:cubicBezTo>
                  <a:pt x="723" y="2308"/>
                  <a:pt x="723" y="2308"/>
                  <a:pt x="723" y="2308"/>
                </a:cubicBezTo>
                <a:cubicBezTo>
                  <a:pt x="666" y="2183"/>
                  <a:pt x="666" y="2183"/>
                  <a:pt x="666" y="2183"/>
                </a:cubicBezTo>
                <a:lnTo>
                  <a:pt x="671" y="2172"/>
                </a:lnTo>
                <a:close/>
                <a:moveTo>
                  <a:pt x="721" y="2309"/>
                </a:moveTo>
                <a:cubicBezTo>
                  <a:pt x="721" y="2309"/>
                  <a:pt x="721" y="2309"/>
                  <a:pt x="721" y="2309"/>
                </a:cubicBezTo>
                <a:cubicBezTo>
                  <a:pt x="726" y="2322"/>
                  <a:pt x="726" y="2322"/>
                  <a:pt x="726" y="2322"/>
                </a:cubicBezTo>
                <a:cubicBezTo>
                  <a:pt x="610" y="2294"/>
                  <a:pt x="610" y="2294"/>
                  <a:pt x="610" y="2294"/>
                </a:cubicBezTo>
                <a:cubicBezTo>
                  <a:pt x="664" y="2186"/>
                  <a:pt x="664" y="2186"/>
                  <a:pt x="664" y="2186"/>
                </a:cubicBezTo>
                <a:lnTo>
                  <a:pt x="721" y="2309"/>
                </a:lnTo>
                <a:close/>
                <a:moveTo>
                  <a:pt x="725" y="2324"/>
                </a:moveTo>
                <a:cubicBezTo>
                  <a:pt x="717" y="2333"/>
                  <a:pt x="717" y="2333"/>
                  <a:pt x="717" y="2333"/>
                </a:cubicBezTo>
                <a:cubicBezTo>
                  <a:pt x="604" y="2306"/>
                  <a:pt x="604" y="2306"/>
                  <a:pt x="604" y="2306"/>
                </a:cubicBezTo>
                <a:cubicBezTo>
                  <a:pt x="609" y="2297"/>
                  <a:pt x="609" y="2297"/>
                  <a:pt x="609" y="2297"/>
                </a:cubicBezTo>
                <a:lnTo>
                  <a:pt x="725" y="2324"/>
                </a:lnTo>
                <a:close/>
                <a:moveTo>
                  <a:pt x="641" y="2226"/>
                </a:moveTo>
                <a:cubicBezTo>
                  <a:pt x="635" y="2238"/>
                  <a:pt x="635" y="2238"/>
                  <a:pt x="635" y="2238"/>
                </a:cubicBezTo>
                <a:cubicBezTo>
                  <a:pt x="635" y="2238"/>
                  <a:pt x="634" y="2238"/>
                  <a:pt x="634" y="2238"/>
                </a:cubicBezTo>
                <a:cubicBezTo>
                  <a:pt x="634" y="2238"/>
                  <a:pt x="634" y="2238"/>
                  <a:pt x="634" y="2238"/>
                </a:cubicBezTo>
                <a:cubicBezTo>
                  <a:pt x="634" y="2238"/>
                  <a:pt x="634" y="2238"/>
                  <a:pt x="634" y="2238"/>
                </a:cubicBezTo>
                <a:cubicBezTo>
                  <a:pt x="634" y="2238"/>
                  <a:pt x="634" y="2238"/>
                  <a:pt x="634" y="2237"/>
                </a:cubicBezTo>
                <a:cubicBezTo>
                  <a:pt x="634" y="2237"/>
                  <a:pt x="633" y="2237"/>
                  <a:pt x="633" y="2237"/>
                </a:cubicBezTo>
                <a:cubicBezTo>
                  <a:pt x="633" y="2237"/>
                  <a:pt x="633" y="2237"/>
                  <a:pt x="633" y="2237"/>
                </a:cubicBezTo>
                <a:cubicBezTo>
                  <a:pt x="633" y="2237"/>
                  <a:pt x="632" y="2238"/>
                  <a:pt x="632" y="2238"/>
                </a:cubicBezTo>
                <a:cubicBezTo>
                  <a:pt x="632" y="2238"/>
                  <a:pt x="632" y="2238"/>
                  <a:pt x="632" y="2238"/>
                </a:cubicBezTo>
                <a:cubicBezTo>
                  <a:pt x="608" y="2265"/>
                  <a:pt x="608" y="2265"/>
                  <a:pt x="608" y="2265"/>
                </a:cubicBezTo>
                <a:cubicBezTo>
                  <a:pt x="610" y="2261"/>
                  <a:pt x="610" y="2261"/>
                  <a:pt x="610" y="2261"/>
                </a:cubicBezTo>
                <a:lnTo>
                  <a:pt x="641" y="2226"/>
                </a:lnTo>
                <a:close/>
                <a:moveTo>
                  <a:pt x="613" y="2253"/>
                </a:moveTo>
                <a:cubicBezTo>
                  <a:pt x="641" y="2185"/>
                  <a:pt x="641" y="2185"/>
                  <a:pt x="641" y="2185"/>
                </a:cubicBezTo>
                <a:cubicBezTo>
                  <a:pt x="640" y="2216"/>
                  <a:pt x="640" y="2216"/>
                  <a:pt x="640" y="2216"/>
                </a:cubicBezTo>
                <a:cubicBezTo>
                  <a:pt x="640" y="2216"/>
                  <a:pt x="640" y="2216"/>
                  <a:pt x="640" y="2216"/>
                </a:cubicBezTo>
                <a:cubicBezTo>
                  <a:pt x="640" y="2216"/>
                  <a:pt x="640" y="2216"/>
                  <a:pt x="640" y="2216"/>
                </a:cubicBezTo>
                <a:cubicBezTo>
                  <a:pt x="640" y="2223"/>
                  <a:pt x="640" y="2223"/>
                  <a:pt x="640" y="2223"/>
                </a:cubicBezTo>
                <a:lnTo>
                  <a:pt x="613" y="2253"/>
                </a:lnTo>
                <a:close/>
                <a:moveTo>
                  <a:pt x="627" y="2248"/>
                </a:moveTo>
                <a:cubicBezTo>
                  <a:pt x="605" y="2293"/>
                  <a:pt x="605" y="2293"/>
                  <a:pt x="605" y="2293"/>
                </a:cubicBezTo>
                <a:cubicBezTo>
                  <a:pt x="597" y="2291"/>
                  <a:pt x="597" y="2291"/>
                  <a:pt x="597" y="2291"/>
                </a:cubicBezTo>
                <a:cubicBezTo>
                  <a:pt x="605" y="2273"/>
                  <a:pt x="605" y="2273"/>
                  <a:pt x="605" y="2273"/>
                </a:cubicBezTo>
                <a:lnTo>
                  <a:pt x="627" y="2248"/>
                </a:lnTo>
                <a:close/>
                <a:moveTo>
                  <a:pt x="603" y="2295"/>
                </a:moveTo>
                <a:cubicBezTo>
                  <a:pt x="599" y="2305"/>
                  <a:pt x="599" y="2305"/>
                  <a:pt x="599" y="2305"/>
                </a:cubicBezTo>
                <a:cubicBezTo>
                  <a:pt x="592" y="2303"/>
                  <a:pt x="592" y="2303"/>
                  <a:pt x="592" y="2303"/>
                </a:cubicBezTo>
                <a:cubicBezTo>
                  <a:pt x="596" y="2294"/>
                  <a:pt x="596" y="2294"/>
                  <a:pt x="596" y="2294"/>
                </a:cubicBezTo>
                <a:lnTo>
                  <a:pt x="603" y="2295"/>
                </a:lnTo>
                <a:close/>
                <a:moveTo>
                  <a:pt x="597" y="2308"/>
                </a:moveTo>
                <a:cubicBezTo>
                  <a:pt x="587" y="2329"/>
                  <a:pt x="587" y="2329"/>
                  <a:pt x="587" y="2329"/>
                </a:cubicBezTo>
                <a:cubicBezTo>
                  <a:pt x="586" y="2317"/>
                  <a:pt x="586" y="2317"/>
                  <a:pt x="586" y="2317"/>
                </a:cubicBezTo>
                <a:cubicBezTo>
                  <a:pt x="591" y="2306"/>
                  <a:pt x="591" y="2306"/>
                  <a:pt x="591" y="2306"/>
                </a:cubicBezTo>
                <a:lnTo>
                  <a:pt x="597" y="2308"/>
                </a:lnTo>
                <a:close/>
                <a:moveTo>
                  <a:pt x="603" y="2309"/>
                </a:moveTo>
                <a:cubicBezTo>
                  <a:pt x="715" y="2335"/>
                  <a:pt x="715" y="2335"/>
                  <a:pt x="715" y="2335"/>
                </a:cubicBezTo>
                <a:cubicBezTo>
                  <a:pt x="710" y="2340"/>
                  <a:pt x="710" y="2340"/>
                  <a:pt x="710" y="2340"/>
                </a:cubicBezTo>
                <a:cubicBezTo>
                  <a:pt x="595" y="2455"/>
                  <a:pt x="595" y="2455"/>
                  <a:pt x="595" y="2455"/>
                </a:cubicBezTo>
                <a:cubicBezTo>
                  <a:pt x="587" y="2339"/>
                  <a:pt x="587" y="2339"/>
                  <a:pt x="587" y="2339"/>
                </a:cubicBezTo>
                <a:lnTo>
                  <a:pt x="603" y="2309"/>
                </a:lnTo>
                <a:close/>
                <a:moveTo>
                  <a:pt x="714" y="2340"/>
                </a:moveTo>
                <a:cubicBezTo>
                  <a:pt x="719" y="2336"/>
                  <a:pt x="719" y="2336"/>
                  <a:pt x="719" y="2336"/>
                </a:cubicBezTo>
                <a:cubicBezTo>
                  <a:pt x="719" y="2335"/>
                  <a:pt x="719" y="2335"/>
                  <a:pt x="719" y="2335"/>
                </a:cubicBezTo>
                <a:cubicBezTo>
                  <a:pt x="719" y="2335"/>
                  <a:pt x="719" y="2335"/>
                  <a:pt x="719" y="2335"/>
                </a:cubicBezTo>
                <a:cubicBezTo>
                  <a:pt x="719" y="2335"/>
                  <a:pt x="719" y="2335"/>
                  <a:pt x="719" y="2335"/>
                </a:cubicBezTo>
                <a:cubicBezTo>
                  <a:pt x="729" y="2325"/>
                  <a:pt x="729" y="2325"/>
                  <a:pt x="729" y="2325"/>
                </a:cubicBezTo>
                <a:cubicBezTo>
                  <a:pt x="729" y="2325"/>
                  <a:pt x="729" y="2325"/>
                  <a:pt x="729" y="2325"/>
                </a:cubicBezTo>
                <a:cubicBezTo>
                  <a:pt x="729" y="2325"/>
                  <a:pt x="729" y="2325"/>
                  <a:pt x="729" y="2325"/>
                </a:cubicBezTo>
                <a:cubicBezTo>
                  <a:pt x="729" y="2325"/>
                  <a:pt x="729" y="2325"/>
                  <a:pt x="729" y="2325"/>
                </a:cubicBezTo>
                <a:cubicBezTo>
                  <a:pt x="729" y="2325"/>
                  <a:pt x="729" y="2325"/>
                  <a:pt x="730" y="2325"/>
                </a:cubicBezTo>
                <a:cubicBezTo>
                  <a:pt x="730" y="2325"/>
                  <a:pt x="730" y="2325"/>
                  <a:pt x="730" y="2325"/>
                </a:cubicBezTo>
                <a:cubicBezTo>
                  <a:pt x="730" y="2325"/>
                  <a:pt x="730" y="2325"/>
                  <a:pt x="730" y="2325"/>
                </a:cubicBezTo>
                <a:cubicBezTo>
                  <a:pt x="730" y="2324"/>
                  <a:pt x="730" y="2324"/>
                  <a:pt x="730" y="2324"/>
                </a:cubicBezTo>
                <a:cubicBezTo>
                  <a:pt x="730" y="2324"/>
                  <a:pt x="730" y="2324"/>
                  <a:pt x="730" y="2324"/>
                </a:cubicBezTo>
                <a:cubicBezTo>
                  <a:pt x="730" y="2324"/>
                  <a:pt x="730" y="2324"/>
                  <a:pt x="730" y="2324"/>
                </a:cubicBezTo>
                <a:cubicBezTo>
                  <a:pt x="730" y="2324"/>
                  <a:pt x="730" y="2324"/>
                  <a:pt x="730" y="2323"/>
                </a:cubicBezTo>
                <a:cubicBezTo>
                  <a:pt x="730" y="2323"/>
                  <a:pt x="730" y="2323"/>
                  <a:pt x="730" y="2323"/>
                </a:cubicBezTo>
                <a:cubicBezTo>
                  <a:pt x="736" y="2317"/>
                  <a:pt x="736" y="2317"/>
                  <a:pt x="736" y="2317"/>
                </a:cubicBezTo>
                <a:cubicBezTo>
                  <a:pt x="732" y="2334"/>
                  <a:pt x="732" y="2334"/>
                  <a:pt x="732" y="2334"/>
                </a:cubicBezTo>
                <a:cubicBezTo>
                  <a:pt x="730" y="2336"/>
                  <a:pt x="730" y="2336"/>
                  <a:pt x="730" y="2336"/>
                </a:cubicBezTo>
                <a:cubicBezTo>
                  <a:pt x="730" y="2336"/>
                  <a:pt x="730" y="2336"/>
                  <a:pt x="730" y="2336"/>
                </a:cubicBezTo>
                <a:cubicBezTo>
                  <a:pt x="730" y="2336"/>
                  <a:pt x="730" y="2336"/>
                  <a:pt x="730" y="2336"/>
                </a:cubicBezTo>
                <a:cubicBezTo>
                  <a:pt x="730" y="2336"/>
                  <a:pt x="730" y="2336"/>
                  <a:pt x="730" y="2336"/>
                </a:cubicBezTo>
                <a:cubicBezTo>
                  <a:pt x="730" y="2336"/>
                  <a:pt x="730" y="2336"/>
                  <a:pt x="730" y="2336"/>
                </a:cubicBezTo>
                <a:cubicBezTo>
                  <a:pt x="730" y="2336"/>
                  <a:pt x="730" y="2336"/>
                  <a:pt x="730" y="2336"/>
                </a:cubicBezTo>
                <a:cubicBezTo>
                  <a:pt x="730" y="2336"/>
                  <a:pt x="729" y="2335"/>
                  <a:pt x="729" y="2335"/>
                </a:cubicBezTo>
                <a:cubicBezTo>
                  <a:pt x="729" y="2335"/>
                  <a:pt x="729" y="2335"/>
                  <a:pt x="729" y="2335"/>
                </a:cubicBezTo>
                <a:cubicBezTo>
                  <a:pt x="729" y="2335"/>
                  <a:pt x="729" y="2335"/>
                  <a:pt x="729" y="2335"/>
                </a:cubicBezTo>
                <a:cubicBezTo>
                  <a:pt x="729" y="2335"/>
                  <a:pt x="729" y="2335"/>
                  <a:pt x="729" y="2335"/>
                </a:cubicBezTo>
                <a:cubicBezTo>
                  <a:pt x="729" y="2336"/>
                  <a:pt x="729" y="2336"/>
                  <a:pt x="729" y="2336"/>
                </a:cubicBezTo>
                <a:cubicBezTo>
                  <a:pt x="728" y="2336"/>
                  <a:pt x="728" y="2336"/>
                  <a:pt x="728" y="2336"/>
                </a:cubicBezTo>
                <a:cubicBezTo>
                  <a:pt x="728" y="2336"/>
                  <a:pt x="728" y="2336"/>
                  <a:pt x="728" y="2336"/>
                </a:cubicBezTo>
                <a:cubicBezTo>
                  <a:pt x="728" y="2336"/>
                  <a:pt x="728" y="2336"/>
                  <a:pt x="728" y="2336"/>
                </a:cubicBezTo>
                <a:cubicBezTo>
                  <a:pt x="728" y="2336"/>
                  <a:pt x="728" y="2336"/>
                  <a:pt x="728" y="2336"/>
                </a:cubicBezTo>
                <a:cubicBezTo>
                  <a:pt x="724" y="2343"/>
                  <a:pt x="724" y="2343"/>
                  <a:pt x="724" y="2343"/>
                </a:cubicBezTo>
                <a:cubicBezTo>
                  <a:pt x="722" y="2345"/>
                  <a:pt x="722" y="2345"/>
                  <a:pt x="722" y="2345"/>
                </a:cubicBezTo>
                <a:cubicBezTo>
                  <a:pt x="728" y="2334"/>
                  <a:pt x="728" y="2334"/>
                  <a:pt x="728" y="2334"/>
                </a:cubicBezTo>
                <a:cubicBezTo>
                  <a:pt x="728" y="2334"/>
                  <a:pt x="728" y="2334"/>
                  <a:pt x="728" y="2334"/>
                </a:cubicBezTo>
                <a:cubicBezTo>
                  <a:pt x="728" y="2334"/>
                  <a:pt x="728" y="2334"/>
                  <a:pt x="728" y="2334"/>
                </a:cubicBezTo>
                <a:cubicBezTo>
                  <a:pt x="728" y="2333"/>
                  <a:pt x="728" y="2333"/>
                  <a:pt x="728" y="2333"/>
                </a:cubicBezTo>
                <a:cubicBezTo>
                  <a:pt x="728" y="2333"/>
                  <a:pt x="728" y="2333"/>
                  <a:pt x="728" y="2333"/>
                </a:cubicBezTo>
                <a:cubicBezTo>
                  <a:pt x="728" y="2333"/>
                  <a:pt x="728" y="2333"/>
                  <a:pt x="728" y="2333"/>
                </a:cubicBezTo>
                <a:cubicBezTo>
                  <a:pt x="727" y="2333"/>
                  <a:pt x="727" y="2333"/>
                  <a:pt x="727" y="2333"/>
                </a:cubicBezTo>
                <a:cubicBezTo>
                  <a:pt x="727" y="2332"/>
                  <a:pt x="727" y="2332"/>
                  <a:pt x="727" y="2332"/>
                </a:cubicBezTo>
                <a:cubicBezTo>
                  <a:pt x="727" y="2332"/>
                  <a:pt x="727" y="2332"/>
                  <a:pt x="727" y="2332"/>
                </a:cubicBezTo>
                <a:cubicBezTo>
                  <a:pt x="726" y="2332"/>
                  <a:pt x="726" y="2333"/>
                  <a:pt x="726" y="2333"/>
                </a:cubicBezTo>
                <a:cubicBezTo>
                  <a:pt x="726" y="2333"/>
                  <a:pt x="726" y="2333"/>
                  <a:pt x="726" y="2333"/>
                </a:cubicBezTo>
                <a:cubicBezTo>
                  <a:pt x="586" y="2481"/>
                  <a:pt x="586" y="2481"/>
                  <a:pt x="586" y="2481"/>
                </a:cubicBezTo>
                <a:cubicBezTo>
                  <a:pt x="586" y="2481"/>
                  <a:pt x="586" y="2481"/>
                  <a:pt x="586" y="2481"/>
                </a:cubicBezTo>
                <a:cubicBezTo>
                  <a:pt x="586" y="2481"/>
                  <a:pt x="586" y="2482"/>
                  <a:pt x="586" y="2482"/>
                </a:cubicBezTo>
                <a:cubicBezTo>
                  <a:pt x="586" y="2483"/>
                  <a:pt x="586" y="2483"/>
                  <a:pt x="586" y="2483"/>
                </a:cubicBezTo>
                <a:cubicBezTo>
                  <a:pt x="584" y="2485"/>
                  <a:pt x="584" y="2485"/>
                  <a:pt x="584" y="2485"/>
                </a:cubicBezTo>
                <a:cubicBezTo>
                  <a:pt x="585" y="2479"/>
                  <a:pt x="585" y="2479"/>
                  <a:pt x="585" y="2479"/>
                </a:cubicBezTo>
                <a:lnTo>
                  <a:pt x="714" y="2340"/>
                </a:lnTo>
                <a:close/>
                <a:moveTo>
                  <a:pt x="585" y="2488"/>
                </a:moveTo>
                <a:cubicBezTo>
                  <a:pt x="585" y="2491"/>
                  <a:pt x="585" y="2491"/>
                  <a:pt x="585" y="2491"/>
                </a:cubicBezTo>
                <a:cubicBezTo>
                  <a:pt x="583" y="2493"/>
                  <a:pt x="583" y="2493"/>
                  <a:pt x="583" y="2493"/>
                </a:cubicBezTo>
                <a:cubicBezTo>
                  <a:pt x="583" y="2490"/>
                  <a:pt x="583" y="2490"/>
                  <a:pt x="583" y="2490"/>
                </a:cubicBezTo>
                <a:lnTo>
                  <a:pt x="585" y="2488"/>
                </a:lnTo>
                <a:close/>
                <a:moveTo>
                  <a:pt x="584" y="2496"/>
                </a:moveTo>
                <a:cubicBezTo>
                  <a:pt x="568" y="2609"/>
                  <a:pt x="568" y="2609"/>
                  <a:pt x="568" y="2609"/>
                </a:cubicBezTo>
                <a:cubicBezTo>
                  <a:pt x="566" y="2609"/>
                  <a:pt x="566" y="2609"/>
                  <a:pt x="566" y="2609"/>
                </a:cubicBezTo>
                <a:cubicBezTo>
                  <a:pt x="582" y="2498"/>
                  <a:pt x="582" y="2498"/>
                  <a:pt x="582" y="2498"/>
                </a:cubicBezTo>
                <a:lnTo>
                  <a:pt x="584" y="2496"/>
                </a:lnTo>
                <a:close/>
                <a:moveTo>
                  <a:pt x="579" y="2497"/>
                </a:moveTo>
                <a:cubicBezTo>
                  <a:pt x="576" y="2500"/>
                  <a:pt x="576" y="2500"/>
                  <a:pt x="576" y="2500"/>
                </a:cubicBezTo>
                <a:cubicBezTo>
                  <a:pt x="578" y="2495"/>
                  <a:pt x="578" y="2495"/>
                  <a:pt x="578" y="2495"/>
                </a:cubicBezTo>
                <a:cubicBezTo>
                  <a:pt x="580" y="2493"/>
                  <a:pt x="580" y="2493"/>
                  <a:pt x="580" y="2493"/>
                </a:cubicBezTo>
                <a:lnTo>
                  <a:pt x="579" y="2497"/>
                </a:lnTo>
                <a:close/>
                <a:moveTo>
                  <a:pt x="576" y="2493"/>
                </a:moveTo>
                <a:cubicBezTo>
                  <a:pt x="572" y="2497"/>
                  <a:pt x="572" y="2497"/>
                  <a:pt x="572" y="2497"/>
                </a:cubicBezTo>
                <a:cubicBezTo>
                  <a:pt x="571" y="2497"/>
                  <a:pt x="571" y="2497"/>
                  <a:pt x="571" y="2497"/>
                </a:cubicBezTo>
                <a:cubicBezTo>
                  <a:pt x="571" y="2497"/>
                  <a:pt x="571" y="2497"/>
                  <a:pt x="571" y="2497"/>
                </a:cubicBezTo>
                <a:cubicBezTo>
                  <a:pt x="565" y="2503"/>
                  <a:pt x="565" y="2503"/>
                  <a:pt x="565" y="2503"/>
                </a:cubicBezTo>
                <a:cubicBezTo>
                  <a:pt x="502" y="2567"/>
                  <a:pt x="502" y="2567"/>
                  <a:pt x="502" y="2567"/>
                </a:cubicBezTo>
                <a:cubicBezTo>
                  <a:pt x="579" y="2484"/>
                  <a:pt x="579" y="2484"/>
                  <a:pt x="579" y="2484"/>
                </a:cubicBezTo>
                <a:lnTo>
                  <a:pt x="576" y="2493"/>
                </a:lnTo>
                <a:close/>
                <a:moveTo>
                  <a:pt x="503" y="2570"/>
                </a:moveTo>
                <a:cubicBezTo>
                  <a:pt x="464" y="2612"/>
                  <a:pt x="464" y="2612"/>
                  <a:pt x="464" y="2612"/>
                </a:cubicBezTo>
                <a:cubicBezTo>
                  <a:pt x="466" y="2607"/>
                  <a:pt x="466" y="2607"/>
                  <a:pt x="466" y="2607"/>
                </a:cubicBezTo>
                <a:lnTo>
                  <a:pt x="503" y="2570"/>
                </a:lnTo>
                <a:close/>
                <a:moveTo>
                  <a:pt x="568" y="2505"/>
                </a:moveTo>
                <a:cubicBezTo>
                  <a:pt x="568" y="2505"/>
                  <a:pt x="568" y="2505"/>
                  <a:pt x="568" y="2505"/>
                </a:cubicBezTo>
                <a:cubicBezTo>
                  <a:pt x="565" y="2512"/>
                  <a:pt x="565" y="2512"/>
                  <a:pt x="565" y="2512"/>
                </a:cubicBezTo>
                <a:cubicBezTo>
                  <a:pt x="460" y="2624"/>
                  <a:pt x="460" y="2624"/>
                  <a:pt x="460" y="2624"/>
                </a:cubicBezTo>
                <a:cubicBezTo>
                  <a:pt x="460" y="2624"/>
                  <a:pt x="460" y="2624"/>
                  <a:pt x="460" y="2624"/>
                </a:cubicBezTo>
                <a:cubicBezTo>
                  <a:pt x="459" y="2624"/>
                  <a:pt x="459" y="2624"/>
                  <a:pt x="459" y="2625"/>
                </a:cubicBezTo>
                <a:cubicBezTo>
                  <a:pt x="459" y="2625"/>
                  <a:pt x="459" y="2625"/>
                  <a:pt x="459" y="2625"/>
                </a:cubicBezTo>
                <a:cubicBezTo>
                  <a:pt x="459" y="2625"/>
                  <a:pt x="459" y="2625"/>
                  <a:pt x="459" y="2625"/>
                </a:cubicBezTo>
                <a:cubicBezTo>
                  <a:pt x="459" y="2625"/>
                  <a:pt x="460" y="2625"/>
                  <a:pt x="460" y="2625"/>
                </a:cubicBezTo>
                <a:cubicBezTo>
                  <a:pt x="460" y="2625"/>
                  <a:pt x="460" y="2626"/>
                  <a:pt x="460" y="2626"/>
                </a:cubicBezTo>
                <a:cubicBezTo>
                  <a:pt x="460" y="2626"/>
                  <a:pt x="460" y="2626"/>
                  <a:pt x="460" y="2626"/>
                </a:cubicBezTo>
                <a:cubicBezTo>
                  <a:pt x="460" y="2626"/>
                  <a:pt x="460" y="2626"/>
                  <a:pt x="461" y="2626"/>
                </a:cubicBezTo>
                <a:cubicBezTo>
                  <a:pt x="461" y="2626"/>
                  <a:pt x="461" y="2626"/>
                  <a:pt x="461" y="2626"/>
                </a:cubicBezTo>
                <a:cubicBezTo>
                  <a:pt x="461" y="2626"/>
                  <a:pt x="461" y="2626"/>
                  <a:pt x="461" y="2626"/>
                </a:cubicBezTo>
                <a:cubicBezTo>
                  <a:pt x="523" y="2618"/>
                  <a:pt x="523" y="2618"/>
                  <a:pt x="523" y="2618"/>
                </a:cubicBezTo>
                <a:cubicBezTo>
                  <a:pt x="522" y="2621"/>
                  <a:pt x="522" y="2621"/>
                  <a:pt x="522" y="2621"/>
                </a:cubicBezTo>
                <a:cubicBezTo>
                  <a:pt x="466" y="2629"/>
                  <a:pt x="466" y="2629"/>
                  <a:pt x="466" y="2629"/>
                </a:cubicBezTo>
                <a:cubicBezTo>
                  <a:pt x="466" y="2629"/>
                  <a:pt x="466" y="2629"/>
                  <a:pt x="466" y="2629"/>
                </a:cubicBezTo>
                <a:cubicBezTo>
                  <a:pt x="466" y="2629"/>
                  <a:pt x="466" y="2629"/>
                  <a:pt x="466" y="2629"/>
                </a:cubicBezTo>
                <a:cubicBezTo>
                  <a:pt x="466" y="2629"/>
                  <a:pt x="466" y="2629"/>
                  <a:pt x="466" y="2629"/>
                </a:cubicBezTo>
                <a:cubicBezTo>
                  <a:pt x="465" y="2629"/>
                  <a:pt x="465" y="2629"/>
                  <a:pt x="465" y="2629"/>
                </a:cubicBezTo>
                <a:cubicBezTo>
                  <a:pt x="465" y="2629"/>
                  <a:pt x="465" y="2629"/>
                  <a:pt x="465" y="2629"/>
                </a:cubicBezTo>
                <a:cubicBezTo>
                  <a:pt x="465" y="2629"/>
                  <a:pt x="465" y="2629"/>
                  <a:pt x="465" y="2629"/>
                </a:cubicBezTo>
                <a:cubicBezTo>
                  <a:pt x="465" y="2629"/>
                  <a:pt x="465" y="2629"/>
                  <a:pt x="465" y="2630"/>
                </a:cubicBezTo>
                <a:cubicBezTo>
                  <a:pt x="465" y="2630"/>
                  <a:pt x="465" y="2630"/>
                  <a:pt x="465" y="2630"/>
                </a:cubicBezTo>
                <a:cubicBezTo>
                  <a:pt x="465" y="2630"/>
                  <a:pt x="465" y="2630"/>
                  <a:pt x="465" y="2630"/>
                </a:cubicBezTo>
                <a:cubicBezTo>
                  <a:pt x="465" y="2630"/>
                  <a:pt x="465" y="2630"/>
                  <a:pt x="465" y="2630"/>
                </a:cubicBezTo>
                <a:cubicBezTo>
                  <a:pt x="465" y="2630"/>
                  <a:pt x="465" y="2630"/>
                  <a:pt x="465" y="2630"/>
                </a:cubicBezTo>
                <a:cubicBezTo>
                  <a:pt x="465" y="2630"/>
                  <a:pt x="465" y="2631"/>
                  <a:pt x="465" y="2631"/>
                </a:cubicBezTo>
                <a:cubicBezTo>
                  <a:pt x="465" y="2631"/>
                  <a:pt x="465" y="2631"/>
                  <a:pt x="465" y="2631"/>
                </a:cubicBezTo>
                <a:cubicBezTo>
                  <a:pt x="466" y="2631"/>
                  <a:pt x="466" y="2631"/>
                  <a:pt x="466" y="2631"/>
                </a:cubicBezTo>
                <a:cubicBezTo>
                  <a:pt x="514" y="2642"/>
                  <a:pt x="514" y="2642"/>
                  <a:pt x="514" y="2642"/>
                </a:cubicBezTo>
                <a:cubicBezTo>
                  <a:pt x="513" y="2644"/>
                  <a:pt x="513" y="2644"/>
                  <a:pt x="513" y="2644"/>
                </a:cubicBezTo>
                <a:cubicBezTo>
                  <a:pt x="455" y="2632"/>
                  <a:pt x="455" y="2632"/>
                  <a:pt x="455" y="2632"/>
                </a:cubicBezTo>
                <a:cubicBezTo>
                  <a:pt x="461" y="2619"/>
                  <a:pt x="461" y="2619"/>
                  <a:pt x="461" y="2619"/>
                </a:cubicBezTo>
                <a:lnTo>
                  <a:pt x="568" y="2505"/>
                </a:lnTo>
                <a:close/>
                <a:moveTo>
                  <a:pt x="509" y="2660"/>
                </a:moveTo>
                <a:cubicBezTo>
                  <a:pt x="509" y="2660"/>
                  <a:pt x="509" y="2660"/>
                  <a:pt x="509" y="2660"/>
                </a:cubicBezTo>
                <a:cubicBezTo>
                  <a:pt x="499" y="2687"/>
                  <a:pt x="499" y="2687"/>
                  <a:pt x="499" y="2687"/>
                </a:cubicBezTo>
                <a:cubicBezTo>
                  <a:pt x="499" y="2687"/>
                  <a:pt x="499" y="2687"/>
                  <a:pt x="499" y="2687"/>
                </a:cubicBezTo>
                <a:lnTo>
                  <a:pt x="509" y="2660"/>
                </a:lnTo>
                <a:close/>
                <a:moveTo>
                  <a:pt x="500" y="2692"/>
                </a:moveTo>
                <a:cubicBezTo>
                  <a:pt x="546" y="2739"/>
                  <a:pt x="546" y="2739"/>
                  <a:pt x="546" y="2739"/>
                </a:cubicBezTo>
                <a:cubicBezTo>
                  <a:pt x="544" y="2751"/>
                  <a:pt x="544" y="2751"/>
                  <a:pt x="544" y="2751"/>
                </a:cubicBezTo>
                <a:cubicBezTo>
                  <a:pt x="496" y="2703"/>
                  <a:pt x="496" y="2703"/>
                  <a:pt x="496" y="2703"/>
                </a:cubicBezTo>
                <a:lnTo>
                  <a:pt x="500" y="2692"/>
                </a:lnTo>
                <a:close/>
                <a:moveTo>
                  <a:pt x="543" y="2755"/>
                </a:moveTo>
                <a:cubicBezTo>
                  <a:pt x="530" y="2853"/>
                  <a:pt x="530" y="2853"/>
                  <a:pt x="530" y="2853"/>
                </a:cubicBezTo>
                <a:cubicBezTo>
                  <a:pt x="443" y="2836"/>
                  <a:pt x="443" y="2836"/>
                  <a:pt x="443" y="2836"/>
                </a:cubicBezTo>
                <a:cubicBezTo>
                  <a:pt x="495" y="2706"/>
                  <a:pt x="495" y="2706"/>
                  <a:pt x="495" y="2706"/>
                </a:cubicBezTo>
                <a:lnTo>
                  <a:pt x="543" y="2755"/>
                </a:lnTo>
                <a:close/>
                <a:moveTo>
                  <a:pt x="481" y="2723"/>
                </a:moveTo>
                <a:cubicBezTo>
                  <a:pt x="437" y="2834"/>
                  <a:pt x="437" y="2834"/>
                  <a:pt x="437" y="2834"/>
                </a:cubicBezTo>
                <a:cubicBezTo>
                  <a:pt x="388" y="2825"/>
                  <a:pt x="388" y="2825"/>
                  <a:pt x="388" y="2825"/>
                </a:cubicBezTo>
                <a:cubicBezTo>
                  <a:pt x="392" y="2815"/>
                  <a:pt x="392" y="2815"/>
                  <a:pt x="392" y="2815"/>
                </a:cubicBezTo>
                <a:lnTo>
                  <a:pt x="481" y="2723"/>
                </a:lnTo>
                <a:close/>
                <a:moveTo>
                  <a:pt x="414" y="2894"/>
                </a:moveTo>
                <a:cubicBezTo>
                  <a:pt x="406" y="2912"/>
                  <a:pt x="406" y="2912"/>
                  <a:pt x="406" y="2912"/>
                </a:cubicBezTo>
                <a:cubicBezTo>
                  <a:pt x="390" y="2866"/>
                  <a:pt x="390" y="2866"/>
                  <a:pt x="390" y="2866"/>
                </a:cubicBezTo>
                <a:lnTo>
                  <a:pt x="414" y="2894"/>
                </a:lnTo>
                <a:close/>
                <a:moveTo>
                  <a:pt x="556" y="3083"/>
                </a:moveTo>
                <a:cubicBezTo>
                  <a:pt x="527" y="3077"/>
                  <a:pt x="527" y="3077"/>
                  <a:pt x="527" y="3077"/>
                </a:cubicBezTo>
                <a:cubicBezTo>
                  <a:pt x="531" y="3066"/>
                  <a:pt x="531" y="3066"/>
                  <a:pt x="531" y="3066"/>
                </a:cubicBezTo>
                <a:cubicBezTo>
                  <a:pt x="563" y="3072"/>
                  <a:pt x="563" y="3072"/>
                  <a:pt x="563" y="3072"/>
                </a:cubicBezTo>
                <a:cubicBezTo>
                  <a:pt x="563" y="3072"/>
                  <a:pt x="563" y="3072"/>
                  <a:pt x="563" y="3072"/>
                </a:cubicBezTo>
                <a:cubicBezTo>
                  <a:pt x="563" y="3072"/>
                  <a:pt x="563" y="3072"/>
                  <a:pt x="563" y="3072"/>
                </a:cubicBezTo>
                <a:cubicBezTo>
                  <a:pt x="563" y="3072"/>
                  <a:pt x="563" y="3072"/>
                  <a:pt x="563" y="3072"/>
                </a:cubicBezTo>
                <a:cubicBezTo>
                  <a:pt x="564" y="3072"/>
                  <a:pt x="564" y="3072"/>
                  <a:pt x="564" y="3072"/>
                </a:cubicBezTo>
                <a:cubicBezTo>
                  <a:pt x="564" y="3072"/>
                  <a:pt x="564" y="3072"/>
                  <a:pt x="564" y="3072"/>
                </a:cubicBezTo>
                <a:cubicBezTo>
                  <a:pt x="564" y="3072"/>
                  <a:pt x="564" y="3072"/>
                  <a:pt x="564" y="3072"/>
                </a:cubicBezTo>
                <a:cubicBezTo>
                  <a:pt x="563" y="3076"/>
                  <a:pt x="563" y="3076"/>
                  <a:pt x="563" y="3076"/>
                </a:cubicBezTo>
                <a:lnTo>
                  <a:pt x="556" y="3083"/>
                </a:lnTo>
                <a:close/>
                <a:moveTo>
                  <a:pt x="542" y="3043"/>
                </a:moveTo>
                <a:cubicBezTo>
                  <a:pt x="547" y="3033"/>
                  <a:pt x="547" y="3033"/>
                  <a:pt x="547" y="3033"/>
                </a:cubicBezTo>
                <a:cubicBezTo>
                  <a:pt x="567" y="3058"/>
                  <a:pt x="567" y="3058"/>
                  <a:pt x="567" y="3058"/>
                </a:cubicBezTo>
                <a:cubicBezTo>
                  <a:pt x="564" y="3071"/>
                  <a:pt x="564" y="3071"/>
                  <a:pt x="564" y="3071"/>
                </a:cubicBezTo>
                <a:cubicBezTo>
                  <a:pt x="564" y="3070"/>
                  <a:pt x="564" y="3070"/>
                  <a:pt x="564" y="3070"/>
                </a:cubicBezTo>
                <a:cubicBezTo>
                  <a:pt x="564" y="3070"/>
                  <a:pt x="564" y="3070"/>
                  <a:pt x="564" y="3070"/>
                </a:cubicBezTo>
                <a:lnTo>
                  <a:pt x="542" y="3043"/>
                </a:lnTo>
                <a:close/>
                <a:moveTo>
                  <a:pt x="548" y="3030"/>
                </a:moveTo>
                <a:cubicBezTo>
                  <a:pt x="599" y="2917"/>
                  <a:pt x="599" y="2917"/>
                  <a:pt x="599" y="2917"/>
                </a:cubicBezTo>
                <a:cubicBezTo>
                  <a:pt x="568" y="3054"/>
                  <a:pt x="568" y="3054"/>
                  <a:pt x="568" y="3054"/>
                </a:cubicBezTo>
                <a:lnTo>
                  <a:pt x="548" y="3030"/>
                </a:lnTo>
                <a:close/>
                <a:moveTo>
                  <a:pt x="604" y="2904"/>
                </a:moveTo>
                <a:cubicBezTo>
                  <a:pt x="604" y="2904"/>
                  <a:pt x="604" y="2904"/>
                  <a:pt x="604" y="2904"/>
                </a:cubicBezTo>
                <a:cubicBezTo>
                  <a:pt x="604" y="2904"/>
                  <a:pt x="604" y="2904"/>
                  <a:pt x="604" y="2904"/>
                </a:cubicBezTo>
                <a:cubicBezTo>
                  <a:pt x="604" y="2904"/>
                  <a:pt x="604" y="2904"/>
                  <a:pt x="604" y="2904"/>
                </a:cubicBezTo>
                <a:cubicBezTo>
                  <a:pt x="604" y="2904"/>
                  <a:pt x="604" y="2904"/>
                  <a:pt x="604" y="2903"/>
                </a:cubicBezTo>
                <a:cubicBezTo>
                  <a:pt x="604" y="2903"/>
                  <a:pt x="604" y="2903"/>
                  <a:pt x="604" y="2903"/>
                </a:cubicBezTo>
                <a:cubicBezTo>
                  <a:pt x="604" y="2903"/>
                  <a:pt x="604" y="2903"/>
                  <a:pt x="604" y="2903"/>
                </a:cubicBezTo>
                <a:cubicBezTo>
                  <a:pt x="604" y="2903"/>
                  <a:pt x="604" y="2903"/>
                  <a:pt x="604" y="2903"/>
                </a:cubicBezTo>
                <a:cubicBezTo>
                  <a:pt x="604" y="2903"/>
                  <a:pt x="604" y="2903"/>
                  <a:pt x="604" y="2903"/>
                </a:cubicBezTo>
                <a:cubicBezTo>
                  <a:pt x="603" y="2903"/>
                  <a:pt x="603" y="2903"/>
                  <a:pt x="603" y="2903"/>
                </a:cubicBezTo>
                <a:cubicBezTo>
                  <a:pt x="603" y="2903"/>
                  <a:pt x="603" y="2903"/>
                  <a:pt x="603" y="2903"/>
                </a:cubicBezTo>
                <a:cubicBezTo>
                  <a:pt x="603" y="2903"/>
                  <a:pt x="603" y="2903"/>
                  <a:pt x="603" y="2903"/>
                </a:cubicBezTo>
                <a:cubicBezTo>
                  <a:pt x="603" y="2903"/>
                  <a:pt x="603" y="2903"/>
                  <a:pt x="603" y="2903"/>
                </a:cubicBezTo>
                <a:cubicBezTo>
                  <a:pt x="603" y="2903"/>
                  <a:pt x="603" y="2903"/>
                  <a:pt x="603" y="2903"/>
                </a:cubicBezTo>
                <a:cubicBezTo>
                  <a:pt x="602" y="2903"/>
                  <a:pt x="602" y="2903"/>
                  <a:pt x="602" y="2903"/>
                </a:cubicBezTo>
                <a:cubicBezTo>
                  <a:pt x="602" y="2903"/>
                  <a:pt x="602" y="2903"/>
                  <a:pt x="602" y="2903"/>
                </a:cubicBezTo>
                <a:cubicBezTo>
                  <a:pt x="602" y="2903"/>
                  <a:pt x="602" y="2903"/>
                  <a:pt x="602" y="2903"/>
                </a:cubicBezTo>
                <a:cubicBezTo>
                  <a:pt x="602" y="2903"/>
                  <a:pt x="602" y="2903"/>
                  <a:pt x="602" y="2903"/>
                </a:cubicBezTo>
                <a:cubicBezTo>
                  <a:pt x="602" y="2903"/>
                  <a:pt x="602" y="2903"/>
                  <a:pt x="602" y="2904"/>
                </a:cubicBezTo>
                <a:cubicBezTo>
                  <a:pt x="546" y="3027"/>
                  <a:pt x="546" y="3027"/>
                  <a:pt x="546" y="3027"/>
                </a:cubicBezTo>
                <a:cubicBezTo>
                  <a:pt x="545" y="3026"/>
                  <a:pt x="545" y="3026"/>
                  <a:pt x="545" y="3026"/>
                </a:cubicBezTo>
                <a:cubicBezTo>
                  <a:pt x="608" y="2887"/>
                  <a:pt x="608" y="2887"/>
                  <a:pt x="608" y="2887"/>
                </a:cubicBezTo>
                <a:cubicBezTo>
                  <a:pt x="608" y="2887"/>
                  <a:pt x="608" y="2886"/>
                  <a:pt x="608" y="2886"/>
                </a:cubicBezTo>
                <a:cubicBezTo>
                  <a:pt x="608" y="2886"/>
                  <a:pt x="608" y="2886"/>
                  <a:pt x="608" y="2886"/>
                </a:cubicBezTo>
                <a:cubicBezTo>
                  <a:pt x="608" y="2886"/>
                  <a:pt x="608" y="2886"/>
                  <a:pt x="608" y="2886"/>
                </a:cubicBezTo>
                <a:cubicBezTo>
                  <a:pt x="610" y="2886"/>
                  <a:pt x="610" y="2886"/>
                  <a:pt x="610" y="2886"/>
                </a:cubicBezTo>
                <a:cubicBezTo>
                  <a:pt x="572" y="3058"/>
                  <a:pt x="572" y="3058"/>
                  <a:pt x="572" y="3058"/>
                </a:cubicBezTo>
                <a:cubicBezTo>
                  <a:pt x="570" y="3057"/>
                  <a:pt x="570" y="3057"/>
                  <a:pt x="570" y="3057"/>
                </a:cubicBezTo>
                <a:lnTo>
                  <a:pt x="604" y="2904"/>
                </a:lnTo>
                <a:close/>
                <a:moveTo>
                  <a:pt x="629" y="2869"/>
                </a:moveTo>
                <a:cubicBezTo>
                  <a:pt x="629" y="2869"/>
                  <a:pt x="629" y="2869"/>
                  <a:pt x="629" y="2869"/>
                </a:cubicBezTo>
                <a:cubicBezTo>
                  <a:pt x="628" y="2873"/>
                  <a:pt x="628" y="2873"/>
                  <a:pt x="628" y="2873"/>
                </a:cubicBezTo>
                <a:cubicBezTo>
                  <a:pt x="616" y="2871"/>
                  <a:pt x="616" y="2871"/>
                  <a:pt x="616" y="2871"/>
                </a:cubicBezTo>
                <a:cubicBezTo>
                  <a:pt x="624" y="2836"/>
                  <a:pt x="624" y="2836"/>
                  <a:pt x="624" y="2836"/>
                </a:cubicBezTo>
                <a:cubicBezTo>
                  <a:pt x="634" y="2847"/>
                  <a:pt x="634" y="2847"/>
                  <a:pt x="634" y="2847"/>
                </a:cubicBezTo>
                <a:cubicBezTo>
                  <a:pt x="629" y="2869"/>
                  <a:pt x="629" y="2869"/>
                  <a:pt x="629" y="2869"/>
                </a:cubicBezTo>
                <a:close/>
                <a:moveTo>
                  <a:pt x="632" y="2871"/>
                </a:moveTo>
                <a:cubicBezTo>
                  <a:pt x="665" y="2877"/>
                  <a:pt x="665" y="2877"/>
                  <a:pt x="665" y="2877"/>
                </a:cubicBezTo>
                <a:cubicBezTo>
                  <a:pt x="668" y="2881"/>
                  <a:pt x="668" y="2881"/>
                  <a:pt x="668" y="2881"/>
                </a:cubicBezTo>
                <a:cubicBezTo>
                  <a:pt x="631" y="2874"/>
                  <a:pt x="631" y="2874"/>
                  <a:pt x="631" y="2874"/>
                </a:cubicBezTo>
                <a:lnTo>
                  <a:pt x="632" y="2871"/>
                </a:lnTo>
                <a:close/>
                <a:moveTo>
                  <a:pt x="666" y="2875"/>
                </a:moveTo>
                <a:cubicBezTo>
                  <a:pt x="637" y="2846"/>
                  <a:pt x="637" y="2846"/>
                  <a:pt x="637" y="2846"/>
                </a:cubicBezTo>
                <a:cubicBezTo>
                  <a:pt x="640" y="2834"/>
                  <a:pt x="640" y="2834"/>
                  <a:pt x="640" y="2834"/>
                </a:cubicBezTo>
                <a:cubicBezTo>
                  <a:pt x="684" y="2878"/>
                  <a:pt x="684" y="2878"/>
                  <a:pt x="684" y="2878"/>
                </a:cubicBezTo>
                <a:lnTo>
                  <a:pt x="666" y="2875"/>
                </a:lnTo>
                <a:close/>
                <a:moveTo>
                  <a:pt x="641" y="2830"/>
                </a:moveTo>
                <a:cubicBezTo>
                  <a:pt x="668" y="2704"/>
                  <a:pt x="668" y="2704"/>
                  <a:pt x="668" y="2704"/>
                </a:cubicBezTo>
                <a:cubicBezTo>
                  <a:pt x="740" y="2786"/>
                  <a:pt x="740" y="2786"/>
                  <a:pt x="740" y="2786"/>
                </a:cubicBezTo>
                <a:cubicBezTo>
                  <a:pt x="686" y="2876"/>
                  <a:pt x="686" y="2876"/>
                  <a:pt x="686" y="2876"/>
                </a:cubicBezTo>
                <a:lnTo>
                  <a:pt x="641" y="2830"/>
                </a:lnTo>
                <a:close/>
                <a:moveTo>
                  <a:pt x="669" y="2700"/>
                </a:moveTo>
                <a:cubicBezTo>
                  <a:pt x="669" y="2700"/>
                  <a:pt x="669" y="2700"/>
                  <a:pt x="669" y="2700"/>
                </a:cubicBezTo>
                <a:cubicBezTo>
                  <a:pt x="668" y="2699"/>
                  <a:pt x="668" y="2699"/>
                  <a:pt x="668" y="2699"/>
                </a:cubicBezTo>
                <a:cubicBezTo>
                  <a:pt x="668" y="2699"/>
                  <a:pt x="668" y="2699"/>
                  <a:pt x="668" y="2699"/>
                </a:cubicBezTo>
                <a:cubicBezTo>
                  <a:pt x="668" y="2699"/>
                  <a:pt x="668" y="2699"/>
                  <a:pt x="668" y="2699"/>
                </a:cubicBezTo>
                <a:cubicBezTo>
                  <a:pt x="667" y="2699"/>
                  <a:pt x="667" y="2699"/>
                  <a:pt x="667" y="2700"/>
                </a:cubicBezTo>
                <a:cubicBezTo>
                  <a:pt x="667" y="2700"/>
                  <a:pt x="667" y="2700"/>
                  <a:pt x="667" y="2700"/>
                </a:cubicBezTo>
                <a:cubicBezTo>
                  <a:pt x="667" y="2700"/>
                  <a:pt x="667" y="2700"/>
                  <a:pt x="667" y="2700"/>
                </a:cubicBezTo>
                <a:cubicBezTo>
                  <a:pt x="666" y="2700"/>
                  <a:pt x="666" y="2700"/>
                  <a:pt x="666" y="2700"/>
                </a:cubicBezTo>
                <a:cubicBezTo>
                  <a:pt x="638" y="2828"/>
                  <a:pt x="638" y="2828"/>
                  <a:pt x="638" y="2828"/>
                </a:cubicBezTo>
                <a:cubicBezTo>
                  <a:pt x="628" y="2818"/>
                  <a:pt x="628" y="2818"/>
                  <a:pt x="628" y="2818"/>
                </a:cubicBezTo>
                <a:cubicBezTo>
                  <a:pt x="656" y="2692"/>
                  <a:pt x="656" y="2692"/>
                  <a:pt x="656" y="2692"/>
                </a:cubicBezTo>
                <a:cubicBezTo>
                  <a:pt x="679" y="2696"/>
                  <a:pt x="679" y="2696"/>
                  <a:pt x="679" y="2696"/>
                </a:cubicBezTo>
                <a:cubicBezTo>
                  <a:pt x="747" y="2775"/>
                  <a:pt x="747" y="2775"/>
                  <a:pt x="747" y="2775"/>
                </a:cubicBezTo>
                <a:cubicBezTo>
                  <a:pt x="741" y="2784"/>
                  <a:pt x="741" y="2784"/>
                  <a:pt x="741" y="2784"/>
                </a:cubicBezTo>
                <a:lnTo>
                  <a:pt x="669" y="2700"/>
                </a:lnTo>
                <a:close/>
                <a:moveTo>
                  <a:pt x="683" y="2697"/>
                </a:moveTo>
                <a:cubicBezTo>
                  <a:pt x="781" y="2718"/>
                  <a:pt x="781" y="2718"/>
                  <a:pt x="781" y="2718"/>
                </a:cubicBezTo>
                <a:cubicBezTo>
                  <a:pt x="748" y="2772"/>
                  <a:pt x="748" y="2772"/>
                  <a:pt x="748" y="2772"/>
                </a:cubicBezTo>
                <a:lnTo>
                  <a:pt x="683" y="2697"/>
                </a:lnTo>
                <a:close/>
                <a:moveTo>
                  <a:pt x="749" y="2777"/>
                </a:moveTo>
                <a:cubicBezTo>
                  <a:pt x="755" y="2785"/>
                  <a:pt x="755" y="2785"/>
                  <a:pt x="755" y="2785"/>
                </a:cubicBezTo>
                <a:cubicBezTo>
                  <a:pt x="750" y="2794"/>
                  <a:pt x="750" y="2794"/>
                  <a:pt x="750" y="2794"/>
                </a:cubicBezTo>
                <a:cubicBezTo>
                  <a:pt x="743" y="2786"/>
                  <a:pt x="743" y="2786"/>
                  <a:pt x="743" y="2786"/>
                </a:cubicBezTo>
                <a:lnTo>
                  <a:pt x="749" y="2777"/>
                </a:lnTo>
                <a:close/>
                <a:moveTo>
                  <a:pt x="750" y="2775"/>
                </a:moveTo>
                <a:cubicBezTo>
                  <a:pt x="784" y="2718"/>
                  <a:pt x="784" y="2718"/>
                  <a:pt x="784" y="2718"/>
                </a:cubicBezTo>
                <a:cubicBezTo>
                  <a:pt x="784" y="2718"/>
                  <a:pt x="784" y="2718"/>
                  <a:pt x="784" y="2718"/>
                </a:cubicBezTo>
                <a:cubicBezTo>
                  <a:pt x="784" y="2718"/>
                  <a:pt x="784" y="2718"/>
                  <a:pt x="784" y="2717"/>
                </a:cubicBezTo>
                <a:cubicBezTo>
                  <a:pt x="784" y="2717"/>
                  <a:pt x="784" y="2717"/>
                  <a:pt x="784" y="2717"/>
                </a:cubicBezTo>
                <a:cubicBezTo>
                  <a:pt x="784" y="2717"/>
                  <a:pt x="784" y="2717"/>
                  <a:pt x="784" y="2717"/>
                </a:cubicBezTo>
                <a:cubicBezTo>
                  <a:pt x="784" y="2717"/>
                  <a:pt x="784" y="2717"/>
                  <a:pt x="784" y="2717"/>
                </a:cubicBezTo>
                <a:cubicBezTo>
                  <a:pt x="784" y="2717"/>
                  <a:pt x="784" y="2717"/>
                  <a:pt x="784" y="2717"/>
                </a:cubicBezTo>
                <a:cubicBezTo>
                  <a:pt x="784" y="2717"/>
                  <a:pt x="784" y="2716"/>
                  <a:pt x="784" y="2716"/>
                </a:cubicBezTo>
                <a:cubicBezTo>
                  <a:pt x="784" y="2716"/>
                  <a:pt x="784" y="2716"/>
                  <a:pt x="784" y="2716"/>
                </a:cubicBezTo>
                <a:cubicBezTo>
                  <a:pt x="784" y="2716"/>
                  <a:pt x="784" y="2716"/>
                  <a:pt x="784" y="2716"/>
                </a:cubicBezTo>
                <a:cubicBezTo>
                  <a:pt x="784" y="2716"/>
                  <a:pt x="783" y="2716"/>
                  <a:pt x="783" y="2716"/>
                </a:cubicBezTo>
                <a:cubicBezTo>
                  <a:pt x="783" y="2716"/>
                  <a:pt x="783" y="2716"/>
                  <a:pt x="783" y="2716"/>
                </a:cubicBezTo>
                <a:cubicBezTo>
                  <a:pt x="783" y="2716"/>
                  <a:pt x="783" y="2716"/>
                  <a:pt x="783" y="2716"/>
                </a:cubicBezTo>
                <a:cubicBezTo>
                  <a:pt x="783" y="2716"/>
                  <a:pt x="783" y="2716"/>
                  <a:pt x="783" y="2716"/>
                </a:cubicBezTo>
                <a:cubicBezTo>
                  <a:pt x="783" y="2716"/>
                  <a:pt x="783" y="2716"/>
                  <a:pt x="783" y="2716"/>
                </a:cubicBezTo>
                <a:cubicBezTo>
                  <a:pt x="680" y="2694"/>
                  <a:pt x="680" y="2694"/>
                  <a:pt x="680" y="2694"/>
                </a:cubicBezTo>
                <a:cubicBezTo>
                  <a:pt x="677" y="2690"/>
                  <a:pt x="677" y="2690"/>
                  <a:pt x="677" y="2690"/>
                </a:cubicBezTo>
                <a:cubicBezTo>
                  <a:pt x="797" y="2716"/>
                  <a:pt x="797" y="2716"/>
                  <a:pt x="797" y="2716"/>
                </a:cubicBezTo>
                <a:cubicBezTo>
                  <a:pt x="757" y="2782"/>
                  <a:pt x="757" y="2782"/>
                  <a:pt x="757" y="2782"/>
                </a:cubicBezTo>
                <a:lnTo>
                  <a:pt x="750" y="2775"/>
                </a:lnTo>
                <a:close/>
                <a:moveTo>
                  <a:pt x="798" y="2713"/>
                </a:moveTo>
                <a:cubicBezTo>
                  <a:pt x="674" y="2687"/>
                  <a:pt x="674" y="2687"/>
                  <a:pt x="674" y="2687"/>
                </a:cubicBezTo>
                <a:cubicBezTo>
                  <a:pt x="674" y="2687"/>
                  <a:pt x="674" y="2687"/>
                  <a:pt x="674" y="2687"/>
                </a:cubicBezTo>
                <a:cubicBezTo>
                  <a:pt x="674" y="2687"/>
                  <a:pt x="674" y="2687"/>
                  <a:pt x="673" y="2687"/>
                </a:cubicBezTo>
                <a:cubicBezTo>
                  <a:pt x="673" y="2687"/>
                  <a:pt x="673" y="2687"/>
                  <a:pt x="673" y="2687"/>
                </a:cubicBezTo>
                <a:cubicBezTo>
                  <a:pt x="673" y="2687"/>
                  <a:pt x="673" y="2687"/>
                  <a:pt x="673" y="2687"/>
                </a:cubicBezTo>
                <a:cubicBezTo>
                  <a:pt x="673" y="2687"/>
                  <a:pt x="673" y="2687"/>
                  <a:pt x="673" y="2687"/>
                </a:cubicBezTo>
                <a:cubicBezTo>
                  <a:pt x="672" y="2687"/>
                  <a:pt x="672" y="2688"/>
                  <a:pt x="672" y="2688"/>
                </a:cubicBezTo>
                <a:cubicBezTo>
                  <a:pt x="672" y="2688"/>
                  <a:pt x="672" y="2688"/>
                  <a:pt x="672" y="2688"/>
                </a:cubicBezTo>
                <a:cubicBezTo>
                  <a:pt x="672" y="2688"/>
                  <a:pt x="672" y="2688"/>
                  <a:pt x="672" y="2688"/>
                </a:cubicBezTo>
                <a:cubicBezTo>
                  <a:pt x="672" y="2689"/>
                  <a:pt x="672" y="2689"/>
                  <a:pt x="672" y="2689"/>
                </a:cubicBezTo>
                <a:cubicBezTo>
                  <a:pt x="672" y="2689"/>
                  <a:pt x="672" y="2689"/>
                  <a:pt x="672" y="2689"/>
                </a:cubicBezTo>
                <a:cubicBezTo>
                  <a:pt x="676" y="2693"/>
                  <a:pt x="676" y="2693"/>
                  <a:pt x="676" y="2693"/>
                </a:cubicBezTo>
                <a:cubicBezTo>
                  <a:pt x="657" y="2689"/>
                  <a:pt x="657" y="2689"/>
                  <a:pt x="657" y="2689"/>
                </a:cubicBezTo>
                <a:cubicBezTo>
                  <a:pt x="659" y="2679"/>
                  <a:pt x="659" y="2679"/>
                  <a:pt x="659" y="2679"/>
                </a:cubicBezTo>
                <a:cubicBezTo>
                  <a:pt x="801" y="2709"/>
                  <a:pt x="801" y="2709"/>
                  <a:pt x="801" y="2709"/>
                </a:cubicBezTo>
                <a:lnTo>
                  <a:pt x="798" y="2713"/>
                </a:lnTo>
                <a:close/>
                <a:moveTo>
                  <a:pt x="658" y="2670"/>
                </a:moveTo>
                <a:cubicBezTo>
                  <a:pt x="657" y="2669"/>
                  <a:pt x="657" y="2669"/>
                  <a:pt x="657" y="2669"/>
                </a:cubicBezTo>
                <a:cubicBezTo>
                  <a:pt x="671" y="2604"/>
                  <a:pt x="671" y="2604"/>
                  <a:pt x="671" y="2604"/>
                </a:cubicBezTo>
                <a:cubicBezTo>
                  <a:pt x="673" y="2604"/>
                  <a:pt x="673" y="2604"/>
                  <a:pt x="673" y="2604"/>
                </a:cubicBezTo>
                <a:lnTo>
                  <a:pt x="658" y="2670"/>
                </a:lnTo>
                <a:close/>
                <a:moveTo>
                  <a:pt x="676" y="2604"/>
                </a:moveTo>
                <a:cubicBezTo>
                  <a:pt x="688" y="2602"/>
                  <a:pt x="688" y="2602"/>
                  <a:pt x="688" y="2602"/>
                </a:cubicBezTo>
                <a:cubicBezTo>
                  <a:pt x="672" y="2673"/>
                  <a:pt x="672" y="2673"/>
                  <a:pt x="672" y="2673"/>
                </a:cubicBezTo>
                <a:cubicBezTo>
                  <a:pt x="661" y="2670"/>
                  <a:pt x="661" y="2670"/>
                  <a:pt x="661" y="2670"/>
                </a:cubicBezTo>
                <a:lnTo>
                  <a:pt x="676" y="2604"/>
                </a:lnTo>
                <a:close/>
                <a:moveTo>
                  <a:pt x="691" y="2602"/>
                </a:moveTo>
                <a:cubicBezTo>
                  <a:pt x="788" y="2589"/>
                  <a:pt x="788" y="2589"/>
                  <a:pt x="788" y="2589"/>
                </a:cubicBezTo>
                <a:cubicBezTo>
                  <a:pt x="934" y="2729"/>
                  <a:pt x="934" y="2729"/>
                  <a:pt x="934" y="2729"/>
                </a:cubicBezTo>
                <a:cubicBezTo>
                  <a:pt x="675" y="2673"/>
                  <a:pt x="675" y="2673"/>
                  <a:pt x="675" y="2673"/>
                </a:cubicBezTo>
                <a:lnTo>
                  <a:pt x="691" y="2602"/>
                </a:lnTo>
                <a:close/>
                <a:moveTo>
                  <a:pt x="786" y="2583"/>
                </a:moveTo>
                <a:cubicBezTo>
                  <a:pt x="797" y="2582"/>
                  <a:pt x="797" y="2582"/>
                  <a:pt x="797" y="2582"/>
                </a:cubicBezTo>
                <a:cubicBezTo>
                  <a:pt x="800" y="2585"/>
                  <a:pt x="800" y="2585"/>
                  <a:pt x="800" y="2585"/>
                </a:cubicBezTo>
                <a:cubicBezTo>
                  <a:pt x="789" y="2586"/>
                  <a:pt x="789" y="2586"/>
                  <a:pt x="789" y="2586"/>
                </a:cubicBezTo>
                <a:lnTo>
                  <a:pt x="786" y="2583"/>
                </a:lnTo>
                <a:close/>
                <a:moveTo>
                  <a:pt x="798" y="2579"/>
                </a:moveTo>
                <a:cubicBezTo>
                  <a:pt x="722" y="2506"/>
                  <a:pt x="722" y="2506"/>
                  <a:pt x="722" y="2506"/>
                </a:cubicBezTo>
                <a:cubicBezTo>
                  <a:pt x="944" y="2556"/>
                  <a:pt x="944" y="2556"/>
                  <a:pt x="944" y="2556"/>
                </a:cubicBezTo>
                <a:cubicBezTo>
                  <a:pt x="946" y="2559"/>
                  <a:pt x="946" y="2559"/>
                  <a:pt x="946" y="2559"/>
                </a:cubicBezTo>
                <a:lnTo>
                  <a:pt x="798" y="2579"/>
                </a:lnTo>
                <a:close/>
                <a:moveTo>
                  <a:pt x="1008" y="2614"/>
                </a:moveTo>
                <a:cubicBezTo>
                  <a:pt x="1016" y="2623"/>
                  <a:pt x="1016" y="2623"/>
                  <a:pt x="1016" y="2623"/>
                </a:cubicBezTo>
                <a:cubicBezTo>
                  <a:pt x="1012" y="2630"/>
                  <a:pt x="1012" y="2630"/>
                  <a:pt x="1012" y="2630"/>
                </a:cubicBezTo>
                <a:cubicBezTo>
                  <a:pt x="1004" y="2621"/>
                  <a:pt x="1004" y="2621"/>
                  <a:pt x="1004" y="2621"/>
                </a:cubicBezTo>
                <a:lnTo>
                  <a:pt x="1008" y="2614"/>
                </a:lnTo>
                <a:close/>
                <a:moveTo>
                  <a:pt x="1013" y="2635"/>
                </a:moveTo>
                <a:cubicBezTo>
                  <a:pt x="1132" y="2771"/>
                  <a:pt x="1132" y="2771"/>
                  <a:pt x="1132" y="2771"/>
                </a:cubicBezTo>
                <a:cubicBezTo>
                  <a:pt x="964" y="2735"/>
                  <a:pt x="964" y="2735"/>
                  <a:pt x="964" y="2735"/>
                </a:cubicBezTo>
                <a:lnTo>
                  <a:pt x="1013" y="2635"/>
                </a:lnTo>
                <a:close/>
                <a:moveTo>
                  <a:pt x="1014" y="2633"/>
                </a:moveTo>
                <a:cubicBezTo>
                  <a:pt x="1018" y="2625"/>
                  <a:pt x="1018" y="2625"/>
                  <a:pt x="1018" y="2625"/>
                </a:cubicBezTo>
                <a:cubicBezTo>
                  <a:pt x="1136" y="2760"/>
                  <a:pt x="1136" y="2760"/>
                  <a:pt x="1136" y="2760"/>
                </a:cubicBezTo>
                <a:cubicBezTo>
                  <a:pt x="1136" y="2772"/>
                  <a:pt x="1136" y="2772"/>
                  <a:pt x="1136" y="2772"/>
                </a:cubicBezTo>
                <a:lnTo>
                  <a:pt x="1014" y="2633"/>
                </a:lnTo>
                <a:close/>
                <a:moveTo>
                  <a:pt x="1019" y="2623"/>
                </a:moveTo>
                <a:cubicBezTo>
                  <a:pt x="1051" y="2559"/>
                  <a:pt x="1051" y="2559"/>
                  <a:pt x="1051" y="2559"/>
                </a:cubicBezTo>
                <a:cubicBezTo>
                  <a:pt x="1135" y="2752"/>
                  <a:pt x="1135" y="2752"/>
                  <a:pt x="1135" y="2752"/>
                </a:cubicBezTo>
                <a:cubicBezTo>
                  <a:pt x="1135" y="2756"/>
                  <a:pt x="1135" y="2756"/>
                  <a:pt x="1135" y="2756"/>
                </a:cubicBezTo>
                <a:lnTo>
                  <a:pt x="1019" y="2623"/>
                </a:lnTo>
                <a:close/>
                <a:moveTo>
                  <a:pt x="1050" y="2552"/>
                </a:moveTo>
                <a:cubicBezTo>
                  <a:pt x="1049" y="2548"/>
                  <a:pt x="1049" y="2548"/>
                  <a:pt x="1049" y="2548"/>
                </a:cubicBezTo>
                <a:cubicBezTo>
                  <a:pt x="1053" y="2548"/>
                  <a:pt x="1053" y="2548"/>
                  <a:pt x="1053" y="2548"/>
                </a:cubicBezTo>
                <a:cubicBezTo>
                  <a:pt x="1051" y="2551"/>
                  <a:pt x="1051" y="2551"/>
                  <a:pt x="1051" y="2551"/>
                </a:cubicBezTo>
                <a:lnTo>
                  <a:pt x="1050" y="2552"/>
                </a:lnTo>
                <a:close/>
                <a:moveTo>
                  <a:pt x="1048" y="2546"/>
                </a:moveTo>
                <a:cubicBezTo>
                  <a:pt x="1045" y="2539"/>
                  <a:pt x="1045" y="2539"/>
                  <a:pt x="1045" y="2539"/>
                </a:cubicBezTo>
                <a:cubicBezTo>
                  <a:pt x="1050" y="2529"/>
                  <a:pt x="1050" y="2529"/>
                  <a:pt x="1050" y="2529"/>
                </a:cubicBezTo>
                <a:cubicBezTo>
                  <a:pt x="1056" y="2542"/>
                  <a:pt x="1056" y="2542"/>
                  <a:pt x="1056" y="2542"/>
                </a:cubicBezTo>
                <a:cubicBezTo>
                  <a:pt x="1055" y="2545"/>
                  <a:pt x="1055" y="2545"/>
                  <a:pt x="1055" y="2545"/>
                </a:cubicBezTo>
                <a:lnTo>
                  <a:pt x="1048" y="2546"/>
                </a:lnTo>
                <a:close/>
                <a:moveTo>
                  <a:pt x="1057" y="2547"/>
                </a:moveTo>
                <a:cubicBezTo>
                  <a:pt x="1058" y="2547"/>
                  <a:pt x="1058" y="2547"/>
                  <a:pt x="1058" y="2547"/>
                </a:cubicBezTo>
                <a:cubicBezTo>
                  <a:pt x="1060" y="2550"/>
                  <a:pt x="1060" y="2550"/>
                  <a:pt x="1060" y="2550"/>
                </a:cubicBezTo>
                <a:cubicBezTo>
                  <a:pt x="1055" y="2551"/>
                  <a:pt x="1055" y="2551"/>
                  <a:pt x="1055" y="2551"/>
                </a:cubicBezTo>
                <a:lnTo>
                  <a:pt x="1057" y="2547"/>
                </a:lnTo>
                <a:close/>
                <a:moveTo>
                  <a:pt x="1078" y="2545"/>
                </a:moveTo>
                <a:cubicBezTo>
                  <a:pt x="1088" y="2543"/>
                  <a:pt x="1088" y="2543"/>
                  <a:pt x="1088" y="2543"/>
                </a:cubicBezTo>
                <a:cubicBezTo>
                  <a:pt x="1087" y="2547"/>
                  <a:pt x="1087" y="2547"/>
                  <a:pt x="1087" y="2547"/>
                </a:cubicBezTo>
                <a:cubicBezTo>
                  <a:pt x="1076" y="2548"/>
                  <a:pt x="1076" y="2548"/>
                  <a:pt x="1076" y="2548"/>
                </a:cubicBezTo>
                <a:lnTo>
                  <a:pt x="1078" y="2545"/>
                </a:lnTo>
                <a:close/>
                <a:moveTo>
                  <a:pt x="1089" y="2549"/>
                </a:moveTo>
                <a:cubicBezTo>
                  <a:pt x="1123" y="2545"/>
                  <a:pt x="1123" y="2545"/>
                  <a:pt x="1123" y="2545"/>
                </a:cubicBezTo>
                <a:cubicBezTo>
                  <a:pt x="1126" y="2594"/>
                  <a:pt x="1126" y="2594"/>
                  <a:pt x="1126" y="2594"/>
                </a:cubicBezTo>
                <a:cubicBezTo>
                  <a:pt x="1077" y="2583"/>
                  <a:pt x="1077" y="2583"/>
                  <a:pt x="1077" y="2583"/>
                </a:cubicBezTo>
                <a:cubicBezTo>
                  <a:pt x="1076" y="2581"/>
                  <a:pt x="1076" y="2581"/>
                  <a:pt x="1076" y="2581"/>
                </a:cubicBezTo>
                <a:lnTo>
                  <a:pt x="1089" y="2549"/>
                </a:lnTo>
                <a:close/>
                <a:moveTo>
                  <a:pt x="1125" y="2538"/>
                </a:moveTo>
                <a:cubicBezTo>
                  <a:pt x="1133" y="2537"/>
                  <a:pt x="1133" y="2537"/>
                  <a:pt x="1133" y="2537"/>
                </a:cubicBezTo>
                <a:cubicBezTo>
                  <a:pt x="1133" y="2541"/>
                  <a:pt x="1133" y="2541"/>
                  <a:pt x="1133" y="2541"/>
                </a:cubicBezTo>
                <a:cubicBezTo>
                  <a:pt x="1125" y="2542"/>
                  <a:pt x="1125" y="2542"/>
                  <a:pt x="1125" y="2542"/>
                </a:cubicBezTo>
                <a:lnTo>
                  <a:pt x="1125" y="2538"/>
                </a:lnTo>
                <a:close/>
                <a:moveTo>
                  <a:pt x="1129" y="2413"/>
                </a:moveTo>
                <a:cubicBezTo>
                  <a:pt x="1131" y="2419"/>
                  <a:pt x="1131" y="2419"/>
                  <a:pt x="1131" y="2419"/>
                </a:cubicBezTo>
                <a:cubicBezTo>
                  <a:pt x="1132" y="2426"/>
                  <a:pt x="1132" y="2426"/>
                  <a:pt x="1132" y="2426"/>
                </a:cubicBezTo>
                <a:cubicBezTo>
                  <a:pt x="1132" y="2426"/>
                  <a:pt x="1132" y="2426"/>
                  <a:pt x="1132" y="2426"/>
                </a:cubicBezTo>
                <a:cubicBezTo>
                  <a:pt x="1133" y="2440"/>
                  <a:pt x="1133" y="2440"/>
                  <a:pt x="1133" y="2440"/>
                </a:cubicBezTo>
                <a:cubicBezTo>
                  <a:pt x="1133" y="2440"/>
                  <a:pt x="1133" y="2440"/>
                  <a:pt x="1133" y="2440"/>
                </a:cubicBezTo>
                <a:cubicBezTo>
                  <a:pt x="1133" y="2440"/>
                  <a:pt x="1133" y="2441"/>
                  <a:pt x="1133" y="2441"/>
                </a:cubicBezTo>
                <a:cubicBezTo>
                  <a:pt x="1161" y="2531"/>
                  <a:pt x="1161" y="2531"/>
                  <a:pt x="1161" y="2531"/>
                </a:cubicBezTo>
                <a:cubicBezTo>
                  <a:pt x="1157" y="2531"/>
                  <a:pt x="1157" y="2531"/>
                  <a:pt x="1157" y="2531"/>
                </a:cubicBezTo>
                <a:cubicBezTo>
                  <a:pt x="1137" y="2467"/>
                  <a:pt x="1137" y="2467"/>
                  <a:pt x="1137" y="2467"/>
                </a:cubicBezTo>
                <a:cubicBezTo>
                  <a:pt x="1137" y="2467"/>
                  <a:pt x="1137" y="2467"/>
                  <a:pt x="1137" y="2467"/>
                </a:cubicBezTo>
                <a:cubicBezTo>
                  <a:pt x="1137" y="2467"/>
                  <a:pt x="1137" y="2467"/>
                  <a:pt x="1137" y="2467"/>
                </a:cubicBezTo>
                <a:cubicBezTo>
                  <a:pt x="1137" y="2467"/>
                  <a:pt x="1137" y="2467"/>
                  <a:pt x="1137" y="2467"/>
                </a:cubicBezTo>
                <a:cubicBezTo>
                  <a:pt x="1137" y="2467"/>
                  <a:pt x="1137" y="2467"/>
                  <a:pt x="1137" y="2467"/>
                </a:cubicBezTo>
                <a:cubicBezTo>
                  <a:pt x="1136" y="2467"/>
                  <a:pt x="1136" y="2467"/>
                  <a:pt x="1136" y="2466"/>
                </a:cubicBezTo>
                <a:cubicBezTo>
                  <a:pt x="1136" y="2466"/>
                  <a:pt x="1136" y="2466"/>
                  <a:pt x="1136" y="2466"/>
                </a:cubicBezTo>
                <a:cubicBezTo>
                  <a:pt x="1136" y="2466"/>
                  <a:pt x="1136" y="2466"/>
                  <a:pt x="1136" y="2466"/>
                </a:cubicBezTo>
                <a:cubicBezTo>
                  <a:pt x="1136" y="2466"/>
                  <a:pt x="1136" y="2466"/>
                  <a:pt x="1136" y="2466"/>
                </a:cubicBezTo>
                <a:cubicBezTo>
                  <a:pt x="1136" y="2466"/>
                  <a:pt x="1136" y="2466"/>
                  <a:pt x="1135" y="2466"/>
                </a:cubicBezTo>
                <a:cubicBezTo>
                  <a:pt x="1135" y="2466"/>
                  <a:pt x="1135" y="2466"/>
                  <a:pt x="1135" y="2466"/>
                </a:cubicBezTo>
                <a:cubicBezTo>
                  <a:pt x="1135" y="2466"/>
                  <a:pt x="1135" y="2466"/>
                  <a:pt x="1135" y="2466"/>
                </a:cubicBezTo>
                <a:cubicBezTo>
                  <a:pt x="1135" y="2466"/>
                  <a:pt x="1135" y="2467"/>
                  <a:pt x="1135" y="2467"/>
                </a:cubicBezTo>
                <a:cubicBezTo>
                  <a:pt x="1135" y="2467"/>
                  <a:pt x="1135" y="2467"/>
                  <a:pt x="1135" y="2467"/>
                </a:cubicBezTo>
                <a:cubicBezTo>
                  <a:pt x="1135" y="2467"/>
                  <a:pt x="1135" y="2467"/>
                  <a:pt x="1135" y="2467"/>
                </a:cubicBezTo>
                <a:cubicBezTo>
                  <a:pt x="1135" y="2467"/>
                  <a:pt x="1134" y="2467"/>
                  <a:pt x="1134" y="2467"/>
                </a:cubicBezTo>
                <a:cubicBezTo>
                  <a:pt x="1134" y="2467"/>
                  <a:pt x="1134" y="2467"/>
                  <a:pt x="1134" y="2467"/>
                </a:cubicBezTo>
                <a:cubicBezTo>
                  <a:pt x="1134" y="2468"/>
                  <a:pt x="1134" y="2468"/>
                  <a:pt x="1134" y="2468"/>
                </a:cubicBezTo>
                <a:cubicBezTo>
                  <a:pt x="1134" y="2468"/>
                  <a:pt x="1134" y="2468"/>
                  <a:pt x="1134" y="2468"/>
                </a:cubicBezTo>
                <a:cubicBezTo>
                  <a:pt x="1138" y="2534"/>
                  <a:pt x="1138" y="2534"/>
                  <a:pt x="1138" y="2534"/>
                </a:cubicBezTo>
                <a:cubicBezTo>
                  <a:pt x="1136" y="2534"/>
                  <a:pt x="1136" y="2534"/>
                  <a:pt x="1136" y="2534"/>
                </a:cubicBezTo>
                <a:lnTo>
                  <a:pt x="1129" y="2413"/>
                </a:lnTo>
                <a:close/>
                <a:moveTo>
                  <a:pt x="1139" y="2537"/>
                </a:moveTo>
                <a:cubicBezTo>
                  <a:pt x="1139" y="2540"/>
                  <a:pt x="1139" y="2540"/>
                  <a:pt x="1139" y="2540"/>
                </a:cubicBezTo>
                <a:cubicBezTo>
                  <a:pt x="1137" y="2540"/>
                  <a:pt x="1137" y="2540"/>
                  <a:pt x="1137" y="2540"/>
                </a:cubicBezTo>
                <a:cubicBezTo>
                  <a:pt x="1136" y="2537"/>
                  <a:pt x="1136" y="2537"/>
                  <a:pt x="1136" y="2537"/>
                </a:cubicBezTo>
                <a:lnTo>
                  <a:pt x="1139" y="2537"/>
                </a:lnTo>
                <a:close/>
                <a:moveTo>
                  <a:pt x="1138" y="2479"/>
                </a:moveTo>
                <a:cubicBezTo>
                  <a:pt x="1154" y="2532"/>
                  <a:pt x="1154" y="2532"/>
                  <a:pt x="1154" y="2532"/>
                </a:cubicBezTo>
                <a:cubicBezTo>
                  <a:pt x="1141" y="2533"/>
                  <a:pt x="1141" y="2533"/>
                  <a:pt x="1141" y="2533"/>
                </a:cubicBezTo>
                <a:lnTo>
                  <a:pt x="1138" y="2479"/>
                </a:lnTo>
                <a:close/>
                <a:moveTo>
                  <a:pt x="1155" y="2534"/>
                </a:moveTo>
                <a:cubicBezTo>
                  <a:pt x="1156" y="2538"/>
                  <a:pt x="1156" y="2538"/>
                  <a:pt x="1156" y="2538"/>
                </a:cubicBezTo>
                <a:cubicBezTo>
                  <a:pt x="1142" y="2540"/>
                  <a:pt x="1142" y="2540"/>
                  <a:pt x="1142" y="2540"/>
                </a:cubicBezTo>
                <a:cubicBezTo>
                  <a:pt x="1141" y="2536"/>
                  <a:pt x="1141" y="2536"/>
                  <a:pt x="1141" y="2536"/>
                </a:cubicBezTo>
                <a:lnTo>
                  <a:pt x="1155" y="2534"/>
                </a:lnTo>
                <a:close/>
                <a:moveTo>
                  <a:pt x="1157" y="2540"/>
                </a:moveTo>
                <a:cubicBezTo>
                  <a:pt x="1166" y="2569"/>
                  <a:pt x="1166" y="2569"/>
                  <a:pt x="1166" y="2569"/>
                </a:cubicBezTo>
                <a:cubicBezTo>
                  <a:pt x="1166" y="2572"/>
                  <a:pt x="1166" y="2572"/>
                  <a:pt x="1166" y="2572"/>
                </a:cubicBezTo>
                <a:cubicBezTo>
                  <a:pt x="1145" y="2591"/>
                  <a:pt x="1145" y="2591"/>
                  <a:pt x="1145" y="2591"/>
                </a:cubicBezTo>
                <a:cubicBezTo>
                  <a:pt x="1142" y="2542"/>
                  <a:pt x="1142" y="2542"/>
                  <a:pt x="1142" y="2542"/>
                </a:cubicBezTo>
                <a:lnTo>
                  <a:pt x="1157" y="2540"/>
                </a:lnTo>
                <a:close/>
                <a:moveTo>
                  <a:pt x="1158" y="2534"/>
                </a:moveTo>
                <a:cubicBezTo>
                  <a:pt x="1162" y="2534"/>
                  <a:pt x="1162" y="2534"/>
                  <a:pt x="1162" y="2534"/>
                </a:cubicBezTo>
                <a:cubicBezTo>
                  <a:pt x="1163" y="2537"/>
                  <a:pt x="1163" y="2537"/>
                  <a:pt x="1163" y="2537"/>
                </a:cubicBezTo>
                <a:cubicBezTo>
                  <a:pt x="1159" y="2537"/>
                  <a:pt x="1159" y="2537"/>
                  <a:pt x="1159" y="2537"/>
                </a:cubicBezTo>
                <a:lnTo>
                  <a:pt x="1158" y="2534"/>
                </a:lnTo>
                <a:close/>
                <a:moveTo>
                  <a:pt x="1137" y="2425"/>
                </a:moveTo>
                <a:cubicBezTo>
                  <a:pt x="1145" y="2417"/>
                  <a:pt x="1145" y="2417"/>
                  <a:pt x="1145" y="2417"/>
                </a:cubicBezTo>
                <a:cubicBezTo>
                  <a:pt x="1183" y="2426"/>
                  <a:pt x="1183" y="2426"/>
                  <a:pt x="1183" y="2426"/>
                </a:cubicBezTo>
                <a:cubicBezTo>
                  <a:pt x="1183" y="2428"/>
                  <a:pt x="1183" y="2428"/>
                  <a:pt x="1183" y="2428"/>
                </a:cubicBezTo>
                <a:cubicBezTo>
                  <a:pt x="1146" y="2419"/>
                  <a:pt x="1146" y="2419"/>
                  <a:pt x="1146" y="2419"/>
                </a:cubicBezTo>
                <a:cubicBezTo>
                  <a:pt x="1146" y="2419"/>
                  <a:pt x="1146" y="2419"/>
                  <a:pt x="1146" y="2419"/>
                </a:cubicBezTo>
                <a:cubicBezTo>
                  <a:pt x="1146" y="2419"/>
                  <a:pt x="1146" y="2419"/>
                  <a:pt x="1146" y="2419"/>
                </a:cubicBezTo>
                <a:cubicBezTo>
                  <a:pt x="1145" y="2419"/>
                  <a:pt x="1145" y="2419"/>
                  <a:pt x="1145" y="2419"/>
                </a:cubicBezTo>
                <a:cubicBezTo>
                  <a:pt x="1145" y="2419"/>
                  <a:pt x="1145" y="2419"/>
                  <a:pt x="1145" y="2419"/>
                </a:cubicBezTo>
                <a:cubicBezTo>
                  <a:pt x="1145" y="2419"/>
                  <a:pt x="1145" y="2419"/>
                  <a:pt x="1145" y="2419"/>
                </a:cubicBezTo>
                <a:cubicBezTo>
                  <a:pt x="1145" y="2419"/>
                  <a:pt x="1145" y="2419"/>
                  <a:pt x="1145" y="2419"/>
                </a:cubicBezTo>
                <a:cubicBezTo>
                  <a:pt x="1145" y="2419"/>
                  <a:pt x="1145" y="2419"/>
                  <a:pt x="1145" y="2420"/>
                </a:cubicBezTo>
                <a:cubicBezTo>
                  <a:pt x="1145" y="2420"/>
                  <a:pt x="1145" y="2420"/>
                  <a:pt x="1144" y="2420"/>
                </a:cubicBezTo>
                <a:cubicBezTo>
                  <a:pt x="1144" y="2420"/>
                  <a:pt x="1144" y="2420"/>
                  <a:pt x="1144" y="2420"/>
                </a:cubicBezTo>
                <a:cubicBezTo>
                  <a:pt x="1144" y="2420"/>
                  <a:pt x="1144" y="2420"/>
                  <a:pt x="1144" y="2420"/>
                </a:cubicBezTo>
                <a:cubicBezTo>
                  <a:pt x="1144" y="2420"/>
                  <a:pt x="1144" y="2420"/>
                  <a:pt x="1144" y="2420"/>
                </a:cubicBezTo>
                <a:cubicBezTo>
                  <a:pt x="1144" y="2420"/>
                  <a:pt x="1144" y="2420"/>
                  <a:pt x="1144" y="2421"/>
                </a:cubicBezTo>
                <a:cubicBezTo>
                  <a:pt x="1144" y="2421"/>
                  <a:pt x="1144" y="2421"/>
                  <a:pt x="1144" y="2421"/>
                </a:cubicBezTo>
                <a:cubicBezTo>
                  <a:pt x="1144" y="2421"/>
                  <a:pt x="1144" y="2421"/>
                  <a:pt x="1144" y="2421"/>
                </a:cubicBezTo>
                <a:cubicBezTo>
                  <a:pt x="1175" y="2490"/>
                  <a:pt x="1175" y="2490"/>
                  <a:pt x="1175" y="2490"/>
                </a:cubicBezTo>
                <a:cubicBezTo>
                  <a:pt x="1174" y="2506"/>
                  <a:pt x="1174" y="2506"/>
                  <a:pt x="1174" y="2506"/>
                </a:cubicBezTo>
                <a:lnTo>
                  <a:pt x="1137" y="2425"/>
                </a:lnTo>
                <a:close/>
                <a:moveTo>
                  <a:pt x="1173" y="2532"/>
                </a:moveTo>
                <a:cubicBezTo>
                  <a:pt x="1177" y="2532"/>
                  <a:pt x="1177" y="2532"/>
                  <a:pt x="1177" y="2532"/>
                </a:cubicBezTo>
                <a:cubicBezTo>
                  <a:pt x="1176" y="2535"/>
                  <a:pt x="1176" y="2535"/>
                  <a:pt x="1176" y="2535"/>
                </a:cubicBezTo>
                <a:cubicBezTo>
                  <a:pt x="1173" y="2535"/>
                  <a:pt x="1173" y="2535"/>
                  <a:pt x="1173" y="2535"/>
                </a:cubicBezTo>
                <a:lnTo>
                  <a:pt x="1173" y="2532"/>
                </a:lnTo>
                <a:close/>
                <a:moveTo>
                  <a:pt x="1174" y="2529"/>
                </a:moveTo>
                <a:cubicBezTo>
                  <a:pt x="1175" y="2517"/>
                  <a:pt x="1175" y="2517"/>
                  <a:pt x="1175" y="2517"/>
                </a:cubicBezTo>
                <a:cubicBezTo>
                  <a:pt x="1178" y="2522"/>
                  <a:pt x="1178" y="2522"/>
                  <a:pt x="1178" y="2522"/>
                </a:cubicBezTo>
                <a:cubicBezTo>
                  <a:pt x="1177" y="2529"/>
                  <a:pt x="1177" y="2529"/>
                  <a:pt x="1177" y="2529"/>
                </a:cubicBezTo>
                <a:lnTo>
                  <a:pt x="1174" y="2529"/>
                </a:lnTo>
                <a:close/>
                <a:moveTo>
                  <a:pt x="1176" y="2511"/>
                </a:moveTo>
                <a:cubicBezTo>
                  <a:pt x="1178" y="2495"/>
                  <a:pt x="1178" y="2495"/>
                  <a:pt x="1178" y="2495"/>
                </a:cubicBezTo>
                <a:cubicBezTo>
                  <a:pt x="1180" y="2500"/>
                  <a:pt x="1180" y="2500"/>
                  <a:pt x="1180" y="2500"/>
                </a:cubicBezTo>
                <a:cubicBezTo>
                  <a:pt x="1178" y="2517"/>
                  <a:pt x="1178" y="2517"/>
                  <a:pt x="1178" y="2517"/>
                </a:cubicBezTo>
                <a:lnTo>
                  <a:pt x="1176" y="2511"/>
                </a:lnTo>
                <a:close/>
                <a:moveTo>
                  <a:pt x="1180" y="2528"/>
                </a:moveTo>
                <a:cubicBezTo>
                  <a:pt x="1180" y="2528"/>
                  <a:pt x="1180" y="2528"/>
                  <a:pt x="1180" y="2528"/>
                </a:cubicBezTo>
                <a:cubicBezTo>
                  <a:pt x="1180" y="2527"/>
                  <a:pt x="1180" y="2527"/>
                  <a:pt x="1180" y="2527"/>
                </a:cubicBezTo>
                <a:lnTo>
                  <a:pt x="1180" y="2528"/>
                </a:lnTo>
                <a:close/>
                <a:moveTo>
                  <a:pt x="1179" y="2531"/>
                </a:moveTo>
                <a:cubicBezTo>
                  <a:pt x="1182" y="2531"/>
                  <a:pt x="1182" y="2531"/>
                  <a:pt x="1182" y="2531"/>
                </a:cubicBezTo>
                <a:cubicBezTo>
                  <a:pt x="1183" y="2534"/>
                  <a:pt x="1183" y="2534"/>
                  <a:pt x="1183" y="2534"/>
                </a:cubicBezTo>
                <a:cubicBezTo>
                  <a:pt x="1179" y="2535"/>
                  <a:pt x="1179" y="2535"/>
                  <a:pt x="1179" y="2535"/>
                </a:cubicBezTo>
                <a:lnTo>
                  <a:pt x="1179" y="2531"/>
                </a:lnTo>
                <a:close/>
                <a:moveTo>
                  <a:pt x="1181" y="2522"/>
                </a:moveTo>
                <a:cubicBezTo>
                  <a:pt x="1182" y="2505"/>
                  <a:pt x="1182" y="2505"/>
                  <a:pt x="1182" y="2505"/>
                </a:cubicBezTo>
                <a:cubicBezTo>
                  <a:pt x="1192" y="2527"/>
                  <a:pt x="1192" y="2527"/>
                  <a:pt x="1192" y="2527"/>
                </a:cubicBezTo>
                <a:cubicBezTo>
                  <a:pt x="1183" y="2528"/>
                  <a:pt x="1183" y="2528"/>
                  <a:pt x="1183" y="2528"/>
                </a:cubicBezTo>
                <a:lnTo>
                  <a:pt x="1181" y="2522"/>
                </a:lnTo>
                <a:close/>
                <a:moveTo>
                  <a:pt x="1193" y="2529"/>
                </a:moveTo>
                <a:cubicBezTo>
                  <a:pt x="1195" y="2533"/>
                  <a:pt x="1195" y="2533"/>
                  <a:pt x="1195" y="2533"/>
                </a:cubicBezTo>
                <a:cubicBezTo>
                  <a:pt x="1186" y="2534"/>
                  <a:pt x="1186" y="2534"/>
                  <a:pt x="1186" y="2534"/>
                </a:cubicBezTo>
                <a:cubicBezTo>
                  <a:pt x="1185" y="2531"/>
                  <a:pt x="1185" y="2531"/>
                  <a:pt x="1185" y="2531"/>
                </a:cubicBezTo>
                <a:lnTo>
                  <a:pt x="1193" y="2529"/>
                </a:lnTo>
                <a:close/>
                <a:moveTo>
                  <a:pt x="1227" y="2598"/>
                </a:moveTo>
                <a:cubicBezTo>
                  <a:pt x="1199" y="2535"/>
                  <a:pt x="1199" y="2535"/>
                  <a:pt x="1199" y="2535"/>
                </a:cubicBezTo>
                <a:cubicBezTo>
                  <a:pt x="1468" y="2500"/>
                  <a:pt x="1468" y="2500"/>
                  <a:pt x="1468" y="2500"/>
                </a:cubicBezTo>
                <a:cubicBezTo>
                  <a:pt x="1465" y="2502"/>
                  <a:pt x="1465" y="2502"/>
                  <a:pt x="1465" y="2502"/>
                </a:cubicBezTo>
                <a:lnTo>
                  <a:pt x="1227" y="2598"/>
                </a:lnTo>
                <a:close/>
                <a:moveTo>
                  <a:pt x="1198" y="2532"/>
                </a:moveTo>
                <a:cubicBezTo>
                  <a:pt x="1196" y="2529"/>
                  <a:pt x="1196" y="2529"/>
                  <a:pt x="1196" y="2529"/>
                </a:cubicBezTo>
                <a:cubicBezTo>
                  <a:pt x="1455" y="2495"/>
                  <a:pt x="1455" y="2495"/>
                  <a:pt x="1455" y="2495"/>
                </a:cubicBezTo>
                <a:cubicBezTo>
                  <a:pt x="1464" y="2497"/>
                  <a:pt x="1464" y="2497"/>
                  <a:pt x="1464" y="2497"/>
                </a:cubicBezTo>
                <a:lnTo>
                  <a:pt x="1198" y="2532"/>
                </a:lnTo>
                <a:close/>
                <a:moveTo>
                  <a:pt x="1455" y="2492"/>
                </a:moveTo>
                <a:cubicBezTo>
                  <a:pt x="1191" y="2430"/>
                  <a:pt x="1191" y="2430"/>
                  <a:pt x="1191" y="2430"/>
                </a:cubicBezTo>
                <a:cubicBezTo>
                  <a:pt x="1191" y="2428"/>
                  <a:pt x="1191" y="2428"/>
                  <a:pt x="1191" y="2428"/>
                </a:cubicBezTo>
                <a:cubicBezTo>
                  <a:pt x="1460" y="2491"/>
                  <a:pt x="1460" y="2491"/>
                  <a:pt x="1460" y="2491"/>
                </a:cubicBezTo>
                <a:lnTo>
                  <a:pt x="1455" y="2492"/>
                </a:lnTo>
                <a:close/>
                <a:moveTo>
                  <a:pt x="1190" y="2417"/>
                </a:moveTo>
                <a:cubicBezTo>
                  <a:pt x="1187" y="2417"/>
                  <a:pt x="1187" y="2417"/>
                  <a:pt x="1187" y="2417"/>
                </a:cubicBezTo>
                <a:cubicBezTo>
                  <a:pt x="1192" y="2373"/>
                  <a:pt x="1192" y="2373"/>
                  <a:pt x="1192" y="2373"/>
                </a:cubicBezTo>
                <a:cubicBezTo>
                  <a:pt x="1192" y="2373"/>
                  <a:pt x="1192" y="2373"/>
                  <a:pt x="1192" y="2373"/>
                </a:cubicBezTo>
                <a:cubicBezTo>
                  <a:pt x="1192" y="2373"/>
                  <a:pt x="1192" y="2373"/>
                  <a:pt x="1192" y="2373"/>
                </a:cubicBezTo>
                <a:cubicBezTo>
                  <a:pt x="1192" y="2373"/>
                  <a:pt x="1192" y="2372"/>
                  <a:pt x="1191" y="2372"/>
                </a:cubicBezTo>
                <a:cubicBezTo>
                  <a:pt x="1191" y="2372"/>
                  <a:pt x="1191" y="2372"/>
                  <a:pt x="1191" y="2372"/>
                </a:cubicBezTo>
                <a:cubicBezTo>
                  <a:pt x="1191" y="2372"/>
                  <a:pt x="1191" y="2372"/>
                  <a:pt x="1191" y="2372"/>
                </a:cubicBezTo>
                <a:cubicBezTo>
                  <a:pt x="1191" y="2372"/>
                  <a:pt x="1191" y="2372"/>
                  <a:pt x="1190" y="2372"/>
                </a:cubicBezTo>
                <a:cubicBezTo>
                  <a:pt x="1190" y="2372"/>
                  <a:pt x="1190" y="2372"/>
                  <a:pt x="1190" y="2372"/>
                </a:cubicBezTo>
                <a:cubicBezTo>
                  <a:pt x="1190" y="2372"/>
                  <a:pt x="1190" y="2372"/>
                  <a:pt x="1190" y="2372"/>
                </a:cubicBezTo>
                <a:cubicBezTo>
                  <a:pt x="1190" y="2372"/>
                  <a:pt x="1190" y="2372"/>
                  <a:pt x="1189" y="2372"/>
                </a:cubicBezTo>
                <a:cubicBezTo>
                  <a:pt x="1189" y="2372"/>
                  <a:pt x="1189" y="2372"/>
                  <a:pt x="1189" y="2372"/>
                </a:cubicBezTo>
                <a:cubicBezTo>
                  <a:pt x="1151" y="2408"/>
                  <a:pt x="1151" y="2408"/>
                  <a:pt x="1151" y="2408"/>
                </a:cubicBezTo>
                <a:cubicBezTo>
                  <a:pt x="1142" y="2406"/>
                  <a:pt x="1142" y="2406"/>
                  <a:pt x="1142" y="2406"/>
                </a:cubicBezTo>
                <a:cubicBezTo>
                  <a:pt x="1193" y="2358"/>
                  <a:pt x="1193" y="2358"/>
                  <a:pt x="1193" y="2358"/>
                </a:cubicBezTo>
                <a:cubicBezTo>
                  <a:pt x="1193" y="2358"/>
                  <a:pt x="1193" y="2358"/>
                  <a:pt x="1193" y="2358"/>
                </a:cubicBezTo>
                <a:cubicBezTo>
                  <a:pt x="1193" y="2358"/>
                  <a:pt x="1193" y="2358"/>
                  <a:pt x="1193" y="2358"/>
                </a:cubicBezTo>
                <a:cubicBezTo>
                  <a:pt x="1193" y="2358"/>
                  <a:pt x="1193" y="2358"/>
                  <a:pt x="1193" y="2358"/>
                </a:cubicBezTo>
                <a:cubicBezTo>
                  <a:pt x="1193" y="2358"/>
                  <a:pt x="1193" y="2358"/>
                  <a:pt x="1193" y="2357"/>
                </a:cubicBezTo>
                <a:cubicBezTo>
                  <a:pt x="1193" y="2357"/>
                  <a:pt x="1194" y="2357"/>
                  <a:pt x="1194" y="2357"/>
                </a:cubicBezTo>
                <a:cubicBezTo>
                  <a:pt x="1194" y="2357"/>
                  <a:pt x="1193" y="2357"/>
                  <a:pt x="1193" y="2356"/>
                </a:cubicBezTo>
                <a:cubicBezTo>
                  <a:pt x="1193" y="2356"/>
                  <a:pt x="1193" y="2356"/>
                  <a:pt x="1193" y="2356"/>
                </a:cubicBezTo>
                <a:cubicBezTo>
                  <a:pt x="1187" y="2348"/>
                  <a:pt x="1187" y="2348"/>
                  <a:pt x="1187" y="2348"/>
                </a:cubicBezTo>
                <a:cubicBezTo>
                  <a:pt x="1187" y="2348"/>
                  <a:pt x="1187" y="2348"/>
                  <a:pt x="1187" y="2348"/>
                </a:cubicBezTo>
                <a:cubicBezTo>
                  <a:pt x="1124" y="2264"/>
                  <a:pt x="1124" y="2264"/>
                  <a:pt x="1124" y="2264"/>
                </a:cubicBezTo>
                <a:cubicBezTo>
                  <a:pt x="1124" y="2264"/>
                  <a:pt x="1124" y="2264"/>
                  <a:pt x="1124" y="2264"/>
                </a:cubicBezTo>
                <a:cubicBezTo>
                  <a:pt x="1124" y="2264"/>
                  <a:pt x="1124" y="2264"/>
                  <a:pt x="1124" y="2264"/>
                </a:cubicBezTo>
                <a:cubicBezTo>
                  <a:pt x="1124" y="2264"/>
                  <a:pt x="1124" y="2264"/>
                  <a:pt x="1123" y="2264"/>
                </a:cubicBezTo>
                <a:cubicBezTo>
                  <a:pt x="1123" y="2264"/>
                  <a:pt x="1123" y="2264"/>
                  <a:pt x="1123" y="2264"/>
                </a:cubicBezTo>
                <a:cubicBezTo>
                  <a:pt x="1123" y="2264"/>
                  <a:pt x="1123" y="2264"/>
                  <a:pt x="1123" y="2264"/>
                </a:cubicBezTo>
                <a:cubicBezTo>
                  <a:pt x="1123" y="2264"/>
                  <a:pt x="1123" y="2264"/>
                  <a:pt x="1122" y="2264"/>
                </a:cubicBezTo>
                <a:cubicBezTo>
                  <a:pt x="1122" y="2264"/>
                  <a:pt x="1122" y="2264"/>
                  <a:pt x="1122" y="2264"/>
                </a:cubicBezTo>
                <a:cubicBezTo>
                  <a:pt x="1122" y="2264"/>
                  <a:pt x="1122" y="2265"/>
                  <a:pt x="1122" y="2265"/>
                </a:cubicBezTo>
                <a:cubicBezTo>
                  <a:pt x="1122" y="2265"/>
                  <a:pt x="1122" y="2265"/>
                  <a:pt x="1122" y="2265"/>
                </a:cubicBezTo>
                <a:cubicBezTo>
                  <a:pt x="1122" y="2265"/>
                  <a:pt x="1122" y="2265"/>
                  <a:pt x="1122" y="2265"/>
                </a:cubicBezTo>
                <a:cubicBezTo>
                  <a:pt x="1130" y="2403"/>
                  <a:pt x="1130" y="2403"/>
                  <a:pt x="1130" y="2403"/>
                </a:cubicBezTo>
                <a:cubicBezTo>
                  <a:pt x="1128" y="2403"/>
                  <a:pt x="1128" y="2403"/>
                  <a:pt x="1128" y="2403"/>
                </a:cubicBezTo>
                <a:cubicBezTo>
                  <a:pt x="1101" y="1964"/>
                  <a:pt x="1101" y="1964"/>
                  <a:pt x="1101" y="1964"/>
                </a:cubicBezTo>
                <a:cubicBezTo>
                  <a:pt x="1104" y="1968"/>
                  <a:pt x="1104" y="1968"/>
                  <a:pt x="1104" y="1968"/>
                </a:cubicBezTo>
                <a:cubicBezTo>
                  <a:pt x="1109" y="2046"/>
                  <a:pt x="1109" y="2046"/>
                  <a:pt x="1109" y="2046"/>
                </a:cubicBezTo>
                <a:cubicBezTo>
                  <a:pt x="1109" y="2047"/>
                  <a:pt x="1109" y="2047"/>
                  <a:pt x="1109" y="2047"/>
                </a:cubicBezTo>
                <a:cubicBezTo>
                  <a:pt x="1109" y="2047"/>
                  <a:pt x="1109" y="2047"/>
                  <a:pt x="1109" y="2047"/>
                </a:cubicBezTo>
                <a:cubicBezTo>
                  <a:pt x="1109" y="2047"/>
                  <a:pt x="1109" y="2047"/>
                  <a:pt x="1109" y="2047"/>
                </a:cubicBezTo>
                <a:cubicBezTo>
                  <a:pt x="1109" y="2048"/>
                  <a:pt x="1110" y="2048"/>
                  <a:pt x="1110" y="2048"/>
                </a:cubicBezTo>
                <a:cubicBezTo>
                  <a:pt x="1110" y="2048"/>
                  <a:pt x="1110" y="2048"/>
                  <a:pt x="1110" y="2048"/>
                </a:cubicBezTo>
                <a:cubicBezTo>
                  <a:pt x="1110" y="2048"/>
                  <a:pt x="1111" y="2047"/>
                  <a:pt x="1111" y="2047"/>
                </a:cubicBezTo>
                <a:cubicBezTo>
                  <a:pt x="1111" y="2047"/>
                  <a:pt x="1111" y="2047"/>
                  <a:pt x="1111" y="2047"/>
                </a:cubicBezTo>
                <a:cubicBezTo>
                  <a:pt x="1140" y="2017"/>
                  <a:pt x="1140" y="2017"/>
                  <a:pt x="1140" y="2017"/>
                </a:cubicBezTo>
                <a:cubicBezTo>
                  <a:pt x="1144" y="2023"/>
                  <a:pt x="1144" y="2023"/>
                  <a:pt x="1144" y="2023"/>
                </a:cubicBezTo>
                <a:cubicBezTo>
                  <a:pt x="1110" y="2058"/>
                  <a:pt x="1110" y="2058"/>
                  <a:pt x="1110" y="2058"/>
                </a:cubicBezTo>
                <a:cubicBezTo>
                  <a:pt x="1110" y="2058"/>
                  <a:pt x="1110" y="2058"/>
                  <a:pt x="1110" y="2058"/>
                </a:cubicBezTo>
                <a:cubicBezTo>
                  <a:pt x="1109" y="2058"/>
                  <a:pt x="1109" y="2059"/>
                  <a:pt x="1109" y="2059"/>
                </a:cubicBezTo>
                <a:cubicBezTo>
                  <a:pt x="1109" y="2059"/>
                  <a:pt x="1109" y="2059"/>
                  <a:pt x="1109" y="2059"/>
                </a:cubicBezTo>
                <a:cubicBezTo>
                  <a:pt x="1109" y="2059"/>
                  <a:pt x="1109" y="2059"/>
                  <a:pt x="1109" y="2059"/>
                </a:cubicBezTo>
                <a:cubicBezTo>
                  <a:pt x="1119" y="2216"/>
                  <a:pt x="1119" y="2216"/>
                  <a:pt x="1119" y="2216"/>
                </a:cubicBezTo>
                <a:cubicBezTo>
                  <a:pt x="1119" y="2216"/>
                  <a:pt x="1119" y="2216"/>
                  <a:pt x="1119" y="2216"/>
                </a:cubicBezTo>
                <a:cubicBezTo>
                  <a:pt x="1119" y="2216"/>
                  <a:pt x="1119" y="2217"/>
                  <a:pt x="1119" y="2217"/>
                </a:cubicBezTo>
                <a:cubicBezTo>
                  <a:pt x="1119" y="2217"/>
                  <a:pt x="1119" y="2217"/>
                  <a:pt x="1119" y="2217"/>
                </a:cubicBezTo>
                <a:cubicBezTo>
                  <a:pt x="1120" y="2217"/>
                  <a:pt x="1120" y="2217"/>
                  <a:pt x="1120" y="2217"/>
                </a:cubicBezTo>
                <a:cubicBezTo>
                  <a:pt x="1120" y="2217"/>
                  <a:pt x="1120" y="2217"/>
                  <a:pt x="1120" y="2217"/>
                </a:cubicBezTo>
                <a:cubicBezTo>
                  <a:pt x="1120" y="2217"/>
                  <a:pt x="1120" y="2217"/>
                  <a:pt x="1120" y="2217"/>
                </a:cubicBezTo>
                <a:cubicBezTo>
                  <a:pt x="1120" y="2217"/>
                  <a:pt x="1120" y="2217"/>
                  <a:pt x="1120" y="2217"/>
                </a:cubicBezTo>
                <a:cubicBezTo>
                  <a:pt x="1121" y="2217"/>
                  <a:pt x="1121" y="2217"/>
                  <a:pt x="1121" y="2217"/>
                </a:cubicBezTo>
                <a:cubicBezTo>
                  <a:pt x="1121" y="2217"/>
                  <a:pt x="1121" y="2217"/>
                  <a:pt x="1121" y="2217"/>
                </a:cubicBezTo>
                <a:cubicBezTo>
                  <a:pt x="1122" y="2217"/>
                  <a:pt x="1122" y="2217"/>
                  <a:pt x="1122" y="2216"/>
                </a:cubicBezTo>
                <a:cubicBezTo>
                  <a:pt x="1122" y="2216"/>
                  <a:pt x="1122" y="2216"/>
                  <a:pt x="1122" y="2216"/>
                </a:cubicBezTo>
                <a:cubicBezTo>
                  <a:pt x="1152" y="2033"/>
                  <a:pt x="1152" y="2033"/>
                  <a:pt x="1152" y="2033"/>
                </a:cubicBezTo>
                <a:cubicBezTo>
                  <a:pt x="1155" y="2037"/>
                  <a:pt x="1155" y="2037"/>
                  <a:pt x="1155" y="2037"/>
                </a:cubicBezTo>
                <a:cubicBezTo>
                  <a:pt x="1122" y="2233"/>
                  <a:pt x="1122" y="2233"/>
                  <a:pt x="1122" y="2233"/>
                </a:cubicBezTo>
                <a:cubicBezTo>
                  <a:pt x="1122" y="2233"/>
                  <a:pt x="1122" y="2233"/>
                  <a:pt x="1122" y="2233"/>
                </a:cubicBezTo>
                <a:cubicBezTo>
                  <a:pt x="1122" y="2234"/>
                  <a:pt x="1122" y="2234"/>
                  <a:pt x="1122" y="2234"/>
                </a:cubicBezTo>
                <a:cubicBezTo>
                  <a:pt x="1122" y="2234"/>
                  <a:pt x="1122" y="2234"/>
                  <a:pt x="1122" y="2235"/>
                </a:cubicBezTo>
                <a:cubicBezTo>
                  <a:pt x="1122" y="2235"/>
                  <a:pt x="1122" y="2235"/>
                  <a:pt x="1122" y="2235"/>
                </a:cubicBezTo>
                <a:cubicBezTo>
                  <a:pt x="1122" y="2235"/>
                  <a:pt x="1122" y="2235"/>
                  <a:pt x="1122" y="2235"/>
                </a:cubicBezTo>
                <a:cubicBezTo>
                  <a:pt x="1123" y="2235"/>
                  <a:pt x="1123" y="2235"/>
                  <a:pt x="1123" y="2235"/>
                </a:cubicBezTo>
                <a:cubicBezTo>
                  <a:pt x="1123" y="2235"/>
                  <a:pt x="1123" y="2235"/>
                  <a:pt x="1123" y="2235"/>
                </a:cubicBezTo>
                <a:cubicBezTo>
                  <a:pt x="1123" y="2235"/>
                  <a:pt x="1123" y="2235"/>
                  <a:pt x="1123" y="2235"/>
                </a:cubicBezTo>
                <a:cubicBezTo>
                  <a:pt x="1123" y="2235"/>
                  <a:pt x="1123" y="2235"/>
                  <a:pt x="1123" y="2235"/>
                </a:cubicBezTo>
                <a:cubicBezTo>
                  <a:pt x="1124" y="2235"/>
                  <a:pt x="1124" y="2235"/>
                  <a:pt x="1124" y="2235"/>
                </a:cubicBezTo>
                <a:cubicBezTo>
                  <a:pt x="1124" y="2235"/>
                  <a:pt x="1124" y="2235"/>
                  <a:pt x="1124" y="2235"/>
                </a:cubicBezTo>
                <a:cubicBezTo>
                  <a:pt x="1218" y="2142"/>
                  <a:pt x="1218" y="2142"/>
                  <a:pt x="1218" y="2142"/>
                </a:cubicBezTo>
                <a:cubicBezTo>
                  <a:pt x="1218" y="2142"/>
                  <a:pt x="1218" y="2142"/>
                  <a:pt x="1218" y="2142"/>
                </a:cubicBezTo>
                <a:cubicBezTo>
                  <a:pt x="1218" y="2142"/>
                  <a:pt x="1218" y="2142"/>
                  <a:pt x="1218" y="2141"/>
                </a:cubicBezTo>
                <a:cubicBezTo>
                  <a:pt x="1218" y="2141"/>
                  <a:pt x="1218" y="2141"/>
                  <a:pt x="1218" y="2141"/>
                </a:cubicBezTo>
                <a:cubicBezTo>
                  <a:pt x="1218" y="2141"/>
                  <a:pt x="1218" y="2141"/>
                  <a:pt x="1218" y="2141"/>
                </a:cubicBezTo>
                <a:cubicBezTo>
                  <a:pt x="1214" y="2130"/>
                  <a:pt x="1214" y="2130"/>
                  <a:pt x="1214" y="2130"/>
                </a:cubicBezTo>
                <a:cubicBezTo>
                  <a:pt x="1214" y="2130"/>
                  <a:pt x="1214" y="2130"/>
                  <a:pt x="1214" y="2130"/>
                </a:cubicBezTo>
                <a:cubicBezTo>
                  <a:pt x="1214" y="2130"/>
                  <a:pt x="1214" y="2130"/>
                  <a:pt x="1214" y="2130"/>
                </a:cubicBezTo>
                <a:cubicBezTo>
                  <a:pt x="1195" y="2091"/>
                  <a:pt x="1195" y="2091"/>
                  <a:pt x="1195" y="2091"/>
                </a:cubicBezTo>
                <a:cubicBezTo>
                  <a:pt x="1211" y="2113"/>
                  <a:pt x="1211" y="2113"/>
                  <a:pt x="1211" y="2113"/>
                </a:cubicBezTo>
                <a:cubicBezTo>
                  <a:pt x="1222" y="2135"/>
                  <a:pt x="1222" y="2135"/>
                  <a:pt x="1222" y="2135"/>
                </a:cubicBezTo>
                <a:lnTo>
                  <a:pt x="1190" y="2417"/>
                </a:lnTo>
                <a:close/>
                <a:moveTo>
                  <a:pt x="1226" y="2134"/>
                </a:moveTo>
                <a:cubicBezTo>
                  <a:pt x="1226" y="2132"/>
                  <a:pt x="1226" y="2132"/>
                  <a:pt x="1226" y="2132"/>
                </a:cubicBezTo>
                <a:cubicBezTo>
                  <a:pt x="1295" y="2226"/>
                  <a:pt x="1295" y="2226"/>
                  <a:pt x="1295" y="2226"/>
                </a:cubicBezTo>
                <a:lnTo>
                  <a:pt x="1226" y="2134"/>
                </a:lnTo>
                <a:close/>
                <a:moveTo>
                  <a:pt x="1224" y="2108"/>
                </a:moveTo>
                <a:cubicBezTo>
                  <a:pt x="1191" y="2065"/>
                  <a:pt x="1191" y="2065"/>
                  <a:pt x="1191" y="2065"/>
                </a:cubicBezTo>
                <a:cubicBezTo>
                  <a:pt x="1153" y="1985"/>
                  <a:pt x="1153" y="1985"/>
                  <a:pt x="1153" y="1985"/>
                </a:cubicBezTo>
                <a:cubicBezTo>
                  <a:pt x="1226" y="2005"/>
                  <a:pt x="1226" y="2005"/>
                  <a:pt x="1226" y="2005"/>
                </a:cubicBezTo>
                <a:lnTo>
                  <a:pt x="1224" y="2108"/>
                </a:lnTo>
                <a:close/>
                <a:moveTo>
                  <a:pt x="1151" y="1982"/>
                </a:moveTo>
                <a:cubicBezTo>
                  <a:pt x="1147" y="1974"/>
                  <a:pt x="1147" y="1974"/>
                  <a:pt x="1147" y="1974"/>
                </a:cubicBezTo>
                <a:cubicBezTo>
                  <a:pt x="1227" y="1995"/>
                  <a:pt x="1227" y="1995"/>
                  <a:pt x="1227" y="1995"/>
                </a:cubicBezTo>
                <a:cubicBezTo>
                  <a:pt x="1226" y="2002"/>
                  <a:pt x="1226" y="2002"/>
                  <a:pt x="1226" y="2002"/>
                </a:cubicBezTo>
                <a:lnTo>
                  <a:pt x="1151" y="1982"/>
                </a:lnTo>
                <a:close/>
                <a:moveTo>
                  <a:pt x="1145" y="1970"/>
                </a:moveTo>
                <a:cubicBezTo>
                  <a:pt x="1129" y="1936"/>
                  <a:pt x="1129" y="1936"/>
                  <a:pt x="1129" y="1936"/>
                </a:cubicBezTo>
                <a:cubicBezTo>
                  <a:pt x="1173" y="1854"/>
                  <a:pt x="1173" y="1854"/>
                  <a:pt x="1173" y="1854"/>
                </a:cubicBezTo>
                <a:cubicBezTo>
                  <a:pt x="1228" y="1916"/>
                  <a:pt x="1228" y="1916"/>
                  <a:pt x="1228" y="1916"/>
                </a:cubicBezTo>
                <a:cubicBezTo>
                  <a:pt x="1227" y="1992"/>
                  <a:pt x="1227" y="1992"/>
                  <a:pt x="1227" y="1992"/>
                </a:cubicBezTo>
                <a:lnTo>
                  <a:pt x="1145" y="1970"/>
                </a:lnTo>
                <a:close/>
                <a:moveTo>
                  <a:pt x="1229" y="1899"/>
                </a:moveTo>
                <a:cubicBezTo>
                  <a:pt x="1184" y="1849"/>
                  <a:pt x="1184" y="1849"/>
                  <a:pt x="1184" y="1849"/>
                </a:cubicBezTo>
                <a:cubicBezTo>
                  <a:pt x="1230" y="1861"/>
                  <a:pt x="1230" y="1861"/>
                  <a:pt x="1230" y="1861"/>
                </a:cubicBezTo>
                <a:lnTo>
                  <a:pt x="1229" y="1899"/>
                </a:lnTo>
                <a:close/>
                <a:moveTo>
                  <a:pt x="1229" y="2002"/>
                </a:moveTo>
                <a:cubicBezTo>
                  <a:pt x="1229" y="1995"/>
                  <a:pt x="1229" y="1995"/>
                  <a:pt x="1229" y="1995"/>
                </a:cubicBezTo>
                <a:cubicBezTo>
                  <a:pt x="1232" y="1996"/>
                  <a:pt x="1232" y="1996"/>
                  <a:pt x="1232" y="1996"/>
                </a:cubicBezTo>
                <a:cubicBezTo>
                  <a:pt x="1232" y="2003"/>
                  <a:pt x="1232" y="2003"/>
                  <a:pt x="1232" y="2003"/>
                </a:cubicBezTo>
                <a:lnTo>
                  <a:pt x="1229" y="2002"/>
                </a:lnTo>
                <a:close/>
                <a:moveTo>
                  <a:pt x="1240" y="1915"/>
                </a:moveTo>
                <a:cubicBezTo>
                  <a:pt x="1244" y="1920"/>
                  <a:pt x="1244" y="1920"/>
                  <a:pt x="1244" y="1920"/>
                </a:cubicBezTo>
                <a:cubicBezTo>
                  <a:pt x="1240" y="1925"/>
                  <a:pt x="1240" y="1925"/>
                  <a:pt x="1240" y="1925"/>
                </a:cubicBezTo>
                <a:cubicBezTo>
                  <a:pt x="1231" y="1915"/>
                  <a:pt x="1231" y="1915"/>
                  <a:pt x="1231" y="1915"/>
                </a:cubicBezTo>
                <a:cubicBezTo>
                  <a:pt x="1232" y="1906"/>
                  <a:pt x="1232" y="1906"/>
                  <a:pt x="1232" y="1906"/>
                </a:cubicBezTo>
                <a:cubicBezTo>
                  <a:pt x="1234" y="1909"/>
                  <a:pt x="1234" y="1909"/>
                  <a:pt x="1234" y="1909"/>
                </a:cubicBezTo>
                <a:cubicBezTo>
                  <a:pt x="1234" y="1917"/>
                  <a:pt x="1234" y="1917"/>
                  <a:pt x="1234" y="1917"/>
                </a:cubicBezTo>
                <a:cubicBezTo>
                  <a:pt x="1234" y="1917"/>
                  <a:pt x="1234" y="1917"/>
                  <a:pt x="1234" y="1917"/>
                </a:cubicBezTo>
                <a:cubicBezTo>
                  <a:pt x="1234" y="1917"/>
                  <a:pt x="1234" y="1917"/>
                  <a:pt x="1234" y="1917"/>
                </a:cubicBezTo>
                <a:cubicBezTo>
                  <a:pt x="1234" y="1917"/>
                  <a:pt x="1234" y="1918"/>
                  <a:pt x="1235" y="1918"/>
                </a:cubicBezTo>
                <a:cubicBezTo>
                  <a:pt x="1235" y="1918"/>
                  <a:pt x="1235" y="1918"/>
                  <a:pt x="1235" y="1918"/>
                </a:cubicBezTo>
                <a:cubicBezTo>
                  <a:pt x="1235" y="1918"/>
                  <a:pt x="1235" y="1918"/>
                  <a:pt x="1235" y="1918"/>
                </a:cubicBezTo>
                <a:cubicBezTo>
                  <a:pt x="1235" y="1918"/>
                  <a:pt x="1235" y="1918"/>
                  <a:pt x="1236" y="1918"/>
                </a:cubicBezTo>
                <a:cubicBezTo>
                  <a:pt x="1236" y="1918"/>
                  <a:pt x="1236" y="1918"/>
                  <a:pt x="1236" y="1918"/>
                </a:cubicBezTo>
                <a:cubicBezTo>
                  <a:pt x="1236" y="1918"/>
                  <a:pt x="1236" y="1918"/>
                  <a:pt x="1236" y="1918"/>
                </a:cubicBezTo>
                <a:cubicBezTo>
                  <a:pt x="1236" y="1918"/>
                  <a:pt x="1236" y="1918"/>
                  <a:pt x="1236" y="1918"/>
                </a:cubicBezTo>
                <a:cubicBezTo>
                  <a:pt x="1236" y="1918"/>
                  <a:pt x="1236" y="1918"/>
                  <a:pt x="1237" y="1918"/>
                </a:cubicBezTo>
                <a:cubicBezTo>
                  <a:pt x="1237" y="1918"/>
                  <a:pt x="1237" y="1918"/>
                  <a:pt x="1237" y="1918"/>
                </a:cubicBezTo>
                <a:lnTo>
                  <a:pt x="1240" y="1915"/>
                </a:lnTo>
                <a:close/>
                <a:moveTo>
                  <a:pt x="1237" y="1913"/>
                </a:moveTo>
                <a:cubicBezTo>
                  <a:pt x="1237" y="1912"/>
                  <a:pt x="1237" y="1912"/>
                  <a:pt x="1237" y="1912"/>
                </a:cubicBezTo>
                <a:cubicBezTo>
                  <a:pt x="1238" y="1913"/>
                  <a:pt x="1238" y="1913"/>
                  <a:pt x="1238" y="1913"/>
                </a:cubicBezTo>
                <a:lnTo>
                  <a:pt x="1237" y="1913"/>
                </a:lnTo>
                <a:close/>
                <a:moveTo>
                  <a:pt x="1250" y="1940"/>
                </a:moveTo>
                <a:cubicBezTo>
                  <a:pt x="1239" y="1930"/>
                  <a:pt x="1239" y="1930"/>
                  <a:pt x="1239" y="1930"/>
                </a:cubicBezTo>
                <a:cubicBezTo>
                  <a:pt x="1240" y="1929"/>
                  <a:pt x="1240" y="1929"/>
                  <a:pt x="1240" y="1929"/>
                </a:cubicBezTo>
                <a:lnTo>
                  <a:pt x="1250" y="1940"/>
                </a:lnTo>
                <a:close/>
                <a:moveTo>
                  <a:pt x="1236" y="1860"/>
                </a:moveTo>
                <a:cubicBezTo>
                  <a:pt x="1233" y="1859"/>
                  <a:pt x="1233" y="1859"/>
                  <a:pt x="1233" y="1859"/>
                </a:cubicBezTo>
                <a:cubicBezTo>
                  <a:pt x="1233" y="1852"/>
                  <a:pt x="1233" y="1852"/>
                  <a:pt x="1233" y="1852"/>
                </a:cubicBezTo>
                <a:cubicBezTo>
                  <a:pt x="1236" y="1853"/>
                  <a:pt x="1236" y="1853"/>
                  <a:pt x="1236" y="1853"/>
                </a:cubicBezTo>
                <a:lnTo>
                  <a:pt x="1236" y="1860"/>
                </a:lnTo>
                <a:close/>
                <a:moveTo>
                  <a:pt x="1236" y="1863"/>
                </a:moveTo>
                <a:cubicBezTo>
                  <a:pt x="1235" y="1905"/>
                  <a:pt x="1235" y="1905"/>
                  <a:pt x="1235" y="1905"/>
                </a:cubicBezTo>
                <a:cubicBezTo>
                  <a:pt x="1232" y="1902"/>
                  <a:pt x="1232" y="1902"/>
                  <a:pt x="1232" y="1902"/>
                </a:cubicBezTo>
                <a:cubicBezTo>
                  <a:pt x="1233" y="1862"/>
                  <a:pt x="1233" y="1862"/>
                  <a:pt x="1233" y="1862"/>
                </a:cubicBezTo>
                <a:lnTo>
                  <a:pt x="1236" y="1863"/>
                </a:lnTo>
                <a:close/>
                <a:moveTo>
                  <a:pt x="1230" y="1849"/>
                </a:moveTo>
                <a:cubicBezTo>
                  <a:pt x="1183" y="1836"/>
                  <a:pt x="1183" y="1836"/>
                  <a:pt x="1183" y="1836"/>
                </a:cubicBezTo>
                <a:cubicBezTo>
                  <a:pt x="1233" y="1746"/>
                  <a:pt x="1233" y="1746"/>
                  <a:pt x="1233" y="1746"/>
                </a:cubicBezTo>
                <a:lnTo>
                  <a:pt x="1230" y="1849"/>
                </a:lnTo>
                <a:close/>
                <a:moveTo>
                  <a:pt x="1242" y="1927"/>
                </a:moveTo>
                <a:cubicBezTo>
                  <a:pt x="1246" y="1922"/>
                  <a:pt x="1246" y="1922"/>
                  <a:pt x="1246" y="1922"/>
                </a:cubicBezTo>
                <a:cubicBezTo>
                  <a:pt x="1318" y="2003"/>
                  <a:pt x="1318" y="2003"/>
                  <a:pt x="1318" y="2003"/>
                </a:cubicBezTo>
                <a:cubicBezTo>
                  <a:pt x="1271" y="1959"/>
                  <a:pt x="1271" y="1959"/>
                  <a:pt x="1271" y="1959"/>
                </a:cubicBezTo>
                <a:lnTo>
                  <a:pt x="1242" y="1927"/>
                </a:lnTo>
                <a:close/>
                <a:moveTo>
                  <a:pt x="1317" y="1997"/>
                </a:moveTo>
                <a:cubicBezTo>
                  <a:pt x="1248" y="1920"/>
                  <a:pt x="1248" y="1920"/>
                  <a:pt x="1248" y="1920"/>
                </a:cubicBezTo>
                <a:cubicBezTo>
                  <a:pt x="1280" y="1887"/>
                  <a:pt x="1280" y="1887"/>
                  <a:pt x="1280" y="1887"/>
                </a:cubicBezTo>
                <a:lnTo>
                  <a:pt x="1317" y="1997"/>
                </a:lnTo>
                <a:close/>
                <a:moveTo>
                  <a:pt x="1246" y="1918"/>
                </a:moveTo>
                <a:cubicBezTo>
                  <a:pt x="1242" y="1913"/>
                  <a:pt x="1242" y="1913"/>
                  <a:pt x="1242" y="1913"/>
                </a:cubicBezTo>
                <a:cubicBezTo>
                  <a:pt x="1277" y="1877"/>
                  <a:pt x="1277" y="1877"/>
                  <a:pt x="1277" y="1877"/>
                </a:cubicBezTo>
                <a:cubicBezTo>
                  <a:pt x="1279" y="1884"/>
                  <a:pt x="1279" y="1884"/>
                  <a:pt x="1279" y="1884"/>
                </a:cubicBezTo>
                <a:lnTo>
                  <a:pt x="1246" y="1918"/>
                </a:lnTo>
                <a:close/>
                <a:moveTo>
                  <a:pt x="1276" y="1874"/>
                </a:moveTo>
                <a:cubicBezTo>
                  <a:pt x="1240" y="1911"/>
                  <a:pt x="1240" y="1911"/>
                  <a:pt x="1240" y="1911"/>
                </a:cubicBezTo>
                <a:cubicBezTo>
                  <a:pt x="1237" y="1908"/>
                  <a:pt x="1237" y="1908"/>
                  <a:pt x="1237" y="1908"/>
                </a:cubicBezTo>
                <a:cubicBezTo>
                  <a:pt x="1238" y="1864"/>
                  <a:pt x="1238" y="1864"/>
                  <a:pt x="1238" y="1864"/>
                </a:cubicBezTo>
                <a:lnTo>
                  <a:pt x="1276" y="1874"/>
                </a:lnTo>
                <a:close/>
                <a:moveTo>
                  <a:pt x="1236" y="1850"/>
                </a:moveTo>
                <a:cubicBezTo>
                  <a:pt x="1233" y="1849"/>
                  <a:pt x="1233" y="1849"/>
                  <a:pt x="1233" y="1849"/>
                </a:cubicBezTo>
                <a:cubicBezTo>
                  <a:pt x="1235" y="1752"/>
                  <a:pt x="1235" y="1752"/>
                  <a:pt x="1235" y="1752"/>
                </a:cubicBezTo>
                <a:cubicBezTo>
                  <a:pt x="1238" y="1760"/>
                  <a:pt x="1238" y="1760"/>
                  <a:pt x="1238" y="1760"/>
                </a:cubicBezTo>
                <a:lnTo>
                  <a:pt x="1236" y="1850"/>
                </a:lnTo>
                <a:close/>
                <a:moveTo>
                  <a:pt x="1233" y="1740"/>
                </a:moveTo>
                <a:cubicBezTo>
                  <a:pt x="1233" y="1741"/>
                  <a:pt x="1232" y="1741"/>
                  <a:pt x="1232" y="1741"/>
                </a:cubicBezTo>
                <a:cubicBezTo>
                  <a:pt x="1232" y="1741"/>
                  <a:pt x="1232" y="1741"/>
                  <a:pt x="1232" y="1741"/>
                </a:cubicBezTo>
                <a:cubicBezTo>
                  <a:pt x="1232" y="1741"/>
                  <a:pt x="1232" y="1741"/>
                  <a:pt x="1232" y="1741"/>
                </a:cubicBezTo>
                <a:cubicBezTo>
                  <a:pt x="1180" y="1836"/>
                  <a:pt x="1180" y="1836"/>
                  <a:pt x="1180" y="1836"/>
                </a:cubicBezTo>
                <a:cubicBezTo>
                  <a:pt x="1180" y="1836"/>
                  <a:pt x="1180" y="1836"/>
                  <a:pt x="1180" y="1836"/>
                </a:cubicBezTo>
                <a:cubicBezTo>
                  <a:pt x="1180" y="1836"/>
                  <a:pt x="1180" y="1836"/>
                  <a:pt x="1180" y="1836"/>
                </a:cubicBezTo>
                <a:cubicBezTo>
                  <a:pt x="1180" y="1836"/>
                  <a:pt x="1180" y="1836"/>
                  <a:pt x="1180" y="1836"/>
                </a:cubicBezTo>
                <a:cubicBezTo>
                  <a:pt x="1180" y="1837"/>
                  <a:pt x="1180" y="1837"/>
                  <a:pt x="1180" y="1837"/>
                </a:cubicBezTo>
                <a:cubicBezTo>
                  <a:pt x="1180" y="1837"/>
                  <a:pt x="1180" y="1837"/>
                  <a:pt x="1180" y="1837"/>
                </a:cubicBezTo>
                <a:cubicBezTo>
                  <a:pt x="1180" y="1837"/>
                  <a:pt x="1180" y="1837"/>
                  <a:pt x="1180" y="1837"/>
                </a:cubicBezTo>
                <a:cubicBezTo>
                  <a:pt x="1180" y="1837"/>
                  <a:pt x="1180" y="1837"/>
                  <a:pt x="1180" y="1838"/>
                </a:cubicBezTo>
                <a:cubicBezTo>
                  <a:pt x="1180" y="1838"/>
                  <a:pt x="1180" y="1838"/>
                  <a:pt x="1180" y="1838"/>
                </a:cubicBezTo>
                <a:cubicBezTo>
                  <a:pt x="1180" y="1838"/>
                  <a:pt x="1180" y="1838"/>
                  <a:pt x="1181" y="1838"/>
                </a:cubicBezTo>
                <a:cubicBezTo>
                  <a:pt x="1181" y="1838"/>
                  <a:pt x="1181" y="1838"/>
                  <a:pt x="1181" y="1838"/>
                </a:cubicBezTo>
                <a:cubicBezTo>
                  <a:pt x="1181" y="1838"/>
                  <a:pt x="1181" y="1838"/>
                  <a:pt x="1181" y="1838"/>
                </a:cubicBezTo>
                <a:cubicBezTo>
                  <a:pt x="1181" y="1838"/>
                  <a:pt x="1181" y="1838"/>
                  <a:pt x="1181" y="1838"/>
                </a:cubicBezTo>
                <a:cubicBezTo>
                  <a:pt x="1230" y="1852"/>
                  <a:pt x="1230" y="1852"/>
                  <a:pt x="1230" y="1852"/>
                </a:cubicBezTo>
                <a:cubicBezTo>
                  <a:pt x="1230" y="1858"/>
                  <a:pt x="1230" y="1858"/>
                  <a:pt x="1230" y="1858"/>
                </a:cubicBezTo>
                <a:cubicBezTo>
                  <a:pt x="1180" y="1845"/>
                  <a:pt x="1180" y="1845"/>
                  <a:pt x="1180" y="1845"/>
                </a:cubicBezTo>
                <a:cubicBezTo>
                  <a:pt x="1180" y="1845"/>
                  <a:pt x="1180" y="1845"/>
                  <a:pt x="1180" y="1845"/>
                </a:cubicBezTo>
                <a:cubicBezTo>
                  <a:pt x="1180" y="1845"/>
                  <a:pt x="1180" y="1845"/>
                  <a:pt x="1180" y="1845"/>
                </a:cubicBezTo>
                <a:cubicBezTo>
                  <a:pt x="1180" y="1845"/>
                  <a:pt x="1179" y="1845"/>
                  <a:pt x="1179" y="1845"/>
                </a:cubicBezTo>
                <a:cubicBezTo>
                  <a:pt x="1179" y="1845"/>
                  <a:pt x="1179" y="1845"/>
                  <a:pt x="1179" y="1845"/>
                </a:cubicBezTo>
                <a:cubicBezTo>
                  <a:pt x="1179" y="1845"/>
                  <a:pt x="1179" y="1845"/>
                  <a:pt x="1179" y="1845"/>
                </a:cubicBezTo>
                <a:cubicBezTo>
                  <a:pt x="1179" y="1845"/>
                  <a:pt x="1179" y="1846"/>
                  <a:pt x="1179" y="1846"/>
                </a:cubicBezTo>
                <a:cubicBezTo>
                  <a:pt x="1179" y="1846"/>
                  <a:pt x="1179" y="1846"/>
                  <a:pt x="1179" y="1846"/>
                </a:cubicBezTo>
                <a:cubicBezTo>
                  <a:pt x="1179" y="1846"/>
                  <a:pt x="1179" y="1846"/>
                  <a:pt x="1179" y="1846"/>
                </a:cubicBezTo>
                <a:cubicBezTo>
                  <a:pt x="1179" y="1846"/>
                  <a:pt x="1179" y="1847"/>
                  <a:pt x="1179" y="1847"/>
                </a:cubicBezTo>
                <a:cubicBezTo>
                  <a:pt x="1179" y="1847"/>
                  <a:pt x="1179" y="1847"/>
                  <a:pt x="1179" y="1847"/>
                </a:cubicBezTo>
                <a:cubicBezTo>
                  <a:pt x="1229" y="1903"/>
                  <a:pt x="1229" y="1903"/>
                  <a:pt x="1229" y="1903"/>
                </a:cubicBezTo>
                <a:cubicBezTo>
                  <a:pt x="1229" y="1912"/>
                  <a:pt x="1229" y="1912"/>
                  <a:pt x="1229" y="1912"/>
                </a:cubicBezTo>
                <a:cubicBezTo>
                  <a:pt x="1174" y="1851"/>
                  <a:pt x="1174" y="1851"/>
                  <a:pt x="1174" y="1851"/>
                </a:cubicBezTo>
                <a:cubicBezTo>
                  <a:pt x="1174" y="1851"/>
                  <a:pt x="1174" y="1851"/>
                  <a:pt x="1174" y="1851"/>
                </a:cubicBezTo>
                <a:cubicBezTo>
                  <a:pt x="1174" y="1851"/>
                  <a:pt x="1174" y="1851"/>
                  <a:pt x="1174" y="1850"/>
                </a:cubicBezTo>
                <a:cubicBezTo>
                  <a:pt x="1174" y="1850"/>
                  <a:pt x="1173" y="1850"/>
                  <a:pt x="1173" y="1850"/>
                </a:cubicBezTo>
                <a:cubicBezTo>
                  <a:pt x="1173" y="1850"/>
                  <a:pt x="1173" y="1850"/>
                  <a:pt x="1173" y="1850"/>
                </a:cubicBezTo>
                <a:cubicBezTo>
                  <a:pt x="1173" y="1850"/>
                  <a:pt x="1172" y="1850"/>
                  <a:pt x="1172" y="1851"/>
                </a:cubicBezTo>
                <a:cubicBezTo>
                  <a:pt x="1172" y="1851"/>
                  <a:pt x="1172" y="1851"/>
                  <a:pt x="1172" y="1851"/>
                </a:cubicBezTo>
                <a:cubicBezTo>
                  <a:pt x="1172" y="1851"/>
                  <a:pt x="1172" y="1851"/>
                  <a:pt x="1172" y="1851"/>
                </a:cubicBezTo>
                <a:cubicBezTo>
                  <a:pt x="1172" y="1851"/>
                  <a:pt x="1172" y="1851"/>
                  <a:pt x="1172" y="1851"/>
                </a:cubicBezTo>
                <a:cubicBezTo>
                  <a:pt x="1127" y="1933"/>
                  <a:pt x="1127" y="1933"/>
                  <a:pt x="1127" y="1933"/>
                </a:cubicBezTo>
                <a:cubicBezTo>
                  <a:pt x="1122" y="1921"/>
                  <a:pt x="1122" y="1921"/>
                  <a:pt x="1122" y="1921"/>
                </a:cubicBezTo>
                <a:cubicBezTo>
                  <a:pt x="1233" y="1719"/>
                  <a:pt x="1233" y="1719"/>
                  <a:pt x="1233" y="1719"/>
                </a:cubicBezTo>
                <a:lnTo>
                  <a:pt x="1233" y="1740"/>
                </a:lnTo>
                <a:close/>
                <a:moveTo>
                  <a:pt x="1097" y="1860"/>
                </a:moveTo>
                <a:cubicBezTo>
                  <a:pt x="1154" y="1692"/>
                  <a:pt x="1154" y="1692"/>
                  <a:pt x="1154" y="1692"/>
                </a:cubicBezTo>
                <a:cubicBezTo>
                  <a:pt x="1154" y="1692"/>
                  <a:pt x="1154" y="1692"/>
                  <a:pt x="1154" y="1692"/>
                </a:cubicBezTo>
                <a:cubicBezTo>
                  <a:pt x="1100" y="1851"/>
                  <a:pt x="1100" y="1851"/>
                  <a:pt x="1100" y="1851"/>
                </a:cubicBezTo>
                <a:cubicBezTo>
                  <a:pt x="1100" y="1851"/>
                  <a:pt x="1100" y="1851"/>
                  <a:pt x="1100" y="1851"/>
                </a:cubicBezTo>
                <a:cubicBezTo>
                  <a:pt x="1100" y="1851"/>
                  <a:pt x="1100" y="1851"/>
                  <a:pt x="1100" y="1851"/>
                </a:cubicBezTo>
                <a:cubicBezTo>
                  <a:pt x="1100" y="1851"/>
                  <a:pt x="1101" y="1852"/>
                  <a:pt x="1101" y="1852"/>
                </a:cubicBezTo>
                <a:cubicBezTo>
                  <a:pt x="1101" y="1852"/>
                  <a:pt x="1101" y="1852"/>
                  <a:pt x="1101" y="1852"/>
                </a:cubicBezTo>
                <a:cubicBezTo>
                  <a:pt x="1101" y="1852"/>
                  <a:pt x="1101" y="1852"/>
                  <a:pt x="1101" y="1852"/>
                </a:cubicBezTo>
                <a:cubicBezTo>
                  <a:pt x="1101" y="1852"/>
                  <a:pt x="1101" y="1852"/>
                  <a:pt x="1101" y="1852"/>
                </a:cubicBezTo>
                <a:cubicBezTo>
                  <a:pt x="1102" y="1852"/>
                  <a:pt x="1102" y="1852"/>
                  <a:pt x="1102" y="1852"/>
                </a:cubicBezTo>
                <a:cubicBezTo>
                  <a:pt x="1102" y="1852"/>
                  <a:pt x="1102" y="1852"/>
                  <a:pt x="1103" y="1852"/>
                </a:cubicBezTo>
                <a:cubicBezTo>
                  <a:pt x="1103" y="1852"/>
                  <a:pt x="1103" y="1852"/>
                  <a:pt x="1103" y="1852"/>
                </a:cubicBezTo>
                <a:cubicBezTo>
                  <a:pt x="1103" y="1852"/>
                  <a:pt x="1103" y="1852"/>
                  <a:pt x="1103" y="1852"/>
                </a:cubicBezTo>
                <a:cubicBezTo>
                  <a:pt x="1230" y="1714"/>
                  <a:pt x="1230" y="1714"/>
                  <a:pt x="1230" y="1714"/>
                </a:cubicBezTo>
                <a:cubicBezTo>
                  <a:pt x="1230" y="1714"/>
                  <a:pt x="1230" y="1714"/>
                  <a:pt x="1230" y="1714"/>
                </a:cubicBezTo>
                <a:cubicBezTo>
                  <a:pt x="1230" y="1714"/>
                  <a:pt x="1230" y="1714"/>
                  <a:pt x="1230" y="1714"/>
                </a:cubicBezTo>
                <a:cubicBezTo>
                  <a:pt x="1232" y="1714"/>
                  <a:pt x="1232" y="1714"/>
                  <a:pt x="1232" y="1714"/>
                </a:cubicBezTo>
                <a:lnTo>
                  <a:pt x="1097" y="1860"/>
                </a:lnTo>
                <a:close/>
                <a:moveTo>
                  <a:pt x="1105" y="1845"/>
                </a:moveTo>
                <a:cubicBezTo>
                  <a:pt x="1157" y="1693"/>
                  <a:pt x="1157" y="1693"/>
                  <a:pt x="1157" y="1693"/>
                </a:cubicBezTo>
                <a:cubicBezTo>
                  <a:pt x="1227" y="1713"/>
                  <a:pt x="1227" y="1713"/>
                  <a:pt x="1227" y="1713"/>
                </a:cubicBezTo>
                <a:cubicBezTo>
                  <a:pt x="1227" y="1713"/>
                  <a:pt x="1227" y="1713"/>
                  <a:pt x="1227" y="1713"/>
                </a:cubicBezTo>
                <a:lnTo>
                  <a:pt x="1105" y="1845"/>
                </a:lnTo>
                <a:close/>
                <a:moveTo>
                  <a:pt x="1158" y="1690"/>
                </a:moveTo>
                <a:cubicBezTo>
                  <a:pt x="1160" y="1683"/>
                  <a:pt x="1160" y="1683"/>
                  <a:pt x="1160" y="1683"/>
                </a:cubicBezTo>
                <a:cubicBezTo>
                  <a:pt x="1225" y="1701"/>
                  <a:pt x="1225" y="1701"/>
                  <a:pt x="1225" y="1701"/>
                </a:cubicBezTo>
                <a:cubicBezTo>
                  <a:pt x="1225" y="1701"/>
                  <a:pt x="1225" y="1701"/>
                  <a:pt x="1225" y="1701"/>
                </a:cubicBezTo>
                <a:cubicBezTo>
                  <a:pt x="1226" y="1710"/>
                  <a:pt x="1226" y="1710"/>
                  <a:pt x="1226" y="1710"/>
                </a:cubicBezTo>
                <a:lnTo>
                  <a:pt x="1158" y="1690"/>
                </a:lnTo>
                <a:close/>
                <a:moveTo>
                  <a:pt x="1226" y="1648"/>
                </a:moveTo>
                <a:cubicBezTo>
                  <a:pt x="1208" y="1547"/>
                  <a:pt x="1208" y="1547"/>
                  <a:pt x="1208" y="1547"/>
                </a:cubicBezTo>
                <a:cubicBezTo>
                  <a:pt x="1233" y="1519"/>
                  <a:pt x="1233" y="1519"/>
                  <a:pt x="1233" y="1519"/>
                </a:cubicBezTo>
                <a:lnTo>
                  <a:pt x="1226" y="1648"/>
                </a:lnTo>
                <a:close/>
                <a:moveTo>
                  <a:pt x="1236" y="1515"/>
                </a:moveTo>
                <a:cubicBezTo>
                  <a:pt x="1245" y="1505"/>
                  <a:pt x="1245" y="1505"/>
                  <a:pt x="1245" y="1505"/>
                </a:cubicBezTo>
                <a:cubicBezTo>
                  <a:pt x="1237" y="1668"/>
                  <a:pt x="1237" y="1668"/>
                  <a:pt x="1237" y="1668"/>
                </a:cubicBezTo>
                <a:cubicBezTo>
                  <a:pt x="1237" y="1668"/>
                  <a:pt x="1237" y="1668"/>
                  <a:pt x="1237" y="1668"/>
                </a:cubicBezTo>
                <a:cubicBezTo>
                  <a:pt x="1237" y="1668"/>
                  <a:pt x="1237" y="1668"/>
                  <a:pt x="1237" y="1668"/>
                </a:cubicBezTo>
                <a:cubicBezTo>
                  <a:pt x="1237" y="1669"/>
                  <a:pt x="1237" y="1669"/>
                  <a:pt x="1237" y="1669"/>
                </a:cubicBezTo>
                <a:cubicBezTo>
                  <a:pt x="1237" y="1669"/>
                  <a:pt x="1237" y="1669"/>
                  <a:pt x="1237" y="1669"/>
                </a:cubicBezTo>
                <a:cubicBezTo>
                  <a:pt x="1237" y="1669"/>
                  <a:pt x="1237" y="1669"/>
                  <a:pt x="1237" y="1669"/>
                </a:cubicBezTo>
                <a:cubicBezTo>
                  <a:pt x="1237" y="1669"/>
                  <a:pt x="1237" y="1669"/>
                  <a:pt x="1237" y="1669"/>
                </a:cubicBezTo>
                <a:cubicBezTo>
                  <a:pt x="1237" y="1669"/>
                  <a:pt x="1237" y="1669"/>
                  <a:pt x="1238" y="1669"/>
                </a:cubicBezTo>
                <a:cubicBezTo>
                  <a:pt x="1238" y="1669"/>
                  <a:pt x="1238" y="1670"/>
                  <a:pt x="1238" y="1670"/>
                </a:cubicBezTo>
                <a:cubicBezTo>
                  <a:pt x="1238" y="1670"/>
                  <a:pt x="1238" y="1670"/>
                  <a:pt x="1238" y="1670"/>
                </a:cubicBezTo>
                <a:cubicBezTo>
                  <a:pt x="1238" y="1670"/>
                  <a:pt x="1238" y="1670"/>
                  <a:pt x="1238" y="1670"/>
                </a:cubicBezTo>
                <a:cubicBezTo>
                  <a:pt x="1238" y="1670"/>
                  <a:pt x="1238" y="1670"/>
                  <a:pt x="1238" y="1670"/>
                </a:cubicBezTo>
                <a:cubicBezTo>
                  <a:pt x="1238" y="1670"/>
                  <a:pt x="1238" y="1670"/>
                  <a:pt x="1238" y="1670"/>
                </a:cubicBezTo>
                <a:cubicBezTo>
                  <a:pt x="1238" y="1670"/>
                  <a:pt x="1239" y="1669"/>
                  <a:pt x="1239" y="1669"/>
                </a:cubicBezTo>
                <a:cubicBezTo>
                  <a:pt x="1239" y="1669"/>
                  <a:pt x="1239" y="1669"/>
                  <a:pt x="1239" y="1669"/>
                </a:cubicBezTo>
                <a:cubicBezTo>
                  <a:pt x="1239" y="1669"/>
                  <a:pt x="1239" y="1669"/>
                  <a:pt x="1239" y="1669"/>
                </a:cubicBezTo>
                <a:cubicBezTo>
                  <a:pt x="1321" y="1419"/>
                  <a:pt x="1321" y="1419"/>
                  <a:pt x="1321" y="1419"/>
                </a:cubicBezTo>
                <a:cubicBezTo>
                  <a:pt x="1328" y="1411"/>
                  <a:pt x="1328" y="1411"/>
                  <a:pt x="1328" y="1411"/>
                </a:cubicBezTo>
                <a:cubicBezTo>
                  <a:pt x="1235" y="1696"/>
                  <a:pt x="1235" y="1696"/>
                  <a:pt x="1235" y="1696"/>
                </a:cubicBezTo>
                <a:cubicBezTo>
                  <a:pt x="1229" y="1660"/>
                  <a:pt x="1229" y="1660"/>
                  <a:pt x="1229" y="1660"/>
                </a:cubicBezTo>
                <a:lnTo>
                  <a:pt x="1236" y="1515"/>
                </a:lnTo>
                <a:close/>
                <a:moveTo>
                  <a:pt x="1249" y="1491"/>
                </a:moveTo>
                <a:cubicBezTo>
                  <a:pt x="1251" y="1453"/>
                  <a:pt x="1251" y="1453"/>
                  <a:pt x="1251" y="1453"/>
                </a:cubicBezTo>
                <a:cubicBezTo>
                  <a:pt x="1282" y="1386"/>
                  <a:pt x="1282" y="1386"/>
                  <a:pt x="1282" y="1386"/>
                </a:cubicBezTo>
                <a:cubicBezTo>
                  <a:pt x="1325" y="1399"/>
                  <a:pt x="1325" y="1399"/>
                  <a:pt x="1325" y="1399"/>
                </a:cubicBezTo>
                <a:cubicBezTo>
                  <a:pt x="1322" y="1409"/>
                  <a:pt x="1322" y="1409"/>
                  <a:pt x="1322" y="1409"/>
                </a:cubicBezTo>
                <a:lnTo>
                  <a:pt x="1249" y="1491"/>
                </a:lnTo>
                <a:close/>
                <a:moveTo>
                  <a:pt x="1458" y="999"/>
                </a:moveTo>
                <a:cubicBezTo>
                  <a:pt x="1291" y="1296"/>
                  <a:pt x="1291" y="1296"/>
                  <a:pt x="1291" y="1296"/>
                </a:cubicBezTo>
                <a:cubicBezTo>
                  <a:pt x="1349" y="1123"/>
                  <a:pt x="1349" y="1123"/>
                  <a:pt x="1349" y="1123"/>
                </a:cubicBezTo>
                <a:cubicBezTo>
                  <a:pt x="1464" y="986"/>
                  <a:pt x="1464" y="986"/>
                  <a:pt x="1464" y="986"/>
                </a:cubicBezTo>
                <a:lnTo>
                  <a:pt x="1458" y="999"/>
                </a:lnTo>
                <a:close/>
                <a:moveTo>
                  <a:pt x="1200" y="705"/>
                </a:moveTo>
                <a:cubicBezTo>
                  <a:pt x="1207" y="707"/>
                  <a:pt x="1207" y="707"/>
                  <a:pt x="1207" y="707"/>
                </a:cubicBezTo>
                <a:cubicBezTo>
                  <a:pt x="1253" y="836"/>
                  <a:pt x="1253" y="836"/>
                  <a:pt x="1253" y="836"/>
                </a:cubicBezTo>
                <a:cubicBezTo>
                  <a:pt x="1253" y="837"/>
                  <a:pt x="1253" y="837"/>
                  <a:pt x="1253" y="837"/>
                </a:cubicBezTo>
                <a:cubicBezTo>
                  <a:pt x="1253" y="837"/>
                  <a:pt x="1254" y="837"/>
                  <a:pt x="1254" y="837"/>
                </a:cubicBezTo>
                <a:cubicBezTo>
                  <a:pt x="1254" y="837"/>
                  <a:pt x="1254" y="837"/>
                  <a:pt x="1254" y="837"/>
                </a:cubicBezTo>
                <a:cubicBezTo>
                  <a:pt x="1254" y="837"/>
                  <a:pt x="1254" y="837"/>
                  <a:pt x="1254" y="837"/>
                </a:cubicBezTo>
                <a:cubicBezTo>
                  <a:pt x="1255" y="837"/>
                  <a:pt x="1255" y="837"/>
                  <a:pt x="1255" y="837"/>
                </a:cubicBezTo>
                <a:cubicBezTo>
                  <a:pt x="1412" y="785"/>
                  <a:pt x="1412" y="785"/>
                  <a:pt x="1412" y="785"/>
                </a:cubicBezTo>
                <a:cubicBezTo>
                  <a:pt x="1412" y="785"/>
                  <a:pt x="1412" y="785"/>
                  <a:pt x="1412" y="785"/>
                </a:cubicBezTo>
                <a:cubicBezTo>
                  <a:pt x="1412" y="785"/>
                  <a:pt x="1413" y="785"/>
                  <a:pt x="1413" y="785"/>
                </a:cubicBezTo>
                <a:cubicBezTo>
                  <a:pt x="1413" y="785"/>
                  <a:pt x="1413" y="784"/>
                  <a:pt x="1413" y="784"/>
                </a:cubicBezTo>
                <a:cubicBezTo>
                  <a:pt x="1413" y="784"/>
                  <a:pt x="1413" y="784"/>
                  <a:pt x="1413" y="784"/>
                </a:cubicBezTo>
                <a:cubicBezTo>
                  <a:pt x="1414" y="780"/>
                  <a:pt x="1414" y="780"/>
                  <a:pt x="1414" y="780"/>
                </a:cubicBezTo>
                <a:cubicBezTo>
                  <a:pt x="1418" y="792"/>
                  <a:pt x="1418" y="792"/>
                  <a:pt x="1418" y="792"/>
                </a:cubicBezTo>
                <a:cubicBezTo>
                  <a:pt x="1346" y="1115"/>
                  <a:pt x="1346" y="1115"/>
                  <a:pt x="1346" y="1115"/>
                </a:cubicBezTo>
                <a:lnTo>
                  <a:pt x="1200" y="705"/>
                </a:lnTo>
                <a:close/>
                <a:moveTo>
                  <a:pt x="1417" y="779"/>
                </a:moveTo>
                <a:cubicBezTo>
                  <a:pt x="1421" y="781"/>
                  <a:pt x="1421" y="781"/>
                  <a:pt x="1421" y="781"/>
                </a:cubicBezTo>
                <a:cubicBezTo>
                  <a:pt x="1419" y="787"/>
                  <a:pt x="1419" y="787"/>
                  <a:pt x="1419" y="787"/>
                </a:cubicBezTo>
                <a:lnTo>
                  <a:pt x="1417" y="779"/>
                </a:lnTo>
                <a:close/>
                <a:moveTo>
                  <a:pt x="1422" y="803"/>
                </a:moveTo>
                <a:cubicBezTo>
                  <a:pt x="1435" y="837"/>
                  <a:pt x="1435" y="837"/>
                  <a:pt x="1435" y="837"/>
                </a:cubicBezTo>
                <a:cubicBezTo>
                  <a:pt x="1407" y="871"/>
                  <a:pt x="1407" y="871"/>
                  <a:pt x="1407" y="871"/>
                </a:cubicBezTo>
                <a:lnTo>
                  <a:pt x="1422" y="803"/>
                </a:lnTo>
                <a:close/>
                <a:moveTo>
                  <a:pt x="1423" y="798"/>
                </a:moveTo>
                <a:cubicBezTo>
                  <a:pt x="1426" y="788"/>
                  <a:pt x="1426" y="788"/>
                  <a:pt x="1426" y="788"/>
                </a:cubicBezTo>
                <a:cubicBezTo>
                  <a:pt x="1426" y="787"/>
                  <a:pt x="1426" y="787"/>
                  <a:pt x="1426" y="787"/>
                </a:cubicBezTo>
                <a:cubicBezTo>
                  <a:pt x="1433" y="808"/>
                  <a:pt x="1433" y="808"/>
                  <a:pt x="1433" y="808"/>
                </a:cubicBezTo>
                <a:cubicBezTo>
                  <a:pt x="1434" y="808"/>
                  <a:pt x="1434" y="808"/>
                  <a:pt x="1434" y="808"/>
                </a:cubicBezTo>
                <a:cubicBezTo>
                  <a:pt x="1434" y="808"/>
                  <a:pt x="1434" y="809"/>
                  <a:pt x="1434" y="809"/>
                </a:cubicBezTo>
                <a:cubicBezTo>
                  <a:pt x="1434" y="809"/>
                  <a:pt x="1434" y="809"/>
                  <a:pt x="1434" y="809"/>
                </a:cubicBezTo>
                <a:cubicBezTo>
                  <a:pt x="1434" y="809"/>
                  <a:pt x="1434" y="809"/>
                  <a:pt x="1434" y="809"/>
                </a:cubicBezTo>
                <a:cubicBezTo>
                  <a:pt x="1434" y="809"/>
                  <a:pt x="1435" y="809"/>
                  <a:pt x="1435" y="809"/>
                </a:cubicBezTo>
                <a:cubicBezTo>
                  <a:pt x="1435" y="809"/>
                  <a:pt x="1435" y="809"/>
                  <a:pt x="1435" y="809"/>
                </a:cubicBezTo>
                <a:cubicBezTo>
                  <a:pt x="1435" y="809"/>
                  <a:pt x="1436" y="809"/>
                  <a:pt x="1436" y="809"/>
                </a:cubicBezTo>
                <a:cubicBezTo>
                  <a:pt x="1436" y="809"/>
                  <a:pt x="1436" y="809"/>
                  <a:pt x="1436" y="809"/>
                </a:cubicBezTo>
                <a:cubicBezTo>
                  <a:pt x="1460" y="788"/>
                  <a:pt x="1460" y="788"/>
                  <a:pt x="1460" y="788"/>
                </a:cubicBezTo>
                <a:cubicBezTo>
                  <a:pt x="1471" y="790"/>
                  <a:pt x="1471" y="790"/>
                  <a:pt x="1471" y="790"/>
                </a:cubicBezTo>
                <a:cubicBezTo>
                  <a:pt x="1447" y="810"/>
                  <a:pt x="1447" y="810"/>
                  <a:pt x="1447" y="810"/>
                </a:cubicBezTo>
                <a:cubicBezTo>
                  <a:pt x="1447" y="810"/>
                  <a:pt x="1447" y="810"/>
                  <a:pt x="1447" y="810"/>
                </a:cubicBezTo>
                <a:cubicBezTo>
                  <a:pt x="1447" y="811"/>
                  <a:pt x="1446" y="811"/>
                  <a:pt x="1446" y="811"/>
                </a:cubicBezTo>
                <a:cubicBezTo>
                  <a:pt x="1446" y="811"/>
                  <a:pt x="1446" y="811"/>
                  <a:pt x="1446" y="811"/>
                </a:cubicBezTo>
                <a:cubicBezTo>
                  <a:pt x="1446" y="811"/>
                  <a:pt x="1446" y="811"/>
                  <a:pt x="1446" y="811"/>
                </a:cubicBezTo>
                <a:cubicBezTo>
                  <a:pt x="1446" y="812"/>
                  <a:pt x="1446" y="812"/>
                  <a:pt x="1447" y="812"/>
                </a:cubicBezTo>
                <a:cubicBezTo>
                  <a:pt x="1447" y="812"/>
                  <a:pt x="1447" y="812"/>
                  <a:pt x="1447" y="812"/>
                </a:cubicBezTo>
                <a:cubicBezTo>
                  <a:pt x="1447" y="812"/>
                  <a:pt x="1447" y="812"/>
                  <a:pt x="1447" y="812"/>
                </a:cubicBezTo>
                <a:cubicBezTo>
                  <a:pt x="1447" y="813"/>
                  <a:pt x="1447" y="813"/>
                  <a:pt x="1447" y="813"/>
                </a:cubicBezTo>
                <a:cubicBezTo>
                  <a:pt x="1447" y="813"/>
                  <a:pt x="1447" y="813"/>
                  <a:pt x="1447" y="813"/>
                </a:cubicBezTo>
                <a:cubicBezTo>
                  <a:pt x="1447" y="813"/>
                  <a:pt x="1447" y="813"/>
                  <a:pt x="1447" y="813"/>
                </a:cubicBezTo>
                <a:cubicBezTo>
                  <a:pt x="1452" y="815"/>
                  <a:pt x="1452" y="815"/>
                  <a:pt x="1452" y="815"/>
                </a:cubicBezTo>
                <a:cubicBezTo>
                  <a:pt x="1449" y="819"/>
                  <a:pt x="1449" y="819"/>
                  <a:pt x="1449" y="819"/>
                </a:cubicBezTo>
                <a:cubicBezTo>
                  <a:pt x="1439" y="816"/>
                  <a:pt x="1439" y="816"/>
                  <a:pt x="1439" y="816"/>
                </a:cubicBezTo>
                <a:cubicBezTo>
                  <a:pt x="1439" y="816"/>
                  <a:pt x="1439" y="816"/>
                  <a:pt x="1439" y="816"/>
                </a:cubicBezTo>
                <a:cubicBezTo>
                  <a:pt x="1439" y="816"/>
                  <a:pt x="1438" y="816"/>
                  <a:pt x="1438" y="816"/>
                </a:cubicBezTo>
                <a:cubicBezTo>
                  <a:pt x="1438" y="816"/>
                  <a:pt x="1438" y="816"/>
                  <a:pt x="1438" y="816"/>
                </a:cubicBezTo>
                <a:cubicBezTo>
                  <a:pt x="1438" y="816"/>
                  <a:pt x="1438" y="816"/>
                  <a:pt x="1438" y="816"/>
                </a:cubicBezTo>
                <a:cubicBezTo>
                  <a:pt x="1438" y="816"/>
                  <a:pt x="1438" y="816"/>
                  <a:pt x="1438" y="816"/>
                </a:cubicBezTo>
                <a:cubicBezTo>
                  <a:pt x="1438" y="816"/>
                  <a:pt x="1438" y="816"/>
                  <a:pt x="1438" y="816"/>
                </a:cubicBezTo>
                <a:cubicBezTo>
                  <a:pt x="1438" y="816"/>
                  <a:pt x="1437" y="816"/>
                  <a:pt x="1437" y="816"/>
                </a:cubicBezTo>
                <a:cubicBezTo>
                  <a:pt x="1437" y="816"/>
                  <a:pt x="1437" y="817"/>
                  <a:pt x="1437" y="817"/>
                </a:cubicBezTo>
                <a:cubicBezTo>
                  <a:pt x="1437" y="817"/>
                  <a:pt x="1437" y="817"/>
                  <a:pt x="1437" y="817"/>
                </a:cubicBezTo>
                <a:cubicBezTo>
                  <a:pt x="1437" y="817"/>
                  <a:pt x="1437" y="817"/>
                  <a:pt x="1437" y="817"/>
                </a:cubicBezTo>
                <a:cubicBezTo>
                  <a:pt x="1437" y="817"/>
                  <a:pt x="1437" y="817"/>
                  <a:pt x="1437" y="817"/>
                </a:cubicBezTo>
                <a:cubicBezTo>
                  <a:pt x="1437" y="817"/>
                  <a:pt x="1437" y="817"/>
                  <a:pt x="1437" y="817"/>
                </a:cubicBezTo>
                <a:cubicBezTo>
                  <a:pt x="1437" y="818"/>
                  <a:pt x="1437" y="818"/>
                  <a:pt x="1437" y="818"/>
                </a:cubicBezTo>
                <a:cubicBezTo>
                  <a:pt x="1437" y="818"/>
                  <a:pt x="1437" y="818"/>
                  <a:pt x="1437" y="818"/>
                </a:cubicBezTo>
                <a:cubicBezTo>
                  <a:pt x="1441" y="829"/>
                  <a:pt x="1441" y="829"/>
                  <a:pt x="1441" y="829"/>
                </a:cubicBezTo>
                <a:cubicBezTo>
                  <a:pt x="1437" y="834"/>
                  <a:pt x="1437" y="834"/>
                  <a:pt x="1437" y="834"/>
                </a:cubicBezTo>
                <a:lnTo>
                  <a:pt x="1423" y="798"/>
                </a:lnTo>
                <a:close/>
                <a:moveTo>
                  <a:pt x="1437" y="844"/>
                </a:moveTo>
                <a:cubicBezTo>
                  <a:pt x="1446" y="868"/>
                  <a:pt x="1446" y="868"/>
                  <a:pt x="1446" y="868"/>
                </a:cubicBezTo>
                <a:cubicBezTo>
                  <a:pt x="1382" y="984"/>
                  <a:pt x="1382" y="984"/>
                  <a:pt x="1382" y="984"/>
                </a:cubicBezTo>
                <a:cubicBezTo>
                  <a:pt x="1404" y="885"/>
                  <a:pt x="1404" y="885"/>
                  <a:pt x="1404" y="885"/>
                </a:cubicBezTo>
                <a:lnTo>
                  <a:pt x="1437" y="844"/>
                </a:lnTo>
                <a:close/>
                <a:moveTo>
                  <a:pt x="1449" y="875"/>
                </a:moveTo>
                <a:cubicBezTo>
                  <a:pt x="1457" y="898"/>
                  <a:pt x="1457" y="898"/>
                  <a:pt x="1457" y="898"/>
                </a:cubicBezTo>
                <a:cubicBezTo>
                  <a:pt x="1391" y="979"/>
                  <a:pt x="1391" y="979"/>
                  <a:pt x="1391" y="979"/>
                </a:cubicBezTo>
                <a:lnTo>
                  <a:pt x="1449" y="875"/>
                </a:lnTo>
                <a:close/>
                <a:moveTo>
                  <a:pt x="1451" y="872"/>
                </a:moveTo>
                <a:cubicBezTo>
                  <a:pt x="1454" y="865"/>
                  <a:pt x="1454" y="865"/>
                  <a:pt x="1454" y="865"/>
                </a:cubicBezTo>
                <a:cubicBezTo>
                  <a:pt x="1464" y="890"/>
                  <a:pt x="1464" y="890"/>
                  <a:pt x="1464" y="890"/>
                </a:cubicBezTo>
                <a:cubicBezTo>
                  <a:pt x="1459" y="895"/>
                  <a:pt x="1459" y="895"/>
                  <a:pt x="1459" y="895"/>
                </a:cubicBezTo>
                <a:lnTo>
                  <a:pt x="1451" y="872"/>
                </a:lnTo>
                <a:close/>
                <a:moveTo>
                  <a:pt x="1465" y="893"/>
                </a:moveTo>
                <a:cubicBezTo>
                  <a:pt x="1465" y="894"/>
                  <a:pt x="1465" y="894"/>
                  <a:pt x="1465" y="894"/>
                </a:cubicBezTo>
                <a:cubicBezTo>
                  <a:pt x="1461" y="900"/>
                  <a:pt x="1461" y="900"/>
                  <a:pt x="1461" y="900"/>
                </a:cubicBezTo>
                <a:cubicBezTo>
                  <a:pt x="1461" y="898"/>
                  <a:pt x="1461" y="898"/>
                  <a:pt x="1461" y="898"/>
                </a:cubicBezTo>
                <a:lnTo>
                  <a:pt x="1465" y="893"/>
                </a:lnTo>
                <a:close/>
                <a:moveTo>
                  <a:pt x="1460" y="905"/>
                </a:moveTo>
                <a:cubicBezTo>
                  <a:pt x="1477" y="951"/>
                  <a:pt x="1477" y="951"/>
                  <a:pt x="1477" y="951"/>
                </a:cubicBezTo>
                <a:cubicBezTo>
                  <a:pt x="1385" y="996"/>
                  <a:pt x="1385" y="996"/>
                  <a:pt x="1385" y="996"/>
                </a:cubicBezTo>
                <a:lnTo>
                  <a:pt x="1460" y="905"/>
                </a:lnTo>
                <a:close/>
                <a:moveTo>
                  <a:pt x="1462" y="903"/>
                </a:moveTo>
                <a:cubicBezTo>
                  <a:pt x="1466" y="897"/>
                  <a:pt x="1466" y="897"/>
                  <a:pt x="1466" y="897"/>
                </a:cubicBezTo>
                <a:cubicBezTo>
                  <a:pt x="1476" y="924"/>
                  <a:pt x="1476" y="924"/>
                  <a:pt x="1476" y="924"/>
                </a:cubicBezTo>
                <a:cubicBezTo>
                  <a:pt x="1476" y="924"/>
                  <a:pt x="1477" y="924"/>
                  <a:pt x="1477" y="924"/>
                </a:cubicBezTo>
                <a:cubicBezTo>
                  <a:pt x="1477" y="925"/>
                  <a:pt x="1477" y="925"/>
                  <a:pt x="1477" y="925"/>
                </a:cubicBezTo>
                <a:cubicBezTo>
                  <a:pt x="1477" y="925"/>
                  <a:pt x="1477" y="925"/>
                  <a:pt x="1477" y="925"/>
                </a:cubicBezTo>
                <a:cubicBezTo>
                  <a:pt x="1477" y="925"/>
                  <a:pt x="1477" y="925"/>
                  <a:pt x="1477" y="925"/>
                </a:cubicBezTo>
                <a:cubicBezTo>
                  <a:pt x="1478" y="925"/>
                  <a:pt x="1478" y="925"/>
                  <a:pt x="1478" y="925"/>
                </a:cubicBezTo>
                <a:cubicBezTo>
                  <a:pt x="1478" y="925"/>
                  <a:pt x="1478" y="925"/>
                  <a:pt x="1478" y="925"/>
                </a:cubicBezTo>
                <a:cubicBezTo>
                  <a:pt x="1478" y="925"/>
                  <a:pt x="1478" y="925"/>
                  <a:pt x="1478" y="925"/>
                </a:cubicBezTo>
                <a:cubicBezTo>
                  <a:pt x="1478" y="925"/>
                  <a:pt x="1479" y="925"/>
                  <a:pt x="1479" y="925"/>
                </a:cubicBezTo>
                <a:cubicBezTo>
                  <a:pt x="1479" y="925"/>
                  <a:pt x="1479" y="925"/>
                  <a:pt x="1479" y="925"/>
                </a:cubicBezTo>
                <a:cubicBezTo>
                  <a:pt x="1479" y="925"/>
                  <a:pt x="1479" y="924"/>
                  <a:pt x="1479" y="924"/>
                </a:cubicBezTo>
                <a:cubicBezTo>
                  <a:pt x="1479" y="924"/>
                  <a:pt x="1479" y="924"/>
                  <a:pt x="1479" y="924"/>
                </a:cubicBezTo>
                <a:cubicBezTo>
                  <a:pt x="1491" y="867"/>
                  <a:pt x="1491" y="867"/>
                  <a:pt x="1491" y="867"/>
                </a:cubicBezTo>
                <a:cubicBezTo>
                  <a:pt x="1496" y="861"/>
                  <a:pt x="1496" y="861"/>
                  <a:pt x="1496" y="861"/>
                </a:cubicBezTo>
                <a:cubicBezTo>
                  <a:pt x="1478" y="947"/>
                  <a:pt x="1478" y="947"/>
                  <a:pt x="1478" y="947"/>
                </a:cubicBezTo>
                <a:lnTo>
                  <a:pt x="1462" y="903"/>
                </a:lnTo>
                <a:close/>
                <a:moveTo>
                  <a:pt x="1467" y="892"/>
                </a:moveTo>
                <a:cubicBezTo>
                  <a:pt x="1467" y="891"/>
                  <a:pt x="1467" y="891"/>
                  <a:pt x="1467" y="891"/>
                </a:cubicBezTo>
                <a:cubicBezTo>
                  <a:pt x="1489" y="864"/>
                  <a:pt x="1489" y="864"/>
                  <a:pt x="1489" y="864"/>
                </a:cubicBezTo>
                <a:cubicBezTo>
                  <a:pt x="1489" y="866"/>
                  <a:pt x="1489" y="866"/>
                  <a:pt x="1489" y="866"/>
                </a:cubicBezTo>
                <a:lnTo>
                  <a:pt x="1467" y="892"/>
                </a:lnTo>
                <a:close/>
                <a:moveTo>
                  <a:pt x="1487" y="872"/>
                </a:moveTo>
                <a:cubicBezTo>
                  <a:pt x="1477" y="919"/>
                  <a:pt x="1477" y="919"/>
                  <a:pt x="1477" y="919"/>
                </a:cubicBezTo>
                <a:cubicBezTo>
                  <a:pt x="1469" y="895"/>
                  <a:pt x="1469" y="895"/>
                  <a:pt x="1469" y="895"/>
                </a:cubicBezTo>
                <a:lnTo>
                  <a:pt x="1487" y="872"/>
                </a:lnTo>
                <a:close/>
                <a:moveTo>
                  <a:pt x="1490" y="858"/>
                </a:moveTo>
                <a:cubicBezTo>
                  <a:pt x="1466" y="887"/>
                  <a:pt x="1466" y="887"/>
                  <a:pt x="1466" y="887"/>
                </a:cubicBezTo>
                <a:cubicBezTo>
                  <a:pt x="1456" y="862"/>
                  <a:pt x="1456" y="862"/>
                  <a:pt x="1456" y="862"/>
                </a:cubicBezTo>
                <a:cubicBezTo>
                  <a:pt x="1474" y="831"/>
                  <a:pt x="1474" y="831"/>
                  <a:pt x="1474" y="831"/>
                </a:cubicBezTo>
                <a:cubicBezTo>
                  <a:pt x="1495" y="838"/>
                  <a:pt x="1495" y="838"/>
                  <a:pt x="1495" y="838"/>
                </a:cubicBezTo>
                <a:lnTo>
                  <a:pt x="1490" y="858"/>
                </a:lnTo>
                <a:close/>
                <a:moveTo>
                  <a:pt x="1498" y="838"/>
                </a:moveTo>
                <a:cubicBezTo>
                  <a:pt x="1498" y="837"/>
                  <a:pt x="1498" y="837"/>
                  <a:pt x="1498" y="837"/>
                </a:cubicBezTo>
                <a:cubicBezTo>
                  <a:pt x="1498" y="837"/>
                  <a:pt x="1498" y="837"/>
                  <a:pt x="1498" y="837"/>
                </a:cubicBezTo>
                <a:cubicBezTo>
                  <a:pt x="1498" y="837"/>
                  <a:pt x="1498" y="837"/>
                  <a:pt x="1498" y="837"/>
                </a:cubicBezTo>
                <a:cubicBezTo>
                  <a:pt x="1498" y="837"/>
                  <a:pt x="1498" y="837"/>
                  <a:pt x="1497" y="837"/>
                </a:cubicBezTo>
                <a:cubicBezTo>
                  <a:pt x="1497" y="836"/>
                  <a:pt x="1497" y="836"/>
                  <a:pt x="1497" y="836"/>
                </a:cubicBezTo>
                <a:cubicBezTo>
                  <a:pt x="1497" y="836"/>
                  <a:pt x="1497" y="836"/>
                  <a:pt x="1497" y="836"/>
                </a:cubicBezTo>
                <a:cubicBezTo>
                  <a:pt x="1497" y="836"/>
                  <a:pt x="1497" y="836"/>
                  <a:pt x="1497" y="836"/>
                </a:cubicBezTo>
                <a:cubicBezTo>
                  <a:pt x="1497" y="836"/>
                  <a:pt x="1497" y="836"/>
                  <a:pt x="1497" y="836"/>
                </a:cubicBezTo>
                <a:cubicBezTo>
                  <a:pt x="1475" y="828"/>
                  <a:pt x="1475" y="828"/>
                  <a:pt x="1475" y="828"/>
                </a:cubicBezTo>
                <a:cubicBezTo>
                  <a:pt x="1478" y="823"/>
                  <a:pt x="1478" y="823"/>
                  <a:pt x="1478" y="823"/>
                </a:cubicBezTo>
                <a:cubicBezTo>
                  <a:pt x="1498" y="830"/>
                  <a:pt x="1498" y="830"/>
                  <a:pt x="1498" y="830"/>
                </a:cubicBezTo>
                <a:cubicBezTo>
                  <a:pt x="1498" y="830"/>
                  <a:pt x="1498" y="830"/>
                  <a:pt x="1498" y="830"/>
                </a:cubicBezTo>
                <a:cubicBezTo>
                  <a:pt x="1498" y="830"/>
                  <a:pt x="1498" y="830"/>
                  <a:pt x="1498" y="830"/>
                </a:cubicBezTo>
                <a:cubicBezTo>
                  <a:pt x="1498" y="830"/>
                  <a:pt x="1498" y="830"/>
                  <a:pt x="1498" y="830"/>
                </a:cubicBezTo>
                <a:cubicBezTo>
                  <a:pt x="1498" y="830"/>
                  <a:pt x="1498" y="830"/>
                  <a:pt x="1498" y="830"/>
                </a:cubicBezTo>
                <a:cubicBezTo>
                  <a:pt x="1498" y="830"/>
                  <a:pt x="1499" y="830"/>
                  <a:pt x="1499" y="830"/>
                </a:cubicBezTo>
                <a:cubicBezTo>
                  <a:pt x="1499" y="830"/>
                  <a:pt x="1499" y="830"/>
                  <a:pt x="1499" y="830"/>
                </a:cubicBezTo>
                <a:cubicBezTo>
                  <a:pt x="1499" y="830"/>
                  <a:pt x="1499" y="829"/>
                  <a:pt x="1499" y="829"/>
                </a:cubicBezTo>
                <a:cubicBezTo>
                  <a:pt x="1499" y="829"/>
                  <a:pt x="1499" y="829"/>
                  <a:pt x="1499" y="829"/>
                </a:cubicBezTo>
                <a:cubicBezTo>
                  <a:pt x="1499" y="829"/>
                  <a:pt x="1499" y="829"/>
                  <a:pt x="1499" y="829"/>
                </a:cubicBezTo>
                <a:cubicBezTo>
                  <a:pt x="1506" y="796"/>
                  <a:pt x="1506" y="796"/>
                  <a:pt x="1506" y="796"/>
                </a:cubicBezTo>
                <a:cubicBezTo>
                  <a:pt x="1510" y="797"/>
                  <a:pt x="1510" y="797"/>
                  <a:pt x="1510" y="797"/>
                </a:cubicBezTo>
                <a:cubicBezTo>
                  <a:pt x="1500" y="847"/>
                  <a:pt x="1500" y="847"/>
                  <a:pt x="1500" y="847"/>
                </a:cubicBezTo>
                <a:cubicBezTo>
                  <a:pt x="1494" y="853"/>
                  <a:pt x="1494" y="853"/>
                  <a:pt x="1494" y="853"/>
                </a:cubicBezTo>
                <a:lnTo>
                  <a:pt x="1498" y="838"/>
                </a:lnTo>
                <a:close/>
                <a:moveTo>
                  <a:pt x="1507" y="793"/>
                </a:moveTo>
                <a:cubicBezTo>
                  <a:pt x="1508" y="790"/>
                  <a:pt x="1508" y="790"/>
                  <a:pt x="1508" y="790"/>
                </a:cubicBezTo>
                <a:cubicBezTo>
                  <a:pt x="1512" y="790"/>
                  <a:pt x="1512" y="790"/>
                  <a:pt x="1512" y="790"/>
                </a:cubicBezTo>
                <a:cubicBezTo>
                  <a:pt x="1511" y="794"/>
                  <a:pt x="1511" y="794"/>
                  <a:pt x="1511" y="794"/>
                </a:cubicBezTo>
                <a:lnTo>
                  <a:pt x="1507" y="793"/>
                </a:lnTo>
                <a:close/>
                <a:moveTo>
                  <a:pt x="1509" y="786"/>
                </a:moveTo>
                <a:cubicBezTo>
                  <a:pt x="1515" y="757"/>
                  <a:pt x="1515" y="757"/>
                  <a:pt x="1515" y="757"/>
                </a:cubicBezTo>
                <a:cubicBezTo>
                  <a:pt x="1521" y="746"/>
                  <a:pt x="1521" y="746"/>
                  <a:pt x="1521" y="746"/>
                </a:cubicBezTo>
                <a:cubicBezTo>
                  <a:pt x="1512" y="786"/>
                  <a:pt x="1512" y="786"/>
                  <a:pt x="1512" y="786"/>
                </a:cubicBezTo>
                <a:lnTo>
                  <a:pt x="1509" y="786"/>
                </a:lnTo>
                <a:close/>
                <a:moveTo>
                  <a:pt x="1527" y="747"/>
                </a:moveTo>
                <a:cubicBezTo>
                  <a:pt x="1590" y="800"/>
                  <a:pt x="1590" y="800"/>
                  <a:pt x="1590" y="800"/>
                </a:cubicBezTo>
                <a:cubicBezTo>
                  <a:pt x="1519" y="788"/>
                  <a:pt x="1519" y="788"/>
                  <a:pt x="1519" y="788"/>
                </a:cubicBezTo>
                <a:lnTo>
                  <a:pt x="1527" y="747"/>
                </a:lnTo>
                <a:close/>
                <a:moveTo>
                  <a:pt x="1530" y="735"/>
                </a:moveTo>
                <a:cubicBezTo>
                  <a:pt x="1536" y="706"/>
                  <a:pt x="1536" y="706"/>
                  <a:pt x="1536" y="706"/>
                </a:cubicBezTo>
                <a:cubicBezTo>
                  <a:pt x="1651" y="749"/>
                  <a:pt x="1651" y="749"/>
                  <a:pt x="1651" y="749"/>
                </a:cubicBezTo>
                <a:cubicBezTo>
                  <a:pt x="1608" y="801"/>
                  <a:pt x="1608" y="801"/>
                  <a:pt x="1608" y="801"/>
                </a:cubicBezTo>
                <a:lnTo>
                  <a:pt x="1530" y="735"/>
                </a:lnTo>
                <a:close/>
                <a:moveTo>
                  <a:pt x="1654" y="750"/>
                </a:moveTo>
                <a:cubicBezTo>
                  <a:pt x="1661" y="753"/>
                  <a:pt x="1661" y="753"/>
                  <a:pt x="1661" y="753"/>
                </a:cubicBezTo>
                <a:cubicBezTo>
                  <a:pt x="1620" y="801"/>
                  <a:pt x="1620" y="801"/>
                  <a:pt x="1620" y="801"/>
                </a:cubicBezTo>
                <a:cubicBezTo>
                  <a:pt x="1611" y="804"/>
                  <a:pt x="1611" y="804"/>
                  <a:pt x="1611" y="804"/>
                </a:cubicBezTo>
                <a:cubicBezTo>
                  <a:pt x="1610" y="803"/>
                  <a:pt x="1610" y="803"/>
                  <a:pt x="1610" y="803"/>
                </a:cubicBezTo>
                <a:lnTo>
                  <a:pt x="1654" y="750"/>
                </a:lnTo>
                <a:close/>
                <a:moveTo>
                  <a:pt x="1745" y="785"/>
                </a:moveTo>
                <a:cubicBezTo>
                  <a:pt x="1819" y="812"/>
                  <a:pt x="1819" y="812"/>
                  <a:pt x="1819" y="812"/>
                </a:cubicBezTo>
                <a:cubicBezTo>
                  <a:pt x="1802" y="832"/>
                  <a:pt x="1802" y="832"/>
                  <a:pt x="1802" y="832"/>
                </a:cubicBezTo>
                <a:lnTo>
                  <a:pt x="1745" y="785"/>
                </a:lnTo>
                <a:close/>
                <a:moveTo>
                  <a:pt x="1802" y="836"/>
                </a:moveTo>
                <a:cubicBezTo>
                  <a:pt x="1804" y="838"/>
                  <a:pt x="1804" y="838"/>
                  <a:pt x="1804" y="838"/>
                </a:cubicBezTo>
                <a:cubicBezTo>
                  <a:pt x="1801" y="837"/>
                  <a:pt x="1801" y="837"/>
                  <a:pt x="1801" y="837"/>
                </a:cubicBezTo>
                <a:lnTo>
                  <a:pt x="1802" y="836"/>
                </a:lnTo>
                <a:close/>
                <a:moveTo>
                  <a:pt x="1804" y="834"/>
                </a:moveTo>
                <a:cubicBezTo>
                  <a:pt x="1822" y="814"/>
                  <a:pt x="1822" y="814"/>
                  <a:pt x="1822" y="814"/>
                </a:cubicBezTo>
                <a:cubicBezTo>
                  <a:pt x="1828" y="816"/>
                  <a:pt x="1828" y="816"/>
                  <a:pt x="1828" y="816"/>
                </a:cubicBezTo>
                <a:cubicBezTo>
                  <a:pt x="1809" y="838"/>
                  <a:pt x="1809" y="838"/>
                  <a:pt x="1809" y="838"/>
                </a:cubicBezTo>
                <a:lnTo>
                  <a:pt x="1804" y="834"/>
                </a:lnTo>
                <a:close/>
                <a:moveTo>
                  <a:pt x="1831" y="817"/>
                </a:moveTo>
                <a:cubicBezTo>
                  <a:pt x="1960" y="866"/>
                  <a:pt x="1960" y="866"/>
                  <a:pt x="1960" y="866"/>
                </a:cubicBezTo>
                <a:cubicBezTo>
                  <a:pt x="1811" y="839"/>
                  <a:pt x="1811" y="839"/>
                  <a:pt x="1811" y="839"/>
                </a:cubicBezTo>
                <a:lnTo>
                  <a:pt x="1831" y="817"/>
                </a:lnTo>
                <a:close/>
                <a:moveTo>
                  <a:pt x="1833" y="815"/>
                </a:moveTo>
                <a:cubicBezTo>
                  <a:pt x="1836" y="811"/>
                  <a:pt x="1836" y="811"/>
                  <a:pt x="1836" y="811"/>
                </a:cubicBezTo>
                <a:cubicBezTo>
                  <a:pt x="1932" y="847"/>
                  <a:pt x="1932" y="847"/>
                  <a:pt x="1932" y="847"/>
                </a:cubicBezTo>
                <a:cubicBezTo>
                  <a:pt x="1956" y="861"/>
                  <a:pt x="1956" y="861"/>
                  <a:pt x="1956" y="861"/>
                </a:cubicBezTo>
                <a:lnTo>
                  <a:pt x="1833" y="815"/>
                </a:lnTo>
                <a:close/>
                <a:moveTo>
                  <a:pt x="1909" y="831"/>
                </a:moveTo>
                <a:cubicBezTo>
                  <a:pt x="1937" y="841"/>
                  <a:pt x="1937" y="841"/>
                  <a:pt x="1937" y="841"/>
                </a:cubicBezTo>
                <a:cubicBezTo>
                  <a:pt x="1961" y="855"/>
                  <a:pt x="1961" y="855"/>
                  <a:pt x="1961" y="855"/>
                </a:cubicBezTo>
                <a:cubicBezTo>
                  <a:pt x="1933" y="844"/>
                  <a:pt x="1933" y="844"/>
                  <a:pt x="1933" y="844"/>
                </a:cubicBezTo>
                <a:lnTo>
                  <a:pt x="1909" y="831"/>
                </a:lnTo>
                <a:close/>
                <a:moveTo>
                  <a:pt x="1476" y="461"/>
                </a:moveTo>
                <a:cubicBezTo>
                  <a:pt x="1476" y="461"/>
                  <a:pt x="1476" y="461"/>
                  <a:pt x="1476" y="461"/>
                </a:cubicBezTo>
                <a:cubicBezTo>
                  <a:pt x="1574" y="339"/>
                  <a:pt x="1574" y="339"/>
                  <a:pt x="1574" y="339"/>
                </a:cubicBezTo>
                <a:cubicBezTo>
                  <a:pt x="1628" y="359"/>
                  <a:pt x="1628" y="359"/>
                  <a:pt x="1628" y="359"/>
                </a:cubicBezTo>
                <a:cubicBezTo>
                  <a:pt x="1587" y="502"/>
                  <a:pt x="1587" y="502"/>
                  <a:pt x="1587" y="502"/>
                </a:cubicBezTo>
                <a:cubicBezTo>
                  <a:pt x="1575" y="518"/>
                  <a:pt x="1575" y="518"/>
                  <a:pt x="1575" y="518"/>
                </a:cubicBezTo>
                <a:cubicBezTo>
                  <a:pt x="1581" y="497"/>
                  <a:pt x="1581" y="497"/>
                  <a:pt x="1581" y="497"/>
                </a:cubicBezTo>
                <a:cubicBezTo>
                  <a:pt x="1581" y="497"/>
                  <a:pt x="1581" y="497"/>
                  <a:pt x="1581" y="497"/>
                </a:cubicBezTo>
                <a:cubicBezTo>
                  <a:pt x="1581" y="497"/>
                  <a:pt x="1581" y="497"/>
                  <a:pt x="1581" y="497"/>
                </a:cubicBezTo>
                <a:cubicBezTo>
                  <a:pt x="1597" y="443"/>
                  <a:pt x="1597" y="443"/>
                  <a:pt x="1597" y="443"/>
                </a:cubicBezTo>
                <a:cubicBezTo>
                  <a:pt x="1597" y="443"/>
                  <a:pt x="1597" y="443"/>
                  <a:pt x="1597" y="443"/>
                </a:cubicBezTo>
                <a:cubicBezTo>
                  <a:pt x="1597" y="443"/>
                  <a:pt x="1597" y="442"/>
                  <a:pt x="1597" y="442"/>
                </a:cubicBezTo>
                <a:cubicBezTo>
                  <a:pt x="1597" y="442"/>
                  <a:pt x="1597" y="442"/>
                  <a:pt x="1597" y="442"/>
                </a:cubicBezTo>
                <a:cubicBezTo>
                  <a:pt x="1597" y="442"/>
                  <a:pt x="1597" y="442"/>
                  <a:pt x="1597" y="442"/>
                </a:cubicBezTo>
                <a:cubicBezTo>
                  <a:pt x="1597" y="442"/>
                  <a:pt x="1597" y="442"/>
                  <a:pt x="1597" y="442"/>
                </a:cubicBezTo>
                <a:cubicBezTo>
                  <a:pt x="1597" y="442"/>
                  <a:pt x="1597" y="442"/>
                  <a:pt x="1597" y="442"/>
                </a:cubicBezTo>
                <a:cubicBezTo>
                  <a:pt x="1596" y="441"/>
                  <a:pt x="1596" y="441"/>
                  <a:pt x="1596" y="441"/>
                </a:cubicBezTo>
                <a:cubicBezTo>
                  <a:pt x="1596" y="441"/>
                  <a:pt x="1596" y="441"/>
                  <a:pt x="1596" y="441"/>
                </a:cubicBezTo>
                <a:cubicBezTo>
                  <a:pt x="1596" y="441"/>
                  <a:pt x="1596" y="441"/>
                  <a:pt x="1596" y="441"/>
                </a:cubicBezTo>
                <a:cubicBezTo>
                  <a:pt x="1596" y="441"/>
                  <a:pt x="1596" y="441"/>
                  <a:pt x="1596" y="441"/>
                </a:cubicBezTo>
                <a:cubicBezTo>
                  <a:pt x="1596" y="441"/>
                  <a:pt x="1596" y="441"/>
                  <a:pt x="1596" y="441"/>
                </a:cubicBezTo>
                <a:cubicBezTo>
                  <a:pt x="1596" y="441"/>
                  <a:pt x="1595" y="441"/>
                  <a:pt x="1595" y="441"/>
                </a:cubicBezTo>
                <a:cubicBezTo>
                  <a:pt x="1595" y="441"/>
                  <a:pt x="1595" y="441"/>
                  <a:pt x="1595" y="441"/>
                </a:cubicBezTo>
                <a:cubicBezTo>
                  <a:pt x="1595" y="441"/>
                  <a:pt x="1595" y="441"/>
                  <a:pt x="1595" y="441"/>
                </a:cubicBezTo>
                <a:cubicBezTo>
                  <a:pt x="1487" y="466"/>
                  <a:pt x="1487" y="466"/>
                  <a:pt x="1487" y="466"/>
                </a:cubicBezTo>
                <a:cubicBezTo>
                  <a:pt x="1486" y="466"/>
                  <a:pt x="1486" y="466"/>
                  <a:pt x="1486" y="466"/>
                </a:cubicBezTo>
                <a:cubicBezTo>
                  <a:pt x="1486" y="466"/>
                  <a:pt x="1486" y="466"/>
                  <a:pt x="1486" y="466"/>
                </a:cubicBezTo>
                <a:cubicBezTo>
                  <a:pt x="1486" y="466"/>
                  <a:pt x="1486" y="466"/>
                  <a:pt x="1486" y="466"/>
                </a:cubicBezTo>
                <a:cubicBezTo>
                  <a:pt x="1486" y="466"/>
                  <a:pt x="1486" y="466"/>
                  <a:pt x="1486" y="466"/>
                </a:cubicBezTo>
                <a:cubicBezTo>
                  <a:pt x="1486" y="466"/>
                  <a:pt x="1486" y="466"/>
                  <a:pt x="1486" y="466"/>
                </a:cubicBezTo>
                <a:cubicBezTo>
                  <a:pt x="1486" y="467"/>
                  <a:pt x="1486" y="467"/>
                  <a:pt x="1486" y="467"/>
                </a:cubicBezTo>
                <a:cubicBezTo>
                  <a:pt x="1486" y="467"/>
                  <a:pt x="1485" y="467"/>
                  <a:pt x="1485" y="467"/>
                </a:cubicBezTo>
                <a:cubicBezTo>
                  <a:pt x="1485" y="467"/>
                  <a:pt x="1485" y="467"/>
                  <a:pt x="1485" y="467"/>
                </a:cubicBezTo>
                <a:cubicBezTo>
                  <a:pt x="1485" y="467"/>
                  <a:pt x="1485" y="467"/>
                  <a:pt x="1485" y="468"/>
                </a:cubicBezTo>
                <a:cubicBezTo>
                  <a:pt x="1485" y="468"/>
                  <a:pt x="1485" y="468"/>
                  <a:pt x="1485" y="468"/>
                </a:cubicBezTo>
                <a:cubicBezTo>
                  <a:pt x="1485" y="468"/>
                  <a:pt x="1485" y="468"/>
                  <a:pt x="1486" y="468"/>
                </a:cubicBezTo>
                <a:cubicBezTo>
                  <a:pt x="1486" y="468"/>
                  <a:pt x="1486" y="468"/>
                  <a:pt x="1486" y="468"/>
                </a:cubicBezTo>
                <a:cubicBezTo>
                  <a:pt x="1536" y="567"/>
                  <a:pt x="1536" y="567"/>
                  <a:pt x="1536" y="567"/>
                </a:cubicBezTo>
                <a:cubicBezTo>
                  <a:pt x="1533" y="571"/>
                  <a:pt x="1533" y="571"/>
                  <a:pt x="1533" y="571"/>
                </a:cubicBezTo>
                <a:cubicBezTo>
                  <a:pt x="1480" y="469"/>
                  <a:pt x="1480" y="469"/>
                  <a:pt x="1480" y="469"/>
                </a:cubicBezTo>
                <a:cubicBezTo>
                  <a:pt x="1480" y="469"/>
                  <a:pt x="1480" y="469"/>
                  <a:pt x="1480" y="469"/>
                </a:cubicBezTo>
                <a:cubicBezTo>
                  <a:pt x="1480" y="469"/>
                  <a:pt x="1480" y="469"/>
                  <a:pt x="1480" y="469"/>
                </a:cubicBezTo>
                <a:cubicBezTo>
                  <a:pt x="1480" y="469"/>
                  <a:pt x="1480" y="469"/>
                  <a:pt x="1480" y="469"/>
                </a:cubicBezTo>
                <a:cubicBezTo>
                  <a:pt x="1480" y="469"/>
                  <a:pt x="1480" y="469"/>
                  <a:pt x="1480" y="469"/>
                </a:cubicBezTo>
                <a:cubicBezTo>
                  <a:pt x="1480" y="468"/>
                  <a:pt x="1480" y="468"/>
                  <a:pt x="1480" y="468"/>
                </a:cubicBezTo>
                <a:cubicBezTo>
                  <a:pt x="1480" y="468"/>
                  <a:pt x="1480" y="468"/>
                  <a:pt x="1480" y="468"/>
                </a:cubicBezTo>
                <a:cubicBezTo>
                  <a:pt x="1480" y="468"/>
                  <a:pt x="1480" y="468"/>
                  <a:pt x="1480" y="468"/>
                </a:cubicBezTo>
                <a:cubicBezTo>
                  <a:pt x="1479" y="468"/>
                  <a:pt x="1479" y="468"/>
                  <a:pt x="1479" y="468"/>
                </a:cubicBezTo>
                <a:cubicBezTo>
                  <a:pt x="1479" y="468"/>
                  <a:pt x="1479" y="468"/>
                  <a:pt x="1479" y="468"/>
                </a:cubicBezTo>
                <a:cubicBezTo>
                  <a:pt x="1479" y="468"/>
                  <a:pt x="1479" y="468"/>
                  <a:pt x="1478" y="468"/>
                </a:cubicBezTo>
                <a:cubicBezTo>
                  <a:pt x="1478" y="468"/>
                  <a:pt x="1478" y="468"/>
                  <a:pt x="1478" y="468"/>
                </a:cubicBezTo>
                <a:cubicBezTo>
                  <a:pt x="1478" y="468"/>
                  <a:pt x="1478" y="468"/>
                  <a:pt x="1478" y="468"/>
                </a:cubicBezTo>
                <a:cubicBezTo>
                  <a:pt x="1478" y="468"/>
                  <a:pt x="1478" y="468"/>
                  <a:pt x="1478" y="468"/>
                </a:cubicBezTo>
                <a:cubicBezTo>
                  <a:pt x="1465" y="475"/>
                  <a:pt x="1465" y="475"/>
                  <a:pt x="1465" y="475"/>
                </a:cubicBezTo>
                <a:lnTo>
                  <a:pt x="1476" y="461"/>
                </a:lnTo>
                <a:close/>
                <a:moveTo>
                  <a:pt x="1472" y="461"/>
                </a:moveTo>
                <a:cubicBezTo>
                  <a:pt x="1459" y="477"/>
                  <a:pt x="1459" y="477"/>
                  <a:pt x="1459" y="477"/>
                </a:cubicBezTo>
                <a:cubicBezTo>
                  <a:pt x="1446" y="484"/>
                  <a:pt x="1446" y="484"/>
                  <a:pt x="1446" y="484"/>
                </a:cubicBezTo>
                <a:cubicBezTo>
                  <a:pt x="1456" y="471"/>
                  <a:pt x="1456" y="471"/>
                  <a:pt x="1456" y="471"/>
                </a:cubicBezTo>
                <a:cubicBezTo>
                  <a:pt x="1465" y="466"/>
                  <a:pt x="1465" y="466"/>
                  <a:pt x="1465" y="466"/>
                </a:cubicBezTo>
                <a:cubicBezTo>
                  <a:pt x="1465" y="466"/>
                  <a:pt x="1465" y="466"/>
                  <a:pt x="1465" y="466"/>
                </a:cubicBezTo>
                <a:cubicBezTo>
                  <a:pt x="1465" y="466"/>
                  <a:pt x="1465" y="466"/>
                  <a:pt x="1465" y="466"/>
                </a:cubicBezTo>
                <a:cubicBezTo>
                  <a:pt x="1466" y="466"/>
                  <a:pt x="1466" y="465"/>
                  <a:pt x="1466" y="464"/>
                </a:cubicBezTo>
                <a:cubicBezTo>
                  <a:pt x="1466" y="464"/>
                  <a:pt x="1466" y="464"/>
                  <a:pt x="1466" y="464"/>
                </a:cubicBezTo>
                <a:cubicBezTo>
                  <a:pt x="1466" y="464"/>
                  <a:pt x="1466" y="464"/>
                  <a:pt x="1466" y="464"/>
                </a:cubicBezTo>
                <a:cubicBezTo>
                  <a:pt x="1466" y="464"/>
                  <a:pt x="1466" y="464"/>
                  <a:pt x="1466" y="464"/>
                </a:cubicBezTo>
                <a:cubicBezTo>
                  <a:pt x="1466" y="464"/>
                  <a:pt x="1466" y="464"/>
                  <a:pt x="1466" y="464"/>
                </a:cubicBezTo>
                <a:cubicBezTo>
                  <a:pt x="1465" y="464"/>
                  <a:pt x="1465" y="464"/>
                  <a:pt x="1465" y="464"/>
                </a:cubicBezTo>
                <a:cubicBezTo>
                  <a:pt x="1465" y="464"/>
                  <a:pt x="1465" y="464"/>
                  <a:pt x="1465" y="464"/>
                </a:cubicBezTo>
                <a:cubicBezTo>
                  <a:pt x="1461" y="462"/>
                  <a:pt x="1461" y="462"/>
                  <a:pt x="1461" y="462"/>
                </a:cubicBezTo>
                <a:cubicBezTo>
                  <a:pt x="1461" y="462"/>
                  <a:pt x="1461" y="462"/>
                  <a:pt x="1461" y="462"/>
                </a:cubicBezTo>
                <a:cubicBezTo>
                  <a:pt x="1461" y="462"/>
                  <a:pt x="1461" y="462"/>
                  <a:pt x="1461" y="462"/>
                </a:cubicBezTo>
                <a:cubicBezTo>
                  <a:pt x="1461" y="462"/>
                  <a:pt x="1461" y="462"/>
                  <a:pt x="1461" y="462"/>
                </a:cubicBezTo>
                <a:cubicBezTo>
                  <a:pt x="1461" y="462"/>
                  <a:pt x="1461" y="462"/>
                  <a:pt x="1461" y="462"/>
                </a:cubicBezTo>
                <a:cubicBezTo>
                  <a:pt x="1266" y="390"/>
                  <a:pt x="1266" y="390"/>
                  <a:pt x="1266" y="390"/>
                </a:cubicBezTo>
                <a:cubicBezTo>
                  <a:pt x="1266" y="390"/>
                  <a:pt x="1265" y="390"/>
                  <a:pt x="1265" y="390"/>
                </a:cubicBezTo>
                <a:cubicBezTo>
                  <a:pt x="1265" y="390"/>
                  <a:pt x="1265" y="390"/>
                  <a:pt x="1265" y="390"/>
                </a:cubicBezTo>
                <a:cubicBezTo>
                  <a:pt x="1265" y="390"/>
                  <a:pt x="1265" y="390"/>
                  <a:pt x="1265" y="390"/>
                </a:cubicBezTo>
                <a:cubicBezTo>
                  <a:pt x="1265" y="390"/>
                  <a:pt x="1265" y="390"/>
                  <a:pt x="1265" y="390"/>
                </a:cubicBezTo>
                <a:cubicBezTo>
                  <a:pt x="1262" y="389"/>
                  <a:pt x="1262" y="389"/>
                  <a:pt x="1262" y="389"/>
                </a:cubicBezTo>
                <a:cubicBezTo>
                  <a:pt x="1262" y="389"/>
                  <a:pt x="1262" y="389"/>
                  <a:pt x="1262" y="389"/>
                </a:cubicBezTo>
                <a:cubicBezTo>
                  <a:pt x="1255" y="387"/>
                  <a:pt x="1255" y="387"/>
                  <a:pt x="1255" y="387"/>
                </a:cubicBezTo>
                <a:cubicBezTo>
                  <a:pt x="1255" y="387"/>
                  <a:pt x="1255" y="386"/>
                  <a:pt x="1254" y="386"/>
                </a:cubicBezTo>
                <a:cubicBezTo>
                  <a:pt x="1254" y="386"/>
                  <a:pt x="1254" y="386"/>
                  <a:pt x="1254" y="386"/>
                </a:cubicBezTo>
                <a:cubicBezTo>
                  <a:pt x="1254" y="386"/>
                  <a:pt x="1254" y="386"/>
                  <a:pt x="1254" y="386"/>
                </a:cubicBezTo>
                <a:cubicBezTo>
                  <a:pt x="1058" y="314"/>
                  <a:pt x="1058" y="314"/>
                  <a:pt x="1058" y="314"/>
                </a:cubicBezTo>
                <a:cubicBezTo>
                  <a:pt x="1058" y="314"/>
                  <a:pt x="1058" y="314"/>
                  <a:pt x="1058" y="314"/>
                </a:cubicBezTo>
                <a:cubicBezTo>
                  <a:pt x="1058" y="314"/>
                  <a:pt x="1058" y="314"/>
                  <a:pt x="1058" y="314"/>
                </a:cubicBezTo>
                <a:cubicBezTo>
                  <a:pt x="1058" y="314"/>
                  <a:pt x="1058" y="314"/>
                  <a:pt x="1058" y="314"/>
                </a:cubicBezTo>
                <a:cubicBezTo>
                  <a:pt x="1057" y="314"/>
                  <a:pt x="1057" y="314"/>
                  <a:pt x="1057" y="314"/>
                </a:cubicBezTo>
                <a:cubicBezTo>
                  <a:pt x="1047" y="311"/>
                  <a:pt x="1047" y="311"/>
                  <a:pt x="1047" y="311"/>
                </a:cubicBezTo>
                <a:cubicBezTo>
                  <a:pt x="1047" y="310"/>
                  <a:pt x="1047" y="310"/>
                  <a:pt x="1047" y="310"/>
                </a:cubicBezTo>
                <a:cubicBezTo>
                  <a:pt x="1047" y="310"/>
                  <a:pt x="1047" y="310"/>
                  <a:pt x="1047" y="310"/>
                </a:cubicBezTo>
                <a:cubicBezTo>
                  <a:pt x="1046" y="310"/>
                  <a:pt x="1046" y="310"/>
                  <a:pt x="1046" y="310"/>
                </a:cubicBezTo>
                <a:cubicBezTo>
                  <a:pt x="1046" y="310"/>
                  <a:pt x="1046" y="310"/>
                  <a:pt x="1046" y="310"/>
                </a:cubicBezTo>
                <a:cubicBezTo>
                  <a:pt x="841" y="235"/>
                  <a:pt x="841" y="235"/>
                  <a:pt x="841" y="235"/>
                </a:cubicBezTo>
                <a:cubicBezTo>
                  <a:pt x="840" y="235"/>
                  <a:pt x="840" y="235"/>
                  <a:pt x="840" y="235"/>
                </a:cubicBezTo>
                <a:cubicBezTo>
                  <a:pt x="840" y="235"/>
                  <a:pt x="840" y="235"/>
                  <a:pt x="840" y="235"/>
                </a:cubicBezTo>
                <a:cubicBezTo>
                  <a:pt x="840" y="235"/>
                  <a:pt x="839" y="235"/>
                  <a:pt x="839" y="235"/>
                </a:cubicBezTo>
                <a:cubicBezTo>
                  <a:pt x="839" y="235"/>
                  <a:pt x="839" y="235"/>
                  <a:pt x="839" y="235"/>
                </a:cubicBezTo>
                <a:cubicBezTo>
                  <a:pt x="837" y="239"/>
                  <a:pt x="837" y="239"/>
                  <a:pt x="837" y="239"/>
                </a:cubicBezTo>
                <a:cubicBezTo>
                  <a:pt x="831" y="233"/>
                  <a:pt x="831" y="233"/>
                  <a:pt x="831" y="233"/>
                </a:cubicBezTo>
                <a:cubicBezTo>
                  <a:pt x="835" y="227"/>
                  <a:pt x="835" y="227"/>
                  <a:pt x="835" y="227"/>
                </a:cubicBezTo>
                <a:lnTo>
                  <a:pt x="1472" y="461"/>
                </a:lnTo>
                <a:close/>
                <a:moveTo>
                  <a:pt x="1460" y="466"/>
                </a:moveTo>
                <a:cubicBezTo>
                  <a:pt x="1460" y="465"/>
                  <a:pt x="1460" y="465"/>
                  <a:pt x="1460" y="465"/>
                </a:cubicBezTo>
                <a:cubicBezTo>
                  <a:pt x="1461" y="465"/>
                  <a:pt x="1461" y="465"/>
                  <a:pt x="1461" y="465"/>
                </a:cubicBezTo>
                <a:lnTo>
                  <a:pt x="1460" y="466"/>
                </a:lnTo>
                <a:close/>
                <a:moveTo>
                  <a:pt x="685" y="3"/>
                </a:moveTo>
                <a:cubicBezTo>
                  <a:pt x="744" y="26"/>
                  <a:pt x="744" y="26"/>
                  <a:pt x="744" y="26"/>
                </a:cubicBezTo>
                <a:cubicBezTo>
                  <a:pt x="833" y="225"/>
                  <a:pt x="833" y="225"/>
                  <a:pt x="833" y="225"/>
                </a:cubicBezTo>
                <a:cubicBezTo>
                  <a:pt x="830" y="230"/>
                  <a:pt x="830" y="230"/>
                  <a:pt x="830" y="230"/>
                </a:cubicBezTo>
                <a:cubicBezTo>
                  <a:pt x="829" y="230"/>
                  <a:pt x="829" y="230"/>
                  <a:pt x="829" y="230"/>
                </a:cubicBezTo>
                <a:cubicBezTo>
                  <a:pt x="829" y="230"/>
                  <a:pt x="829" y="230"/>
                  <a:pt x="829" y="230"/>
                </a:cubicBezTo>
                <a:cubicBezTo>
                  <a:pt x="829" y="230"/>
                  <a:pt x="829" y="230"/>
                  <a:pt x="829" y="230"/>
                </a:cubicBezTo>
                <a:cubicBezTo>
                  <a:pt x="829" y="230"/>
                  <a:pt x="829" y="230"/>
                  <a:pt x="829" y="230"/>
                </a:cubicBezTo>
                <a:cubicBezTo>
                  <a:pt x="829" y="230"/>
                  <a:pt x="829" y="230"/>
                  <a:pt x="828" y="230"/>
                </a:cubicBezTo>
                <a:cubicBezTo>
                  <a:pt x="828" y="230"/>
                  <a:pt x="828" y="230"/>
                  <a:pt x="828" y="230"/>
                </a:cubicBezTo>
                <a:cubicBezTo>
                  <a:pt x="828" y="230"/>
                  <a:pt x="828" y="230"/>
                  <a:pt x="827" y="230"/>
                </a:cubicBezTo>
                <a:cubicBezTo>
                  <a:pt x="827" y="230"/>
                  <a:pt x="827" y="230"/>
                  <a:pt x="827" y="230"/>
                </a:cubicBezTo>
                <a:cubicBezTo>
                  <a:pt x="827" y="230"/>
                  <a:pt x="827" y="230"/>
                  <a:pt x="827" y="230"/>
                </a:cubicBezTo>
                <a:cubicBezTo>
                  <a:pt x="737" y="313"/>
                  <a:pt x="737" y="313"/>
                  <a:pt x="737" y="313"/>
                </a:cubicBezTo>
                <a:cubicBezTo>
                  <a:pt x="737" y="313"/>
                  <a:pt x="737" y="313"/>
                  <a:pt x="737" y="313"/>
                </a:cubicBezTo>
                <a:cubicBezTo>
                  <a:pt x="737" y="314"/>
                  <a:pt x="737" y="314"/>
                  <a:pt x="737" y="314"/>
                </a:cubicBezTo>
                <a:cubicBezTo>
                  <a:pt x="737" y="314"/>
                  <a:pt x="737" y="314"/>
                  <a:pt x="737" y="314"/>
                </a:cubicBezTo>
                <a:cubicBezTo>
                  <a:pt x="737" y="314"/>
                  <a:pt x="737" y="314"/>
                  <a:pt x="737" y="314"/>
                </a:cubicBezTo>
                <a:cubicBezTo>
                  <a:pt x="737" y="315"/>
                  <a:pt x="737" y="315"/>
                  <a:pt x="737" y="315"/>
                </a:cubicBezTo>
                <a:cubicBezTo>
                  <a:pt x="737" y="315"/>
                  <a:pt x="737" y="315"/>
                  <a:pt x="737" y="315"/>
                </a:cubicBezTo>
                <a:cubicBezTo>
                  <a:pt x="737" y="315"/>
                  <a:pt x="737" y="315"/>
                  <a:pt x="737" y="315"/>
                </a:cubicBezTo>
                <a:cubicBezTo>
                  <a:pt x="737" y="315"/>
                  <a:pt x="737" y="315"/>
                  <a:pt x="738" y="316"/>
                </a:cubicBezTo>
                <a:cubicBezTo>
                  <a:pt x="738" y="316"/>
                  <a:pt x="738" y="316"/>
                  <a:pt x="738" y="316"/>
                </a:cubicBezTo>
                <a:cubicBezTo>
                  <a:pt x="738" y="316"/>
                  <a:pt x="738" y="316"/>
                  <a:pt x="738" y="316"/>
                </a:cubicBezTo>
                <a:cubicBezTo>
                  <a:pt x="769" y="327"/>
                  <a:pt x="769" y="327"/>
                  <a:pt x="769" y="327"/>
                </a:cubicBezTo>
                <a:cubicBezTo>
                  <a:pt x="766" y="332"/>
                  <a:pt x="766" y="332"/>
                  <a:pt x="766" y="332"/>
                </a:cubicBezTo>
                <a:cubicBezTo>
                  <a:pt x="742" y="323"/>
                  <a:pt x="742" y="323"/>
                  <a:pt x="742" y="323"/>
                </a:cubicBezTo>
                <a:cubicBezTo>
                  <a:pt x="742" y="323"/>
                  <a:pt x="742" y="323"/>
                  <a:pt x="742" y="323"/>
                </a:cubicBezTo>
                <a:cubicBezTo>
                  <a:pt x="742" y="323"/>
                  <a:pt x="742" y="323"/>
                  <a:pt x="742" y="323"/>
                </a:cubicBezTo>
                <a:cubicBezTo>
                  <a:pt x="733" y="320"/>
                  <a:pt x="733" y="320"/>
                  <a:pt x="733" y="320"/>
                </a:cubicBezTo>
                <a:cubicBezTo>
                  <a:pt x="710" y="179"/>
                  <a:pt x="710" y="179"/>
                  <a:pt x="710" y="179"/>
                </a:cubicBezTo>
                <a:cubicBezTo>
                  <a:pt x="710" y="179"/>
                  <a:pt x="710" y="179"/>
                  <a:pt x="710" y="179"/>
                </a:cubicBezTo>
                <a:lnTo>
                  <a:pt x="685" y="3"/>
                </a:lnTo>
                <a:close/>
                <a:moveTo>
                  <a:pt x="708" y="184"/>
                </a:moveTo>
                <a:cubicBezTo>
                  <a:pt x="708" y="187"/>
                  <a:pt x="708" y="187"/>
                  <a:pt x="708" y="187"/>
                </a:cubicBezTo>
                <a:cubicBezTo>
                  <a:pt x="706" y="187"/>
                  <a:pt x="706" y="187"/>
                  <a:pt x="706" y="187"/>
                </a:cubicBezTo>
                <a:lnTo>
                  <a:pt x="708" y="184"/>
                </a:lnTo>
                <a:close/>
                <a:moveTo>
                  <a:pt x="706" y="181"/>
                </a:moveTo>
                <a:cubicBezTo>
                  <a:pt x="702" y="187"/>
                  <a:pt x="702" y="187"/>
                  <a:pt x="702" y="187"/>
                </a:cubicBezTo>
                <a:cubicBezTo>
                  <a:pt x="694" y="187"/>
                  <a:pt x="694" y="187"/>
                  <a:pt x="694" y="187"/>
                </a:cubicBezTo>
                <a:cubicBezTo>
                  <a:pt x="694" y="187"/>
                  <a:pt x="694" y="187"/>
                  <a:pt x="694" y="187"/>
                </a:cubicBezTo>
                <a:cubicBezTo>
                  <a:pt x="694" y="187"/>
                  <a:pt x="694" y="187"/>
                  <a:pt x="694" y="187"/>
                </a:cubicBezTo>
                <a:cubicBezTo>
                  <a:pt x="694" y="187"/>
                  <a:pt x="694" y="187"/>
                  <a:pt x="694" y="187"/>
                </a:cubicBezTo>
                <a:cubicBezTo>
                  <a:pt x="694" y="187"/>
                  <a:pt x="694" y="187"/>
                  <a:pt x="694" y="187"/>
                </a:cubicBezTo>
                <a:cubicBezTo>
                  <a:pt x="694" y="187"/>
                  <a:pt x="694" y="187"/>
                  <a:pt x="694" y="186"/>
                </a:cubicBezTo>
                <a:cubicBezTo>
                  <a:pt x="694" y="186"/>
                  <a:pt x="694" y="186"/>
                  <a:pt x="694" y="186"/>
                </a:cubicBezTo>
                <a:cubicBezTo>
                  <a:pt x="694" y="186"/>
                  <a:pt x="694" y="186"/>
                  <a:pt x="694" y="186"/>
                </a:cubicBezTo>
                <a:cubicBezTo>
                  <a:pt x="694" y="186"/>
                  <a:pt x="694" y="186"/>
                  <a:pt x="694" y="186"/>
                </a:cubicBezTo>
                <a:cubicBezTo>
                  <a:pt x="694" y="186"/>
                  <a:pt x="694" y="186"/>
                  <a:pt x="694" y="186"/>
                </a:cubicBezTo>
                <a:cubicBezTo>
                  <a:pt x="694" y="186"/>
                  <a:pt x="694" y="186"/>
                  <a:pt x="694" y="186"/>
                </a:cubicBezTo>
                <a:cubicBezTo>
                  <a:pt x="693" y="186"/>
                  <a:pt x="693" y="186"/>
                  <a:pt x="693" y="186"/>
                </a:cubicBezTo>
                <a:cubicBezTo>
                  <a:pt x="693" y="186"/>
                  <a:pt x="693" y="185"/>
                  <a:pt x="693" y="185"/>
                </a:cubicBezTo>
                <a:cubicBezTo>
                  <a:pt x="693" y="185"/>
                  <a:pt x="693" y="185"/>
                  <a:pt x="693" y="185"/>
                </a:cubicBezTo>
                <a:cubicBezTo>
                  <a:pt x="577" y="186"/>
                  <a:pt x="577" y="186"/>
                  <a:pt x="577" y="186"/>
                </a:cubicBezTo>
                <a:cubicBezTo>
                  <a:pt x="576" y="186"/>
                  <a:pt x="576" y="186"/>
                  <a:pt x="576" y="186"/>
                </a:cubicBezTo>
                <a:cubicBezTo>
                  <a:pt x="576" y="186"/>
                  <a:pt x="576" y="186"/>
                  <a:pt x="576" y="186"/>
                </a:cubicBezTo>
                <a:cubicBezTo>
                  <a:pt x="576" y="186"/>
                  <a:pt x="575" y="186"/>
                  <a:pt x="575" y="186"/>
                </a:cubicBezTo>
                <a:cubicBezTo>
                  <a:pt x="575" y="186"/>
                  <a:pt x="575" y="186"/>
                  <a:pt x="575" y="186"/>
                </a:cubicBezTo>
                <a:cubicBezTo>
                  <a:pt x="575" y="186"/>
                  <a:pt x="575" y="186"/>
                  <a:pt x="575" y="186"/>
                </a:cubicBezTo>
                <a:cubicBezTo>
                  <a:pt x="575" y="186"/>
                  <a:pt x="575" y="186"/>
                  <a:pt x="575" y="186"/>
                </a:cubicBezTo>
                <a:cubicBezTo>
                  <a:pt x="575" y="186"/>
                  <a:pt x="575" y="186"/>
                  <a:pt x="575" y="186"/>
                </a:cubicBezTo>
                <a:cubicBezTo>
                  <a:pt x="574" y="186"/>
                  <a:pt x="574" y="186"/>
                  <a:pt x="574" y="186"/>
                </a:cubicBezTo>
                <a:cubicBezTo>
                  <a:pt x="574" y="186"/>
                  <a:pt x="574" y="186"/>
                  <a:pt x="574" y="186"/>
                </a:cubicBezTo>
                <a:cubicBezTo>
                  <a:pt x="391" y="187"/>
                  <a:pt x="391" y="187"/>
                  <a:pt x="391" y="187"/>
                </a:cubicBezTo>
                <a:cubicBezTo>
                  <a:pt x="391" y="187"/>
                  <a:pt x="391" y="187"/>
                  <a:pt x="391" y="187"/>
                </a:cubicBezTo>
                <a:cubicBezTo>
                  <a:pt x="391" y="187"/>
                  <a:pt x="391" y="187"/>
                  <a:pt x="391" y="187"/>
                </a:cubicBezTo>
                <a:cubicBezTo>
                  <a:pt x="391" y="187"/>
                  <a:pt x="391" y="187"/>
                  <a:pt x="390" y="188"/>
                </a:cubicBezTo>
                <a:cubicBezTo>
                  <a:pt x="390" y="188"/>
                  <a:pt x="390" y="188"/>
                  <a:pt x="390" y="188"/>
                </a:cubicBezTo>
                <a:cubicBezTo>
                  <a:pt x="390" y="188"/>
                  <a:pt x="390" y="188"/>
                  <a:pt x="390" y="188"/>
                </a:cubicBezTo>
                <a:cubicBezTo>
                  <a:pt x="390" y="188"/>
                  <a:pt x="390" y="188"/>
                  <a:pt x="390" y="189"/>
                </a:cubicBezTo>
                <a:cubicBezTo>
                  <a:pt x="390" y="189"/>
                  <a:pt x="390" y="189"/>
                  <a:pt x="390" y="189"/>
                </a:cubicBezTo>
                <a:cubicBezTo>
                  <a:pt x="390" y="189"/>
                  <a:pt x="390" y="189"/>
                  <a:pt x="390" y="189"/>
                </a:cubicBezTo>
                <a:cubicBezTo>
                  <a:pt x="390" y="189"/>
                  <a:pt x="390" y="189"/>
                  <a:pt x="391" y="190"/>
                </a:cubicBezTo>
                <a:cubicBezTo>
                  <a:pt x="391" y="190"/>
                  <a:pt x="391" y="190"/>
                  <a:pt x="391" y="190"/>
                </a:cubicBezTo>
                <a:cubicBezTo>
                  <a:pt x="397" y="195"/>
                  <a:pt x="397" y="195"/>
                  <a:pt x="397" y="195"/>
                </a:cubicBezTo>
                <a:cubicBezTo>
                  <a:pt x="390" y="198"/>
                  <a:pt x="390" y="198"/>
                  <a:pt x="390" y="198"/>
                </a:cubicBezTo>
                <a:cubicBezTo>
                  <a:pt x="387" y="196"/>
                  <a:pt x="387" y="196"/>
                  <a:pt x="387" y="196"/>
                </a:cubicBezTo>
                <a:cubicBezTo>
                  <a:pt x="387" y="196"/>
                  <a:pt x="387" y="196"/>
                  <a:pt x="387" y="196"/>
                </a:cubicBezTo>
                <a:cubicBezTo>
                  <a:pt x="387" y="196"/>
                  <a:pt x="387" y="196"/>
                  <a:pt x="387" y="196"/>
                </a:cubicBezTo>
                <a:cubicBezTo>
                  <a:pt x="387" y="195"/>
                  <a:pt x="386" y="195"/>
                  <a:pt x="386" y="195"/>
                </a:cubicBezTo>
                <a:cubicBezTo>
                  <a:pt x="386" y="195"/>
                  <a:pt x="386" y="195"/>
                  <a:pt x="386" y="195"/>
                </a:cubicBezTo>
                <a:cubicBezTo>
                  <a:pt x="386" y="195"/>
                  <a:pt x="385" y="196"/>
                  <a:pt x="385" y="196"/>
                </a:cubicBezTo>
                <a:cubicBezTo>
                  <a:pt x="385" y="196"/>
                  <a:pt x="385" y="196"/>
                  <a:pt x="385" y="196"/>
                </a:cubicBezTo>
                <a:cubicBezTo>
                  <a:pt x="385" y="196"/>
                  <a:pt x="385" y="196"/>
                  <a:pt x="385" y="196"/>
                </a:cubicBezTo>
                <a:cubicBezTo>
                  <a:pt x="385" y="196"/>
                  <a:pt x="385" y="196"/>
                  <a:pt x="385" y="196"/>
                </a:cubicBezTo>
                <a:cubicBezTo>
                  <a:pt x="382" y="201"/>
                  <a:pt x="382" y="201"/>
                  <a:pt x="382" y="201"/>
                </a:cubicBezTo>
                <a:cubicBezTo>
                  <a:pt x="371" y="206"/>
                  <a:pt x="371" y="206"/>
                  <a:pt x="371" y="206"/>
                </a:cubicBezTo>
                <a:cubicBezTo>
                  <a:pt x="378" y="194"/>
                  <a:pt x="378" y="194"/>
                  <a:pt x="378" y="194"/>
                </a:cubicBezTo>
                <a:cubicBezTo>
                  <a:pt x="383" y="192"/>
                  <a:pt x="383" y="192"/>
                  <a:pt x="383" y="192"/>
                </a:cubicBezTo>
                <a:cubicBezTo>
                  <a:pt x="383" y="192"/>
                  <a:pt x="383" y="191"/>
                  <a:pt x="383" y="191"/>
                </a:cubicBezTo>
                <a:cubicBezTo>
                  <a:pt x="383" y="190"/>
                  <a:pt x="383" y="190"/>
                  <a:pt x="383" y="190"/>
                </a:cubicBezTo>
                <a:cubicBezTo>
                  <a:pt x="383" y="190"/>
                  <a:pt x="383" y="190"/>
                  <a:pt x="383" y="190"/>
                </a:cubicBezTo>
                <a:cubicBezTo>
                  <a:pt x="383" y="189"/>
                  <a:pt x="383" y="189"/>
                  <a:pt x="382" y="189"/>
                </a:cubicBezTo>
                <a:cubicBezTo>
                  <a:pt x="382" y="189"/>
                  <a:pt x="382" y="189"/>
                  <a:pt x="382" y="189"/>
                </a:cubicBezTo>
                <a:cubicBezTo>
                  <a:pt x="379" y="189"/>
                  <a:pt x="379" y="189"/>
                  <a:pt x="379" y="189"/>
                </a:cubicBezTo>
                <a:cubicBezTo>
                  <a:pt x="379" y="189"/>
                  <a:pt x="379" y="189"/>
                  <a:pt x="379" y="189"/>
                </a:cubicBezTo>
                <a:cubicBezTo>
                  <a:pt x="379" y="189"/>
                  <a:pt x="379" y="189"/>
                  <a:pt x="379" y="189"/>
                </a:cubicBezTo>
                <a:cubicBezTo>
                  <a:pt x="379" y="189"/>
                  <a:pt x="379" y="189"/>
                  <a:pt x="379" y="189"/>
                </a:cubicBezTo>
                <a:cubicBezTo>
                  <a:pt x="379" y="189"/>
                  <a:pt x="379" y="189"/>
                  <a:pt x="379" y="189"/>
                </a:cubicBezTo>
                <a:cubicBezTo>
                  <a:pt x="379" y="189"/>
                  <a:pt x="378" y="189"/>
                  <a:pt x="378" y="189"/>
                </a:cubicBezTo>
                <a:cubicBezTo>
                  <a:pt x="378" y="189"/>
                  <a:pt x="378" y="189"/>
                  <a:pt x="378" y="189"/>
                </a:cubicBezTo>
                <a:cubicBezTo>
                  <a:pt x="378" y="189"/>
                  <a:pt x="378" y="189"/>
                  <a:pt x="378" y="189"/>
                </a:cubicBezTo>
                <a:cubicBezTo>
                  <a:pt x="378" y="189"/>
                  <a:pt x="378" y="189"/>
                  <a:pt x="378" y="189"/>
                </a:cubicBezTo>
                <a:cubicBezTo>
                  <a:pt x="378" y="189"/>
                  <a:pt x="378" y="189"/>
                  <a:pt x="378" y="189"/>
                </a:cubicBezTo>
                <a:cubicBezTo>
                  <a:pt x="376" y="189"/>
                  <a:pt x="376" y="189"/>
                  <a:pt x="376" y="189"/>
                </a:cubicBezTo>
                <a:cubicBezTo>
                  <a:pt x="355" y="189"/>
                  <a:pt x="355" y="189"/>
                  <a:pt x="355" y="189"/>
                </a:cubicBezTo>
                <a:cubicBezTo>
                  <a:pt x="355" y="189"/>
                  <a:pt x="355" y="189"/>
                  <a:pt x="355" y="189"/>
                </a:cubicBezTo>
                <a:cubicBezTo>
                  <a:pt x="355" y="189"/>
                  <a:pt x="355" y="189"/>
                  <a:pt x="355" y="189"/>
                </a:cubicBezTo>
                <a:cubicBezTo>
                  <a:pt x="355" y="189"/>
                  <a:pt x="355" y="189"/>
                  <a:pt x="355" y="189"/>
                </a:cubicBezTo>
                <a:cubicBezTo>
                  <a:pt x="355" y="189"/>
                  <a:pt x="355" y="189"/>
                  <a:pt x="355" y="189"/>
                </a:cubicBezTo>
                <a:cubicBezTo>
                  <a:pt x="355" y="189"/>
                  <a:pt x="355" y="189"/>
                  <a:pt x="355" y="188"/>
                </a:cubicBezTo>
                <a:cubicBezTo>
                  <a:pt x="355" y="188"/>
                  <a:pt x="355" y="188"/>
                  <a:pt x="355" y="188"/>
                </a:cubicBezTo>
                <a:cubicBezTo>
                  <a:pt x="355" y="188"/>
                  <a:pt x="355" y="188"/>
                  <a:pt x="355" y="188"/>
                </a:cubicBezTo>
                <a:cubicBezTo>
                  <a:pt x="355" y="188"/>
                  <a:pt x="355" y="188"/>
                  <a:pt x="355" y="188"/>
                </a:cubicBezTo>
                <a:cubicBezTo>
                  <a:pt x="355" y="188"/>
                  <a:pt x="355" y="188"/>
                  <a:pt x="355" y="188"/>
                </a:cubicBezTo>
                <a:cubicBezTo>
                  <a:pt x="355" y="188"/>
                  <a:pt x="354" y="188"/>
                  <a:pt x="354" y="188"/>
                </a:cubicBezTo>
                <a:cubicBezTo>
                  <a:pt x="354" y="188"/>
                  <a:pt x="354" y="188"/>
                  <a:pt x="354" y="188"/>
                </a:cubicBezTo>
                <a:cubicBezTo>
                  <a:pt x="354" y="187"/>
                  <a:pt x="354" y="187"/>
                  <a:pt x="354" y="187"/>
                </a:cubicBezTo>
                <a:cubicBezTo>
                  <a:pt x="354" y="187"/>
                  <a:pt x="354" y="187"/>
                  <a:pt x="354" y="187"/>
                </a:cubicBezTo>
                <a:cubicBezTo>
                  <a:pt x="224" y="188"/>
                  <a:pt x="224" y="188"/>
                  <a:pt x="224" y="188"/>
                </a:cubicBezTo>
                <a:cubicBezTo>
                  <a:pt x="224" y="188"/>
                  <a:pt x="224" y="188"/>
                  <a:pt x="224" y="188"/>
                </a:cubicBezTo>
                <a:cubicBezTo>
                  <a:pt x="224" y="188"/>
                  <a:pt x="224" y="188"/>
                  <a:pt x="223" y="188"/>
                </a:cubicBezTo>
                <a:cubicBezTo>
                  <a:pt x="223" y="188"/>
                  <a:pt x="223" y="188"/>
                  <a:pt x="223" y="188"/>
                </a:cubicBezTo>
                <a:cubicBezTo>
                  <a:pt x="223" y="188"/>
                  <a:pt x="223" y="188"/>
                  <a:pt x="223" y="189"/>
                </a:cubicBezTo>
                <a:cubicBezTo>
                  <a:pt x="223" y="189"/>
                  <a:pt x="223" y="189"/>
                  <a:pt x="223" y="189"/>
                </a:cubicBezTo>
                <a:cubicBezTo>
                  <a:pt x="223" y="189"/>
                  <a:pt x="223" y="189"/>
                  <a:pt x="223" y="189"/>
                </a:cubicBezTo>
                <a:cubicBezTo>
                  <a:pt x="222" y="190"/>
                  <a:pt x="222" y="190"/>
                  <a:pt x="222" y="190"/>
                </a:cubicBezTo>
                <a:cubicBezTo>
                  <a:pt x="213" y="190"/>
                  <a:pt x="213" y="190"/>
                  <a:pt x="213" y="190"/>
                </a:cubicBezTo>
                <a:cubicBezTo>
                  <a:pt x="213" y="190"/>
                  <a:pt x="213" y="190"/>
                  <a:pt x="213" y="190"/>
                </a:cubicBezTo>
                <a:cubicBezTo>
                  <a:pt x="213" y="190"/>
                  <a:pt x="213" y="190"/>
                  <a:pt x="213" y="190"/>
                </a:cubicBezTo>
                <a:cubicBezTo>
                  <a:pt x="213" y="190"/>
                  <a:pt x="213" y="190"/>
                  <a:pt x="213" y="190"/>
                </a:cubicBezTo>
                <a:cubicBezTo>
                  <a:pt x="213" y="190"/>
                  <a:pt x="213" y="190"/>
                  <a:pt x="213" y="190"/>
                </a:cubicBezTo>
                <a:cubicBezTo>
                  <a:pt x="213" y="189"/>
                  <a:pt x="213" y="189"/>
                  <a:pt x="213" y="189"/>
                </a:cubicBezTo>
                <a:cubicBezTo>
                  <a:pt x="213" y="189"/>
                  <a:pt x="213" y="189"/>
                  <a:pt x="213" y="189"/>
                </a:cubicBezTo>
                <a:cubicBezTo>
                  <a:pt x="213" y="189"/>
                  <a:pt x="213" y="189"/>
                  <a:pt x="213" y="189"/>
                </a:cubicBezTo>
                <a:cubicBezTo>
                  <a:pt x="213" y="189"/>
                  <a:pt x="213" y="189"/>
                  <a:pt x="213" y="189"/>
                </a:cubicBezTo>
                <a:cubicBezTo>
                  <a:pt x="213" y="188"/>
                  <a:pt x="213" y="188"/>
                  <a:pt x="213" y="188"/>
                </a:cubicBezTo>
                <a:cubicBezTo>
                  <a:pt x="213" y="188"/>
                  <a:pt x="213" y="188"/>
                  <a:pt x="213" y="188"/>
                </a:cubicBezTo>
                <a:cubicBezTo>
                  <a:pt x="213" y="188"/>
                  <a:pt x="213" y="188"/>
                  <a:pt x="212" y="188"/>
                </a:cubicBezTo>
                <a:cubicBezTo>
                  <a:pt x="212" y="188"/>
                  <a:pt x="212" y="188"/>
                  <a:pt x="212" y="188"/>
                </a:cubicBezTo>
                <a:cubicBezTo>
                  <a:pt x="212" y="188"/>
                  <a:pt x="212" y="188"/>
                  <a:pt x="212" y="188"/>
                </a:cubicBezTo>
                <a:cubicBezTo>
                  <a:pt x="94" y="189"/>
                  <a:pt x="94" y="189"/>
                  <a:pt x="94" y="189"/>
                </a:cubicBezTo>
                <a:cubicBezTo>
                  <a:pt x="94" y="189"/>
                  <a:pt x="94" y="189"/>
                  <a:pt x="94" y="189"/>
                </a:cubicBezTo>
                <a:cubicBezTo>
                  <a:pt x="94" y="189"/>
                  <a:pt x="94" y="189"/>
                  <a:pt x="94" y="189"/>
                </a:cubicBezTo>
                <a:cubicBezTo>
                  <a:pt x="94" y="189"/>
                  <a:pt x="94" y="189"/>
                  <a:pt x="94" y="189"/>
                </a:cubicBezTo>
                <a:cubicBezTo>
                  <a:pt x="94" y="189"/>
                  <a:pt x="93" y="189"/>
                  <a:pt x="93" y="189"/>
                </a:cubicBezTo>
                <a:cubicBezTo>
                  <a:pt x="93" y="189"/>
                  <a:pt x="93" y="189"/>
                  <a:pt x="93" y="189"/>
                </a:cubicBezTo>
                <a:cubicBezTo>
                  <a:pt x="93" y="189"/>
                  <a:pt x="93" y="190"/>
                  <a:pt x="93" y="190"/>
                </a:cubicBezTo>
                <a:cubicBezTo>
                  <a:pt x="93" y="190"/>
                  <a:pt x="93" y="190"/>
                  <a:pt x="93" y="190"/>
                </a:cubicBezTo>
                <a:cubicBezTo>
                  <a:pt x="93" y="190"/>
                  <a:pt x="93" y="190"/>
                  <a:pt x="93" y="190"/>
                </a:cubicBezTo>
                <a:cubicBezTo>
                  <a:pt x="93" y="190"/>
                  <a:pt x="93" y="190"/>
                  <a:pt x="93" y="190"/>
                </a:cubicBezTo>
                <a:cubicBezTo>
                  <a:pt x="93" y="190"/>
                  <a:pt x="93" y="190"/>
                  <a:pt x="93" y="190"/>
                </a:cubicBezTo>
                <a:cubicBezTo>
                  <a:pt x="93" y="190"/>
                  <a:pt x="93" y="190"/>
                  <a:pt x="93" y="190"/>
                </a:cubicBezTo>
                <a:cubicBezTo>
                  <a:pt x="93" y="191"/>
                  <a:pt x="93" y="191"/>
                  <a:pt x="93" y="191"/>
                </a:cubicBezTo>
                <a:cubicBezTo>
                  <a:pt x="93" y="191"/>
                  <a:pt x="93" y="191"/>
                  <a:pt x="93" y="191"/>
                </a:cubicBezTo>
                <a:cubicBezTo>
                  <a:pt x="93" y="191"/>
                  <a:pt x="93" y="191"/>
                  <a:pt x="93" y="191"/>
                </a:cubicBezTo>
                <a:cubicBezTo>
                  <a:pt x="93" y="191"/>
                  <a:pt x="93" y="191"/>
                  <a:pt x="93" y="191"/>
                </a:cubicBezTo>
                <a:cubicBezTo>
                  <a:pt x="93" y="191"/>
                  <a:pt x="93" y="191"/>
                  <a:pt x="93" y="192"/>
                </a:cubicBezTo>
                <a:cubicBezTo>
                  <a:pt x="94" y="192"/>
                  <a:pt x="94" y="192"/>
                  <a:pt x="94" y="192"/>
                </a:cubicBezTo>
                <a:cubicBezTo>
                  <a:pt x="94" y="192"/>
                  <a:pt x="94" y="192"/>
                  <a:pt x="94" y="192"/>
                </a:cubicBezTo>
                <a:cubicBezTo>
                  <a:pt x="94" y="192"/>
                  <a:pt x="94" y="192"/>
                  <a:pt x="94" y="192"/>
                </a:cubicBezTo>
                <a:cubicBezTo>
                  <a:pt x="94" y="192"/>
                  <a:pt x="94" y="192"/>
                  <a:pt x="94" y="192"/>
                </a:cubicBezTo>
                <a:cubicBezTo>
                  <a:pt x="94" y="192"/>
                  <a:pt x="94" y="192"/>
                  <a:pt x="94" y="192"/>
                </a:cubicBezTo>
                <a:cubicBezTo>
                  <a:pt x="94" y="192"/>
                  <a:pt x="94" y="192"/>
                  <a:pt x="94" y="192"/>
                </a:cubicBezTo>
                <a:cubicBezTo>
                  <a:pt x="94" y="192"/>
                  <a:pt x="94" y="192"/>
                  <a:pt x="94" y="192"/>
                </a:cubicBezTo>
                <a:cubicBezTo>
                  <a:pt x="94" y="193"/>
                  <a:pt x="94" y="193"/>
                  <a:pt x="94" y="193"/>
                </a:cubicBezTo>
                <a:cubicBezTo>
                  <a:pt x="95" y="193"/>
                  <a:pt x="95" y="193"/>
                  <a:pt x="95" y="193"/>
                </a:cubicBezTo>
                <a:cubicBezTo>
                  <a:pt x="95" y="193"/>
                  <a:pt x="95" y="193"/>
                  <a:pt x="95" y="193"/>
                </a:cubicBezTo>
                <a:cubicBezTo>
                  <a:pt x="95" y="193"/>
                  <a:pt x="95" y="193"/>
                  <a:pt x="95" y="193"/>
                </a:cubicBezTo>
                <a:cubicBezTo>
                  <a:pt x="95" y="193"/>
                  <a:pt x="95" y="193"/>
                  <a:pt x="95" y="194"/>
                </a:cubicBezTo>
                <a:cubicBezTo>
                  <a:pt x="95" y="194"/>
                  <a:pt x="95" y="194"/>
                  <a:pt x="95" y="194"/>
                </a:cubicBezTo>
                <a:cubicBezTo>
                  <a:pt x="95" y="194"/>
                  <a:pt x="96" y="194"/>
                  <a:pt x="96" y="194"/>
                </a:cubicBezTo>
                <a:cubicBezTo>
                  <a:pt x="106" y="196"/>
                  <a:pt x="106" y="196"/>
                  <a:pt x="106" y="196"/>
                </a:cubicBezTo>
                <a:cubicBezTo>
                  <a:pt x="153" y="211"/>
                  <a:pt x="153" y="211"/>
                  <a:pt x="153" y="211"/>
                </a:cubicBezTo>
                <a:cubicBezTo>
                  <a:pt x="113" y="203"/>
                  <a:pt x="113" y="203"/>
                  <a:pt x="113" y="203"/>
                </a:cubicBezTo>
                <a:cubicBezTo>
                  <a:pt x="55" y="185"/>
                  <a:pt x="55" y="185"/>
                  <a:pt x="55" y="185"/>
                </a:cubicBezTo>
                <a:lnTo>
                  <a:pt x="706" y="181"/>
                </a:lnTo>
                <a:close/>
                <a:moveTo>
                  <a:pt x="48" y="185"/>
                </a:moveTo>
                <a:cubicBezTo>
                  <a:pt x="91" y="199"/>
                  <a:pt x="91" y="199"/>
                  <a:pt x="91" y="199"/>
                </a:cubicBezTo>
                <a:cubicBezTo>
                  <a:pt x="74" y="196"/>
                  <a:pt x="74" y="196"/>
                  <a:pt x="74" y="196"/>
                </a:cubicBezTo>
                <a:cubicBezTo>
                  <a:pt x="74" y="196"/>
                  <a:pt x="74" y="196"/>
                  <a:pt x="74" y="196"/>
                </a:cubicBezTo>
                <a:cubicBezTo>
                  <a:pt x="48" y="191"/>
                  <a:pt x="48" y="191"/>
                  <a:pt x="48" y="191"/>
                </a:cubicBezTo>
                <a:lnTo>
                  <a:pt x="48" y="185"/>
                </a:lnTo>
                <a:close/>
                <a:moveTo>
                  <a:pt x="55" y="196"/>
                </a:moveTo>
                <a:cubicBezTo>
                  <a:pt x="73" y="199"/>
                  <a:pt x="73" y="199"/>
                  <a:pt x="73" y="199"/>
                </a:cubicBezTo>
                <a:cubicBezTo>
                  <a:pt x="73" y="199"/>
                  <a:pt x="73" y="199"/>
                  <a:pt x="73" y="199"/>
                </a:cubicBezTo>
                <a:cubicBezTo>
                  <a:pt x="112" y="206"/>
                  <a:pt x="112" y="206"/>
                  <a:pt x="112" y="206"/>
                </a:cubicBezTo>
                <a:cubicBezTo>
                  <a:pt x="149" y="218"/>
                  <a:pt x="149" y="218"/>
                  <a:pt x="149" y="218"/>
                </a:cubicBezTo>
                <a:cubicBezTo>
                  <a:pt x="106" y="210"/>
                  <a:pt x="106" y="210"/>
                  <a:pt x="106" y="210"/>
                </a:cubicBezTo>
                <a:cubicBezTo>
                  <a:pt x="89" y="205"/>
                  <a:pt x="89" y="205"/>
                  <a:pt x="89" y="205"/>
                </a:cubicBezTo>
                <a:cubicBezTo>
                  <a:pt x="89" y="205"/>
                  <a:pt x="89" y="205"/>
                  <a:pt x="89" y="205"/>
                </a:cubicBezTo>
                <a:cubicBezTo>
                  <a:pt x="89" y="205"/>
                  <a:pt x="89" y="205"/>
                  <a:pt x="89" y="205"/>
                </a:cubicBezTo>
                <a:cubicBezTo>
                  <a:pt x="89" y="205"/>
                  <a:pt x="89" y="205"/>
                  <a:pt x="89" y="205"/>
                </a:cubicBezTo>
                <a:cubicBezTo>
                  <a:pt x="88" y="205"/>
                  <a:pt x="88" y="205"/>
                  <a:pt x="88" y="205"/>
                </a:cubicBezTo>
                <a:cubicBezTo>
                  <a:pt x="88" y="205"/>
                  <a:pt x="88" y="205"/>
                  <a:pt x="88" y="205"/>
                </a:cubicBezTo>
                <a:cubicBezTo>
                  <a:pt x="88" y="205"/>
                  <a:pt x="88" y="205"/>
                  <a:pt x="88" y="205"/>
                </a:cubicBezTo>
                <a:cubicBezTo>
                  <a:pt x="88" y="205"/>
                  <a:pt x="88" y="205"/>
                  <a:pt x="88" y="205"/>
                </a:cubicBezTo>
                <a:cubicBezTo>
                  <a:pt x="88" y="205"/>
                  <a:pt x="88" y="206"/>
                  <a:pt x="88" y="206"/>
                </a:cubicBezTo>
                <a:cubicBezTo>
                  <a:pt x="88" y="206"/>
                  <a:pt x="88" y="206"/>
                  <a:pt x="88" y="206"/>
                </a:cubicBezTo>
                <a:cubicBezTo>
                  <a:pt x="88" y="206"/>
                  <a:pt x="88" y="206"/>
                  <a:pt x="88" y="206"/>
                </a:cubicBezTo>
                <a:cubicBezTo>
                  <a:pt x="87" y="206"/>
                  <a:pt x="87" y="206"/>
                  <a:pt x="87" y="206"/>
                </a:cubicBezTo>
                <a:cubicBezTo>
                  <a:pt x="87" y="206"/>
                  <a:pt x="87" y="206"/>
                  <a:pt x="87" y="206"/>
                </a:cubicBezTo>
                <a:cubicBezTo>
                  <a:pt x="87" y="206"/>
                  <a:pt x="87" y="206"/>
                  <a:pt x="87" y="207"/>
                </a:cubicBezTo>
                <a:cubicBezTo>
                  <a:pt x="88" y="207"/>
                  <a:pt x="88" y="207"/>
                  <a:pt x="88" y="207"/>
                </a:cubicBezTo>
                <a:cubicBezTo>
                  <a:pt x="88" y="207"/>
                  <a:pt x="88" y="207"/>
                  <a:pt x="88" y="207"/>
                </a:cubicBezTo>
                <a:cubicBezTo>
                  <a:pt x="88" y="207"/>
                  <a:pt x="88" y="207"/>
                  <a:pt x="88" y="207"/>
                </a:cubicBezTo>
                <a:cubicBezTo>
                  <a:pt x="88" y="207"/>
                  <a:pt x="88" y="207"/>
                  <a:pt x="88" y="207"/>
                </a:cubicBezTo>
                <a:cubicBezTo>
                  <a:pt x="88" y="207"/>
                  <a:pt x="88" y="207"/>
                  <a:pt x="88" y="207"/>
                </a:cubicBezTo>
                <a:cubicBezTo>
                  <a:pt x="255" y="298"/>
                  <a:pt x="255" y="298"/>
                  <a:pt x="255" y="298"/>
                </a:cubicBezTo>
                <a:cubicBezTo>
                  <a:pt x="255" y="298"/>
                  <a:pt x="256" y="298"/>
                  <a:pt x="256" y="298"/>
                </a:cubicBezTo>
                <a:cubicBezTo>
                  <a:pt x="256" y="298"/>
                  <a:pt x="256" y="298"/>
                  <a:pt x="256" y="298"/>
                </a:cubicBezTo>
                <a:cubicBezTo>
                  <a:pt x="256" y="298"/>
                  <a:pt x="256" y="298"/>
                  <a:pt x="256" y="298"/>
                </a:cubicBezTo>
                <a:cubicBezTo>
                  <a:pt x="265" y="303"/>
                  <a:pt x="265" y="303"/>
                  <a:pt x="265" y="303"/>
                </a:cubicBezTo>
                <a:cubicBezTo>
                  <a:pt x="265" y="303"/>
                  <a:pt x="265" y="303"/>
                  <a:pt x="266" y="303"/>
                </a:cubicBezTo>
                <a:cubicBezTo>
                  <a:pt x="266" y="303"/>
                  <a:pt x="267" y="303"/>
                  <a:pt x="267" y="303"/>
                </a:cubicBezTo>
                <a:cubicBezTo>
                  <a:pt x="267" y="303"/>
                  <a:pt x="267" y="303"/>
                  <a:pt x="267" y="303"/>
                </a:cubicBezTo>
                <a:cubicBezTo>
                  <a:pt x="267" y="303"/>
                  <a:pt x="267" y="303"/>
                  <a:pt x="267" y="303"/>
                </a:cubicBezTo>
                <a:cubicBezTo>
                  <a:pt x="270" y="296"/>
                  <a:pt x="270" y="296"/>
                  <a:pt x="270" y="296"/>
                </a:cubicBezTo>
                <a:cubicBezTo>
                  <a:pt x="281" y="294"/>
                  <a:pt x="281" y="294"/>
                  <a:pt x="281" y="294"/>
                </a:cubicBezTo>
                <a:cubicBezTo>
                  <a:pt x="276" y="303"/>
                  <a:pt x="276" y="303"/>
                  <a:pt x="276" y="303"/>
                </a:cubicBezTo>
                <a:cubicBezTo>
                  <a:pt x="271" y="304"/>
                  <a:pt x="271" y="304"/>
                  <a:pt x="271" y="304"/>
                </a:cubicBezTo>
                <a:cubicBezTo>
                  <a:pt x="271" y="304"/>
                  <a:pt x="270" y="304"/>
                  <a:pt x="270" y="304"/>
                </a:cubicBezTo>
                <a:cubicBezTo>
                  <a:pt x="270" y="304"/>
                  <a:pt x="270" y="304"/>
                  <a:pt x="270" y="304"/>
                </a:cubicBezTo>
                <a:cubicBezTo>
                  <a:pt x="270" y="304"/>
                  <a:pt x="270" y="304"/>
                  <a:pt x="270" y="304"/>
                </a:cubicBezTo>
                <a:cubicBezTo>
                  <a:pt x="270" y="304"/>
                  <a:pt x="270" y="304"/>
                  <a:pt x="270" y="304"/>
                </a:cubicBezTo>
                <a:cubicBezTo>
                  <a:pt x="270" y="304"/>
                  <a:pt x="270" y="304"/>
                  <a:pt x="270" y="304"/>
                </a:cubicBezTo>
                <a:cubicBezTo>
                  <a:pt x="270" y="304"/>
                  <a:pt x="270" y="304"/>
                  <a:pt x="270" y="304"/>
                </a:cubicBezTo>
                <a:cubicBezTo>
                  <a:pt x="270" y="304"/>
                  <a:pt x="270" y="304"/>
                  <a:pt x="270" y="304"/>
                </a:cubicBezTo>
                <a:cubicBezTo>
                  <a:pt x="269" y="305"/>
                  <a:pt x="269" y="305"/>
                  <a:pt x="269" y="305"/>
                </a:cubicBezTo>
                <a:cubicBezTo>
                  <a:pt x="269" y="305"/>
                  <a:pt x="269" y="305"/>
                  <a:pt x="269" y="305"/>
                </a:cubicBezTo>
                <a:cubicBezTo>
                  <a:pt x="269" y="305"/>
                  <a:pt x="269" y="305"/>
                  <a:pt x="269" y="305"/>
                </a:cubicBezTo>
                <a:cubicBezTo>
                  <a:pt x="269" y="305"/>
                  <a:pt x="269" y="305"/>
                  <a:pt x="269" y="305"/>
                </a:cubicBezTo>
                <a:cubicBezTo>
                  <a:pt x="269" y="306"/>
                  <a:pt x="270" y="306"/>
                  <a:pt x="270" y="306"/>
                </a:cubicBezTo>
                <a:cubicBezTo>
                  <a:pt x="270" y="306"/>
                  <a:pt x="270" y="306"/>
                  <a:pt x="270" y="306"/>
                </a:cubicBezTo>
                <a:cubicBezTo>
                  <a:pt x="270" y="306"/>
                  <a:pt x="270" y="306"/>
                  <a:pt x="270" y="306"/>
                </a:cubicBezTo>
                <a:cubicBezTo>
                  <a:pt x="428" y="392"/>
                  <a:pt x="428" y="392"/>
                  <a:pt x="428" y="392"/>
                </a:cubicBezTo>
                <a:cubicBezTo>
                  <a:pt x="428" y="392"/>
                  <a:pt x="428" y="392"/>
                  <a:pt x="428" y="392"/>
                </a:cubicBezTo>
                <a:cubicBezTo>
                  <a:pt x="428" y="392"/>
                  <a:pt x="429" y="392"/>
                  <a:pt x="429" y="392"/>
                </a:cubicBezTo>
                <a:cubicBezTo>
                  <a:pt x="429" y="392"/>
                  <a:pt x="429" y="392"/>
                  <a:pt x="429" y="392"/>
                </a:cubicBezTo>
                <a:cubicBezTo>
                  <a:pt x="445" y="401"/>
                  <a:pt x="445" y="401"/>
                  <a:pt x="445" y="401"/>
                </a:cubicBezTo>
                <a:cubicBezTo>
                  <a:pt x="446" y="402"/>
                  <a:pt x="446" y="402"/>
                  <a:pt x="446" y="402"/>
                </a:cubicBezTo>
                <a:cubicBezTo>
                  <a:pt x="446" y="402"/>
                  <a:pt x="446" y="402"/>
                  <a:pt x="446" y="402"/>
                </a:cubicBezTo>
                <a:cubicBezTo>
                  <a:pt x="446" y="402"/>
                  <a:pt x="446" y="402"/>
                  <a:pt x="446" y="402"/>
                </a:cubicBezTo>
                <a:cubicBezTo>
                  <a:pt x="446" y="402"/>
                  <a:pt x="447" y="402"/>
                  <a:pt x="447" y="402"/>
                </a:cubicBezTo>
                <a:cubicBezTo>
                  <a:pt x="447" y="402"/>
                  <a:pt x="447" y="402"/>
                  <a:pt x="447" y="402"/>
                </a:cubicBezTo>
                <a:cubicBezTo>
                  <a:pt x="447" y="402"/>
                  <a:pt x="447" y="402"/>
                  <a:pt x="447" y="402"/>
                </a:cubicBezTo>
                <a:cubicBezTo>
                  <a:pt x="447" y="402"/>
                  <a:pt x="447" y="402"/>
                  <a:pt x="447" y="402"/>
                </a:cubicBezTo>
                <a:cubicBezTo>
                  <a:pt x="447" y="402"/>
                  <a:pt x="447" y="402"/>
                  <a:pt x="447" y="402"/>
                </a:cubicBezTo>
                <a:cubicBezTo>
                  <a:pt x="447" y="402"/>
                  <a:pt x="447" y="402"/>
                  <a:pt x="447" y="402"/>
                </a:cubicBezTo>
                <a:cubicBezTo>
                  <a:pt x="449" y="403"/>
                  <a:pt x="449" y="403"/>
                  <a:pt x="449" y="403"/>
                </a:cubicBezTo>
                <a:cubicBezTo>
                  <a:pt x="449" y="403"/>
                  <a:pt x="449" y="403"/>
                  <a:pt x="449" y="403"/>
                </a:cubicBezTo>
                <a:cubicBezTo>
                  <a:pt x="449" y="403"/>
                  <a:pt x="449" y="403"/>
                  <a:pt x="449" y="403"/>
                </a:cubicBezTo>
                <a:cubicBezTo>
                  <a:pt x="449" y="403"/>
                  <a:pt x="449" y="403"/>
                  <a:pt x="449" y="403"/>
                </a:cubicBezTo>
                <a:cubicBezTo>
                  <a:pt x="449" y="403"/>
                  <a:pt x="449" y="403"/>
                  <a:pt x="449" y="403"/>
                </a:cubicBezTo>
                <a:cubicBezTo>
                  <a:pt x="450" y="403"/>
                  <a:pt x="450" y="403"/>
                  <a:pt x="450" y="403"/>
                </a:cubicBezTo>
                <a:cubicBezTo>
                  <a:pt x="450" y="403"/>
                  <a:pt x="450" y="403"/>
                  <a:pt x="450" y="403"/>
                </a:cubicBezTo>
                <a:cubicBezTo>
                  <a:pt x="450" y="402"/>
                  <a:pt x="450" y="402"/>
                  <a:pt x="450" y="402"/>
                </a:cubicBezTo>
                <a:cubicBezTo>
                  <a:pt x="450" y="402"/>
                  <a:pt x="450" y="402"/>
                  <a:pt x="450" y="402"/>
                </a:cubicBezTo>
                <a:cubicBezTo>
                  <a:pt x="450" y="402"/>
                  <a:pt x="450" y="402"/>
                  <a:pt x="450" y="402"/>
                </a:cubicBezTo>
                <a:cubicBezTo>
                  <a:pt x="450" y="402"/>
                  <a:pt x="450" y="402"/>
                  <a:pt x="450" y="402"/>
                </a:cubicBezTo>
                <a:cubicBezTo>
                  <a:pt x="451" y="401"/>
                  <a:pt x="451" y="401"/>
                  <a:pt x="451" y="401"/>
                </a:cubicBezTo>
                <a:cubicBezTo>
                  <a:pt x="462" y="399"/>
                  <a:pt x="462" y="399"/>
                  <a:pt x="462" y="399"/>
                </a:cubicBezTo>
                <a:cubicBezTo>
                  <a:pt x="458" y="406"/>
                  <a:pt x="458" y="406"/>
                  <a:pt x="458" y="406"/>
                </a:cubicBezTo>
                <a:cubicBezTo>
                  <a:pt x="458" y="406"/>
                  <a:pt x="458" y="406"/>
                  <a:pt x="458" y="406"/>
                </a:cubicBezTo>
                <a:cubicBezTo>
                  <a:pt x="458" y="406"/>
                  <a:pt x="458" y="406"/>
                  <a:pt x="458" y="406"/>
                </a:cubicBezTo>
                <a:cubicBezTo>
                  <a:pt x="457" y="406"/>
                  <a:pt x="457" y="406"/>
                  <a:pt x="457" y="406"/>
                </a:cubicBezTo>
                <a:cubicBezTo>
                  <a:pt x="457" y="407"/>
                  <a:pt x="457" y="407"/>
                  <a:pt x="457" y="407"/>
                </a:cubicBezTo>
                <a:cubicBezTo>
                  <a:pt x="457" y="407"/>
                  <a:pt x="457" y="407"/>
                  <a:pt x="457" y="407"/>
                </a:cubicBezTo>
                <a:cubicBezTo>
                  <a:pt x="457" y="407"/>
                  <a:pt x="457" y="407"/>
                  <a:pt x="457" y="407"/>
                </a:cubicBezTo>
                <a:cubicBezTo>
                  <a:pt x="457" y="407"/>
                  <a:pt x="457" y="407"/>
                  <a:pt x="458" y="407"/>
                </a:cubicBezTo>
                <a:cubicBezTo>
                  <a:pt x="458" y="408"/>
                  <a:pt x="458" y="408"/>
                  <a:pt x="458" y="408"/>
                </a:cubicBezTo>
                <a:cubicBezTo>
                  <a:pt x="458" y="408"/>
                  <a:pt x="458" y="408"/>
                  <a:pt x="458" y="408"/>
                </a:cubicBezTo>
                <a:cubicBezTo>
                  <a:pt x="458" y="408"/>
                  <a:pt x="458" y="408"/>
                  <a:pt x="458" y="408"/>
                </a:cubicBezTo>
                <a:cubicBezTo>
                  <a:pt x="458" y="408"/>
                  <a:pt x="458" y="408"/>
                  <a:pt x="458" y="408"/>
                </a:cubicBezTo>
                <a:cubicBezTo>
                  <a:pt x="458" y="408"/>
                  <a:pt x="458" y="408"/>
                  <a:pt x="458" y="408"/>
                </a:cubicBezTo>
                <a:cubicBezTo>
                  <a:pt x="460" y="409"/>
                  <a:pt x="460" y="409"/>
                  <a:pt x="460" y="409"/>
                </a:cubicBezTo>
                <a:cubicBezTo>
                  <a:pt x="460" y="409"/>
                  <a:pt x="460" y="409"/>
                  <a:pt x="460" y="410"/>
                </a:cubicBezTo>
                <a:cubicBezTo>
                  <a:pt x="460" y="410"/>
                  <a:pt x="460" y="410"/>
                  <a:pt x="461" y="410"/>
                </a:cubicBezTo>
                <a:cubicBezTo>
                  <a:pt x="461" y="410"/>
                  <a:pt x="461" y="410"/>
                  <a:pt x="461" y="410"/>
                </a:cubicBezTo>
                <a:cubicBezTo>
                  <a:pt x="616" y="494"/>
                  <a:pt x="616" y="494"/>
                  <a:pt x="616" y="494"/>
                </a:cubicBezTo>
                <a:cubicBezTo>
                  <a:pt x="617" y="500"/>
                  <a:pt x="617" y="500"/>
                  <a:pt x="617" y="500"/>
                </a:cubicBezTo>
                <a:lnTo>
                  <a:pt x="55" y="196"/>
                </a:lnTo>
                <a:close/>
                <a:moveTo>
                  <a:pt x="615" y="491"/>
                </a:moveTo>
                <a:cubicBezTo>
                  <a:pt x="615" y="490"/>
                  <a:pt x="615" y="490"/>
                  <a:pt x="615" y="490"/>
                </a:cubicBezTo>
                <a:cubicBezTo>
                  <a:pt x="615" y="491"/>
                  <a:pt x="615" y="491"/>
                  <a:pt x="615" y="491"/>
                </a:cubicBezTo>
                <a:close/>
                <a:moveTo>
                  <a:pt x="617" y="482"/>
                </a:moveTo>
                <a:cubicBezTo>
                  <a:pt x="600" y="364"/>
                  <a:pt x="600" y="364"/>
                  <a:pt x="600" y="364"/>
                </a:cubicBezTo>
                <a:cubicBezTo>
                  <a:pt x="605" y="354"/>
                  <a:pt x="605" y="354"/>
                  <a:pt x="605" y="354"/>
                </a:cubicBezTo>
                <a:cubicBezTo>
                  <a:pt x="606" y="358"/>
                  <a:pt x="606" y="358"/>
                  <a:pt x="606" y="358"/>
                </a:cubicBezTo>
                <a:cubicBezTo>
                  <a:pt x="602" y="365"/>
                  <a:pt x="602" y="365"/>
                  <a:pt x="602" y="365"/>
                </a:cubicBezTo>
                <a:cubicBezTo>
                  <a:pt x="602" y="365"/>
                  <a:pt x="602" y="365"/>
                  <a:pt x="602" y="365"/>
                </a:cubicBezTo>
                <a:cubicBezTo>
                  <a:pt x="602" y="365"/>
                  <a:pt x="602" y="365"/>
                  <a:pt x="602" y="365"/>
                </a:cubicBezTo>
                <a:cubicBezTo>
                  <a:pt x="601" y="365"/>
                  <a:pt x="602" y="365"/>
                  <a:pt x="602" y="365"/>
                </a:cubicBezTo>
                <a:cubicBezTo>
                  <a:pt x="602" y="366"/>
                  <a:pt x="601" y="366"/>
                  <a:pt x="601" y="366"/>
                </a:cubicBezTo>
                <a:cubicBezTo>
                  <a:pt x="618" y="480"/>
                  <a:pt x="618" y="480"/>
                  <a:pt x="618" y="480"/>
                </a:cubicBezTo>
                <a:lnTo>
                  <a:pt x="617" y="482"/>
                </a:lnTo>
                <a:close/>
                <a:moveTo>
                  <a:pt x="618" y="487"/>
                </a:moveTo>
                <a:cubicBezTo>
                  <a:pt x="620" y="483"/>
                  <a:pt x="620" y="483"/>
                  <a:pt x="620" y="483"/>
                </a:cubicBezTo>
                <a:cubicBezTo>
                  <a:pt x="620" y="483"/>
                  <a:pt x="620" y="483"/>
                  <a:pt x="620" y="483"/>
                </a:cubicBezTo>
                <a:cubicBezTo>
                  <a:pt x="620" y="483"/>
                  <a:pt x="620" y="484"/>
                  <a:pt x="620" y="484"/>
                </a:cubicBezTo>
                <a:cubicBezTo>
                  <a:pt x="620" y="484"/>
                  <a:pt x="620" y="483"/>
                  <a:pt x="620" y="483"/>
                </a:cubicBezTo>
                <a:cubicBezTo>
                  <a:pt x="620" y="483"/>
                  <a:pt x="620" y="483"/>
                  <a:pt x="620" y="483"/>
                </a:cubicBezTo>
                <a:cubicBezTo>
                  <a:pt x="621" y="483"/>
                  <a:pt x="621" y="483"/>
                  <a:pt x="621" y="483"/>
                </a:cubicBezTo>
                <a:cubicBezTo>
                  <a:pt x="621" y="483"/>
                  <a:pt x="621" y="483"/>
                  <a:pt x="621" y="483"/>
                </a:cubicBezTo>
                <a:cubicBezTo>
                  <a:pt x="621" y="483"/>
                  <a:pt x="621" y="483"/>
                  <a:pt x="621" y="483"/>
                </a:cubicBezTo>
                <a:cubicBezTo>
                  <a:pt x="621" y="483"/>
                  <a:pt x="622" y="482"/>
                  <a:pt x="622" y="482"/>
                </a:cubicBezTo>
                <a:cubicBezTo>
                  <a:pt x="623" y="479"/>
                  <a:pt x="623" y="479"/>
                  <a:pt x="623" y="479"/>
                </a:cubicBezTo>
                <a:cubicBezTo>
                  <a:pt x="624" y="477"/>
                  <a:pt x="624" y="477"/>
                  <a:pt x="624" y="477"/>
                </a:cubicBezTo>
                <a:cubicBezTo>
                  <a:pt x="624" y="480"/>
                  <a:pt x="624" y="480"/>
                  <a:pt x="624" y="480"/>
                </a:cubicBezTo>
                <a:cubicBezTo>
                  <a:pt x="623" y="482"/>
                  <a:pt x="623" y="482"/>
                  <a:pt x="623" y="482"/>
                </a:cubicBezTo>
                <a:cubicBezTo>
                  <a:pt x="623" y="483"/>
                  <a:pt x="623" y="483"/>
                  <a:pt x="623" y="483"/>
                </a:cubicBezTo>
                <a:cubicBezTo>
                  <a:pt x="623" y="483"/>
                  <a:pt x="623" y="483"/>
                  <a:pt x="623" y="483"/>
                </a:cubicBezTo>
                <a:cubicBezTo>
                  <a:pt x="623" y="483"/>
                  <a:pt x="623" y="483"/>
                  <a:pt x="623" y="483"/>
                </a:cubicBezTo>
                <a:cubicBezTo>
                  <a:pt x="623" y="483"/>
                  <a:pt x="623" y="483"/>
                  <a:pt x="623" y="483"/>
                </a:cubicBezTo>
                <a:cubicBezTo>
                  <a:pt x="623" y="483"/>
                  <a:pt x="623" y="484"/>
                  <a:pt x="623" y="484"/>
                </a:cubicBezTo>
                <a:cubicBezTo>
                  <a:pt x="623" y="484"/>
                  <a:pt x="623" y="484"/>
                  <a:pt x="623" y="484"/>
                </a:cubicBezTo>
                <a:cubicBezTo>
                  <a:pt x="624" y="484"/>
                  <a:pt x="624" y="484"/>
                  <a:pt x="624" y="484"/>
                </a:cubicBezTo>
                <a:cubicBezTo>
                  <a:pt x="624" y="484"/>
                  <a:pt x="624" y="484"/>
                  <a:pt x="624" y="484"/>
                </a:cubicBezTo>
                <a:cubicBezTo>
                  <a:pt x="624" y="484"/>
                  <a:pt x="624" y="484"/>
                  <a:pt x="624" y="484"/>
                </a:cubicBezTo>
                <a:cubicBezTo>
                  <a:pt x="624" y="484"/>
                  <a:pt x="624" y="484"/>
                  <a:pt x="624" y="484"/>
                </a:cubicBezTo>
                <a:cubicBezTo>
                  <a:pt x="624" y="484"/>
                  <a:pt x="624" y="484"/>
                  <a:pt x="624" y="484"/>
                </a:cubicBezTo>
                <a:cubicBezTo>
                  <a:pt x="625" y="484"/>
                  <a:pt x="625" y="484"/>
                  <a:pt x="625" y="484"/>
                </a:cubicBezTo>
                <a:cubicBezTo>
                  <a:pt x="625" y="484"/>
                  <a:pt x="625" y="484"/>
                  <a:pt x="625" y="484"/>
                </a:cubicBezTo>
                <a:cubicBezTo>
                  <a:pt x="626" y="484"/>
                  <a:pt x="626" y="484"/>
                  <a:pt x="626" y="484"/>
                </a:cubicBezTo>
                <a:cubicBezTo>
                  <a:pt x="627" y="482"/>
                  <a:pt x="627" y="482"/>
                  <a:pt x="627" y="482"/>
                </a:cubicBezTo>
                <a:cubicBezTo>
                  <a:pt x="634" y="475"/>
                  <a:pt x="634" y="475"/>
                  <a:pt x="634" y="475"/>
                </a:cubicBezTo>
                <a:cubicBezTo>
                  <a:pt x="620" y="498"/>
                  <a:pt x="620" y="498"/>
                  <a:pt x="620" y="498"/>
                </a:cubicBezTo>
                <a:lnTo>
                  <a:pt x="618" y="487"/>
                </a:lnTo>
                <a:close/>
                <a:moveTo>
                  <a:pt x="620" y="505"/>
                </a:moveTo>
                <a:cubicBezTo>
                  <a:pt x="622" y="505"/>
                  <a:pt x="622" y="505"/>
                  <a:pt x="622" y="505"/>
                </a:cubicBezTo>
                <a:cubicBezTo>
                  <a:pt x="622" y="505"/>
                  <a:pt x="622" y="505"/>
                  <a:pt x="622" y="505"/>
                </a:cubicBezTo>
                <a:cubicBezTo>
                  <a:pt x="629" y="609"/>
                  <a:pt x="629" y="609"/>
                  <a:pt x="629" y="609"/>
                </a:cubicBezTo>
                <a:cubicBezTo>
                  <a:pt x="629" y="609"/>
                  <a:pt x="629" y="609"/>
                  <a:pt x="629" y="609"/>
                </a:cubicBezTo>
                <a:cubicBezTo>
                  <a:pt x="630" y="610"/>
                  <a:pt x="630" y="610"/>
                  <a:pt x="630" y="610"/>
                </a:cubicBezTo>
                <a:cubicBezTo>
                  <a:pt x="631" y="610"/>
                  <a:pt x="631" y="610"/>
                  <a:pt x="631" y="610"/>
                </a:cubicBezTo>
                <a:cubicBezTo>
                  <a:pt x="631" y="610"/>
                  <a:pt x="631" y="610"/>
                  <a:pt x="631" y="610"/>
                </a:cubicBezTo>
                <a:cubicBezTo>
                  <a:pt x="631" y="610"/>
                  <a:pt x="631" y="610"/>
                  <a:pt x="631" y="610"/>
                </a:cubicBezTo>
                <a:cubicBezTo>
                  <a:pt x="631" y="610"/>
                  <a:pt x="631" y="610"/>
                  <a:pt x="632" y="610"/>
                </a:cubicBezTo>
                <a:cubicBezTo>
                  <a:pt x="632" y="610"/>
                  <a:pt x="632" y="610"/>
                  <a:pt x="632" y="610"/>
                </a:cubicBezTo>
                <a:cubicBezTo>
                  <a:pt x="632" y="610"/>
                  <a:pt x="632" y="610"/>
                  <a:pt x="632" y="609"/>
                </a:cubicBezTo>
                <a:cubicBezTo>
                  <a:pt x="632" y="609"/>
                  <a:pt x="632" y="609"/>
                  <a:pt x="632" y="609"/>
                </a:cubicBezTo>
                <a:cubicBezTo>
                  <a:pt x="635" y="602"/>
                  <a:pt x="635" y="602"/>
                  <a:pt x="635" y="602"/>
                </a:cubicBezTo>
                <a:cubicBezTo>
                  <a:pt x="635" y="606"/>
                  <a:pt x="635" y="606"/>
                  <a:pt x="635" y="606"/>
                </a:cubicBezTo>
                <a:cubicBezTo>
                  <a:pt x="635" y="606"/>
                  <a:pt x="635" y="606"/>
                  <a:pt x="635" y="606"/>
                </a:cubicBezTo>
                <a:cubicBezTo>
                  <a:pt x="635" y="606"/>
                  <a:pt x="635" y="606"/>
                  <a:pt x="635" y="606"/>
                </a:cubicBezTo>
                <a:cubicBezTo>
                  <a:pt x="635" y="606"/>
                  <a:pt x="635" y="606"/>
                  <a:pt x="635" y="606"/>
                </a:cubicBezTo>
                <a:cubicBezTo>
                  <a:pt x="635" y="607"/>
                  <a:pt x="635" y="607"/>
                  <a:pt x="635" y="607"/>
                </a:cubicBezTo>
                <a:cubicBezTo>
                  <a:pt x="635" y="607"/>
                  <a:pt x="635" y="607"/>
                  <a:pt x="635" y="607"/>
                </a:cubicBezTo>
                <a:cubicBezTo>
                  <a:pt x="635" y="607"/>
                  <a:pt x="635" y="607"/>
                  <a:pt x="635" y="607"/>
                </a:cubicBezTo>
                <a:cubicBezTo>
                  <a:pt x="635" y="607"/>
                  <a:pt x="635" y="607"/>
                  <a:pt x="635" y="607"/>
                </a:cubicBezTo>
                <a:cubicBezTo>
                  <a:pt x="635" y="607"/>
                  <a:pt x="635" y="607"/>
                  <a:pt x="635" y="607"/>
                </a:cubicBezTo>
                <a:cubicBezTo>
                  <a:pt x="636" y="615"/>
                  <a:pt x="636" y="615"/>
                  <a:pt x="636" y="615"/>
                </a:cubicBezTo>
                <a:cubicBezTo>
                  <a:pt x="635" y="616"/>
                  <a:pt x="635" y="616"/>
                  <a:pt x="635" y="616"/>
                </a:cubicBezTo>
                <a:cubicBezTo>
                  <a:pt x="635" y="616"/>
                  <a:pt x="635" y="616"/>
                  <a:pt x="635" y="616"/>
                </a:cubicBezTo>
                <a:cubicBezTo>
                  <a:pt x="635" y="616"/>
                  <a:pt x="635" y="616"/>
                  <a:pt x="635" y="616"/>
                </a:cubicBezTo>
                <a:cubicBezTo>
                  <a:pt x="635" y="616"/>
                  <a:pt x="635" y="616"/>
                  <a:pt x="635" y="616"/>
                </a:cubicBezTo>
                <a:cubicBezTo>
                  <a:pt x="635" y="617"/>
                  <a:pt x="635" y="617"/>
                  <a:pt x="635" y="617"/>
                </a:cubicBezTo>
                <a:cubicBezTo>
                  <a:pt x="635" y="617"/>
                  <a:pt x="635" y="617"/>
                  <a:pt x="635" y="617"/>
                </a:cubicBezTo>
                <a:cubicBezTo>
                  <a:pt x="635" y="617"/>
                  <a:pt x="635" y="617"/>
                  <a:pt x="635" y="617"/>
                </a:cubicBezTo>
                <a:cubicBezTo>
                  <a:pt x="635" y="617"/>
                  <a:pt x="635" y="617"/>
                  <a:pt x="635" y="617"/>
                </a:cubicBezTo>
                <a:cubicBezTo>
                  <a:pt x="635" y="617"/>
                  <a:pt x="635" y="618"/>
                  <a:pt x="635" y="618"/>
                </a:cubicBezTo>
                <a:cubicBezTo>
                  <a:pt x="635" y="618"/>
                  <a:pt x="635" y="618"/>
                  <a:pt x="635" y="618"/>
                </a:cubicBezTo>
                <a:cubicBezTo>
                  <a:pt x="635" y="618"/>
                  <a:pt x="635" y="618"/>
                  <a:pt x="635" y="618"/>
                </a:cubicBezTo>
                <a:cubicBezTo>
                  <a:pt x="635" y="618"/>
                  <a:pt x="636" y="618"/>
                  <a:pt x="636" y="618"/>
                </a:cubicBezTo>
                <a:cubicBezTo>
                  <a:pt x="636" y="624"/>
                  <a:pt x="636" y="624"/>
                  <a:pt x="636" y="624"/>
                </a:cubicBezTo>
                <a:cubicBezTo>
                  <a:pt x="636" y="625"/>
                  <a:pt x="636" y="625"/>
                  <a:pt x="637" y="625"/>
                </a:cubicBezTo>
                <a:cubicBezTo>
                  <a:pt x="637" y="625"/>
                  <a:pt x="637" y="625"/>
                  <a:pt x="637" y="625"/>
                </a:cubicBezTo>
                <a:cubicBezTo>
                  <a:pt x="637" y="625"/>
                  <a:pt x="637" y="625"/>
                  <a:pt x="637" y="625"/>
                </a:cubicBezTo>
                <a:cubicBezTo>
                  <a:pt x="638" y="626"/>
                  <a:pt x="638" y="626"/>
                  <a:pt x="638" y="626"/>
                </a:cubicBezTo>
                <a:cubicBezTo>
                  <a:pt x="632" y="627"/>
                  <a:pt x="632" y="627"/>
                  <a:pt x="632" y="627"/>
                </a:cubicBezTo>
                <a:cubicBezTo>
                  <a:pt x="632" y="627"/>
                  <a:pt x="632" y="627"/>
                  <a:pt x="632" y="627"/>
                </a:cubicBezTo>
                <a:cubicBezTo>
                  <a:pt x="632" y="627"/>
                  <a:pt x="632" y="627"/>
                  <a:pt x="632" y="628"/>
                </a:cubicBezTo>
                <a:cubicBezTo>
                  <a:pt x="631" y="628"/>
                  <a:pt x="631" y="628"/>
                  <a:pt x="631" y="628"/>
                </a:cubicBezTo>
                <a:cubicBezTo>
                  <a:pt x="631" y="628"/>
                  <a:pt x="631" y="628"/>
                  <a:pt x="631" y="628"/>
                </a:cubicBezTo>
                <a:cubicBezTo>
                  <a:pt x="631" y="628"/>
                  <a:pt x="631" y="628"/>
                  <a:pt x="631" y="628"/>
                </a:cubicBezTo>
                <a:cubicBezTo>
                  <a:pt x="631" y="628"/>
                  <a:pt x="631" y="628"/>
                  <a:pt x="631" y="628"/>
                </a:cubicBezTo>
                <a:cubicBezTo>
                  <a:pt x="631" y="628"/>
                  <a:pt x="631" y="629"/>
                  <a:pt x="631" y="629"/>
                </a:cubicBezTo>
                <a:cubicBezTo>
                  <a:pt x="631" y="629"/>
                  <a:pt x="631" y="629"/>
                  <a:pt x="631" y="629"/>
                </a:cubicBezTo>
                <a:cubicBezTo>
                  <a:pt x="640" y="754"/>
                  <a:pt x="640" y="754"/>
                  <a:pt x="640" y="754"/>
                </a:cubicBezTo>
                <a:cubicBezTo>
                  <a:pt x="640" y="754"/>
                  <a:pt x="640" y="754"/>
                  <a:pt x="640" y="754"/>
                </a:cubicBezTo>
                <a:cubicBezTo>
                  <a:pt x="640" y="755"/>
                  <a:pt x="640" y="755"/>
                  <a:pt x="640" y="755"/>
                </a:cubicBezTo>
                <a:cubicBezTo>
                  <a:pt x="640" y="755"/>
                  <a:pt x="640" y="755"/>
                  <a:pt x="640" y="755"/>
                </a:cubicBezTo>
                <a:cubicBezTo>
                  <a:pt x="640" y="755"/>
                  <a:pt x="640" y="755"/>
                  <a:pt x="641" y="755"/>
                </a:cubicBezTo>
                <a:cubicBezTo>
                  <a:pt x="641" y="756"/>
                  <a:pt x="641" y="756"/>
                  <a:pt x="641" y="756"/>
                </a:cubicBezTo>
                <a:cubicBezTo>
                  <a:pt x="641" y="756"/>
                  <a:pt x="641" y="756"/>
                  <a:pt x="641" y="756"/>
                </a:cubicBezTo>
                <a:cubicBezTo>
                  <a:pt x="641" y="756"/>
                  <a:pt x="641" y="756"/>
                  <a:pt x="641" y="756"/>
                </a:cubicBezTo>
                <a:cubicBezTo>
                  <a:pt x="642" y="756"/>
                  <a:pt x="642" y="756"/>
                  <a:pt x="642" y="755"/>
                </a:cubicBezTo>
                <a:cubicBezTo>
                  <a:pt x="642" y="755"/>
                  <a:pt x="642" y="755"/>
                  <a:pt x="642" y="755"/>
                </a:cubicBezTo>
                <a:cubicBezTo>
                  <a:pt x="642" y="755"/>
                  <a:pt x="642" y="755"/>
                  <a:pt x="642" y="755"/>
                </a:cubicBezTo>
                <a:cubicBezTo>
                  <a:pt x="642" y="755"/>
                  <a:pt x="642" y="755"/>
                  <a:pt x="642" y="755"/>
                </a:cubicBezTo>
                <a:cubicBezTo>
                  <a:pt x="645" y="751"/>
                  <a:pt x="645" y="751"/>
                  <a:pt x="645" y="751"/>
                </a:cubicBezTo>
                <a:cubicBezTo>
                  <a:pt x="646" y="755"/>
                  <a:pt x="646" y="755"/>
                  <a:pt x="646" y="755"/>
                </a:cubicBezTo>
                <a:cubicBezTo>
                  <a:pt x="641" y="763"/>
                  <a:pt x="641" y="763"/>
                  <a:pt x="641" y="763"/>
                </a:cubicBezTo>
                <a:cubicBezTo>
                  <a:pt x="641" y="763"/>
                  <a:pt x="641" y="763"/>
                  <a:pt x="641" y="763"/>
                </a:cubicBezTo>
                <a:cubicBezTo>
                  <a:pt x="641" y="763"/>
                  <a:pt x="641" y="763"/>
                  <a:pt x="641" y="763"/>
                </a:cubicBezTo>
                <a:cubicBezTo>
                  <a:pt x="641" y="763"/>
                  <a:pt x="641" y="764"/>
                  <a:pt x="641" y="764"/>
                </a:cubicBezTo>
                <a:cubicBezTo>
                  <a:pt x="641" y="764"/>
                  <a:pt x="641" y="764"/>
                  <a:pt x="641" y="764"/>
                </a:cubicBezTo>
                <a:cubicBezTo>
                  <a:pt x="648" y="874"/>
                  <a:pt x="648" y="874"/>
                  <a:pt x="648" y="874"/>
                </a:cubicBezTo>
                <a:cubicBezTo>
                  <a:pt x="648" y="874"/>
                  <a:pt x="648" y="874"/>
                  <a:pt x="648" y="874"/>
                </a:cubicBezTo>
                <a:cubicBezTo>
                  <a:pt x="648" y="874"/>
                  <a:pt x="649" y="874"/>
                  <a:pt x="649" y="875"/>
                </a:cubicBezTo>
                <a:cubicBezTo>
                  <a:pt x="649" y="875"/>
                  <a:pt x="649" y="875"/>
                  <a:pt x="649" y="875"/>
                </a:cubicBezTo>
                <a:cubicBezTo>
                  <a:pt x="649" y="875"/>
                  <a:pt x="649" y="875"/>
                  <a:pt x="649" y="875"/>
                </a:cubicBezTo>
                <a:cubicBezTo>
                  <a:pt x="650" y="875"/>
                  <a:pt x="650" y="875"/>
                  <a:pt x="650" y="875"/>
                </a:cubicBezTo>
                <a:cubicBezTo>
                  <a:pt x="650" y="875"/>
                  <a:pt x="650" y="875"/>
                  <a:pt x="650" y="875"/>
                </a:cubicBezTo>
                <a:cubicBezTo>
                  <a:pt x="650" y="875"/>
                  <a:pt x="650" y="875"/>
                  <a:pt x="650" y="875"/>
                </a:cubicBezTo>
                <a:cubicBezTo>
                  <a:pt x="650" y="875"/>
                  <a:pt x="650" y="875"/>
                  <a:pt x="651" y="875"/>
                </a:cubicBezTo>
                <a:cubicBezTo>
                  <a:pt x="651" y="875"/>
                  <a:pt x="651" y="875"/>
                  <a:pt x="651" y="875"/>
                </a:cubicBezTo>
                <a:cubicBezTo>
                  <a:pt x="651" y="875"/>
                  <a:pt x="651" y="874"/>
                  <a:pt x="651" y="874"/>
                </a:cubicBezTo>
                <a:cubicBezTo>
                  <a:pt x="655" y="864"/>
                  <a:pt x="655" y="864"/>
                  <a:pt x="655" y="864"/>
                </a:cubicBezTo>
                <a:cubicBezTo>
                  <a:pt x="655" y="864"/>
                  <a:pt x="655" y="864"/>
                  <a:pt x="655" y="864"/>
                </a:cubicBezTo>
                <a:cubicBezTo>
                  <a:pt x="655" y="864"/>
                  <a:pt x="655" y="864"/>
                  <a:pt x="655" y="864"/>
                </a:cubicBezTo>
                <a:cubicBezTo>
                  <a:pt x="655" y="864"/>
                  <a:pt x="655" y="864"/>
                  <a:pt x="656" y="864"/>
                </a:cubicBezTo>
                <a:cubicBezTo>
                  <a:pt x="656" y="864"/>
                  <a:pt x="656" y="864"/>
                  <a:pt x="656" y="864"/>
                </a:cubicBezTo>
                <a:cubicBezTo>
                  <a:pt x="656" y="864"/>
                  <a:pt x="656" y="864"/>
                  <a:pt x="656" y="863"/>
                </a:cubicBezTo>
                <a:cubicBezTo>
                  <a:pt x="656" y="863"/>
                  <a:pt x="656" y="863"/>
                  <a:pt x="656" y="863"/>
                </a:cubicBezTo>
                <a:cubicBezTo>
                  <a:pt x="656" y="863"/>
                  <a:pt x="656" y="863"/>
                  <a:pt x="656" y="863"/>
                </a:cubicBezTo>
                <a:cubicBezTo>
                  <a:pt x="653" y="871"/>
                  <a:pt x="653" y="871"/>
                  <a:pt x="653" y="871"/>
                </a:cubicBezTo>
                <a:cubicBezTo>
                  <a:pt x="653" y="871"/>
                  <a:pt x="653" y="872"/>
                  <a:pt x="653" y="872"/>
                </a:cubicBezTo>
                <a:cubicBezTo>
                  <a:pt x="653" y="872"/>
                  <a:pt x="653" y="872"/>
                  <a:pt x="653" y="872"/>
                </a:cubicBezTo>
                <a:cubicBezTo>
                  <a:pt x="653" y="872"/>
                  <a:pt x="653" y="872"/>
                  <a:pt x="653" y="872"/>
                </a:cubicBezTo>
                <a:cubicBezTo>
                  <a:pt x="653" y="872"/>
                  <a:pt x="653" y="872"/>
                  <a:pt x="653" y="872"/>
                </a:cubicBezTo>
                <a:cubicBezTo>
                  <a:pt x="653" y="872"/>
                  <a:pt x="653" y="873"/>
                  <a:pt x="653" y="873"/>
                </a:cubicBezTo>
                <a:cubicBezTo>
                  <a:pt x="653" y="873"/>
                  <a:pt x="654" y="873"/>
                  <a:pt x="654" y="873"/>
                </a:cubicBezTo>
                <a:cubicBezTo>
                  <a:pt x="654" y="873"/>
                  <a:pt x="654" y="873"/>
                  <a:pt x="654" y="873"/>
                </a:cubicBezTo>
                <a:cubicBezTo>
                  <a:pt x="654" y="873"/>
                  <a:pt x="654" y="873"/>
                  <a:pt x="654" y="873"/>
                </a:cubicBezTo>
                <a:cubicBezTo>
                  <a:pt x="654" y="873"/>
                  <a:pt x="654" y="873"/>
                  <a:pt x="654" y="873"/>
                </a:cubicBezTo>
                <a:cubicBezTo>
                  <a:pt x="654" y="873"/>
                  <a:pt x="654" y="873"/>
                  <a:pt x="654" y="873"/>
                </a:cubicBezTo>
                <a:cubicBezTo>
                  <a:pt x="654" y="873"/>
                  <a:pt x="655" y="873"/>
                  <a:pt x="655" y="873"/>
                </a:cubicBezTo>
                <a:cubicBezTo>
                  <a:pt x="655" y="873"/>
                  <a:pt x="655" y="873"/>
                  <a:pt x="655" y="873"/>
                </a:cubicBezTo>
                <a:cubicBezTo>
                  <a:pt x="655" y="873"/>
                  <a:pt x="655" y="873"/>
                  <a:pt x="655" y="873"/>
                </a:cubicBezTo>
                <a:cubicBezTo>
                  <a:pt x="655" y="873"/>
                  <a:pt x="656" y="873"/>
                  <a:pt x="656" y="873"/>
                </a:cubicBezTo>
                <a:cubicBezTo>
                  <a:pt x="656" y="873"/>
                  <a:pt x="656" y="873"/>
                  <a:pt x="656" y="873"/>
                </a:cubicBezTo>
                <a:cubicBezTo>
                  <a:pt x="758" y="719"/>
                  <a:pt x="758" y="719"/>
                  <a:pt x="758" y="719"/>
                </a:cubicBezTo>
                <a:cubicBezTo>
                  <a:pt x="759" y="725"/>
                  <a:pt x="759" y="725"/>
                  <a:pt x="759" y="725"/>
                </a:cubicBezTo>
                <a:cubicBezTo>
                  <a:pt x="648" y="890"/>
                  <a:pt x="648" y="890"/>
                  <a:pt x="648" y="890"/>
                </a:cubicBezTo>
                <a:lnTo>
                  <a:pt x="620" y="505"/>
                </a:lnTo>
                <a:close/>
                <a:moveTo>
                  <a:pt x="648" y="895"/>
                </a:moveTo>
                <a:cubicBezTo>
                  <a:pt x="765" y="726"/>
                  <a:pt x="765" y="726"/>
                  <a:pt x="765" y="726"/>
                </a:cubicBezTo>
                <a:cubicBezTo>
                  <a:pt x="893" y="1457"/>
                  <a:pt x="893" y="1457"/>
                  <a:pt x="893" y="1457"/>
                </a:cubicBezTo>
                <a:cubicBezTo>
                  <a:pt x="890" y="1456"/>
                  <a:pt x="890" y="1456"/>
                  <a:pt x="890" y="1456"/>
                </a:cubicBezTo>
                <a:cubicBezTo>
                  <a:pt x="857" y="1269"/>
                  <a:pt x="857" y="1269"/>
                  <a:pt x="857" y="1269"/>
                </a:cubicBezTo>
                <a:cubicBezTo>
                  <a:pt x="857" y="1269"/>
                  <a:pt x="857" y="1269"/>
                  <a:pt x="857" y="1269"/>
                </a:cubicBezTo>
                <a:cubicBezTo>
                  <a:pt x="857" y="1269"/>
                  <a:pt x="857" y="1269"/>
                  <a:pt x="857" y="1269"/>
                </a:cubicBezTo>
                <a:cubicBezTo>
                  <a:pt x="857" y="1269"/>
                  <a:pt x="857" y="1268"/>
                  <a:pt x="857" y="1268"/>
                </a:cubicBezTo>
                <a:cubicBezTo>
                  <a:pt x="857" y="1268"/>
                  <a:pt x="857" y="1268"/>
                  <a:pt x="857" y="1268"/>
                </a:cubicBezTo>
                <a:cubicBezTo>
                  <a:pt x="857" y="1268"/>
                  <a:pt x="857" y="1268"/>
                  <a:pt x="857" y="1268"/>
                </a:cubicBezTo>
                <a:cubicBezTo>
                  <a:pt x="857" y="1268"/>
                  <a:pt x="856" y="1268"/>
                  <a:pt x="856" y="1268"/>
                </a:cubicBezTo>
                <a:cubicBezTo>
                  <a:pt x="856" y="1268"/>
                  <a:pt x="856" y="1268"/>
                  <a:pt x="856" y="1268"/>
                </a:cubicBezTo>
                <a:cubicBezTo>
                  <a:pt x="856" y="1268"/>
                  <a:pt x="856" y="1268"/>
                  <a:pt x="856" y="1268"/>
                </a:cubicBezTo>
                <a:cubicBezTo>
                  <a:pt x="856" y="1268"/>
                  <a:pt x="856" y="1268"/>
                  <a:pt x="856" y="1268"/>
                </a:cubicBezTo>
                <a:cubicBezTo>
                  <a:pt x="856" y="1268"/>
                  <a:pt x="856" y="1268"/>
                  <a:pt x="856" y="1268"/>
                </a:cubicBezTo>
                <a:cubicBezTo>
                  <a:pt x="856" y="1268"/>
                  <a:pt x="856" y="1268"/>
                  <a:pt x="856" y="1268"/>
                </a:cubicBezTo>
                <a:cubicBezTo>
                  <a:pt x="855" y="1268"/>
                  <a:pt x="855" y="1268"/>
                  <a:pt x="855" y="1268"/>
                </a:cubicBezTo>
                <a:cubicBezTo>
                  <a:pt x="855" y="1268"/>
                  <a:pt x="855" y="1268"/>
                  <a:pt x="855" y="1268"/>
                </a:cubicBezTo>
                <a:cubicBezTo>
                  <a:pt x="855" y="1268"/>
                  <a:pt x="855" y="1268"/>
                  <a:pt x="855" y="1268"/>
                </a:cubicBezTo>
                <a:cubicBezTo>
                  <a:pt x="855" y="1268"/>
                  <a:pt x="855" y="1268"/>
                  <a:pt x="855" y="1268"/>
                </a:cubicBezTo>
                <a:cubicBezTo>
                  <a:pt x="855" y="1269"/>
                  <a:pt x="855" y="1269"/>
                  <a:pt x="855" y="1269"/>
                </a:cubicBezTo>
                <a:cubicBezTo>
                  <a:pt x="855" y="1269"/>
                  <a:pt x="855" y="1269"/>
                  <a:pt x="855" y="1269"/>
                </a:cubicBezTo>
                <a:cubicBezTo>
                  <a:pt x="855" y="1269"/>
                  <a:pt x="854" y="1269"/>
                  <a:pt x="854" y="1269"/>
                </a:cubicBezTo>
                <a:cubicBezTo>
                  <a:pt x="835" y="1439"/>
                  <a:pt x="835" y="1439"/>
                  <a:pt x="835" y="1439"/>
                </a:cubicBezTo>
                <a:cubicBezTo>
                  <a:pt x="832" y="1439"/>
                  <a:pt x="832" y="1439"/>
                  <a:pt x="832" y="1439"/>
                </a:cubicBezTo>
                <a:cubicBezTo>
                  <a:pt x="853" y="1265"/>
                  <a:pt x="853" y="1265"/>
                  <a:pt x="853" y="1265"/>
                </a:cubicBezTo>
                <a:cubicBezTo>
                  <a:pt x="853" y="1264"/>
                  <a:pt x="853" y="1264"/>
                  <a:pt x="853" y="1264"/>
                </a:cubicBezTo>
                <a:cubicBezTo>
                  <a:pt x="853" y="1264"/>
                  <a:pt x="853" y="1264"/>
                  <a:pt x="853" y="1264"/>
                </a:cubicBezTo>
                <a:cubicBezTo>
                  <a:pt x="853" y="1264"/>
                  <a:pt x="852" y="1263"/>
                  <a:pt x="852" y="1263"/>
                </a:cubicBezTo>
                <a:cubicBezTo>
                  <a:pt x="852" y="1263"/>
                  <a:pt x="852" y="1263"/>
                  <a:pt x="852" y="1263"/>
                </a:cubicBezTo>
                <a:cubicBezTo>
                  <a:pt x="852" y="1263"/>
                  <a:pt x="852" y="1263"/>
                  <a:pt x="852" y="1263"/>
                </a:cubicBezTo>
                <a:cubicBezTo>
                  <a:pt x="852" y="1263"/>
                  <a:pt x="852" y="1263"/>
                  <a:pt x="851" y="1263"/>
                </a:cubicBezTo>
                <a:cubicBezTo>
                  <a:pt x="851" y="1263"/>
                  <a:pt x="851" y="1263"/>
                  <a:pt x="851" y="1263"/>
                </a:cubicBezTo>
                <a:cubicBezTo>
                  <a:pt x="851" y="1263"/>
                  <a:pt x="851" y="1263"/>
                  <a:pt x="851" y="1263"/>
                </a:cubicBezTo>
                <a:cubicBezTo>
                  <a:pt x="851" y="1263"/>
                  <a:pt x="850" y="1263"/>
                  <a:pt x="850" y="1263"/>
                </a:cubicBezTo>
                <a:cubicBezTo>
                  <a:pt x="850" y="1263"/>
                  <a:pt x="850" y="1263"/>
                  <a:pt x="850" y="1263"/>
                </a:cubicBezTo>
                <a:cubicBezTo>
                  <a:pt x="790" y="1342"/>
                  <a:pt x="790" y="1342"/>
                  <a:pt x="790" y="1342"/>
                </a:cubicBezTo>
                <a:cubicBezTo>
                  <a:pt x="788" y="1336"/>
                  <a:pt x="788" y="1336"/>
                  <a:pt x="788" y="1336"/>
                </a:cubicBezTo>
                <a:cubicBezTo>
                  <a:pt x="851" y="1254"/>
                  <a:pt x="851" y="1254"/>
                  <a:pt x="851" y="1254"/>
                </a:cubicBezTo>
                <a:cubicBezTo>
                  <a:pt x="851" y="1253"/>
                  <a:pt x="851" y="1253"/>
                  <a:pt x="851" y="1253"/>
                </a:cubicBezTo>
                <a:cubicBezTo>
                  <a:pt x="851" y="1253"/>
                  <a:pt x="851" y="1253"/>
                  <a:pt x="851" y="1253"/>
                </a:cubicBezTo>
                <a:cubicBezTo>
                  <a:pt x="851" y="1252"/>
                  <a:pt x="851" y="1252"/>
                  <a:pt x="851" y="1252"/>
                </a:cubicBezTo>
                <a:cubicBezTo>
                  <a:pt x="656" y="908"/>
                  <a:pt x="656" y="908"/>
                  <a:pt x="656" y="908"/>
                </a:cubicBezTo>
                <a:cubicBezTo>
                  <a:pt x="656" y="908"/>
                  <a:pt x="656" y="908"/>
                  <a:pt x="656" y="908"/>
                </a:cubicBezTo>
                <a:cubicBezTo>
                  <a:pt x="655" y="908"/>
                  <a:pt x="655" y="908"/>
                  <a:pt x="655" y="908"/>
                </a:cubicBezTo>
                <a:cubicBezTo>
                  <a:pt x="655" y="908"/>
                  <a:pt x="655" y="908"/>
                  <a:pt x="655" y="908"/>
                </a:cubicBezTo>
                <a:cubicBezTo>
                  <a:pt x="655" y="908"/>
                  <a:pt x="655" y="908"/>
                  <a:pt x="655" y="908"/>
                </a:cubicBezTo>
                <a:cubicBezTo>
                  <a:pt x="655" y="908"/>
                  <a:pt x="655" y="908"/>
                  <a:pt x="655" y="908"/>
                </a:cubicBezTo>
                <a:cubicBezTo>
                  <a:pt x="655" y="908"/>
                  <a:pt x="654" y="908"/>
                  <a:pt x="654" y="908"/>
                </a:cubicBezTo>
                <a:cubicBezTo>
                  <a:pt x="654" y="908"/>
                  <a:pt x="654" y="908"/>
                  <a:pt x="654" y="908"/>
                </a:cubicBezTo>
                <a:cubicBezTo>
                  <a:pt x="654" y="908"/>
                  <a:pt x="654" y="908"/>
                  <a:pt x="654" y="908"/>
                </a:cubicBezTo>
                <a:cubicBezTo>
                  <a:pt x="654" y="908"/>
                  <a:pt x="654" y="908"/>
                  <a:pt x="654" y="908"/>
                </a:cubicBezTo>
                <a:cubicBezTo>
                  <a:pt x="654" y="908"/>
                  <a:pt x="654" y="908"/>
                  <a:pt x="654" y="908"/>
                </a:cubicBezTo>
                <a:cubicBezTo>
                  <a:pt x="654" y="908"/>
                  <a:pt x="654" y="908"/>
                  <a:pt x="654" y="908"/>
                </a:cubicBezTo>
                <a:cubicBezTo>
                  <a:pt x="653" y="908"/>
                  <a:pt x="653" y="908"/>
                  <a:pt x="653" y="908"/>
                </a:cubicBezTo>
                <a:cubicBezTo>
                  <a:pt x="653" y="908"/>
                  <a:pt x="653" y="908"/>
                  <a:pt x="653" y="908"/>
                </a:cubicBezTo>
                <a:cubicBezTo>
                  <a:pt x="653" y="908"/>
                  <a:pt x="653" y="908"/>
                  <a:pt x="653" y="909"/>
                </a:cubicBezTo>
                <a:cubicBezTo>
                  <a:pt x="653" y="909"/>
                  <a:pt x="653" y="909"/>
                  <a:pt x="653" y="909"/>
                </a:cubicBezTo>
                <a:cubicBezTo>
                  <a:pt x="653" y="909"/>
                  <a:pt x="653" y="909"/>
                  <a:pt x="653" y="909"/>
                </a:cubicBezTo>
                <a:cubicBezTo>
                  <a:pt x="653" y="909"/>
                  <a:pt x="653" y="909"/>
                  <a:pt x="653" y="909"/>
                </a:cubicBezTo>
                <a:cubicBezTo>
                  <a:pt x="653" y="909"/>
                  <a:pt x="653" y="909"/>
                  <a:pt x="653" y="909"/>
                </a:cubicBezTo>
                <a:cubicBezTo>
                  <a:pt x="654" y="916"/>
                  <a:pt x="654" y="916"/>
                  <a:pt x="654" y="916"/>
                </a:cubicBezTo>
                <a:cubicBezTo>
                  <a:pt x="649" y="901"/>
                  <a:pt x="649" y="901"/>
                  <a:pt x="649" y="901"/>
                </a:cubicBezTo>
                <a:lnTo>
                  <a:pt x="648" y="895"/>
                </a:lnTo>
                <a:close/>
                <a:moveTo>
                  <a:pt x="652" y="920"/>
                </a:moveTo>
                <a:cubicBezTo>
                  <a:pt x="657" y="935"/>
                  <a:pt x="657" y="935"/>
                  <a:pt x="657" y="935"/>
                </a:cubicBezTo>
                <a:cubicBezTo>
                  <a:pt x="734" y="1404"/>
                  <a:pt x="734" y="1404"/>
                  <a:pt x="734" y="1404"/>
                </a:cubicBezTo>
                <a:cubicBezTo>
                  <a:pt x="734" y="1404"/>
                  <a:pt x="734" y="1404"/>
                  <a:pt x="734" y="1404"/>
                </a:cubicBezTo>
                <a:cubicBezTo>
                  <a:pt x="735" y="1404"/>
                  <a:pt x="735" y="1404"/>
                  <a:pt x="735" y="1404"/>
                </a:cubicBezTo>
                <a:cubicBezTo>
                  <a:pt x="735" y="1405"/>
                  <a:pt x="735" y="1405"/>
                  <a:pt x="735" y="1405"/>
                </a:cubicBezTo>
                <a:cubicBezTo>
                  <a:pt x="735" y="1405"/>
                  <a:pt x="735" y="1405"/>
                  <a:pt x="735" y="1405"/>
                </a:cubicBezTo>
                <a:cubicBezTo>
                  <a:pt x="735" y="1405"/>
                  <a:pt x="736" y="1405"/>
                  <a:pt x="736" y="1405"/>
                </a:cubicBezTo>
                <a:cubicBezTo>
                  <a:pt x="736" y="1405"/>
                  <a:pt x="736" y="1405"/>
                  <a:pt x="736" y="1405"/>
                </a:cubicBezTo>
                <a:cubicBezTo>
                  <a:pt x="736" y="1405"/>
                  <a:pt x="736" y="1405"/>
                  <a:pt x="736" y="1405"/>
                </a:cubicBezTo>
                <a:cubicBezTo>
                  <a:pt x="736" y="1404"/>
                  <a:pt x="736" y="1404"/>
                  <a:pt x="736" y="1404"/>
                </a:cubicBezTo>
                <a:cubicBezTo>
                  <a:pt x="736" y="1404"/>
                  <a:pt x="736" y="1404"/>
                  <a:pt x="737" y="1404"/>
                </a:cubicBezTo>
                <a:cubicBezTo>
                  <a:pt x="737" y="1404"/>
                  <a:pt x="737" y="1404"/>
                  <a:pt x="737" y="1404"/>
                </a:cubicBezTo>
                <a:cubicBezTo>
                  <a:pt x="737" y="1404"/>
                  <a:pt x="737" y="1404"/>
                  <a:pt x="737" y="1404"/>
                </a:cubicBezTo>
                <a:cubicBezTo>
                  <a:pt x="743" y="1396"/>
                  <a:pt x="743" y="1396"/>
                  <a:pt x="743" y="1396"/>
                </a:cubicBezTo>
                <a:cubicBezTo>
                  <a:pt x="741" y="1407"/>
                  <a:pt x="741" y="1407"/>
                  <a:pt x="741" y="1407"/>
                </a:cubicBezTo>
                <a:cubicBezTo>
                  <a:pt x="736" y="1413"/>
                  <a:pt x="736" y="1413"/>
                  <a:pt x="736" y="1413"/>
                </a:cubicBezTo>
                <a:cubicBezTo>
                  <a:pt x="736" y="1413"/>
                  <a:pt x="736" y="1413"/>
                  <a:pt x="736" y="1413"/>
                </a:cubicBezTo>
                <a:cubicBezTo>
                  <a:pt x="736" y="1414"/>
                  <a:pt x="736" y="1414"/>
                  <a:pt x="736" y="1414"/>
                </a:cubicBezTo>
                <a:cubicBezTo>
                  <a:pt x="736" y="1414"/>
                  <a:pt x="736" y="1414"/>
                  <a:pt x="736" y="1414"/>
                </a:cubicBezTo>
                <a:cubicBezTo>
                  <a:pt x="736" y="1414"/>
                  <a:pt x="736" y="1414"/>
                  <a:pt x="736" y="1414"/>
                </a:cubicBezTo>
                <a:cubicBezTo>
                  <a:pt x="792" y="1759"/>
                  <a:pt x="792" y="1759"/>
                  <a:pt x="792" y="1759"/>
                </a:cubicBezTo>
                <a:cubicBezTo>
                  <a:pt x="792" y="1759"/>
                  <a:pt x="792" y="1759"/>
                  <a:pt x="792" y="1759"/>
                </a:cubicBezTo>
                <a:cubicBezTo>
                  <a:pt x="792" y="1759"/>
                  <a:pt x="792" y="1759"/>
                  <a:pt x="793" y="1759"/>
                </a:cubicBezTo>
                <a:cubicBezTo>
                  <a:pt x="793" y="1760"/>
                  <a:pt x="793" y="1760"/>
                  <a:pt x="793" y="1760"/>
                </a:cubicBezTo>
                <a:cubicBezTo>
                  <a:pt x="793" y="1760"/>
                  <a:pt x="793" y="1760"/>
                  <a:pt x="793" y="1760"/>
                </a:cubicBezTo>
                <a:cubicBezTo>
                  <a:pt x="794" y="1760"/>
                  <a:pt x="794" y="1760"/>
                  <a:pt x="794" y="1760"/>
                </a:cubicBezTo>
                <a:cubicBezTo>
                  <a:pt x="794" y="1760"/>
                  <a:pt x="794" y="1760"/>
                  <a:pt x="794" y="1760"/>
                </a:cubicBezTo>
                <a:cubicBezTo>
                  <a:pt x="794" y="1760"/>
                  <a:pt x="794" y="1760"/>
                  <a:pt x="794" y="1760"/>
                </a:cubicBezTo>
                <a:cubicBezTo>
                  <a:pt x="795" y="1760"/>
                  <a:pt x="795" y="1759"/>
                  <a:pt x="795" y="1759"/>
                </a:cubicBezTo>
                <a:cubicBezTo>
                  <a:pt x="795" y="1759"/>
                  <a:pt x="795" y="1759"/>
                  <a:pt x="795" y="1759"/>
                </a:cubicBezTo>
                <a:cubicBezTo>
                  <a:pt x="795" y="1759"/>
                  <a:pt x="795" y="1759"/>
                  <a:pt x="795" y="1759"/>
                </a:cubicBezTo>
                <a:cubicBezTo>
                  <a:pt x="821" y="1535"/>
                  <a:pt x="821" y="1535"/>
                  <a:pt x="821" y="1535"/>
                </a:cubicBezTo>
                <a:cubicBezTo>
                  <a:pt x="816" y="1599"/>
                  <a:pt x="816" y="1599"/>
                  <a:pt x="816" y="1599"/>
                </a:cubicBezTo>
                <a:cubicBezTo>
                  <a:pt x="797" y="1764"/>
                  <a:pt x="797" y="1764"/>
                  <a:pt x="797" y="1764"/>
                </a:cubicBezTo>
                <a:cubicBezTo>
                  <a:pt x="797" y="1764"/>
                  <a:pt x="797" y="1764"/>
                  <a:pt x="797" y="1764"/>
                </a:cubicBezTo>
                <a:cubicBezTo>
                  <a:pt x="797" y="1764"/>
                  <a:pt x="797" y="1764"/>
                  <a:pt x="797" y="1764"/>
                </a:cubicBezTo>
                <a:cubicBezTo>
                  <a:pt x="797" y="1765"/>
                  <a:pt x="797" y="1765"/>
                  <a:pt x="797" y="1765"/>
                </a:cubicBezTo>
                <a:cubicBezTo>
                  <a:pt x="797" y="1765"/>
                  <a:pt x="797" y="1765"/>
                  <a:pt x="797" y="1765"/>
                </a:cubicBezTo>
                <a:cubicBezTo>
                  <a:pt x="797" y="1765"/>
                  <a:pt x="797" y="1765"/>
                  <a:pt x="797" y="1765"/>
                </a:cubicBezTo>
                <a:cubicBezTo>
                  <a:pt x="798" y="1765"/>
                  <a:pt x="798" y="1765"/>
                  <a:pt x="798" y="1766"/>
                </a:cubicBezTo>
                <a:cubicBezTo>
                  <a:pt x="798" y="1766"/>
                  <a:pt x="798" y="1766"/>
                  <a:pt x="798" y="1766"/>
                </a:cubicBezTo>
                <a:cubicBezTo>
                  <a:pt x="798" y="1766"/>
                  <a:pt x="798" y="1766"/>
                  <a:pt x="798" y="1766"/>
                </a:cubicBezTo>
                <a:cubicBezTo>
                  <a:pt x="798" y="1766"/>
                  <a:pt x="799" y="1765"/>
                  <a:pt x="799" y="1765"/>
                </a:cubicBezTo>
                <a:cubicBezTo>
                  <a:pt x="799" y="1765"/>
                  <a:pt x="799" y="1765"/>
                  <a:pt x="799" y="1765"/>
                </a:cubicBezTo>
                <a:cubicBezTo>
                  <a:pt x="799" y="1765"/>
                  <a:pt x="799" y="1765"/>
                  <a:pt x="799" y="1765"/>
                </a:cubicBezTo>
                <a:cubicBezTo>
                  <a:pt x="803" y="1760"/>
                  <a:pt x="803" y="1760"/>
                  <a:pt x="803" y="1760"/>
                </a:cubicBezTo>
                <a:cubicBezTo>
                  <a:pt x="802" y="1771"/>
                  <a:pt x="802" y="1771"/>
                  <a:pt x="802" y="1771"/>
                </a:cubicBezTo>
                <a:cubicBezTo>
                  <a:pt x="793" y="1782"/>
                  <a:pt x="793" y="1782"/>
                  <a:pt x="793" y="1782"/>
                </a:cubicBezTo>
                <a:lnTo>
                  <a:pt x="652" y="920"/>
                </a:lnTo>
                <a:close/>
                <a:moveTo>
                  <a:pt x="793" y="1791"/>
                </a:moveTo>
                <a:cubicBezTo>
                  <a:pt x="812" y="1871"/>
                  <a:pt x="812" y="1871"/>
                  <a:pt x="812" y="1871"/>
                </a:cubicBezTo>
                <a:cubicBezTo>
                  <a:pt x="806" y="1884"/>
                  <a:pt x="806" y="1884"/>
                  <a:pt x="806" y="1884"/>
                </a:cubicBezTo>
                <a:cubicBezTo>
                  <a:pt x="792" y="1823"/>
                  <a:pt x="792" y="1823"/>
                  <a:pt x="792" y="1823"/>
                </a:cubicBezTo>
                <a:cubicBezTo>
                  <a:pt x="792" y="1823"/>
                  <a:pt x="792" y="1823"/>
                  <a:pt x="792" y="1823"/>
                </a:cubicBezTo>
                <a:cubicBezTo>
                  <a:pt x="791" y="1823"/>
                  <a:pt x="791" y="1823"/>
                  <a:pt x="791" y="1822"/>
                </a:cubicBezTo>
                <a:cubicBezTo>
                  <a:pt x="791" y="1822"/>
                  <a:pt x="791" y="1822"/>
                  <a:pt x="791" y="1822"/>
                </a:cubicBezTo>
                <a:cubicBezTo>
                  <a:pt x="791" y="1822"/>
                  <a:pt x="791" y="1822"/>
                  <a:pt x="791" y="1822"/>
                </a:cubicBezTo>
                <a:cubicBezTo>
                  <a:pt x="791" y="1822"/>
                  <a:pt x="791" y="1822"/>
                  <a:pt x="791" y="1822"/>
                </a:cubicBezTo>
                <a:cubicBezTo>
                  <a:pt x="791" y="1822"/>
                  <a:pt x="791" y="1822"/>
                  <a:pt x="791" y="1822"/>
                </a:cubicBezTo>
                <a:cubicBezTo>
                  <a:pt x="791" y="1822"/>
                  <a:pt x="791" y="1822"/>
                  <a:pt x="791" y="1822"/>
                </a:cubicBezTo>
                <a:cubicBezTo>
                  <a:pt x="790" y="1822"/>
                  <a:pt x="790" y="1822"/>
                  <a:pt x="790" y="1822"/>
                </a:cubicBezTo>
                <a:cubicBezTo>
                  <a:pt x="790" y="1822"/>
                  <a:pt x="790" y="1822"/>
                  <a:pt x="790" y="1822"/>
                </a:cubicBezTo>
                <a:cubicBezTo>
                  <a:pt x="790" y="1822"/>
                  <a:pt x="790" y="1822"/>
                  <a:pt x="790" y="1822"/>
                </a:cubicBezTo>
                <a:cubicBezTo>
                  <a:pt x="790" y="1822"/>
                  <a:pt x="790" y="1822"/>
                  <a:pt x="790" y="1822"/>
                </a:cubicBezTo>
                <a:cubicBezTo>
                  <a:pt x="790" y="1822"/>
                  <a:pt x="790" y="1822"/>
                  <a:pt x="789" y="1822"/>
                </a:cubicBezTo>
                <a:cubicBezTo>
                  <a:pt x="789" y="1822"/>
                  <a:pt x="789" y="1822"/>
                  <a:pt x="789" y="1822"/>
                </a:cubicBezTo>
                <a:cubicBezTo>
                  <a:pt x="789" y="1822"/>
                  <a:pt x="789" y="1822"/>
                  <a:pt x="789" y="1822"/>
                </a:cubicBezTo>
                <a:cubicBezTo>
                  <a:pt x="789" y="1822"/>
                  <a:pt x="789" y="1822"/>
                  <a:pt x="789" y="1822"/>
                </a:cubicBezTo>
                <a:cubicBezTo>
                  <a:pt x="789" y="1823"/>
                  <a:pt x="789" y="1823"/>
                  <a:pt x="789" y="1823"/>
                </a:cubicBezTo>
                <a:cubicBezTo>
                  <a:pt x="785" y="1832"/>
                  <a:pt x="785" y="1832"/>
                  <a:pt x="785" y="1832"/>
                </a:cubicBezTo>
                <a:lnTo>
                  <a:pt x="793" y="1791"/>
                </a:lnTo>
                <a:close/>
                <a:moveTo>
                  <a:pt x="788" y="1800"/>
                </a:moveTo>
                <a:cubicBezTo>
                  <a:pt x="780" y="1845"/>
                  <a:pt x="780" y="1845"/>
                  <a:pt x="780" y="1845"/>
                </a:cubicBezTo>
                <a:cubicBezTo>
                  <a:pt x="777" y="1850"/>
                  <a:pt x="777" y="1850"/>
                  <a:pt x="777" y="1850"/>
                </a:cubicBezTo>
                <a:cubicBezTo>
                  <a:pt x="784" y="1814"/>
                  <a:pt x="784" y="1814"/>
                  <a:pt x="784" y="1814"/>
                </a:cubicBezTo>
                <a:cubicBezTo>
                  <a:pt x="784" y="1814"/>
                  <a:pt x="784" y="1814"/>
                  <a:pt x="784" y="1814"/>
                </a:cubicBezTo>
                <a:cubicBezTo>
                  <a:pt x="784" y="1814"/>
                  <a:pt x="784" y="1814"/>
                  <a:pt x="784" y="1814"/>
                </a:cubicBezTo>
                <a:cubicBezTo>
                  <a:pt x="784" y="1813"/>
                  <a:pt x="784" y="1813"/>
                  <a:pt x="784" y="1813"/>
                </a:cubicBezTo>
                <a:cubicBezTo>
                  <a:pt x="784" y="1813"/>
                  <a:pt x="784" y="1813"/>
                  <a:pt x="784" y="1813"/>
                </a:cubicBezTo>
                <a:cubicBezTo>
                  <a:pt x="784" y="1813"/>
                  <a:pt x="784" y="1813"/>
                  <a:pt x="784" y="1813"/>
                </a:cubicBezTo>
                <a:cubicBezTo>
                  <a:pt x="784" y="1813"/>
                  <a:pt x="784" y="1813"/>
                  <a:pt x="784" y="1813"/>
                </a:cubicBezTo>
                <a:cubicBezTo>
                  <a:pt x="784" y="1813"/>
                  <a:pt x="784" y="1813"/>
                  <a:pt x="784" y="1812"/>
                </a:cubicBezTo>
                <a:cubicBezTo>
                  <a:pt x="784" y="1812"/>
                  <a:pt x="784" y="1812"/>
                  <a:pt x="783" y="1812"/>
                </a:cubicBezTo>
                <a:cubicBezTo>
                  <a:pt x="783" y="1812"/>
                  <a:pt x="783" y="1812"/>
                  <a:pt x="783" y="1812"/>
                </a:cubicBezTo>
                <a:cubicBezTo>
                  <a:pt x="783" y="1812"/>
                  <a:pt x="783" y="1812"/>
                  <a:pt x="783" y="1812"/>
                </a:cubicBezTo>
                <a:cubicBezTo>
                  <a:pt x="783" y="1812"/>
                  <a:pt x="783" y="1812"/>
                  <a:pt x="783" y="1812"/>
                </a:cubicBezTo>
                <a:lnTo>
                  <a:pt x="788" y="1800"/>
                </a:lnTo>
                <a:close/>
                <a:moveTo>
                  <a:pt x="779" y="1827"/>
                </a:moveTo>
                <a:cubicBezTo>
                  <a:pt x="772" y="1863"/>
                  <a:pt x="772" y="1863"/>
                  <a:pt x="772" y="1863"/>
                </a:cubicBezTo>
                <a:cubicBezTo>
                  <a:pt x="748" y="1920"/>
                  <a:pt x="748" y="1920"/>
                  <a:pt x="748" y="1920"/>
                </a:cubicBezTo>
                <a:cubicBezTo>
                  <a:pt x="732" y="1939"/>
                  <a:pt x="732" y="1939"/>
                  <a:pt x="732" y="1939"/>
                </a:cubicBezTo>
                <a:lnTo>
                  <a:pt x="779" y="1827"/>
                </a:lnTo>
                <a:close/>
                <a:moveTo>
                  <a:pt x="727" y="1948"/>
                </a:moveTo>
                <a:cubicBezTo>
                  <a:pt x="727" y="1948"/>
                  <a:pt x="727" y="1948"/>
                  <a:pt x="727" y="1948"/>
                </a:cubicBezTo>
                <a:cubicBezTo>
                  <a:pt x="727" y="1948"/>
                  <a:pt x="727" y="1948"/>
                  <a:pt x="727" y="1948"/>
                </a:cubicBezTo>
                <a:cubicBezTo>
                  <a:pt x="727" y="1948"/>
                  <a:pt x="727" y="1948"/>
                  <a:pt x="727" y="1948"/>
                </a:cubicBezTo>
                <a:cubicBezTo>
                  <a:pt x="727" y="1948"/>
                  <a:pt x="727" y="1948"/>
                  <a:pt x="728" y="1948"/>
                </a:cubicBezTo>
                <a:cubicBezTo>
                  <a:pt x="728" y="1948"/>
                  <a:pt x="728" y="1948"/>
                  <a:pt x="728" y="1948"/>
                </a:cubicBezTo>
                <a:cubicBezTo>
                  <a:pt x="728" y="1948"/>
                  <a:pt x="728" y="1948"/>
                  <a:pt x="728" y="1948"/>
                </a:cubicBezTo>
                <a:cubicBezTo>
                  <a:pt x="728" y="1948"/>
                  <a:pt x="728" y="1948"/>
                  <a:pt x="728" y="1948"/>
                </a:cubicBezTo>
                <a:cubicBezTo>
                  <a:pt x="728" y="1948"/>
                  <a:pt x="728" y="1948"/>
                  <a:pt x="728" y="1948"/>
                </a:cubicBezTo>
                <a:cubicBezTo>
                  <a:pt x="728" y="1948"/>
                  <a:pt x="728" y="1948"/>
                  <a:pt x="728" y="1948"/>
                </a:cubicBezTo>
                <a:cubicBezTo>
                  <a:pt x="728" y="1948"/>
                  <a:pt x="728" y="1948"/>
                  <a:pt x="728" y="1948"/>
                </a:cubicBezTo>
                <a:cubicBezTo>
                  <a:pt x="729" y="1948"/>
                  <a:pt x="729" y="1948"/>
                  <a:pt x="729" y="1948"/>
                </a:cubicBezTo>
                <a:cubicBezTo>
                  <a:pt x="745" y="1929"/>
                  <a:pt x="745" y="1929"/>
                  <a:pt x="745" y="1929"/>
                </a:cubicBezTo>
                <a:cubicBezTo>
                  <a:pt x="743" y="1932"/>
                  <a:pt x="743" y="1932"/>
                  <a:pt x="743" y="1932"/>
                </a:cubicBezTo>
                <a:cubicBezTo>
                  <a:pt x="724" y="1955"/>
                  <a:pt x="724" y="1955"/>
                  <a:pt x="724" y="1955"/>
                </a:cubicBezTo>
                <a:lnTo>
                  <a:pt x="727" y="1948"/>
                </a:lnTo>
                <a:close/>
                <a:moveTo>
                  <a:pt x="724" y="1959"/>
                </a:moveTo>
                <a:cubicBezTo>
                  <a:pt x="740" y="1941"/>
                  <a:pt x="740" y="1941"/>
                  <a:pt x="740" y="1941"/>
                </a:cubicBezTo>
                <a:cubicBezTo>
                  <a:pt x="734" y="1955"/>
                  <a:pt x="734" y="1955"/>
                  <a:pt x="734" y="1955"/>
                </a:cubicBezTo>
                <a:cubicBezTo>
                  <a:pt x="734" y="1955"/>
                  <a:pt x="734" y="1955"/>
                  <a:pt x="734" y="1955"/>
                </a:cubicBezTo>
                <a:cubicBezTo>
                  <a:pt x="734" y="1955"/>
                  <a:pt x="734" y="1955"/>
                  <a:pt x="734" y="1955"/>
                </a:cubicBezTo>
                <a:cubicBezTo>
                  <a:pt x="734" y="1956"/>
                  <a:pt x="734" y="1956"/>
                  <a:pt x="734" y="1956"/>
                </a:cubicBezTo>
                <a:cubicBezTo>
                  <a:pt x="734" y="1956"/>
                  <a:pt x="734" y="1956"/>
                  <a:pt x="734" y="1956"/>
                </a:cubicBezTo>
                <a:cubicBezTo>
                  <a:pt x="734" y="1956"/>
                  <a:pt x="734" y="1956"/>
                  <a:pt x="734" y="1956"/>
                </a:cubicBezTo>
                <a:cubicBezTo>
                  <a:pt x="734" y="1956"/>
                  <a:pt x="734" y="1956"/>
                  <a:pt x="734" y="1956"/>
                </a:cubicBezTo>
                <a:cubicBezTo>
                  <a:pt x="734" y="1957"/>
                  <a:pt x="734" y="1957"/>
                  <a:pt x="734" y="1957"/>
                </a:cubicBezTo>
                <a:cubicBezTo>
                  <a:pt x="734" y="1957"/>
                  <a:pt x="734" y="1957"/>
                  <a:pt x="734" y="1957"/>
                </a:cubicBezTo>
                <a:cubicBezTo>
                  <a:pt x="734" y="1957"/>
                  <a:pt x="734" y="1957"/>
                  <a:pt x="734" y="1957"/>
                </a:cubicBezTo>
                <a:cubicBezTo>
                  <a:pt x="734" y="1957"/>
                  <a:pt x="734" y="1957"/>
                  <a:pt x="734" y="1957"/>
                </a:cubicBezTo>
                <a:cubicBezTo>
                  <a:pt x="734" y="1957"/>
                  <a:pt x="734" y="1957"/>
                  <a:pt x="735" y="1957"/>
                </a:cubicBezTo>
                <a:cubicBezTo>
                  <a:pt x="735" y="1957"/>
                  <a:pt x="735" y="1957"/>
                  <a:pt x="735" y="1957"/>
                </a:cubicBezTo>
                <a:cubicBezTo>
                  <a:pt x="737" y="1958"/>
                  <a:pt x="737" y="1958"/>
                  <a:pt x="737" y="1958"/>
                </a:cubicBezTo>
                <a:cubicBezTo>
                  <a:pt x="732" y="1967"/>
                  <a:pt x="732" y="1967"/>
                  <a:pt x="732" y="1967"/>
                </a:cubicBezTo>
                <a:cubicBezTo>
                  <a:pt x="730" y="1966"/>
                  <a:pt x="730" y="1966"/>
                  <a:pt x="730" y="1966"/>
                </a:cubicBezTo>
                <a:cubicBezTo>
                  <a:pt x="730" y="1966"/>
                  <a:pt x="730" y="1966"/>
                  <a:pt x="730" y="1966"/>
                </a:cubicBezTo>
                <a:cubicBezTo>
                  <a:pt x="730" y="1966"/>
                  <a:pt x="730" y="1966"/>
                  <a:pt x="730" y="1966"/>
                </a:cubicBezTo>
                <a:cubicBezTo>
                  <a:pt x="730" y="1966"/>
                  <a:pt x="730" y="1966"/>
                  <a:pt x="730" y="1966"/>
                </a:cubicBezTo>
                <a:cubicBezTo>
                  <a:pt x="730" y="1966"/>
                  <a:pt x="730" y="1966"/>
                  <a:pt x="729" y="1966"/>
                </a:cubicBezTo>
                <a:cubicBezTo>
                  <a:pt x="729" y="1966"/>
                  <a:pt x="729" y="1966"/>
                  <a:pt x="729" y="1966"/>
                </a:cubicBezTo>
                <a:cubicBezTo>
                  <a:pt x="729" y="1967"/>
                  <a:pt x="729" y="1967"/>
                  <a:pt x="729" y="1967"/>
                </a:cubicBezTo>
                <a:cubicBezTo>
                  <a:pt x="729" y="1967"/>
                  <a:pt x="729" y="1967"/>
                  <a:pt x="729" y="1967"/>
                </a:cubicBezTo>
                <a:cubicBezTo>
                  <a:pt x="729" y="1967"/>
                  <a:pt x="729" y="1967"/>
                  <a:pt x="729" y="1967"/>
                </a:cubicBezTo>
                <a:cubicBezTo>
                  <a:pt x="716" y="1998"/>
                  <a:pt x="716" y="1998"/>
                  <a:pt x="716" y="1998"/>
                </a:cubicBezTo>
                <a:cubicBezTo>
                  <a:pt x="677" y="2073"/>
                  <a:pt x="677" y="2073"/>
                  <a:pt x="677" y="2073"/>
                </a:cubicBezTo>
                <a:lnTo>
                  <a:pt x="724" y="1959"/>
                </a:lnTo>
                <a:close/>
                <a:moveTo>
                  <a:pt x="694" y="2051"/>
                </a:moveTo>
                <a:cubicBezTo>
                  <a:pt x="676" y="2094"/>
                  <a:pt x="676" y="2094"/>
                  <a:pt x="676" y="2094"/>
                </a:cubicBezTo>
                <a:cubicBezTo>
                  <a:pt x="664" y="2108"/>
                  <a:pt x="664" y="2108"/>
                  <a:pt x="664" y="2108"/>
                </a:cubicBezTo>
                <a:lnTo>
                  <a:pt x="694" y="2051"/>
                </a:lnTo>
                <a:close/>
                <a:moveTo>
                  <a:pt x="662" y="2103"/>
                </a:moveTo>
                <a:cubicBezTo>
                  <a:pt x="662" y="2103"/>
                  <a:pt x="662" y="2103"/>
                  <a:pt x="662" y="2103"/>
                </a:cubicBezTo>
                <a:cubicBezTo>
                  <a:pt x="662" y="2103"/>
                  <a:pt x="662" y="2103"/>
                  <a:pt x="662" y="2103"/>
                </a:cubicBezTo>
                <a:cubicBezTo>
                  <a:pt x="662" y="2103"/>
                  <a:pt x="662" y="2103"/>
                  <a:pt x="662" y="2103"/>
                </a:cubicBezTo>
                <a:cubicBezTo>
                  <a:pt x="662" y="2103"/>
                  <a:pt x="662" y="2103"/>
                  <a:pt x="662" y="2103"/>
                </a:cubicBezTo>
                <a:cubicBezTo>
                  <a:pt x="663" y="2103"/>
                  <a:pt x="663" y="2103"/>
                  <a:pt x="663" y="2103"/>
                </a:cubicBezTo>
                <a:cubicBezTo>
                  <a:pt x="663" y="2103"/>
                  <a:pt x="663" y="2103"/>
                  <a:pt x="663" y="2103"/>
                </a:cubicBezTo>
                <a:cubicBezTo>
                  <a:pt x="663" y="2103"/>
                  <a:pt x="663" y="2103"/>
                  <a:pt x="663" y="2103"/>
                </a:cubicBezTo>
                <a:cubicBezTo>
                  <a:pt x="656" y="2116"/>
                  <a:pt x="656" y="2116"/>
                  <a:pt x="656" y="2116"/>
                </a:cubicBezTo>
                <a:lnTo>
                  <a:pt x="662" y="2103"/>
                </a:lnTo>
                <a:close/>
                <a:moveTo>
                  <a:pt x="656" y="2118"/>
                </a:moveTo>
                <a:cubicBezTo>
                  <a:pt x="656" y="2118"/>
                  <a:pt x="656" y="2118"/>
                  <a:pt x="656" y="2118"/>
                </a:cubicBezTo>
                <a:cubicBezTo>
                  <a:pt x="656" y="2118"/>
                  <a:pt x="656" y="2118"/>
                  <a:pt x="656" y="2118"/>
                </a:cubicBezTo>
                <a:cubicBezTo>
                  <a:pt x="656" y="2118"/>
                  <a:pt x="656" y="2118"/>
                  <a:pt x="656" y="2119"/>
                </a:cubicBezTo>
                <a:cubicBezTo>
                  <a:pt x="656" y="2119"/>
                  <a:pt x="656" y="2119"/>
                  <a:pt x="656" y="2119"/>
                </a:cubicBezTo>
                <a:cubicBezTo>
                  <a:pt x="656" y="2119"/>
                  <a:pt x="656" y="2119"/>
                  <a:pt x="656" y="2119"/>
                </a:cubicBezTo>
                <a:cubicBezTo>
                  <a:pt x="656" y="2119"/>
                  <a:pt x="657" y="2119"/>
                  <a:pt x="657" y="2119"/>
                </a:cubicBezTo>
                <a:cubicBezTo>
                  <a:pt x="657" y="2119"/>
                  <a:pt x="657" y="2119"/>
                  <a:pt x="657" y="2119"/>
                </a:cubicBezTo>
                <a:cubicBezTo>
                  <a:pt x="657" y="2119"/>
                  <a:pt x="657" y="2119"/>
                  <a:pt x="657" y="2119"/>
                </a:cubicBezTo>
                <a:cubicBezTo>
                  <a:pt x="658" y="2119"/>
                  <a:pt x="658" y="2119"/>
                  <a:pt x="658" y="2119"/>
                </a:cubicBezTo>
                <a:cubicBezTo>
                  <a:pt x="658" y="2119"/>
                  <a:pt x="658" y="2119"/>
                  <a:pt x="658" y="2119"/>
                </a:cubicBezTo>
                <a:cubicBezTo>
                  <a:pt x="658" y="2119"/>
                  <a:pt x="658" y="2119"/>
                  <a:pt x="658" y="2119"/>
                </a:cubicBezTo>
                <a:cubicBezTo>
                  <a:pt x="672" y="2102"/>
                  <a:pt x="672" y="2102"/>
                  <a:pt x="672" y="2102"/>
                </a:cubicBezTo>
                <a:cubicBezTo>
                  <a:pt x="671" y="2106"/>
                  <a:pt x="671" y="2106"/>
                  <a:pt x="671" y="2106"/>
                </a:cubicBezTo>
                <a:cubicBezTo>
                  <a:pt x="655" y="2124"/>
                  <a:pt x="655" y="2124"/>
                  <a:pt x="655" y="2124"/>
                </a:cubicBezTo>
                <a:cubicBezTo>
                  <a:pt x="655" y="2124"/>
                  <a:pt x="655" y="2124"/>
                  <a:pt x="655" y="2124"/>
                </a:cubicBezTo>
                <a:cubicBezTo>
                  <a:pt x="651" y="2129"/>
                  <a:pt x="651" y="2129"/>
                  <a:pt x="651" y="2129"/>
                </a:cubicBezTo>
                <a:lnTo>
                  <a:pt x="656" y="2118"/>
                </a:lnTo>
                <a:close/>
                <a:moveTo>
                  <a:pt x="652" y="2132"/>
                </a:moveTo>
                <a:cubicBezTo>
                  <a:pt x="658" y="2126"/>
                  <a:pt x="658" y="2126"/>
                  <a:pt x="658" y="2126"/>
                </a:cubicBezTo>
                <a:cubicBezTo>
                  <a:pt x="658" y="2126"/>
                  <a:pt x="658" y="2126"/>
                  <a:pt x="658" y="2126"/>
                </a:cubicBezTo>
                <a:cubicBezTo>
                  <a:pt x="670" y="2112"/>
                  <a:pt x="670" y="2112"/>
                  <a:pt x="670" y="2112"/>
                </a:cubicBezTo>
                <a:cubicBezTo>
                  <a:pt x="670" y="2112"/>
                  <a:pt x="670" y="2112"/>
                  <a:pt x="670" y="2112"/>
                </a:cubicBezTo>
                <a:cubicBezTo>
                  <a:pt x="670" y="2112"/>
                  <a:pt x="670" y="2112"/>
                  <a:pt x="670" y="2112"/>
                </a:cubicBezTo>
                <a:cubicBezTo>
                  <a:pt x="670" y="2112"/>
                  <a:pt x="670" y="2112"/>
                  <a:pt x="670" y="2112"/>
                </a:cubicBezTo>
                <a:cubicBezTo>
                  <a:pt x="670" y="2112"/>
                  <a:pt x="670" y="2112"/>
                  <a:pt x="671" y="2112"/>
                </a:cubicBezTo>
                <a:cubicBezTo>
                  <a:pt x="671" y="2112"/>
                  <a:pt x="671" y="2112"/>
                  <a:pt x="671" y="2112"/>
                </a:cubicBezTo>
                <a:cubicBezTo>
                  <a:pt x="671" y="2112"/>
                  <a:pt x="671" y="2112"/>
                  <a:pt x="671" y="2112"/>
                </a:cubicBezTo>
                <a:cubicBezTo>
                  <a:pt x="671" y="2112"/>
                  <a:pt x="671" y="2112"/>
                  <a:pt x="671" y="2112"/>
                </a:cubicBezTo>
                <a:cubicBezTo>
                  <a:pt x="671" y="2112"/>
                  <a:pt x="671" y="2112"/>
                  <a:pt x="671" y="2112"/>
                </a:cubicBezTo>
                <a:cubicBezTo>
                  <a:pt x="671" y="2112"/>
                  <a:pt x="671" y="2112"/>
                  <a:pt x="671" y="2112"/>
                </a:cubicBezTo>
                <a:cubicBezTo>
                  <a:pt x="710" y="2083"/>
                  <a:pt x="710" y="2083"/>
                  <a:pt x="710" y="2083"/>
                </a:cubicBezTo>
                <a:cubicBezTo>
                  <a:pt x="699" y="2103"/>
                  <a:pt x="699" y="2103"/>
                  <a:pt x="699" y="2103"/>
                </a:cubicBezTo>
                <a:cubicBezTo>
                  <a:pt x="666" y="2128"/>
                  <a:pt x="666" y="2128"/>
                  <a:pt x="666" y="2128"/>
                </a:cubicBezTo>
                <a:cubicBezTo>
                  <a:pt x="666" y="2128"/>
                  <a:pt x="666" y="2128"/>
                  <a:pt x="666" y="2128"/>
                </a:cubicBezTo>
                <a:cubicBezTo>
                  <a:pt x="666" y="2128"/>
                  <a:pt x="666" y="2129"/>
                  <a:pt x="666" y="2129"/>
                </a:cubicBezTo>
                <a:cubicBezTo>
                  <a:pt x="666" y="2129"/>
                  <a:pt x="666" y="2129"/>
                  <a:pt x="666" y="2129"/>
                </a:cubicBezTo>
                <a:cubicBezTo>
                  <a:pt x="666" y="2129"/>
                  <a:pt x="666" y="2129"/>
                  <a:pt x="666" y="2129"/>
                </a:cubicBezTo>
                <a:cubicBezTo>
                  <a:pt x="666" y="2130"/>
                  <a:pt x="666" y="2130"/>
                  <a:pt x="666" y="2130"/>
                </a:cubicBezTo>
                <a:cubicBezTo>
                  <a:pt x="666" y="2130"/>
                  <a:pt x="666" y="2130"/>
                  <a:pt x="666" y="2130"/>
                </a:cubicBezTo>
                <a:cubicBezTo>
                  <a:pt x="666" y="2130"/>
                  <a:pt x="666" y="2130"/>
                  <a:pt x="666" y="2130"/>
                </a:cubicBezTo>
                <a:cubicBezTo>
                  <a:pt x="666" y="2130"/>
                  <a:pt x="666" y="2130"/>
                  <a:pt x="667" y="2131"/>
                </a:cubicBezTo>
                <a:cubicBezTo>
                  <a:pt x="667" y="2131"/>
                  <a:pt x="667" y="2131"/>
                  <a:pt x="667" y="2131"/>
                </a:cubicBezTo>
                <a:cubicBezTo>
                  <a:pt x="667" y="2131"/>
                  <a:pt x="667" y="2131"/>
                  <a:pt x="667" y="2131"/>
                </a:cubicBezTo>
                <a:cubicBezTo>
                  <a:pt x="684" y="2135"/>
                  <a:pt x="684" y="2135"/>
                  <a:pt x="684" y="2135"/>
                </a:cubicBezTo>
                <a:cubicBezTo>
                  <a:pt x="679" y="2144"/>
                  <a:pt x="679" y="2144"/>
                  <a:pt x="679" y="2144"/>
                </a:cubicBezTo>
                <a:cubicBezTo>
                  <a:pt x="673" y="2143"/>
                  <a:pt x="673" y="2143"/>
                  <a:pt x="673" y="2143"/>
                </a:cubicBezTo>
                <a:cubicBezTo>
                  <a:pt x="673" y="2143"/>
                  <a:pt x="673" y="2143"/>
                  <a:pt x="673" y="2143"/>
                </a:cubicBezTo>
                <a:cubicBezTo>
                  <a:pt x="673" y="2143"/>
                  <a:pt x="673" y="2143"/>
                  <a:pt x="673" y="2143"/>
                </a:cubicBezTo>
                <a:cubicBezTo>
                  <a:pt x="658" y="2139"/>
                  <a:pt x="658" y="2139"/>
                  <a:pt x="658" y="2139"/>
                </a:cubicBezTo>
                <a:cubicBezTo>
                  <a:pt x="658" y="2139"/>
                  <a:pt x="658" y="2139"/>
                  <a:pt x="658" y="2139"/>
                </a:cubicBezTo>
                <a:cubicBezTo>
                  <a:pt x="658" y="2139"/>
                  <a:pt x="658" y="2139"/>
                  <a:pt x="658" y="2139"/>
                </a:cubicBezTo>
                <a:cubicBezTo>
                  <a:pt x="658" y="2139"/>
                  <a:pt x="658" y="2139"/>
                  <a:pt x="658" y="2139"/>
                </a:cubicBezTo>
                <a:cubicBezTo>
                  <a:pt x="658" y="2139"/>
                  <a:pt x="658" y="2139"/>
                  <a:pt x="657" y="2139"/>
                </a:cubicBezTo>
                <a:cubicBezTo>
                  <a:pt x="657" y="2139"/>
                  <a:pt x="657" y="2139"/>
                  <a:pt x="657" y="2139"/>
                </a:cubicBezTo>
                <a:cubicBezTo>
                  <a:pt x="657" y="2139"/>
                  <a:pt x="657" y="2139"/>
                  <a:pt x="657" y="2140"/>
                </a:cubicBezTo>
                <a:cubicBezTo>
                  <a:pt x="657" y="2140"/>
                  <a:pt x="657" y="2140"/>
                  <a:pt x="657" y="2140"/>
                </a:cubicBezTo>
                <a:cubicBezTo>
                  <a:pt x="657" y="2140"/>
                  <a:pt x="657" y="2140"/>
                  <a:pt x="657" y="2140"/>
                </a:cubicBezTo>
                <a:cubicBezTo>
                  <a:pt x="657" y="2140"/>
                  <a:pt x="657" y="2140"/>
                  <a:pt x="657" y="2140"/>
                </a:cubicBezTo>
                <a:cubicBezTo>
                  <a:pt x="657" y="2140"/>
                  <a:pt x="657" y="2140"/>
                  <a:pt x="657" y="2140"/>
                </a:cubicBezTo>
                <a:cubicBezTo>
                  <a:pt x="657" y="2140"/>
                  <a:pt x="657" y="2140"/>
                  <a:pt x="657" y="2140"/>
                </a:cubicBezTo>
                <a:cubicBezTo>
                  <a:pt x="657" y="2141"/>
                  <a:pt x="657" y="2141"/>
                  <a:pt x="657" y="2141"/>
                </a:cubicBezTo>
                <a:cubicBezTo>
                  <a:pt x="657" y="2141"/>
                  <a:pt x="657" y="2141"/>
                  <a:pt x="657" y="2141"/>
                </a:cubicBezTo>
                <a:cubicBezTo>
                  <a:pt x="657" y="2141"/>
                  <a:pt x="657" y="2141"/>
                  <a:pt x="657" y="2141"/>
                </a:cubicBezTo>
                <a:cubicBezTo>
                  <a:pt x="668" y="2166"/>
                  <a:pt x="668" y="2166"/>
                  <a:pt x="668" y="2166"/>
                </a:cubicBezTo>
                <a:cubicBezTo>
                  <a:pt x="663" y="2176"/>
                  <a:pt x="663" y="2176"/>
                  <a:pt x="663" y="2176"/>
                </a:cubicBezTo>
                <a:cubicBezTo>
                  <a:pt x="653" y="2155"/>
                  <a:pt x="653" y="2155"/>
                  <a:pt x="653" y="2155"/>
                </a:cubicBezTo>
                <a:cubicBezTo>
                  <a:pt x="653" y="2155"/>
                  <a:pt x="653" y="2155"/>
                  <a:pt x="653" y="2155"/>
                </a:cubicBezTo>
                <a:cubicBezTo>
                  <a:pt x="653" y="2155"/>
                  <a:pt x="653" y="2155"/>
                  <a:pt x="653" y="2155"/>
                </a:cubicBezTo>
                <a:cubicBezTo>
                  <a:pt x="653" y="2155"/>
                  <a:pt x="653" y="2155"/>
                  <a:pt x="653" y="2155"/>
                </a:cubicBezTo>
                <a:cubicBezTo>
                  <a:pt x="653" y="2155"/>
                  <a:pt x="653" y="2155"/>
                  <a:pt x="653" y="2155"/>
                </a:cubicBezTo>
                <a:cubicBezTo>
                  <a:pt x="653" y="2155"/>
                  <a:pt x="653" y="2155"/>
                  <a:pt x="653" y="2155"/>
                </a:cubicBezTo>
                <a:cubicBezTo>
                  <a:pt x="652" y="2155"/>
                  <a:pt x="652" y="2155"/>
                  <a:pt x="652" y="2154"/>
                </a:cubicBezTo>
                <a:cubicBezTo>
                  <a:pt x="652" y="2154"/>
                  <a:pt x="652" y="2154"/>
                  <a:pt x="652" y="2154"/>
                </a:cubicBezTo>
                <a:cubicBezTo>
                  <a:pt x="652" y="2154"/>
                  <a:pt x="652" y="2154"/>
                  <a:pt x="652" y="2154"/>
                </a:cubicBezTo>
                <a:cubicBezTo>
                  <a:pt x="652" y="2154"/>
                  <a:pt x="652" y="2154"/>
                  <a:pt x="652" y="2154"/>
                </a:cubicBezTo>
                <a:cubicBezTo>
                  <a:pt x="652" y="2154"/>
                  <a:pt x="652" y="2154"/>
                  <a:pt x="652" y="2154"/>
                </a:cubicBezTo>
                <a:cubicBezTo>
                  <a:pt x="651" y="2154"/>
                  <a:pt x="651" y="2154"/>
                  <a:pt x="651" y="2154"/>
                </a:cubicBezTo>
                <a:cubicBezTo>
                  <a:pt x="651" y="2154"/>
                  <a:pt x="651" y="2154"/>
                  <a:pt x="651" y="2154"/>
                </a:cubicBezTo>
                <a:cubicBezTo>
                  <a:pt x="651" y="2155"/>
                  <a:pt x="651" y="2155"/>
                  <a:pt x="651" y="2155"/>
                </a:cubicBezTo>
                <a:cubicBezTo>
                  <a:pt x="651" y="2155"/>
                  <a:pt x="651" y="2155"/>
                  <a:pt x="651" y="2155"/>
                </a:cubicBezTo>
                <a:lnTo>
                  <a:pt x="652" y="2132"/>
                </a:lnTo>
                <a:close/>
                <a:moveTo>
                  <a:pt x="652" y="2159"/>
                </a:moveTo>
                <a:cubicBezTo>
                  <a:pt x="661" y="2180"/>
                  <a:pt x="661" y="2180"/>
                  <a:pt x="661" y="2180"/>
                </a:cubicBezTo>
                <a:cubicBezTo>
                  <a:pt x="649" y="2204"/>
                  <a:pt x="649" y="2204"/>
                  <a:pt x="649" y="2204"/>
                </a:cubicBezTo>
                <a:cubicBezTo>
                  <a:pt x="651" y="2162"/>
                  <a:pt x="651" y="2162"/>
                  <a:pt x="651" y="2162"/>
                </a:cubicBezTo>
                <a:lnTo>
                  <a:pt x="652" y="2159"/>
                </a:lnTo>
                <a:close/>
                <a:moveTo>
                  <a:pt x="649" y="2134"/>
                </a:moveTo>
                <a:cubicBezTo>
                  <a:pt x="648" y="2162"/>
                  <a:pt x="648" y="2162"/>
                  <a:pt x="648" y="2162"/>
                </a:cubicBezTo>
                <a:cubicBezTo>
                  <a:pt x="645" y="2169"/>
                  <a:pt x="645" y="2169"/>
                  <a:pt x="645" y="2169"/>
                </a:cubicBezTo>
                <a:cubicBezTo>
                  <a:pt x="646" y="2147"/>
                  <a:pt x="646" y="2147"/>
                  <a:pt x="646" y="2147"/>
                </a:cubicBezTo>
                <a:cubicBezTo>
                  <a:pt x="646" y="2147"/>
                  <a:pt x="646" y="2147"/>
                  <a:pt x="646" y="2147"/>
                </a:cubicBezTo>
                <a:cubicBezTo>
                  <a:pt x="646" y="2147"/>
                  <a:pt x="646" y="2147"/>
                  <a:pt x="646" y="2147"/>
                </a:cubicBezTo>
                <a:cubicBezTo>
                  <a:pt x="646" y="2147"/>
                  <a:pt x="646" y="2147"/>
                  <a:pt x="646" y="2146"/>
                </a:cubicBezTo>
                <a:cubicBezTo>
                  <a:pt x="645" y="2146"/>
                  <a:pt x="645" y="2146"/>
                  <a:pt x="645" y="2146"/>
                </a:cubicBezTo>
                <a:cubicBezTo>
                  <a:pt x="645" y="2146"/>
                  <a:pt x="645" y="2146"/>
                  <a:pt x="645" y="2146"/>
                </a:cubicBezTo>
                <a:cubicBezTo>
                  <a:pt x="645" y="2146"/>
                  <a:pt x="645" y="2146"/>
                  <a:pt x="645" y="2146"/>
                </a:cubicBezTo>
                <a:cubicBezTo>
                  <a:pt x="645" y="2146"/>
                  <a:pt x="645" y="2146"/>
                  <a:pt x="645" y="2146"/>
                </a:cubicBezTo>
                <a:cubicBezTo>
                  <a:pt x="645" y="2146"/>
                  <a:pt x="645" y="2146"/>
                  <a:pt x="645" y="2146"/>
                </a:cubicBezTo>
                <a:cubicBezTo>
                  <a:pt x="645" y="2146"/>
                  <a:pt x="645" y="2146"/>
                  <a:pt x="645" y="2146"/>
                </a:cubicBezTo>
                <a:cubicBezTo>
                  <a:pt x="644" y="2146"/>
                  <a:pt x="644" y="2146"/>
                  <a:pt x="644" y="2146"/>
                </a:cubicBezTo>
                <a:cubicBezTo>
                  <a:pt x="644" y="2146"/>
                  <a:pt x="644" y="2146"/>
                  <a:pt x="644" y="2146"/>
                </a:cubicBezTo>
                <a:cubicBezTo>
                  <a:pt x="644" y="2146"/>
                  <a:pt x="644" y="2146"/>
                  <a:pt x="644" y="2146"/>
                </a:cubicBezTo>
                <a:lnTo>
                  <a:pt x="649" y="2134"/>
                </a:lnTo>
                <a:close/>
                <a:moveTo>
                  <a:pt x="643" y="2217"/>
                </a:moveTo>
                <a:cubicBezTo>
                  <a:pt x="644" y="2178"/>
                  <a:pt x="644" y="2178"/>
                  <a:pt x="644" y="2178"/>
                </a:cubicBezTo>
                <a:cubicBezTo>
                  <a:pt x="648" y="2170"/>
                  <a:pt x="648" y="2170"/>
                  <a:pt x="648" y="2170"/>
                </a:cubicBezTo>
                <a:cubicBezTo>
                  <a:pt x="646" y="2211"/>
                  <a:pt x="646" y="2211"/>
                  <a:pt x="646" y="2211"/>
                </a:cubicBezTo>
                <a:cubicBezTo>
                  <a:pt x="646" y="2211"/>
                  <a:pt x="646" y="2211"/>
                  <a:pt x="646" y="2211"/>
                </a:cubicBezTo>
                <a:cubicBezTo>
                  <a:pt x="646" y="2211"/>
                  <a:pt x="646" y="2211"/>
                  <a:pt x="646" y="2211"/>
                </a:cubicBezTo>
                <a:cubicBezTo>
                  <a:pt x="646" y="2211"/>
                  <a:pt x="646" y="2211"/>
                  <a:pt x="646" y="2211"/>
                </a:cubicBezTo>
                <a:cubicBezTo>
                  <a:pt x="646" y="2211"/>
                  <a:pt x="646" y="2211"/>
                  <a:pt x="646" y="2211"/>
                </a:cubicBezTo>
                <a:cubicBezTo>
                  <a:pt x="646" y="2211"/>
                  <a:pt x="646" y="2212"/>
                  <a:pt x="646" y="2212"/>
                </a:cubicBezTo>
                <a:cubicBezTo>
                  <a:pt x="646" y="2212"/>
                  <a:pt x="646" y="2212"/>
                  <a:pt x="646" y="2212"/>
                </a:cubicBezTo>
                <a:cubicBezTo>
                  <a:pt x="646" y="2212"/>
                  <a:pt x="646" y="2212"/>
                  <a:pt x="646" y="2212"/>
                </a:cubicBezTo>
                <a:cubicBezTo>
                  <a:pt x="646" y="2212"/>
                  <a:pt x="646" y="2212"/>
                  <a:pt x="647" y="2212"/>
                </a:cubicBezTo>
                <a:cubicBezTo>
                  <a:pt x="647" y="2212"/>
                  <a:pt x="647" y="2212"/>
                  <a:pt x="647" y="2212"/>
                </a:cubicBezTo>
                <a:cubicBezTo>
                  <a:pt x="647" y="2212"/>
                  <a:pt x="647" y="2212"/>
                  <a:pt x="647" y="2212"/>
                </a:cubicBezTo>
                <a:cubicBezTo>
                  <a:pt x="647" y="2212"/>
                  <a:pt x="647" y="2212"/>
                  <a:pt x="647" y="2212"/>
                </a:cubicBezTo>
                <a:cubicBezTo>
                  <a:pt x="647" y="2212"/>
                  <a:pt x="647" y="2212"/>
                  <a:pt x="647" y="2212"/>
                </a:cubicBezTo>
                <a:cubicBezTo>
                  <a:pt x="647" y="2212"/>
                  <a:pt x="647" y="2212"/>
                  <a:pt x="647" y="2212"/>
                </a:cubicBezTo>
                <a:cubicBezTo>
                  <a:pt x="647" y="2212"/>
                  <a:pt x="647" y="2212"/>
                  <a:pt x="648" y="2212"/>
                </a:cubicBezTo>
                <a:cubicBezTo>
                  <a:pt x="642" y="2223"/>
                  <a:pt x="642" y="2223"/>
                  <a:pt x="642" y="2223"/>
                </a:cubicBezTo>
                <a:cubicBezTo>
                  <a:pt x="643" y="2217"/>
                  <a:pt x="643" y="2217"/>
                  <a:pt x="643" y="2217"/>
                </a:cubicBezTo>
                <a:cubicBezTo>
                  <a:pt x="643" y="2217"/>
                  <a:pt x="643" y="2217"/>
                  <a:pt x="643" y="2217"/>
                </a:cubicBezTo>
                <a:close/>
                <a:moveTo>
                  <a:pt x="642" y="2155"/>
                </a:moveTo>
                <a:cubicBezTo>
                  <a:pt x="641" y="2177"/>
                  <a:pt x="641" y="2177"/>
                  <a:pt x="641" y="2177"/>
                </a:cubicBezTo>
                <a:cubicBezTo>
                  <a:pt x="607" y="2259"/>
                  <a:pt x="607" y="2259"/>
                  <a:pt x="607" y="2259"/>
                </a:cubicBezTo>
                <a:cubicBezTo>
                  <a:pt x="592" y="2276"/>
                  <a:pt x="592" y="2276"/>
                  <a:pt x="592" y="2276"/>
                </a:cubicBezTo>
                <a:lnTo>
                  <a:pt x="642" y="2155"/>
                </a:lnTo>
                <a:close/>
                <a:moveTo>
                  <a:pt x="589" y="2284"/>
                </a:moveTo>
                <a:cubicBezTo>
                  <a:pt x="604" y="2267"/>
                  <a:pt x="604" y="2267"/>
                  <a:pt x="604" y="2267"/>
                </a:cubicBezTo>
                <a:cubicBezTo>
                  <a:pt x="602" y="2272"/>
                  <a:pt x="602" y="2272"/>
                  <a:pt x="602" y="2272"/>
                </a:cubicBezTo>
                <a:cubicBezTo>
                  <a:pt x="587" y="2289"/>
                  <a:pt x="587" y="2289"/>
                  <a:pt x="587" y="2289"/>
                </a:cubicBezTo>
                <a:lnTo>
                  <a:pt x="589" y="2284"/>
                </a:lnTo>
                <a:close/>
                <a:moveTo>
                  <a:pt x="583" y="2297"/>
                </a:moveTo>
                <a:cubicBezTo>
                  <a:pt x="599" y="2279"/>
                  <a:pt x="599" y="2279"/>
                  <a:pt x="599" y="2279"/>
                </a:cubicBezTo>
                <a:cubicBezTo>
                  <a:pt x="594" y="2291"/>
                  <a:pt x="594" y="2291"/>
                  <a:pt x="594" y="2291"/>
                </a:cubicBezTo>
                <a:cubicBezTo>
                  <a:pt x="594" y="2291"/>
                  <a:pt x="594" y="2291"/>
                  <a:pt x="594" y="2291"/>
                </a:cubicBezTo>
                <a:cubicBezTo>
                  <a:pt x="589" y="2304"/>
                  <a:pt x="589" y="2304"/>
                  <a:pt x="589" y="2304"/>
                </a:cubicBezTo>
                <a:cubicBezTo>
                  <a:pt x="589" y="2304"/>
                  <a:pt x="589" y="2304"/>
                  <a:pt x="589" y="2304"/>
                </a:cubicBezTo>
                <a:cubicBezTo>
                  <a:pt x="583" y="2317"/>
                  <a:pt x="583" y="2317"/>
                  <a:pt x="583" y="2317"/>
                </a:cubicBezTo>
                <a:cubicBezTo>
                  <a:pt x="583" y="2317"/>
                  <a:pt x="583" y="2317"/>
                  <a:pt x="583" y="2317"/>
                </a:cubicBezTo>
                <a:cubicBezTo>
                  <a:pt x="583" y="2317"/>
                  <a:pt x="583" y="2317"/>
                  <a:pt x="583" y="2317"/>
                </a:cubicBezTo>
                <a:cubicBezTo>
                  <a:pt x="583" y="2317"/>
                  <a:pt x="583" y="2317"/>
                  <a:pt x="583" y="2317"/>
                </a:cubicBezTo>
                <a:cubicBezTo>
                  <a:pt x="583" y="2317"/>
                  <a:pt x="583" y="2317"/>
                  <a:pt x="583" y="2317"/>
                </a:cubicBezTo>
                <a:cubicBezTo>
                  <a:pt x="584" y="2334"/>
                  <a:pt x="584" y="2334"/>
                  <a:pt x="584" y="2334"/>
                </a:cubicBezTo>
                <a:cubicBezTo>
                  <a:pt x="576" y="2350"/>
                  <a:pt x="576" y="2350"/>
                  <a:pt x="576" y="2350"/>
                </a:cubicBezTo>
                <a:cubicBezTo>
                  <a:pt x="575" y="2343"/>
                  <a:pt x="575" y="2343"/>
                  <a:pt x="575" y="2343"/>
                </a:cubicBezTo>
                <a:cubicBezTo>
                  <a:pt x="575" y="2343"/>
                  <a:pt x="575" y="2343"/>
                  <a:pt x="575" y="2342"/>
                </a:cubicBezTo>
                <a:cubicBezTo>
                  <a:pt x="575" y="2342"/>
                  <a:pt x="575" y="2342"/>
                  <a:pt x="575" y="2342"/>
                </a:cubicBezTo>
                <a:cubicBezTo>
                  <a:pt x="575" y="2342"/>
                  <a:pt x="575" y="2342"/>
                  <a:pt x="575" y="2342"/>
                </a:cubicBezTo>
                <a:cubicBezTo>
                  <a:pt x="575" y="2342"/>
                  <a:pt x="575" y="2342"/>
                  <a:pt x="575" y="2342"/>
                </a:cubicBezTo>
                <a:cubicBezTo>
                  <a:pt x="575" y="2342"/>
                  <a:pt x="575" y="2342"/>
                  <a:pt x="575" y="2342"/>
                </a:cubicBezTo>
                <a:cubicBezTo>
                  <a:pt x="575" y="2342"/>
                  <a:pt x="575" y="2342"/>
                  <a:pt x="575" y="2342"/>
                </a:cubicBezTo>
                <a:cubicBezTo>
                  <a:pt x="574" y="2342"/>
                  <a:pt x="574" y="2342"/>
                  <a:pt x="574" y="2342"/>
                </a:cubicBezTo>
                <a:cubicBezTo>
                  <a:pt x="574" y="2341"/>
                  <a:pt x="574" y="2341"/>
                  <a:pt x="574" y="2341"/>
                </a:cubicBezTo>
                <a:cubicBezTo>
                  <a:pt x="574" y="2341"/>
                  <a:pt x="574" y="2341"/>
                  <a:pt x="574" y="2341"/>
                </a:cubicBezTo>
                <a:cubicBezTo>
                  <a:pt x="574" y="2341"/>
                  <a:pt x="574" y="2341"/>
                  <a:pt x="574" y="2341"/>
                </a:cubicBezTo>
                <a:cubicBezTo>
                  <a:pt x="574" y="2341"/>
                  <a:pt x="574" y="2341"/>
                  <a:pt x="574" y="2341"/>
                </a:cubicBezTo>
                <a:cubicBezTo>
                  <a:pt x="574" y="2341"/>
                  <a:pt x="573" y="2342"/>
                  <a:pt x="573" y="2342"/>
                </a:cubicBezTo>
                <a:cubicBezTo>
                  <a:pt x="573" y="2342"/>
                  <a:pt x="573" y="2342"/>
                  <a:pt x="573" y="2342"/>
                </a:cubicBezTo>
                <a:cubicBezTo>
                  <a:pt x="573" y="2342"/>
                  <a:pt x="573" y="2342"/>
                  <a:pt x="573" y="2342"/>
                </a:cubicBezTo>
                <a:cubicBezTo>
                  <a:pt x="573" y="2342"/>
                  <a:pt x="573" y="2342"/>
                  <a:pt x="573" y="2342"/>
                </a:cubicBezTo>
                <a:cubicBezTo>
                  <a:pt x="573" y="2342"/>
                  <a:pt x="573" y="2342"/>
                  <a:pt x="573" y="2342"/>
                </a:cubicBezTo>
                <a:cubicBezTo>
                  <a:pt x="560" y="2373"/>
                  <a:pt x="560" y="2373"/>
                  <a:pt x="560" y="2373"/>
                </a:cubicBezTo>
                <a:cubicBezTo>
                  <a:pt x="578" y="2309"/>
                  <a:pt x="578" y="2309"/>
                  <a:pt x="578" y="2309"/>
                </a:cubicBezTo>
                <a:lnTo>
                  <a:pt x="583" y="2297"/>
                </a:lnTo>
                <a:close/>
                <a:moveTo>
                  <a:pt x="574" y="2366"/>
                </a:moveTo>
                <a:cubicBezTo>
                  <a:pt x="581" y="2470"/>
                  <a:pt x="581" y="2470"/>
                  <a:pt x="581" y="2470"/>
                </a:cubicBezTo>
                <a:cubicBezTo>
                  <a:pt x="579" y="2471"/>
                  <a:pt x="579" y="2471"/>
                  <a:pt x="579" y="2471"/>
                </a:cubicBezTo>
                <a:cubicBezTo>
                  <a:pt x="527" y="2459"/>
                  <a:pt x="527" y="2459"/>
                  <a:pt x="527" y="2459"/>
                </a:cubicBezTo>
                <a:lnTo>
                  <a:pt x="574" y="2366"/>
                </a:lnTo>
                <a:close/>
                <a:moveTo>
                  <a:pt x="542" y="2424"/>
                </a:moveTo>
                <a:cubicBezTo>
                  <a:pt x="542" y="2423"/>
                  <a:pt x="542" y="2423"/>
                  <a:pt x="542" y="2423"/>
                </a:cubicBezTo>
                <a:cubicBezTo>
                  <a:pt x="547" y="2411"/>
                  <a:pt x="547" y="2411"/>
                  <a:pt x="547" y="2411"/>
                </a:cubicBezTo>
                <a:cubicBezTo>
                  <a:pt x="547" y="2411"/>
                  <a:pt x="547" y="2411"/>
                  <a:pt x="547" y="2411"/>
                </a:cubicBezTo>
                <a:cubicBezTo>
                  <a:pt x="547" y="2411"/>
                  <a:pt x="547" y="2411"/>
                  <a:pt x="547" y="2411"/>
                </a:cubicBezTo>
                <a:cubicBezTo>
                  <a:pt x="547" y="2411"/>
                  <a:pt x="547" y="2411"/>
                  <a:pt x="547" y="2411"/>
                </a:cubicBezTo>
                <a:cubicBezTo>
                  <a:pt x="548" y="2411"/>
                  <a:pt x="548" y="2411"/>
                  <a:pt x="548" y="2411"/>
                </a:cubicBezTo>
                <a:cubicBezTo>
                  <a:pt x="548" y="2411"/>
                  <a:pt x="548" y="2411"/>
                  <a:pt x="548" y="2411"/>
                </a:cubicBezTo>
                <a:cubicBezTo>
                  <a:pt x="548" y="2411"/>
                  <a:pt x="548" y="2411"/>
                  <a:pt x="548" y="2411"/>
                </a:cubicBezTo>
                <a:lnTo>
                  <a:pt x="542" y="2424"/>
                </a:lnTo>
                <a:close/>
                <a:moveTo>
                  <a:pt x="554" y="2393"/>
                </a:moveTo>
                <a:cubicBezTo>
                  <a:pt x="573" y="2349"/>
                  <a:pt x="573" y="2349"/>
                  <a:pt x="573" y="2349"/>
                </a:cubicBezTo>
                <a:cubicBezTo>
                  <a:pt x="573" y="2356"/>
                  <a:pt x="573" y="2356"/>
                  <a:pt x="573" y="2356"/>
                </a:cubicBezTo>
                <a:lnTo>
                  <a:pt x="554" y="2393"/>
                </a:lnTo>
                <a:close/>
                <a:moveTo>
                  <a:pt x="574" y="2314"/>
                </a:moveTo>
                <a:cubicBezTo>
                  <a:pt x="550" y="2396"/>
                  <a:pt x="550" y="2396"/>
                  <a:pt x="550" y="2396"/>
                </a:cubicBezTo>
                <a:cubicBezTo>
                  <a:pt x="549" y="2399"/>
                  <a:pt x="549" y="2399"/>
                  <a:pt x="549" y="2399"/>
                </a:cubicBezTo>
                <a:cubicBezTo>
                  <a:pt x="568" y="2335"/>
                  <a:pt x="568" y="2335"/>
                  <a:pt x="568" y="2335"/>
                </a:cubicBezTo>
                <a:cubicBezTo>
                  <a:pt x="568" y="2335"/>
                  <a:pt x="568" y="2335"/>
                  <a:pt x="568" y="2335"/>
                </a:cubicBezTo>
                <a:cubicBezTo>
                  <a:pt x="568" y="2335"/>
                  <a:pt x="568" y="2334"/>
                  <a:pt x="568" y="2334"/>
                </a:cubicBezTo>
                <a:cubicBezTo>
                  <a:pt x="568" y="2334"/>
                  <a:pt x="568" y="2334"/>
                  <a:pt x="568" y="2334"/>
                </a:cubicBezTo>
                <a:cubicBezTo>
                  <a:pt x="568" y="2334"/>
                  <a:pt x="567" y="2334"/>
                  <a:pt x="567" y="2334"/>
                </a:cubicBezTo>
                <a:cubicBezTo>
                  <a:pt x="567" y="2334"/>
                  <a:pt x="567" y="2334"/>
                  <a:pt x="567" y="2334"/>
                </a:cubicBezTo>
                <a:cubicBezTo>
                  <a:pt x="567" y="2334"/>
                  <a:pt x="567" y="2333"/>
                  <a:pt x="567" y="2333"/>
                </a:cubicBezTo>
                <a:cubicBezTo>
                  <a:pt x="567" y="2333"/>
                  <a:pt x="567" y="2333"/>
                  <a:pt x="567" y="2333"/>
                </a:cubicBezTo>
                <a:cubicBezTo>
                  <a:pt x="567" y="2333"/>
                  <a:pt x="567" y="2333"/>
                  <a:pt x="567" y="2333"/>
                </a:cubicBezTo>
                <a:cubicBezTo>
                  <a:pt x="567" y="2333"/>
                  <a:pt x="567" y="2333"/>
                  <a:pt x="567" y="2333"/>
                </a:cubicBezTo>
                <a:cubicBezTo>
                  <a:pt x="567" y="2333"/>
                  <a:pt x="567" y="2333"/>
                  <a:pt x="567" y="2333"/>
                </a:cubicBezTo>
                <a:cubicBezTo>
                  <a:pt x="567" y="2333"/>
                  <a:pt x="566" y="2333"/>
                  <a:pt x="566" y="2333"/>
                </a:cubicBezTo>
                <a:cubicBezTo>
                  <a:pt x="566" y="2333"/>
                  <a:pt x="566" y="2333"/>
                  <a:pt x="566" y="2333"/>
                </a:cubicBezTo>
                <a:cubicBezTo>
                  <a:pt x="566" y="2333"/>
                  <a:pt x="566" y="2333"/>
                  <a:pt x="566" y="2333"/>
                </a:cubicBezTo>
                <a:lnTo>
                  <a:pt x="574" y="2314"/>
                </a:lnTo>
                <a:close/>
                <a:moveTo>
                  <a:pt x="558" y="2358"/>
                </a:moveTo>
                <a:cubicBezTo>
                  <a:pt x="539" y="2422"/>
                  <a:pt x="539" y="2422"/>
                  <a:pt x="539" y="2422"/>
                </a:cubicBezTo>
                <a:cubicBezTo>
                  <a:pt x="537" y="2428"/>
                  <a:pt x="537" y="2428"/>
                  <a:pt x="537" y="2428"/>
                </a:cubicBezTo>
                <a:cubicBezTo>
                  <a:pt x="522" y="2445"/>
                  <a:pt x="522" y="2445"/>
                  <a:pt x="522" y="2445"/>
                </a:cubicBezTo>
                <a:lnTo>
                  <a:pt x="558" y="2358"/>
                </a:lnTo>
                <a:close/>
                <a:moveTo>
                  <a:pt x="516" y="2453"/>
                </a:moveTo>
                <a:cubicBezTo>
                  <a:pt x="516" y="2453"/>
                  <a:pt x="516" y="2453"/>
                  <a:pt x="516" y="2453"/>
                </a:cubicBezTo>
                <a:cubicBezTo>
                  <a:pt x="516" y="2453"/>
                  <a:pt x="516" y="2453"/>
                  <a:pt x="516" y="2453"/>
                </a:cubicBezTo>
                <a:cubicBezTo>
                  <a:pt x="516" y="2453"/>
                  <a:pt x="516" y="2453"/>
                  <a:pt x="516" y="2453"/>
                </a:cubicBezTo>
                <a:cubicBezTo>
                  <a:pt x="516" y="2453"/>
                  <a:pt x="517" y="2453"/>
                  <a:pt x="517" y="2453"/>
                </a:cubicBezTo>
                <a:cubicBezTo>
                  <a:pt x="517" y="2453"/>
                  <a:pt x="517" y="2453"/>
                  <a:pt x="517" y="2453"/>
                </a:cubicBezTo>
                <a:cubicBezTo>
                  <a:pt x="517" y="2453"/>
                  <a:pt x="517" y="2453"/>
                  <a:pt x="517" y="2453"/>
                </a:cubicBezTo>
                <a:cubicBezTo>
                  <a:pt x="517" y="2453"/>
                  <a:pt x="517" y="2453"/>
                  <a:pt x="517" y="2453"/>
                </a:cubicBezTo>
                <a:cubicBezTo>
                  <a:pt x="517" y="2453"/>
                  <a:pt x="517" y="2453"/>
                  <a:pt x="517" y="2453"/>
                </a:cubicBezTo>
                <a:cubicBezTo>
                  <a:pt x="518" y="2453"/>
                  <a:pt x="518" y="2453"/>
                  <a:pt x="518" y="2453"/>
                </a:cubicBezTo>
                <a:cubicBezTo>
                  <a:pt x="518" y="2453"/>
                  <a:pt x="518" y="2453"/>
                  <a:pt x="518" y="2453"/>
                </a:cubicBezTo>
                <a:cubicBezTo>
                  <a:pt x="518" y="2453"/>
                  <a:pt x="518" y="2453"/>
                  <a:pt x="518" y="2453"/>
                </a:cubicBezTo>
                <a:cubicBezTo>
                  <a:pt x="534" y="2436"/>
                  <a:pt x="534" y="2436"/>
                  <a:pt x="534" y="2436"/>
                </a:cubicBezTo>
                <a:cubicBezTo>
                  <a:pt x="531" y="2443"/>
                  <a:pt x="531" y="2443"/>
                  <a:pt x="531" y="2443"/>
                </a:cubicBezTo>
                <a:cubicBezTo>
                  <a:pt x="531" y="2443"/>
                  <a:pt x="531" y="2443"/>
                  <a:pt x="531" y="2443"/>
                </a:cubicBezTo>
                <a:cubicBezTo>
                  <a:pt x="531" y="2443"/>
                  <a:pt x="530" y="2443"/>
                  <a:pt x="530" y="2443"/>
                </a:cubicBezTo>
                <a:cubicBezTo>
                  <a:pt x="530" y="2443"/>
                  <a:pt x="530" y="2443"/>
                  <a:pt x="530" y="2443"/>
                </a:cubicBezTo>
                <a:cubicBezTo>
                  <a:pt x="530" y="2443"/>
                  <a:pt x="530" y="2443"/>
                  <a:pt x="530" y="2443"/>
                </a:cubicBezTo>
                <a:cubicBezTo>
                  <a:pt x="512" y="2463"/>
                  <a:pt x="512" y="2463"/>
                  <a:pt x="512" y="2463"/>
                </a:cubicBezTo>
                <a:lnTo>
                  <a:pt x="516" y="2453"/>
                </a:lnTo>
                <a:close/>
                <a:moveTo>
                  <a:pt x="513" y="2465"/>
                </a:moveTo>
                <a:cubicBezTo>
                  <a:pt x="525" y="2453"/>
                  <a:pt x="525" y="2453"/>
                  <a:pt x="525" y="2453"/>
                </a:cubicBezTo>
                <a:cubicBezTo>
                  <a:pt x="487" y="2529"/>
                  <a:pt x="487" y="2529"/>
                  <a:pt x="487" y="2529"/>
                </a:cubicBezTo>
                <a:lnTo>
                  <a:pt x="513" y="2465"/>
                </a:lnTo>
                <a:close/>
                <a:moveTo>
                  <a:pt x="468" y="2567"/>
                </a:moveTo>
                <a:cubicBezTo>
                  <a:pt x="468" y="2567"/>
                  <a:pt x="468" y="2567"/>
                  <a:pt x="468" y="2567"/>
                </a:cubicBezTo>
                <a:cubicBezTo>
                  <a:pt x="468" y="2567"/>
                  <a:pt x="469" y="2567"/>
                  <a:pt x="469" y="2567"/>
                </a:cubicBezTo>
                <a:cubicBezTo>
                  <a:pt x="469" y="2567"/>
                  <a:pt x="469" y="2567"/>
                  <a:pt x="469" y="2568"/>
                </a:cubicBezTo>
                <a:cubicBezTo>
                  <a:pt x="469" y="2568"/>
                  <a:pt x="469" y="2568"/>
                  <a:pt x="469" y="2568"/>
                </a:cubicBezTo>
                <a:cubicBezTo>
                  <a:pt x="469" y="2568"/>
                  <a:pt x="469" y="2568"/>
                  <a:pt x="469" y="2568"/>
                </a:cubicBezTo>
                <a:cubicBezTo>
                  <a:pt x="469" y="2568"/>
                  <a:pt x="469" y="2568"/>
                  <a:pt x="469" y="2568"/>
                </a:cubicBezTo>
                <a:cubicBezTo>
                  <a:pt x="469" y="2568"/>
                  <a:pt x="469" y="2568"/>
                  <a:pt x="470" y="2568"/>
                </a:cubicBezTo>
                <a:cubicBezTo>
                  <a:pt x="470" y="2568"/>
                  <a:pt x="470" y="2568"/>
                  <a:pt x="470" y="2568"/>
                </a:cubicBezTo>
                <a:cubicBezTo>
                  <a:pt x="470" y="2568"/>
                  <a:pt x="470" y="2568"/>
                  <a:pt x="470" y="2568"/>
                </a:cubicBezTo>
                <a:cubicBezTo>
                  <a:pt x="470" y="2568"/>
                  <a:pt x="470" y="2568"/>
                  <a:pt x="470" y="2568"/>
                </a:cubicBezTo>
                <a:cubicBezTo>
                  <a:pt x="458" y="2592"/>
                  <a:pt x="458" y="2592"/>
                  <a:pt x="458" y="2592"/>
                </a:cubicBezTo>
                <a:lnTo>
                  <a:pt x="468" y="2567"/>
                </a:lnTo>
                <a:close/>
                <a:moveTo>
                  <a:pt x="458" y="2599"/>
                </a:moveTo>
                <a:cubicBezTo>
                  <a:pt x="507" y="2500"/>
                  <a:pt x="507" y="2500"/>
                  <a:pt x="507" y="2500"/>
                </a:cubicBezTo>
                <a:cubicBezTo>
                  <a:pt x="476" y="2574"/>
                  <a:pt x="476" y="2574"/>
                  <a:pt x="476" y="2574"/>
                </a:cubicBezTo>
                <a:cubicBezTo>
                  <a:pt x="476" y="2574"/>
                  <a:pt x="476" y="2574"/>
                  <a:pt x="476" y="2574"/>
                </a:cubicBezTo>
                <a:cubicBezTo>
                  <a:pt x="476" y="2574"/>
                  <a:pt x="476" y="2574"/>
                  <a:pt x="476" y="2574"/>
                </a:cubicBezTo>
                <a:cubicBezTo>
                  <a:pt x="476" y="2575"/>
                  <a:pt x="476" y="2575"/>
                  <a:pt x="477" y="2575"/>
                </a:cubicBezTo>
                <a:cubicBezTo>
                  <a:pt x="477" y="2575"/>
                  <a:pt x="477" y="2575"/>
                  <a:pt x="477" y="2575"/>
                </a:cubicBezTo>
                <a:cubicBezTo>
                  <a:pt x="477" y="2575"/>
                  <a:pt x="477" y="2575"/>
                  <a:pt x="477" y="2575"/>
                </a:cubicBezTo>
                <a:cubicBezTo>
                  <a:pt x="477" y="2575"/>
                  <a:pt x="477" y="2576"/>
                  <a:pt x="477" y="2576"/>
                </a:cubicBezTo>
                <a:cubicBezTo>
                  <a:pt x="477" y="2576"/>
                  <a:pt x="477" y="2576"/>
                  <a:pt x="478" y="2576"/>
                </a:cubicBezTo>
                <a:cubicBezTo>
                  <a:pt x="478" y="2576"/>
                  <a:pt x="478" y="2576"/>
                  <a:pt x="479" y="2575"/>
                </a:cubicBezTo>
                <a:cubicBezTo>
                  <a:pt x="479" y="2575"/>
                  <a:pt x="479" y="2575"/>
                  <a:pt x="479" y="2575"/>
                </a:cubicBezTo>
                <a:cubicBezTo>
                  <a:pt x="569" y="2485"/>
                  <a:pt x="569" y="2485"/>
                  <a:pt x="569" y="2485"/>
                </a:cubicBezTo>
                <a:cubicBezTo>
                  <a:pt x="569" y="2485"/>
                  <a:pt x="569" y="2485"/>
                  <a:pt x="570" y="2485"/>
                </a:cubicBezTo>
                <a:cubicBezTo>
                  <a:pt x="570" y="2484"/>
                  <a:pt x="570" y="2484"/>
                  <a:pt x="570" y="2484"/>
                </a:cubicBezTo>
                <a:cubicBezTo>
                  <a:pt x="570" y="2484"/>
                  <a:pt x="570" y="2484"/>
                  <a:pt x="570" y="2484"/>
                </a:cubicBezTo>
                <a:cubicBezTo>
                  <a:pt x="570" y="2484"/>
                  <a:pt x="570" y="2484"/>
                  <a:pt x="570" y="2484"/>
                </a:cubicBezTo>
                <a:cubicBezTo>
                  <a:pt x="570" y="2483"/>
                  <a:pt x="570" y="2483"/>
                  <a:pt x="569" y="2483"/>
                </a:cubicBezTo>
                <a:cubicBezTo>
                  <a:pt x="569" y="2483"/>
                  <a:pt x="569" y="2483"/>
                  <a:pt x="569" y="2483"/>
                </a:cubicBezTo>
                <a:cubicBezTo>
                  <a:pt x="569" y="2483"/>
                  <a:pt x="569" y="2483"/>
                  <a:pt x="569" y="2483"/>
                </a:cubicBezTo>
                <a:cubicBezTo>
                  <a:pt x="569" y="2483"/>
                  <a:pt x="569" y="2482"/>
                  <a:pt x="569" y="2482"/>
                </a:cubicBezTo>
                <a:cubicBezTo>
                  <a:pt x="521" y="2472"/>
                  <a:pt x="521" y="2472"/>
                  <a:pt x="521" y="2472"/>
                </a:cubicBezTo>
                <a:cubicBezTo>
                  <a:pt x="526" y="2462"/>
                  <a:pt x="526" y="2462"/>
                  <a:pt x="526" y="2462"/>
                </a:cubicBezTo>
                <a:cubicBezTo>
                  <a:pt x="580" y="2474"/>
                  <a:pt x="580" y="2474"/>
                  <a:pt x="580" y="2474"/>
                </a:cubicBezTo>
                <a:cubicBezTo>
                  <a:pt x="580" y="2474"/>
                  <a:pt x="580" y="2474"/>
                  <a:pt x="580" y="2474"/>
                </a:cubicBezTo>
                <a:cubicBezTo>
                  <a:pt x="580" y="2474"/>
                  <a:pt x="580" y="2474"/>
                  <a:pt x="580" y="2474"/>
                </a:cubicBezTo>
                <a:cubicBezTo>
                  <a:pt x="580" y="2474"/>
                  <a:pt x="580" y="2474"/>
                  <a:pt x="580" y="2474"/>
                </a:cubicBezTo>
                <a:cubicBezTo>
                  <a:pt x="580" y="2474"/>
                  <a:pt x="580" y="2474"/>
                  <a:pt x="580" y="2474"/>
                </a:cubicBezTo>
                <a:cubicBezTo>
                  <a:pt x="580" y="2474"/>
                  <a:pt x="580" y="2474"/>
                  <a:pt x="581" y="2473"/>
                </a:cubicBezTo>
                <a:cubicBezTo>
                  <a:pt x="581" y="2473"/>
                  <a:pt x="581" y="2473"/>
                  <a:pt x="581" y="2473"/>
                </a:cubicBezTo>
                <a:cubicBezTo>
                  <a:pt x="583" y="2471"/>
                  <a:pt x="583" y="2471"/>
                  <a:pt x="583" y="2471"/>
                </a:cubicBezTo>
                <a:cubicBezTo>
                  <a:pt x="583" y="2471"/>
                  <a:pt x="583" y="2471"/>
                  <a:pt x="583" y="2471"/>
                </a:cubicBezTo>
                <a:cubicBezTo>
                  <a:pt x="583" y="2471"/>
                  <a:pt x="584" y="2471"/>
                  <a:pt x="584" y="2470"/>
                </a:cubicBezTo>
                <a:cubicBezTo>
                  <a:pt x="584" y="2470"/>
                  <a:pt x="584" y="2470"/>
                  <a:pt x="584" y="2470"/>
                </a:cubicBezTo>
                <a:cubicBezTo>
                  <a:pt x="584" y="2470"/>
                  <a:pt x="584" y="2470"/>
                  <a:pt x="584" y="2470"/>
                </a:cubicBezTo>
                <a:cubicBezTo>
                  <a:pt x="577" y="2361"/>
                  <a:pt x="577" y="2361"/>
                  <a:pt x="577" y="2361"/>
                </a:cubicBezTo>
                <a:cubicBezTo>
                  <a:pt x="585" y="2344"/>
                  <a:pt x="585" y="2344"/>
                  <a:pt x="585" y="2344"/>
                </a:cubicBezTo>
                <a:cubicBezTo>
                  <a:pt x="592" y="2458"/>
                  <a:pt x="592" y="2458"/>
                  <a:pt x="592" y="2458"/>
                </a:cubicBezTo>
                <a:cubicBezTo>
                  <a:pt x="592" y="2458"/>
                  <a:pt x="592" y="2458"/>
                  <a:pt x="592" y="2458"/>
                </a:cubicBezTo>
                <a:cubicBezTo>
                  <a:pt x="592" y="2459"/>
                  <a:pt x="592" y="2459"/>
                  <a:pt x="592" y="2459"/>
                </a:cubicBezTo>
                <a:cubicBezTo>
                  <a:pt x="592" y="2459"/>
                  <a:pt x="593" y="2459"/>
                  <a:pt x="593" y="2459"/>
                </a:cubicBezTo>
                <a:cubicBezTo>
                  <a:pt x="593" y="2459"/>
                  <a:pt x="593" y="2459"/>
                  <a:pt x="593" y="2459"/>
                </a:cubicBezTo>
                <a:cubicBezTo>
                  <a:pt x="593" y="2460"/>
                  <a:pt x="593" y="2459"/>
                  <a:pt x="593" y="2460"/>
                </a:cubicBezTo>
                <a:cubicBezTo>
                  <a:pt x="593" y="2460"/>
                  <a:pt x="593" y="2460"/>
                  <a:pt x="594" y="2460"/>
                </a:cubicBezTo>
                <a:cubicBezTo>
                  <a:pt x="594" y="2460"/>
                  <a:pt x="594" y="2460"/>
                  <a:pt x="594" y="2460"/>
                </a:cubicBezTo>
                <a:cubicBezTo>
                  <a:pt x="594" y="2460"/>
                  <a:pt x="595" y="2460"/>
                  <a:pt x="595" y="2460"/>
                </a:cubicBezTo>
                <a:cubicBezTo>
                  <a:pt x="595" y="2460"/>
                  <a:pt x="595" y="2460"/>
                  <a:pt x="595" y="2459"/>
                </a:cubicBezTo>
                <a:cubicBezTo>
                  <a:pt x="652" y="2402"/>
                  <a:pt x="652" y="2402"/>
                  <a:pt x="652" y="2402"/>
                </a:cubicBezTo>
                <a:cubicBezTo>
                  <a:pt x="582" y="2477"/>
                  <a:pt x="582" y="2477"/>
                  <a:pt x="582" y="2477"/>
                </a:cubicBezTo>
                <a:cubicBezTo>
                  <a:pt x="582" y="2477"/>
                  <a:pt x="582" y="2477"/>
                  <a:pt x="582" y="2477"/>
                </a:cubicBezTo>
                <a:cubicBezTo>
                  <a:pt x="582" y="2477"/>
                  <a:pt x="582" y="2477"/>
                  <a:pt x="582" y="2477"/>
                </a:cubicBezTo>
                <a:cubicBezTo>
                  <a:pt x="520" y="2543"/>
                  <a:pt x="520" y="2543"/>
                  <a:pt x="520" y="2543"/>
                </a:cubicBezTo>
                <a:cubicBezTo>
                  <a:pt x="449" y="2619"/>
                  <a:pt x="449" y="2619"/>
                  <a:pt x="449" y="2619"/>
                </a:cubicBezTo>
                <a:lnTo>
                  <a:pt x="458" y="2599"/>
                </a:lnTo>
                <a:close/>
                <a:moveTo>
                  <a:pt x="521" y="2475"/>
                </a:moveTo>
                <a:cubicBezTo>
                  <a:pt x="566" y="2485"/>
                  <a:pt x="566" y="2485"/>
                  <a:pt x="566" y="2485"/>
                </a:cubicBezTo>
                <a:cubicBezTo>
                  <a:pt x="482" y="2568"/>
                  <a:pt x="482" y="2568"/>
                  <a:pt x="482" y="2568"/>
                </a:cubicBezTo>
                <a:lnTo>
                  <a:pt x="521" y="2475"/>
                </a:lnTo>
                <a:close/>
                <a:moveTo>
                  <a:pt x="461" y="2610"/>
                </a:moveTo>
                <a:cubicBezTo>
                  <a:pt x="458" y="2617"/>
                  <a:pt x="458" y="2617"/>
                  <a:pt x="458" y="2617"/>
                </a:cubicBezTo>
                <a:cubicBezTo>
                  <a:pt x="446" y="2630"/>
                  <a:pt x="446" y="2630"/>
                  <a:pt x="446" y="2630"/>
                </a:cubicBezTo>
                <a:cubicBezTo>
                  <a:pt x="443" y="2629"/>
                  <a:pt x="443" y="2629"/>
                  <a:pt x="443" y="2629"/>
                </a:cubicBezTo>
                <a:lnTo>
                  <a:pt x="461" y="2610"/>
                </a:lnTo>
                <a:close/>
                <a:moveTo>
                  <a:pt x="441" y="2632"/>
                </a:moveTo>
                <a:cubicBezTo>
                  <a:pt x="444" y="2633"/>
                  <a:pt x="444" y="2633"/>
                  <a:pt x="444" y="2633"/>
                </a:cubicBezTo>
                <a:cubicBezTo>
                  <a:pt x="443" y="2634"/>
                  <a:pt x="443" y="2634"/>
                  <a:pt x="443" y="2634"/>
                </a:cubicBezTo>
                <a:cubicBezTo>
                  <a:pt x="443" y="2634"/>
                  <a:pt x="443" y="2634"/>
                  <a:pt x="443" y="2634"/>
                </a:cubicBezTo>
                <a:cubicBezTo>
                  <a:pt x="443" y="2634"/>
                  <a:pt x="443" y="2634"/>
                  <a:pt x="443" y="2635"/>
                </a:cubicBezTo>
                <a:cubicBezTo>
                  <a:pt x="443" y="2635"/>
                  <a:pt x="443" y="2635"/>
                  <a:pt x="443" y="2635"/>
                </a:cubicBezTo>
                <a:cubicBezTo>
                  <a:pt x="443" y="2635"/>
                  <a:pt x="443" y="2635"/>
                  <a:pt x="443" y="2635"/>
                </a:cubicBezTo>
                <a:cubicBezTo>
                  <a:pt x="493" y="2695"/>
                  <a:pt x="493" y="2695"/>
                  <a:pt x="493" y="2695"/>
                </a:cubicBezTo>
                <a:cubicBezTo>
                  <a:pt x="493" y="2695"/>
                  <a:pt x="493" y="2695"/>
                  <a:pt x="493" y="2695"/>
                </a:cubicBezTo>
                <a:cubicBezTo>
                  <a:pt x="493" y="2695"/>
                  <a:pt x="494" y="2695"/>
                  <a:pt x="494" y="2695"/>
                </a:cubicBezTo>
                <a:cubicBezTo>
                  <a:pt x="494" y="2695"/>
                  <a:pt x="494" y="2695"/>
                  <a:pt x="494" y="2695"/>
                </a:cubicBezTo>
                <a:cubicBezTo>
                  <a:pt x="494" y="2695"/>
                  <a:pt x="494" y="2695"/>
                  <a:pt x="494" y="2695"/>
                </a:cubicBezTo>
                <a:cubicBezTo>
                  <a:pt x="494" y="2695"/>
                  <a:pt x="494" y="2695"/>
                  <a:pt x="494" y="2695"/>
                </a:cubicBezTo>
                <a:cubicBezTo>
                  <a:pt x="494" y="2695"/>
                  <a:pt x="494" y="2695"/>
                  <a:pt x="494" y="2695"/>
                </a:cubicBezTo>
                <a:cubicBezTo>
                  <a:pt x="494" y="2695"/>
                  <a:pt x="494" y="2695"/>
                  <a:pt x="494" y="2695"/>
                </a:cubicBezTo>
                <a:cubicBezTo>
                  <a:pt x="495" y="2695"/>
                  <a:pt x="495" y="2695"/>
                  <a:pt x="495" y="2695"/>
                </a:cubicBezTo>
                <a:cubicBezTo>
                  <a:pt x="495" y="2695"/>
                  <a:pt x="495" y="2695"/>
                  <a:pt x="495" y="2695"/>
                </a:cubicBezTo>
                <a:cubicBezTo>
                  <a:pt x="495" y="2695"/>
                  <a:pt x="495" y="2695"/>
                  <a:pt x="495" y="2695"/>
                </a:cubicBezTo>
                <a:cubicBezTo>
                  <a:pt x="496" y="2695"/>
                  <a:pt x="496" y="2695"/>
                  <a:pt x="496" y="2695"/>
                </a:cubicBezTo>
                <a:cubicBezTo>
                  <a:pt x="498" y="2690"/>
                  <a:pt x="498" y="2690"/>
                  <a:pt x="498" y="2690"/>
                </a:cubicBezTo>
                <a:cubicBezTo>
                  <a:pt x="498" y="2690"/>
                  <a:pt x="498" y="2690"/>
                  <a:pt x="498" y="2690"/>
                </a:cubicBezTo>
                <a:cubicBezTo>
                  <a:pt x="494" y="2700"/>
                  <a:pt x="494" y="2700"/>
                  <a:pt x="494" y="2700"/>
                </a:cubicBezTo>
                <a:cubicBezTo>
                  <a:pt x="447" y="2653"/>
                  <a:pt x="447" y="2653"/>
                  <a:pt x="447" y="2653"/>
                </a:cubicBezTo>
                <a:cubicBezTo>
                  <a:pt x="447" y="2653"/>
                  <a:pt x="447" y="2653"/>
                  <a:pt x="447" y="2653"/>
                </a:cubicBezTo>
                <a:cubicBezTo>
                  <a:pt x="447" y="2653"/>
                  <a:pt x="446" y="2653"/>
                  <a:pt x="446" y="2653"/>
                </a:cubicBezTo>
                <a:cubicBezTo>
                  <a:pt x="446" y="2653"/>
                  <a:pt x="446" y="2653"/>
                  <a:pt x="446" y="2653"/>
                </a:cubicBezTo>
                <a:cubicBezTo>
                  <a:pt x="446" y="2653"/>
                  <a:pt x="446" y="2653"/>
                  <a:pt x="446" y="2653"/>
                </a:cubicBezTo>
                <a:cubicBezTo>
                  <a:pt x="445" y="2653"/>
                  <a:pt x="445" y="2653"/>
                  <a:pt x="445" y="2653"/>
                </a:cubicBezTo>
                <a:cubicBezTo>
                  <a:pt x="439" y="2646"/>
                  <a:pt x="439" y="2646"/>
                  <a:pt x="439" y="2646"/>
                </a:cubicBezTo>
                <a:cubicBezTo>
                  <a:pt x="439" y="2646"/>
                  <a:pt x="439" y="2646"/>
                  <a:pt x="439" y="2646"/>
                </a:cubicBezTo>
                <a:cubicBezTo>
                  <a:pt x="439" y="2645"/>
                  <a:pt x="438" y="2645"/>
                  <a:pt x="438" y="2645"/>
                </a:cubicBezTo>
                <a:cubicBezTo>
                  <a:pt x="438" y="2645"/>
                  <a:pt x="438" y="2645"/>
                  <a:pt x="438" y="2645"/>
                </a:cubicBezTo>
                <a:cubicBezTo>
                  <a:pt x="438" y="2645"/>
                  <a:pt x="438" y="2645"/>
                  <a:pt x="438" y="2645"/>
                </a:cubicBezTo>
                <a:cubicBezTo>
                  <a:pt x="437" y="2645"/>
                  <a:pt x="437" y="2645"/>
                  <a:pt x="437" y="2645"/>
                </a:cubicBezTo>
                <a:cubicBezTo>
                  <a:pt x="437" y="2645"/>
                  <a:pt x="437" y="2645"/>
                  <a:pt x="437" y="2645"/>
                </a:cubicBezTo>
                <a:cubicBezTo>
                  <a:pt x="437" y="2645"/>
                  <a:pt x="437" y="2645"/>
                  <a:pt x="437" y="2645"/>
                </a:cubicBezTo>
                <a:cubicBezTo>
                  <a:pt x="437" y="2646"/>
                  <a:pt x="437" y="2646"/>
                  <a:pt x="437" y="2646"/>
                </a:cubicBezTo>
                <a:lnTo>
                  <a:pt x="441" y="2632"/>
                </a:lnTo>
                <a:close/>
                <a:moveTo>
                  <a:pt x="438" y="2649"/>
                </a:moveTo>
                <a:cubicBezTo>
                  <a:pt x="444" y="2656"/>
                  <a:pt x="444" y="2656"/>
                  <a:pt x="444" y="2656"/>
                </a:cubicBezTo>
                <a:cubicBezTo>
                  <a:pt x="394" y="2800"/>
                  <a:pt x="394" y="2800"/>
                  <a:pt x="394" y="2800"/>
                </a:cubicBezTo>
                <a:cubicBezTo>
                  <a:pt x="382" y="2813"/>
                  <a:pt x="382" y="2813"/>
                  <a:pt x="382" y="2813"/>
                </a:cubicBezTo>
                <a:lnTo>
                  <a:pt x="438" y="2649"/>
                </a:lnTo>
                <a:close/>
                <a:moveTo>
                  <a:pt x="377" y="2818"/>
                </a:moveTo>
                <a:cubicBezTo>
                  <a:pt x="377" y="2818"/>
                  <a:pt x="377" y="2818"/>
                  <a:pt x="377" y="2818"/>
                </a:cubicBezTo>
                <a:cubicBezTo>
                  <a:pt x="377" y="2818"/>
                  <a:pt x="377" y="2818"/>
                  <a:pt x="377" y="2818"/>
                </a:cubicBezTo>
                <a:cubicBezTo>
                  <a:pt x="377" y="2819"/>
                  <a:pt x="377" y="2819"/>
                  <a:pt x="377" y="2819"/>
                </a:cubicBezTo>
                <a:cubicBezTo>
                  <a:pt x="377" y="2819"/>
                  <a:pt x="377" y="2819"/>
                  <a:pt x="377" y="2819"/>
                </a:cubicBezTo>
                <a:cubicBezTo>
                  <a:pt x="377" y="2819"/>
                  <a:pt x="377" y="2819"/>
                  <a:pt x="377" y="2819"/>
                </a:cubicBezTo>
                <a:cubicBezTo>
                  <a:pt x="378" y="2819"/>
                  <a:pt x="378" y="2820"/>
                  <a:pt x="378" y="2820"/>
                </a:cubicBezTo>
                <a:cubicBezTo>
                  <a:pt x="378" y="2820"/>
                  <a:pt x="378" y="2820"/>
                  <a:pt x="378" y="2820"/>
                </a:cubicBezTo>
                <a:cubicBezTo>
                  <a:pt x="379" y="2820"/>
                  <a:pt x="379" y="2820"/>
                  <a:pt x="379" y="2819"/>
                </a:cubicBezTo>
                <a:cubicBezTo>
                  <a:pt x="379" y="2819"/>
                  <a:pt x="379" y="2819"/>
                  <a:pt x="379" y="2819"/>
                </a:cubicBezTo>
                <a:cubicBezTo>
                  <a:pt x="392" y="2807"/>
                  <a:pt x="392" y="2807"/>
                  <a:pt x="392" y="2807"/>
                </a:cubicBezTo>
                <a:cubicBezTo>
                  <a:pt x="389" y="2814"/>
                  <a:pt x="389" y="2814"/>
                  <a:pt x="389" y="2814"/>
                </a:cubicBezTo>
                <a:cubicBezTo>
                  <a:pt x="375" y="2828"/>
                  <a:pt x="375" y="2828"/>
                  <a:pt x="375" y="2828"/>
                </a:cubicBezTo>
                <a:cubicBezTo>
                  <a:pt x="375" y="2828"/>
                  <a:pt x="375" y="2828"/>
                  <a:pt x="375" y="2828"/>
                </a:cubicBezTo>
                <a:cubicBezTo>
                  <a:pt x="375" y="2829"/>
                  <a:pt x="375" y="2829"/>
                  <a:pt x="375" y="2829"/>
                </a:cubicBezTo>
                <a:cubicBezTo>
                  <a:pt x="375" y="2829"/>
                  <a:pt x="375" y="2829"/>
                  <a:pt x="375" y="2829"/>
                </a:cubicBezTo>
                <a:cubicBezTo>
                  <a:pt x="375" y="2830"/>
                  <a:pt x="375" y="2830"/>
                  <a:pt x="375" y="2830"/>
                </a:cubicBezTo>
                <a:cubicBezTo>
                  <a:pt x="382" y="2852"/>
                  <a:pt x="382" y="2852"/>
                  <a:pt x="382" y="2852"/>
                </a:cubicBezTo>
                <a:cubicBezTo>
                  <a:pt x="379" y="2849"/>
                  <a:pt x="379" y="2849"/>
                  <a:pt x="379" y="2849"/>
                </a:cubicBezTo>
                <a:cubicBezTo>
                  <a:pt x="379" y="2849"/>
                  <a:pt x="379" y="2849"/>
                  <a:pt x="379" y="2849"/>
                </a:cubicBezTo>
                <a:cubicBezTo>
                  <a:pt x="379" y="2848"/>
                  <a:pt x="379" y="2848"/>
                  <a:pt x="379" y="2848"/>
                </a:cubicBezTo>
                <a:cubicBezTo>
                  <a:pt x="379" y="2848"/>
                  <a:pt x="379" y="2848"/>
                  <a:pt x="379" y="2848"/>
                </a:cubicBezTo>
                <a:cubicBezTo>
                  <a:pt x="379" y="2848"/>
                  <a:pt x="378" y="2848"/>
                  <a:pt x="378" y="2848"/>
                </a:cubicBezTo>
                <a:cubicBezTo>
                  <a:pt x="378" y="2848"/>
                  <a:pt x="378" y="2848"/>
                  <a:pt x="378" y="2848"/>
                </a:cubicBezTo>
                <a:cubicBezTo>
                  <a:pt x="378" y="2848"/>
                  <a:pt x="377" y="2848"/>
                  <a:pt x="377" y="2848"/>
                </a:cubicBezTo>
                <a:cubicBezTo>
                  <a:pt x="377" y="2848"/>
                  <a:pt x="377" y="2848"/>
                  <a:pt x="377" y="2848"/>
                </a:cubicBezTo>
                <a:cubicBezTo>
                  <a:pt x="377" y="2849"/>
                  <a:pt x="377" y="2849"/>
                  <a:pt x="377" y="2849"/>
                </a:cubicBezTo>
                <a:cubicBezTo>
                  <a:pt x="376" y="2853"/>
                  <a:pt x="376" y="2853"/>
                  <a:pt x="376" y="2853"/>
                </a:cubicBezTo>
                <a:cubicBezTo>
                  <a:pt x="371" y="2842"/>
                  <a:pt x="371" y="2842"/>
                  <a:pt x="371" y="2842"/>
                </a:cubicBezTo>
                <a:cubicBezTo>
                  <a:pt x="371" y="2842"/>
                  <a:pt x="371" y="2842"/>
                  <a:pt x="371" y="2842"/>
                </a:cubicBezTo>
                <a:cubicBezTo>
                  <a:pt x="371" y="2842"/>
                  <a:pt x="371" y="2841"/>
                  <a:pt x="371" y="2841"/>
                </a:cubicBezTo>
                <a:cubicBezTo>
                  <a:pt x="371" y="2841"/>
                  <a:pt x="371" y="2841"/>
                  <a:pt x="371" y="2841"/>
                </a:cubicBezTo>
                <a:cubicBezTo>
                  <a:pt x="371" y="2841"/>
                  <a:pt x="371" y="2841"/>
                  <a:pt x="371" y="2841"/>
                </a:cubicBezTo>
                <a:cubicBezTo>
                  <a:pt x="371" y="2841"/>
                  <a:pt x="371" y="2841"/>
                  <a:pt x="371" y="2841"/>
                </a:cubicBezTo>
                <a:cubicBezTo>
                  <a:pt x="371" y="2841"/>
                  <a:pt x="371" y="2841"/>
                  <a:pt x="371" y="2841"/>
                </a:cubicBezTo>
                <a:cubicBezTo>
                  <a:pt x="371" y="2841"/>
                  <a:pt x="370" y="2841"/>
                  <a:pt x="370" y="2841"/>
                </a:cubicBezTo>
                <a:cubicBezTo>
                  <a:pt x="370" y="2841"/>
                  <a:pt x="370" y="2841"/>
                  <a:pt x="370" y="2841"/>
                </a:cubicBezTo>
                <a:cubicBezTo>
                  <a:pt x="370" y="2841"/>
                  <a:pt x="370" y="2841"/>
                  <a:pt x="370" y="2841"/>
                </a:cubicBezTo>
                <a:cubicBezTo>
                  <a:pt x="370" y="2841"/>
                  <a:pt x="370" y="2841"/>
                  <a:pt x="370" y="2841"/>
                </a:cubicBezTo>
                <a:cubicBezTo>
                  <a:pt x="370" y="2841"/>
                  <a:pt x="370" y="2841"/>
                  <a:pt x="370" y="2841"/>
                </a:cubicBezTo>
                <a:cubicBezTo>
                  <a:pt x="370" y="2841"/>
                  <a:pt x="369" y="2841"/>
                  <a:pt x="369" y="2841"/>
                </a:cubicBezTo>
                <a:cubicBezTo>
                  <a:pt x="369" y="2841"/>
                  <a:pt x="369" y="2841"/>
                  <a:pt x="369" y="2841"/>
                </a:cubicBezTo>
                <a:cubicBezTo>
                  <a:pt x="369" y="2841"/>
                  <a:pt x="369" y="2841"/>
                  <a:pt x="369" y="2841"/>
                </a:cubicBezTo>
                <a:cubicBezTo>
                  <a:pt x="369" y="2841"/>
                  <a:pt x="369" y="2841"/>
                  <a:pt x="369" y="2841"/>
                </a:cubicBezTo>
                <a:lnTo>
                  <a:pt x="377" y="2818"/>
                </a:lnTo>
                <a:close/>
                <a:moveTo>
                  <a:pt x="313" y="3012"/>
                </a:moveTo>
                <a:cubicBezTo>
                  <a:pt x="370" y="2846"/>
                  <a:pt x="370" y="2846"/>
                  <a:pt x="370" y="2846"/>
                </a:cubicBezTo>
                <a:cubicBezTo>
                  <a:pt x="374" y="2858"/>
                  <a:pt x="374" y="2858"/>
                  <a:pt x="374" y="2858"/>
                </a:cubicBezTo>
                <a:cubicBezTo>
                  <a:pt x="325" y="3000"/>
                  <a:pt x="325" y="3000"/>
                  <a:pt x="325" y="3000"/>
                </a:cubicBezTo>
                <a:lnTo>
                  <a:pt x="313" y="3012"/>
                </a:lnTo>
                <a:close/>
                <a:moveTo>
                  <a:pt x="323" y="3016"/>
                </a:moveTo>
                <a:cubicBezTo>
                  <a:pt x="393" y="2947"/>
                  <a:pt x="393" y="2947"/>
                  <a:pt x="393" y="2947"/>
                </a:cubicBezTo>
                <a:cubicBezTo>
                  <a:pt x="359" y="3031"/>
                  <a:pt x="359" y="3031"/>
                  <a:pt x="359" y="3031"/>
                </a:cubicBezTo>
                <a:cubicBezTo>
                  <a:pt x="320" y="3024"/>
                  <a:pt x="320" y="3024"/>
                  <a:pt x="320" y="3024"/>
                </a:cubicBezTo>
                <a:lnTo>
                  <a:pt x="323" y="3016"/>
                </a:lnTo>
                <a:close/>
                <a:moveTo>
                  <a:pt x="318" y="3020"/>
                </a:moveTo>
                <a:cubicBezTo>
                  <a:pt x="317" y="3024"/>
                  <a:pt x="317" y="3024"/>
                  <a:pt x="317" y="3024"/>
                </a:cubicBezTo>
                <a:cubicBezTo>
                  <a:pt x="317" y="3024"/>
                  <a:pt x="317" y="3024"/>
                  <a:pt x="317" y="3024"/>
                </a:cubicBezTo>
                <a:cubicBezTo>
                  <a:pt x="317" y="3024"/>
                  <a:pt x="317" y="3024"/>
                  <a:pt x="317" y="3024"/>
                </a:cubicBezTo>
                <a:cubicBezTo>
                  <a:pt x="317" y="3025"/>
                  <a:pt x="317" y="3025"/>
                  <a:pt x="317" y="3025"/>
                </a:cubicBezTo>
                <a:cubicBezTo>
                  <a:pt x="317" y="3025"/>
                  <a:pt x="317" y="3025"/>
                  <a:pt x="317" y="3025"/>
                </a:cubicBezTo>
                <a:cubicBezTo>
                  <a:pt x="317" y="3025"/>
                  <a:pt x="317" y="3025"/>
                  <a:pt x="317" y="3025"/>
                </a:cubicBezTo>
                <a:cubicBezTo>
                  <a:pt x="317" y="3025"/>
                  <a:pt x="317" y="3025"/>
                  <a:pt x="317" y="3025"/>
                </a:cubicBezTo>
                <a:cubicBezTo>
                  <a:pt x="317" y="3025"/>
                  <a:pt x="317" y="3026"/>
                  <a:pt x="317" y="3026"/>
                </a:cubicBezTo>
                <a:cubicBezTo>
                  <a:pt x="317" y="3026"/>
                  <a:pt x="317" y="3026"/>
                  <a:pt x="317" y="3026"/>
                </a:cubicBezTo>
                <a:cubicBezTo>
                  <a:pt x="317" y="3026"/>
                  <a:pt x="317" y="3026"/>
                  <a:pt x="317" y="3026"/>
                </a:cubicBezTo>
                <a:cubicBezTo>
                  <a:pt x="317" y="3026"/>
                  <a:pt x="317" y="3026"/>
                  <a:pt x="318" y="3026"/>
                </a:cubicBezTo>
                <a:cubicBezTo>
                  <a:pt x="318" y="3026"/>
                  <a:pt x="318" y="3026"/>
                  <a:pt x="318" y="3026"/>
                </a:cubicBezTo>
                <a:cubicBezTo>
                  <a:pt x="318" y="3026"/>
                  <a:pt x="318" y="3026"/>
                  <a:pt x="318" y="3026"/>
                </a:cubicBezTo>
                <a:cubicBezTo>
                  <a:pt x="358" y="3034"/>
                  <a:pt x="358" y="3034"/>
                  <a:pt x="358" y="3034"/>
                </a:cubicBezTo>
                <a:cubicBezTo>
                  <a:pt x="354" y="3045"/>
                  <a:pt x="354" y="3045"/>
                  <a:pt x="354" y="3045"/>
                </a:cubicBezTo>
                <a:cubicBezTo>
                  <a:pt x="316" y="3038"/>
                  <a:pt x="316" y="3038"/>
                  <a:pt x="316" y="3038"/>
                </a:cubicBezTo>
                <a:cubicBezTo>
                  <a:pt x="316" y="3038"/>
                  <a:pt x="316" y="3038"/>
                  <a:pt x="316" y="3038"/>
                </a:cubicBezTo>
                <a:cubicBezTo>
                  <a:pt x="316" y="3038"/>
                  <a:pt x="316" y="3038"/>
                  <a:pt x="316" y="3038"/>
                </a:cubicBezTo>
                <a:cubicBezTo>
                  <a:pt x="316" y="3038"/>
                  <a:pt x="316" y="3038"/>
                  <a:pt x="316" y="3038"/>
                </a:cubicBezTo>
                <a:cubicBezTo>
                  <a:pt x="316" y="3038"/>
                  <a:pt x="316" y="3038"/>
                  <a:pt x="316" y="3038"/>
                </a:cubicBezTo>
                <a:cubicBezTo>
                  <a:pt x="316" y="3038"/>
                  <a:pt x="316" y="3038"/>
                  <a:pt x="316" y="3038"/>
                </a:cubicBezTo>
                <a:cubicBezTo>
                  <a:pt x="315" y="3038"/>
                  <a:pt x="315" y="3038"/>
                  <a:pt x="315" y="3038"/>
                </a:cubicBezTo>
                <a:cubicBezTo>
                  <a:pt x="315" y="3038"/>
                  <a:pt x="315" y="3038"/>
                  <a:pt x="315" y="3038"/>
                </a:cubicBezTo>
                <a:cubicBezTo>
                  <a:pt x="315" y="3038"/>
                  <a:pt x="315" y="3038"/>
                  <a:pt x="315" y="3039"/>
                </a:cubicBezTo>
                <a:cubicBezTo>
                  <a:pt x="315" y="3039"/>
                  <a:pt x="315" y="3039"/>
                  <a:pt x="315" y="3039"/>
                </a:cubicBezTo>
                <a:cubicBezTo>
                  <a:pt x="315" y="3039"/>
                  <a:pt x="315" y="3039"/>
                  <a:pt x="315" y="3039"/>
                </a:cubicBezTo>
                <a:cubicBezTo>
                  <a:pt x="315" y="3039"/>
                  <a:pt x="315" y="3039"/>
                  <a:pt x="315" y="3039"/>
                </a:cubicBezTo>
                <a:cubicBezTo>
                  <a:pt x="315" y="3039"/>
                  <a:pt x="315" y="3039"/>
                  <a:pt x="315" y="3039"/>
                </a:cubicBezTo>
                <a:cubicBezTo>
                  <a:pt x="315" y="3039"/>
                  <a:pt x="315" y="3039"/>
                  <a:pt x="315" y="3040"/>
                </a:cubicBezTo>
                <a:cubicBezTo>
                  <a:pt x="315" y="3040"/>
                  <a:pt x="315" y="3040"/>
                  <a:pt x="315" y="3040"/>
                </a:cubicBezTo>
                <a:cubicBezTo>
                  <a:pt x="340" y="3079"/>
                  <a:pt x="340" y="3079"/>
                  <a:pt x="340" y="3079"/>
                </a:cubicBezTo>
                <a:cubicBezTo>
                  <a:pt x="336" y="3091"/>
                  <a:pt x="336" y="3091"/>
                  <a:pt x="336" y="3091"/>
                </a:cubicBezTo>
                <a:cubicBezTo>
                  <a:pt x="310" y="3052"/>
                  <a:pt x="310" y="3052"/>
                  <a:pt x="310" y="3052"/>
                </a:cubicBezTo>
                <a:cubicBezTo>
                  <a:pt x="310" y="3052"/>
                  <a:pt x="310" y="3052"/>
                  <a:pt x="310" y="3052"/>
                </a:cubicBezTo>
                <a:cubicBezTo>
                  <a:pt x="309" y="3051"/>
                  <a:pt x="309" y="3051"/>
                  <a:pt x="309" y="3051"/>
                </a:cubicBezTo>
                <a:cubicBezTo>
                  <a:pt x="307" y="3031"/>
                  <a:pt x="307" y="3031"/>
                  <a:pt x="307" y="3031"/>
                </a:cubicBezTo>
                <a:lnTo>
                  <a:pt x="318" y="3020"/>
                </a:lnTo>
                <a:close/>
                <a:moveTo>
                  <a:pt x="353" y="3047"/>
                </a:moveTo>
                <a:cubicBezTo>
                  <a:pt x="342" y="3075"/>
                  <a:pt x="342" y="3075"/>
                  <a:pt x="342" y="3075"/>
                </a:cubicBezTo>
                <a:cubicBezTo>
                  <a:pt x="319" y="3041"/>
                  <a:pt x="319" y="3041"/>
                  <a:pt x="319" y="3041"/>
                </a:cubicBezTo>
                <a:lnTo>
                  <a:pt x="353" y="3047"/>
                </a:lnTo>
                <a:close/>
                <a:moveTo>
                  <a:pt x="334" y="3094"/>
                </a:moveTo>
                <a:cubicBezTo>
                  <a:pt x="317" y="3136"/>
                  <a:pt x="317" y="3136"/>
                  <a:pt x="317" y="3136"/>
                </a:cubicBezTo>
                <a:cubicBezTo>
                  <a:pt x="310" y="3057"/>
                  <a:pt x="310" y="3057"/>
                  <a:pt x="310" y="3057"/>
                </a:cubicBezTo>
                <a:lnTo>
                  <a:pt x="334" y="3094"/>
                </a:lnTo>
                <a:close/>
                <a:moveTo>
                  <a:pt x="301" y="3077"/>
                </a:moveTo>
                <a:cubicBezTo>
                  <a:pt x="309" y="3155"/>
                  <a:pt x="309" y="3155"/>
                  <a:pt x="309" y="3155"/>
                </a:cubicBezTo>
                <a:cubicBezTo>
                  <a:pt x="258" y="3203"/>
                  <a:pt x="258" y="3203"/>
                  <a:pt x="258" y="3203"/>
                </a:cubicBezTo>
                <a:lnTo>
                  <a:pt x="301" y="3077"/>
                </a:lnTo>
                <a:close/>
                <a:moveTo>
                  <a:pt x="299" y="3052"/>
                </a:moveTo>
                <a:cubicBezTo>
                  <a:pt x="301" y="3070"/>
                  <a:pt x="301" y="3070"/>
                  <a:pt x="301" y="3070"/>
                </a:cubicBezTo>
                <a:cubicBezTo>
                  <a:pt x="254" y="3207"/>
                  <a:pt x="254" y="3207"/>
                  <a:pt x="254" y="3207"/>
                </a:cubicBezTo>
                <a:cubicBezTo>
                  <a:pt x="242" y="3219"/>
                  <a:pt x="242" y="3219"/>
                  <a:pt x="242" y="3219"/>
                </a:cubicBezTo>
                <a:lnTo>
                  <a:pt x="299" y="3052"/>
                </a:lnTo>
                <a:close/>
                <a:moveTo>
                  <a:pt x="237" y="3233"/>
                </a:moveTo>
                <a:cubicBezTo>
                  <a:pt x="240" y="3224"/>
                  <a:pt x="240" y="3224"/>
                  <a:pt x="240" y="3224"/>
                </a:cubicBezTo>
                <a:cubicBezTo>
                  <a:pt x="252" y="3213"/>
                  <a:pt x="252" y="3213"/>
                  <a:pt x="252" y="3213"/>
                </a:cubicBezTo>
                <a:cubicBezTo>
                  <a:pt x="249" y="3222"/>
                  <a:pt x="249" y="3222"/>
                  <a:pt x="249" y="3222"/>
                </a:cubicBezTo>
                <a:lnTo>
                  <a:pt x="237" y="3233"/>
                </a:lnTo>
                <a:close/>
                <a:moveTo>
                  <a:pt x="302" y="3175"/>
                </a:moveTo>
                <a:cubicBezTo>
                  <a:pt x="279" y="3234"/>
                  <a:pt x="279" y="3234"/>
                  <a:pt x="279" y="3234"/>
                </a:cubicBezTo>
                <a:cubicBezTo>
                  <a:pt x="249" y="3229"/>
                  <a:pt x="249" y="3229"/>
                  <a:pt x="249" y="3229"/>
                </a:cubicBezTo>
                <a:cubicBezTo>
                  <a:pt x="251" y="3223"/>
                  <a:pt x="251" y="3223"/>
                  <a:pt x="251" y="3223"/>
                </a:cubicBezTo>
                <a:lnTo>
                  <a:pt x="302" y="3175"/>
                </a:lnTo>
                <a:close/>
                <a:moveTo>
                  <a:pt x="248" y="3232"/>
                </a:moveTo>
                <a:cubicBezTo>
                  <a:pt x="278" y="3237"/>
                  <a:pt x="278" y="3237"/>
                  <a:pt x="278" y="3237"/>
                </a:cubicBezTo>
                <a:cubicBezTo>
                  <a:pt x="273" y="3249"/>
                  <a:pt x="273" y="3249"/>
                  <a:pt x="273" y="3249"/>
                </a:cubicBezTo>
                <a:cubicBezTo>
                  <a:pt x="244" y="3244"/>
                  <a:pt x="244" y="3244"/>
                  <a:pt x="244" y="3244"/>
                </a:cubicBezTo>
                <a:lnTo>
                  <a:pt x="248" y="3232"/>
                </a:lnTo>
                <a:close/>
                <a:moveTo>
                  <a:pt x="260" y="3281"/>
                </a:moveTo>
                <a:cubicBezTo>
                  <a:pt x="244" y="3246"/>
                  <a:pt x="244" y="3246"/>
                  <a:pt x="244" y="3246"/>
                </a:cubicBezTo>
                <a:cubicBezTo>
                  <a:pt x="272" y="3251"/>
                  <a:pt x="272" y="3251"/>
                  <a:pt x="272" y="3251"/>
                </a:cubicBezTo>
                <a:lnTo>
                  <a:pt x="260" y="3281"/>
                </a:lnTo>
                <a:close/>
                <a:moveTo>
                  <a:pt x="262" y="3285"/>
                </a:moveTo>
                <a:cubicBezTo>
                  <a:pt x="262" y="3285"/>
                  <a:pt x="262" y="3285"/>
                  <a:pt x="262" y="3285"/>
                </a:cubicBezTo>
                <a:cubicBezTo>
                  <a:pt x="275" y="3252"/>
                  <a:pt x="275" y="3252"/>
                  <a:pt x="275" y="3252"/>
                </a:cubicBezTo>
                <a:cubicBezTo>
                  <a:pt x="275" y="3252"/>
                  <a:pt x="275" y="3252"/>
                  <a:pt x="275" y="3252"/>
                </a:cubicBezTo>
                <a:lnTo>
                  <a:pt x="262" y="3285"/>
                </a:lnTo>
                <a:close/>
                <a:moveTo>
                  <a:pt x="276" y="3249"/>
                </a:moveTo>
                <a:cubicBezTo>
                  <a:pt x="276" y="3249"/>
                  <a:pt x="276" y="3249"/>
                  <a:pt x="276" y="3249"/>
                </a:cubicBezTo>
                <a:cubicBezTo>
                  <a:pt x="280" y="3238"/>
                  <a:pt x="280" y="3238"/>
                  <a:pt x="280" y="3238"/>
                </a:cubicBezTo>
                <a:cubicBezTo>
                  <a:pt x="281" y="3238"/>
                  <a:pt x="281" y="3238"/>
                  <a:pt x="281" y="3238"/>
                </a:cubicBezTo>
                <a:lnTo>
                  <a:pt x="276" y="3249"/>
                </a:lnTo>
                <a:close/>
                <a:moveTo>
                  <a:pt x="282" y="3235"/>
                </a:moveTo>
                <a:cubicBezTo>
                  <a:pt x="281" y="3235"/>
                  <a:pt x="281" y="3235"/>
                  <a:pt x="281" y="3235"/>
                </a:cubicBezTo>
                <a:cubicBezTo>
                  <a:pt x="307" y="3170"/>
                  <a:pt x="307" y="3170"/>
                  <a:pt x="307" y="3170"/>
                </a:cubicBezTo>
                <a:cubicBezTo>
                  <a:pt x="307" y="3170"/>
                  <a:pt x="307" y="3170"/>
                  <a:pt x="307" y="3170"/>
                </a:cubicBezTo>
                <a:cubicBezTo>
                  <a:pt x="307" y="3170"/>
                  <a:pt x="307" y="3170"/>
                  <a:pt x="307" y="3170"/>
                </a:cubicBezTo>
                <a:cubicBezTo>
                  <a:pt x="307" y="3169"/>
                  <a:pt x="307" y="3169"/>
                  <a:pt x="307" y="3169"/>
                </a:cubicBezTo>
                <a:cubicBezTo>
                  <a:pt x="307" y="3169"/>
                  <a:pt x="307" y="3169"/>
                  <a:pt x="307" y="3169"/>
                </a:cubicBezTo>
                <a:cubicBezTo>
                  <a:pt x="307" y="3169"/>
                  <a:pt x="307" y="3169"/>
                  <a:pt x="307" y="3169"/>
                </a:cubicBezTo>
                <a:cubicBezTo>
                  <a:pt x="307" y="3168"/>
                  <a:pt x="307" y="3168"/>
                  <a:pt x="306" y="3168"/>
                </a:cubicBezTo>
                <a:cubicBezTo>
                  <a:pt x="306" y="3168"/>
                  <a:pt x="306" y="3168"/>
                  <a:pt x="306" y="3168"/>
                </a:cubicBezTo>
                <a:cubicBezTo>
                  <a:pt x="306" y="3168"/>
                  <a:pt x="306" y="3168"/>
                  <a:pt x="306" y="3168"/>
                </a:cubicBezTo>
                <a:cubicBezTo>
                  <a:pt x="306" y="3168"/>
                  <a:pt x="305" y="3168"/>
                  <a:pt x="305" y="3169"/>
                </a:cubicBezTo>
                <a:cubicBezTo>
                  <a:pt x="305" y="3169"/>
                  <a:pt x="305" y="3169"/>
                  <a:pt x="305" y="3169"/>
                </a:cubicBezTo>
                <a:cubicBezTo>
                  <a:pt x="253" y="3217"/>
                  <a:pt x="253" y="3217"/>
                  <a:pt x="253" y="3217"/>
                </a:cubicBezTo>
                <a:cubicBezTo>
                  <a:pt x="256" y="3209"/>
                  <a:pt x="256" y="3209"/>
                  <a:pt x="256" y="3209"/>
                </a:cubicBezTo>
                <a:cubicBezTo>
                  <a:pt x="311" y="3156"/>
                  <a:pt x="311" y="3156"/>
                  <a:pt x="311" y="3156"/>
                </a:cubicBezTo>
                <a:cubicBezTo>
                  <a:pt x="311" y="3156"/>
                  <a:pt x="311" y="3156"/>
                  <a:pt x="311" y="3156"/>
                </a:cubicBezTo>
                <a:cubicBezTo>
                  <a:pt x="312" y="3156"/>
                  <a:pt x="312" y="3156"/>
                  <a:pt x="312" y="3156"/>
                </a:cubicBezTo>
                <a:cubicBezTo>
                  <a:pt x="312" y="3156"/>
                  <a:pt x="312" y="3155"/>
                  <a:pt x="312" y="3155"/>
                </a:cubicBezTo>
                <a:cubicBezTo>
                  <a:pt x="312" y="3155"/>
                  <a:pt x="312" y="3155"/>
                  <a:pt x="312" y="3155"/>
                </a:cubicBezTo>
                <a:cubicBezTo>
                  <a:pt x="304" y="3070"/>
                  <a:pt x="304" y="3070"/>
                  <a:pt x="304" y="3070"/>
                </a:cubicBezTo>
                <a:cubicBezTo>
                  <a:pt x="307" y="3060"/>
                  <a:pt x="307" y="3060"/>
                  <a:pt x="307" y="3060"/>
                </a:cubicBezTo>
                <a:cubicBezTo>
                  <a:pt x="315" y="3142"/>
                  <a:pt x="315" y="3142"/>
                  <a:pt x="315" y="3142"/>
                </a:cubicBezTo>
                <a:cubicBezTo>
                  <a:pt x="315" y="3142"/>
                  <a:pt x="315" y="3142"/>
                  <a:pt x="315" y="3142"/>
                </a:cubicBezTo>
                <a:cubicBezTo>
                  <a:pt x="315" y="3143"/>
                  <a:pt x="315" y="3143"/>
                  <a:pt x="315" y="3143"/>
                </a:cubicBezTo>
                <a:cubicBezTo>
                  <a:pt x="315" y="3143"/>
                  <a:pt x="315" y="3143"/>
                  <a:pt x="315" y="3143"/>
                </a:cubicBezTo>
                <a:cubicBezTo>
                  <a:pt x="315" y="3143"/>
                  <a:pt x="315" y="3143"/>
                  <a:pt x="316" y="3143"/>
                </a:cubicBezTo>
                <a:cubicBezTo>
                  <a:pt x="316" y="3143"/>
                  <a:pt x="316" y="3143"/>
                  <a:pt x="316" y="3143"/>
                </a:cubicBezTo>
                <a:cubicBezTo>
                  <a:pt x="316" y="3144"/>
                  <a:pt x="316" y="3144"/>
                  <a:pt x="316" y="3144"/>
                </a:cubicBezTo>
                <a:cubicBezTo>
                  <a:pt x="316" y="3144"/>
                  <a:pt x="316" y="3144"/>
                  <a:pt x="317" y="3144"/>
                </a:cubicBezTo>
                <a:cubicBezTo>
                  <a:pt x="317" y="3144"/>
                  <a:pt x="317" y="3144"/>
                  <a:pt x="317" y="3144"/>
                </a:cubicBezTo>
                <a:cubicBezTo>
                  <a:pt x="317" y="3144"/>
                  <a:pt x="317" y="3144"/>
                  <a:pt x="317" y="3144"/>
                </a:cubicBezTo>
                <a:cubicBezTo>
                  <a:pt x="317" y="3144"/>
                  <a:pt x="317" y="3144"/>
                  <a:pt x="317" y="3144"/>
                </a:cubicBezTo>
                <a:cubicBezTo>
                  <a:pt x="317" y="3144"/>
                  <a:pt x="317" y="3144"/>
                  <a:pt x="317" y="3143"/>
                </a:cubicBezTo>
                <a:cubicBezTo>
                  <a:pt x="318" y="3143"/>
                  <a:pt x="318" y="3143"/>
                  <a:pt x="318" y="3143"/>
                </a:cubicBezTo>
                <a:cubicBezTo>
                  <a:pt x="318" y="3143"/>
                  <a:pt x="318" y="3143"/>
                  <a:pt x="318" y="3143"/>
                </a:cubicBezTo>
                <a:cubicBezTo>
                  <a:pt x="336" y="3097"/>
                  <a:pt x="336" y="3097"/>
                  <a:pt x="336" y="3097"/>
                </a:cubicBezTo>
                <a:cubicBezTo>
                  <a:pt x="336" y="3097"/>
                  <a:pt x="336" y="3097"/>
                  <a:pt x="336" y="3097"/>
                </a:cubicBezTo>
                <a:lnTo>
                  <a:pt x="282" y="3235"/>
                </a:lnTo>
                <a:close/>
                <a:moveTo>
                  <a:pt x="446" y="3264"/>
                </a:moveTo>
                <a:cubicBezTo>
                  <a:pt x="284" y="3236"/>
                  <a:pt x="284" y="3236"/>
                  <a:pt x="284" y="3236"/>
                </a:cubicBezTo>
                <a:cubicBezTo>
                  <a:pt x="338" y="3100"/>
                  <a:pt x="338" y="3100"/>
                  <a:pt x="338" y="3100"/>
                </a:cubicBezTo>
                <a:lnTo>
                  <a:pt x="446" y="3264"/>
                </a:lnTo>
                <a:close/>
                <a:moveTo>
                  <a:pt x="338" y="3094"/>
                </a:moveTo>
                <a:cubicBezTo>
                  <a:pt x="337" y="3094"/>
                  <a:pt x="337" y="3094"/>
                  <a:pt x="337" y="3094"/>
                </a:cubicBezTo>
                <a:cubicBezTo>
                  <a:pt x="342" y="3081"/>
                  <a:pt x="342" y="3081"/>
                  <a:pt x="342" y="3081"/>
                </a:cubicBezTo>
                <a:cubicBezTo>
                  <a:pt x="342" y="3082"/>
                  <a:pt x="342" y="3082"/>
                  <a:pt x="342" y="3082"/>
                </a:cubicBezTo>
                <a:lnTo>
                  <a:pt x="338" y="3094"/>
                </a:lnTo>
                <a:close/>
                <a:moveTo>
                  <a:pt x="344" y="3078"/>
                </a:moveTo>
                <a:cubicBezTo>
                  <a:pt x="344" y="3078"/>
                  <a:pt x="344" y="3078"/>
                  <a:pt x="344" y="3078"/>
                </a:cubicBezTo>
                <a:cubicBezTo>
                  <a:pt x="356" y="3048"/>
                  <a:pt x="356" y="3048"/>
                  <a:pt x="356" y="3048"/>
                </a:cubicBezTo>
                <a:cubicBezTo>
                  <a:pt x="356" y="3048"/>
                  <a:pt x="356" y="3048"/>
                  <a:pt x="356" y="3048"/>
                </a:cubicBezTo>
                <a:lnTo>
                  <a:pt x="344" y="3078"/>
                </a:lnTo>
                <a:close/>
                <a:moveTo>
                  <a:pt x="460" y="3254"/>
                </a:moveTo>
                <a:cubicBezTo>
                  <a:pt x="346" y="3081"/>
                  <a:pt x="346" y="3081"/>
                  <a:pt x="346" y="3081"/>
                </a:cubicBezTo>
                <a:cubicBezTo>
                  <a:pt x="359" y="3048"/>
                  <a:pt x="359" y="3048"/>
                  <a:pt x="359" y="3048"/>
                </a:cubicBezTo>
                <a:cubicBezTo>
                  <a:pt x="499" y="3075"/>
                  <a:pt x="499" y="3075"/>
                  <a:pt x="499" y="3075"/>
                </a:cubicBezTo>
                <a:cubicBezTo>
                  <a:pt x="479" y="3222"/>
                  <a:pt x="479" y="3222"/>
                  <a:pt x="479" y="3222"/>
                </a:cubicBezTo>
                <a:lnTo>
                  <a:pt x="460" y="3254"/>
                </a:lnTo>
                <a:close/>
                <a:moveTo>
                  <a:pt x="481" y="3244"/>
                </a:moveTo>
                <a:cubicBezTo>
                  <a:pt x="478" y="3250"/>
                  <a:pt x="478" y="3250"/>
                  <a:pt x="478" y="3250"/>
                </a:cubicBezTo>
                <a:cubicBezTo>
                  <a:pt x="482" y="3223"/>
                  <a:pt x="482" y="3223"/>
                  <a:pt x="482" y="3223"/>
                </a:cubicBezTo>
                <a:cubicBezTo>
                  <a:pt x="485" y="3218"/>
                  <a:pt x="485" y="3218"/>
                  <a:pt x="485" y="3218"/>
                </a:cubicBezTo>
                <a:lnTo>
                  <a:pt x="481" y="3244"/>
                </a:lnTo>
                <a:close/>
                <a:moveTo>
                  <a:pt x="538" y="3149"/>
                </a:moveTo>
                <a:cubicBezTo>
                  <a:pt x="485" y="3238"/>
                  <a:pt x="485" y="3238"/>
                  <a:pt x="485" y="3238"/>
                </a:cubicBezTo>
                <a:cubicBezTo>
                  <a:pt x="489" y="3211"/>
                  <a:pt x="489" y="3211"/>
                  <a:pt x="489" y="3211"/>
                </a:cubicBezTo>
                <a:cubicBezTo>
                  <a:pt x="557" y="3097"/>
                  <a:pt x="557" y="3097"/>
                  <a:pt x="557" y="3097"/>
                </a:cubicBezTo>
                <a:cubicBezTo>
                  <a:pt x="559" y="3095"/>
                  <a:pt x="559" y="3095"/>
                  <a:pt x="559" y="3095"/>
                </a:cubicBezTo>
                <a:cubicBezTo>
                  <a:pt x="558" y="3098"/>
                  <a:pt x="558" y="3098"/>
                  <a:pt x="558" y="3098"/>
                </a:cubicBezTo>
                <a:lnTo>
                  <a:pt x="538" y="3149"/>
                </a:lnTo>
                <a:close/>
                <a:moveTo>
                  <a:pt x="560" y="3112"/>
                </a:moveTo>
                <a:cubicBezTo>
                  <a:pt x="555" y="3120"/>
                  <a:pt x="555" y="3120"/>
                  <a:pt x="555" y="3120"/>
                </a:cubicBezTo>
                <a:cubicBezTo>
                  <a:pt x="555" y="3120"/>
                  <a:pt x="555" y="3120"/>
                  <a:pt x="555" y="3120"/>
                </a:cubicBezTo>
                <a:cubicBezTo>
                  <a:pt x="555" y="3120"/>
                  <a:pt x="555" y="3120"/>
                  <a:pt x="555" y="3120"/>
                </a:cubicBezTo>
                <a:cubicBezTo>
                  <a:pt x="555" y="3120"/>
                  <a:pt x="555" y="3120"/>
                  <a:pt x="555" y="3120"/>
                </a:cubicBezTo>
                <a:cubicBezTo>
                  <a:pt x="555" y="3120"/>
                  <a:pt x="555" y="3120"/>
                  <a:pt x="554" y="3120"/>
                </a:cubicBezTo>
                <a:cubicBezTo>
                  <a:pt x="554" y="3120"/>
                  <a:pt x="554" y="3120"/>
                  <a:pt x="554" y="3120"/>
                </a:cubicBezTo>
                <a:cubicBezTo>
                  <a:pt x="554" y="3120"/>
                  <a:pt x="554" y="3120"/>
                  <a:pt x="554" y="3120"/>
                </a:cubicBezTo>
                <a:cubicBezTo>
                  <a:pt x="554" y="3120"/>
                  <a:pt x="554" y="3120"/>
                  <a:pt x="554" y="3121"/>
                </a:cubicBezTo>
                <a:cubicBezTo>
                  <a:pt x="554" y="3121"/>
                  <a:pt x="554" y="3121"/>
                  <a:pt x="554" y="3121"/>
                </a:cubicBezTo>
                <a:cubicBezTo>
                  <a:pt x="553" y="3121"/>
                  <a:pt x="553" y="3121"/>
                  <a:pt x="553" y="3121"/>
                </a:cubicBezTo>
                <a:cubicBezTo>
                  <a:pt x="553" y="3121"/>
                  <a:pt x="553" y="3121"/>
                  <a:pt x="553" y="3121"/>
                </a:cubicBezTo>
                <a:cubicBezTo>
                  <a:pt x="551" y="3128"/>
                  <a:pt x="551" y="3128"/>
                  <a:pt x="551" y="3128"/>
                </a:cubicBezTo>
                <a:cubicBezTo>
                  <a:pt x="547" y="3133"/>
                  <a:pt x="547" y="3133"/>
                  <a:pt x="547" y="3133"/>
                </a:cubicBezTo>
                <a:cubicBezTo>
                  <a:pt x="561" y="3099"/>
                  <a:pt x="561" y="3099"/>
                  <a:pt x="561" y="3099"/>
                </a:cubicBezTo>
                <a:cubicBezTo>
                  <a:pt x="561" y="3098"/>
                  <a:pt x="561" y="3098"/>
                  <a:pt x="561" y="3098"/>
                </a:cubicBezTo>
                <a:cubicBezTo>
                  <a:pt x="561" y="3098"/>
                  <a:pt x="561" y="3098"/>
                  <a:pt x="561" y="3098"/>
                </a:cubicBezTo>
                <a:cubicBezTo>
                  <a:pt x="563" y="3091"/>
                  <a:pt x="563" y="3091"/>
                  <a:pt x="563" y="3091"/>
                </a:cubicBezTo>
                <a:cubicBezTo>
                  <a:pt x="563" y="3091"/>
                  <a:pt x="563" y="3091"/>
                  <a:pt x="563" y="3091"/>
                </a:cubicBezTo>
                <a:cubicBezTo>
                  <a:pt x="563" y="3091"/>
                  <a:pt x="563" y="3091"/>
                  <a:pt x="563" y="3091"/>
                </a:cubicBezTo>
                <a:cubicBezTo>
                  <a:pt x="563" y="3091"/>
                  <a:pt x="563" y="3090"/>
                  <a:pt x="562" y="3090"/>
                </a:cubicBezTo>
                <a:cubicBezTo>
                  <a:pt x="562" y="3090"/>
                  <a:pt x="562" y="3090"/>
                  <a:pt x="562" y="3090"/>
                </a:cubicBezTo>
                <a:cubicBezTo>
                  <a:pt x="562" y="3090"/>
                  <a:pt x="562" y="3090"/>
                  <a:pt x="562" y="3090"/>
                </a:cubicBezTo>
                <a:cubicBezTo>
                  <a:pt x="562" y="3090"/>
                  <a:pt x="562" y="3090"/>
                  <a:pt x="562" y="3090"/>
                </a:cubicBezTo>
                <a:cubicBezTo>
                  <a:pt x="562" y="3090"/>
                  <a:pt x="562" y="3090"/>
                  <a:pt x="562" y="3090"/>
                </a:cubicBezTo>
                <a:cubicBezTo>
                  <a:pt x="561" y="3090"/>
                  <a:pt x="561" y="3090"/>
                  <a:pt x="561" y="3090"/>
                </a:cubicBezTo>
                <a:cubicBezTo>
                  <a:pt x="564" y="3086"/>
                  <a:pt x="564" y="3086"/>
                  <a:pt x="564" y="3086"/>
                </a:cubicBezTo>
                <a:cubicBezTo>
                  <a:pt x="564" y="3086"/>
                  <a:pt x="564" y="3086"/>
                  <a:pt x="564" y="3086"/>
                </a:cubicBezTo>
                <a:cubicBezTo>
                  <a:pt x="564" y="3086"/>
                  <a:pt x="564" y="3086"/>
                  <a:pt x="564" y="3086"/>
                </a:cubicBezTo>
                <a:cubicBezTo>
                  <a:pt x="564" y="3086"/>
                  <a:pt x="564" y="3086"/>
                  <a:pt x="564" y="3086"/>
                </a:cubicBezTo>
                <a:cubicBezTo>
                  <a:pt x="564" y="3085"/>
                  <a:pt x="564" y="3085"/>
                  <a:pt x="564" y="3085"/>
                </a:cubicBezTo>
                <a:cubicBezTo>
                  <a:pt x="564" y="3085"/>
                  <a:pt x="564" y="3085"/>
                  <a:pt x="564" y="3085"/>
                </a:cubicBezTo>
                <a:cubicBezTo>
                  <a:pt x="564" y="3085"/>
                  <a:pt x="564" y="3085"/>
                  <a:pt x="564" y="3085"/>
                </a:cubicBezTo>
                <a:cubicBezTo>
                  <a:pt x="564" y="3085"/>
                  <a:pt x="564" y="3085"/>
                  <a:pt x="564" y="3085"/>
                </a:cubicBezTo>
                <a:cubicBezTo>
                  <a:pt x="563" y="3084"/>
                  <a:pt x="563" y="3084"/>
                  <a:pt x="563" y="3084"/>
                </a:cubicBezTo>
                <a:cubicBezTo>
                  <a:pt x="563" y="3084"/>
                  <a:pt x="563" y="3084"/>
                  <a:pt x="563" y="3084"/>
                </a:cubicBezTo>
                <a:cubicBezTo>
                  <a:pt x="563" y="3084"/>
                  <a:pt x="563" y="3084"/>
                  <a:pt x="563" y="3084"/>
                </a:cubicBezTo>
                <a:cubicBezTo>
                  <a:pt x="563" y="3084"/>
                  <a:pt x="563" y="3084"/>
                  <a:pt x="563" y="3084"/>
                </a:cubicBezTo>
                <a:cubicBezTo>
                  <a:pt x="563" y="3084"/>
                  <a:pt x="563" y="3084"/>
                  <a:pt x="563" y="3084"/>
                </a:cubicBezTo>
                <a:cubicBezTo>
                  <a:pt x="563" y="3084"/>
                  <a:pt x="563" y="3084"/>
                  <a:pt x="563" y="3084"/>
                </a:cubicBezTo>
                <a:cubicBezTo>
                  <a:pt x="563" y="3084"/>
                  <a:pt x="563" y="3084"/>
                  <a:pt x="563" y="3084"/>
                </a:cubicBezTo>
                <a:cubicBezTo>
                  <a:pt x="559" y="3083"/>
                  <a:pt x="559" y="3083"/>
                  <a:pt x="559" y="3083"/>
                </a:cubicBezTo>
                <a:cubicBezTo>
                  <a:pt x="565" y="3078"/>
                  <a:pt x="565" y="3078"/>
                  <a:pt x="565" y="3078"/>
                </a:cubicBezTo>
                <a:cubicBezTo>
                  <a:pt x="566" y="3078"/>
                  <a:pt x="566" y="3078"/>
                  <a:pt x="566" y="3078"/>
                </a:cubicBezTo>
                <a:cubicBezTo>
                  <a:pt x="566" y="3078"/>
                  <a:pt x="566" y="3078"/>
                  <a:pt x="566" y="3078"/>
                </a:cubicBezTo>
                <a:cubicBezTo>
                  <a:pt x="566" y="3077"/>
                  <a:pt x="566" y="3077"/>
                  <a:pt x="566" y="3077"/>
                </a:cubicBezTo>
                <a:cubicBezTo>
                  <a:pt x="570" y="3060"/>
                  <a:pt x="570" y="3060"/>
                  <a:pt x="570" y="3060"/>
                </a:cubicBezTo>
                <a:cubicBezTo>
                  <a:pt x="571" y="3062"/>
                  <a:pt x="571" y="3062"/>
                  <a:pt x="571" y="3062"/>
                </a:cubicBezTo>
                <a:lnTo>
                  <a:pt x="560" y="3112"/>
                </a:lnTo>
                <a:close/>
                <a:moveTo>
                  <a:pt x="585" y="3070"/>
                </a:moveTo>
                <a:cubicBezTo>
                  <a:pt x="565" y="3104"/>
                  <a:pt x="565" y="3104"/>
                  <a:pt x="565" y="3104"/>
                </a:cubicBezTo>
                <a:cubicBezTo>
                  <a:pt x="573" y="3065"/>
                  <a:pt x="573" y="3065"/>
                  <a:pt x="573" y="3065"/>
                </a:cubicBezTo>
                <a:cubicBezTo>
                  <a:pt x="574" y="3065"/>
                  <a:pt x="574" y="3065"/>
                  <a:pt x="574" y="3065"/>
                </a:cubicBezTo>
                <a:cubicBezTo>
                  <a:pt x="574" y="3065"/>
                  <a:pt x="574" y="3065"/>
                  <a:pt x="574" y="3065"/>
                </a:cubicBezTo>
                <a:cubicBezTo>
                  <a:pt x="574" y="3065"/>
                  <a:pt x="574" y="3066"/>
                  <a:pt x="574" y="3066"/>
                </a:cubicBezTo>
                <a:cubicBezTo>
                  <a:pt x="574" y="3066"/>
                  <a:pt x="574" y="3066"/>
                  <a:pt x="574" y="3066"/>
                </a:cubicBezTo>
                <a:cubicBezTo>
                  <a:pt x="575" y="3066"/>
                  <a:pt x="575" y="3066"/>
                  <a:pt x="575" y="3066"/>
                </a:cubicBezTo>
                <a:cubicBezTo>
                  <a:pt x="575" y="3066"/>
                  <a:pt x="576" y="3066"/>
                  <a:pt x="576" y="3065"/>
                </a:cubicBezTo>
                <a:cubicBezTo>
                  <a:pt x="576" y="3065"/>
                  <a:pt x="576" y="3065"/>
                  <a:pt x="576" y="3065"/>
                </a:cubicBezTo>
                <a:cubicBezTo>
                  <a:pt x="576" y="3065"/>
                  <a:pt x="576" y="3065"/>
                  <a:pt x="576" y="3065"/>
                </a:cubicBezTo>
                <a:cubicBezTo>
                  <a:pt x="576" y="3065"/>
                  <a:pt x="576" y="3065"/>
                  <a:pt x="576" y="3065"/>
                </a:cubicBezTo>
                <a:cubicBezTo>
                  <a:pt x="592" y="3039"/>
                  <a:pt x="592" y="3039"/>
                  <a:pt x="592" y="3039"/>
                </a:cubicBezTo>
                <a:lnTo>
                  <a:pt x="585" y="3070"/>
                </a:lnTo>
                <a:close/>
                <a:moveTo>
                  <a:pt x="756" y="3105"/>
                </a:moveTo>
                <a:cubicBezTo>
                  <a:pt x="587" y="3073"/>
                  <a:pt x="587" y="3073"/>
                  <a:pt x="587" y="3073"/>
                </a:cubicBezTo>
                <a:cubicBezTo>
                  <a:pt x="588" y="3071"/>
                  <a:pt x="588" y="3071"/>
                  <a:pt x="588" y="3071"/>
                </a:cubicBezTo>
                <a:cubicBezTo>
                  <a:pt x="657" y="2955"/>
                  <a:pt x="657" y="2955"/>
                  <a:pt x="657" y="2955"/>
                </a:cubicBezTo>
                <a:lnTo>
                  <a:pt x="756" y="3105"/>
                </a:lnTo>
                <a:close/>
                <a:moveTo>
                  <a:pt x="657" y="2950"/>
                </a:moveTo>
                <a:cubicBezTo>
                  <a:pt x="651" y="2941"/>
                  <a:pt x="651" y="2941"/>
                  <a:pt x="651" y="2941"/>
                </a:cubicBezTo>
                <a:cubicBezTo>
                  <a:pt x="657" y="2931"/>
                  <a:pt x="657" y="2931"/>
                  <a:pt x="657" y="2931"/>
                </a:cubicBezTo>
                <a:cubicBezTo>
                  <a:pt x="663" y="2940"/>
                  <a:pt x="663" y="2940"/>
                  <a:pt x="663" y="2940"/>
                </a:cubicBezTo>
                <a:lnTo>
                  <a:pt x="657" y="2950"/>
                </a:lnTo>
                <a:close/>
                <a:moveTo>
                  <a:pt x="664" y="2937"/>
                </a:moveTo>
                <a:cubicBezTo>
                  <a:pt x="658" y="2928"/>
                  <a:pt x="658" y="2928"/>
                  <a:pt x="658" y="2928"/>
                </a:cubicBezTo>
                <a:cubicBezTo>
                  <a:pt x="676" y="2899"/>
                  <a:pt x="676" y="2899"/>
                  <a:pt x="676" y="2899"/>
                </a:cubicBezTo>
                <a:cubicBezTo>
                  <a:pt x="676" y="2898"/>
                  <a:pt x="676" y="2898"/>
                  <a:pt x="676" y="2898"/>
                </a:cubicBezTo>
                <a:cubicBezTo>
                  <a:pt x="676" y="2898"/>
                  <a:pt x="676" y="2898"/>
                  <a:pt x="676" y="2898"/>
                </a:cubicBezTo>
                <a:cubicBezTo>
                  <a:pt x="676" y="2898"/>
                  <a:pt x="676" y="2898"/>
                  <a:pt x="676" y="2898"/>
                </a:cubicBezTo>
                <a:cubicBezTo>
                  <a:pt x="676" y="2898"/>
                  <a:pt x="676" y="2898"/>
                  <a:pt x="676" y="2898"/>
                </a:cubicBezTo>
                <a:cubicBezTo>
                  <a:pt x="676" y="2898"/>
                  <a:pt x="676" y="2898"/>
                  <a:pt x="676" y="2897"/>
                </a:cubicBezTo>
                <a:cubicBezTo>
                  <a:pt x="676" y="2897"/>
                  <a:pt x="676" y="2897"/>
                  <a:pt x="676" y="2897"/>
                </a:cubicBezTo>
                <a:cubicBezTo>
                  <a:pt x="676" y="2897"/>
                  <a:pt x="676" y="2897"/>
                  <a:pt x="676" y="2897"/>
                </a:cubicBezTo>
                <a:cubicBezTo>
                  <a:pt x="676" y="2897"/>
                  <a:pt x="676" y="2897"/>
                  <a:pt x="676" y="2897"/>
                </a:cubicBezTo>
                <a:cubicBezTo>
                  <a:pt x="676" y="2897"/>
                  <a:pt x="675" y="2897"/>
                  <a:pt x="675" y="2897"/>
                </a:cubicBezTo>
                <a:cubicBezTo>
                  <a:pt x="675" y="2897"/>
                  <a:pt x="675" y="2897"/>
                  <a:pt x="675" y="2897"/>
                </a:cubicBezTo>
                <a:cubicBezTo>
                  <a:pt x="675" y="2897"/>
                  <a:pt x="675" y="2897"/>
                  <a:pt x="675" y="2896"/>
                </a:cubicBezTo>
                <a:cubicBezTo>
                  <a:pt x="675" y="2896"/>
                  <a:pt x="675" y="2896"/>
                  <a:pt x="675" y="2896"/>
                </a:cubicBezTo>
                <a:cubicBezTo>
                  <a:pt x="675" y="2896"/>
                  <a:pt x="675" y="2896"/>
                  <a:pt x="675" y="2896"/>
                </a:cubicBezTo>
                <a:cubicBezTo>
                  <a:pt x="675" y="2896"/>
                  <a:pt x="675" y="2896"/>
                  <a:pt x="675" y="2896"/>
                </a:cubicBezTo>
                <a:cubicBezTo>
                  <a:pt x="632" y="2888"/>
                  <a:pt x="632" y="2888"/>
                  <a:pt x="632" y="2888"/>
                </a:cubicBezTo>
                <a:cubicBezTo>
                  <a:pt x="630" y="2885"/>
                  <a:pt x="630" y="2885"/>
                  <a:pt x="630" y="2885"/>
                </a:cubicBezTo>
                <a:cubicBezTo>
                  <a:pt x="689" y="2896"/>
                  <a:pt x="689" y="2896"/>
                  <a:pt x="689" y="2896"/>
                </a:cubicBezTo>
                <a:lnTo>
                  <a:pt x="664" y="2937"/>
                </a:lnTo>
                <a:close/>
                <a:moveTo>
                  <a:pt x="848" y="2929"/>
                </a:moveTo>
                <a:cubicBezTo>
                  <a:pt x="767" y="3093"/>
                  <a:pt x="767" y="3093"/>
                  <a:pt x="767" y="3093"/>
                </a:cubicBezTo>
                <a:cubicBezTo>
                  <a:pt x="666" y="2940"/>
                  <a:pt x="666" y="2940"/>
                  <a:pt x="666" y="2940"/>
                </a:cubicBezTo>
                <a:cubicBezTo>
                  <a:pt x="692" y="2897"/>
                  <a:pt x="692" y="2897"/>
                  <a:pt x="692" y="2897"/>
                </a:cubicBezTo>
                <a:lnTo>
                  <a:pt x="848" y="2929"/>
                </a:lnTo>
                <a:close/>
                <a:moveTo>
                  <a:pt x="690" y="2894"/>
                </a:moveTo>
                <a:cubicBezTo>
                  <a:pt x="629" y="2882"/>
                  <a:pt x="629" y="2882"/>
                  <a:pt x="629" y="2882"/>
                </a:cubicBezTo>
                <a:cubicBezTo>
                  <a:pt x="630" y="2876"/>
                  <a:pt x="630" y="2876"/>
                  <a:pt x="630" y="2876"/>
                </a:cubicBezTo>
                <a:cubicBezTo>
                  <a:pt x="672" y="2885"/>
                  <a:pt x="672" y="2885"/>
                  <a:pt x="672" y="2885"/>
                </a:cubicBezTo>
                <a:cubicBezTo>
                  <a:pt x="672" y="2885"/>
                  <a:pt x="673" y="2885"/>
                  <a:pt x="673" y="2885"/>
                </a:cubicBezTo>
                <a:cubicBezTo>
                  <a:pt x="673" y="2885"/>
                  <a:pt x="673" y="2885"/>
                  <a:pt x="674" y="2884"/>
                </a:cubicBezTo>
                <a:cubicBezTo>
                  <a:pt x="674" y="2884"/>
                  <a:pt x="674" y="2884"/>
                  <a:pt x="674" y="2884"/>
                </a:cubicBezTo>
                <a:cubicBezTo>
                  <a:pt x="674" y="2884"/>
                  <a:pt x="674" y="2884"/>
                  <a:pt x="674" y="2884"/>
                </a:cubicBezTo>
                <a:cubicBezTo>
                  <a:pt x="674" y="2884"/>
                  <a:pt x="674" y="2884"/>
                  <a:pt x="674" y="2884"/>
                </a:cubicBezTo>
                <a:cubicBezTo>
                  <a:pt x="674" y="2884"/>
                  <a:pt x="674" y="2884"/>
                  <a:pt x="674" y="2883"/>
                </a:cubicBezTo>
                <a:cubicBezTo>
                  <a:pt x="674" y="2883"/>
                  <a:pt x="674" y="2883"/>
                  <a:pt x="674" y="2883"/>
                </a:cubicBezTo>
                <a:cubicBezTo>
                  <a:pt x="674" y="2883"/>
                  <a:pt x="674" y="2883"/>
                  <a:pt x="674" y="2882"/>
                </a:cubicBezTo>
                <a:cubicBezTo>
                  <a:pt x="674" y="2882"/>
                  <a:pt x="674" y="2882"/>
                  <a:pt x="674" y="2882"/>
                </a:cubicBezTo>
                <a:cubicBezTo>
                  <a:pt x="670" y="2878"/>
                  <a:pt x="670" y="2878"/>
                  <a:pt x="670" y="2878"/>
                </a:cubicBezTo>
                <a:cubicBezTo>
                  <a:pt x="696" y="2884"/>
                  <a:pt x="696" y="2884"/>
                  <a:pt x="696" y="2884"/>
                </a:cubicBezTo>
                <a:lnTo>
                  <a:pt x="690" y="2894"/>
                </a:lnTo>
                <a:close/>
                <a:moveTo>
                  <a:pt x="698" y="2881"/>
                </a:moveTo>
                <a:cubicBezTo>
                  <a:pt x="687" y="2879"/>
                  <a:pt x="687" y="2879"/>
                  <a:pt x="687" y="2879"/>
                </a:cubicBezTo>
                <a:cubicBezTo>
                  <a:pt x="742" y="2789"/>
                  <a:pt x="742" y="2789"/>
                  <a:pt x="742" y="2789"/>
                </a:cubicBezTo>
                <a:cubicBezTo>
                  <a:pt x="748" y="2796"/>
                  <a:pt x="748" y="2796"/>
                  <a:pt x="748" y="2796"/>
                </a:cubicBezTo>
                <a:lnTo>
                  <a:pt x="698" y="2881"/>
                </a:lnTo>
                <a:close/>
                <a:moveTo>
                  <a:pt x="701" y="2882"/>
                </a:moveTo>
                <a:cubicBezTo>
                  <a:pt x="750" y="2799"/>
                  <a:pt x="750" y="2799"/>
                  <a:pt x="750" y="2799"/>
                </a:cubicBezTo>
                <a:cubicBezTo>
                  <a:pt x="848" y="2912"/>
                  <a:pt x="848" y="2912"/>
                  <a:pt x="848" y="2912"/>
                </a:cubicBezTo>
                <a:lnTo>
                  <a:pt x="701" y="2882"/>
                </a:lnTo>
                <a:close/>
                <a:moveTo>
                  <a:pt x="752" y="2796"/>
                </a:moveTo>
                <a:cubicBezTo>
                  <a:pt x="757" y="2787"/>
                  <a:pt x="757" y="2787"/>
                  <a:pt x="757" y="2787"/>
                </a:cubicBezTo>
                <a:cubicBezTo>
                  <a:pt x="845" y="2888"/>
                  <a:pt x="845" y="2888"/>
                  <a:pt x="845" y="2888"/>
                </a:cubicBezTo>
                <a:cubicBezTo>
                  <a:pt x="850" y="2909"/>
                  <a:pt x="850" y="2909"/>
                  <a:pt x="850" y="2909"/>
                </a:cubicBezTo>
                <a:lnTo>
                  <a:pt x="752" y="2796"/>
                </a:lnTo>
                <a:close/>
                <a:moveTo>
                  <a:pt x="860" y="2939"/>
                </a:moveTo>
                <a:cubicBezTo>
                  <a:pt x="849" y="2893"/>
                  <a:pt x="849" y="2893"/>
                  <a:pt x="849" y="2893"/>
                </a:cubicBezTo>
                <a:cubicBezTo>
                  <a:pt x="860" y="2906"/>
                  <a:pt x="860" y="2906"/>
                  <a:pt x="860" y="2906"/>
                </a:cubicBezTo>
                <a:cubicBezTo>
                  <a:pt x="860" y="2906"/>
                  <a:pt x="860" y="2907"/>
                  <a:pt x="861" y="2907"/>
                </a:cubicBezTo>
                <a:cubicBezTo>
                  <a:pt x="861" y="2907"/>
                  <a:pt x="861" y="2907"/>
                  <a:pt x="861" y="2907"/>
                </a:cubicBezTo>
                <a:cubicBezTo>
                  <a:pt x="861" y="2907"/>
                  <a:pt x="861" y="2907"/>
                  <a:pt x="861" y="2907"/>
                </a:cubicBezTo>
                <a:cubicBezTo>
                  <a:pt x="861" y="2907"/>
                  <a:pt x="861" y="2907"/>
                  <a:pt x="861" y="2907"/>
                </a:cubicBezTo>
                <a:cubicBezTo>
                  <a:pt x="861" y="2907"/>
                  <a:pt x="861" y="2907"/>
                  <a:pt x="861" y="2907"/>
                </a:cubicBezTo>
                <a:cubicBezTo>
                  <a:pt x="861" y="2907"/>
                  <a:pt x="861" y="2907"/>
                  <a:pt x="861" y="2907"/>
                </a:cubicBezTo>
                <a:cubicBezTo>
                  <a:pt x="861" y="2907"/>
                  <a:pt x="861" y="2907"/>
                  <a:pt x="861" y="2907"/>
                </a:cubicBezTo>
                <a:cubicBezTo>
                  <a:pt x="861" y="2907"/>
                  <a:pt x="862" y="2907"/>
                  <a:pt x="862" y="2907"/>
                </a:cubicBezTo>
                <a:cubicBezTo>
                  <a:pt x="864" y="2915"/>
                  <a:pt x="864" y="2915"/>
                  <a:pt x="864" y="2915"/>
                </a:cubicBezTo>
                <a:cubicBezTo>
                  <a:pt x="864" y="2915"/>
                  <a:pt x="864" y="2915"/>
                  <a:pt x="864" y="2915"/>
                </a:cubicBezTo>
                <a:cubicBezTo>
                  <a:pt x="864" y="2915"/>
                  <a:pt x="864" y="2915"/>
                  <a:pt x="864" y="2915"/>
                </a:cubicBezTo>
                <a:cubicBezTo>
                  <a:pt x="864" y="2915"/>
                  <a:pt x="864" y="2916"/>
                  <a:pt x="864" y="2916"/>
                </a:cubicBezTo>
                <a:cubicBezTo>
                  <a:pt x="864" y="2916"/>
                  <a:pt x="864" y="2916"/>
                  <a:pt x="864" y="2916"/>
                </a:cubicBezTo>
                <a:cubicBezTo>
                  <a:pt x="864" y="2916"/>
                  <a:pt x="865" y="2916"/>
                  <a:pt x="865" y="2916"/>
                </a:cubicBezTo>
                <a:cubicBezTo>
                  <a:pt x="865" y="2916"/>
                  <a:pt x="865" y="2916"/>
                  <a:pt x="865" y="2916"/>
                </a:cubicBezTo>
                <a:cubicBezTo>
                  <a:pt x="865" y="2916"/>
                  <a:pt x="865" y="2916"/>
                  <a:pt x="865" y="2916"/>
                </a:cubicBezTo>
                <a:cubicBezTo>
                  <a:pt x="865" y="2916"/>
                  <a:pt x="865" y="2916"/>
                  <a:pt x="865" y="2916"/>
                </a:cubicBezTo>
                <a:cubicBezTo>
                  <a:pt x="865" y="2916"/>
                  <a:pt x="866" y="2916"/>
                  <a:pt x="866" y="2916"/>
                </a:cubicBezTo>
                <a:cubicBezTo>
                  <a:pt x="873" y="2912"/>
                  <a:pt x="873" y="2912"/>
                  <a:pt x="873" y="2912"/>
                </a:cubicBezTo>
                <a:lnTo>
                  <a:pt x="860" y="2939"/>
                </a:lnTo>
                <a:close/>
                <a:moveTo>
                  <a:pt x="875" y="2908"/>
                </a:moveTo>
                <a:cubicBezTo>
                  <a:pt x="866" y="2913"/>
                  <a:pt x="866" y="2913"/>
                  <a:pt x="866" y="2913"/>
                </a:cubicBezTo>
                <a:cubicBezTo>
                  <a:pt x="864" y="2904"/>
                  <a:pt x="864" y="2904"/>
                  <a:pt x="864" y="2904"/>
                </a:cubicBezTo>
                <a:cubicBezTo>
                  <a:pt x="939" y="2752"/>
                  <a:pt x="939" y="2752"/>
                  <a:pt x="939" y="2752"/>
                </a:cubicBezTo>
                <a:cubicBezTo>
                  <a:pt x="951" y="2755"/>
                  <a:pt x="951" y="2755"/>
                  <a:pt x="951" y="2755"/>
                </a:cubicBezTo>
                <a:lnTo>
                  <a:pt x="875" y="2908"/>
                </a:lnTo>
                <a:close/>
                <a:moveTo>
                  <a:pt x="1126" y="2792"/>
                </a:moveTo>
                <a:cubicBezTo>
                  <a:pt x="879" y="2906"/>
                  <a:pt x="879" y="2906"/>
                  <a:pt x="879" y="2906"/>
                </a:cubicBezTo>
                <a:cubicBezTo>
                  <a:pt x="954" y="2755"/>
                  <a:pt x="954" y="2755"/>
                  <a:pt x="954" y="2755"/>
                </a:cubicBezTo>
                <a:lnTo>
                  <a:pt x="1126" y="2792"/>
                </a:lnTo>
                <a:close/>
                <a:moveTo>
                  <a:pt x="952" y="2752"/>
                </a:moveTo>
                <a:cubicBezTo>
                  <a:pt x="940" y="2749"/>
                  <a:pt x="940" y="2749"/>
                  <a:pt x="940" y="2749"/>
                </a:cubicBezTo>
                <a:cubicBezTo>
                  <a:pt x="942" y="2746"/>
                  <a:pt x="942" y="2746"/>
                  <a:pt x="942" y="2746"/>
                </a:cubicBezTo>
                <a:cubicBezTo>
                  <a:pt x="942" y="2746"/>
                  <a:pt x="942" y="2746"/>
                  <a:pt x="942" y="2746"/>
                </a:cubicBezTo>
                <a:cubicBezTo>
                  <a:pt x="942" y="2746"/>
                  <a:pt x="942" y="2746"/>
                  <a:pt x="942" y="2746"/>
                </a:cubicBezTo>
                <a:cubicBezTo>
                  <a:pt x="942" y="2746"/>
                  <a:pt x="942" y="2746"/>
                  <a:pt x="942" y="2746"/>
                </a:cubicBezTo>
                <a:cubicBezTo>
                  <a:pt x="942" y="2745"/>
                  <a:pt x="942" y="2745"/>
                  <a:pt x="942" y="2745"/>
                </a:cubicBezTo>
                <a:cubicBezTo>
                  <a:pt x="942" y="2745"/>
                  <a:pt x="942" y="2745"/>
                  <a:pt x="942" y="2745"/>
                </a:cubicBezTo>
                <a:cubicBezTo>
                  <a:pt x="942" y="2745"/>
                  <a:pt x="942" y="2745"/>
                  <a:pt x="942" y="2745"/>
                </a:cubicBezTo>
                <a:cubicBezTo>
                  <a:pt x="942" y="2745"/>
                  <a:pt x="942" y="2745"/>
                  <a:pt x="942" y="2744"/>
                </a:cubicBezTo>
                <a:cubicBezTo>
                  <a:pt x="942" y="2744"/>
                  <a:pt x="942" y="2744"/>
                  <a:pt x="942" y="2744"/>
                </a:cubicBezTo>
                <a:cubicBezTo>
                  <a:pt x="942" y="2744"/>
                  <a:pt x="942" y="2744"/>
                  <a:pt x="942" y="2744"/>
                </a:cubicBezTo>
                <a:cubicBezTo>
                  <a:pt x="942" y="2744"/>
                  <a:pt x="942" y="2744"/>
                  <a:pt x="942" y="2744"/>
                </a:cubicBezTo>
                <a:cubicBezTo>
                  <a:pt x="941" y="2744"/>
                  <a:pt x="941" y="2744"/>
                  <a:pt x="941" y="2744"/>
                </a:cubicBezTo>
                <a:cubicBezTo>
                  <a:pt x="941" y="2744"/>
                  <a:pt x="941" y="2744"/>
                  <a:pt x="941" y="2744"/>
                </a:cubicBezTo>
                <a:cubicBezTo>
                  <a:pt x="806" y="2715"/>
                  <a:pt x="806" y="2715"/>
                  <a:pt x="806" y="2715"/>
                </a:cubicBezTo>
                <a:cubicBezTo>
                  <a:pt x="805" y="2710"/>
                  <a:pt x="805" y="2710"/>
                  <a:pt x="805" y="2710"/>
                </a:cubicBezTo>
                <a:cubicBezTo>
                  <a:pt x="957" y="2742"/>
                  <a:pt x="957" y="2742"/>
                  <a:pt x="957" y="2742"/>
                </a:cubicBezTo>
                <a:lnTo>
                  <a:pt x="952" y="2752"/>
                </a:lnTo>
                <a:close/>
                <a:moveTo>
                  <a:pt x="958" y="2740"/>
                </a:moveTo>
                <a:cubicBezTo>
                  <a:pt x="803" y="2706"/>
                  <a:pt x="803" y="2706"/>
                  <a:pt x="803" y="2706"/>
                </a:cubicBezTo>
                <a:cubicBezTo>
                  <a:pt x="803" y="2706"/>
                  <a:pt x="803" y="2706"/>
                  <a:pt x="803" y="2706"/>
                </a:cubicBezTo>
                <a:cubicBezTo>
                  <a:pt x="803" y="2706"/>
                  <a:pt x="803" y="2706"/>
                  <a:pt x="803" y="2706"/>
                </a:cubicBezTo>
                <a:cubicBezTo>
                  <a:pt x="660" y="2676"/>
                  <a:pt x="660" y="2676"/>
                  <a:pt x="660" y="2676"/>
                </a:cubicBezTo>
                <a:cubicBezTo>
                  <a:pt x="660" y="2673"/>
                  <a:pt x="660" y="2673"/>
                  <a:pt x="660" y="2673"/>
                </a:cubicBezTo>
                <a:cubicBezTo>
                  <a:pt x="672" y="2676"/>
                  <a:pt x="672" y="2676"/>
                  <a:pt x="672" y="2676"/>
                </a:cubicBezTo>
                <a:cubicBezTo>
                  <a:pt x="672" y="2676"/>
                  <a:pt x="672" y="2676"/>
                  <a:pt x="672" y="2676"/>
                </a:cubicBezTo>
                <a:cubicBezTo>
                  <a:pt x="672" y="2676"/>
                  <a:pt x="672" y="2676"/>
                  <a:pt x="673" y="2676"/>
                </a:cubicBezTo>
                <a:cubicBezTo>
                  <a:pt x="673" y="2676"/>
                  <a:pt x="673" y="2676"/>
                  <a:pt x="673" y="2676"/>
                </a:cubicBezTo>
                <a:cubicBezTo>
                  <a:pt x="673" y="2676"/>
                  <a:pt x="673" y="2676"/>
                  <a:pt x="673" y="2676"/>
                </a:cubicBezTo>
                <a:cubicBezTo>
                  <a:pt x="673" y="2676"/>
                  <a:pt x="673" y="2676"/>
                  <a:pt x="673" y="2676"/>
                </a:cubicBezTo>
                <a:cubicBezTo>
                  <a:pt x="939" y="2733"/>
                  <a:pt x="939" y="2733"/>
                  <a:pt x="939" y="2733"/>
                </a:cubicBezTo>
                <a:cubicBezTo>
                  <a:pt x="939" y="2733"/>
                  <a:pt x="939" y="2733"/>
                  <a:pt x="939" y="2733"/>
                </a:cubicBezTo>
                <a:cubicBezTo>
                  <a:pt x="939" y="2733"/>
                  <a:pt x="939" y="2733"/>
                  <a:pt x="939" y="2733"/>
                </a:cubicBezTo>
                <a:cubicBezTo>
                  <a:pt x="939" y="2733"/>
                  <a:pt x="940" y="2733"/>
                  <a:pt x="940" y="2733"/>
                </a:cubicBezTo>
                <a:cubicBezTo>
                  <a:pt x="960" y="2737"/>
                  <a:pt x="960" y="2737"/>
                  <a:pt x="960" y="2737"/>
                </a:cubicBezTo>
                <a:lnTo>
                  <a:pt x="958" y="2740"/>
                </a:lnTo>
                <a:close/>
                <a:moveTo>
                  <a:pt x="940" y="2730"/>
                </a:moveTo>
                <a:cubicBezTo>
                  <a:pt x="791" y="2589"/>
                  <a:pt x="791" y="2589"/>
                  <a:pt x="791" y="2589"/>
                </a:cubicBezTo>
                <a:cubicBezTo>
                  <a:pt x="803" y="2587"/>
                  <a:pt x="803" y="2587"/>
                  <a:pt x="803" y="2587"/>
                </a:cubicBezTo>
                <a:cubicBezTo>
                  <a:pt x="950" y="2727"/>
                  <a:pt x="950" y="2727"/>
                  <a:pt x="950" y="2727"/>
                </a:cubicBezTo>
                <a:cubicBezTo>
                  <a:pt x="950" y="2727"/>
                  <a:pt x="950" y="2727"/>
                  <a:pt x="950" y="2727"/>
                </a:cubicBezTo>
                <a:cubicBezTo>
                  <a:pt x="950" y="2727"/>
                  <a:pt x="950" y="2727"/>
                  <a:pt x="950" y="2727"/>
                </a:cubicBezTo>
                <a:cubicBezTo>
                  <a:pt x="950" y="2727"/>
                  <a:pt x="950" y="2727"/>
                  <a:pt x="951" y="2727"/>
                </a:cubicBezTo>
                <a:cubicBezTo>
                  <a:pt x="951" y="2727"/>
                  <a:pt x="951" y="2727"/>
                  <a:pt x="951" y="2727"/>
                </a:cubicBezTo>
                <a:cubicBezTo>
                  <a:pt x="951" y="2727"/>
                  <a:pt x="952" y="2727"/>
                  <a:pt x="952" y="2727"/>
                </a:cubicBezTo>
                <a:cubicBezTo>
                  <a:pt x="952" y="2727"/>
                  <a:pt x="952" y="2727"/>
                  <a:pt x="952" y="2727"/>
                </a:cubicBezTo>
                <a:cubicBezTo>
                  <a:pt x="952" y="2727"/>
                  <a:pt x="952" y="2727"/>
                  <a:pt x="952" y="2727"/>
                </a:cubicBezTo>
                <a:cubicBezTo>
                  <a:pt x="1003" y="2624"/>
                  <a:pt x="1003" y="2624"/>
                  <a:pt x="1003" y="2624"/>
                </a:cubicBezTo>
                <a:cubicBezTo>
                  <a:pt x="1011" y="2633"/>
                  <a:pt x="1011" y="2633"/>
                  <a:pt x="1011" y="2633"/>
                </a:cubicBezTo>
                <a:cubicBezTo>
                  <a:pt x="961" y="2735"/>
                  <a:pt x="961" y="2735"/>
                  <a:pt x="961" y="2735"/>
                </a:cubicBezTo>
                <a:lnTo>
                  <a:pt x="940" y="2730"/>
                </a:lnTo>
                <a:close/>
                <a:moveTo>
                  <a:pt x="961" y="2740"/>
                </a:moveTo>
                <a:cubicBezTo>
                  <a:pt x="963" y="2738"/>
                  <a:pt x="963" y="2738"/>
                  <a:pt x="963" y="2738"/>
                </a:cubicBezTo>
                <a:cubicBezTo>
                  <a:pt x="1136" y="2775"/>
                  <a:pt x="1136" y="2775"/>
                  <a:pt x="1136" y="2775"/>
                </a:cubicBezTo>
                <a:cubicBezTo>
                  <a:pt x="1136" y="2775"/>
                  <a:pt x="1136" y="2775"/>
                  <a:pt x="1136" y="2775"/>
                </a:cubicBezTo>
                <a:cubicBezTo>
                  <a:pt x="1136" y="2775"/>
                  <a:pt x="1136" y="2775"/>
                  <a:pt x="1136" y="2775"/>
                </a:cubicBezTo>
                <a:cubicBezTo>
                  <a:pt x="1136" y="2775"/>
                  <a:pt x="1136" y="2775"/>
                  <a:pt x="1136" y="2775"/>
                </a:cubicBezTo>
                <a:cubicBezTo>
                  <a:pt x="1136" y="2775"/>
                  <a:pt x="1136" y="2775"/>
                  <a:pt x="1137" y="2775"/>
                </a:cubicBezTo>
                <a:cubicBezTo>
                  <a:pt x="1137" y="2778"/>
                  <a:pt x="1137" y="2778"/>
                  <a:pt x="1137" y="2778"/>
                </a:cubicBezTo>
                <a:lnTo>
                  <a:pt x="961" y="2740"/>
                </a:lnTo>
                <a:close/>
                <a:moveTo>
                  <a:pt x="1138" y="2751"/>
                </a:moveTo>
                <a:cubicBezTo>
                  <a:pt x="1138" y="2751"/>
                  <a:pt x="1138" y="2751"/>
                  <a:pt x="1138" y="2751"/>
                </a:cubicBezTo>
                <a:cubicBezTo>
                  <a:pt x="1138" y="2751"/>
                  <a:pt x="1138" y="2751"/>
                  <a:pt x="1138" y="2751"/>
                </a:cubicBezTo>
                <a:cubicBezTo>
                  <a:pt x="1138" y="2751"/>
                  <a:pt x="1138" y="2751"/>
                  <a:pt x="1138" y="2751"/>
                </a:cubicBezTo>
                <a:cubicBezTo>
                  <a:pt x="1138" y="2751"/>
                  <a:pt x="1138" y="2751"/>
                  <a:pt x="1138" y="2751"/>
                </a:cubicBezTo>
                <a:cubicBezTo>
                  <a:pt x="1052" y="2556"/>
                  <a:pt x="1052" y="2556"/>
                  <a:pt x="1052" y="2556"/>
                </a:cubicBezTo>
                <a:cubicBezTo>
                  <a:pt x="1053" y="2554"/>
                  <a:pt x="1053" y="2554"/>
                  <a:pt x="1053" y="2554"/>
                </a:cubicBezTo>
                <a:cubicBezTo>
                  <a:pt x="1061" y="2553"/>
                  <a:pt x="1061" y="2553"/>
                  <a:pt x="1061" y="2553"/>
                </a:cubicBezTo>
                <a:cubicBezTo>
                  <a:pt x="1067" y="2566"/>
                  <a:pt x="1067" y="2566"/>
                  <a:pt x="1067" y="2566"/>
                </a:cubicBezTo>
                <a:cubicBezTo>
                  <a:pt x="1067" y="2566"/>
                  <a:pt x="1067" y="2566"/>
                  <a:pt x="1067" y="2566"/>
                </a:cubicBezTo>
                <a:cubicBezTo>
                  <a:pt x="1067" y="2566"/>
                  <a:pt x="1067" y="2566"/>
                  <a:pt x="1067" y="2566"/>
                </a:cubicBezTo>
                <a:cubicBezTo>
                  <a:pt x="1067" y="2566"/>
                  <a:pt x="1067" y="2566"/>
                  <a:pt x="1067" y="2566"/>
                </a:cubicBezTo>
                <a:cubicBezTo>
                  <a:pt x="1067" y="2567"/>
                  <a:pt x="1067" y="2567"/>
                  <a:pt x="1067" y="2567"/>
                </a:cubicBezTo>
                <a:cubicBezTo>
                  <a:pt x="1067" y="2567"/>
                  <a:pt x="1067" y="2567"/>
                  <a:pt x="1067" y="2567"/>
                </a:cubicBezTo>
                <a:cubicBezTo>
                  <a:pt x="1067" y="2567"/>
                  <a:pt x="1067" y="2567"/>
                  <a:pt x="1067" y="2567"/>
                </a:cubicBezTo>
                <a:cubicBezTo>
                  <a:pt x="1067" y="2567"/>
                  <a:pt x="1068" y="2567"/>
                  <a:pt x="1068" y="2567"/>
                </a:cubicBezTo>
                <a:cubicBezTo>
                  <a:pt x="1068" y="2567"/>
                  <a:pt x="1068" y="2567"/>
                  <a:pt x="1068" y="2567"/>
                </a:cubicBezTo>
                <a:cubicBezTo>
                  <a:pt x="1068" y="2567"/>
                  <a:pt x="1068" y="2567"/>
                  <a:pt x="1068" y="2567"/>
                </a:cubicBezTo>
                <a:cubicBezTo>
                  <a:pt x="1068" y="2567"/>
                  <a:pt x="1068" y="2567"/>
                  <a:pt x="1069" y="2567"/>
                </a:cubicBezTo>
                <a:cubicBezTo>
                  <a:pt x="1069" y="2567"/>
                  <a:pt x="1069" y="2567"/>
                  <a:pt x="1069" y="2567"/>
                </a:cubicBezTo>
                <a:cubicBezTo>
                  <a:pt x="1069" y="2567"/>
                  <a:pt x="1069" y="2567"/>
                  <a:pt x="1069" y="2566"/>
                </a:cubicBezTo>
                <a:cubicBezTo>
                  <a:pt x="1069" y="2566"/>
                  <a:pt x="1069" y="2566"/>
                  <a:pt x="1069" y="2566"/>
                </a:cubicBezTo>
                <a:cubicBezTo>
                  <a:pt x="1069" y="2566"/>
                  <a:pt x="1069" y="2566"/>
                  <a:pt x="1069" y="2566"/>
                </a:cubicBezTo>
                <a:cubicBezTo>
                  <a:pt x="1069" y="2566"/>
                  <a:pt x="1069" y="2566"/>
                  <a:pt x="1069" y="2566"/>
                </a:cubicBezTo>
                <a:cubicBezTo>
                  <a:pt x="1075" y="2551"/>
                  <a:pt x="1075" y="2551"/>
                  <a:pt x="1075" y="2551"/>
                </a:cubicBezTo>
                <a:cubicBezTo>
                  <a:pt x="1086" y="2550"/>
                  <a:pt x="1086" y="2550"/>
                  <a:pt x="1086" y="2550"/>
                </a:cubicBezTo>
                <a:cubicBezTo>
                  <a:pt x="1073" y="2581"/>
                  <a:pt x="1073" y="2581"/>
                  <a:pt x="1073" y="2581"/>
                </a:cubicBezTo>
                <a:cubicBezTo>
                  <a:pt x="1073" y="2581"/>
                  <a:pt x="1073" y="2581"/>
                  <a:pt x="1073" y="2581"/>
                </a:cubicBezTo>
                <a:cubicBezTo>
                  <a:pt x="1073" y="2581"/>
                  <a:pt x="1073" y="2581"/>
                  <a:pt x="1073" y="2581"/>
                </a:cubicBezTo>
                <a:cubicBezTo>
                  <a:pt x="1073" y="2581"/>
                  <a:pt x="1073" y="2582"/>
                  <a:pt x="1073" y="2582"/>
                </a:cubicBezTo>
                <a:cubicBezTo>
                  <a:pt x="1075" y="2585"/>
                  <a:pt x="1075" y="2585"/>
                  <a:pt x="1075" y="2585"/>
                </a:cubicBezTo>
                <a:cubicBezTo>
                  <a:pt x="1075" y="2585"/>
                  <a:pt x="1075" y="2585"/>
                  <a:pt x="1075" y="2585"/>
                </a:cubicBezTo>
                <a:cubicBezTo>
                  <a:pt x="1075" y="2585"/>
                  <a:pt x="1075" y="2585"/>
                  <a:pt x="1075" y="2585"/>
                </a:cubicBezTo>
                <a:cubicBezTo>
                  <a:pt x="1075" y="2585"/>
                  <a:pt x="1075" y="2585"/>
                  <a:pt x="1075" y="2585"/>
                </a:cubicBezTo>
                <a:cubicBezTo>
                  <a:pt x="1075" y="2586"/>
                  <a:pt x="1075" y="2586"/>
                  <a:pt x="1076" y="2586"/>
                </a:cubicBezTo>
                <a:cubicBezTo>
                  <a:pt x="1127" y="2597"/>
                  <a:pt x="1127" y="2597"/>
                  <a:pt x="1127" y="2597"/>
                </a:cubicBezTo>
                <a:cubicBezTo>
                  <a:pt x="1127" y="2597"/>
                  <a:pt x="1127" y="2597"/>
                  <a:pt x="1127" y="2597"/>
                </a:cubicBezTo>
                <a:cubicBezTo>
                  <a:pt x="1127" y="2597"/>
                  <a:pt x="1127" y="2597"/>
                  <a:pt x="1127" y="2597"/>
                </a:cubicBezTo>
                <a:cubicBezTo>
                  <a:pt x="1127" y="2597"/>
                  <a:pt x="1127" y="2597"/>
                  <a:pt x="1127" y="2597"/>
                </a:cubicBezTo>
                <a:cubicBezTo>
                  <a:pt x="1127" y="2597"/>
                  <a:pt x="1128" y="2597"/>
                  <a:pt x="1128" y="2597"/>
                </a:cubicBezTo>
                <a:cubicBezTo>
                  <a:pt x="1128" y="2597"/>
                  <a:pt x="1128" y="2597"/>
                  <a:pt x="1128" y="2597"/>
                </a:cubicBezTo>
                <a:cubicBezTo>
                  <a:pt x="1128" y="2597"/>
                  <a:pt x="1128" y="2596"/>
                  <a:pt x="1128" y="2596"/>
                </a:cubicBezTo>
                <a:cubicBezTo>
                  <a:pt x="1128" y="2596"/>
                  <a:pt x="1128" y="2596"/>
                  <a:pt x="1128" y="2596"/>
                </a:cubicBezTo>
                <a:cubicBezTo>
                  <a:pt x="1128" y="2596"/>
                  <a:pt x="1128" y="2596"/>
                  <a:pt x="1128" y="2596"/>
                </a:cubicBezTo>
                <a:cubicBezTo>
                  <a:pt x="1128" y="2596"/>
                  <a:pt x="1128" y="2596"/>
                  <a:pt x="1128" y="2596"/>
                </a:cubicBezTo>
                <a:cubicBezTo>
                  <a:pt x="1125" y="2545"/>
                  <a:pt x="1125" y="2545"/>
                  <a:pt x="1125" y="2545"/>
                </a:cubicBezTo>
                <a:cubicBezTo>
                  <a:pt x="1133" y="2544"/>
                  <a:pt x="1133" y="2544"/>
                  <a:pt x="1133" y="2544"/>
                </a:cubicBezTo>
                <a:cubicBezTo>
                  <a:pt x="1147" y="2769"/>
                  <a:pt x="1147" y="2769"/>
                  <a:pt x="1147" y="2769"/>
                </a:cubicBezTo>
                <a:cubicBezTo>
                  <a:pt x="1138" y="2759"/>
                  <a:pt x="1138" y="2759"/>
                  <a:pt x="1138" y="2759"/>
                </a:cubicBezTo>
                <a:lnTo>
                  <a:pt x="1138" y="2751"/>
                </a:lnTo>
                <a:close/>
                <a:moveTo>
                  <a:pt x="1140" y="2779"/>
                </a:moveTo>
                <a:cubicBezTo>
                  <a:pt x="1139" y="2764"/>
                  <a:pt x="1139" y="2764"/>
                  <a:pt x="1139" y="2764"/>
                </a:cubicBezTo>
                <a:cubicBezTo>
                  <a:pt x="1147" y="2773"/>
                  <a:pt x="1147" y="2773"/>
                  <a:pt x="1147" y="2773"/>
                </a:cubicBezTo>
                <a:cubicBezTo>
                  <a:pt x="1147" y="2773"/>
                  <a:pt x="1147" y="2773"/>
                  <a:pt x="1147" y="2773"/>
                </a:cubicBezTo>
                <a:cubicBezTo>
                  <a:pt x="1147" y="2773"/>
                  <a:pt x="1147" y="2773"/>
                  <a:pt x="1147" y="2773"/>
                </a:cubicBezTo>
                <a:cubicBezTo>
                  <a:pt x="1148" y="2780"/>
                  <a:pt x="1148" y="2780"/>
                  <a:pt x="1148" y="2780"/>
                </a:cubicBezTo>
                <a:lnTo>
                  <a:pt x="1140" y="2779"/>
                </a:lnTo>
                <a:close/>
                <a:moveTo>
                  <a:pt x="1137" y="2543"/>
                </a:moveTo>
                <a:cubicBezTo>
                  <a:pt x="1139" y="2543"/>
                  <a:pt x="1139" y="2543"/>
                  <a:pt x="1139" y="2543"/>
                </a:cubicBezTo>
                <a:cubicBezTo>
                  <a:pt x="1142" y="2594"/>
                  <a:pt x="1142" y="2594"/>
                  <a:pt x="1142" y="2594"/>
                </a:cubicBezTo>
                <a:cubicBezTo>
                  <a:pt x="1142" y="2594"/>
                  <a:pt x="1142" y="2594"/>
                  <a:pt x="1142" y="2594"/>
                </a:cubicBezTo>
                <a:cubicBezTo>
                  <a:pt x="1142" y="2594"/>
                  <a:pt x="1142" y="2594"/>
                  <a:pt x="1142" y="2595"/>
                </a:cubicBezTo>
                <a:cubicBezTo>
                  <a:pt x="1142" y="2595"/>
                  <a:pt x="1142" y="2595"/>
                  <a:pt x="1142" y="2595"/>
                </a:cubicBezTo>
                <a:cubicBezTo>
                  <a:pt x="1142" y="2595"/>
                  <a:pt x="1143" y="2595"/>
                  <a:pt x="1143" y="2595"/>
                </a:cubicBezTo>
                <a:cubicBezTo>
                  <a:pt x="1143" y="2595"/>
                  <a:pt x="1143" y="2595"/>
                  <a:pt x="1143" y="2595"/>
                </a:cubicBezTo>
                <a:cubicBezTo>
                  <a:pt x="1143" y="2595"/>
                  <a:pt x="1143" y="2595"/>
                  <a:pt x="1143" y="2595"/>
                </a:cubicBezTo>
                <a:cubicBezTo>
                  <a:pt x="1143" y="2595"/>
                  <a:pt x="1143" y="2595"/>
                  <a:pt x="1144" y="2595"/>
                </a:cubicBezTo>
                <a:cubicBezTo>
                  <a:pt x="1144" y="2595"/>
                  <a:pt x="1144" y="2595"/>
                  <a:pt x="1144" y="2595"/>
                </a:cubicBezTo>
                <a:cubicBezTo>
                  <a:pt x="1144" y="2595"/>
                  <a:pt x="1144" y="2595"/>
                  <a:pt x="1144" y="2595"/>
                </a:cubicBezTo>
                <a:cubicBezTo>
                  <a:pt x="1168" y="2573"/>
                  <a:pt x="1168" y="2573"/>
                  <a:pt x="1168" y="2573"/>
                </a:cubicBezTo>
                <a:cubicBezTo>
                  <a:pt x="1168" y="2573"/>
                  <a:pt x="1168" y="2573"/>
                  <a:pt x="1168" y="2573"/>
                </a:cubicBezTo>
                <a:cubicBezTo>
                  <a:pt x="1168" y="2573"/>
                  <a:pt x="1168" y="2573"/>
                  <a:pt x="1168" y="2573"/>
                </a:cubicBezTo>
                <a:cubicBezTo>
                  <a:pt x="1169" y="2573"/>
                  <a:pt x="1169" y="2573"/>
                  <a:pt x="1169" y="2573"/>
                </a:cubicBezTo>
                <a:cubicBezTo>
                  <a:pt x="1169" y="2569"/>
                  <a:pt x="1169" y="2569"/>
                  <a:pt x="1169" y="2569"/>
                </a:cubicBezTo>
                <a:cubicBezTo>
                  <a:pt x="1169" y="2569"/>
                  <a:pt x="1169" y="2569"/>
                  <a:pt x="1169" y="2569"/>
                </a:cubicBezTo>
                <a:cubicBezTo>
                  <a:pt x="1169" y="2569"/>
                  <a:pt x="1169" y="2569"/>
                  <a:pt x="1169" y="2569"/>
                </a:cubicBezTo>
                <a:cubicBezTo>
                  <a:pt x="1169" y="2569"/>
                  <a:pt x="1169" y="2569"/>
                  <a:pt x="1169" y="2569"/>
                </a:cubicBezTo>
                <a:cubicBezTo>
                  <a:pt x="1169" y="2569"/>
                  <a:pt x="1169" y="2569"/>
                  <a:pt x="1169" y="2569"/>
                </a:cubicBezTo>
                <a:cubicBezTo>
                  <a:pt x="1160" y="2540"/>
                  <a:pt x="1160" y="2540"/>
                  <a:pt x="1160" y="2540"/>
                </a:cubicBezTo>
                <a:cubicBezTo>
                  <a:pt x="1164" y="2540"/>
                  <a:pt x="1164" y="2540"/>
                  <a:pt x="1164" y="2540"/>
                </a:cubicBezTo>
                <a:cubicBezTo>
                  <a:pt x="1168" y="2553"/>
                  <a:pt x="1168" y="2553"/>
                  <a:pt x="1168" y="2553"/>
                </a:cubicBezTo>
                <a:cubicBezTo>
                  <a:pt x="1168" y="2553"/>
                  <a:pt x="1168" y="2553"/>
                  <a:pt x="1168" y="2553"/>
                </a:cubicBezTo>
                <a:cubicBezTo>
                  <a:pt x="1168" y="2553"/>
                  <a:pt x="1169" y="2553"/>
                  <a:pt x="1169" y="2554"/>
                </a:cubicBezTo>
                <a:cubicBezTo>
                  <a:pt x="1169" y="2554"/>
                  <a:pt x="1169" y="2554"/>
                  <a:pt x="1169" y="2554"/>
                </a:cubicBezTo>
                <a:cubicBezTo>
                  <a:pt x="1169" y="2554"/>
                  <a:pt x="1169" y="2554"/>
                  <a:pt x="1169" y="2554"/>
                </a:cubicBezTo>
                <a:cubicBezTo>
                  <a:pt x="1170" y="2554"/>
                  <a:pt x="1170" y="2554"/>
                  <a:pt x="1170" y="2554"/>
                </a:cubicBezTo>
                <a:cubicBezTo>
                  <a:pt x="1170" y="2554"/>
                  <a:pt x="1170" y="2554"/>
                  <a:pt x="1170" y="2554"/>
                </a:cubicBezTo>
                <a:cubicBezTo>
                  <a:pt x="1170" y="2554"/>
                  <a:pt x="1170" y="2554"/>
                  <a:pt x="1170" y="2554"/>
                </a:cubicBezTo>
                <a:cubicBezTo>
                  <a:pt x="1170" y="2554"/>
                  <a:pt x="1170" y="2554"/>
                  <a:pt x="1171" y="2554"/>
                </a:cubicBezTo>
                <a:cubicBezTo>
                  <a:pt x="1171" y="2554"/>
                  <a:pt x="1171" y="2554"/>
                  <a:pt x="1171" y="2554"/>
                </a:cubicBezTo>
                <a:cubicBezTo>
                  <a:pt x="1171" y="2553"/>
                  <a:pt x="1171" y="2553"/>
                  <a:pt x="1171" y="2553"/>
                </a:cubicBezTo>
                <a:cubicBezTo>
                  <a:pt x="1171" y="2553"/>
                  <a:pt x="1171" y="2553"/>
                  <a:pt x="1171" y="2553"/>
                </a:cubicBezTo>
                <a:cubicBezTo>
                  <a:pt x="1171" y="2553"/>
                  <a:pt x="1171" y="2553"/>
                  <a:pt x="1171" y="2553"/>
                </a:cubicBezTo>
                <a:cubicBezTo>
                  <a:pt x="1171" y="2553"/>
                  <a:pt x="1171" y="2553"/>
                  <a:pt x="1171" y="2553"/>
                </a:cubicBezTo>
                <a:cubicBezTo>
                  <a:pt x="1173" y="2538"/>
                  <a:pt x="1173" y="2538"/>
                  <a:pt x="1173" y="2538"/>
                </a:cubicBezTo>
                <a:cubicBezTo>
                  <a:pt x="1176" y="2538"/>
                  <a:pt x="1176" y="2538"/>
                  <a:pt x="1176" y="2538"/>
                </a:cubicBezTo>
                <a:cubicBezTo>
                  <a:pt x="1152" y="2749"/>
                  <a:pt x="1152" y="2749"/>
                  <a:pt x="1152" y="2749"/>
                </a:cubicBezTo>
                <a:cubicBezTo>
                  <a:pt x="1152" y="2749"/>
                  <a:pt x="1152" y="2749"/>
                  <a:pt x="1152" y="2749"/>
                </a:cubicBezTo>
                <a:cubicBezTo>
                  <a:pt x="1152" y="2749"/>
                  <a:pt x="1152" y="2750"/>
                  <a:pt x="1152" y="2750"/>
                </a:cubicBezTo>
                <a:cubicBezTo>
                  <a:pt x="1153" y="2766"/>
                  <a:pt x="1153" y="2766"/>
                  <a:pt x="1153" y="2766"/>
                </a:cubicBezTo>
                <a:cubicBezTo>
                  <a:pt x="1151" y="2768"/>
                  <a:pt x="1151" y="2768"/>
                  <a:pt x="1151" y="2768"/>
                </a:cubicBezTo>
                <a:lnTo>
                  <a:pt x="1137" y="2543"/>
                </a:lnTo>
                <a:close/>
                <a:moveTo>
                  <a:pt x="1151" y="2779"/>
                </a:moveTo>
                <a:cubicBezTo>
                  <a:pt x="1151" y="2771"/>
                  <a:pt x="1151" y="2771"/>
                  <a:pt x="1151" y="2771"/>
                </a:cubicBezTo>
                <a:cubicBezTo>
                  <a:pt x="1153" y="2770"/>
                  <a:pt x="1153" y="2770"/>
                  <a:pt x="1153" y="2770"/>
                </a:cubicBezTo>
                <a:cubicBezTo>
                  <a:pt x="1153" y="2777"/>
                  <a:pt x="1153" y="2777"/>
                  <a:pt x="1153" y="2777"/>
                </a:cubicBezTo>
                <a:lnTo>
                  <a:pt x="1151" y="2779"/>
                </a:lnTo>
                <a:close/>
                <a:moveTo>
                  <a:pt x="1154" y="2750"/>
                </a:moveTo>
                <a:cubicBezTo>
                  <a:pt x="1179" y="2538"/>
                  <a:pt x="1179" y="2538"/>
                  <a:pt x="1179" y="2538"/>
                </a:cubicBezTo>
                <a:cubicBezTo>
                  <a:pt x="1184" y="2537"/>
                  <a:pt x="1184" y="2537"/>
                  <a:pt x="1184" y="2537"/>
                </a:cubicBezTo>
                <a:cubicBezTo>
                  <a:pt x="1250" y="2683"/>
                  <a:pt x="1250" y="2683"/>
                  <a:pt x="1250" y="2683"/>
                </a:cubicBezTo>
                <a:cubicBezTo>
                  <a:pt x="1155" y="2764"/>
                  <a:pt x="1155" y="2764"/>
                  <a:pt x="1155" y="2764"/>
                </a:cubicBezTo>
                <a:lnTo>
                  <a:pt x="1154" y="2750"/>
                </a:lnTo>
                <a:close/>
                <a:moveTo>
                  <a:pt x="1156" y="2775"/>
                </a:moveTo>
                <a:cubicBezTo>
                  <a:pt x="1155" y="2767"/>
                  <a:pt x="1155" y="2767"/>
                  <a:pt x="1155" y="2767"/>
                </a:cubicBezTo>
                <a:cubicBezTo>
                  <a:pt x="1252" y="2686"/>
                  <a:pt x="1252" y="2686"/>
                  <a:pt x="1252" y="2686"/>
                </a:cubicBezTo>
                <a:cubicBezTo>
                  <a:pt x="1254" y="2692"/>
                  <a:pt x="1254" y="2692"/>
                  <a:pt x="1254" y="2692"/>
                </a:cubicBezTo>
                <a:lnTo>
                  <a:pt x="1156" y="2775"/>
                </a:lnTo>
                <a:close/>
                <a:moveTo>
                  <a:pt x="1254" y="2684"/>
                </a:moveTo>
                <a:cubicBezTo>
                  <a:pt x="1261" y="2678"/>
                  <a:pt x="1261" y="2678"/>
                  <a:pt x="1261" y="2678"/>
                </a:cubicBezTo>
                <a:cubicBezTo>
                  <a:pt x="1264" y="2685"/>
                  <a:pt x="1264" y="2685"/>
                  <a:pt x="1264" y="2685"/>
                </a:cubicBezTo>
                <a:cubicBezTo>
                  <a:pt x="1257" y="2691"/>
                  <a:pt x="1257" y="2691"/>
                  <a:pt x="1257" y="2691"/>
                </a:cubicBezTo>
                <a:lnTo>
                  <a:pt x="1254" y="2684"/>
                </a:lnTo>
                <a:close/>
                <a:moveTo>
                  <a:pt x="1258" y="2693"/>
                </a:moveTo>
                <a:cubicBezTo>
                  <a:pt x="1265" y="2687"/>
                  <a:pt x="1265" y="2687"/>
                  <a:pt x="1265" y="2687"/>
                </a:cubicBezTo>
                <a:cubicBezTo>
                  <a:pt x="1268" y="2695"/>
                  <a:pt x="1268" y="2695"/>
                  <a:pt x="1268" y="2695"/>
                </a:cubicBezTo>
                <a:cubicBezTo>
                  <a:pt x="1261" y="2701"/>
                  <a:pt x="1261" y="2701"/>
                  <a:pt x="1261" y="2701"/>
                </a:cubicBezTo>
                <a:lnTo>
                  <a:pt x="1258" y="2693"/>
                </a:lnTo>
                <a:close/>
                <a:moveTo>
                  <a:pt x="1295" y="2861"/>
                </a:moveTo>
                <a:cubicBezTo>
                  <a:pt x="1163" y="2787"/>
                  <a:pt x="1163" y="2787"/>
                  <a:pt x="1163" y="2787"/>
                </a:cubicBezTo>
                <a:cubicBezTo>
                  <a:pt x="1260" y="2705"/>
                  <a:pt x="1260" y="2705"/>
                  <a:pt x="1260" y="2705"/>
                </a:cubicBezTo>
                <a:cubicBezTo>
                  <a:pt x="1299" y="2792"/>
                  <a:pt x="1299" y="2792"/>
                  <a:pt x="1299" y="2792"/>
                </a:cubicBezTo>
                <a:lnTo>
                  <a:pt x="1295" y="2861"/>
                </a:lnTo>
                <a:close/>
                <a:moveTo>
                  <a:pt x="1300" y="2786"/>
                </a:moveTo>
                <a:cubicBezTo>
                  <a:pt x="1262" y="2704"/>
                  <a:pt x="1262" y="2704"/>
                  <a:pt x="1262" y="2704"/>
                </a:cubicBezTo>
                <a:cubicBezTo>
                  <a:pt x="1269" y="2698"/>
                  <a:pt x="1269" y="2698"/>
                  <a:pt x="1269" y="2698"/>
                </a:cubicBezTo>
                <a:cubicBezTo>
                  <a:pt x="1301" y="2767"/>
                  <a:pt x="1301" y="2767"/>
                  <a:pt x="1301" y="2767"/>
                </a:cubicBezTo>
                <a:lnTo>
                  <a:pt x="1300" y="2786"/>
                </a:lnTo>
                <a:close/>
                <a:moveTo>
                  <a:pt x="1301" y="2761"/>
                </a:moveTo>
                <a:cubicBezTo>
                  <a:pt x="1272" y="2696"/>
                  <a:pt x="1272" y="2696"/>
                  <a:pt x="1272" y="2696"/>
                </a:cubicBezTo>
                <a:cubicBezTo>
                  <a:pt x="1307" y="2666"/>
                  <a:pt x="1307" y="2666"/>
                  <a:pt x="1307" y="2666"/>
                </a:cubicBezTo>
                <a:lnTo>
                  <a:pt x="1301" y="2761"/>
                </a:lnTo>
                <a:close/>
                <a:moveTo>
                  <a:pt x="1305" y="2798"/>
                </a:moveTo>
                <a:cubicBezTo>
                  <a:pt x="1302" y="2792"/>
                  <a:pt x="1302" y="2792"/>
                  <a:pt x="1302" y="2792"/>
                </a:cubicBezTo>
                <a:cubicBezTo>
                  <a:pt x="1303" y="2773"/>
                  <a:pt x="1303" y="2773"/>
                  <a:pt x="1303" y="2773"/>
                </a:cubicBezTo>
                <a:cubicBezTo>
                  <a:pt x="1306" y="2779"/>
                  <a:pt x="1306" y="2779"/>
                  <a:pt x="1306" y="2779"/>
                </a:cubicBezTo>
                <a:lnTo>
                  <a:pt x="1305" y="2798"/>
                </a:lnTo>
                <a:close/>
                <a:moveTo>
                  <a:pt x="1306" y="2773"/>
                </a:moveTo>
                <a:cubicBezTo>
                  <a:pt x="1304" y="2767"/>
                  <a:pt x="1304" y="2767"/>
                  <a:pt x="1304" y="2767"/>
                </a:cubicBezTo>
                <a:cubicBezTo>
                  <a:pt x="1310" y="2663"/>
                  <a:pt x="1310" y="2663"/>
                  <a:pt x="1310" y="2663"/>
                </a:cubicBezTo>
                <a:cubicBezTo>
                  <a:pt x="1310" y="2663"/>
                  <a:pt x="1310" y="2663"/>
                  <a:pt x="1310" y="2662"/>
                </a:cubicBezTo>
                <a:cubicBezTo>
                  <a:pt x="1309" y="2662"/>
                  <a:pt x="1310" y="2662"/>
                  <a:pt x="1309" y="2662"/>
                </a:cubicBezTo>
                <a:cubicBezTo>
                  <a:pt x="1309" y="2662"/>
                  <a:pt x="1309" y="2662"/>
                  <a:pt x="1309" y="2662"/>
                </a:cubicBezTo>
                <a:cubicBezTo>
                  <a:pt x="1309" y="2662"/>
                  <a:pt x="1309" y="2662"/>
                  <a:pt x="1309" y="2662"/>
                </a:cubicBezTo>
                <a:cubicBezTo>
                  <a:pt x="1309" y="2662"/>
                  <a:pt x="1309" y="2662"/>
                  <a:pt x="1309" y="2662"/>
                </a:cubicBezTo>
                <a:cubicBezTo>
                  <a:pt x="1309" y="2662"/>
                  <a:pt x="1309" y="2662"/>
                  <a:pt x="1308" y="2662"/>
                </a:cubicBezTo>
                <a:cubicBezTo>
                  <a:pt x="1308" y="2662"/>
                  <a:pt x="1308" y="2662"/>
                  <a:pt x="1308" y="2662"/>
                </a:cubicBezTo>
                <a:cubicBezTo>
                  <a:pt x="1308" y="2662"/>
                  <a:pt x="1308" y="2662"/>
                  <a:pt x="1307" y="2662"/>
                </a:cubicBezTo>
                <a:cubicBezTo>
                  <a:pt x="1270" y="2693"/>
                  <a:pt x="1270" y="2693"/>
                  <a:pt x="1270" y="2693"/>
                </a:cubicBezTo>
                <a:cubicBezTo>
                  <a:pt x="1267" y="2686"/>
                  <a:pt x="1267" y="2686"/>
                  <a:pt x="1267" y="2686"/>
                </a:cubicBezTo>
                <a:cubicBezTo>
                  <a:pt x="1314" y="2646"/>
                  <a:pt x="1314" y="2646"/>
                  <a:pt x="1314" y="2646"/>
                </a:cubicBezTo>
                <a:lnTo>
                  <a:pt x="1306" y="2773"/>
                </a:lnTo>
                <a:close/>
                <a:moveTo>
                  <a:pt x="1320" y="2803"/>
                </a:moveTo>
                <a:cubicBezTo>
                  <a:pt x="1309" y="2778"/>
                  <a:pt x="1309" y="2778"/>
                  <a:pt x="1309" y="2778"/>
                </a:cubicBezTo>
                <a:cubicBezTo>
                  <a:pt x="1317" y="2649"/>
                  <a:pt x="1317" y="2649"/>
                  <a:pt x="1317" y="2649"/>
                </a:cubicBezTo>
                <a:cubicBezTo>
                  <a:pt x="1367" y="2776"/>
                  <a:pt x="1367" y="2776"/>
                  <a:pt x="1367" y="2776"/>
                </a:cubicBezTo>
                <a:lnTo>
                  <a:pt x="1320" y="2803"/>
                </a:lnTo>
                <a:close/>
                <a:moveTo>
                  <a:pt x="1317" y="2643"/>
                </a:moveTo>
                <a:cubicBezTo>
                  <a:pt x="1320" y="2641"/>
                  <a:pt x="1320" y="2641"/>
                  <a:pt x="1320" y="2641"/>
                </a:cubicBezTo>
                <a:cubicBezTo>
                  <a:pt x="1330" y="2643"/>
                  <a:pt x="1330" y="2643"/>
                  <a:pt x="1330" y="2643"/>
                </a:cubicBezTo>
                <a:cubicBezTo>
                  <a:pt x="1325" y="2647"/>
                  <a:pt x="1325" y="2647"/>
                  <a:pt x="1325" y="2647"/>
                </a:cubicBezTo>
                <a:cubicBezTo>
                  <a:pt x="1325" y="2647"/>
                  <a:pt x="1325" y="2647"/>
                  <a:pt x="1325" y="2647"/>
                </a:cubicBezTo>
                <a:cubicBezTo>
                  <a:pt x="1325" y="2647"/>
                  <a:pt x="1325" y="2648"/>
                  <a:pt x="1325" y="2648"/>
                </a:cubicBezTo>
                <a:cubicBezTo>
                  <a:pt x="1325" y="2648"/>
                  <a:pt x="1325" y="2648"/>
                  <a:pt x="1325" y="2648"/>
                </a:cubicBezTo>
                <a:cubicBezTo>
                  <a:pt x="1325" y="2648"/>
                  <a:pt x="1325" y="2649"/>
                  <a:pt x="1325" y="2649"/>
                </a:cubicBezTo>
                <a:cubicBezTo>
                  <a:pt x="1374" y="2772"/>
                  <a:pt x="1374" y="2772"/>
                  <a:pt x="1374" y="2772"/>
                </a:cubicBezTo>
                <a:cubicBezTo>
                  <a:pt x="1369" y="2775"/>
                  <a:pt x="1369" y="2775"/>
                  <a:pt x="1369" y="2775"/>
                </a:cubicBezTo>
                <a:lnTo>
                  <a:pt x="1317" y="2643"/>
                </a:lnTo>
                <a:close/>
                <a:moveTo>
                  <a:pt x="1370" y="2777"/>
                </a:moveTo>
                <a:cubicBezTo>
                  <a:pt x="1375" y="2775"/>
                  <a:pt x="1375" y="2775"/>
                  <a:pt x="1375" y="2775"/>
                </a:cubicBezTo>
                <a:cubicBezTo>
                  <a:pt x="1379" y="2786"/>
                  <a:pt x="1379" y="2786"/>
                  <a:pt x="1379" y="2786"/>
                </a:cubicBezTo>
                <a:cubicBezTo>
                  <a:pt x="1375" y="2788"/>
                  <a:pt x="1375" y="2788"/>
                  <a:pt x="1375" y="2788"/>
                </a:cubicBezTo>
                <a:lnTo>
                  <a:pt x="1370" y="2777"/>
                </a:lnTo>
                <a:close/>
                <a:moveTo>
                  <a:pt x="1335" y="2815"/>
                </a:moveTo>
                <a:cubicBezTo>
                  <a:pt x="1373" y="2793"/>
                  <a:pt x="1373" y="2793"/>
                  <a:pt x="1373" y="2793"/>
                </a:cubicBezTo>
                <a:cubicBezTo>
                  <a:pt x="1386" y="2826"/>
                  <a:pt x="1386" y="2826"/>
                  <a:pt x="1386" y="2826"/>
                </a:cubicBezTo>
                <a:lnTo>
                  <a:pt x="1335" y="2815"/>
                </a:lnTo>
                <a:close/>
                <a:moveTo>
                  <a:pt x="1391" y="2830"/>
                </a:moveTo>
                <a:cubicBezTo>
                  <a:pt x="1397" y="2831"/>
                  <a:pt x="1397" y="2831"/>
                  <a:pt x="1397" y="2831"/>
                </a:cubicBezTo>
                <a:cubicBezTo>
                  <a:pt x="1401" y="2842"/>
                  <a:pt x="1401" y="2842"/>
                  <a:pt x="1401" y="2842"/>
                </a:cubicBezTo>
                <a:cubicBezTo>
                  <a:pt x="1395" y="2841"/>
                  <a:pt x="1395" y="2841"/>
                  <a:pt x="1395" y="2841"/>
                </a:cubicBezTo>
                <a:lnTo>
                  <a:pt x="1391" y="2830"/>
                </a:lnTo>
                <a:close/>
                <a:moveTo>
                  <a:pt x="1482" y="2859"/>
                </a:moveTo>
                <a:cubicBezTo>
                  <a:pt x="1405" y="2843"/>
                  <a:pt x="1405" y="2843"/>
                  <a:pt x="1405" y="2843"/>
                </a:cubicBezTo>
                <a:cubicBezTo>
                  <a:pt x="1400" y="2832"/>
                  <a:pt x="1400" y="2832"/>
                  <a:pt x="1400" y="2832"/>
                </a:cubicBezTo>
                <a:cubicBezTo>
                  <a:pt x="1485" y="2850"/>
                  <a:pt x="1485" y="2850"/>
                  <a:pt x="1485" y="2850"/>
                </a:cubicBezTo>
                <a:lnTo>
                  <a:pt x="1482" y="2859"/>
                </a:lnTo>
                <a:close/>
                <a:moveTo>
                  <a:pt x="1488" y="2851"/>
                </a:moveTo>
                <a:cubicBezTo>
                  <a:pt x="1493" y="2852"/>
                  <a:pt x="1493" y="2852"/>
                  <a:pt x="1493" y="2852"/>
                </a:cubicBezTo>
                <a:cubicBezTo>
                  <a:pt x="1490" y="2861"/>
                  <a:pt x="1490" y="2861"/>
                  <a:pt x="1490" y="2861"/>
                </a:cubicBezTo>
                <a:cubicBezTo>
                  <a:pt x="1485" y="2860"/>
                  <a:pt x="1485" y="2860"/>
                  <a:pt x="1485" y="2860"/>
                </a:cubicBezTo>
                <a:lnTo>
                  <a:pt x="1488" y="2851"/>
                </a:lnTo>
                <a:close/>
                <a:moveTo>
                  <a:pt x="1481" y="2862"/>
                </a:moveTo>
                <a:cubicBezTo>
                  <a:pt x="1451" y="2959"/>
                  <a:pt x="1451" y="2959"/>
                  <a:pt x="1451" y="2959"/>
                </a:cubicBezTo>
                <a:cubicBezTo>
                  <a:pt x="1406" y="2846"/>
                  <a:pt x="1406" y="2846"/>
                  <a:pt x="1406" y="2846"/>
                </a:cubicBezTo>
                <a:lnTo>
                  <a:pt x="1481" y="2862"/>
                </a:lnTo>
                <a:close/>
                <a:moveTo>
                  <a:pt x="1416" y="3015"/>
                </a:moveTo>
                <a:cubicBezTo>
                  <a:pt x="1332" y="2830"/>
                  <a:pt x="1332" y="2830"/>
                  <a:pt x="1332" y="2830"/>
                </a:cubicBezTo>
                <a:cubicBezTo>
                  <a:pt x="1393" y="2843"/>
                  <a:pt x="1393" y="2843"/>
                  <a:pt x="1393" y="2843"/>
                </a:cubicBezTo>
                <a:cubicBezTo>
                  <a:pt x="1450" y="2987"/>
                  <a:pt x="1450" y="2987"/>
                  <a:pt x="1450" y="2987"/>
                </a:cubicBezTo>
                <a:lnTo>
                  <a:pt x="1416" y="3015"/>
                </a:lnTo>
                <a:close/>
                <a:moveTo>
                  <a:pt x="1453" y="2988"/>
                </a:moveTo>
                <a:cubicBezTo>
                  <a:pt x="1458" y="2984"/>
                  <a:pt x="1458" y="2984"/>
                  <a:pt x="1458" y="2984"/>
                </a:cubicBezTo>
                <a:cubicBezTo>
                  <a:pt x="1462" y="2996"/>
                  <a:pt x="1462" y="2996"/>
                  <a:pt x="1462" y="2996"/>
                </a:cubicBezTo>
                <a:cubicBezTo>
                  <a:pt x="1458" y="3000"/>
                  <a:pt x="1458" y="3000"/>
                  <a:pt x="1458" y="3000"/>
                </a:cubicBezTo>
                <a:lnTo>
                  <a:pt x="1453" y="2988"/>
                </a:lnTo>
                <a:close/>
                <a:moveTo>
                  <a:pt x="1428" y="3029"/>
                </a:moveTo>
                <a:cubicBezTo>
                  <a:pt x="1457" y="3004"/>
                  <a:pt x="1457" y="3004"/>
                  <a:pt x="1457" y="3004"/>
                </a:cubicBezTo>
                <a:cubicBezTo>
                  <a:pt x="1470" y="3037"/>
                  <a:pt x="1470" y="3037"/>
                  <a:pt x="1470" y="3037"/>
                </a:cubicBezTo>
                <a:lnTo>
                  <a:pt x="1428" y="3029"/>
                </a:lnTo>
                <a:close/>
                <a:moveTo>
                  <a:pt x="1459" y="3002"/>
                </a:moveTo>
                <a:cubicBezTo>
                  <a:pt x="1463" y="2999"/>
                  <a:pt x="1463" y="2999"/>
                  <a:pt x="1463" y="2999"/>
                </a:cubicBezTo>
                <a:cubicBezTo>
                  <a:pt x="1479" y="3039"/>
                  <a:pt x="1479" y="3039"/>
                  <a:pt x="1479" y="3039"/>
                </a:cubicBezTo>
                <a:cubicBezTo>
                  <a:pt x="1473" y="3038"/>
                  <a:pt x="1473" y="3038"/>
                  <a:pt x="1473" y="3038"/>
                </a:cubicBezTo>
                <a:lnTo>
                  <a:pt x="1459" y="3002"/>
                </a:lnTo>
                <a:close/>
                <a:moveTo>
                  <a:pt x="1620" y="3084"/>
                </a:moveTo>
                <a:cubicBezTo>
                  <a:pt x="1530" y="3146"/>
                  <a:pt x="1530" y="3146"/>
                  <a:pt x="1530" y="3146"/>
                </a:cubicBezTo>
                <a:cubicBezTo>
                  <a:pt x="1549" y="3069"/>
                  <a:pt x="1549" y="3069"/>
                  <a:pt x="1549" y="3069"/>
                </a:cubicBezTo>
                <a:lnTo>
                  <a:pt x="1620" y="3084"/>
                </a:lnTo>
                <a:close/>
                <a:moveTo>
                  <a:pt x="1549" y="3067"/>
                </a:moveTo>
                <a:cubicBezTo>
                  <a:pt x="1552" y="3057"/>
                  <a:pt x="1552" y="3057"/>
                  <a:pt x="1552" y="3057"/>
                </a:cubicBezTo>
                <a:cubicBezTo>
                  <a:pt x="1624" y="3071"/>
                  <a:pt x="1624" y="3071"/>
                  <a:pt x="1624" y="3071"/>
                </a:cubicBezTo>
                <a:cubicBezTo>
                  <a:pt x="1626" y="3079"/>
                  <a:pt x="1626" y="3079"/>
                  <a:pt x="1626" y="3079"/>
                </a:cubicBezTo>
                <a:cubicBezTo>
                  <a:pt x="1623" y="3082"/>
                  <a:pt x="1623" y="3082"/>
                  <a:pt x="1623" y="3082"/>
                </a:cubicBezTo>
                <a:lnTo>
                  <a:pt x="1549" y="3067"/>
                </a:lnTo>
                <a:close/>
                <a:moveTo>
                  <a:pt x="1547" y="3066"/>
                </a:moveTo>
                <a:cubicBezTo>
                  <a:pt x="1542" y="3065"/>
                  <a:pt x="1542" y="3065"/>
                  <a:pt x="1542" y="3065"/>
                </a:cubicBezTo>
                <a:cubicBezTo>
                  <a:pt x="1544" y="3055"/>
                  <a:pt x="1544" y="3055"/>
                  <a:pt x="1544" y="3055"/>
                </a:cubicBezTo>
                <a:cubicBezTo>
                  <a:pt x="1549" y="3056"/>
                  <a:pt x="1549" y="3056"/>
                  <a:pt x="1549" y="3056"/>
                </a:cubicBezTo>
                <a:lnTo>
                  <a:pt x="1547" y="3066"/>
                </a:lnTo>
                <a:close/>
                <a:moveTo>
                  <a:pt x="1542" y="3052"/>
                </a:moveTo>
                <a:cubicBezTo>
                  <a:pt x="1483" y="3040"/>
                  <a:pt x="1483" y="3040"/>
                  <a:pt x="1483" y="3040"/>
                </a:cubicBezTo>
                <a:cubicBezTo>
                  <a:pt x="1466" y="2997"/>
                  <a:pt x="1466" y="2997"/>
                  <a:pt x="1466" y="2997"/>
                </a:cubicBezTo>
                <a:cubicBezTo>
                  <a:pt x="1580" y="2899"/>
                  <a:pt x="1580" y="2899"/>
                  <a:pt x="1580" y="2899"/>
                </a:cubicBezTo>
                <a:lnTo>
                  <a:pt x="1542" y="3052"/>
                </a:lnTo>
                <a:close/>
                <a:moveTo>
                  <a:pt x="1488" y="3054"/>
                </a:moveTo>
                <a:cubicBezTo>
                  <a:pt x="1484" y="3043"/>
                  <a:pt x="1484" y="3043"/>
                  <a:pt x="1484" y="3043"/>
                </a:cubicBezTo>
                <a:cubicBezTo>
                  <a:pt x="1542" y="3055"/>
                  <a:pt x="1542" y="3055"/>
                  <a:pt x="1542" y="3055"/>
                </a:cubicBezTo>
                <a:cubicBezTo>
                  <a:pt x="1539" y="3065"/>
                  <a:pt x="1539" y="3065"/>
                  <a:pt x="1539" y="3065"/>
                </a:cubicBezTo>
                <a:lnTo>
                  <a:pt x="1488" y="3054"/>
                </a:lnTo>
                <a:close/>
                <a:moveTo>
                  <a:pt x="1538" y="3067"/>
                </a:moveTo>
                <a:cubicBezTo>
                  <a:pt x="1521" y="3137"/>
                  <a:pt x="1521" y="3137"/>
                  <a:pt x="1521" y="3137"/>
                </a:cubicBezTo>
                <a:cubicBezTo>
                  <a:pt x="1490" y="3058"/>
                  <a:pt x="1490" y="3058"/>
                  <a:pt x="1490" y="3058"/>
                </a:cubicBezTo>
                <a:lnTo>
                  <a:pt x="1538" y="3067"/>
                </a:lnTo>
                <a:close/>
                <a:moveTo>
                  <a:pt x="1474" y="3041"/>
                </a:moveTo>
                <a:cubicBezTo>
                  <a:pt x="1481" y="3042"/>
                  <a:pt x="1481" y="3042"/>
                  <a:pt x="1481" y="3042"/>
                </a:cubicBezTo>
                <a:cubicBezTo>
                  <a:pt x="1485" y="3054"/>
                  <a:pt x="1485" y="3054"/>
                  <a:pt x="1485" y="3054"/>
                </a:cubicBezTo>
                <a:cubicBezTo>
                  <a:pt x="1479" y="3053"/>
                  <a:pt x="1479" y="3053"/>
                  <a:pt x="1479" y="3053"/>
                </a:cubicBezTo>
                <a:lnTo>
                  <a:pt x="1474" y="3041"/>
                </a:lnTo>
                <a:close/>
                <a:moveTo>
                  <a:pt x="1515" y="3235"/>
                </a:moveTo>
                <a:cubicBezTo>
                  <a:pt x="1430" y="3045"/>
                  <a:pt x="1430" y="3045"/>
                  <a:pt x="1430" y="3045"/>
                </a:cubicBezTo>
                <a:cubicBezTo>
                  <a:pt x="1477" y="3055"/>
                  <a:pt x="1477" y="3055"/>
                  <a:pt x="1477" y="3055"/>
                </a:cubicBezTo>
                <a:cubicBezTo>
                  <a:pt x="1536" y="3206"/>
                  <a:pt x="1536" y="3206"/>
                  <a:pt x="1536" y="3206"/>
                </a:cubicBezTo>
                <a:lnTo>
                  <a:pt x="1515" y="3235"/>
                </a:lnTo>
                <a:close/>
                <a:moveTo>
                  <a:pt x="1480" y="3056"/>
                </a:moveTo>
                <a:cubicBezTo>
                  <a:pt x="1486" y="3057"/>
                  <a:pt x="1486" y="3057"/>
                  <a:pt x="1486" y="3057"/>
                </a:cubicBezTo>
                <a:cubicBezTo>
                  <a:pt x="1520" y="3142"/>
                  <a:pt x="1520" y="3142"/>
                  <a:pt x="1520" y="3142"/>
                </a:cubicBezTo>
                <a:cubicBezTo>
                  <a:pt x="1520" y="3142"/>
                  <a:pt x="1520" y="3142"/>
                  <a:pt x="1520" y="3142"/>
                </a:cubicBezTo>
                <a:cubicBezTo>
                  <a:pt x="1520" y="3142"/>
                  <a:pt x="1520" y="3143"/>
                  <a:pt x="1521" y="3143"/>
                </a:cubicBezTo>
                <a:cubicBezTo>
                  <a:pt x="1521" y="3143"/>
                  <a:pt x="1521" y="3143"/>
                  <a:pt x="1521" y="3143"/>
                </a:cubicBezTo>
                <a:cubicBezTo>
                  <a:pt x="1521" y="3143"/>
                  <a:pt x="1521" y="3143"/>
                  <a:pt x="1521" y="3143"/>
                </a:cubicBezTo>
                <a:cubicBezTo>
                  <a:pt x="1521" y="3143"/>
                  <a:pt x="1521" y="3143"/>
                  <a:pt x="1521" y="3143"/>
                </a:cubicBezTo>
                <a:cubicBezTo>
                  <a:pt x="1521" y="3143"/>
                  <a:pt x="1521" y="3143"/>
                  <a:pt x="1521" y="3143"/>
                </a:cubicBezTo>
                <a:cubicBezTo>
                  <a:pt x="1522" y="3143"/>
                  <a:pt x="1522" y="3143"/>
                  <a:pt x="1522" y="3143"/>
                </a:cubicBezTo>
                <a:cubicBezTo>
                  <a:pt x="1522" y="3143"/>
                  <a:pt x="1522" y="3143"/>
                  <a:pt x="1522" y="3143"/>
                </a:cubicBezTo>
                <a:cubicBezTo>
                  <a:pt x="1522" y="3143"/>
                  <a:pt x="1522" y="3143"/>
                  <a:pt x="1522" y="3143"/>
                </a:cubicBezTo>
                <a:cubicBezTo>
                  <a:pt x="1523" y="3143"/>
                  <a:pt x="1523" y="3142"/>
                  <a:pt x="1523" y="3142"/>
                </a:cubicBezTo>
                <a:cubicBezTo>
                  <a:pt x="1523" y="3142"/>
                  <a:pt x="1523" y="3142"/>
                  <a:pt x="1523" y="3142"/>
                </a:cubicBezTo>
                <a:cubicBezTo>
                  <a:pt x="1541" y="3068"/>
                  <a:pt x="1541" y="3068"/>
                  <a:pt x="1541" y="3068"/>
                </a:cubicBezTo>
                <a:cubicBezTo>
                  <a:pt x="1546" y="3069"/>
                  <a:pt x="1546" y="3069"/>
                  <a:pt x="1546" y="3069"/>
                </a:cubicBezTo>
                <a:cubicBezTo>
                  <a:pt x="1526" y="3149"/>
                  <a:pt x="1526" y="3149"/>
                  <a:pt x="1526" y="3149"/>
                </a:cubicBezTo>
                <a:cubicBezTo>
                  <a:pt x="1526" y="3149"/>
                  <a:pt x="1526" y="3149"/>
                  <a:pt x="1526" y="3149"/>
                </a:cubicBezTo>
                <a:cubicBezTo>
                  <a:pt x="1526" y="3149"/>
                  <a:pt x="1526" y="3149"/>
                  <a:pt x="1526" y="3149"/>
                </a:cubicBezTo>
                <a:cubicBezTo>
                  <a:pt x="1526" y="3149"/>
                  <a:pt x="1526" y="3150"/>
                  <a:pt x="1526" y="3150"/>
                </a:cubicBezTo>
                <a:cubicBezTo>
                  <a:pt x="1526" y="3150"/>
                  <a:pt x="1526" y="3150"/>
                  <a:pt x="1526" y="3150"/>
                </a:cubicBezTo>
                <a:cubicBezTo>
                  <a:pt x="1526" y="3150"/>
                  <a:pt x="1526" y="3150"/>
                  <a:pt x="1526" y="3150"/>
                </a:cubicBezTo>
                <a:cubicBezTo>
                  <a:pt x="1526" y="3150"/>
                  <a:pt x="1527" y="3150"/>
                  <a:pt x="1527" y="3150"/>
                </a:cubicBezTo>
                <a:cubicBezTo>
                  <a:pt x="1527" y="3150"/>
                  <a:pt x="1527" y="3151"/>
                  <a:pt x="1527" y="3151"/>
                </a:cubicBezTo>
                <a:cubicBezTo>
                  <a:pt x="1527" y="3151"/>
                  <a:pt x="1527" y="3151"/>
                  <a:pt x="1527" y="3151"/>
                </a:cubicBezTo>
                <a:cubicBezTo>
                  <a:pt x="1527" y="3151"/>
                  <a:pt x="1527" y="3151"/>
                  <a:pt x="1527" y="3151"/>
                </a:cubicBezTo>
                <a:cubicBezTo>
                  <a:pt x="1527" y="3151"/>
                  <a:pt x="1527" y="3151"/>
                  <a:pt x="1528" y="3151"/>
                </a:cubicBezTo>
                <a:cubicBezTo>
                  <a:pt x="1528" y="3151"/>
                  <a:pt x="1528" y="3151"/>
                  <a:pt x="1528" y="3150"/>
                </a:cubicBezTo>
                <a:cubicBezTo>
                  <a:pt x="1624" y="3085"/>
                  <a:pt x="1624" y="3085"/>
                  <a:pt x="1624" y="3085"/>
                </a:cubicBezTo>
                <a:cubicBezTo>
                  <a:pt x="1627" y="3085"/>
                  <a:pt x="1627" y="3085"/>
                  <a:pt x="1627" y="3085"/>
                </a:cubicBezTo>
                <a:cubicBezTo>
                  <a:pt x="1612" y="3106"/>
                  <a:pt x="1612" y="3106"/>
                  <a:pt x="1612" y="3106"/>
                </a:cubicBezTo>
                <a:cubicBezTo>
                  <a:pt x="1529" y="3162"/>
                  <a:pt x="1529" y="3162"/>
                  <a:pt x="1529" y="3162"/>
                </a:cubicBezTo>
                <a:cubicBezTo>
                  <a:pt x="1529" y="3162"/>
                  <a:pt x="1529" y="3162"/>
                  <a:pt x="1529" y="3162"/>
                </a:cubicBezTo>
                <a:cubicBezTo>
                  <a:pt x="1529" y="3163"/>
                  <a:pt x="1529" y="3163"/>
                  <a:pt x="1529" y="3163"/>
                </a:cubicBezTo>
                <a:cubicBezTo>
                  <a:pt x="1529" y="3163"/>
                  <a:pt x="1529" y="3163"/>
                  <a:pt x="1529" y="3163"/>
                </a:cubicBezTo>
                <a:cubicBezTo>
                  <a:pt x="1529" y="3163"/>
                  <a:pt x="1529" y="3164"/>
                  <a:pt x="1529" y="3164"/>
                </a:cubicBezTo>
                <a:cubicBezTo>
                  <a:pt x="1542" y="3198"/>
                  <a:pt x="1542" y="3198"/>
                  <a:pt x="1542" y="3198"/>
                </a:cubicBezTo>
                <a:cubicBezTo>
                  <a:pt x="1538" y="3204"/>
                  <a:pt x="1538" y="3204"/>
                  <a:pt x="1538" y="3204"/>
                </a:cubicBezTo>
                <a:lnTo>
                  <a:pt x="1480" y="3056"/>
                </a:lnTo>
                <a:close/>
                <a:moveTo>
                  <a:pt x="1627" y="3082"/>
                </a:moveTo>
                <a:cubicBezTo>
                  <a:pt x="1627" y="3082"/>
                  <a:pt x="1627" y="3082"/>
                  <a:pt x="1627" y="3082"/>
                </a:cubicBezTo>
                <a:cubicBezTo>
                  <a:pt x="1627" y="3082"/>
                  <a:pt x="1627" y="3082"/>
                  <a:pt x="1627" y="3082"/>
                </a:cubicBezTo>
                <a:close/>
                <a:moveTo>
                  <a:pt x="1607" y="3113"/>
                </a:moveTo>
                <a:cubicBezTo>
                  <a:pt x="1544" y="3196"/>
                  <a:pt x="1544" y="3196"/>
                  <a:pt x="1544" y="3196"/>
                </a:cubicBezTo>
                <a:cubicBezTo>
                  <a:pt x="1532" y="3164"/>
                  <a:pt x="1532" y="3164"/>
                  <a:pt x="1532" y="3164"/>
                </a:cubicBezTo>
                <a:lnTo>
                  <a:pt x="1607" y="3113"/>
                </a:lnTo>
                <a:close/>
                <a:moveTo>
                  <a:pt x="1540" y="3207"/>
                </a:moveTo>
                <a:cubicBezTo>
                  <a:pt x="1544" y="3201"/>
                  <a:pt x="1544" y="3201"/>
                  <a:pt x="1544" y="3201"/>
                </a:cubicBezTo>
                <a:cubicBezTo>
                  <a:pt x="1549" y="3215"/>
                  <a:pt x="1549" y="3215"/>
                  <a:pt x="1549" y="3215"/>
                </a:cubicBezTo>
                <a:cubicBezTo>
                  <a:pt x="1545" y="3220"/>
                  <a:pt x="1545" y="3220"/>
                  <a:pt x="1545" y="3220"/>
                </a:cubicBezTo>
                <a:lnTo>
                  <a:pt x="1540" y="3207"/>
                </a:lnTo>
                <a:close/>
                <a:moveTo>
                  <a:pt x="1526" y="3251"/>
                </a:moveTo>
                <a:cubicBezTo>
                  <a:pt x="1544" y="3226"/>
                  <a:pt x="1544" y="3226"/>
                  <a:pt x="1544" y="3226"/>
                </a:cubicBezTo>
                <a:cubicBezTo>
                  <a:pt x="1556" y="3256"/>
                  <a:pt x="1556" y="3256"/>
                  <a:pt x="1556" y="3256"/>
                </a:cubicBezTo>
                <a:lnTo>
                  <a:pt x="1526" y="3251"/>
                </a:lnTo>
                <a:close/>
                <a:moveTo>
                  <a:pt x="1546" y="3223"/>
                </a:moveTo>
                <a:cubicBezTo>
                  <a:pt x="1550" y="3218"/>
                  <a:pt x="1550" y="3218"/>
                  <a:pt x="1550" y="3218"/>
                </a:cubicBezTo>
                <a:cubicBezTo>
                  <a:pt x="1566" y="3258"/>
                  <a:pt x="1566" y="3258"/>
                  <a:pt x="1566" y="3258"/>
                </a:cubicBezTo>
                <a:cubicBezTo>
                  <a:pt x="1559" y="3257"/>
                  <a:pt x="1559" y="3257"/>
                  <a:pt x="1559" y="3257"/>
                </a:cubicBezTo>
                <a:lnTo>
                  <a:pt x="1546" y="3223"/>
                </a:lnTo>
                <a:close/>
                <a:moveTo>
                  <a:pt x="1565" y="3272"/>
                </a:moveTo>
                <a:cubicBezTo>
                  <a:pt x="1561" y="3260"/>
                  <a:pt x="1561" y="3260"/>
                  <a:pt x="1561" y="3260"/>
                </a:cubicBezTo>
                <a:cubicBezTo>
                  <a:pt x="1567" y="3261"/>
                  <a:pt x="1567" y="3261"/>
                  <a:pt x="1567" y="3261"/>
                </a:cubicBezTo>
                <a:cubicBezTo>
                  <a:pt x="1572" y="3274"/>
                  <a:pt x="1572" y="3274"/>
                  <a:pt x="1572" y="3274"/>
                </a:cubicBezTo>
                <a:lnTo>
                  <a:pt x="1565" y="3272"/>
                </a:lnTo>
                <a:close/>
                <a:moveTo>
                  <a:pt x="1602" y="3279"/>
                </a:moveTo>
                <a:cubicBezTo>
                  <a:pt x="1575" y="3274"/>
                  <a:pt x="1575" y="3274"/>
                  <a:pt x="1575" y="3274"/>
                </a:cubicBezTo>
                <a:cubicBezTo>
                  <a:pt x="1571" y="3262"/>
                  <a:pt x="1571" y="3262"/>
                  <a:pt x="1571" y="3262"/>
                </a:cubicBezTo>
                <a:cubicBezTo>
                  <a:pt x="1604" y="3268"/>
                  <a:pt x="1604" y="3268"/>
                  <a:pt x="1604" y="3268"/>
                </a:cubicBezTo>
                <a:lnTo>
                  <a:pt x="1602" y="3279"/>
                </a:lnTo>
                <a:close/>
                <a:moveTo>
                  <a:pt x="1605" y="3266"/>
                </a:moveTo>
                <a:cubicBezTo>
                  <a:pt x="1569" y="3259"/>
                  <a:pt x="1569" y="3259"/>
                  <a:pt x="1569" y="3259"/>
                </a:cubicBezTo>
                <a:cubicBezTo>
                  <a:pt x="1552" y="3215"/>
                  <a:pt x="1552" y="3215"/>
                  <a:pt x="1552" y="3215"/>
                </a:cubicBezTo>
                <a:cubicBezTo>
                  <a:pt x="1631" y="3110"/>
                  <a:pt x="1631" y="3110"/>
                  <a:pt x="1631" y="3110"/>
                </a:cubicBezTo>
                <a:lnTo>
                  <a:pt x="1605" y="3266"/>
                </a:lnTo>
                <a:close/>
                <a:moveTo>
                  <a:pt x="1610" y="3281"/>
                </a:moveTo>
                <a:cubicBezTo>
                  <a:pt x="1605" y="3280"/>
                  <a:pt x="1605" y="3280"/>
                  <a:pt x="1605" y="3280"/>
                </a:cubicBezTo>
                <a:cubicBezTo>
                  <a:pt x="1607" y="3269"/>
                  <a:pt x="1607" y="3269"/>
                  <a:pt x="1607" y="3269"/>
                </a:cubicBezTo>
                <a:cubicBezTo>
                  <a:pt x="1612" y="3270"/>
                  <a:pt x="1612" y="3270"/>
                  <a:pt x="1612" y="3270"/>
                </a:cubicBezTo>
                <a:lnTo>
                  <a:pt x="1610" y="3281"/>
                </a:lnTo>
                <a:close/>
                <a:moveTo>
                  <a:pt x="1640" y="3118"/>
                </a:moveTo>
                <a:cubicBezTo>
                  <a:pt x="1682" y="3287"/>
                  <a:pt x="1682" y="3287"/>
                  <a:pt x="1682" y="3287"/>
                </a:cubicBezTo>
                <a:cubicBezTo>
                  <a:pt x="1673" y="3293"/>
                  <a:pt x="1673" y="3293"/>
                  <a:pt x="1673" y="3293"/>
                </a:cubicBezTo>
                <a:cubicBezTo>
                  <a:pt x="1613" y="3281"/>
                  <a:pt x="1613" y="3281"/>
                  <a:pt x="1613" y="3281"/>
                </a:cubicBezTo>
                <a:cubicBezTo>
                  <a:pt x="1615" y="3270"/>
                  <a:pt x="1615" y="3270"/>
                  <a:pt x="1615" y="3270"/>
                </a:cubicBezTo>
                <a:cubicBezTo>
                  <a:pt x="1677" y="3282"/>
                  <a:pt x="1677" y="3282"/>
                  <a:pt x="1677" y="3282"/>
                </a:cubicBezTo>
                <a:cubicBezTo>
                  <a:pt x="1677" y="3282"/>
                  <a:pt x="1677" y="3282"/>
                  <a:pt x="1677" y="3282"/>
                </a:cubicBezTo>
                <a:cubicBezTo>
                  <a:pt x="1677" y="3282"/>
                  <a:pt x="1677" y="3282"/>
                  <a:pt x="1677" y="3282"/>
                </a:cubicBezTo>
                <a:cubicBezTo>
                  <a:pt x="1677" y="3282"/>
                  <a:pt x="1678" y="3282"/>
                  <a:pt x="1678" y="3282"/>
                </a:cubicBezTo>
                <a:cubicBezTo>
                  <a:pt x="1678" y="3282"/>
                  <a:pt x="1678" y="3282"/>
                  <a:pt x="1678" y="3282"/>
                </a:cubicBezTo>
                <a:cubicBezTo>
                  <a:pt x="1678" y="3282"/>
                  <a:pt x="1678" y="3282"/>
                  <a:pt x="1678" y="3282"/>
                </a:cubicBezTo>
                <a:cubicBezTo>
                  <a:pt x="1678" y="3282"/>
                  <a:pt x="1679" y="3281"/>
                  <a:pt x="1679" y="3281"/>
                </a:cubicBezTo>
                <a:cubicBezTo>
                  <a:pt x="1679" y="3281"/>
                  <a:pt x="1679" y="3281"/>
                  <a:pt x="1679" y="3281"/>
                </a:cubicBezTo>
                <a:cubicBezTo>
                  <a:pt x="1679" y="3281"/>
                  <a:pt x="1679" y="3281"/>
                  <a:pt x="1679" y="3281"/>
                </a:cubicBezTo>
                <a:cubicBezTo>
                  <a:pt x="1679" y="3281"/>
                  <a:pt x="1679" y="3281"/>
                  <a:pt x="1679" y="3281"/>
                </a:cubicBezTo>
                <a:cubicBezTo>
                  <a:pt x="1679" y="3281"/>
                  <a:pt x="1679" y="3281"/>
                  <a:pt x="1679" y="3281"/>
                </a:cubicBezTo>
                <a:cubicBezTo>
                  <a:pt x="1679" y="3281"/>
                  <a:pt x="1679" y="3281"/>
                  <a:pt x="1679" y="3281"/>
                </a:cubicBezTo>
                <a:cubicBezTo>
                  <a:pt x="1640" y="3121"/>
                  <a:pt x="1640" y="3121"/>
                  <a:pt x="1640" y="3121"/>
                </a:cubicBezTo>
                <a:lnTo>
                  <a:pt x="1640" y="3118"/>
                </a:lnTo>
                <a:close/>
                <a:moveTo>
                  <a:pt x="1638" y="3128"/>
                </a:moveTo>
                <a:cubicBezTo>
                  <a:pt x="1675" y="3279"/>
                  <a:pt x="1675" y="3279"/>
                  <a:pt x="1675" y="3279"/>
                </a:cubicBezTo>
                <a:cubicBezTo>
                  <a:pt x="1615" y="3268"/>
                  <a:pt x="1615" y="3268"/>
                  <a:pt x="1615" y="3268"/>
                </a:cubicBezTo>
                <a:lnTo>
                  <a:pt x="1638" y="3128"/>
                </a:lnTo>
                <a:close/>
                <a:moveTo>
                  <a:pt x="1637" y="3121"/>
                </a:moveTo>
                <a:cubicBezTo>
                  <a:pt x="1612" y="3267"/>
                  <a:pt x="1612" y="3267"/>
                  <a:pt x="1612" y="3267"/>
                </a:cubicBezTo>
                <a:cubicBezTo>
                  <a:pt x="1607" y="3266"/>
                  <a:pt x="1607" y="3266"/>
                  <a:pt x="1607" y="3266"/>
                </a:cubicBezTo>
                <a:cubicBezTo>
                  <a:pt x="1634" y="3109"/>
                  <a:pt x="1634" y="3109"/>
                  <a:pt x="1634" y="3109"/>
                </a:cubicBezTo>
                <a:lnTo>
                  <a:pt x="1637" y="3121"/>
                </a:lnTo>
                <a:close/>
                <a:moveTo>
                  <a:pt x="1632" y="3104"/>
                </a:moveTo>
                <a:cubicBezTo>
                  <a:pt x="1551" y="3212"/>
                  <a:pt x="1551" y="3212"/>
                  <a:pt x="1551" y="3212"/>
                </a:cubicBezTo>
                <a:cubicBezTo>
                  <a:pt x="1546" y="3199"/>
                  <a:pt x="1546" y="3199"/>
                  <a:pt x="1546" y="3199"/>
                </a:cubicBezTo>
                <a:cubicBezTo>
                  <a:pt x="1614" y="3108"/>
                  <a:pt x="1614" y="3108"/>
                  <a:pt x="1614" y="3108"/>
                </a:cubicBezTo>
                <a:cubicBezTo>
                  <a:pt x="1633" y="3094"/>
                  <a:pt x="1633" y="3094"/>
                  <a:pt x="1633" y="3094"/>
                </a:cubicBezTo>
                <a:lnTo>
                  <a:pt x="1632" y="3104"/>
                </a:lnTo>
                <a:close/>
                <a:moveTo>
                  <a:pt x="1633" y="3091"/>
                </a:moveTo>
                <a:cubicBezTo>
                  <a:pt x="1619" y="3101"/>
                  <a:pt x="1619" y="3101"/>
                  <a:pt x="1619" y="3101"/>
                </a:cubicBezTo>
                <a:cubicBezTo>
                  <a:pt x="1630" y="3086"/>
                  <a:pt x="1630" y="3086"/>
                  <a:pt x="1630" y="3086"/>
                </a:cubicBezTo>
                <a:cubicBezTo>
                  <a:pt x="1630" y="3086"/>
                  <a:pt x="1630" y="3086"/>
                  <a:pt x="1630" y="3086"/>
                </a:cubicBezTo>
                <a:cubicBezTo>
                  <a:pt x="1631" y="3086"/>
                  <a:pt x="1631" y="3085"/>
                  <a:pt x="1631" y="3085"/>
                </a:cubicBezTo>
                <a:cubicBezTo>
                  <a:pt x="1631" y="3085"/>
                  <a:pt x="1631" y="3085"/>
                  <a:pt x="1631" y="3085"/>
                </a:cubicBezTo>
                <a:cubicBezTo>
                  <a:pt x="1631" y="3085"/>
                  <a:pt x="1631" y="3085"/>
                  <a:pt x="1631" y="3085"/>
                </a:cubicBezTo>
                <a:cubicBezTo>
                  <a:pt x="1631" y="3084"/>
                  <a:pt x="1631" y="3084"/>
                  <a:pt x="1631" y="3084"/>
                </a:cubicBezTo>
                <a:cubicBezTo>
                  <a:pt x="1631" y="3084"/>
                  <a:pt x="1631" y="3084"/>
                  <a:pt x="1631" y="3084"/>
                </a:cubicBezTo>
                <a:cubicBezTo>
                  <a:pt x="1631" y="3084"/>
                  <a:pt x="1631" y="3084"/>
                  <a:pt x="1631" y="3084"/>
                </a:cubicBezTo>
                <a:cubicBezTo>
                  <a:pt x="1631" y="3084"/>
                  <a:pt x="1631" y="3084"/>
                  <a:pt x="1631" y="3084"/>
                </a:cubicBezTo>
                <a:cubicBezTo>
                  <a:pt x="1631" y="3084"/>
                  <a:pt x="1631" y="3084"/>
                  <a:pt x="1631" y="3084"/>
                </a:cubicBezTo>
                <a:cubicBezTo>
                  <a:pt x="1631" y="3084"/>
                  <a:pt x="1631" y="3084"/>
                  <a:pt x="1631" y="3084"/>
                </a:cubicBezTo>
                <a:cubicBezTo>
                  <a:pt x="1631" y="3084"/>
                  <a:pt x="1631" y="3084"/>
                  <a:pt x="1631" y="3084"/>
                </a:cubicBezTo>
                <a:cubicBezTo>
                  <a:pt x="1630" y="3081"/>
                  <a:pt x="1630" y="3081"/>
                  <a:pt x="1630" y="3081"/>
                </a:cubicBezTo>
                <a:cubicBezTo>
                  <a:pt x="1631" y="3080"/>
                  <a:pt x="1631" y="3080"/>
                  <a:pt x="1631" y="3080"/>
                </a:cubicBezTo>
                <a:lnTo>
                  <a:pt x="1633" y="3091"/>
                </a:lnTo>
                <a:close/>
                <a:moveTo>
                  <a:pt x="1589" y="2909"/>
                </a:moveTo>
                <a:cubicBezTo>
                  <a:pt x="1630" y="3077"/>
                  <a:pt x="1630" y="3077"/>
                  <a:pt x="1630" y="3077"/>
                </a:cubicBezTo>
                <a:cubicBezTo>
                  <a:pt x="1629" y="3078"/>
                  <a:pt x="1629" y="3078"/>
                  <a:pt x="1629" y="3078"/>
                </a:cubicBezTo>
                <a:cubicBezTo>
                  <a:pt x="1627" y="3070"/>
                  <a:pt x="1627" y="3070"/>
                  <a:pt x="1627" y="3070"/>
                </a:cubicBezTo>
                <a:cubicBezTo>
                  <a:pt x="1627" y="3070"/>
                  <a:pt x="1627" y="3070"/>
                  <a:pt x="1627" y="3070"/>
                </a:cubicBezTo>
                <a:cubicBezTo>
                  <a:pt x="1588" y="2911"/>
                  <a:pt x="1588" y="2911"/>
                  <a:pt x="1588" y="2911"/>
                </a:cubicBezTo>
                <a:lnTo>
                  <a:pt x="1589" y="2909"/>
                </a:lnTo>
                <a:close/>
                <a:moveTo>
                  <a:pt x="1624" y="3068"/>
                </a:moveTo>
                <a:cubicBezTo>
                  <a:pt x="1553" y="3054"/>
                  <a:pt x="1553" y="3054"/>
                  <a:pt x="1553" y="3054"/>
                </a:cubicBezTo>
                <a:cubicBezTo>
                  <a:pt x="1587" y="2917"/>
                  <a:pt x="1587" y="2917"/>
                  <a:pt x="1587" y="2917"/>
                </a:cubicBezTo>
                <a:lnTo>
                  <a:pt x="1624" y="3068"/>
                </a:lnTo>
                <a:close/>
                <a:moveTo>
                  <a:pt x="1585" y="2911"/>
                </a:moveTo>
                <a:cubicBezTo>
                  <a:pt x="1550" y="3053"/>
                  <a:pt x="1550" y="3053"/>
                  <a:pt x="1550" y="3053"/>
                </a:cubicBezTo>
                <a:cubicBezTo>
                  <a:pt x="1545" y="3052"/>
                  <a:pt x="1545" y="3052"/>
                  <a:pt x="1545" y="3052"/>
                </a:cubicBezTo>
                <a:cubicBezTo>
                  <a:pt x="1583" y="2901"/>
                  <a:pt x="1583" y="2901"/>
                  <a:pt x="1583" y="2901"/>
                </a:cubicBezTo>
                <a:lnTo>
                  <a:pt x="1585" y="2911"/>
                </a:lnTo>
                <a:close/>
                <a:moveTo>
                  <a:pt x="1582" y="2894"/>
                </a:moveTo>
                <a:cubicBezTo>
                  <a:pt x="1581" y="2895"/>
                  <a:pt x="1581" y="2895"/>
                  <a:pt x="1581" y="2895"/>
                </a:cubicBezTo>
                <a:cubicBezTo>
                  <a:pt x="1465" y="2994"/>
                  <a:pt x="1465" y="2994"/>
                  <a:pt x="1465" y="2994"/>
                </a:cubicBezTo>
                <a:cubicBezTo>
                  <a:pt x="1460" y="2983"/>
                  <a:pt x="1460" y="2983"/>
                  <a:pt x="1460" y="2983"/>
                </a:cubicBezTo>
                <a:lnTo>
                  <a:pt x="1582" y="2894"/>
                </a:lnTo>
                <a:close/>
                <a:moveTo>
                  <a:pt x="1452" y="2985"/>
                </a:moveTo>
                <a:cubicBezTo>
                  <a:pt x="1396" y="2844"/>
                  <a:pt x="1396" y="2844"/>
                  <a:pt x="1396" y="2844"/>
                </a:cubicBezTo>
                <a:cubicBezTo>
                  <a:pt x="1403" y="2845"/>
                  <a:pt x="1403" y="2845"/>
                  <a:pt x="1403" y="2845"/>
                </a:cubicBezTo>
                <a:cubicBezTo>
                  <a:pt x="1450" y="2964"/>
                  <a:pt x="1450" y="2964"/>
                  <a:pt x="1450" y="2964"/>
                </a:cubicBezTo>
                <a:cubicBezTo>
                  <a:pt x="1450" y="2964"/>
                  <a:pt x="1450" y="2964"/>
                  <a:pt x="1450" y="2964"/>
                </a:cubicBezTo>
                <a:cubicBezTo>
                  <a:pt x="1450" y="2964"/>
                  <a:pt x="1450" y="2964"/>
                  <a:pt x="1450" y="2965"/>
                </a:cubicBezTo>
                <a:cubicBezTo>
                  <a:pt x="1450" y="2965"/>
                  <a:pt x="1450" y="2965"/>
                  <a:pt x="1450" y="2965"/>
                </a:cubicBezTo>
                <a:cubicBezTo>
                  <a:pt x="1450" y="2965"/>
                  <a:pt x="1450" y="2965"/>
                  <a:pt x="1451" y="2965"/>
                </a:cubicBezTo>
                <a:cubicBezTo>
                  <a:pt x="1451" y="2965"/>
                  <a:pt x="1451" y="2965"/>
                  <a:pt x="1451" y="2965"/>
                </a:cubicBezTo>
                <a:cubicBezTo>
                  <a:pt x="1451" y="2965"/>
                  <a:pt x="1451" y="2965"/>
                  <a:pt x="1451" y="2965"/>
                </a:cubicBezTo>
                <a:cubicBezTo>
                  <a:pt x="1452" y="2965"/>
                  <a:pt x="1452" y="2965"/>
                  <a:pt x="1452" y="2965"/>
                </a:cubicBezTo>
                <a:cubicBezTo>
                  <a:pt x="1452" y="2965"/>
                  <a:pt x="1452" y="2965"/>
                  <a:pt x="1452" y="2965"/>
                </a:cubicBezTo>
                <a:cubicBezTo>
                  <a:pt x="1452" y="2964"/>
                  <a:pt x="1452" y="2964"/>
                  <a:pt x="1452" y="2964"/>
                </a:cubicBezTo>
                <a:cubicBezTo>
                  <a:pt x="1452" y="2964"/>
                  <a:pt x="1452" y="2964"/>
                  <a:pt x="1452" y="2964"/>
                </a:cubicBezTo>
                <a:cubicBezTo>
                  <a:pt x="1484" y="2863"/>
                  <a:pt x="1484" y="2863"/>
                  <a:pt x="1484" y="2863"/>
                </a:cubicBezTo>
                <a:cubicBezTo>
                  <a:pt x="1489" y="2864"/>
                  <a:pt x="1489" y="2864"/>
                  <a:pt x="1489" y="2864"/>
                </a:cubicBezTo>
                <a:cubicBezTo>
                  <a:pt x="1456" y="2968"/>
                  <a:pt x="1456" y="2968"/>
                  <a:pt x="1456" y="2968"/>
                </a:cubicBezTo>
                <a:cubicBezTo>
                  <a:pt x="1456" y="2968"/>
                  <a:pt x="1456" y="2968"/>
                  <a:pt x="1456" y="2968"/>
                </a:cubicBezTo>
                <a:cubicBezTo>
                  <a:pt x="1456" y="2968"/>
                  <a:pt x="1456" y="2968"/>
                  <a:pt x="1456" y="2968"/>
                </a:cubicBezTo>
                <a:cubicBezTo>
                  <a:pt x="1456" y="2968"/>
                  <a:pt x="1456" y="2969"/>
                  <a:pt x="1456" y="2969"/>
                </a:cubicBezTo>
                <a:cubicBezTo>
                  <a:pt x="1456" y="2969"/>
                  <a:pt x="1456" y="2969"/>
                  <a:pt x="1456" y="2969"/>
                </a:cubicBezTo>
                <a:cubicBezTo>
                  <a:pt x="1456" y="2969"/>
                  <a:pt x="1456" y="2969"/>
                  <a:pt x="1456" y="2969"/>
                </a:cubicBezTo>
                <a:cubicBezTo>
                  <a:pt x="1456" y="2969"/>
                  <a:pt x="1457" y="2969"/>
                  <a:pt x="1457" y="2969"/>
                </a:cubicBezTo>
                <a:cubicBezTo>
                  <a:pt x="1457" y="2969"/>
                  <a:pt x="1457" y="2970"/>
                  <a:pt x="1457" y="2970"/>
                </a:cubicBezTo>
                <a:cubicBezTo>
                  <a:pt x="1457" y="2970"/>
                  <a:pt x="1457" y="2970"/>
                  <a:pt x="1457" y="2970"/>
                </a:cubicBezTo>
                <a:cubicBezTo>
                  <a:pt x="1457" y="2970"/>
                  <a:pt x="1457" y="2970"/>
                  <a:pt x="1457" y="2970"/>
                </a:cubicBezTo>
                <a:cubicBezTo>
                  <a:pt x="1457" y="2970"/>
                  <a:pt x="1457" y="2970"/>
                  <a:pt x="1457" y="2970"/>
                </a:cubicBezTo>
                <a:cubicBezTo>
                  <a:pt x="1457" y="2970"/>
                  <a:pt x="1457" y="2970"/>
                  <a:pt x="1457" y="2970"/>
                </a:cubicBezTo>
                <a:cubicBezTo>
                  <a:pt x="1457" y="2970"/>
                  <a:pt x="1458" y="2970"/>
                  <a:pt x="1458" y="2970"/>
                </a:cubicBezTo>
                <a:cubicBezTo>
                  <a:pt x="1458" y="2970"/>
                  <a:pt x="1458" y="2970"/>
                  <a:pt x="1458" y="2969"/>
                </a:cubicBezTo>
                <a:cubicBezTo>
                  <a:pt x="1458" y="2969"/>
                  <a:pt x="1458" y="2969"/>
                  <a:pt x="1458" y="2969"/>
                </a:cubicBezTo>
                <a:cubicBezTo>
                  <a:pt x="1554" y="2898"/>
                  <a:pt x="1554" y="2898"/>
                  <a:pt x="1554" y="2898"/>
                </a:cubicBezTo>
                <a:lnTo>
                  <a:pt x="1452" y="2985"/>
                </a:lnTo>
                <a:close/>
                <a:moveTo>
                  <a:pt x="1460" y="2965"/>
                </a:moveTo>
                <a:cubicBezTo>
                  <a:pt x="1492" y="2864"/>
                  <a:pt x="1492" y="2864"/>
                  <a:pt x="1492" y="2864"/>
                </a:cubicBezTo>
                <a:cubicBezTo>
                  <a:pt x="1572" y="2882"/>
                  <a:pt x="1572" y="2882"/>
                  <a:pt x="1572" y="2882"/>
                </a:cubicBezTo>
                <a:lnTo>
                  <a:pt x="1460" y="2965"/>
                </a:lnTo>
                <a:close/>
                <a:moveTo>
                  <a:pt x="1540" y="2711"/>
                </a:moveTo>
                <a:cubicBezTo>
                  <a:pt x="1580" y="2875"/>
                  <a:pt x="1580" y="2875"/>
                  <a:pt x="1580" y="2875"/>
                </a:cubicBezTo>
                <a:cubicBezTo>
                  <a:pt x="1575" y="2879"/>
                  <a:pt x="1575" y="2879"/>
                  <a:pt x="1575" y="2879"/>
                </a:cubicBezTo>
                <a:cubicBezTo>
                  <a:pt x="1492" y="2862"/>
                  <a:pt x="1492" y="2862"/>
                  <a:pt x="1492" y="2862"/>
                </a:cubicBezTo>
                <a:cubicBezTo>
                  <a:pt x="1495" y="2852"/>
                  <a:pt x="1495" y="2852"/>
                  <a:pt x="1495" y="2852"/>
                </a:cubicBezTo>
                <a:cubicBezTo>
                  <a:pt x="1576" y="2870"/>
                  <a:pt x="1576" y="2870"/>
                  <a:pt x="1576" y="2870"/>
                </a:cubicBezTo>
                <a:cubicBezTo>
                  <a:pt x="1576" y="2870"/>
                  <a:pt x="1576" y="2870"/>
                  <a:pt x="1576" y="2870"/>
                </a:cubicBezTo>
                <a:cubicBezTo>
                  <a:pt x="1576" y="2870"/>
                  <a:pt x="1576" y="2870"/>
                  <a:pt x="1576" y="2870"/>
                </a:cubicBezTo>
                <a:cubicBezTo>
                  <a:pt x="1576" y="2870"/>
                  <a:pt x="1576" y="2870"/>
                  <a:pt x="1576" y="2870"/>
                </a:cubicBezTo>
                <a:cubicBezTo>
                  <a:pt x="1577" y="2870"/>
                  <a:pt x="1577" y="2869"/>
                  <a:pt x="1577" y="2869"/>
                </a:cubicBezTo>
                <a:cubicBezTo>
                  <a:pt x="1577" y="2869"/>
                  <a:pt x="1577" y="2869"/>
                  <a:pt x="1577" y="2869"/>
                </a:cubicBezTo>
                <a:cubicBezTo>
                  <a:pt x="1577" y="2869"/>
                  <a:pt x="1577" y="2869"/>
                  <a:pt x="1577" y="2869"/>
                </a:cubicBezTo>
                <a:cubicBezTo>
                  <a:pt x="1577" y="2869"/>
                  <a:pt x="1577" y="2868"/>
                  <a:pt x="1577" y="2868"/>
                </a:cubicBezTo>
                <a:cubicBezTo>
                  <a:pt x="1577" y="2868"/>
                  <a:pt x="1577" y="2868"/>
                  <a:pt x="1577" y="2868"/>
                </a:cubicBezTo>
                <a:cubicBezTo>
                  <a:pt x="1577" y="2868"/>
                  <a:pt x="1577" y="2868"/>
                  <a:pt x="1577" y="2868"/>
                </a:cubicBezTo>
                <a:cubicBezTo>
                  <a:pt x="1577" y="2868"/>
                  <a:pt x="1577" y="2868"/>
                  <a:pt x="1577" y="2868"/>
                </a:cubicBezTo>
                <a:cubicBezTo>
                  <a:pt x="1577" y="2868"/>
                  <a:pt x="1577" y="2868"/>
                  <a:pt x="1577" y="2868"/>
                </a:cubicBezTo>
                <a:cubicBezTo>
                  <a:pt x="1539" y="2713"/>
                  <a:pt x="1539" y="2713"/>
                  <a:pt x="1539" y="2713"/>
                </a:cubicBezTo>
                <a:lnTo>
                  <a:pt x="1540" y="2711"/>
                </a:lnTo>
                <a:close/>
                <a:moveTo>
                  <a:pt x="1574" y="2866"/>
                </a:moveTo>
                <a:cubicBezTo>
                  <a:pt x="1496" y="2850"/>
                  <a:pt x="1496" y="2850"/>
                  <a:pt x="1496" y="2850"/>
                </a:cubicBezTo>
                <a:cubicBezTo>
                  <a:pt x="1538" y="2718"/>
                  <a:pt x="1538" y="2718"/>
                  <a:pt x="1538" y="2718"/>
                </a:cubicBezTo>
                <a:lnTo>
                  <a:pt x="1574" y="2866"/>
                </a:lnTo>
                <a:close/>
                <a:moveTo>
                  <a:pt x="1534" y="2704"/>
                </a:moveTo>
                <a:cubicBezTo>
                  <a:pt x="1536" y="2713"/>
                  <a:pt x="1536" y="2713"/>
                  <a:pt x="1536" y="2713"/>
                </a:cubicBezTo>
                <a:cubicBezTo>
                  <a:pt x="1493" y="2849"/>
                  <a:pt x="1493" y="2849"/>
                  <a:pt x="1493" y="2849"/>
                </a:cubicBezTo>
                <a:cubicBezTo>
                  <a:pt x="1489" y="2848"/>
                  <a:pt x="1489" y="2848"/>
                  <a:pt x="1489" y="2848"/>
                </a:cubicBezTo>
                <a:lnTo>
                  <a:pt x="1534" y="2704"/>
                </a:lnTo>
                <a:close/>
                <a:moveTo>
                  <a:pt x="1486" y="2847"/>
                </a:moveTo>
                <a:cubicBezTo>
                  <a:pt x="1399" y="2829"/>
                  <a:pt x="1399" y="2829"/>
                  <a:pt x="1399" y="2829"/>
                </a:cubicBezTo>
                <a:cubicBezTo>
                  <a:pt x="1392" y="2812"/>
                  <a:pt x="1392" y="2812"/>
                  <a:pt x="1392" y="2812"/>
                </a:cubicBezTo>
                <a:cubicBezTo>
                  <a:pt x="1532" y="2702"/>
                  <a:pt x="1532" y="2702"/>
                  <a:pt x="1532" y="2702"/>
                </a:cubicBezTo>
                <a:lnTo>
                  <a:pt x="1486" y="2847"/>
                </a:lnTo>
                <a:close/>
                <a:moveTo>
                  <a:pt x="1520" y="2707"/>
                </a:moveTo>
                <a:cubicBezTo>
                  <a:pt x="1390" y="2810"/>
                  <a:pt x="1390" y="2810"/>
                  <a:pt x="1390" y="2810"/>
                </a:cubicBezTo>
                <a:cubicBezTo>
                  <a:pt x="1390" y="2810"/>
                  <a:pt x="1390" y="2810"/>
                  <a:pt x="1390" y="2810"/>
                </a:cubicBezTo>
                <a:cubicBezTo>
                  <a:pt x="1390" y="2810"/>
                  <a:pt x="1389" y="2811"/>
                  <a:pt x="1389" y="2811"/>
                </a:cubicBezTo>
                <a:cubicBezTo>
                  <a:pt x="1389" y="2811"/>
                  <a:pt x="1389" y="2811"/>
                  <a:pt x="1389" y="2811"/>
                </a:cubicBezTo>
                <a:cubicBezTo>
                  <a:pt x="1389" y="2811"/>
                  <a:pt x="1389" y="2812"/>
                  <a:pt x="1389" y="2812"/>
                </a:cubicBezTo>
                <a:cubicBezTo>
                  <a:pt x="1396" y="2828"/>
                  <a:pt x="1396" y="2828"/>
                  <a:pt x="1396" y="2828"/>
                </a:cubicBezTo>
                <a:cubicBezTo>
                  <a:pt x="1390" y="2827"/>
                  <a:pt x="1390" y="2827"/>
                  <a:pt x="1390" y="2827"/>
                </a:cubicBezTo>
                <a:cubicBezTo>
                  <a:pt x="1376" y="2791"/>
                  <a:pt x="1376" y="2791"/>
                  <a:pt x="1376" y="2791"/>
                </a:cubicBezTo>
                <a:cubicBezTo>
                  <a:pt x="1380" y="2789"/>
                  <a:pt x="1380" y="2789"/>
                  <a:pt x="1380" y="2789"/>
                </a:cubicBezTo>
                <a:cubicBezTo>
                  <a:pt x="1382" y="2794"/>
                  <a:pt x="1382" y="2794"/>
                  <a:pt x="1382" y="2794"/>
                </a:cubicBezTo>
                <a:cubicBezTo>
                  <a:pt x="1382" y="2794"/>
                  <a:pt x="1382" y="2794"/>
                  <a:pt x="1382" y="2794"/>
                </a:cubicBezTo>
                <a:cubicBezTo>
                  <a:pt x="1383" y="2795"/>
                  <a:pt x="1383" y="2795"/>
                  <a:pt x="1383" y="2795"/>
                </a:cubicBezTo>
                <a:cubicBezTo>
                  <a:pt x="1383" y="2795"/>
                  <a:pt x="1383" y="2795"/>
                  <a:pt x="1383" y="2795"/>
                </a:cubicBezTo>
                <a:cubicBezTo>
                  <a:pt x="1383" y="2795"/>
                  <a:pt x="1383" y="2795"/>
                  <a:pt x="1383" y="2795"/>
                </a:cubicBezTo>
                <a:cubicBezTo>
                  <a:pt x="1383" y="2795"/>
                  <a:pt x="1384" y="2795"/>
                  <a:pt x="1384" y="2795"/>
                </a:cubicBezTo>
                <a:cubicBezTo>
                  <a:pt x="1384" y="2795"/>
                  <a:pt x="1384" y="2795"/>
                  <a:pt x="1384" y="2795"/>
                </a:cubicBezTo>
                <a:cubicBezTo>
                  <a:pt x="1384" y="2795"/>
                  <a:pt x="1384" y="2795"/>
                  <a:pt x="1384" y="2795"/>
                </a:cubicBezTo>
                <a:cubicBezTo>
                  <a:pt x="1384" y="2795"/>
                  <a:pt x="1384" y="2795"/>
                  <a:pt x="1384" y="2795"/>
                </a:cubicBezTo>
                <a:cubicBezTo>
                  <a:pt x="1384" y="2795"/>
                  <a:pt x="1384" y="2795"/>
                  <a:pt x="1384" y="2795"/>
                </a:cubicBezTo>
                <a:cubicBezTo>
                  <a:pt x="1384" y="2795"/>
                  <a:pt x="1384" y="2795"/>
                  <a:pt x="1384" y="2795"/>
                </a:cubicBezTo>
                <a:cubicBezTo>
                  <a:pt x="1385" y="2795"/>
                  <a:pt x="1385" y="2795"/>
                  <a:pt x="1385" y="2795"/>
                </a:cubicBezTo>
                <a:cubicBezTo>
                  <a:pt x="1385" y="2795"/>
                  <a:pt x="1385" y="2795"/>
                  <a:pt x="1385" y="2794"/>
                </a:cubicBezTo>
                <a:cubicBezTo>
                  <a:pt x="1385" y="2794"/>
                  <a:pt x="1385" y="2794"/>
                  <a:pt x="1385" y="2794"/>
                </a:cubicBezTo>
                <a:cubicBezTo>
                  <a:pt x="1389" y="2783"/>
                  <a:pt x="1389" y="2783"/>
                  <a:pt x="1389" y="2783"/>
                </a:cubicBezTo>
                <a:cubicBezTo>
                  <a:pt x="1395" y="2780"/>
                  <a:pt x="1395" y="2780"/>
                  <a:pt x="1395" y="2780"/>
                </a:cubicBezTo>
                <a:cubicBezTo>
                  <a:pt x="1390" y="2796"/>
                  <a:pt x="1390" y="2796"/>
                  <a:pt x="1390" y="2796"/>
                </a:cubicBezTo>
                <a:cubicBezTo>
                  <a:pt x="1390" y="2796"/>
                  <a:pt x="1390" y="2796"/>
                  <a:pt x="1390" y="2796"/>
                </a:cubicBezTo>
                <a:cubicBezTo>
                  <a:pt x="1390" y="2796"/>
                  <a:pt x="1389" y="2796"/>
                  <a:pt x="1389" y="2796"/>
                </a:cubicBezTo>
                <a:cubicBezTo>
                  <a:pt x="1389" y="2796"/>
                  <a:pt x="1390" y="2797"/>
                  <a:pt x="1390" y="2797"/>
                </a:cubicBezTo>
                <a:cubicBezTo>
                  <a:pt x="1390" y="2797"/>
                  <a:pt x="1390" y="2797"/>
                  <a:pt x="1390" y="2797"/>
                </a:cubicBezTo>
                <a:cubicBezTo>
                  <a:pt x="1390" y="2797"/>
                  <a:pt x="1390" y="2797"/>
                  <a:pt x="1390" y="2797"/>
                </a:cubicBezTo>
                <a:cubicBezTo>
                  <a:pt x="1390" y="2797"/>
                  <a:pt x="1390" y="2797"/>
                  <a:pt x="1390" y="2797"/>
                </a:cubicBezTo>
                <a:cubicBezTo>
                  <a:pt x="1390" y="2797"/>
                  <a:pt x="1390" y="2797"/>
                  <a:pt x="1390" y="2798"/>
                </a:cubicBezTo>
                <a:cubicBezTo>
                  <a:pt x="1390" y="2798"/>
                  <a:pt x="1390" y="2798"/>
                  <a:pt x="1390" y="2798"/>
                </a:cubicBezTo>
                <a:cubicBezTo>
                  <a:pt x="1391" y="2798"/>
                  <a:pt x="1391" y="2798"/>
                  <a:pt x="1391" y="2798"/>
                </a:cubicBezTo>
                <a:cubicBezTo>
                  <a:pt x="1391" y="2798"/>
                  <a:pt x="1391" y="2798"/>
                  <a:pt x="1391" y="2798"/>
                </a:cubicBezTo>
                <a:cubicBezTo>
                  <a:pt x="1391" y="2798"/>
                  <a:pt x="1391" y="2798"/>
                  <a:pt x="1391" y="2798"/>
                </a:cubicBezTo>
                <a:cubicBezTo>
                  <a:pt x="1391" y="2798"/>
                  <a:pt x="1392" y="2797"/>
                  <a:pt x="1392" y="2797"/>
                </a:cubicBezTo>
                <a:cubicBezTo>
                  <a:pt x="1392" y="2797"/>
                  <a:pt x="1392" y="2797"/>
                  <a:pt x="1392" y="2797"/>
                </a:cubicBezTo>
                <a:cubicBezTo>
                  <a:pt x="1465" y="2739"/>
                  <a:pt x="1465" y="2739"/>
                  <a:pt x="1465" y="2739"/>
                </a:cubicBezTo>
                <a:lnTo>
                  <a:pt x="1520" y="2707"/>
                </a:lnTo>
                <a:close/>
                <a:moveTo>
                  <a:pt x="1463" y="2737"/>
                </a:moveTo>
                <a:cubicBezTo>
                  <a:pt x="1401" y="2773"/>
                  <a:pt x="1401" y="2773"/>
                  <a:pt x="1401" y="2773"/>
                </a:cubicBezTo>
                <a:cubicBezTo>
                  <a:pt x="1407" y="2756"/>
                  <a:pt x="1407" y="2756"/>
                  <a:pt x="1407" y="2756"/>
                </a:cubicBezTo>
                <a:cubicBezTo>
                  <a:pt x="1525" y="2688"/>
                  <a:pt x="1525" y="2688"/>
                  <a:pt x="1525" y="2688"/>
                </a:cubicBezTo>
                <a:lnTo>
                  <a:pt x="1463" y="2737"/>
                </a:lnTo>
                <a:close/>
                <a:moveTo>
                  <a:pt x="1493" y="2522"/>
                </a:moveTo>
                <a:cubicBezTo>
                  <a:pt x="1533" y="2682"/>
                  <a:pt x="1533" y="2682"/>
                  <a:pt x="1533" y="2682"/>
                </a:cubicBezTo>
                <a:cubicBezTo>
                  <a:pt x="1527" y="2687"/>
                  <a:pt x="1527" y="2687"/>
                  <a:pt x="1527" y="2687"/>
                </a:cubicBezTo>
                <a:cubicBezTo>
                  <a:pt x="1527" y="2686"/>
                  <a:pt x="1527" y="2686"/>
                  <a:pt x="1527" y="2686"/>
                </a:cubicBezTo>
                <a:cubicBezTo>
                  <a:pt x="1527" y="2686"/>
                  <a:pt x="1527" y="2686"/>
                  <a:pt x="1527" y="2686"/>
                </a:cubicBezTo>
                <a:cubicBezTo>
                  <a:pt x="1527" y="2686"/>
                  <a:pt x="1527" y="2686"/>
                  <a:pt x="1527" y="2685"/>
                </a:cubicBezTo>
                <a:cubicBezTo>
                  <a:pt x="1527" y="2685"/>
                  <a:pt x="1527" y="2685"/>
                  <a:pt x="1527" y="2685"/>
                </a:cubicBezTo>
                <a:cubicBezTo>
                  <a:pt x="1527" y="2685"/>
                  <a:pt x="1527" y="2685"/>
                  <a:pt x="1527" y="2685"/>
                </a:cubicBezTo>
                <a:cubicBezTo>
                  <a:pt x="1527" y="2685"/>
                  <a:pt x="1527" y="2685"/>
                  <a:pt x="1527" y="2685"/>
                </a:cubicBezTo>
                <a:cubicBezTo>
                  <a:pt x="1527" y="2685"/>
                  <a:pt x="1526" y="2685"/>
                  <a:pt x="1526" y="2685"/>
                </a:cubicBezTo>
                <a:cubicBezTo>
                  <a:pt x="1526" y="2685"/>
                  <a:pt x="1526" y="2685"/>
                  <a:pt x="1526" y="2685"/>
                </a:cubicBezTo>
                <a:cubicBezTo>
                  <a:pt x="1441" y="2665"/>
                  <a:pt x="1441" y="2665"/>
                  <a:pt x="1441" y="2665"/>
                </a:cubicBezTo>
                <a:cubicBezTo>
                  <a:pt x="1444" y="2657"/>
                  <a:pt x="1444" y="2657"/>
                  <a:pt x="1444" y="2657"/>
                </a:cubicBezTo>
                <a:cubicBezTo>
                  <a:pt x="1528" y="2676"/>
                  <a:pt x="1528" y="2676"/>
                  <a:pt x="1528" y="2676"/>
                </a:cubicBezTo>
                <a:cubicBezTo>
                  <a:pt x="1528" y="2676"/>
                  <a:pt x="1528" y="2676"/>
                  <a:pt x="1528" y="2676"/>
                </a:cubicBezTo>
                <a:cubicBezTo>
                  <a:pt x="1528" y="2676"/>
                  <a:pt x="1528" y="2676"/>
                  <a:pt x="1528" y="2676"/>
                </a:cubicBezTo>
                <a:cubicBezTo>
                  <a:pt x="1528" y="2676"/>
                  <a:pt x="1528" y="2676"/>
                  <a:pt x="1528" y="2676"/>
                </a:cubicBezTo>
                <a:cubicBezTo>
                  <a:pt x="1529" y="2676"/>
                  <a:pt x="1529" y="2676"/>
                  <a:pt x="1529" y="2676"/>
                </a:cubicBezTo>
                <a:cubicBezTo>
                  <a:pt x="1529" y="2676"/>
                  <a:pt x="1529" y="2676"/>
                  <a:pt x="1529" y="2676"/>
                </a:cubicBezTo>
                <a:cubicBezTo>
                  <a:pt x="1529" y="2676"/>
                  <a:pt x="1529" y="2676"/>
                  <a:pt x="1529" y="2676"/>
                </a:cubicBezTo>
                <a:cubicBezTo>
                  <a:pt x="1530" y="2675"/>
                  <a:pt x="1530" y="2675"/>
                  <a:pt x="1530" y="2675"/>
                </a:cubicBezTo>
                <a:cubicBezTo>
                  <a:pt x="1530" y="2675"/>
                  <a:pt x="1530" y="2675"/>
                  <a:pt x="1530" y="2675"/>
                </a:cubicBezTo>
                <a:cubicBezTo>
                  <a:pt x="1530" y="2675"/>
                  <a:pt x="1530" y="2675"/>
                  <a:pt x="1530" y="2675"/>
                </a:cubicBezTo>
                <a:cubicBezTo>
                  <a:pt x="1530" y="2675"/>
                  <a:pt x="1530" y="2675"/>
                  <a:pt x="1530" y="2674"/>
                </a:cubicBezTo>
                <a:cubicBezTo>
                  <a:pt x="1530" y="2674"/>
                  <a:pt x="1530" y="2674"/>
                  <a:pt x="1530" y="2674"/>
                </a:cubicBezTo>
                <a:cubicBezTo>
                  <a:pt x="1530" y="2674"/>
                  <a:pt x="1530" y="2674"/>
                  <a:pt x="1530" y="2674"/>
                </a:cubicBezTo>
                <a:cubicBezTo>
                  <a:pt x="1493" y="2524"/>
                  <a:pt x="1493" y="2524"/>
                  <a:pt x="1493" y="2524"/>
                </a:cubicBezTo>
                <a:lnTo>
                  <a:pt x="1493" y="2522"/>
                </a:lnTo>
                <a:close/>
                <a:moveTo>
                  <a:pt x="1527" y="2673"/>
                </a:moveTo>
                <a:cubicBezTo>
                  <a:pt x="1445" y="2654"/>
                  <a:pt x="1445" y="2654"/>
                  <a:pt x="1445" y="2654"/>
                </a:cubicBezTo>
                <a:cubicBezTo>
                  <a:pt x="1491" y="2528"/>
                  <a:pt x="1491" y="2528"/>
                  <a:pt x="1491" y="2528"/>
                </a:cubicBezTo>
                <a:lnTo>
                  <a:pt x="1527" y="2673"/>
                </a:lnTo>
                <a:close/>
                <a:moveTo>
                  <a:pt x="1488" y="2515"/>
                </a:moveTo>
                <a:cubicBezTo>
                  <a:pt x="1490" y="2523"/>
                  <a:pt x="1490" y="2523"/>
                  <a:pt x="1490" y="2523"/>
                </a:cubicBezTo>
                <a:cubicBezTo>
                  <a:pt x="1442" y="2653"/>
                  <a:pt x="1442" y="2653"/>
                  <a:pt x="1442" y="2653"/>
                </a:cubicBezTo>
                <a:cubicBezTo>
                  <a:pt x="1437" y="2652"/>
                  <a:pt x="1437" y="2652"/>
                  <a:pt x="1437" y="2652"/>
                </a:cubicBezTo>
                <a:lnTo>
                  <a:pt x="1488" y="2515"/>
                </a:lnTo>
                <a:close/>
                <a:moveTo>
                  <a:pt x="1487" y="2511"/>
                </a:moveTo>
                <a:cubicBezTo>
                  <a:pt x="1487" y="2512"/>
                  <a:pt x="1487" y="2512"/>
                  <a:pt x="1487" y="2512"/>
                </a:cubicBezTo>
                <a:cubicBezTo>
                  <a:pt x="1487" y="2512"/>
                  <a:pt x="1486" y="2512"/>
                  <a:pt x="1486" y="2512"/>
                </a:cubicBezTo>
                <a:cubicBezTo>
                  <a:pt x="1486" y="2512"/>
                  <a:pt x="1486" y="2512"/>
                  <a:pt x="1486" y="2512"/>
                </a:cubicBezTo>
                <a:cubicBezTo>
                  <a:pt x="1344" y="2631"/>
                  <a:pt x="1344" y="2631"/>
                  <a:pt x="1344" y="2631"/>
                </a:cubicBezTo>
                <a:cubicBezTo>
                  <a:pt x="1334" y="2629"/>
                  <a:pt x="1334" y="2629"/>
                  <a:pt x="1334" y="2629"/>
                </a:cubicBezTo>
                <a:cubicBezTo>
                  <a:pt x="1463" y="2520"/>
                  <a:pt x="1463" y="2520"/>
                  <a:pt x="1463" y="2520"/>
                </a:cubicBezTo>
                <a:lnTo>
                  <a:pt x="1487" y="2511"/>
                </a:lnTo>
                <a:close/>
                <a:moveTo>
                  <a:pt x="1461" y="2518"/>
                </a:moveTo>
                <a:cubicBezTo>
                  <a:pt x="1440" y="2527"/>
                  <a:pt x="1440" y="2527"/>
                  <a:pt x="1440" y="2527"/>
                </a:cubicBezTo>
                <a:cubicBezTo>
                  <a:pt x="1466" y="2504"/>
                  <a:pt x="1466" y="2504"/>
                  <a:pt x="1466" y="2504"/>
                </a:cubicBezTo>
                <a:cubicBezTo>
                  <a:pt x="1477" y="2500"/>
                  <a:pt x="1477" y="2500"/>
                  <a:pt x="1477" y="2500"/>
                </a:cubicBezTo>
                <a:cubicBezTo>
                  <a:pt x="1477" y="2500"/>
                  <a:pt x="1477" y="2500"/>
                  <a:pt x="1478" y="2500"/>
                </a:cubicBezTo>
                <a:cubicBezTo>
                  <a:pt x="1478" y="2500"/>
                  <a:pt x="1478" y="2500"/>
                  <a:pt x="1478" y="2500"/>
                </a:cubicBezTo>
                <a:cubicBezTo>
                  <a:pt x="1478" y="2500"/>
                  <a:pt x="1478" y="2499"/>
                  <a:pt x="1478" y="2499"/>
                </a:cubicBezTo>
                <a:cubicBezTo>
                  <a:pt x="1478" y="2499"/>
                  <a:pt x="1478" y="2499"/>
                  <a:pt x="1478" y="2499"/>
                </a:cubicBezTo>
                <a:cubicBezTo>
                  <a:pt x="1478" y="2499"/>
                  <a:pt x="1478" y="2499"/>
                  <a:pt x="1478" y="2499"/>
                </a:cubicBezTo>
                <a:cubicBezTo>
                  <a:pt x="1478" y="2499"/>
                  <a:pt x="1478" y="2499"/>
                  <a:pt x="1478" y="2499"/>
                </a:cubicBezTo>
                <a:cubicBezTo>
                  <a:pt x="1478" y="2499"/>
                  <a:pt x="1478" y="2498"/>
                  <a:pt x="1478" y="2498"/>
                </a:cubicBezTo>
                <a:cubicBezTo>
                  <a:pt x="1478" y="2498"/>
                  <a:pt x="1478" y="2498"/>
                  <a:pt x="1478" y="2498"/>
                </a:cubicBezTo>
                <a:cubicBezTo>
                  <a:pt x="1478" y="2498"/>
                  <a:pt x="1478" y="2498"/>
                  <a:pt x="1478" y="2498"/>
                </a:cubicBezTo>
                <a:cubicBezTo>
                  <a:pt x="1478" y="2498"/>
                  <a:pt x="1478" y="2498"/>
                  <a:pt x="1478" y="2498"/>
                </a:cubicBezTo>
                <a:cubicBezTo>
                  <a:pt x="1478" y="2498"/>
                  <a:pt x="1478" y="2498"/>
                  <a:pt x="1478" y="2498"/>
                </a:cubicBezTo>
                <a:cubicBezTo>
                  <a:pt x="1478" y="2498"/>
                  <a:pt x="1477" y="2498"/>
                  <a:pt x="1477" y="2498"/>
                </a:cubicBezTo>
                <a:cubicBezTo>
                  <a:pt x="1477" y="2497"/>
                  <a:pt x="1477" y="2497"/>
                  <a:pt x="1477" y="2497"/>
                </a:cubicBezTo>
                <a:cubicBezTo>
                  <a:pt x="1477" y="2497"/>
                  <a:pt x="1477" y="2497"/>
                  <a:pt x="1477" y="2497"/>
                </a:cubicBezTo>
                <a:cubicBezTo>
                  <a:pt x="1473" y="2496"/>
                  <a:pt x="1473" y="2496"/>
                  <a:pt x="1473" y="2496"/>
                </a:cubicBezTo>
                <a:cubicBezTo>
                  <a:pt x="1473" y="2496"/>
                  <a:pt x="1473" y="2496"/>
                  <a:pt x="1472" y="2496"/>
                </a:cubicBezTo>
                <a:cubicBezTo>
                  <a:pt x="1472" y="2496"/>
                  <a:pt x="1472" y="2496"/>
                  <a:pt x="1472" y="2496"/>
                </a:cubicBezTo>
                <a:cubicBezTo>
                  <a:pt x="1472" y="2496"/>
                  <a:pt x="1472" y="2496"/>
                  <a:pt x="1472" y="2496"/>
                </a:cubicBezTo>
                <a:cubicBezTo>
                  <a:pt x="1472" y="2496"/>
                  <a:pt x="1472" y="2496"/>
                  <a:pt x="1472" y="2496"/>
                </a:cubicBezTo>
                <a:cubicBezTo>
                  <a:pt x="1463" y="2494"/>
                  <a:pt x="1463" y="2494"/>
                  <a:pt x="1463" y="2494"/>
                </a:cubicBezTo>
                <a:cubicBezTo>
                  <a:pt x="1468" y="2493"/>
                  <a:pt x="1468" y="2493"/>
                  <a:pt x="1468" y="2493"/>
                </a:cubicBezTo>
                <a:cubicBezTo>
                  <a:pt x="1469" y="2493"/>
                  <a:pt x="1469" y="2493"/>
                  <a:pt x="1469" y="2493"/>
                </a:cubicBezTo>
                <a:cubicBezTo>
                  <a:pt x="1469" y="2493"/>
                  <a:pt x="1469" y="2493"/>
                  <a:pt x="1469" y="2493"/>
                </a:cubicBezTo>
                <a:cubicBezTo>
                  <a:pt x="1469" y="2493"/>
                  <a:pt x="1469" y="2492"/>
                  <a:pt x="1469" y="2492"/>
                </a:cubicBezTo>
                <a:cubicBezTo>
                  <a:pt x="1469" y="2492"/>
                  <a:pt x="1469" y="2492"/>
                  <a:pt x="1469" y="2492"/>
                </a:cubicBezTo>
                <a:cubicBezTo>
                  <a:pt x="1470" y="2492"/>
                  <a:pt x="1469" y="2491"/>
                  <a:pt x="1469" y="2491"/>
                </a:cubicBezTo>
                <a:cubicBezTo>
                  <a:pt x="1469" y="2491"/>
                  <a:pt x="1469" y="2491"/>
                  <a:pt x="1469" y="2491"/>
                </a:cubicBezTo>
                <a:cubicBezTo>
                  <a:pt x="1469" y="2491"/>
                  <a:pt x="1469" y="2491"/>
                  <a:pt x="1469" y="2491"/>
                </a:cubicBezTo>
                <a:cubicBezTo>
                  <a:pt x="1469" y="2491"/>
                  <a:pt x="1469" y="2491"/>
                  <a:pt x="1469" y="2491"/>
                </a:cubicBezTo>
                <a:cubicBezTo>
                  <a:pt x="1469" y="2491"/>
                  <a:pt x="1469" y="2491"/>
                  <a:pt x="1469" y="2491"/>
                </a:cubicBezTo>
                <a:cubicBezTo>
                  <a:pt x="1469" y="2490"/>
                  <a:pt x="1469" y="2490"/>
                  <a:pt x="1468" y="2490"/>
                </a:cubicBezTo>
                <a:cubicBezTo>
                  <a:pt x="1468" y="2490"/>
                  <a:pt x="1468" y="2490"/>
                  <a:pt x="1468" y="2490"/>
                </a:cubicBezTo>
                <a:cubicBezTo>
                  <a:pt x="1192" y="2425"/>
                  <a:pt x="1192" y="2425"/>
                  <a:pt x="1192" y="2425"/>
                </a:cubicBezTo>
                <a:cubicBezTo>
                  <a:pt x="1192" y="2421"/>
                  <a:pt x="1192" y="2421"/>
                  <a:pt x="1192" y="2421"/>
                </a:cubicBezTo>
                <a:cubicBezTo>
                  <a:pt x="1485" y="2490"/>
                  <a:pt x="1485" y="2490"/>
                  <a:pt x="1485" y="2490"/>
                </a:cubicBezTo>
                <a:cubicBezTo>
                  <a:pt x="1487" y="2496"/>
                  <a:pt x="1487" y="2496"/>
                  <a:pt x="1487" y="2496"/>
                </a:cubicBezTo>
                <a:lnTo>
                  <a:pt x="1461" y="2518"/>
                </a:lnTo>
                <a:close/>
                <a:moveTo>
                  <a:pt x="1489" y="2494"/>
                </a:moveTo>
                <a:cubicBezTo>
                  <a:pt x="1488" y="2491"/>
                  <a:pt x="1488" y="2491"/>
                  <a:pt x="1488" y="2491"/>
                </a:cubicBezTo>
                <a:cubicBezTo>
                  <a:pt x="1492" y="2492"/>
                  <a:pt x="1492" y="2492"/>
                  <a:pt x="1492" y="2492"/>
                </a:cubicBezTo>
                <a:lnTo>
                  <a:pt x="1489" y="2494"/>
                </a:lnTo>
                <a:close/>
                <a:moveTo>
                  <a:pt x="1493" y="2489"/>
                </a:moveTo>
                <a:cubicBezTo>
                  <a:pt x="1487" y="2488"/>
                  <a:pt x="1487" y="2488"/>
                  <a:pt x="1487" y="2488"/>
                </a:cubicBezTo>
                <a:cubicBezTo>
                  <a:pt x="1482" y="2471"/>
                  <a:pt x="1482" y="2471"/>
                  <a:pt x="1482" y="2471"/>
                </a:cubicBezTo>
                <a:cubicBezTo>
                  <a:pt x="1482" y="2471"/>
                  <a:pt x="1481" y="2471"/>
                  <a:pt x="1481" y="2471"/>
                </a:cubicBezTo>
                <a:cubicBezTo>
                  <a:pt x="1481" y="2471"/>
                  <a:pt x="1481" y="2471"/>
                  <a:pt x="1481" y="2471"/>
                </a:cubicBezTo>
                <a:cubicBezTo>
                  <a:pt x="1476" y="2464"/>
                  <a:pt x="1476" y="2464"/>
                  <a:pt x="1476" y="2464"/>
                </a:cubicBezTo>
                <a:cubicBezTo>
                  <a:pt x="1476" y="2463"/>
                  <a:pt x="1476" y="2463"/>
                  <a:pt x="1476" y="2463"/>
                </a:cubicBezTo>
                <a:cubicBezTo>
                  <a:pt x="1475" y="2463"/>
                  <a:pt x="1475" y="2463"/>
                  <a:pt x="1475" y="2463"/>
                </a:cubicBezTo>
                <a:cubicBezTo>
                  <a:pt x="1475" y="2463"/>
                  <a:pt x="1475" y="2463"/>
                  <a:pt x="1475" y="2463"/>
                </a:cubicBezTo>
                <a:cubicBezTo>
                  <a:pt x="1226" y="2128"/>
                  <a:pt x="1226" y="2128"/>
                  <a:pt x="1226" y="2128"/>
                </a:cubicBezTo>
                <a:cubicBezTo>
                  <a:pt x="1227" y="2117"/>
                  <a:pt x="1227" y="2117"/>
                  <a:pt x="1227" y="2117"/>
                </a:cubicBezTo>
                <a:cubicBezTo>
                  <a:pt x="1230" y="2121"/>
                  <a:pt x="1230" y="2121"/>
                  <a:pt x="1230" y="2121"/>
                </a:cubicBezTo>
                <a:cubicBezTo>
                  <a:pt x="1230" y="2128"/>
                  <a:pt x="1230" y="2128"/>
                  <a:pt x="1230" y="2128"/>
                </a:cubicBezTo>
                <a:cubicBezTo>
                  <a:pt x="1230" y="2128"/>
                  <a:pt x="1230" y="2128"/>
                  <a:pt x="1230" y="2128"/>
                </a:cubicBezTo>
                <a:cubicBezTo>
                  <a:pt x="1230" y="2128"/>
                  <a:pt x="1230" y="2128"/>
                  <a:pt x="1230" y="2128"/>
                </a:cubicBezTo>
                <a:cubicBezTo>
                  <a:pt x="1230" y="2128"/>
                  <a:pt x="1230" y="2129"/>
                  <a:pt x="1230" y="2129"/>
                </a:cubicBezTo>
                <a:cubicBezTo>
                  <a:pt x="1230" y="2129"/>
                  <a:pt x="1230" y="2129"/>
                  <a:pt x="1230" y="2129"/>
                </a:cubicBezTo>
                <a:cubicBezTo>
                  <a:pt x="1230" y="2129"/>
                  <a:pt x="1230" y="2129"/>
                  <a:pt x="1230" y="2129"/>
                </a:cubicBezTo>
                <a:cubicBezTo>
                  <a:pt x="1231" y="2129"/>
                  <a:pt x="1231" y="2129"/>
                  <a:pt x="1231" y="2129"/>
                </a:cubicBezTo>
                <a:cubicBezTo>
                  <a:pt x="1231" y="2129"/>
                  <a:pt x="1231" y="2129"/>
                  <a:pt x="1231" y="2129"/>
                </a:cubicBezTo>
                <a:cubicBezTo>
                  <a:pt x="1231" y="2129"/>
                  <a:pt x="1231" y="2129"/>
                  <a:pt x="1231" y="2129"/>
                </a:cubicBezTo>
                <a:cubicBezTo>
                  <a:pt x="1231" y="2129"/>
                  <a:pt x="1231" y="2129"/>
                  <a:pt x="1232" y="2129"/>
                </a:cubicBezTo>
                <a:cubicBezTo>
                  <a:pt x="1232" y="2129"/>
                  <a:pt x="1232" y="2129"/>
                  <a:pt x="1232" y="2129"/>
                </a:cubicBezTo>
                <a:cubicBezTo>
                  <a:pt x="1232" y="2129"/>
                  <a:pt x="1232" y="2129"/>
                  <a:pt x="1232" y="2129"/>
                </a:cubicBezTo>
                <a:cubicBezTo>
                  <a:pt x="1232" y="2129"/>
                  <a:pt x="1232" y="2129"/>
                  <a:pt x="1232" y="2129"/>
                </a:cubicBezTo>
                <a:cubicBezTo>
                  <a:pt x="1232" y="2129"/>
                  <a:pt x="1232" y="2129"/>
                  <a:pt x="1232" y="2129"/>
                </a:cubicBezTo>
                <a:cubicBezTo>
                  <a:pt x="1235" y="2126"/>
                  <a:pt x="1235" y="2126"/>
                  <a:pt x="1235" y="2126"/>
                </a:cubicBezTo>
                <a:cubicBezTo>
                  <a:pt x="1235" y="2126"/>
                  <a:pt x="1235" y="2126"/>
                  <a:pt x="1235" y="2126"/>
                </a:cubicBezTo>
                <a:cubicBezTo>
                  <a:pt x="1235" y="2126"/>
                  <a:pt x="1235" y="2126"/>
                  <a:pt x="1235" y="2126"/>
                </a:cubicBezTo>
                <a:cubicBezTo>
                  <a:pt x="1235" y="2126"/>
                  <a:pt x="1236" y="2126"/>
                  <a:pt x="1236" y="2126"/>
                </a:cubicBezTo>
                <a:cubicBezTo>
                  <a:pt x="1278" y="2084"/>
                  <a:pt x="1278" y="2084"/>
                  <a:pt x="1278" y="2084"/>
                </a:cubicBezTo>
                <a:cubicBezTo>
                  <a:pt x="1331" y="2032"/>
                  <a:pt x="1331" y="2032"/>
                  <a:pt x="1331" y="2032"/>
                </a:cubicBezTo>
                <a:cubicBezTo>
                  <a:pt x="1331" y="2032"/>
                  <a:pt x="1331" y="2032"/>
                  <a:pt x="1331" y="2032"/>
                </a:cubicBezTo>
                <a:cubicBezTo>
                  <a:pt x="1331" y="2032"/>
                  <a:pt x="1331" y="2032"/>
                  <a:pt x="1331" y="2032"/>
                </a:cubicBezTo>
                <a:cubicBezTo>
                  <a:pt x="1331" y="2031"/>
                  <a:pt x="1331" y="2031"/>
                  <a:pt x="1331" y="2031"/>
                </a:cubicBezTo>
                <a:cubicBezTo>
                  <a:pt x="1332" y="2031"/>
                  <a:pt x="1332" y="2031"/>
                  <a:pt x="1332" y="2031"/>
                </a:cubicBezTo>
                <a:cubicBezTo>
                  <a:pt x="1332" y="2030"/>
                  <a:pt x="1332" y="2030"/>
                  <a:pt x="1331" y="2030"/>
                </a:cubicBezTo>
                <a:cubicBezTo>
                  <a:pt x="1331" y="2030"/>
                  <a:pt x="1331" y="2030"/>
                  <a:pt x="1331" y="2030"/>
                </a:cubicBezTo>
                <a:cubicBezTo>
                  <a:pt x="1331" y="2030"/>
                  <a:pt x="1331" y="2030"/>
                  <a:pt x="1331" y="2030"/>
                </a:cubicBezTo>
                <a:cubicBezTo>
                  <a:pt x="1331" y="2030"/>
                  <a:pt x="1331" y="2030"/>
                  <a:pt x="1331" y="2030"/>
                </a:cubicBezTo>
                <a:cubicBezTo>
                  <a:pt x="1320" y="2019"/>
                  <a:pt x="1320" y="2019"/>
                  <a:pt x="1320" y="2019"/>
                </a:cubicBezTo>
                <a:cubicBezTo>
                  <a:pt x="1322" y="2020"/>
                  <a:pt x="1322" y="2020"/>
                  <a:pt x="1322" y="2020"/>
                </a:cubicBezTo>
                <a:cubicBezTo>
                  <a:pt x="1322" y="2020"/>
                  <a:pt x="1322" y="2020"/>
                  <a:pt x="1322" y="2020"/>
                </a:cubicBezTo>
                <a:cubicBezTo>
                  <a:pt x="1322" y="2020"/>
                  <a:pt x="1323" y="2020"/>
                  <a:pt x="1323" y="2019"/>
                </a:cubicBezTo>
                <a:cubicBezTo>
                  <a:pt x="1323" y="2019"/>
                  <a:pt x="1323" y="2019"/>
                  <a:pt x="1323" y="2019"/>
                </a:cubicBezTo>
                <a:cubicBezTo>
                  <a:pt x="1323" y="2019"/>
                  <a:pt x="1323" y="2019"/>
                  <a:pt x="1323" y="2019"/>
                </a:cubicBezTo>
                <a:cubicBezTo>
                  <a:pt x="1323" y="2019"/>
                  <a:pt x="1323" y="2019"/>
                  <a:pt x="1323" y="2019"/>
                </a:cubicBezTo>
                <a:cubicBezTo>
                  <a:pt x="1323" y="2019"/>
                  <a:pt x="1323" y="2019"/>
                  <a:pt x="1323" y="2018"/>
                </a:cubicBezTo>
                <a:cubicBezTo>
                  <a:pt x="1323" y="2018"/>
                  <a:pt x="1323" y="2018"/>
                  <a:pt x="1323" y="2018"/>
                </a:cubicBezTo>
                <a:cubicBezTo>
                  <a:pt x="1323" y="2018"/>
                  <a:pt x="1323" y="2018"/>
                  <a:pt x="1323" y="2017"/>
                </a:cubicBezTo>
                <a:cubicBezTo>
                  <a:pt x="1323" y="2017"/>
                  <a:pt x="1323" y="2017"/>
                  <a:pt x="1323" y="2017"/>
                </a:cubicBezTo>
                <a:cubicBezTo>
                  <a:pt x="1291" y="1981"/>
                  <a:pt x="1291" y="1981"/>
                  <a:pt x="1291" y="1981"/>
                </a:cubicBezTo>
                <a:cubicBezTo>
                  <a:pt x="1326" y="2013"/>
                  <a:pt x="1326" y="2013"/>
                  <a:pt x="1326" y="2013"/>
                </a:cubicBezTo>
                <a:cubicBezTo>
                  <a:pt x="1326" y="2014"/>
                  <a:pt x="1326" y="2014"/>
                  <a:pt x="1326" y="2014"/>
                </a:cubicBezTo>
                <a:cubicBezTo>
                  <a:pt x="1326" y="2014"/>
                  <a:pt x="1326" y="2014"/>
                  <a:pt x="1327" y="2014"/>
                </a:cubicBezTo>
                <a:cubicBezTo>
                  <a:pt x="1327" y="2014"/>
                  <a:pt x="1327" y="2014"/>
                  <a:pt x="1327" y="2014"/>
                </a:cubicBezTo>
                <a:cubicBezTo>
                  <a:pt x="1327" y="2014"/>
                  <a:pt x="1327" y="2014"/>
                  <a:pt x="1327" y="2014"/>
                </a:cubicBezTo>
                <a:cubicBezTo>
                  <a:pt x="1327" y="2014"/>
                  <a:pt x="1327" y="2014"/>
                  <a:pt x="1327" y="2014"/>
                </a:cubicBezTo>
                <a:cubicBezTo>
                  <a:pt x="1327" y="2014"/>
                  <a:pt x="1327" y="2014"/>
                  <a:pt x="1327" y="2014"/>
                </a:cubicBezTo>
                <a:cubicBezTo>
                  <a:pt x="1327" y="2014"/>
                  <a:pt x="1327" y="2014"/>
                  <a:pt x="1328" y="2014"/>
                </a:cubicBezTo>
                <a:cubicBezTo>
                  <a:pt x="1328" y="2014"/>
                  <a:pt x="1328" y="2014"/>
                  <a:pt x="1328" y="2013"/>
                </a:cubicBezTo>
                <a:cubicBezTo>
                  <a:pt x="1328" y="2013"/>
                  <a:pt x="1328" y="2013"/>
                  <a:pt x="1328" y="2013"/>
                </a:cubicBezTo>
                <a:cubicBezTo>
                  <a:pt x="1328" y="2013"/>
                  <a:pt x="1328" y="2013"/>
                  <a:pt x="1328" y="2013"/>
                </a:cubicBezTo>
                <a:cubicBezTo>
                  <a:pt x="1328" y="2013"/>
                  <a:pt x="1328" y="2013"/>
                  <a:pt x="1328" y="2012"/>
                </a:cubicBezTo>
                <a:cubicBezTo>
                  <a:pt x="1328" y="2012"/>
                  <a:pt x="1328" y="2012"/>
                  <a:pt x="1328" y="2012"/>
                </a:cubicBezTo>
                <a:cubicBezTo>
                  <a:pt x="1328" y="2012"/>
                  <a:pt x="1328" y="2012"/>
                  <a:pt x="1328" y="2012"/>
                </a:cubicBezTo>
                <a:cubicBezTo>
                  <a:pt x="1285" y="1882"/>
                  <a:pt x="1285" y="1882"/>
                  <a:pt x="1285" y="1882"/>
                </a:cubicBezTo>
                <a:cubicBezTo>
                  <a:pt x="1285" y="1881"/>
                  <a:pt x="1284" y="1881"/>
                  <a:pt x="1284" y="1881"/>
                </a:cubicBezTo>
                <a:cubicBezTo>
                  <a:pt x="1284" y="1881"/>
                  <a:pt x="1284" y="1881"/>
                  <a:pt x="1284" y="1881"/>
                </a:cubicBezTo>
                <a:cubicBezTo>
                  <a:pt x="1284" y="1881"/>
                  <a:pt x="1284" y="1881"/>
                  <a:pt x="1284" y="1881"/>
                </a:cubicBezTo>
                <a:cubicBezTo>
                  <a:pt x="1284" y="1881"/>
                  <a:pt x="1284" y="1881"/>
                  <a:pt x="1283" y="1881"/>
                </a:cubicBezTo>
                <a:cubicBezTo>
                  <a:pt x="1283" y="1881"/>
                  <a:pt x="1283" y="1881"/>
                  <a:pt x="1283" y="1881"/>
                </a:cubicBezTo>
                <a:cubicBezTo>
                  <a:pt x="1283" y="1881"/>
                  <a:pt x="1283" y="1881"/>
                  <a:pt x="1283" y="1881"/>
                </a:cubicBezTo>
                <a:cubicBezTo>
                  <a:pt x="1283" y="1881"/>
                  <a:pt x="1282" y="1881"/>
                  <a:pt x="1282" y="1881"/>
                </a:cubicBezTo>
                <a:cubicBezTo>
                  <a:pt x="1282" y="1881"/>
                  <a:pt x="1282" y="1881"/>
                  <a:pt x="1282" y="1881"/>
                </a:cubicBezTo>
                <a:cubicBezTo>
                  <a:pt x="1282" y="1882"/>
                  <a:pt x="1282" y="1882"/>
                  <a:pt x="1282" y="1882"/>
                </a:cubicBezTo>
                <a:cubicBezTo>
                  <a:pt x="1279" y="1874"/>
                  <a:pt x="1279" y="1874"/>
                  <a:pt x="1279" y="1874"/>
                </a:cubicBezTo>
                <a:cubicBezTo>
                  <a:pt x="1281" y="1872"/>
                  <a:pt x="1281" y="1872"/>
                  <a:pt x="1281" y="1872"/>
                </a:cubicBezTo>
                <a:cubicBezTo>
                  <a:pt x="1281" y="1872"/>
                  <a:pt x="1281" y="1872"/>
                  <a:pt x="1281" y="1872"/>
                </a:cubicBezTo>
                <a:cubicBezTo>
                  <a:pt x="1281" y="1872"/>
                  <a:pt x="1281" y="1872"/>
                  <a:pt x="1281" y="1872"/>
                </a:cubicBezTo>
                <a:cubicBezTo>
                  <a:pt x="1281" y="1871"/>
                  <a:pt x="1281" y="1871"/>
                  <a:pt x="1281" y="1871"/>
                </a:cubicBezTo>
                <a:cubicBezTo>
                  <a:pt x="1281" y="1871"/>
                  <a:pt x="1281" y="1871"/>
                  <a:pt x="1281" y="1871"/>
                </a:cubicBezTo>
                <a:cubicBezTo>
                  <a:pt x="1241" y="1751"/>
                  <a:pt x="1241" y="1751"/>
                  <a:pt x="1241" y="1751"/>
                </a:cubicBezTo>
                <a:cubicBezTo>
                  <a:pt x="1241" y="1751"/>
                  <a:pt x="1241" y="1751"/>
                  <a:pt x="1241" y="1751"/>
                </a:cubicBezTo>
                <a:cubicBezTo>
                  <a:pt x="1241" y="1751"/>
                  <a:pt x="1241" y="1751"/>
                  <a:pt x="1241" y="1751"/>
                </a:cubicBezTo>
                <a:cubicBezTo>
                  <a:pt x="1241" y="1751"/>
                  <a:pt x="1241" y="1751"/>
                  <a:pt x="1241" y="1751"/>
                </a:cubicBezTo>
                <a:cubicBezTo>
                  <a:pt x="1241" y="1750"/>
                  <a:pt x="1241" y="1750"/>
                  <a:pt x="1240" y="1750"/>
                </a:cubicBezTo>
                <a:cubicBezTo>
                  <a:pt x="1240" y="1750"/>
                  <a:pt x="1240" y="1750"/>
                  <a:pt x="1240" y="1750"/>
                </a:cubicBezTo>
                <a:cubicBezTo>
                  <a:pt x="1240" y="1750"/>
                  <a:pt x="1240" y="1750"/>
                  <a:pt x="1240" y="1750"/>
                </a:cubicBezTo>
                <a:cubicBezTo>
                  <a:pt x="1240" y="1750"/>
                  <a:pt x="1240" y="1750"/>
                  <a:pt x="1240" y="1750"/>
                </a:cubicBezTo>
                <a:cubicBezTo>
                  <a:pt x="1240" y="1750"/>
                  <a:pt x="1240" y="1750"/>
                  <a:pt x="1240" y="1750"/>
                </a:cubicBezTo>
                <a:cubicBezTo>
                  <a:pt x="1240" y="1750"/>
                  <a:pt x="1239" y="1750"/>
                  <a:pt x="1239" y="1750"/>
                </a:cubicBezTo>
                <a:cubicBezTo>
                  <a:pt x="1239" y="1750"/>
                  <a:pt x="1239" y="1750"/>
                  <a:pt x="1239" y="1750"/>
                </a:cubicBezTo>
                <a:cubicBezTo>
                  <a:pt x="1239" y="1750"/>
                  <a:pt x="1239" y="1750"/>
                  <a:pt x="1239" y="1750"/>
                </a:cubicBezTo>
                <a:cubicBezTo>
                  <a:pt x="1239" y="1750"/>
                  <a:pt x="1239" y="1750"/>
                  <a:pt x="1239" y="1750"/>
                </a:cubicBezTo>
                <a:cubicBezTo>
                  <a:pt x="1239" y="1750"/>
                  <a:pt x="1239" y="1750"/>
                  <a:pt x="1239" y="1750"/>
                </a:cubicBezTo>
                <a:cubicBezTo>
                  <a:pt x="1239" y="1750"/>
                  <a:pt x="1239" y="1751"/>
                  <a:pt x="1239" y="1751"/>
                </a:cubicBezTo>
                <a:cubicBezTo>
                  <a:pt x="1238" y="1751"/>
                  <a:pt x="1238" y="1751"/>
                  <a:pt x="1238" y="1751"/>
                </a:cubicBezTo>
                <a:cubicBezTo>
                  <a:pt x="1238" y="1751"/>
                  <a:pt x="1238" y="1751"/>
                  <a:pt x="1238" y="1751"/>
                </a:cubicBezTo>
                <a:cubicBezTo>
                  <a:pt x="1238" y="1751"/>
                  <a:pt x="1238" y="1751"/>
                  <a:pt x="1238" y="1751"/>
                </a:cubicBezTo>
                <a:cubicBezTo>
                  <a:pt x="1238" y="1751"/>
                  <a:pt x="1238" y="1751"/>
                  <a:pt x="1238" y="1751"/>
                </a:cubicBezTo>
                <a:cubicBezTo>
                  <a:pt x="1238" y="1752"/>
                  <a:pt x="1238" y="1752"/>
                  <a:pt x="1238" y="1752"/>
                </a:cubicBezTo>
                <a:cubicBezTo>
                  <a:pt x="1235" y="1744"/>
                  <a:pt x="1235" y="1744"/>
                  <a:pt x="1235" y="1744"/>
                </a:cubicBezTo>
                <a:cubicBezTo>
                  <a:pt x="1236" y="1723"/>
                  <a:pt x="1236" y="1723"/>
                  <a:pt x="1236" y="1723"/>
                </a:cubicBezTo>
                <a:lnTo>
                  <a:pt x="1493" y="2489"/>
                </a:lnTo>
                <a:close/>
                <a:moveTo>
                  <a:pt x="1233" y="1712"/>
                </a:moveTo>
                <a:cubicBezTo>
                  <a:pt x="1230" y="1711"/>
                  <a:pt x="1230" y="1711"/>
                  <a:pt x="1230" y="1711"/>
                </a:cubicBezTo>
                <a:cubicBezTo>
                  <a:pt x="1227" y="1695"/>
                  <a:pt x="1227" y="1695"/>
                  <a:pt x="1227" y="1695"/>
                </a:cubicBezTo>
                <a:cubicBezTo>
                  <a:pt x="1228" y="1673"/>
                  <a:pt x="1228" y="1673"/>
                  <a:pt x="1228" y="1673"/>
                </a:cubicBezTo>
                <a:cubicBezTo>
                  <a:pt x="1233" y="1702"/>
                  <a:pt x="1233" y="1702"/>
                  <a:pt x="1233" y="1702"/>
                </a:cubicBezTo>
                <a:cubicBezTo>
                  <a:pt x="1233" y="1702"/>
                  <a:pt x="1233" y="1702"/>
                  <a:pt x="1233" y="1702"/>
                </a:cubicBezTo>
                <a:cubicBezTo>
                  <a:pt x="1233" y="1702"/>
                  <a:pt x="1233" y="1703"/>
                  <a:pt x="1234" y="1703"/>
                </a:cubicBezTo>
                <a:cubicBezTo>
                  <a:pt x="1234" y="1703"/>
                  <a:pt x="1234" y="1703"/>
                  <a:pt x="1234" y="1703"/>
                </a:cubicBezTo>
                <a:cubicBezTo>
                  <a:pt x="1234" y="1703"/>
                  <a:pt x="1234" y="1703"/>
                  <a:pt x="1234" y="1703"/>
                </a:cubicBezTo>
                <a:cubicBezTo>
                  <a:pt x="1234" y="1703"/>
                  <a:pt x="1234" y="1703"/>
                  <a:pt x="1235" y="1703"/>
                </a:cubicBezTo>
                <a:cubicBezTo>
                  <a:pt x="1235" y="1703"/>
                  <a:pt x="1235" y="1703"/>
                  <a:pt x="1235" y="1703"/>
                </a:cubicBezTo>
                <a:cubicBezTo>
                  <a:pt x="1235" y="1703"/>
                  <a:pt x="1235" y="1703"/>
                  <a:pt x="1235" y="1703"/>
                </a:cubicBezTo>
                <a:cubicBezTo>
                  <a:pt x="1235" y="1703"/>
                  <a:pt x="1235" y="1703"/>
                  <a:pt x="1235" y="1703"/>
                </a:cubicBezTo>
                <a:cubicBezTo>
                  <a:pt x="1235" y="1703"/>
                  <a:pt x="1235" y="1703"/>
                  <a:pt x="1235" y="1703"/>
                </a:cubicBezTo>
                <a:cubicBezTo>
                  <a:pt x="1236" y="1703"/>
                  <a:pt x="1236" y="1702"/>
                  <a:pt x="1236" y="1702"/>
                </a:cubicBezTo>
                <a:cubicBezTo>
                  <a:pt x="1236" y="1702"/>
                  <a:pt x="1236" y="1702"/>
                  <a:pt x="1236" y="1702"/>
                </a:cubicBezTo>
                <a:cubicBezTo>
                  <a:pt x="1333" y="1406"/>
                  <a:pt x="1333" y="1406"/>
                  <a:pt x="1333" y="1406"/>
                </a:cubicBezTo>
                <a:cubicBezTo>
                  <a:pt x="1333" y="1406"/>
                  <a:pt x="1333" y="1405"/>
                  <a:pt x="1333" y="1405"/>
                </a:cubicBezTo>
                <a:cubicBezTo>
                  <a:pt x="1333" y="1405"/>
                  <a:pt x="1333" y="1405"/>
                  <a:pt x="1333" y="1405"/>
                </a:cubicBezTo>
                <a:cubicBezTo>
                  <a:pt x="1333" y="1405"/>
                  <a:pt x="1333" y="1405"/>
                  <a:pt x="1333" y="1404"/>
                </a:cubicBezTo>
                <a:cubicBezTo>
                  <a:pt x="1332" y="1404"/>
                  <a:pt x="1332" y="1404"/>
                  <a:pt x="1332" y="1404"/>
                </a:cubicBezTo>
                <a:cubicBezTo>
                  <a:pt x="1332" y="1404"/>
                  <a:pt x="1332" y="1404"/>
                  <a:pt x="1332" y="1404"/>
                </a:cubicBezTo>
                <a:cubicBezTo>
                  <a:pt x="1332" y="1404"/>
                  <a:pt x="1332" y="1404"/>
                  <a:pt x="1332" y="1404"/>
                </a:cubicBezTo>
                <a:cubicBezTo>
                  <a:pt x="1331" y="1404"/>
                  <a:pt x="1331" y="1404"/>
                  <a:pt x="1331" y="1404"/>
                </a:cubicBezTo>
                <a:cubicBezTo>
                  <a:pt x="1331" y="1404"/>
                  <a:pt x="1331" y="1404"/>
                  <a:pt x="1331" y="1404"/>
                </a:cubicBezTo>
                <a:cubicBezTo>
                  <a:pt x="1324" y="1412"/>
                  <a:pt x="1324" y="1412"/>
                  <a:pt x="1324" y="1412"/>
                </a:cubicBezTo>
                <a:cubicBezTo>
                  <a:pt x="1324" y="1410"/>
                  <a:pt x="1324" y="1410"/>
                  <a:pt x="1324" y="1410"/>
                </a:cubicBezTo>
                <a:cubicBezTo>
                  <a:pt x="1336" y="1397"/>
                  <a:pt x="1336" y="1397"/>
                  <a:pt x="1336" y="1397"/>
                </a:cubicBezTo>
                <a:cubicBezTo>
                  <a:pt x="1336" y="1397"/>
                  <a:pt x="1336" y="1397"/>
                  <a:pt x="1336" y="1397"/>
                </a:cubicBezTo>
                <a:cubicBezTo>
                  <a:pt x="1336" y="1397"/>
                  <a:pt x="1336" y="1397"/>
                  <a:pt x="1336" y="1397"/>
                </a:cubicBezTo>
                <a:cubicBezTo>
                  <a:pt x="1472" y="983"/>
                  <a:pt x="1472" y="983"/>
                  <a:pt x="1472" y="983"/>
                </a:cubicBezTo>
                <a:cubicBezTo>
                  <a:pt x="1472" y="983"/>
                  <a:pt x="1472" y="982"/>
                  <a:pt x="1472" y="982"/>
                </a:cubicBezTo>
                <a:cubicBezTo>
                  <a:pt x="1472" y="982"/>
                  <a:pt x="1472" y="982"/>
                  <a:pt x="1472" y="982"/>
                </a:cubicBezTo>
                <a:cubicBezTo>
                  <a:pt x="1472" y="982"/>
                  <a:pt x="1472" y="982"/>
                  <a:pt x="1472" y="982"/>
                </a:cubicBezTo>
                <a:cubicBezTo>
                  <a:pt x="1472" y="982"/>
                  <a:pt x="1472" y="982"/>
                  <a:pt x="1472" y="982"/>
                </a:cubicBezTo>
                <a:cubicBezTo>
                  <a:pt x="1471" y="981"/>
                  <a:pt x="1471" y="981"/>
                  <a:pt x="1471" y="981"/>
                </a:cubicBezTo>
                <a:cubicBezTo>
                  <a:pt x="1473" y="978"/>
                  <a:pt x="1473" y="978"/>
                  <a:pt x="1473" y="978"/>
                </a:cubicBezTo>
                <a:lnTo>
                  <a:pt x="1233" y="1712"/>
                </a:lnTo>
                <a:close/>
                <a:moveTo>
                  <a:pt x="1471" y="976"/>
                </a:moveTo>
                <a:cubicBezTo>
                  <a:pt x="1471" y="976"/>
                  <a:pt x="1471" y="976"/>
                  <a:pt x="1471" y="976"/>
                </a:cubicBezTo>
                <a:cubicBezTo>
                  <a:pt x="1471" y="976"/>
                  <a:pt x="1471" y="976"/>
                  <a:pt x="1471" y="976"/>
                </a:cubicBezTo>
                <a:cubicBezTo>
                  <a:pt x="1471" y="975"/>
                  <a:pt x="1471" y="976"/>
                  <a:pt x="1471" y="975"/>
                </a:cubicBezTo>
                <a:cubicBezTo>
                  <a:pt x="1471" y="975"/>
                  <a:pt x="1471" y="975"/>
                  <a:pt x="1471" y="975"/>
                </a:cubicBezTo>
                <a:cubicBezTo>
                  <a:pt x="1471" y="975"/>
                  <a:pt x="1470" y="975"/>
                  <a:pt x="1470" y="975"/>
                </a:cubicBezTo>
                <a:cubicBezTo>
                  <a:pt x="1470" y="975"/>
                  <a:pt x="1470" y="975"/>
                  <a:pt x="1470" y="975"/>
                </a:cubicBezTo>
                <a:cubicBezTo>
                  <a:pt x="1470" y="975"/>
                  <a:pt x="1469" y="975"/>
                  <a:pt x="1469" y="976"/>
                </a:cubicBezTo>
                <a:cubicBezTo>
                  <a:pt x="1469" y="976"/>
                  <a:pt x="1469" y="976"/>
                  <a:pt x="1469" y="976"/>
                </a:cubicBezTo>
                <a:cubicBezTo>
                  <a:pt x="1347" y="1121"/>
                  <a:pt x="1347" y="1121"/>
                  <a:pt x="1347" y="1121"/>
                </a:cubicBezTo>
                <a:cubicBezTo>
                  <a:pt x="1347" y="1120"/>
                  <a:pt x="1347" y="1120"/>
                  <a:pt x="1347" y="1120"/>
                </a:cubicBezTo>
                <a:cubicBezTo>
                  <a:pt x="1352" y="1115"/>
                  <a:pt x="1352" y="1115"/>
                  <a:pt x="1352" y="1115"/>
                </a:cubicBezTo>
                <a:cubicBezTo>
                  <a:pt x="1352" y="1115"/>
                  <a:pt x="1352" y="1115"/>
                  <a:pt x="1352" y="1115"/>
                </a:cubicBezTo>
                <a:cubicBezTo>
                  <a:pt x="1477" y="966"/>
                  <a:pt x="1477" y="966"/>
                  <a:pt x="1477" y="966"/>
                </a:cubicBezTo>
                <a:lnTo>
                  <a:pt x="1471" y="976"/>
                </a:lnTo>
                <a:close/>
                <a:moveTo>
                  <a:pt x="1353" y="1109"/>
                </a:moveTo>
                <a:cubicBezTo>
                  <a:pt x="1354" y="1107"/>
                  <a:pt x="1354" y="1107"/>
                  <a:pt x="1354" y="1107"/>
                </a:cubicBezTo>
                <a:cubicBezTo>
                  <a:pt x="1473" y="964"/>
                  <a:pt x="1473" y="964"/>
                  <a:pt x="1473" y="964"/>
                </a:cubicBezTo>
                <a:cubicBezTo>
                  <a:pt x="1473" y="964"/>
                  <a:pt x="1473" y="964"/>
                  <a:pt x="1473" y="964"/>
                </a:cubicBezTo>
                <a:cubicBezTo>
                  <a:pt x="1474" y="963"/>
                  <a:pt x="1474" y="963"/>
                  <a:pt x="1474" y="963"/>
                </a:cubicBezTo>
                <a:cubicBezTo>
                  <a:pt x="1474" y="963"/>
                  <a:pt x="1474" y="963"/>
                  <a:pt x="1474" y="963"/>
                </a:cubicBezTo>
                <a:cubicBezTo>
                  <a:pt x="1474" y="963"/>
                  <a:pt x="1474" y="962"/>
                  <a:pt x="1474" y="962"/>
                </a:cubicBezTo>
                <a:cubicBezTo>
                  <a:pt x="1473" y="962"/>
                  <a:pt x="1473" y="962"/>
                  <a:pt x="1473" y="962"/>
                </a:cubicBezTo>
                <a:cubicBezTo>
                  <a:pt x="1473" y="962"/>
                  <a:pt x="1473" y="962"/>
                  <a:pt x="1473" y="962"/>
                </a:cubicBezTo>
                <a:cubicBezTo>
                  <a:pt x="1473" y="962"/>
                  <a:pt x="1473" y="962"/>
                  <a:pt x="1473" y="962"/>
                </a:cubicBezTo>
                <a:cubicBezTo>
                  <a:pt x="1473" y="962"/>
                  <a:pt x="1473" y="961"/>
                  <a:pt x="1472" y="961"/>
                </a:cubicBezTo>
                <a:cubicBezTo>
                  <a:pt x="1472" y="961"/>
                  <a:pt x="1472" y="961"/>
                  <a:pt x="1472" y="961"/>
                </a:cubicBezTo>
                <a:cubicBezTo>
                  <a:pt x="1472" y="961"/>
                  <a:pt x="1472" y="962"/>
                  <a:pt x="1472" y="962"/>
                </a:cubicBezTo>
                <a:cubicBezTo>
                  <a:pt x="1374" y="1009"/>
                  <a:pt x="1374" y="1009"/>
                  <a:pt x="1374" y="1009"/>
                </a:cubicBezTo>
                <a:cubicBezTo>
                  <a:pt x="1374" y="1009"/>
                  <a:pt x="1374" y="1009"/>
                  <a:pt x="1374" y="1009"/>
                </a:cubicBezTo>
                <a:cubicBezTo>
                  <a:pt x="1373" y="1009"/>
                  <a:pt x="1373" y="1009"/>
                  <a:pt x="1373" y="1009"/>
                </a:cubicBezTo>
                <a:cubicBezTo>
                  <a:pt x="1373" y="1009"/>
                  <a:pt x="1373" y="1009"/>
                  <a:pt x="1373" y="1009"/>
                </a:cubicBezTo>
                <a:cubicBezTo>
                  <a:pt x="1373" y="1009"/>
                  <a:pt x="1373" y="1009"/>
                  <a:pt x="1373" y="1009"/>
                </a:cubicBezTo>
                <a:cubicBezTo>
                  <a:pt x="1373" y="1010"/>
                  <a:pt x="1373" y="1010"/>
                  <a:pt x="1373" y="1010"/>
                </a:cubicBezTo>
                <a:cubicBezTo>
                  <a:pt x="1373" y="1010"/>
                  <a:pt x="1373" y="1010"/>
                  <a:pt x="1373" y="1010"/>
                </a:cubicBezTo>
                <a:cubicBezTo>
                  <a:pt x="1351" y="1106"/>
                  <a:pt x="1351" y="1106"/>
                  <a:pt x="1351" y="1106"/>
                </a:cubicBezTo>
                <a:cubicBezTo>
                  <a:pt x="1349" y="1114"/>
                  <a:pt x="1349" y="1114"/>
                  <a:pt x="1349" y="1114"/>
                </a:cubicBezTo>
                <a:cubicBezTo>
                  <a:pt x="1349" y="1115"/>
                  <a:pt x="1349" y="1115"/>
                  <a:pt x="1349" y="1115"/>
                </a:cubicBezTo>
                <a:cubicBezTo>
                  <a:pt x="1420" y="797"/>
                  <a:pt x="1420" y="797"/>
                  <a:pt x="1420" y="797"/>
                </a:cubicBezTo>
                <a:cubicBezTo>
                  <a:pt x="1420" y="798"/>
                  <a:pt x="1420" y="798"/>
                  <a:pt x="1420" y="798"/>
                </a:cubicBezTo>
                <a:cubicBezTo>
                  <a:pt x="1403" y="876"/>
                  <a:pt x="1403" y="876"/>
                  <a:pt x="1403" y="876"/>
                </a:cubicBezTo>
                <a:cubicBezTo>
                  <a:pt x="1403" y="876"/>
                  <a:pt x="1403" y="876"/>
                  <a:pt x="1403" y="876"/>
                </a:cubicBezTo>
                <a:cubicBezTo>
                  <a:pt x="1403" y="876"/>
                  <a:pt x="1403" y="876"/>
                  <a:pt x="1403" y="876"/>
                </a:cubicBezTo>
                <a:cubicBezTo>
                  <a:pt x="1403" y="877"/>
                  <a:pt x="1403" y="877"/>
                  <a:pt x="1403" y="877"/>
                </a:cubicBezTo>
                <a:cubicBezTo>
                  <a:pt x="1403" y="877"/>
                  <a:pt x="1403" y="877"/>
                  <a:pt x="1403" y="877"/>
                </a:cubicBezTo>
                <a:cubicBezTo>
                  <a:pt x="1403" y="877"/>
                  <a:pt x="1403" y="877"/>
                  <a:pt x="1403" y="877"/>
                </a:cubicBezTo>
                <a:cubicBezTo>
                  <a:pt x="1404" y="877"/>
                  <a:pt x="1404" y="878"/>
                  <a:pt x="1404" y="878"/>
                </a:cubicBezTo>
                <a:cubicBezTo>
                  <a:pt x="1404" y="878"/>
                  <a:pt x="1404" y="878"/>
                  <a:pt x="1404" y="878"/>
                </a:cubicBezTo>
                <a:cubicBezTo>
                  <a:pt x="1404" y="878"/>
                  <a:pt x="1404" y="878"/>
                  <a:pt x="1404" y="878"/>
                </a:cubicBezTo>
                <a:cubicBezTo>
                  <a:pt x="1404" y="878"/>
                  <a:pt x="1404" y="878"/>
                  <a:pt x="1404" y="878"/>
                </a:cubicBezTo>
                <a:cubicBezTo>
                  <a:pt x="1405" y="878"/>
                  <a:pt x="1405" y="878"/>
                  <a:pt x="1405" y="877"/>
                </a:cubicBezTo>
                <a:cubicBezTo>
                  <a:pt x="1405" y="877"/>
                  <a:pt x="1405" y="877"/>
                  <a:pt x="1405" y="877"/>
                </a:cubicBezTo>
                <a:cubicBezTo>
                  <a:pt x="1405" y="877"/>
                  <a:pt x="1405" y="877"/>
                  <a:pt x="1405" y="877"/>
                </a:cubicBezTo>
                <a:cubicBezTo>
                  <a:pt x="1436" y="840"/>
                  <a:pt x="1436" y="840"/>
                  <a:pt x="1436" y="840"/>
                </a:cubicBezTo>
                <a:cubicBezTo>
                  <a:pt x="1436" y="841"/>
                  <a:pt x="1436" y="841"/>
                  <a:pt x="1436" y="841"/>
                </a:cubicBezTo>
                <a:cubicBezTo>
                  <a:pt x="1401" y="883"/>
                  <a:pt x="1401" y="883"/>
                  <a:pt x="1401" y="883"/>
                </a:cubicBezTo>
                <a:cubicBezTo>
                  <a:pt x="1401" y="883"/>
                  <a:pt x="1401" y="883"/>
                  <a:pt x="1401" y="883"/>
                </a:cubicBezTo>
                <a:cubicBezTo>
                  <a:pt x="1401" y="884"/>
                  <a:pt x="1401" y="884"/>
                  <a:pt x="1401" y="884"/>
                </a:cubicBezTo>
                <a:cubicBezTo>
                  <a:pt x="1377" y="993"/>
                  <a:pt x="1377" y="993"/>
                  <a:pt x="1377" y="993"/>
                </a:cubicBezTo>
                <a:cubicBezTo>
                  <a:pt x="1377" y="993"/>
                  <a:pt x="1377" y="993"/>
                  <a:pt x="1377" y="993"/>
                </a:cubicBezTo>
                <a:cubicBezTo>
                  <a:pt x="1377" y="993"/>
                  <a:pt x="1377" y="993"/>
                  <a:pt x="1377" y="993"/>
                </a:cubicBezTo>
                <a:cubicBezTo>
                  <a:pt x="1377" y="993"/>
                  <a:pt x="1377" y="993"/>
                  <a:pt x="1377" y="993"/>
                </a:cubicBezTo>
                <a:cubicBezTo>
                  <a:pt x="1377" y="993"/>
                  <a:pt x="1377" y="993"/>
                  <a:pt x="1377" y="994"/>
                </a:cubicBezTo>
                <a:cubicBezTo>
                  <a:pt x="1377" y="994"/>
                  <a:pt x="1377" y="994"/>
                  <a:pt x="1377" y="994"/>
                </a:cubicBezTo>
                <a:cubicBezTo>
                  <a:pt x="1377" y="994"/>
                  <a:pt x="1377" y="994"/>
                  <a:pt x="1377" y="994"/>
                </a:cubicBezTo>
                <a:cubicBezTo>
                  <a:pt x="1377" y="994"/>
                  <a:pt x="1377" y="994"/>
                  <a:pt x="1377" y="994"/>
                </a:cubicBezTo>
                <a:cubicBezTo>
                  <a:pt x="1377" y="994"/>
                  <a:pt x="1377" y="994"/>
                  <a:pt x="1377" y="994"/>
                </a:cubicBezTo>
                <a:cubicBezTo>
                  <a:pt x="1377" y="994"/>
                  <a:pt x="1377" y="994"/>
                  <a:pt x="1377" y="994"/>
                </a:cubicBezTo>
                <a:cubicBezTo>
                  <a:pt x="1378" y="994"/>
                  <a:pt x="1378" y="994"/>
                  <a:pt x="1378" y="994"/>
                </a:cubicBezTo>
                <a:cubicBezTo>
                  <a:pt x="1378" y="994"/>
                  <a:pt x="1378" y="994"/>
                  <a:pt x="1378" y="994"/>
                </a:cubicBezTo>
                <a:cubicBezTo>
                  <a:pt x="1378" y="994"/>
                  <a:pt x="1378" y="994"/>
                  <a:pt x="1378" y="994"/>
                </a:cubicBezTo>
                <a:cubicBezTo>
                  <a:pt x="1378" y="994"/>
                  <a:pt x="1378" y="994"/>
                  <a:pt x="1378" y="994"/>
                </a:cubicBezTo>
                <a:cubicBezTo>
                  <a:pt x="1378" y="994"/>
                  <a:pt x="1378" y="994"/>
                  <a:pt x="1378" y="994"/>
                </a:cubicBezTo>
                <a:cubicBezTo>
                  <a:pt x="1378" y="994"/>
                  <a:pt x="1379" y="994"/>
                  <a:pt x="1379" y="994"/>
                </a:cubicBezTo>
                <a:cubicBezTo>
                  <a:pt x="1379" y="994"/>
                  <a:pt x="1379" y="994"/>
                  <a:pt x="1379" y="994"/>
                </a:cubicBezTo>
                <a:cubicBezTo>
                  <a:pt x="1379" y="994"/>
                  <a:pt x="1379" y="994"/>
                  <a:pt x="1379" y="994"/>
                </a:cubicBezTo>
                <a:cubicBezTo>
                  <a:pt x="1381" y="991"/>
                  <a:pt x="1381" y="991"/>
                  <a:pt x="1381" y="991"/>
                </a:cubicBezTo>
                <a:cubicBezTo>
                  <a:pt x="1381" y="991"/>
                  <a:pt x="1381" y="992"/>
                  <a:pt x="1381" y="992"/>
                </a:cubicBezTo>
                <a:cubicBezTo>
                  <a:pt x="1381" y="992"/>
                  <a:pt x="1381" y="992"/>
                  <a:pt x="1381" y="992"/>
                </a:cubicBezTo>
                <a:cubicBezTo>
                  <a:pt x="1381" y="992"/>
                  <a:pt x="1381" y="992"/>
                  <a:pt x="1381" y="993"/>
                </a:cubicBezTo>
                <a:cubicBezTo>
                  <a:pt x="1381" y="993"/>
                  <a:pt x="1381" y="993"/>
                  <a:pt x="1381" y="993"/>
                </a:cubicBezTo>
                <a:cubicBezTo>
                  <a:pt x="1381" y="993"/>
                  <a:pt x="1381" y="993"/>
                  <a:pt x="1381" y="993"/>
                </a:cubicBezTo>
                <a:cubicBezTo>
                  <a:pt x="1381" y="993"/>
                  <a:pt x="1381" y="993"/>
                  <a:pt x="1381" y="993"/>
                </a:cubicBezTo>
                <a:cubicBezTo>
                  <a:pt x="1381" y="993"/>
                  <a:pt x="1382" y="993"/>
                  <a:pt x="1382" y="993"/>
                </a:cubicBezTo>
                <a:cubicBezTo>
                  <a:pt x="1382" y="993"/>
                  <a:pt x="1382" y="993"/>
                  <a:pt x="1383" y="993"/>
                </a:cubicBezTo>
                <a:cubicBezTo>
                  <a:pt x="1383" y="993"/>
                  <a:pt x="1383" y="993"/>
                  <a:pt x="1383" y="993"/>
                </a:cubicBezTo>
                <a:cubicBezTo>
                  <a:pt x="1383" y="993"/>
                  <a:pt x="1383" y="993"/>
                  <a:pt x="1383" y="993"/>
                </a:cubicBezTo>
                <a:cubicBezTo>
                  <a:pt x="1458" y="901"/>
                  <a:pt x="1458" y="901"/>
                  <a:pt x="1458" y="901"/>
                </a:cubicBezTo>
                <a:cubicBezTo>
                  <a:pt x="1459" y="902"/>
                  <a:pt x="1459" y="902"/>
                  <a:pt x="1459" y="902"/>
                </a:cubicBezTo>
                <a:cubicBezTo>
                  <a:pt x="1379" y="999"/>
                  <a:pt x="1379" y="999"/>
                  <a:pt x="1379" y="999"/>
                </a:cubicBezTo>
                <a:cubicBezTo>
                  <a:pt x="1379" y="999"/>
                  <a:pt x="1379" y="999"/>
                  <a:pt x="1379" y="999"/>
                </a:cubicBezTo>
                <a:cubicBezTo>
                  <a:pt x="1379" y="999"/>
                  <a:pt x="1379" y="999"/>
                  <a:pt x="1379" y="999"/>
                </a:cubicBezTo>
                <a:cubicBezTo>
                  <a:pt x="1379" y="999"/>
                  <a:pt x="1379" y="999"/>
                  <a:pt x="1379" y="1000"/>
                </a:cubicBezTo>
                <a:cubicBezTo>
                  <a:pt x="1379" y="1000"/>
                  <a:pt x="1379" y="1001"/>
                  <a:pt x="1379" y="1001"/>
                </a:cubicBezTo>
                <a:cubicBezTo>
                  <a:pt x="1379" y="1001"/>
                  <a:pt x="1380" y="1001"/>
                  <a:pt x="1380" y="1001"/>
                </a:cubicBezTo>
                <a:cubicBezTo>
                  <a:pt x="1380" y="1001"/>
                  <a:pt x="1381" y="1001"/>
                  <a:pt x="1381" y="1001"/>
                </a:cubicBezTo>
                <a:cubicBezTo>
                  <a:pt x="1478" y="954"/>
                  <a:pt x="1478" y="954"/>
                  <a:pt x="1478" y="954"/>
                </a:cubicBezTo>
                <a:cubicBezTo>
                  <a:pt x="1480" y="958"/>
                  <a:pt x="1480" y="958"/>
                  <a:pt x="1480" y="958"/>
                </a:cubicBezTo>
                <a:lnTo>
                  <a:pt x="1353" y="1109"/>
                </a:lnTo>
                <a:close/>
                <a:moveTo>
                  <a:pt x="1355" y="1100"/>
                </a:moveTo>
                <a:cubicBezTo>
                  <a:pt x="1375" y="1011"/>
                  <a:pt x="1375" y="1011"/>
                  <a:pt x="1375" y="1011"/>
                </a:cubicBezTo>
                <a:cubicBezTo>
                  <a:pt x="1467" y="967"/>
                  <a:pt x="1467" y="967"/>
                  <a:pt x="1467" y="967"/>
                </a:cubicBezTo>
                <a:lnTo>
                  <a:pt x="1355" y="1100"/>
                </a:lnTo>
                <a:close/>
                <a:moveTo>
                  <a:pt x="1481" y="953"/>
                </a:moveTo>
                <a:cubicBezTo>
                  <a:pt x="1480" y="951"/>
                  <a:pt x="1480" y="951"/>
                  <a:pt x="1480" y="951"/>
                </a:cubicBezTo>
                <a:cubicBezTo>
                  <a:pt x="1500" y="856"/>
                  <a:pt x="1500" y="856"/>
                  <a:pt x="1500" y="856"/>
                </a:cubicBezTo>
                <a:cubicBezTo>
                  <a:pt x="1500" y="856"/>
                  <a:pt x="1500" y="856"/>
                  <a:pt x="1500" y="856"/>
                </a:cubicBezTo>
                <a:cubicBezTo>
                  <a:pt x="1500" y="855"/>
                  <a:pt x="1500" y="855"/>
                  <a:pt x="1500" y="855"/>
                </a:cubicBezTo>
                <a:cubicBezTo>
                  <a:pt x="1500" y="855"/>
                  <a:pt x="1500" y="855"/>
                  <a:pt x="1500" y="855"/>
                </a:cubicBezTo>
                <a:cubicBezTo>
                  <a:pt x="1500" y="855"/>
                  <a:pt x="1500" y="854"/>
                  <a:pt x="1500" y="854"/>
                </a:cubicBezTo>
                <a:cubicBezTo>
                  <a:pt x="1500" y="854"/>
                  <a:pt x="1500" y="854"/>
                  <a:pt x="1500" y="854"/>
                </a:cubicBezTo>
                <a:cubicBezTo>
                  <a:pt x="1500" y="854"/>
                  <a:pt x="1500" y="854"/>
                  <a:pt x="1499" y="854"/>
                </a:cubicBezTo>
                <a:cubicBezTo>
                  <a:pt x="1499" y="854"/>
                  <a:pt x="1499" y="854"/>
                  <a:pt x="1499" y="854"/>
                </a:cubicBezTo>
                <a:cubicBezTo>
                  <a:pt x="1499" y="854"/>
                  <a:pt x="1499" y="854"/>
                  <a:pt x="1499" y="854"/>
                </a:cubicBezTo>
                <a:cubicBezTo>
                  <a:pt x="1499" y="854"/>
                  <a:pt x="1498" y="854"/>
                  <a:pt x="1498" y="855"/>
                </a:cubicBezTo>
                <a:cubicBezTo>
                  <a:pt x="1498" y="855"/>
                  <a:pt x="1498" y="855"/>
                  <a:pt x="1498" y="855"/>
                </a:cubicBezTo>
                <a:cubicBezTo>
                  <a:pt x="1493" y="861"/>
                  <a:pt x="1493" y="861"/>
                  <a:pt x="1493" y="861"/>
                </a:cubicBezTo>
                <a:cubicBezTo>
                  <a:pt x="1493" y="859"/>
                  <a:pt x="1493" y="859"/>
                  <a:pt x="1493" y="859"/>
                </a:cubicBezTo>
                <a:cubicBezTo>
                  <a:pt x="1502" y="848"/>
                  <a:pt x="1502" y="848"/>
                  <a:pt x="1502" y="848"/>
                </a:cubicBezTo>
                <a:cubicBezTo>
                  <a:pt x="1502" y="848"/>
                  <a:pt x="1502" y="848"/>
                  <a:pt x="1502" y="848"/>
                </a:cubicBezTo>
                <a:cubicBezTo>
                  <a:pt x="1502" y="848"/>
                  <a:pt x="1502" y="848"/>
                  <a:pt x="1502" y="848"/>
                </a:cubicBezTo>
                <a:cubicBezTo>
                  <a:pt x="1513" y="797"/>
                  <a:pt x="1513" y="797"/>
                  <a:pt x="1513" y="797"/>
                </a:cubicBezTo>
                <a:cubicBezTo>
                  <a:pt x="1514" y="798"/>
                  <a:pt x="1514" y="798"/>
                  <a:pt x="1514" y="798"/>
                </a:cubicBezTo>
                <a:lnTo>
                  <a:pt x="1481" y="953"/>
                </a:lnTo>
                <a:close/>
                <a:moveTo>
                  <a:pt x="1514" y="795"/>
                </a:moveTo>
                <a:cubicBezTo>
                  <a:pt x="1513" y="795"/>
                  <a:pt x="1513" y="795"/>
                  <a:pt x="1513" y="795"/>
                </a:cubicBezTo>
                <a:cubicBezTo>
                  <a:pt x="1514" y="791"/>
                  <a:pt x="1514" y="791"/>
                  <a:pt x="1514" y="791"/>
                </a:cubicBezTo>
                <a:cubicBezTo>
                  <a:pt x="1515" y="791"/>
                  <a:pt x="1515" y="791"/>
                  <a:pt x="1515" y="791"/>
                </a:cubicBezTo>
                <a:lnTo>
                  <a:pt x="1514" y="795"/>
                </a:lnTo>
                <a:close/>
                <a:moveTo>
                  <a:pt x="1516" y="787"/>
                </a:moveTo>
                <a:cubicBezTo>
                  <a:pt x="1515" y="787"/>
                  <a:pt x="1515" y="787"/>
                  <a:pt x="1515" y="787"/>
                </a:cubicBezTo>
                <a:cubicBezTo>
                  <a:pt x="1524" y="744"/>
                  <a:pt x="1524" y="744"/>
                  <a:pt x="1524" y="744"/>
                </a:cubicBezTo>
                <a:cubicBezTo>
                  <a:pt x="1525" y="745"/>
                  <a:pt x="1525" y="745"/>
                  <a:pt x="1525" y="745"/>
                </a:cubicBezTo>
                <a:lnTo>
                  <a:pt x="1516" y="787"/>
                </a:lnTo>
                <a:close/>
                <a:moveTo>
                  <a:pt x="1993" y="879"/>
                </a:moveTo>
                <a:cubicBezTo>
                  <a:pt x="1993" y="879"/>
                  <a:pt x="1993" y="879"/>
                  <a:pt x="1993" y="879"/>
                </a:cubicBezTo>
                <a:cubicBezTo>
                  <a:pt x="1517" y="795"/>
                  <a:pt x="1517" y="795"/>
                  <a:pt x="1517" y="795"/>
                </a:cubicBezTo>
                <a:cubicBezTo>
                  <a:pt x="1518" y="791"/>
                  <a:pt x="1518" y="791"/>
                  <a:pt x="1518" y="791"/>
                </a:cubicBezTo>
                <a:cubicBezTo>
                  <a:pt x="1606" y="807"/>
                  <a:pt x="1606" y="807"/>
                  <a:pt x="1606" y="807"/>
                </a:cubicBezTo>
                <a:cubicBezTo>
                  <a:pt x="1606" y="807"/>
                  <a:pt x="1606" y="807"/>
                  <a:pt x="1606" y="807"/>
                </a:cubicBezTo>
                <a:cubicBezTo>
                  <a:pt x="1606" y="807"/>
                  <a:pt x="1606" y="807"/>
                  <a:pt x="1606" y="807"/>
                </a:cubicBezTo>
                <a:cubicBezTo>
                  <a:pt x="1606" y="807"/>
                  <a:pt x="1606" y="807"/>
                  <a:pt x="1606" y="807"/>
                </a:cubicBezTo>
                <a:cubicBezTo>
                  <a:pt x="1607" y="807"/>
                  <a:pt x="1607" y="807"/>
                  <a:pt x="1607" y="807"/>
                </a:cubicBezTo>
                <a:cubicBezTo>
                  <a:pt x="1607" y="807"/>
                  <a:pt x="1607" y="807"/>
                  <a:pt x="1607" y="807"/>
                </a:cubicBezTo>
                <a:cubicBezTo>
                  <a:pt x="1607" y="807"/>
                  <a:pt x="1607" y="807"/>
                  <a:pt x="1607" y="806"/>
                </a:cubicBezTo>
                <a:cubicBezTo>
                  <a:pt x="1608" y="805"/>
                  <a:pt x="1608" y="805"/>
                  <a:pt x="1608" y="805"/>
                </a:cubicBezTo>
                <a:cubicBezTo>
                  <a:pt x="1610" y="806"/>
                  <a:pt x="1610" y="806"/>
                  <a:pt x="1610" y="806"/>
                </a:cubicBezTo>
                <a:cubicBezTo>
                  <a:pt x="1610" y="806"/>
                  <a:pt x="1610" y="806"/>
                  <a:pt x="1610" y="806"/>
                </a:cubicBezTo>
                <a:cubicBezTo>
                  <a:pt x="1610" y="806"/>
                  <a:pt x="1610" y="807"/>
                  <a:pt x="1611" y="807"/>
                </a:cubicBezTo>
                <a:cubicBezTo>
                  <a:pt x="1611" y="807"/>
                  <a:pt x="1611" y="807"/>
                  <a:pt x="1611" y="807"/>
                </a:cubicBezTo>
                <a:cubicBezTo>
                  <a:pt x="1617" y="805"/>
                  <a:pt x="1617" y="805"/>
                  <a:pt x="1617" y="805"/>
                </a:cubicBezTo>
                <a:cubicBezTo>
                  <a:pt x="1615" y="806"/>
                  <a:pt x="1615" y="806"/>
                  <a:pt x="1615" y="806"/>
                </a:cubicBezTo>
                <a:cubicBezTo>
                  <a:pt x="1615" y="807"/>
                  <a:pt x="1615" y="807"/>
                  <a:pt x="1615" y="807"/>
                </a:cubicBezTo>
                <a:cubicBezTo>
                  <a:pt x="1615" y="807"/>
                  <a:pt x="1615" y="807"/>
                  <a:pt x="1615" y="807"/>
                </a:cubicBezTo>
                <a:cubicBezTo>
                  <a:pt x="1615" y="807"/>
                  <a:pt x="1615" y="807"/>
                  <a:pt x="1615" y="807"/>
                </a:cubicBezTo>
                <a:cubicBezTo>
                  <a:pt x="1615" y="808"/>
                  <a:pt x="1615" y="808"/>
                  <a:pt x="1615" y="808"/>
                </a:cubicBezTo>
                <a:cubicBezTo>
                  <a:pt x="1615" y="808"/>
                  <a:pt x="1615" y="808"/>
                  <a:pt x="1616" y="808"/>
                </a:cubicBezTo>
                <a:cubicBezTo>
                  <a:pt x="1616" y="808"/>
                  <a:pt x="1616" y="808"/>
                  <a:pt x="1616" y="808"/>
                </a:cubicBezTo>
                <a:cubicBezTo>
                  <a:pt x="1616" y="808"/>
                  <a:pt x="1616" y="808"/>
                  <a:pt x="1616" y="809"/>
                </a:cubicBezTo>
                <a:cubicBezTo>
                  <a:pt x="1616" y="809"/>
                  <a:pt x="1616" y="809"/>
                  <a:pt x="1616" y="809"/>
                </a:cubicBezTo>
                <a:cubicBezTo>
                  <a:pt x="1797" y="841"/>
                  <a:pt x="1797" y="841"/>
                  <a:pt x="1797" y="841"/>
                </a:cubicBezTo>
                <a:cubicBezTo>
                  <a:pt x="1797" y="841"/>
                  <a:pt x="1797" y="841"/>
                  <a:pt x="1797" y="841"/>
                </a:cubicBezTo>
                <a:cubicBezTo>
                  <a:pt x="1798" y="841"/>
                  <a:pt x="1798" y="841"/>
                  <a:pt x="1798" y="841"/>
                </a:cubicBezTo>
                <a:cubicBezTo>
                  <a:pt x="1798" y="840"/>
                  <a:pt x="1798" y="840"/>
                  <a:pt x="1798" y="840"/>
                </a:cubicBezTo>
                <a:cubicBezTo>
                  <a:pt x="1798" y="840"/>
                  <a:pt x="1798" y="840"/>
                  <a:pt x="1798" y="840"/>
                </a:cubicBezTo>
                <a:cubicBezTo>
                  <a:pt x="1799" y="840"/>
                  <a:pt x="1799" y="840"/>
                  <a:pt x="1799" y="840"/>
                </a:cubicBezTo>
                <a:cubicBezTo>
                  <a:pt x="1806" y="841"/>
                  <a:pt x="1806" y="841"/>
                  <a:pt x="1806" y="841"/>
                </a:cubicBezTo>
                <a:cubicBezTo>
                  <a:pt x="1806" y="841"/>
                  <a:pt x="1806" y="841"/>
                  <a:pt x="1806" y="841"/>
                </a:cubicBezTo>
                <a:cubicBezTo>
                  <a:pt x="1806" y="842"/>
                  <a:pt x="1806" y="842"/>
                  <a:pt x="1807" y="842"/>
                </a:cubicBezTo>
                <a:cubicBezTo>
                  <a:pt x="1807" y="842"/>
                  <a:pt x="1807" y="842"/>
                  <a:pt x="1807" y="842"/>
                </a:cubicBezTo>
                <a:cubicBezTo>
                  <a:pt x="1807" y="842"/>
                  <a:pt x="1807" y="842"/>
                  <a:pt x="1807" y="842"/>
                </a:cubicBezTo>
                <a:cubicBezTo>
                  <a:pt x="1807" y="842"/>
                  <a:pt x="1807" y="843"/>
                  <a:pt x="1807" y="843"/>
                </a:cubicBezTo>
                <a:cubicBezTo>
                  <a:pt x="1976" y="872"/>
                  <a:pt x="1976" y="872"/>
                  <a:pt x="1976" y="872"/>
                </a:cubicBezTo>
                <a:cubicBezTo>
                  <a:pt x="1976" y="872"/>
                  <a:pt x="1976" y="872"/>
                  <a:pt x="1976" y="872"/>
                </a:cubicBezTo>
                <a:cubicBezTo>
                  <a:pt x="1976" y="872"/>
                  <a:pt x="1977" y="872"/>
                  <a:pt x="1977" y="872"/>
                </a:cubicBezTo>
                <a:cubicBezTo>
                  <a:pt x="1977" y="872"/>
                  <a:pt x="1977" y="872"/>
                  <a:pt x="1977" y="872"/>
                </a:cubicBezTo>
                <a:cubicBezTo>
                  <a:pt x="1977" y="872"/>
                  <a:pt x="1977" y="872"/>
                  <a:pt x="1977" y="872"/>
                </a:cubicBezTo>
                <a:cubicBezTo>
                  <a:pt x="1977" y="872"/>
                  <a:pt x="1977" y="871"/>
                  <a:pt x="1978" y="871"/>
                </a:cubicBezTo>
                <a:cubicBezTo>
                  <a:pt x="1978" y="871"/>
                  <a:pt x="1978" y="871"/>
                  <a:pt x="1978" y="871"/>
                </a:cubicBezTo>
                <a:cubicBezTo>
                  <a:pt x="1978" y="871"/>
                  <a:pt x="1978" y="871"/>
                  <a:pt x="1978" y="871"/>
                </a:cubicBezTo>
                <a:cubicBezTo>
                  <a:pt x="1978" y="871"/>
                  <a:pt x="1978" y="871"/>
                  <a:pt x="1978" y="871"/>
                </a:cubicBezTo>
                <a:cubicBezTo>
                  <a:pt x="1978" y="871"/>
                  <a:pt x="1978" y="871"/>
                  <a:pt x="1978" y="871"/>
                </a:cubicBezTo>
                <a:cubicBezTo>
                  <a:pt x="1977" y="871"/>
                  <a:pt x="1977" y="871"/>
                  <a:pt x="1977" y="870"/>
                </a:cubicBezTo>
                <a:cubicBezTo>
                  <a:pt x="1977" y="870"/>
                  <a:pt x="1977" y="870"/>
                  <a:pt x="1977" y="870"/>
                </a:cubicBezTo>
                <a:cubicBezTo>
                  <a:pt x="1977" y="870"/>
                  <a:pt x="1977" y="870"/>
                  <a:pt x="1977" y="870"/>
                </a:cubicBezTo>
                <a:cubicBezTo>
                  <a:pt x="1977" y="870"/>
                  <a:pt x="1977" y="870"/>
                  <a:pt x="1977" y="870"/>
                </a:cubicBezTo>
                <a:cubicBezTo>
                  <a:pt x="1977" y="870"/>
                  <a:pt x="1977" y="870"/>
                  <a:pt x="1977" y="870"/>
                </a:cubicBezTo>
                <a:cubicBezTo>
                  <a:pt x="1977" y="870"/>
                  <a:pt x="1977" y="870"/>
                  <a:pt x="1977" y="870"/>
                </a:cubicBezTo>
                <a:cubicBezTo>
                  <a:pt x="1977" y="870"/>
                  <a:pt x="1976" y="870"/>
                  <a:pt x="1976" y="869"/>
                </a:cubicBezTo>
                <a:cubicBezTo>
                  <a:pt x="1976" y="869"/>
                  <a:pt x="1976" y="869"/>
                  <a:pt x="1976" y="869"/>
                </a:cubicBezTo>
                <a:cubicBezTo>
                  <a:pt x="1976" y="869"/>
                  <a:pt x="1976" y="869"/>
                  <a:pt x="1976" y="869"/>
                </a:cubicBezTo>
                <a:cubicBezTo>
                  <a:pt x="1976" y="869"/>
                  <a:pt x="1976" y="869"/>
                  <a:pt x="1976" y="869"/>
                </a:cubicBezTo>
                <a:cubicBezTo>
                  <a:pt x="1976" y="869"/>
                  <a:pt x="1976" y="869"/>
                  <a:pt x="1976" y="869"/>
                </a:cubicBezTo>
                <a:cubicBezTo>
                  <a:pt x="1976" y="869"/>
                  <a:pt x="1976" y="868"/>
                  <a:pt x="1976" y="868"/>
                </a:cubicBezTo>
                <a:cubicBezTo>
                  <a:pt x="1976" y="868"/>
                  <a:pt x="1976" y="868"/>
                  <a:pt x="1976" y="868"/>
                </a:cubicBezTo>
                <a:cubicBezTo>
                  <a:pt x="1972" y="867"/>
                  <a:pt x="1972" y="867"/>
                  <a:pt x="1972" y="867"/>
                </a:cubicBezTo>
                <a:cubicBezTo>
                  <a:pt x="1948" y="853"/>
                  <a:pt x="1948" y="853"/>
                  <a:pt x="1948" y="853"/>
                </a:cubicBezTo>
                <a:cubicBezTo>
                  <a:pt x="1975" y="863"/>
                  <a:pt x="1975" y="863"/>
                  <a:pt x="1975" y="863"/>
                </a:cubicBezTo>
                <a:cubicBezTo>
                  <a:pt x="2007" y="882"/>
                  <a:pt x="2007" y="882"/>
                  <a:pt x="2007" y="882"/>
                </a:cubicBezTo>
                <a:lnTo>
                  <a:pt x="1993" y="879"/>
                </a:lnTo>
                <a:close/>
                <a:moveTo>
                  <a:pt x="1991" y="869"/>
                </a:moveTo>
                <a:cubicBezTo>
                  <a:pt x="2015" y="878"/>
                  <a:pt x="2015" y="878"/>
                  <a:pt x="2015" y="878"/>
                </a:cubicBezTo>
                <a:cubicBezTo>
                  <a:pt x="2014" y="882"/>
                  <a:pt x="2014" y="882"/>
                  <a:pt x="2014" y="882"/>
                </a:cubicBezTo>
                <a:lnTo>
                  <a:pt x="1991" y="869"/>
                </a:lnTo>
                <a:close/>
                <a:moveTo>
                  <a:pt x="2012" y="898"/>
                </a:moveTo>
                <a:cubicBezTo>
                  <a:pt x="2014" y="897"/>
                  <a:pt x="2014" y="897"/>
                  <a:pt x="2014" y="897"/>
                </a:cubicBezTo>
                <a:cubicBezTo>
                  <a:pt x="2014" y="900"/>
                  <a:pt x="2014" y="900"/>
                  <a:pt x="2014" y="900"/>
                </a:cubicBezTo>
                <a:cubicBezTo>
                  <a:pt x="2012" y="900"/>
                  <a:pt x="2012" y="900"/>
                  <a:pt x="2012" y="900"/>
                </a:cubicBezTo>
                <a:lnTo>
                  <a:pt x="2012" y="898"/>
                </a:lnTo>
                <a:close/>
                <a:moveTo>
                  <a:pt x="2012" y="904"/>
                </a:moveTo>
                <a:cubicBezTo>
                  <a:pt x="2014" y="904"/>
                  <a:pt x="2014" y="904"/>
                  <a:pt x="2014" y="904"/>
                </a:cubicBezTo>
                <a:cubicBezTo>
                  <a:pt x="2014" y="907"/>
                  <a:pt x="2014" y="907"/>
                  <a:pt x="2014" y="907"/>
                </a:cubicBezTo>
                <a:cubicBezTo>
                  <a:pt x="2012" y="907"/>
                  <a:pt x="2012" y="907"/>
                  <a:pt x="2012" y="907"/>
                </a:cubicBezTo>
                <a:lnTo>
                  <a:pt x="2012" y="904"/>
                </a:lnTo>
                <a:close/>
                <a:moveTo>
                  <a:pt x="2012" y="911"/>
                </a:moveTo>
                <a:cubicBezTo>
                  <a:pt x="2015" y="911"/>
                  <a:pt x="2015" y="911"/>
                  <a:pt x="2015" y="911"/>
                </a:cubicBezTo>
                <a:cubicBezTo>
                  <a:pt x="2015" y="914"/>
                  <a:pt x="2015" y="914"/>
                  <a:pt x="2015" y="914"/>
                </a:cubicBezTo>
                <a:cubicBezTo>
                  <a:pt x="2013" y="913"/>
                  <a:pt x="2013" y="913"/>
                  <a:pt x="2013" y="913"/>
                </a:cubicBezTo>
                <a:lnTo>
                  <a:pt x="2012" y="911"/>
                </a:lnTo>
                <a:close/>
                <a:moveTo>
                  <a:pt x="2013" y="918"/>
                </a:moveTo>
                <a:cubicBezTo>
                  <a:pt x="2015" y="917"/>
                  <a:pt x="2015" y="917"/>
                  <a:pt x="2015" y="917"/>
                </a:cubicBezTo>
                <a:cubicBezTo>
                  <a:pt x="2015" y="920"/>
                  <a:pt x="2015" y="920"/>
                  <a:pt x="2015" y="920"/>
                </a:cubicBezTo>
                <a:cubicBezTo>
                  <a:pt x="2013" y="920"/>
                  <a:pt x="2013" y="920"/>
                  <a:pt x="2013" y="920"/>
                </a:cubicBezTo>
                <a:lnTo>
                  <a:pt x="2013" y="918"/>
                </a:lnTo>
                <a:close/>
                <a:moveTo>
                  <a:pt x="2013" y="925"/>
                </a:moveTo>
                <a:cubicBezTo>
                  <a:pt x="2015" y="924"/>
                  <a:pt x="2015" y="924"/>
                  <a:pt x="2015" y="924"/>
                </a:cubicBezTo>
                <a:cubicBezTo>
                  <a:pt x="2015" y="927"/>
                  <a:pt x="2015" y="927"/>
                  <a:pt x="2015" y="927"/>
                </a:cubicBezTo>
                <a:cubicBezTo>
                  <a:pt x="2013" y="927"/>
                  <a:pt x="2013" y="927"/>
                  <a:pt x="2013" y="927"/>
                </a:cubicBezTo>
                <a:lnTo>
                  <a:pt x="2013" y="925"/>
                </a:lnTo>
                <a:close/>
                <a:moveTo>
                  <a:pt x="2013" y="931"/>
                </a:moveTo>
                <a:cubicBezTo>
                  <a:pt x="2015" y="931"/>
                  <a:pt x="2015" y="931"/>
                  <a:pt x="2015" y="931"/>
                </a:cubicBezTo>
                <a:cubicBezTo>
                  <a:pt x="2016" y="934"/>
                  <a:pt x="2016" y="934"/>
                  <a:pt x="2016" y="934"/>
                </a:cubicBezTo>
                <a:cubicBezTo>
                  <a:pt x="2013" y="934"/>
                  <a:pt x="2013" y="934"/>
                  <a:pt x="2013" y="934"/>
                </a:cubicBezTo>
                <a:lnTo>
                  <a:pt x="2013" y="931"/>
                </a:lnTo>
                <a:close/>
                <a:moveTo>
                  <a:pt x="2013" y="938"/>
                </a:moveTo>
                <a:cubicBezTo>
                  <a:pt x="2016" y="938"/>
                  <a:pt x="2016" y="938"/>
                  <a:pt x="2016" y="938"/>
                </a:cubicBezTo>
                <a:cubicBezTo>
                  <a:pt x="2016" y="941"/>
                  <a:pt x="2016" y="941"/>
                  <a:pt x="2016" y="941"/>
                </a:cubicBezTo>
                <a:cubicBezTo>
                  <a:pt x="2014" y="940"/>
                  <a:pt x="2014" y="940"/>
                  <a:pt x="2014" y="940"/>
                </a:cubicBezTo>
                <a:lnTo>
                  <a:pt x="2013" y="938"/>
                </a:lnTo>
                <a:close/>
                <a:moveTo>
                  <a:pt x="2014" y="945"/>
                </a:moveTo>
                <a:cubicBezTo>
                  <a:pt x="2016" y="944"/>
                  <a:pt x="2016" y="944"/>
                  <a:pt x="2016" y="944"/>
                </a:cubicBezTo>
                <a:cubicBezTo>
                  <a:pt x="2016" y="947"/>
                  <a:pt x="2016" y="947"/>
                  <a:pt x="2016" y="947"/>
                </a:cubicBezTo>
                <a:cubicBezTo>
                  <a:pt x="2014" y="947"/>
                  <a:pt x="2014" y="947"/>
                  <a:pt x="2014" y="947"/>
                </a:cubicBezTo>
                <a:lnTo>
                  <a:pt x="2014" y="945"/>
                </a:lnTo>
                <a:close/>
                <a:moveTo>
                  <a:pt x="2014" y="952"/>
                </a:moveTo>
                <a:cubicBezTo>
                  <a:pt x="2016" y="951"/>
                  <a:pt x="2016" y="951"/>
                  <a:pt x="2016" y="951"/>
                </a:cubicBezTo>
                <a:cubicBezTo>
                  <a:pt x="2016" y="954"/>
                  <a:pt x="2016" y="954"/>
                  <a:pt x="2016" y="954"/>
                </a:cubicBezTo>
                <a:cubicBezTo>
                  <a:pt x="2014" y="954"/>
                  <a:pt x="2014" y="954"/>
                  <a:pt x="2014" y="954"/>
                </a:cubicBezTo>
                <a:lnTo>
                  <a:pt x="2014" y="952"/>
                </a:lnTo>
                <a:close/>
                <a:moveTo>
                  <a:pt x="2014" y="959"/>
                </a:moveTo>
                <a:cubicBezTo>
                  <a:pt x="2017" y="958"/>
                  <a:pt x="2017" y="958"/>
                  <a:pt x="2017" y="958"/>
                </a:cubicBezTo>
                <a:cubicBezTo>
                  <a:pt x="2017" y="961"/>
                  <a:pt x="2017" y="961"/>
                  <a:pt x="2017" y="961"/>
                </a:cubicBezTo>
                <a:cubicBezTo>
                  <a:pt x="2015" y="961"/>
                  <a:pt x="2015" y="961"/>
                  <a:pt x="2015" y="961"/>
                </a:cubicBezTo>
                <a:lnTo>
                  <a:pt x="2014" y="959"/>
                </a:lnTo>
                <a:close/>
                <a:moveTo>
                  <a:pt x="2015" y="965"/>
                </a:moveTo>
                <a:cubicBezTo>
                  <a:pt x="2017" y="965"/>
                  <a:pt x="2017" y="965"/>
                  <a:pt x="2017" y="965"/>
                </a:cubicBezTo>
                <a:cubicBezTo>
                  <a:pt x="2017" y="968"/>
                  <a:pt x="2017" y="968"/>
                  <a:pt x="2017" y="968"/>
                </a:cubicBezTo>
                <a:cubicBezTo>
                  <a:pt x="2015" y="968"/>
                  <a:pt x="2015" y="968"/>
                  <a:pt x="2015" y="968"/>
                </a:cubicBezTo>
                <a:lnTo>
                  <a:pt x="2015" y="965"/>
                </a:lnTo>
                <a:close/>
                <a:moveTo>
                  <a:pt x="2015" y="972"/>
                </a:moveTo>
                <a:cubicBezTo>
                  <a:pt x="2017" y="972"/>
                  <a:pt x="2017" y="972"/>
                  <a:pt x="2017" y="972"/>
                </a:cubicBezTo>
                <a:cubicBezTo>
                  <a:pt x="2017" y="975"/>
                  <a:pt x="2017" y="975"/>
                  <a:pt x="2017" y="975"/>
                </a:cubicBezTo>
                <a:cubicBezTo>
                  <a:pt x="2015" y="974"/>
                  <a:pt x="2015" y="974"/>
                  <a:pt x="2015" y="974"/>
                </a:cubicBezTo>
                <a:lnTo>
                  <a:pt x="2015" y="972"/>
                </a:lnTo>
                <a:close/>
                <a:moveTo>
                  <a:pt x="2015" y="979"/>
                </a:moveTo>
                <a:cubicBezTo>
                  <a:pt x="2017" y="978"/>
                  <a:pt x="2017" y="978"/>
                  <a:pt x="2017" y="978"/>
                </a:cubicBezTo>
                <a:cubicBezTo>
                  <a:pt x="2017" y="982"/>
                  <a:pt x="2017" y="982"/>
                  <a:pt x="2017" y="982"/>
                </a:cubicBezTo>
                <a:cubicBezTo>
                  <a:pt x="2015" y="981"/>
                  <a:pt x="2015" y="981"/>
                  <a:pt x="2015" y="981"/>
                </a:cubicBezTo>
                <a:lnTo>
                  <a:pt x="2015" y="979"/>
                </a:lnTo>
                <a:close/>
                <a:moveTo>
                  <a:pt x="2015" y="986"/>
                </a:moveTo>
                <a:cubicBezTo>
                  <a:pt x="2018" y="985"/>
                  <a:pt x="2018" y="985"/>
                  <a:pt x="2018" y="985"/>
                </a:cubicBezTo>
                <a:cubicBezTo>
                  <a:pt x="2018" y="988"/>
                  <a:pt x="2018" y="988"/>
                  <a:pt x="2018" y="988"/>
                </a:cubicBezTo>
                <a:cubicBezTo>
                  <a:pt x="2016" y="988"/>
                  <a:pt x="2016" y="988"/>
                  <a:pt x="2016" y="988"/>
                </a:cubicBezTo>
                <a:lnTo>
                  <a:pt x="2015" y="986"/>
                </a:lnTo>
                <a:close/>
                <a:moveTo>
                  <a:pt x="2016" y="993"/>
                </a:moveTo>
                <a:cubicBezTo>
                  <a:pt x="2018" y="992"/>
                  <a:pt x="2018" y="992"/>
                  <a:pt x="2018" y="992"/>
                </a:cubicBezTo>
                <a:cubicBezTo>
                  <a:pt x="2018" y="995"/>
                  <a:pt x="2018" y="995"/>
                  <a:pt x="2018" y="995"/>
                </a:cubicBezTo>
                <a:cubicBezTo>
                  <a:pt x="2016" y="995"/>
                  <a:pt x="2016" y="995"/>
                  <a:pt x="2016" y="995"/>
                </a:cubicBezTo>
                <a:lnTo>
                  <a:pt x="2016" y="993"/>
                </a:lnTo>
                <a:close/>
                <a:moveTo>
                  <a:pt x="2016" y="1000"/>
                </a:moveTo>
                <a:cubicBezTo>
                  <a:pt x="2018" y="999"/>
                  <a:pt x="2018" y="999"/>
                  <a:pt x="2018" y="999"/>
                </a:cubicBezTo>
                <a:cubicBezTo>
                  <a:pt x="2018" y="1002"/>
                  <a:pt x="2018" y="1002"/>
                  <a:pt x="2018" y="1002"/>
                </a:cubicBezTo>
                <a:cubicBezTo>
                  <a:pt x="2016" y="1002"/>
                  <a:pt x="2016" y="1002"/>
                  <a:pt x="2016" y="1002"/>
                </a:cubicBezTo>
                <a:lnTo>
                  <a:pt x="2016" y="1000"/>
                </a:lnTo>
                <a:close/>
                <a:moveTo>
                  <a:pt x="2016" y="1007"/>
                </a:moveTo>
                <a:cubicBezTo>
                  <a:pt x="2019" y="1006"/>
                  <a:pt x="2019" y="1006"/>
                  <a:pt x="2019" y="1006"/>
                </a:cubicBezTo>
                <a:cubicBezTo>
                  <a:pt x="2019" y="1009"/>
                  <a:pt x="2019" y="1009"/>
                  <a:pt x="2019" y="1009"/>
                </a:cubicBezTo>
                <a:cubicBezTo>
                  <a:pt x="2017" y="1009"/>
                  <a:pt x="2017" y="1009"/>
                  <a:pt x="2017" y="1009"/>
                </a:cubicBezTo>
                <a:lnTo>
                  <a:pt x="2016" y="1007"/>
                </a:lnTo>
                <a:close/>
                <a:moveTo>
                  <a:pt x="2017" y="1014"/>
                </a:moveTo>
                <a:cubicBezTo>
                  <a:pt x="2019" y="1013"/>
                  <a:pt x="2019" y="1013"/>
                  <a:pt x="2019" y="1013"/>
                </a:cubicBezTo>
                <a:cubicBezTo>
                  <a:pt x="2019" y="1016"/>
                  <a:pt x="2019" y="1016"/>
                  <a:pt x="2019" y="1016"/>
                </a:cubicBezTo>
                <a:cubicBezTo>
                  <a:pt x="2017" y="1016"/>
                  <a:pt x="2017" y="1016"/>
                  <a:pt x="2017" y="1016"/>
                </a:cubicBezTo>
                <a:lnTo>
                  <a:pt x="2017" y="1014"/>
                </a:lnTo>
                <a:close/>
                <a:moveTo>
                  <a:pt x="2017" y="1020"/>
                </a:moveTo>
                <a:cubicBezTo>
                  <a:pt x="2019" y="1020"/>
                  <a:pt x="2019" y="1020"/>
                  <a:pt x="2019" y="1020"/>
                </a:cubicBezTo>
                <a:cubicBezTo>
                  <a:pt x="2019" y="1023"/>
                  <a:pt x="2019" y="1023"/>
                  <a:pt x="2019" y="1023"/>
                </a:cubicBezTo>
                <a:cubicBezTo>
                  <a:pt x="2017" y="1023"/>
                  <a:pt x="2017" y="1023"/>
                  <a:pt x="2017" y="1023"/>
                </a:cubicBezTo>
                <a:lnTo>
                  <a:pt x="2017" y="1020"/>
                </a:lnTo>
                <a:close/>
                <a:moveTo>
                  <a:pt x="2019" y="1027"/>
                </a:moveTo>
                <a:cubicBezTo>
                  <a:pt x="2019" y="1030"/>
                  <a:pt x="2019" y="1030"/>
                  <a:pt x="2019" y="1030"/>
                </a:cubicBezTo>
                <a:cubicBezTo>
                  <a:pt x="2017" y="1029"/>
                  <a:pt x="2017" y="1029"/>
                  <a:pt x="2017" y="1029"/>
                </a:cubicBezTo>
                <a:cubicBezTo>
                  <a:pt x="2017" y="1027"/>
                  <a:pt x="2017" y="1027"/>
                  <a:pt x="2017" y="1027"/>
                </a:cubicBezTo>
                <a:lnTo>
                  <a:pt x="2019" y="1027"/>
                </a:lnTo>
                <a:close/>
                <a:moveTo>
                  <a:pt x="2020" y="1034"/>
                </a:moveTo>
                <a:cubicBezTo>
                  <a:pt x="2020" y="1037"/>
                  <a:pt x="2020" y="1037"/>
                  <a:pt x="2020" y="1037"/>
                </a:cubicBezTo>
                <a:cubicBezTo>
                  <a:pt x="2018" y="1036"/>
                  <a:pt x="2018" y="1036"/>
                  <a:pt x="2018" y="1036"/>
                </a:cubicBezTo>
                <a:cubicBezTo>
                  <a:pt x="2017" y="1034"/>
                  <a:pt x="2017" y="1034"/>
                  <a:pt x="2017" y="1034"/>
                </a:cubicBezTo>
                <a:lnTo>
                  <a:pt x="2020" y="1034"/>
                </a:lnTo>
                <a:close/>
                <a:moveTo>
                  <a:pt x="2018" y="1041"/>
                </a:moveTo>
                <a:cubicBezTo>
                  <a:pt x="2020" y="1041"/>
                  <a:pt x="2020" y="1041"/>
                  <a:pt x="2020" y="1041"/>
                </a:cubicBezTo>
                <a:cubicBezTo>
                  <a:pt x="2020" y="1044"/>
                  <a:pt x="2020" y="1044"/>
                  <a:pt x="2020" y="1044"/>
                </a:cubicBezTo>
                <a:cubicBezTo>
                  <a:pt x="2018" y="1043"/>
                  <a:pt x="2018" y="1043"/>
                  <a:pt x="2018" y="1043"/>
                </a:cubicBezTo>
                <a:lnTo>
                  <a:pt x="2018" y="1041"/>
                </a:lnTo>
                <a:close/>
                <a:moveTo>
                  <a:pt x="2020" y="1048"/>
                </a:moveTo>
                <a:cubicBezTo>
                  <a:pt x="2020" y="1051"/>
                  <a:pt x="2020" y="1051"/>
                  <a:pt x="2020" y="1051"/>
                </a:cubicBezTo>
                <a:cubicBezTo>
                  <a:pt x="2018" y="1050"/>
                  <a:pt x="2018" y="1050"/>
                  <a:pt x="2018" y="1050"/>
                </a:cubicBezTo>
                <a:cubicBezTo>
                  <a:pt x="2018" y="1048"/>
                  <a:pt x="2018" y="1048"/>
                  <a:pt x="2018" y="1048"/>
                </a:cubicBezTo>
                <a:lnTo>
                  <a:pt x="2020" y="1048"/>
                </a:lnTo>
                <a:close/>
                <a:moveTo>
                  <a:pt x="2021" y="1054"/>
                </a:moveTo>
                <a:cubicBezTo>
                  <a:pt x="2021" y="1057"/>
                  <a:pt x="2021" y="1057"/>
                  <a:pt x="2021" y="1057"/>
                </a:cubicBezTo>
                <a:cubicBezTo>
                  <a:pt x="2019" y="1057"/>
                  <a:pt x="2019" y="1057"/>
                  <a:pt x="2019" y="1057"/>
                </a:cubicBezTo>
                <a:cubicBezTo>
                  <a:pt x="2018" y="1055"/>
                  <a:pt x="2018" y="1055"/>
                  <a:pt x="2018" y="1055"/>
                </a:cubicBezTo>
                <a:lnTo>
                  <a:pt x="2021" y="1054"/>
                </a:lnTo>
                <a:close/>
                <a:moveTo>
                  <a:pt x="2021" y="1061"/>
                </a:moveTo>
                <a:cubicBezTo>
                  <a:pt x="2021" y="1064"/>
                  <a:pt x="2021" y="1064"/>
                  <a:pt x="2021" y="1064"/>
                </a:cubicBezTo>
                <a:cubicBezTo>
                  <a:pt x="2019" y="1064"/>
                  <a:pt x="2019" y="1064"/>
                  <a:pt x="2019" y="1064"/>
                </a:cubicBezTo>
                <a:cubicBezTo>
                  <a:pt x="2019" y="1062"/>
                  <a:pt x="2019" y="1062"/>
                  <a:pt x="2019" y="1062"/>
                </a:cubicBezTo>
                <a:lnTo>
                  <a:pt x="2021" y="1061"/>
                </a:lnTo>
                <a:close/>
                <a:moveTo>
                  <a:pt x="2019" y="1071"/>
                </a:moveTo>
                <a:cubicBezTo>
                  <a:pt x="2019" y="1069"/>
                  <a:pt x="2019" y="1069"/>
                  <a:pt x="2019" y="1069"/>
                </a:cubicBezTo>
                <a:cubicBezTo>
                  <a:pt x="2021" y="1068"/>
                  <a:pt x="2021" y="1068"/>
                  <a:pt x="2021" y="1068"/>
                </a:cubicBezTo>
                <a:cubicBezTo>
                  <a:pt x="2021" y="1071"/>
                  <a:pt x="2021" y="1071"/>
                  <a:pt x="2021" y="1071"/>
                </a:cubicBezTo>
                <a:lnTo>
                  <a:pt x="2019" y="1071"/>
                </a:lnTo>
                <a:close/>
                <a:moveTo>
                  <a:pt x="2021" y="1009"/>
                </a:moveTo>
                <a:cubicBezTo>
                  <a:pt x="2021" y="1009"/>
                  <a:pt x="2021" y="1009"/>
                  <a:pt x="2021" y="1009"/>
                </a:cubicBezTo>
                <a:cubicBezTo>
                  <a:pt x="2021" y="1005"/>
                  <a:pt x="2021" y="1005"/>
                  <a:pt x="2021" y="1005"/>
                </a:cubicBezTo>
                <a:cubicBezTo>
                  <a:pt x="2021" y="1005"/>
                  <a:pt x="2021" y="1005"/>
                  <a:pt x="2021" y="1005"/>
                </a:cubicBezTo>
                <a:cubicBezTo>
                  <a:pt x="2024" y="1007"/>
                  <a:pt x="2024" y="1007"/>
                  <a:pt x="2024" y="1007"/>
                </a:cubicBezTo>
                <a:cubicBezTo>
                  <a:pt x="2022" y="1009"/>
                  <a:pt x="2022" y="1009"/>
                  <a:pt x="2022" y="1009"/>
                </a:cubicBezTo>
                <a:cubicBezTo>
                  <a:pt x="2022" y="1009"/>
                  <a:pt x="2022" y="1009"/>
                  <a:pt x="2021" y="1009"/>
                </a:cubicBezTo>
                <a:close/>
                <a:moveTo>
                  <a:pt x="2022" y="1016"/>
                </a:moveTo>
                <a:cubicBezTo>
                  <a:pt x="2022" y="1012"/>
                  <a:pt x="2022" y="1012"/>
                  <a:pt x="2022" y="1012"/>
                </a:cubicBezTo>
                <a:cubicBezTo>
                  <a:pt x="2024" y="1014"/>
                  <a:pt x="2024" y="1014"/>
                  <a:pt x="2024" y="1014"/>
                </a:cubicBezTo>
                <a:cubicBezTo>
                  <a:pt x="2022" y="1016"/>
                  <a:pt x="2022" y="1016"/>
                  <a:pt x="2022" y="1016"/>
                </a:cubicBezTo>
                <a:cubicBezTo>
                  <a:pt x="2022" y="1016"/>
                  <a:pt x="2022" y="1016"/>
                  <a:pt x="2022" y="1016"/>
                </a:cubicBezTo>
                <a:cubicBezTo>
                  <a:pt x="2022" y="1016"/>
                  <a:pt x="2022" y="1016"/>
                  <a:pt x="2022" y="1016"/>
                </a:cubicBezTo>
                <a:cubicBezTo>
                  <a:pt x="2022" y="1016"/>
                  <a:pt x="2022" y="1016"/>
                  <a:pt x="2022" y="1016"/>
                </a:cubicBezTo>
                <a:close/>
                <a:moveTo>
                  <a:pt x="2022" y="1023"/>
                </a:moveTo>
                <a:cubicBezTo>
                  <a:pt x="2022" y="1019"/>
                  <a:pt x="2022" y="1019"/>
                  <a:pt x="2022" y="1019"/>
                </a:cubicBezTo>
                <a:cubicBezTo>
                  <a:pt x="2025" y="1021"/>
                  <a:pt x="2025" y="1021"/>
                  <a:pt x="2025" y="1021"/>
                </a:cubicBezTo>
                <a:cubicBezTo>
                  <a:pt x="2023" y="1023"/>
                  <a:pt x="2023" y="1023"/>
                  <a:pt x="2023" y="1023"/>
                </a:cubicBezTo>
                <a:cubicBezTo>
                  <a:pt x="2023" y="1023"/>
                  <a:pt x="2023" y="1023"/>
                  <a:pt x="2022" y="1023"/>
                </a:cubicBezTo>
                <a:cubicBezTo>
                  <a:pt x="2022" y="1023"/>
                  <a:pt x="2022" y="1023"/>
                  <a:pt x="2022" y="1023"/>
                </a:cubicBezTo>
                <a:cubicBezTo>
                  <a:pt x="2022" y="1023"/>
                  <a:pt x="2022" y="1023"/>
                  <a:pt x="2022" y="1023"/>
                </a:cubicBezTo>
                <a:close/>
                <a:moveTo>
                  <a:pt x="2022" y="1026"/>
                </a:moveTo>
                <a:cubicBezTo>
                  <a:pt x="2025" y="1028"/>
                  <a:pt x="2025" y="1028"/>
                  <a:pt x="2025" y="1028"/>
                </a:cubicBezTo>
                <a:cubicBezTo>
                  <a:pt x="2023" y="1030"/>
                  <a:pt x="2023" y="1030"/>
                  <a:pt x="2023" y="1030"/>
                </a:cubicBezTo>
                <a:cubicBezTo>
                  <a:pt x="2023" y="1030"/>
                  <a:pt x="2023" y="1030"/>
                  <a:pt x="2022" y="1030"/>
                </a:cubicBezTo>
                <a:lnTo>
                  <a:pt x="2022" y="1026"/>
                </a:lnTo>
                <a:close/>
                <a:moveTo>
                  <a:pt x="2022" y="1033"/>
                </a:moveTo>
                <a:cubicBezTo>
                  <a:pt x="2025" y="1035"/>
                  <a:pt x="2025" y="1035"/>
                  <a:pt x="2025" y="1035"/>
                </a:cubicBezTo>
                <a:cubicBezTo>
                  <a:pt x="2023" y="1037"/>
                  <a:pt x="2023" y="1037"/>
                  <a:pt x="2023" y="1037"/>
                </a:cubicBezTo>
                <a:cubicBezTo>
                  <a:pt x="2023" y="1037"/>
                  <a:pt x="2023" y="1037"/>
                  <a:pt x="2023" y="1037"/>
                </a:cubicBezTo>
                <a:cubicBezTo>
                  <a:pt x="2023" y="1037"/>
                  <a:pt x="2023" y="1037"/>
                  <a:pt x="2023" y="1037"/>
                </a:cubicBezTo>
                <a:cubicBezTo>
                  <a:pt x="2023" y="1037"/>
                  <a:pt x="2023" y="1037"/>
                  <a:pt x="2023" y="1037"/>
                </a:cubicBezTo>
                <a:lnTo>
                  <a:pt x="2022" y="1033"/>
                </a:lnTo>
                <a:close/>
                <a:moveTo>
                  <a:pt x="2023" y="1044"/>
                </a:moveTo>
                <a:cubicBezTo>
                  <a:pt x="2023" y="1040"/>
                  <a:pt x="2023" y="1040"/>
                  <a:pt x="2023" y="1040"/>
                </a:cubicBezTo>
                <a:cubicBezTo>
                  <a:pt x="2025" y="1042"/>
                  <a:pt x="2025" y="1042"/>
                  <a:pt x="2025" y="1042"/>
                </a:cubicBezTo>
                <a:cubicBezTo>
                  <a:pt x="2023" y="1044"/>
                  <a:pt x="2023" y="1044"/>
                  <a:pt x="2023" y="1044"/>
                </a:cubicBezTo>
                <a:cubicBezTo>
                  <a:pt x="2023" y="1044"/>
                  <a:pt x="2023" y="1044"/>
                  <a:pt x="2023" y="1044"/>
                </a:cubicBezTo>
                <a:cubicBezTo>
                  <a:pt x="2023" y="1044"/>
                  <a:pt x="2023" y="1044"/>
                  <a:pt x="2023" y="1044"/>
                </a:cubicBezTo>
                <a:cubicBezTo>
                  <a:pt x="2023" y="1044"/>
                  <a:pt x="2023" y="1044"/>
                  <a:pt x="2023" y="1044"/>
                </a:cubicBezTo>
                <a:close/>
                <a:moveTo>
                  <a:pt x="2023" y="1047"/>
                </a:moveTo>
                <a:cubicBezTo>
                  <a:pt x="2026" y="1049"/>
                  <a:pt x="2026" y="1049"/>
                  <a:pt x="2026" y="1049"/>
                </a:cubicBezTo>
                <a:cubicBezTo>
                  <a:pt x="2024" y="1051"/>
                  <a:pt x="2024" y="1051"/>
                  <a:pt x="2024" y="1051"/>
                </a:cubicBezTo>
                <a:cubicBezTo>
                  <a:pt x="2024" y="1051"/>
                  <a:pt x="2023" y="1051"/>
                  <a:pt x="2023" y="1051"/>
                </a:cubicBezTo>
                <a:lnTo>
                  <a:pt x="2023" y="1047"/>
                </a:lnTo>
                <a:close/>
                <a:moveTo>
                  <a:pt x="2023" y="1054"/>
                </a:moveTo>
                <a:cubicBezTo>
                  <a:pt x="2026" y="1056"/>
                  <a:pt x="2026" y="1056"/>
                  <a:pt x="2026" y="1056"/>
                </a:cubicBezTo>
                <a:cubicBezTo>
                  <a:pt x="2024" y="1058"/>
                  <a:pt x="2024" y="1058"/>
                  <a:pt x="2024" y="1058"/>
                </a:cubicBezTo>
                <a:cubicBezTo>
                  <a:pt x="2024" y="1058"/>
                  <a:pt x="2024" y="1058"/>
                  <a:pt x="2023" y="1058"/>
                </a:cubicBezTo>
                <a:lnTo>
                  <a:pt x="2023" y="1054"/>
                </a:lnTo>
                <a:close/>
                <a:moveTo>
                  <a:pt x="2024" y="1061"/>
                </a:moveTo>
                <a:cubicBezTo>
                  <a:pt x="2026" y="1063"/>
                  <a:pt x="2026" y="1063"/>
                  <a:pt x="2026" y="1063"/>
                </a:cubicBezTo>
                <a:cubicBezTo>
                  <a:pt x="2024" y="1065"/>
                  <a:pt x="2024" y="1065"/>
                  <a:pt x="2024" y="1065"/>
                </a:cubicBezTo>
                <a:cubicBezTo>
                  <a:pt x="2024" y="1065"/>
                  <a:pt x="2024" y="1065"/>
                  <a:pt x="2024" y="1065"/>
                </a:cubicBezTo>
                <a:lnTo>
                  <a:pt x="2024" y="1061"/>
                </a:lnTo>
                <a:close/>
                <a:moveTo>
                  <a:pt x="2024" y="1072"/>
                </a:moveTo>
                <a:cubicBezTo>
                  <a:pt x="2024" y="1072"/>
                  <a:pt x="2024" y="1072"/>
                  <a:pt x="2024" y="1072"/>
                </a:cubicBezTo>
                <a:cubicBezTo>
                  <a:pt x="2024" y="1068"/>
                  <a:pt x="2024" y="1068"/>
                  <a:pt x="2024" y="1068"/>
                </a:cubicBezTo>
                <a:cubicBezTo>
                  <a:pt x="2027" y="1070"/>
                  <a:pt x="2027" y="1070"/>
                  <a:pt x="2027" y="1070"/>
                </a:cubicBezTo>
                <a:lnTo>
                  <a:pt x="2024" y="1072"/>
                </a:lnTo>
                <a:close/>
                <a:moveTo>
                  <a:pt x="1293" y="2874"/>
                </a:moveTo>
                <a:cubicBezTo>
                  <a:pt x="1293" y="2874"/>
                  <a:pt x="1292" y="2874"/>
                  <a:pt x="1292" y="2874"/>
                </a:cubicBezTo>
                <a:cubicBezTo>
                  <a:pt x="1157" y="2798"/>
                  <a:pt x="1157" y="2798"/>
                  <a:pt x="1157" y="2798"/>
                </a:cubicBezTo>
                <a:cubicBezTo>
                  <a:pt x="1157" y="2798"/>
                  <a:pt x="1157" y="2798"/>
                  <a:pt x="1157" y="2798"/>
                </a:cubicBezTo>
                <a:cubicBezTo>
                  <a:pt x="1157" y="2798"/>
                  <a:pt x="1157" y="2798"/>
                  <a:pt x="1157" y="2798"/>
                </a:cubicBezTo>
                <a:cubicBezTo>
                  <a:pt x="1157" y="2798"/>
                  <a:pt x="1156" y="2798"/>
                  <a:pt x="1156" y="2798"/>
                </a:cubicBezTo>
                <a:cubicBezTo>
                  <a:pt x="1156" y="2798"/>
                  <a:pt x="1156" y="2798"/>
                  <a:pt x="1156" y="2798"/>
                </a:cubicBezTo>
                <a:cubicBezTo>
                  <a:pt x="1156" y="2798"/>
                  <a:pt x="1156" y="2798"/>
                  <a:pt x="1156" y="2798"/>
                </a:cubicBezTo>
                <a:cubicBezTo>
                  <a:pt x="1156" y="2798"/>
                  <a:pt x="1156" y="2798"/>
                  <a:pt x="1156" y="2798"/>
                </a:cubicBezTo>
                <a:cubicBezTo>
                  <a:pt x="1156" y="2798"/>
                  <a:pt x="1156" y="2798"/>
                  <a:pt x="1156" y="2798"/>
                </a:cubicBezTo>
                <a:cubicBezTo>
                  <a:pt x="1156" y="2798"/>
                  <a:pt x="1155" y="2798"/>
                  <a:pt x="1155" y="2799"/>
                </a:cubicBezTo>
                <a:cubicBezTo>
                  <a:pt x="1155" y="2799"/>
                  <a:pt x="1155" y="2799"/>
                  <a:pt x="1155" y="2799"/>
                </a:cubicBezTo>
                <a:cubicBezTo>
                  <a:pt x="1155" y="2799"/>
                  <a:pt x="1155" y="2799"/>
                  <a:pt x="1155" y="2799"/>
                </a:cubicBezTo>
                <a:cubicBezTo>
                  <a:pt x="1155" y="2799"/>
                  <a:pt x="1155" y="2799"/>
                  <a:pt x="1155" y="2799"/>
                </a:cubicBezTo>
                <a:cubicBezTo>
                  <a:pt x="1155" y="2799"/>
                  <a:pt x="1155" y="2799"/>
                  <a:pt x="1155" y="2799"/>
                </a:cubicBezTo>
                <a:cubicBezTo>
                  <a:pt x="1155" y="2799"/>
                  <a:pt x="1155" y="2799"/>
                  <a:pt x="1155" y="2800"/>
                </a:cubicBezTo>
                <a:cubicBezTo>
                  <a:pt x="1155" y="2800"/>
                  <a:pt x="1155" y="2800"/>
                  <a:pt x="1155" y="2800"/>
                </a:cubicBezTo>
                <a:cubicBezTo>
                  <a:pt x="1162" y="2977"/>
                  <a:pt x="1162" y="2977"/>
                  <a:pt x="1162" y="2977"/>
                </a:cubicBezTo>
                <a:cubicBezTo>
                  <a:pt x="1162" y="2977"/>
                  <a:pt x="1162" y="2977"/>
                  <a:pt x="1162" y="2977"/>
                </a:cubicBezTo>
                <a:cubicBezTo>
                  <a:pt x="1162" y="2977"/>
                  <a:pt x="1162" y="2978"/>
                  <a:pt x="1162" y="2978"/>
                </a:cubicBezTo>
                <a:cubicBezTo>
                  <a:pt x="1162" y="2978"/>
                  <a:pt x="1162" y="2978"/>
                  <a:pt x="1162" y="2978"/>
                </a:cubicBezTo>
                <a:cubicBezTo>
                  <a:pt x="1162" y="2978"/>
                  <a:pt x="1162" y="2978"/>
                  <a:pt x="1162" y="2978"/>
                </a:cubicBezTo>
                <a:cubicBezTo>
                  <a:pt x="1162" y="2978"/>
                  <a:pt x="1163" y="2978"/>
                  <a:pt x="1163" y="2978"/>
                </a:cubicBezTo>
                <a:cubicBezTo>
                  <a:pt x="1163" y="2978"/>
                  <a:pt x="1163" y="2978"/>
                  <a:pt x="1163" y="2978"/>
                </a:cubicBezTo>
                <a:cubicBezTo>
                  <a:pt x="1163" y="2978"/>
                  <a:pt x="1163" y="2978"/>
                  <a:pt x="1163" y="2978"/>
                </a:cubicBezTo>
                <a:cubicBezTo>
                  <a:pt x="1163" y="2978"/>
                  <a:pt x="1164" y="2978"/>
                  <a:pt x="1164" y="2978"/>
                </a:cubicBezTo>
                <a:cubicBezTo>
                  <a:pt x="1164" y="2978"/>
                  <a:pt x="1164" y="2978"/>
                  <a:pt x="1164" y="2978"/>
                </a:cubicBezTo>
                <a:cubicBezTo>
                  <a:pt x="1292" y="2876"/>
                  <a:pt x="1292" y="2876"/>
                  <a:pt x="1292" y="2876"/>
                </a:cubicBezTo>
                <a:cubicBezTo>
                  <a:pt x="1292" y="2876"/>
                  <a:pt x="1292" y="2876"/>
                  <a:pt x="1292" y="2876"/>
                </a:cubicBezTo>
                <a:cubicBezTo>
                  <a:pt x="1293" y="2876"/>
                  <a:pt x="1293" y="2876"/>
                  <a:pt x="1293" y="2876"/>
                </a:cubicBezTo>
                <a:cubicBezTo>
                  <a:pt x="1293" y="2876"/>
                  <a:pt x="1293" y="2875"/>
                  <a:pt x="1293" y="2875"/>
                </a:cubicBezTo>
                <a:cubicBezTo>
                  <a:pt x="1293" y="2875"/>
                  <a:pt x="1293" y="2875"/>
                  <a:pt x="1293" y="2875"/>
                </a:cubicBezTo>
                <a:cubicBezTo>
                  <a:pt x="1293" y="2875"/>
                  <a:pt x="1293" y="2874"/>
                  <a:pt x="1293" y="2874"/>
                </a:cubicBezTo>
                <a:cubicBezTo>
                  <a:pt x="1293" y="2874"/>
                  <a:pt x="1293" y="2874"/>
                  <a:pt x="1293" y="2874"/>
                </a:cubicBezTo>
                <a:close/>
                <a:moveTo>
                  <a:pt x="1164" y="2974"/>
                </a:moveTo>
                <a:cubicBezTo>
                  <a:pt x="1158" y="2802"/>
                  <a:pt x="1158" y="2802"/>
                  <a:pt x="1158" y="2802"/>
                </a:cubicBezTo>
                <a:cubicBezTo>
                  <a:pt x="1289" y="2875"/>
                  <a:pt x="1289" y="2875"/>
                  <a:pt x="1289" y="2875"/>
                </a:cubicBezTo>
                <a:lnTo>
                  <a:pt x="1164" y="2974"/>
                </a:lnTo>
                <a:close/>
                <a:moveTo>
                  <a:pt x="1173" y="3208"/>
                </a:moveTo>
                <a:cubicBezTo>
                  <a:pt x="1173" y="3208"/>
                  <a:pt x="1173" y="3208"/>
                  <a:pt x="1173" y="3208"/>
                </a:cubicBezTo>
                <a:cubicBezTo>
                  <a:pt x="1173" y="3208"/>
                  <a:pt x="1172" y="3208"/>
                  <a:pt x="1172" y="3208"/>
                </a:cubicBezTo>
                <a:cubicBezTo>
                  <a:pt x="1172" y="3208"/>
                  <a:pt x="1172" y="3208"/>
                  <a:pt x="1172" y="3208"/>
                </a:cubicBezTo>
                <a:cubicBezTo>
                  <a:pt x="1172" y="3208"/>
                  <a:pt x="1172" y="3208"/>
                  <a:pt x="1172" y="3208"/>
                </a:cubicBezTo>
                <a:cubicBezTo>
                  <a:pt x="1171" y="3208"/>
                  <a:pt x="1171" y="3208"/>
                  <a:pt x="1171" y="3208"/>
                </a:cubicBezTo>
                <a:cubicBezTo>
                  <a:pt x="1171" y="3208"/>
                  <a:pt x="1171" y="3208"/>
                  <a:pt x="1171" y="3208"/>
                </a:cubicBezTo>
                <a:cubicBezTo>
                  <a:pt x="1171" y="3208"/>
                  <a:pt x="1171" y="3208"/>
                  <a:pt x="1171" y="3208"/>
                </a:cubicBezTo>
                <a:cubicBezTo>
                  <a:pt x="1171" y="3208"/>
                  <a:pt x="1170" y="3208"/>
                  <a:pt x="1170" y="3209"/>
                </a:cubicBezTo>
                <a:cubicBezTo>
                  <a:pt x="1170" y="3209"/>
                  <a:pt x="1170" y="3209"/>
                  <a:pt x="1170" y="3209"/>
                </a:cubicBezTo>
                <a:cubicBezTo>
                  <a:pt x="1170" y="3209"/>
                  <a:pt x="1170" y="3209"/>
                  <a:pt x="1170" y="3209"/>
                </a:cubicBezTo>
                <a:cubicBezTo>
                  <a:pt x="1174" y="3296"/>
                  <a:pt x="1174" y="3296"/>
                  <a:pt x="1174" y="3296"/>
                </a:cubicBezTo>
                <a:cubicBezTo>
                  <a:pt x="1176" y="3296"/>
                  <a:pt x="1176" y="3296"/>
                  <a:pt x="1176" y="3296"/>
                </a:cubicBezTo>
                <a:cubicBezTo>
                  <a:pt x="1176" y="3296"/>
                  <a:pt x="1176" y="3296"/>
                  <a:pt x="1176" y="3296"/>
                </a:cubicBezTo>
                <a:cubicBezTo>
                  <a:pt x="1173" y="3213"/>
                  <a:pt x="1173" y="3213"/>
                  <a:pt x="1173" y="3213"/>
                </a:cubicBezTo>
                <a:cubicBezTo>
                  <a:pt x="1239" y="3296"/>
                  <a:pt x="1239" y="3296"/>
                  <a:pt x="1239" y="3296"/>
                </a:cubicBezTo>
                <a:cubicBezTo>
                  <a:pt x="1242" y="3296"/>
                  <a:pt x="1242" y="3296"/>
                  <a:pt x="1242" y="3296"/>
                </a:cubicBezTo>
                <a:cubicBezTo>
                  <a:pt x="1242" y="3296"/>
                  <a:pt x="1242" y="3295"/>
                  <a:pt x="1242" y="3295"/>
                </a:cubicBezTo>
                <a:lnTo>
                  <a:pt x="1173" y="3208"/>
                </a:lnTo>
                <a:close/>
                <a:moveTo>
                  <a:pt x="1283" y="3113"/>
                </a:moveTo>
                <a:cubicBezTo>
                  <a:pt x="1283" y="3113"/>
                  <a:pt x="1283" y="3113"/>
                  <a:pt x="1283" y="3113"/>
                </a:cubicBezTo>
                <a:cubicBezTo>
                  <a:pt x="1283" y="3113"/>
                  <a:pt x="1283" y="3113"/>
                  <a:pt x="1283" y="3113"/>
                </a:cubicBezTo>
                <a:cubicBezTo>
                  <a:pt x="1283" y="3112"/>
                  <a:pt x="1282" y="3112"/>
                  <a:pt x="1282" y="3112"/>
                </a:cubicBezTo>
                <a:cubicBezTo>
                  <a:pt x="1282" y="3112"/>
                  <a:pt x="1282" y="3112"/>
                  <a:pt x="1282" y="3112"/>
                </a:cubicBezTo>
                <a:cubicBezTo>
                  <a:pt x="1282" y="3112"/>
                  <a:pt x="1282" y="3112"/>
                  <a:pt x="1282" y="3112"/>
                </a:cubicBezTo>
                <a:cubicBezTo>
                  <a:pt x="1281" y="3112"/>
                  <a:pt x="1281" y="3112"/>
                  <a:pt x="1281" y="3112"/>
                </a:cubicBezTo>
                <a:cubicBezTo>
                  <a:pt x="1281" y="3112"/>
                  <a:pt x="1281" y="3112"/>
                  <a:pt x="1281" y="3112"/>
                </a:cubicBezTo>
                <a:cubicBezTo>
                  <a:pt x="1172" y="3193"/>
                  <a:pt x="1172" y="3193"/>
                  <a:pt x="1172" y="3193"/>
                </a:cubicBezTo>
                <a:cubicBezTo>
                  <a:pt x="1172" y="3193"/>
                  <a:pt x="1172" y="3193"/>
                  <a:pt x="1172" y="3193"/>
                </a:cubicBezTo>
                <a:cubicBezTo>
                  <a:pt x="1172" y="3193"/>
                  <a:pt x="1172" y="3193"/>
                  <a:pt x="1172" y="3193"/>
                </a:cubicBezTo>
                <a:cubicBezTo>
                  <a:pt x="1171" y="3193"/>
                  <a:pt x="1171" y="3193"/>
                  <a:pt x="1171" y="3193"/>
                </a:cubicBezTo>
                <a:cubicBezTo>
                  <a:pt x="1171" y="3193"/>
                  <a:pt x="1171" y="3194"/>
                  <a:pt x="1171" y="3194"/>
                </a:cubicBezTo>
                <a:cubicBezTo>
                  <a:pt x="1171" y="3194"/>
                  <a:pt x="1171" y="3194"/>
                  <a:pt x="1171" y="3194"/>
                </a:cubicBezTo>
                <a:cubicBezTo>
                  <a:pt x="1171" y="3194"/>
                  <a:pt x="1171" y="3195"/>
                  <a:pt x="1171" y="3195"/>
                </a:cubicBezTo>
                <a:cubicBezTo>
                  <a:pt x="1171" y="3195"/>
                  <a:pt x="1171" y="3195"/>
                  <a:pt x="1171" y="3195"/>
                </a:cubicBezTo>
                <a:cubicBezTo>
                  <a:pt x="1171" y="3195"/>
                  <a:pt x="1171" y="3195"/>
                  <a:pt x="1171" y="3195"/>
                </a:cubicBezTo>
                <a:cubicBezTo>
                  <a:pt x="1252" y="3296"/>
                  <a:pt x="1252" y="3296"/>
                  <a:pt x="1252" y="3296"/>
                </a:cubicBezTo>
                <a:cubicBezTo>
                  <a:pt x="1255" y="3296"/>
                  <a:pt x="1255" y="3296"/>
                  <a:pt x="1255" y="3296"/>
                </a:cubicBezTo>
                <a:cubicBezTo>
                  <a:pt x="1255" y="3296"/>
                  <a:pt x="1255" y="3295"/>
                  <a:pt x="1255" y="3295"/>
                </a:cubicBezTo>
                <a:cubicBezTo>
                  <a:pt x="1174" y="3194"/>
                  <a:pt x="1174" y="3194"/>
                  <a:pt x="1174" y="3194"/>
                </a:cubicBezTo>
                <a:cubicBezTo>
                  <a:pt x="1280" y="3116"/>
                  <a:pt x="1280" y="3116"/>
                  <a:pt x="1280" y="3116"/>
                </a:cubicBezTo>
                <a:cubicBezTo>
                  <a:pt x="1269" y="3296"/>
                  <a:pt x="1269" y="3296"/>
                  <a:pt x="1269" y="3296"/>
                </a:cubicBezTo>
                <a:cubicBezTo>
                  <a:pt x="1269" y="3296"/>
                  <a:pt x="1269" y="3296"/>
                  <a:pt x="1269" y="3296"/>
                </a:cubicBezTo>
                <a:cubicBezTo>
                  <a:pt x="1272" y="3296"/>
                  <a:pt x="1272" y="3296"/>
                  <a:pt x="1272" y="3296"/>
                </a:cubicBezTo>
                <a:cubicBezTo>
                  <a:pt x="1283" y="3114"/>
                  <a:pt x="1283" y="3114"/>
                  <a:pt x="1283" y="3114"/>
                </a:cubicBezTo>
                <a:cubicBezTo>
                  <a:pt x="1283" y="3113"/>
                  <a:pt x="1283" y="3113"/>
                  <a:pt x="1283" y="3113"/>
                </a:cubicBezTo>
                <a:close/>
                <a:moveTo>
                  <a:pt x="653" y="3295"/>
                </a:moveTo>
                <a:cubicBezTo>
                  <a:pt x="653" y="3295"/>
                  <a:pt x="653" y="3295"/>
                  <a:pt x="653" y="3295"/>
                </a:cubicBezTo>
                <a:cubicBezTo>
                  <a:pt x="577" y="3119"/>
                  <a:pt x="577" y="3119"/>
                  <a:pt x="577" y="3119"/>
                </a:cubicBezTo>
                <a:cubicBezTo>
                  <a:pt x="577" y="3119"/>
                  <a:pt x="577" y="3119"/>
                  <a:pt x="577" y="3119"/>
                </a:cubicBezTo>
                <a:cubicBezTo>
                  <a:pt x="577" y="3119"/>
                  <a:pt x="577" y="3118"/>
                  <a:pt x="577" y="3118"/>
                </a:cubicBezTo>
                <a:cubicBezTo>
                  <a:pt x="577" y="3118"/>
                  <a:pt x="577" y="3118"/>
                  <a:pt x="577" y="3118"/>
                </a:cubicBezTo>
                <a:cubicBezTo>
                  <a:pt x="576" y="3118"/>
                  <a:pt x="576" y="3118"/>
                  <a:pt x="576" y="3118"/>
                </a:cubicBezTo>
                <a:cubicBezTo>
                  <a:pt x="576" y="3118"/>
                  <a:pt x="576" y="3118"/>
                  <a:pt x="576" y="3118"/>
                </a:cubicBezTo>
                <a:cubicBezTo>
                  <a:pt x="576" y="3118"/>
                  <a:pt x="576" y="3118"/>
                  <a:pt x="576" y="3118"/>
                </a:cubicBezTo>
                <a:cubicBezTo>
                  <a:pt x="576" y="3118"/>
                  <a:pt x="576" y="3118"/>
                  <a:pt x="576" y="3118"/>
                </a:cubicBezTo>
                <a:cubicBezTo>
                  <a:pt x="576" y="3118"/>
                  <a:pt x="576" y="3118"/>
                  <a:pt x="576" y="3118"/>
                </a:cubicBezTo>
                <a:cubicBezTo>
                  <a:pt x="575" y="3118"/>
                  <a:pt x="575" y="3118"/>
                  <a:pt x="575" y="3118"/>
                </a:cubicBezTo>
                <a:cubicBezTo>
                  <a:pt x="575" y="3118"/>
                  <a:pt x="575" y="3118"/>
                  <a:pt x="575" y="3118"/>
                </a:cubicBezTo>
                <a:cubicBezTo>
                  <a:pt x="575" y="3118"/>
                  <a:pt x="575" y="3118"/>
                  <a:pt x="575" y="3118"/>
                </a:cubicBezTo>
                <a:cubicBezTo>
                  <a:pt x="575" y="3118"/>
                  <a:pt x="575" y="3118"/>
                  <a:pt x="575" y="3118"/>
                </a:cubicBezTo>
                <a:cubicBezTo>
                  <a:pt x="575" y="3118"/>
                  <a:pt x="575" y="3118"/>
                  <a:pt x="575" y="3118"/>
                </a:cubicBezTo>
                <a:cubicBezTo>
                  <a:pt x="575" y="3118"/>
                  <a:pt x="574" y="3118"/>
                  <a:pt x="574" y="3119"/>
                </a:cubicBezTo>
                <a:cubicBezTo>
                  <a:pt x="574" y="3119"/>
                  <a:pt x="574" y="3119"/>
                  <a:pt x="574" y="3119"/>
                </a:cubicBezTo>
                <a:cubicBezTo>
                  <a:pt x="574" y="3119"/>
                  <a:pt x="574" y="3119"/>
                  <a:pt x="574" y="3119"/>
                </a:cubicBezTo>
                <a:cubicBezTo>
                  <a:pt x="536" y="3291"/>
                  <a:pt x="536" y="3291"/>
                  <a:pt x="536" y="3291"/>
                </a:cubicBezTo>
                <a:cubicBezTo>
                  <a:pt x="536" y="3291"/>
                  <a:pt x="536" y="3291"/>
                  <a:pt x="536" y="3291"/>
                </a:cubicBezTo>
                <a:cubicBezTo>
                  <a:pt x="536" y="3291"/>
                  <a:pt x="536" y="3291"/>
                  <a:pt x="536" y="3291"/>
                </a:cubicBezTo>
                <a:cubicBezTo>
                  <a:pt x="536" y="3291"/>
                  <a:pt x="536" y="3291"/>
                  <a:pt x="536" y="3291"/>
                </a:cubicBezTo>
                <a:cubicBezTo>
                  <a:pt x="536" y="3291"/>
                  <a:pt x="536" y="3292"/>
                  <a:pt x="536" y="3292"/>
                </a:cubicBezTo>
                <a:cubicBezTo>
                  <a:pt x="536" y="3292"/>
                  <a:pt x="537" y="3292"/>
                  <a:pt x="537" y="3292"/>
                </a:cubicBezTo>
                <a:cubicBezTo>
                  <a:pt x="537" y="3292"/>
                  <a:pt x="537" y="3292"/>
                  <a:pt x="537" y="3292"/>
                </a:cubicBezTo>
                <a:cubicBezTo>
                  <a:pt x="537" y="3292"/>
                  <a:pt x="537" y="3292"/>
                  <a:pt x="537" y="3292"/>
                </a:cubicBezTo>
                <a:cubicBezTo>
                  <a:pt x="537" y="3292"/>
                  <a:pt x="537" y="3292"/>
                  <a:pt x="537" y="3293"/>
                </a:cubicBezTo>
                <a:cubicBezTo>
                  <a:pt x="537" y="3293"/>
                  <a:pt x="537" y="3293"/>
                  <a:pt x="537" y="3293"/>
                </a:cubicBezTo>
                <a:cubicBezTo>
                  <a:pt x="537" y="3293"/>
                  <a:pt x="537" y="3293"/>
                  <a:pt x="538" y="3293"/>
                </a:cubicBezTo>
                <a:cubicBezTo>
                  <a:pt x="538" y="3293"/>
                  <a:pt x="538" y="3293"/>
                  <a:pt x="538" y="3293"/>
                </a:cubicBezTo>
                <a:cubicBezTo>
                  <a:pt x="538" y="3293"/>
                  <a:pt x="538" y="3293"/>
                  <a:pt x="538" y="3293"/>
                </a:cubicBezTo>
                <a:cubicBezTo>
                  <a:pt x="556" y="3296"/>
                  <a:pt x="556" y="3296"/>
                  <a:pt x="556" y="3296"/>
                </a:cubicBezTo>
                <a:cubicBezTo>
                  <a:pt x="566" y="3296"/>
                  <a:pt x="566" y="3296"/>
                  <a:pt x="566" y="3296"/>
                </a:cubicBezTo>
                <a:cubicBezTo>
                  <a:pt x="566" y="3295"/>
                  <a:pt x="565" y="3295"/>
                  <a:pt x="564" y="3295"/>
                </a:cubicBezTo>
                <a:cubicBezTo>
                  <a:pt x="540" y="3290"/>
                  <a:pt x="540" y="3290"/>
                  <a:pt x="540" y="3290"/>
                </a:cubicBezTo>
                <a:cubicBezTo>
                  <a:pt x="576" y="3124"/>
                  <a:pt x="576" y="3124"/>
                  <a:pt x="576" y="3124"/>
                </a:cubicBezTo>
                <a:cubicBezTo>
                  <a:pt x="650" y="3296"/>
                  <a:pt x="650" y="3296"/>
                  <a:pt x="650" y="3296"/>
                </a:cubicBezTo>
                <a:cubicBezTo>
                  <a:pt x="653" y="3296"/>
                  <a:pt x="653" y="3296"/>
                  <a:pt x="653" y="3296"/>
                </a:cubicBezTo>
                <a:cubicBezTo>
                  <a:pt x="653" y="3296"/>
                  <a:pt x="653" y="3296"/>
                  <a:pt x="653" y="3295"/>
                </a:cubicBezTo>
                <a:close/>
                <a:moveTo>
                  <a:pt x="1616" y="374"/>
                </a:moveTo>
                <a:cubicBezTo>
                  <a:pt x="1616" y="374"/>
                  <a:pt x="1616" y="374"/>
                  <a:pt x="1616" y="374"/>
                </a:cubicBezTo>
                <a:cubicBezTo>
                  <a:pt x="1616" y="373"/>
                  <a:pt x="1616" y="373"/>
                  <a:pt x="1616" y="373"/>
                </a:cubicBezTo>
                <a:cubicBezTo>
                  <a:pt x="1616" y="373"/>
                  <a:pt x="1616" y="373"/>
                  <a:pt x="1616" y="373"/>
                </a:cubicBezTo>
                <a:cubicBezTo>
                  <a:pt x="1616" y="373"/>
                  <a:pt x="1616" y="373"/>
                  <a:pt x="1616" y="373"/>
                </a:cubicBezTo>
                <a:cubicBezTo>
                  <a:pt x="1615" y="373"/>
                  <a:pt x="1615" y="373"/>
                  <a:pt x="1615" y="373"/>
                </a:cubicBezTo>
                <a:cubicBezTo>
                  <a:pt x="1615" y="373"/>
                  <a:pt x="1615" y="373"/>
                  <a:pt x="1615" y="373"/>
                </a:cubicBezTo>
                <a:cubicBezTo>
                  <a:pt x="1615" y="373"/>
                  <a:pt x="1615" y="373"/>
                  <a:pt x="1615" y="373"/>
                </a:cubicBezTo>
                <a:cubicBezTo>
                  <a:pt x="1615" y="373"/>
                  <a:pt x="1615" y="373"/>
                  <a:pt x="1615" y="373"/>
                </a:cubicBezTo>
                <a:cubicBezTo>
                  <a:pt x="1615" y="373"/>
                  <a:pt x="1615" y="373"/>
                  <a:pt x="1614" y="373"/>
                </a:cubicBezTo>
                <a:cubicBezTo>
                  <a:pt x="1614" y="373"/>
                  <a:pt x="1614" y="373"/>
                  <a:pt x="1614" y="373"/>
                </a:cubicBezTo>
                <a:cubicBezTo>
                  <a:pt x="1549" y="398"/>
                  <a:pt x="1549" y="398"/>
                  <a:pt x="1549" y="398"/>
                </a:cubicBezTo>
                <a:cubicBezTo>
                  <a:pt x="1549" y="398"/>
                  <a:pt x="1549" y="398"/>
                  <a:pt x="1549" y="398"/>
                </a:cubicBezTo>
                <a:cubicBezTo>
                  <a:pt x="1549" y="398"/>
                  <a:pt x="1549" y="398"/>
                  <a:pt x="1549" y="398"/>
                </a:cubicBezTo>
                <a:cubicBezTo>
                  <a:pt x="1549" y="398"/>
                  <a:pt x="1549" y="398"/>
                  <a:pt x="1549" y="398"/>
                </a:cubicBezTo>
                <a:cubicBezTo>
                  <a:pt x="1549" y="398"/>
                  <a:pt x="1549" y="398"/>
                  <a:pt x="1549" y="398"/>
                </a:cubicBezTo>
                <a:cubicBezTo>
                  <a:pt x="1549" y="398"/>
                  <a:pt x="1548" y="398"/>
                  <a:pt x="1548" y="398"/>
                </a:cubicBezTo>
                <a:cubicBezTo>
                  <a:pt x="1548" y="398"/>
                  <a:pt x="1548" y="398"/>
                  <a:pt x="1548" y="398"/>
                </a:cubicBezTo>
                <a:cubicBezTo>
                  <a:pt x="1548" y="398"/>
                  <a:pt x="1548" y="399"/>
                  <a:pt x="1548" y="399"/>
                </a:cubicBezTo>
                <a:cubicBezTo>
                  <a:pt x="1548" y="399"/>
                  <a:pt x="1548" y="399"/>
                  <a:pt x="1548" y="399"/>
                </a:cubicBezTo>
                <a:cubicBezTo>
                  <a:pt x="1548" y="399"/>
                  <a:pt x="1548" y="399"/>
                  <a:pt x="1548" y="399"/>
                </a:cubicBezTo>
                <a:cubicBezTo>
                  <a:pt x="1548" y="399"/>
                  <a:pt x="1548" y="399"/>
                  <a:pt x="1548" y="399"/>
                </a:cubicBezTo>
                <a:cubicBezTo>
                  <a:pt x="1548" y="399"/>
                  <a:pt x="1548" y="399"/>
                  <a:pt x="1548" y="399"/>
                </a:cubicBezTo>
                <a:cubicBezTo>
                  <a:pt x="1549" y="400"/>
                  <a:pt x="1549" y="400"/>
                  <a:pt x="1549" y="400"/>
                </a:cubicBezTo>
                <a:cubicBezTo>
                  <a:pt x="1549" y="400"/>
                  <a:pt x="1549" y="400"/>
                  <a:pt x="1549" y="400"/>
                </a:cubicBezTo>
                <a:cubicBezTo>
                  <a:pt x="1549" y="400"/>
                  <a:pt x="1549" y="400"/>
                  <a:pt x="1549" y="400"/>
                </a:cubicBezTo>
                <a:cubicBezTo>
                  <a:pt x="1602" y="420"/>
                  <a:pt x="1602" y="420"/>
                  <a:pt x="1602" y="420"/>
                </a:cubicBezTo>
                <a:cubicBezTo>
                  <a:pt x="1602" y="420"/>
                  <a:pt x="1602" y="420"/>
                  <a:pt x="1602" y="420"/>
                </a:cubicBezTo>
                <a:cubicBezTo>
                  <a:pt x="1602" y="420"/>
                  <a:pt x="1602" y="420"/>
                  <a:pt x="1602" y="420"/>
                </a:cubicBezTo>
                <a:cubicBezTo>
                  <a:pt x="1602" y="420"/>
                  <a:pt x="1602" y="420"/>
                  <a:pt x="1602" y="420"/>
                </a:cubicBezTo>
                <a:cubicBezTo>
                  <a:pt x="1602" y="420"/>
                  <a:pt x="1602" y="420"/>
                  <a:pt x="1602" y="420"/>
                </a:cubicBezTo>
                <a:cubicBezTo>
                  <a:pt x="1602" y="420"/>
                  <a:pt x="1603" y="420"/>
                  <a:pt x="1603" y="420"/>
                </a:cubicBezTo>
                <a:cubicBezTo>
                  <a:pt x="1603" y="420"/>
                  <a:pt x="1603" y="419"/>
                  <a:pt x="1603" y="419"/>
                </a:cubicBezTo>
                <a:cubicBezTo>
                  <a:pt x="1603" y="419"/>
                  <a:pt x="1603" y="419"/>
                  <a:pt x="1604" y="419"/>
                </a:cubicBezTo>
                <a:cubicBezTo>
                  <a:pt x="1604" y="419"/>
                  <a:pt x="1604" y="419"/>
                  <a:pt x="1604" y="419"/>
                </a:cubicBezTo>
                <a:cubicBezTo>
                  <a:pt x="1604" y="419"/>
                  <a:pt x="1604" y="419"/>
                  <a:pt x="1604" y="419"/>
                </a:cubicBezTo>
                <a:cubicBezTo>
                  <a:pt x="1616" y="375"/>
                  <a:pt x="1616" y="375"/>
                  <a:pt x="1616" y="375"/>
                </a:cubicBezTo>
                <a:cubicBezTo>
                  <a:pt x="1616" y="374"/>
                  <a:pt x="1616" y="374"/>
                  <a:pt x="1616" y="374"/>
                </a:cubicBezTo>
                <a:cubicBezTo>
                  <a:pt x="1616" y="374"/>
                  <a:pt x="1616" y="374"/>
                  <a:pt x="1616" y="374"/>
                </a:cubicBezTo>
                <a:cubicBezTo>
                  <a:pt x="1616" y="374"/>
                  <a:pt x="1616" y="374"/>
                  <a:pt x="1616" y="374"/>
                </a:cubicBezTo>
                <a:cubicBezTo>
                  <a:pt x="1616" y="374"/>
                  <a:pt x="1616" y="374"/>
                  <a:pt x="1616" y="374"/>
                </a:cubicBezTo>
                <a:close/>
                <a:moveTo>
                  <a:pt x="1601" y="417"/>
                </a:moveTo>
                <a:cubicBezTo>
                  <a:pt x="1554" y="399"/>
                  <a:pt x="1554" y="399"/>
                  <a:pt x="1554" y="399"/>
                </a:cubicBezTo>
                <a:cubicBezTo>
                  <a:pt x="1613" y="376"/>
                  <a:pt x="1613" y="376"/>
                  <a:pt x="1613" y="376"/>
                </a:cubicBezTo>
                <a:lnTo>
                  <a:pt x="1601" y="417"/>
                </a:lnTo>
                <a:close/>
                <a:moveTo>
                  <a:pt x="1129" y="2609"/>
                </a:moveTo>
                <a:cubicBezTo>
                  <a:pt x="1129" y="2609"/>
                  <a:pt x="1129" y="2609"/>
                  <a:pt x="1129" y="2609"/>
                </a:cubicBezTo>
                <a:cubicBezTo>
                  <a:pt x="1129" y="2609"/>
                  <a:pt x="1129" y="2609"/>
                  <a:pt x="1129" y="2609"/>
                </a:cubicBezTo>
                <a:cubicBezTo>
                  <a:pt x="1129" y="2609"/>
                  <a:pt x="1129" y="2609"/>
                  <a:pt x="1129" y="2609"/>
                </a:cubicBezTo>
                <a:cubicBezTo>
                  <a:pt x="1129" y="2608"/>
                  <a:pt x="1129" y="2608"/>
                  <a:pt x="1129" y="2608"/>
                </a:cubicBezTo>
                <a:cubicBezTo>
                  <a:pt x="1129" y="2608"/>
                  <a:pt x="1129" y="2608"/>
                  <a:pt x="1129" y="2608"/>
                </a:cubicBezTo>
                <a:cubicBezTo>
                  <a:pt x="1128" y="2608"/>
                  <a:pt x="1128" y="2608"/>
                  <a:pt x="1128" y="2608"/>
                </a:cubicBezTo>
                <a:cubicBezTo>
                  <a:pt x="1128" y="2608"/>
                  <a:pt x="1128" y="2608"/>
                  <a:pt x="1128" y="2608"/>
                </a:cubicBezTo>
                <a:cubicBezTo>
                  <a:pt x="1083" y="2598"/>
                  <a:pt x="1083" y="2598"/>
                  <a:pt x="1083" y="2598"/>
                </a:cubicBezTo>
                <a:cubicBezTo>
                  <a:pt x="1083" y="2598"/>
                  <a:pt x="1083" y="2598"/>
                  <a:pt x="1083" y="2598"/>
                </a:cubicBezTo>
                <a:cubicBezTo>
                  <a:pt x="1083" y="2598"/>
                  <a:pt x="1082" y="2598"/>
                  <a:pt x="1082" y="2598"/>
                </a:cubicBezTo>
                <a:cubicBezTo>
                  <a:pt x="1082" y="2598"/>
                  <a:pt x="1082" y="2598"/>
                  <a:pt x="1082" y="2598"/>
                </a:cubicBezTo>
                <a:cubicBezTo>
                  <a:pt x="1082" y="2598"/>
                  <a:pt x="1082" y="2598"/>
                  <a:pt x="1082" y="2598"/>
                </a:cubicBezTo>
                <a:cubicBezTo>
                  <a:pt x="1082" y="2598"/>
                  <a:pt x="1082" y="2598"/>
                  <a:pt x="1082" y="2598"/>
                </a:cubicBezTo>
                <a:cubicBezTo>
                  <a:pt x="1082" y="2598"/>
                  <a:pt x="1082" y="2598"/>
                  <a:pt x="1082" y="2598"/>
                </a:cubicBezTo>
                <a:cubicBezTo>
                  <a:pt x="1082" y="2598"/>
                  <a:pt x="1082" y="2598"/>
                  <a:pt x="1081" y="2598"/>
                </a:cubicBezTo>
                <a:cubicBezTo>
                  <a:pt x="1081" y="2598"/>
                  <a:pt x="1081" y="2598"/>
                  <a:pt x="1081" y="2599"/>
                </a:cubicBezTo>
                <a:cubicBezTo>
                  <a:pt x="1081" y="2599"/>
                  <a:pt x="1081" y="2599"/>
                  <a:pt x="1081" y="2599"/>
                </a:cubicBezTo>
                <a:cubicBezTo>
                  <a:pt x="1081" y="2599"/>
                  <a:pt x="1081" y="2599"/>
                  <a:pt x="1081" y="2599"/>
                </a:cubicBezTo>
                <a:cubicBezTo>
                  <a:pt x="1081" y="2599"/>
                  <a:pt x="1081" y="2599"/>
                  <a:pt x="1081" y="2599"/>
                </a:cubicBezTo>
                <a:cubicBezTo>
                  <a:pt x="1081" y="2599"/>
                  <a:pt x="1081" y="2599"/>
                  <a:pt x="1081" y="2599"/>
                </a:cubicBezTo>
                <a:cubicBezTo>
                  <a:pt x="1081" y="2599"/>
                  <a:pt x="1081" y="2600"/>
                  <a:pt x="1081" y="2600"/>
                </a:cubicBezTo>
                <a:cubicBezTo>
                  <a:pt x="1081" y="2600"/>
                  <a:pt x="1081" y="2600"/>
                  <a:pt x="1081" y="2600"/>
                </a:cubicBezTo>
                <a:cubicBezTo>
                  <a:pt x="1133" y="2718"/>
                  <a:pt x="1133" y="2718"/>
                  <a:pt x="1133" y="2718"/>
                </a:cubicBezTo>
                <a:cubicBezTo>
                  <a:pt x="1133" y="2718"/>
                  <a:pt x="1133" y="2718"/>
                  <a:pt x="1133" y="2718"/>
                </a:cubicBezTo>
                <a:cubicBezTo>
                  <a:pt x="1133" y="2718"/>
                  <a:pt x="1134" y="2718"/>
                  <a:pt x="1134" y="2719"/>
                </a:cubicBezTo>
                <a:cubicBezTo>
                  <a:pt x="1134" y="2719"/>
                  <a:pt x="1134" y="2719"/>
                  <a:pt x="1134" y="2719"/>
                </a:cubicBezTo>
                <a:cubicBezTo>
                  <a:pt x="1134" y="2719"/>
                  <a:pt x="1134" y="2719"/>
                  <a:pt x="1134" y="2719"/>
                </a:cubicBezTo>
                <a:cubicBezTo>
                  <a:pt x="1135" y="2719"/>
                  <a:pt x="1135" y="2719"/>
                  <a:pt x="1135" y="2719"/>
                </a:cubicBezTo>
                <a:cubicBezTo>
                  <a:pt x="1135" y="2719"/>
                  <a:pt x="1135" y="2719"/>
                  <a:pt x="1135" y="2719"/>
                </a:cubicBezTo>
                <a:cubicBezTo>
                  <a:pt x="1135" y="2719"/>
                  <a:pt x="1135" y="2719"/>
                  <a:pt x="1135" y="2719"/>
                </a:cubicBezTo>
                <a:cubicBezTo>
                  <a:pt x="1135" y="2719"/>
                  <a:pt x="1135" y="2719"/>
                  <a:pt x="1135" y="2719"/>
                </a:cubicBezTo>
                <a:cubicBezTo>
                  <a:pt x="1135" y="2719"/>
                  <a:pt x="1135" y="2719"/>
                  <a:pt x="1135" y="2719"/>
                </a:cubicBezTo>
                <a:cubicBezTo>
                  <a:pt x="1135" y="2719"/>
                  <a:pt x="1135" y="2718"/>
                  <a:pt x="1136" y="2718"/>
                </a:cubicBezTo>
                <a:cubicBezTo>
                  <a:pt x="1136" y="2718"/>
                  <a:pt x="1136" y="2718"/>
                  <a:pt x="1136" y="2718"/>
                </a:cubicBezTo>
                <a:cubicBezTo>
                  <a:pt x="1136" y="2718"/>
                  <a:pt x="1136" y="2718"/>
                  <a:pt x="1136" y="2718"/>
                </a:cubicBezTo>
                <a:cubicBezTo>
                  <a:pt x="1136" y="2718"/>
                  <a:pt x="1136" y="2718"/>
                  <a:pt x="1136" y="2718"/>
                </a:cubicBezTo>
                <a:cubicBezTo>
                  <a:pt x="1136" y="2718"/>
                  <a:pt x="1136" y="2718"/>
                  <a:pt x="1136" y="2717"/>
                </a:cubicBezTo>
                <a:cubicBezTo>
                  <a:pt x="1136" y="2717"/>
                  <a:pt x="1136" y="2717"/>
                  <a:pt x="1136" y="2717"/>
                </a:cubicBezTo>
                <a:cubicBezTo>
                  <a:pt x="1129" y="2609"/>
                  <a:pt x="1129" y="2609"/>
                  <a:pt x="1129" y="2609"/>
                </a:cubicBezTo>
                <a:cubicBezTo>
                  <a:pt x="1129" y="2609"/>
                  <a:pt x="1129" y="2609"/>
                  <a:pt x="1129" y="2609"/>
                </a:cubicBezTo>
                <a:close/>
                <a:moveTo>
                  <a:pt x="1085" y="2601"/>
                </a:moveTo>
                <a:cubicBezTo>
                  <a:pt x="1127" y="2611"/>
                  <a:pt x="1127" y="2611"/>
                  <a:pt x="1127" y="2611"/>
                </a:cubicBezTo>
                <a:cubicBezTo>
                  <a:pt x="1133" y="2710"/>
                  <a:pt x="1133" y="2710"/>
                  <a:pt x="1133" y="2710"/>
                </a:cubicBezTo>
                <a:lnTo>
                  <a:pt x="1085" y="2601"/>
                </a:lnTo>
                <a:close/>
                <a:moveTo>
                  <a:pt x="1410" y="795"/>
                </a:moveTo>
                <a:cubicBezTo>
                  <a:pt x="1410" y="794"/>
                  <a:pt x="1410" y="794"/>
                  <a:pt x="1410" y="794"/>
                </a:cubicBezTo>
                <a:cubicBezTo>
                  <a:pt x="1410" y="794"/>
                  <a:pt x="1410" y="794"/>
                  <a:pt x="1410" y="794"/>
                </a:cubicBezTo>
                <a:cubicBezTo>
                  <a:pt x="1410" y="794"/>
                  <a:pt x="1410" y="794"/>
                  <a:pt x="1410" y="794"/>
                </a:cubicBezTo>
                <a:cubicBezTo>
                  <a:pt x="1410" y="794"/>
                  <a:pt x="1410" y="794"/>
                  <a:pt x="1410" y="794"/>
                </a:cubicBezTo>
                <a:cubicBezTo>
                  <a:pt x="1410" y="794"/>
                  <a:pt x="1410" y="794"/>
                  <a:pt x="1410" y="794"/>
                </a:cubicBezTo>
                <a:cubicBezTo>
                  <a:pt x="1409" y="794"/>
                  <a:pt x="1409" y="794"/>
                  <a:pt x="1409" y="794"/>
                </a:cubicBezTo>
                <a:cubicBezTo>
                  <a:pt x="1409" y="794"/>
                  <a:pt x="1409" y="794"/>
                  <a:pt x="1409" y="794"/>
                </a:cubicBezTo>
                <a:cubicBezTo>
                  <a:pt x="1409" y="794"/>
                  <a:pt x="1409" y="794"/>
                  <a:pt x="1409" y="794"/>
                </a:cubicBezTo>
                <a:cubicBezTo>
                  <a:pt x="1409" y="794"/>
                  <a:pt x="1409" y="794"/>
                  <a:pt x="1409" y="794"/>
                </a:cubicBezTo>
                <a:cubicBezTo>
                  <a:pt x="1409" y="794"/>
                  <a:pt x="1409" y="794"/>
                  <a:pt x="1409" y="794"/>
                </a:cubicBezTo>
                <a:cubicBezTo>
                  <a:pt x="1275" y="838"/>
                  <a:pt x="1275" y="838"/>
                  <a:pt x="1275" y="838"/>
                </a:cubicBezTo>
                <a:cubicBezTo>
                  <a:pt x="1275" y="838"/>
                  <a:pt x="1275" y="838"/>
                  <a:pt x="1275" y="838"/>
                </a:cubicBezTo>
                <a:cubicBezTo>
                  <a:pt x="1275" y="838"/>
                  <a:pt x="1275" y="838"/>
                  <a:pt x="1274" y="839"/>
                </a:cubicBezTo>
                <a:cubicBezTo>
                  <a:pt x="1274" y="839"/>
                  <a:pt x="1274" y="839"/>
                  <a:pt x="1274" y="839"/>
                </a:cubicBezTo>
                <a:cubicBezTo>
                  <a:pt x="1274" y="839"/>
                  <a:pt x="1274" y="839"/>
                  <a:pt x="1274" y="839"/>
                </a:cubicBezTo>
                <a:cubicBezTo>
                  <a:pt x="1274" y="839"/>
                  <a:pt x="1274" y="839"/>
                  <a:pt x="1274" y="839"/>
                </a:cubicBezTo>
                <a:cubicBezTo>
                  <a:pt x="1274" y="839"/>
                  <a:pt x="1274" y="839"/>
                  <a:pt x="1274" y="839"/>
                </a:cubicBezTo>
                <a:cubicBezTo>
                  <a:pt x="1274" y="839"/>
                  <a:pt x="1274" y="839"/>
                  <a:pt x="1274" y="839"/>
                </a:cubicBezTo>
                <a:cubicBezTo>
                  <a:pt x="1274" y="840"/>
                  <a:pt x="1274" y="840"/>
                  <a:pt x="1274" y="840"/>
                </a:cubicBezTo>
                <a:cubicBezTo>
                  <a:pt x="1274" y="840"/>
                  <a:pt x="1274" y="840"/>
                  <a:pt x="1274" y="840"/>
                </a:cubicBezTo>
                <a:cubicBezTo>
                  <a:pt x="1274" y="840"/>
                  <a:pt x="1274" y="840"/>
                  <a:pt x="1274" y="840"/>
                </a:cubicBezTo>
                <a:cubicBezTo>
                  <a:pt x="1274" y="840"/>
                  <a:pt x="1274" y="840"/>
                  <a:pt x="1274" y="840"/>
                </a:cubicBezTo>
                <a:cubicBezTo>
                  <a:pt x="1274" y="840"/>
                  <a:pt x="1274" y="841"/>
                  <a:pt x="1274" y="841"/>
                </a:cubicBezTo>
                <a:cubicBezTo>
                  <a:pt x="1274" y="841"/>
                  <a:pt x="1275" y="841"/>
                  <a:pt x="1275" y="841"/>
                </a:cubicBezTo>
                <a:cubicBezTo>
                  <a:pt x="1275" y="841"/>
                  <a:pt x="1275" y="841"/>
                  <a:pt x="1275" y="841"/>
                </a:cubicBezTo>
                <a:cubicBezTo>
                  <a:pt x="1390" y="880"/>
                  <a:pt x="1390" y="880"/>
                  <a:pt x="1390" y="880"/>
                </a:cubicBezTo>
                <a:cubicBezTo>
                  <a:pt x="1390" y="880"/>
                  <a:pt x="1390" y="880"/>
                  <a:pt x="1390" y="880"/>
                </a:cubicBezTo>
                <a:cubicBezTo>
                  <a:pt x="1390" y="880"/>
                  <a:pt x="1390" y="880"/>
                  <a:pt x="1390" y="880"/>
                </a:cubicBezTo>
                <a:cubicBezTo>
                  <a:pt x="1390" y="880"/>
                  <a:pt x="1390" y="880"/>
                  <a:pt x="1390" y="880"/>
                </a:cubicBezTo>
                <a:cubicBezTo>
                  <a:pt x="1390" y="880"/>
                  <a:pt x="1390" y="880"/>
                  <a:pt x="1390" y="880"/>
                </a:cubicBezTo>
                <a:cubicBezTo>
                  <a:pt x="1390" y="880"/>
                  <a:pt x="1390" y="880"/>
                  <a:pt x="1390" y="880"/>
                </a:cubicBezTo>
                <a:cubicBezTo>
                  <a:pt x="1390" y="880"/>
                  <a:pt x="1390" y="880"/>
                  <a:pt x="1390" y="880"/>
                </a:cubicBezTo>
                <a:cubicBezTo>
                  <a:pt x="1391" y="880"/>
                  <a:pt x="1391" y="880"/>
                  <a:pt x="1391" y="880"/>
                </a:cubicBezTo>
                <a:cubicBezTo>
                  <a:pt x="1391" y="880"/>
                  <a:pt x="1391" y="879"/>
                  <a:pt x="1391" y="879"/>
                </a:cubicBezTo>
                <a:cubicBezTo>
                  <a:pt x="1391" y="879"/>
                  <a:pt x="1391" y="879"/>
                  <a:pt x="1392" y="879"/>
                </a:cubicBezTo>
                <a:cubicBezTo>
                  <a:pt x="1392" y="879"/>
                  <a:pt x="1392" y="879"/>
                  <a:pt x="1392" y="879"/>
                </a:cubicBezTo>
                <a:cubicBezTo>
                  <a:pt x="1392" y="879"/>
                  <a:pt x="1392" y="879"/>
                  <a:pt x="1392" y="879"/>
                </a:cubicBezTo>
                <a:cubicBezTo>
                  <a:pt x="1410" y="795"/>
                  <a:pt x="1410" y="795"/>
                  <a:pt x="1410" y="795"/>
                </a:cubicBezTo>
                <a:cubicBezTo>
                  <a:pt x="1410" y="795"/>
                  <a:pt x="1410" y="795"/>
                  <a:pt x="1410" y="795"/>
                </a:cubicBezTo>
                <a:cubicBezTo>
                  <a:pt x="1410" y="795"/>
                  <a:pt x="1410" y="795"/>
                  <a:pt x="1410" y="795"/>
                </a:cubicBezTo>
                <a:cubicBezTo>
                  <a:pt x="1410" y="795"/>
                  <a:pt x="1410" y="795"/>
                  <a:pt x="1410" y="795"/>
                </a:cubicBezTo>
                <a:cubicBezTo>
                  <a:pt x="1410" y="795"/>
                  <a:pt x="1410" y="795"/>
                  <a:pt x="1410" y="795"/>
                </a:cubicBezTo>
                <a:close/>
                <a:moveTo>
                  <a:pt x="1389" y="877"/>
                </a:moveTo>
                <a:cubicBezTo>
                  <a:pt x="1280" y="840"/>
                  <a:pt x="1280" y="840"/>
                  <a:pt x="1280" y="840"/>
                </a:cubicBezTo>
                <a:cubicBezTo>
                  <a:pt x="1407" y="797"/>
                  <a:pt x="1407" y="797"/>
                  <a:pt x="1407" y="797"/>
                </a:cubicBezTo>
                <a:lnTo>
                  <a:pt x="1389" y="877"/>
                </a:lnTo>
                <a:close/>
                <a:moveTo>
                  <a:pt x="1490" y="457"/>
                </a:moveTo>
                <a:cubicBezTo>
                  <a:pt x="1490" y="457"/>
                  <a:pt x="1490" y="457"/>
                  <a:pt x="1490" y="457"/>
                </a:cubicBezTo>
                <a:cubicBezTo>
                  <a:pt x="1490" y="457"/>
                  <a:pt x="1490" y="457"/>
                  <a:pt x="1490" y="457"/>
                </a:cubicBezTo>
                <a:cubicBezTo>
                  <a:pt x="1491" y="458"/>
                  <a:pt x="1491" y="458"/>
                  <a:pt x="1491" y="458"/>
                </a:cubicBezTo>
                <a:cubicBezTo>
                  <a:pt x="1491" y="458"/>
                  <a:pt x="1491" y="458"/>
                  <a:pt x="1492" y="458"/>
                </a:cubicBezTo>
                <a:cubicBezTo>
                  <a:pt x="1599" y="433"/>
                  <a:pt x="1599" y="433"/>
                  <a:pt x="1599" y="433"/>
                </a:cubicBezTo>
                <a:cubicBezTo>
                  <a:pt x="1599" y="433"/>
                  <a:pt x="1599" y="433"/>
                  <a:pt x="1599" y="433"/>
                </a:cubicBezTo>
                <a:cubicBezTo>
                  <a:pt x="1599" y="433"/>
                  <a:pt x="1599" y="433"/>
                  <a:pt x="1599" y="433"/>
                </a:cubicBezTo>
                <a:cubicBezTo>
                  <a:pt x="1599" y="433"/>
                  <a:pt x="1600" y="433"/>
                  <a:pt x="1600" y="432"/>
                </a:cubicBezTo>
                <a:cubicBezTo>
                  <a:pt x="1600" y="432"/>
                  <a:pt x="1600" y="432"/>
                  <a:pt x="1600" y="432"/>
                </a:cubicBezTo>
                <a:cubicBezTo>
                  <a:pt x="1601" y="426"/>
                  <a:pt x="1601" y="426"/>
                  <a:pt x="1601" y="426"/>
                </a:cubicBezTo>
                <a:cubicBezTo>
                  <a:pt x="1601" y="426"/>
                  <a:pt x="1601" y="426"/>
                  <a:pt x="1601" y="426"/>
                </a:cubicBezTo>
                <a:cubicBezTo>
                  <a:pt x="1601" y="426"/>
                  <a:pt x="1601" y="426"/>
                  <a:pt x="1601" y="426"/>
                </a:cubicBezTo>
                <a:cubicBezTo>
                  <a:pt x="1601" y="426"/>
                  <a:pt x="1601" y="426"/>
                  <a:pt x="1601" y="426"/>
                </a:cubicBezTo>
                <a:cubicBezTo>
                  <a:pt x="1601" y="426"/>
                  <a:pt x="1601" y="426"/>
                  <a:pt x="1601" y="426"/>
                </a:cubicBezTo>
                <a:cubicBezTo>
                  <a:pt x="1601" y="426"/>
                  <a:pt x="1601" y="426"/>
                  <a:pt x="1601" y="426"/>
                </a:cubicBezTo>
                <a:cubicBezTo>
                  <a:pt x="1601" y="426"/>
                  <a:pt x="1601" y="425"/>
                  <a:pt x="1601" y="425"/>
                </a:cubicBezTo>
                <a:cubicBezTo>
                  <a:pt x="1601" y="425"/>
                  <a:pt x="1601" y="425"/>
                  <a:pt x="1601" y="425"/>
                </a:cubicBezTo>
                <a:cubicBezTo>
                  <a:pt x="1601" y="425"/>
                  <a:pt x="1601" y="425"/>
                  <a:pt x="1601" y="425"/>
                </a:cubicBezTo>
                <a:cubicBezTo>
                  <a:pt x="1601" y="425"/>
                  <a:pt x="1601" y="425"/>
                  <a:pt x="1601" y="425"/>
                </a:cubicBezTo>
                <a:cubicBezTo>
                  <a:pt x="1601" y="425"/>
                  <a:pt x="1601" y="425"/>
                  <a:pt x="1601" y="425"/>
                </a:cubicBezTo>
                <a:cubicBezTo>
                  <a:pt x="1601" y="425"/>
                  <a:pt x="1601" y="424"/>
                  <a:pt x="1601" y="424"/>
                </a:cubicBezTo>
                <a:cubicBezTo>
                  <a:pt x="1536" y="400"/>
                  <a:pt x="1536" y="400"/>
                  <a:pt x="1536" y="400"/>
                </a:cubicBezTo>
                <a:cubicBezTo>
                  <a:pt x="1536" y="400"/>
                  <a:pt x="1535" y="400"/>
                  <a:pt x="1535" y="400"/>
                </a:cubicBezTo>
                <a:cubicBezTo>
                  <a:pt x="1535" y="400"/>
                  <a:pt x="1535" y="400"/>
                  <a:pt x="1535" y="400"/>
                </a:cubicBezTo>
                <a:cubicBezTo>
                  <a:pt x="1535" y="400"/>
                  <a:pt x="1534" y="400"/>
                  <a:pt x="1534" y="401"/>
                </a:cubicBezTo>
                <a:cubicBezTo>
                  <a:pt x="1534" y="401"/>
                  <a:pt x="1534" y="401"/>
                  <a:pt x="1534" y="401"/>
                </a:cubicBezTo>
                <a:cubicBezTo>
                  <a:pt x="1490" y="455"/>
                  <a:pt x="1490" y="455"/>
                  <a:pt x="1490" y="455"/>
                </a:cubicBezTo>
                <a:cubicBezTo>
                  <a:pt x="1490" y="455"/>
                  <a:pt x="1490" y="455"/>
                  <a:pt x="1490" y="455"/>
                </a:cubicBezTo>
                <a:cubicBezTo>
                  <a:pt x="1490" y="456"/>
                  <a:pt x="1490" y="456"/>
                  <a:pt x="1490" y="456"/>
                </a:cubicBezTo>
                <a:cubicBezTo>
                  <a:pt x="1490" y="456"/>
                  <a:pt x="1490" y="456"/>
                  <a:pt x="1490" y="456"/>
                </a:cubicBezTo>
                <a:cubicBezTo>
                  <a:pt x="1490" y="457"/>
                  <a:pt x="1490" y="457"/>
                  <a:pt x="1490" y="457"/>
                </a:cubicBezTo>
                <a:cubicBezTo>
                  <a:pt x="1490" y="457"/>
                  <a:pt x="1490" y="457"/>
                  <a:pt x="1490" y="457"/>
                </a:cubicBezTo>
                <a:close/>
                <a:moveTo>
                  <a:pt x="1536" y="403"/>
                </a:moveTo>
                <a:cubicBezTo>
                  <a:pt x="1598" y="427"/>
                  <a:pt x="1598" y="427"/>
                  <a:pt x="1598" y="427"/>
                </a:cubicBezTo>
                <a:cubicBezTo>
                  <a:pt x="1597" y="431"/>
                  <a:pt x="1597" y="431"/>
                  <a:pt x="1597" y="431"/>
                </a:cubicBezTo>
                <a:cubicBezTo>
                  <a:pt x="1495" y="454"/>
                  <a:pt x="1495" y="454"/>
                  <a:pt x="1495" y="454"/>
                </a:cubicBezTo>
                <a:lnTo>
                  <a:pt x="1536" y="403"/>
                </a:lnTo>
                <a:close/>
                <a:moveTo>
                  <a:pt x="1390" y="886"/>
                </a:moveTo>
                <a:cubicBezTo>
                  <a:pt x="1390" y="886"/>
                  <a:pt x="1389" y="886"/>
                  <a:pt x="1389" y="886"/>
                </a:cubicBezTo>
                <a:cubicBezTo>
                  <a:pt x="1389" y="886"/>
                  <a:pt x="1389" y="886"/>
                  <a:pt x="1389" y="886"/>
                </a:cubicBezTo>
                <a:cubicBezTo>
                  <a:pt x="1389" y="886"/>
                  <a:pt x="1389" y="885"/>
                  <a:pt x="1389" y="885"/>
                </a:cubicBezTo>
                <a:cubicBezTo>
                  <a:pt x="1389" y="885"/>
                  <a:pt x="1389" y="885"/>
                  <a:pt x="1389" y="885"/>
                </a:cubicBezTo>
                <a:cubicBezTo>
                  <a:pt x="1257" y="841"/>
                  <a:pt x="1257" y="841"/>
                  <a:pt x="1257" y="841"/>
                </a:cubicBezTo>
                <a:cubicBezTo>
                  <a:pt x="1257" y="841"/>
                  <a:pt x="1257" y="841"/>
                  <a:pt x="1257" y="841"/>
                </a:cubicBezTo>
                <a:cubicBezTo>
                  <a:pt x="1257" y="841"/>
                  <a:pt x="1257" y="841"/>
                  <a:pt x="1257" y="841"/>
                </a:cubicBezTo>
                <a:cubicBezTo>
                  <a:pt x="1256" y="841"/>
                  <a:pt x="1256" y="841"/>
                  <a:pt x="1256" y="841"/>
                </a:cubicBezTo>
                <a:cubicBezTo>
                  <a:pt x="1256" y="841"/>
                  <a:pt x="1256" y="841"/>
                  <a:pt x="1256" y="841"/>
                </a:cubicBezTo>
                <a:cubicBezTo>
                  <a:pt x="1256" y="841"/>
                  <a:pt x="1256" y="841"/>
                  <a:pt x="1256" y="841"/>
                </a:cubicBezTo>
                <a:cubicBezTo>
                  <a:pt x="1256" y="841"/>
                  <a:pt x="1256" y="841"/>
                  <a:pt x="1256" y="841"/>
                </a:cubicBezTo>
                <a:cubicBezTo>
                  <a:pt x="1256" y="841"/>
                  <a:pt x="1256" y="841"/>
                  <a:pt x="1256" y="841"/>
                </a:cubicBezTo>
                <a:cubicBezTo>
                  <a:pt x="1256" y="841"/>
                  <a:pt x="1255" y="841"/>
                  <a:pt x="1255" y="841"/>
                </a:cubicBezTo>
                <a:cubicBezTo>
                  <a:pt x="1255" y="841"/>
                  <a:pt x="1255" y="842"/>
                  <a:pt x="1255" y="842"/>
                </a:cubicBezTo>
                <a:cubicBezTo>
                  <a:pt x="1255" y="842"/>
                  <a:pt x="1255" y="842"/>
                  <a:pt x="1255" y="842"/>
                </a:cubicBezTo>
                <a:cubicBezTo>
                  <a:pt x="1255" y="842"/>
                  <a:pt x="1255" y="842"/>
                  <a:pt x="1255" y="842"/>
                </a:cubicBezTo>
                <a:cubicBezTo>
                  <a:pt x="1255" y="842"/>
                  <a:pt x="1255" y="842"/>
                  <a:pt x="1255" y="842"/>
                </a:cubicBezTo>
                <a:cubicBezTo>
                  <a:pt x="1255" y="842"/>
                  <a:pt x="1255" y="842"/>
                  <a:pt x="1255" y="842"/>
                </a:cubicBezTo>
                <a:cubicBezTo>
                  <a:pt x="1255" y="843"/>
                  <a:pt x="1255" y="843"/>
                  <a:pt x="1255" y="843"/>
                </a:cubicBezTo>
                <a:cubicBezTo>
                  <a:pt x="1301" y="972"/>
                  <a:pt x="1301" y="972"/>
                  <a:pt x="1301" y="972"/>
                </a:cubicBezTo>
                <a:cubicBezTo>
                  <a:pt x="1301" y="972"/>
                  <a:pt x="1302" y="972"/>
                  <a:pt x="1302" y="972"/>
                </a:cubicBezTo>
                <a:cubicBezTo>
                  <a:pt x="1302" y="972"/>
                  <a:pt x="1302" y="973"/>
                  <a:pt x="1302" y="973"/>
                </a:cubicBezTo>
                <a:cubicBezTo>
                  <a:pt x="1302" y="973"/>
                  <a:pt x="1302" y="973"/>
                  <a:pt x="1302" y="973"/>
                </a:cubicBezTo>
                <a:cubicBezTo>
                  <a:pt x="1302" y="973"/>
                  <a:pt x="1302" y="973"/>
                  <a:pt x="1302" y="973"/>
                </a:cubicBezTo>
                <a:cubicBezTo>
                  <a:pt x="1302" y="973"/>
                  <a:pt x="1302" y="973"/>
                  <a:pt x="1303" y="973"/>
                </a:cubicBezTo>
                <a:cubicBezTo>
                  <a:pt x="1303" y="973"/>
                  <a:pt x="1303" y="973"/>
                  <a:pt x="1303" y="973"/>
                </a:cubicBezTo>
                <a:cubicBezTo>
                  <a:pt x="1303" y="973"/>
                  <a:pt x="1303" y="973"/>
                  <a:pt x="1304" y="973"/>
                </a:cubicBezTo>
                <a:cubicBezTo>
                  <a:pt x="1304" y="973"/>
                  <a:pt x="1304" y="973"/>
                  <a:pt x="1304" y="973"/>
                </a:cubicBezTo>
                <a:cubicBezTo>
                  <a:pt x="1383" y="905"/>
                  <a:pt x="1383" y="905"/>
                  <a:pt x="1383" y="905"/>
                </a:cubicBezTo>
                <a:cubicBezTo>
                  <a:pt x="1380" y="918"/>
                  <a:pt x="1380" y="918"/>
                  <a:pt x="1380" y="918"/>
                </a:cubicBezTo>
                <a:cubicBezTo>
                  <a:pt x="1314" y="974"/>
                  <a:pt x="1314" y="974"/>
                  <a:pt x="1314" y="974"/>
                </a:cubicBezTo>
                <a:cubicBezTo>
                  <a:pt x="1314" y="974"/>
                  <a:pt x="1314" y="974"/>
                  <a:pt x="1314" y="974"/>
                </a:cubicBezTo>
                <a:cubicBezTo>
                  <a:pt x="1314" y="974"/>
                  <a:pt x="1314" y="975"/>
                  <a:pt x="1314" y="975"/>
                </a:cubicBezTo>
                <a:cubicBezTo>
                  <a:pt x="1314" y="975"/>
                  <a:pt x="1314" y="975"/>
                  <a:pt x="1314" y="975"/>
                </a:cubicBezTo>
                <a:cubicBezTo>
                  <a:pt x="1314" y="975"/>
                  <a:pt x="1314" y="975"/>
                  <a:pt x="1314" y="975"/>
                </a:cubicBezTo>
                <a:cubicBezTo>
                  <a:pt x="1314" y="976"/>
                  <a:pt x="1314" y="976"/>
                  <a:pt x="1314" y="976"/>
                </a:cubicBezTo>
                <a:cubicBezTo>
                  <a:pt x="1314" y="976"/>
                  <a:pt x="1314" y="976"/>
                  <a:pt x="1314" y="976"/>
                </a:cubicBezTo>
                <a:cubicBezTo>
                  <a:pt x="1314" y="976"/>
                  <a:pt x="1314" y="976"/>
                  <a:pt x="1314" y="976"/>
                </a:cubicBezTo>
                <a:cubicBezTo>
                  <a:pt x="1314" y="976"/>
                  <a:pt x="1314" y="976"/>
                  <a:pt x="1315" y="976"/>
                </a:cubicBezTo>
                <a:cubicBezTo>
                  <a:pt x="1315" y="976"/>
                  <a:pt x="1315" y="976"/>
                  <a:pt x="1315" y="977"/>
                </a:cubicBezTo>
                <a:cubicBezTo>
                  <a:pt x="1315" y="977"/>
                  <a:pt x="1315" y="977"/>
                  <a:pt x="1315" y="977"/>
                </a:cubicBezTo>
                <a:cubicBezTo>
                  <a:pt x="1364" y="993"/>
                  <a:pt x="1364" y="993"/>
                  <a:pt x="1364" y="993"/>
                </a:cubicBezTo>
                <a:cubicBezTo>
                  <a:pt x="1364" y="993"/>
                  <a:pt x="1364" y="993"/>
                  <a:pt x="1364" y="993"/>
                </a:cubicBezTo>
                <a:cubicBezTo>
                  <a:pt x="1364" y="993"/>
                  <a:pt x="1364" y="993"/>
                  <a:pt x="1364" y="993"/>
                </a:cubicBezTo>
                <a:cubicBezTo>
                  <a:pt x="1364" y="993"/>
                  <a:pt x="1364" y="993"/>
                  <a:pt x="1365" y="993"/>
                </a:cubicBezTo>
                <a:cubicBezTo>
                  <a:pt x="1365" y="993"/>
                  <a:pt x="1365" y="993"/>
                  <a:pt x="1365" y="993"/>
                </a:cubicBezTo>
                <a:cubicBezTo>
                  <a:pt x="1365" y="993"/>
                  <a:pt x="1365" y="993"/>
                  <a:pt x="1365" y="993"/>
                </a:cubicBezTo>
                <a:cubicBezTo>
                  <a:pt x="1366" y="993"/>
                  <a:pt x="1366" y="992"/>
                  <a:pt x="1366" y="992"/>
                </a:cubicBezTo>
                <a:cubicBezTo>
                  <a:pt x="1366" y="992"/>
                  <a:pt x="1366" y="992"/>
                  <a:pt x="1366" y="992"/>
                </a:cubicBezTo>
                <a:cubicBezTo>
                  <a:pt x="1366" y="992"/>
                  <a:pt x="1366" y="992"/>
                  <a:pt x="1366" y="992"/>
                </a:cubicBezTo>
                <a:cubicBezTo>
                  <a:pt x="1366" y="992"/>
                  <a:pt x="1366" y="992"/>
                  <a:pt x="1366" y="992"/>
                </a:cubicBezTo>
                <a:cubicBezTo>
                  <a:pt x="1383" y="919"/>
                  <a:pt x="1383" y="919"/>
                  <a:pt x="1383" y="919"/>
                </a:cubicBezTo>
                <a:cubicBezTo>
                  <a:pt x="1383" y="919"/>
                  <a:pt x="1383" y="919"/>
                  <a:pt x="1383" y="919"/>
                </a:cubicBezTo>
                <a:cubicBezTo>
                  <a:pt x="1386" y="901"/>
                  <a:pt x="1386" y="901"/>
                  <a:pt x="1386" y="901"/>
                </a:cubicBezTo>
                <a:cubicBezTo>
                  <a:pt x="1386" y="901"/>
                  <a:pt x="1386" y="901"/>
                  <a:pt x="1386" y="901"/>
                </a:cubicBezTo>
                <a:cubicBezTo>
                  <a:pt x="1390" y="887"/>
                  <a:pt x="1390" y="887"/>
                  <a:pt x="1390" y="887"/>
                </a:cubicBezTo>
                <a:cubicBezTo>
                  <a:pt x="1390" y="887"/>
                  <a:pt x="1390" y="887"/>
                  <a:pt x="1390" y="887"/>
                </a:cubicBezTo>
                <a:cubicBezTo>
                  <a:pt x="1390" y="887"/>
                  <a:pt x="1390" y="887"/>
                  <a:pt x="1390" y="886"/>
                </a:cubicBezTo>
                <a:cubicBezTo>
                  <a:pt x="1390" y="886"/>
                  <a:pt x="1390" y="886"/>
                  <a:pt x="1390" y="886"/>
                </a:cubicBezTo>
                <a:cubicBezTo>
                  <a:pt x="1390" y="886"/>
                  <a:pt x="1390" y="886"/>
                  <a:pt x="1390" y="886"/>
                </a:cubicBezTo>
                <a:close/>
                <a:moveTo>
                  <a:pt x="1364" y="990"/>
                </a:moveTo>
                <a:cubicBezTo>
                  <a:pt x="1318" y="975"/>
                  <a:pt x="1318" y="975"/>
                  <a:pt x="1318" y="975"/>
                </a:cubicBezTo>
                <a:cubicBezTo>
                  <a:pt x="1379" y="922"/>
                  <a:pt x="1379" y="922"/>
                  <a:pt x="1379" y="922"/>
                </a:cubicBezTo>
                <a:lnTo>
                  <a:pt x="1364" y="990"/>
                </a:lnTo>
                <a:close/>
                <a:moveTo>
                  <a:pt x="1384" y="900"/>
                </a:moveTo>
                <a:cubicBezTo>
                  <a:pt x="1303" y="969"/>
                  <a:pt x="1303" y="969"/>
                  <a:pt x="1303" y="969"/>
                </a:cubicBezTo>
                <a:cubicBezTo>
                  <a:pt x="1259" y="844"/>
                  <a:pt x="1259" y="844"/>
                  <a:pt x="1259" y="844"/>
                </a:cubicBezTo>
                <a:cubicBezTo>
                  <a:pt x="1387" y="888"/>
                  <a:pt x="1387" y="888"/>
                  <a:pt x="1387" y="888"/>
                </a:cubicBezTo>
                <a:lnTo>
                  <a:pt x="1384" y="900"/>
                </a:lnTo>
                <a:close/>
                <a:moveTo>
                  <a:pt x="1364" y="999"/>
                </a:moveTo>
                <a:cubicBezTo>
                  <a:pt x="1364" y="999"/>
                  <a:pt x="1364" y="999"/>
                  <a:pt x="1364" y="999"/>
                </a:cubicBezTo>
                <a:cubicBezTo>
                  <a:pt x="1364" y="999"/>
                  <a:pt x="1364" y="999"/>
                  <a:pt x="1364" y="999"/>
                </a:cubicBezTo>
                <a:cubicBezTo>
                  <a:pt x="1363" y="999"/>
                  <a:pt x="1363" y="999"/>
                  <a:pt x="1363" y="999"/>
                </a:cubicBezTo>
                <a:cubicBezTo>
                  <a:pt x="1363" y="999"/>
                  <a:pt x="1363" y="999"/>
                  <a:pt x="1363" y="999"/>
                </a:cubicBezTo>
                <a:cubicBezTo>
                  <a:pt x="1307" y="980"/>
                  <a:pt x="1307" y="980"/>
                  <a:pt x="1307" y="980"/>
                </a:cubicBezTo>
                <a:cubicBezTo>
                  <a:pt x="1306" y="980"/>
                  <a:pt x="1306" y="980"/>
                  <a:pt x="1306" y="980"/>
                </a:cubicBezTo>
                <a:cubicBezTo>
                  <a:pt x="1306" y="980"/>
                  <a:pt x="1306" y="980"/>
                  <a:pt x="1306" y="980"/>
                </a:cubicBezTo>
                <a:cubicBezTo>
                  <a:pt x="1306" y="980"/>
                  <a:pt x="1306" y="980"/>
                  <a:pt x="1306" y="980"/>
                </a:cubicBezTo>
                <a:cubicBezTo>
                  <a:pt x="1306" y="980"/>
                  <a:pt x="1306" y="980"/>
                  <a:pt x="1306" y="980"/>
                </a:cubicBezTo>
                <a:cubicBezTo>
                  <a:pt x="1306" y="980"/>
                  <a:pt x="1306" y="980"/>
                  <a:pt x="1306" y="980"/>
                </a:cubicBezTo>
                <a:cubicBezTo>
                  <a:pt x="1305" y="980"/>
                  <a:pt x="1305" y="980"/>
                  <a:pt x="1305" y="980"/>
                </a:cubicBezTo>
                <a:cubicBezTo>
                  <a:pt x="1305" y="980"/>
                  <a:pt x="1305" y="980"/>
                  <a:pt x="1305" y="980"/>
                </a:cubicBezTo>
                <a:cubicBezTo>
                  <a:pt x="1305" y="980"/>
                  <a:pt x="1305" y="980"/>
                  <a:pt x="1305" y="980"/>
                </a:cubicBezTo>
                <a:cubicBezTo>
                  <a:pt x="1305" y="981"/>
                  <a:pt x="1305" y="981"/>
                  <a:pt x="1305" y="981"/>
                </a:cubicBezTo>
                <a:cubicBezTo>
                  <a:pt x="1305" y="981"/>
                  <a:pt x="1305" y="981"/>
                  <a:pt x="1305" y="981"/>
                </a:cubicBezTo>
                <a:cubicBezTo>
                  <a:pt x="1305" y="981"/>
                  <a:pt x="1305" y="981"/>
                  <a:pt x="1305" y="981"/>
                </a:cubicBezTo>
                <a:cubicBezTo>
                  <a:pt x="1305" y="981"/>
                  <a:pt x="1305" y="981"/>
                  <a:pt x="1305" y="981"/>
                </a:cubicBezTo>
                <a:cubicBezTo>
                  <a:pt x="1305" y="981"/>
                  <a:pt x="1305" y="981"/>
                  <a:pt x="1305" y="982"/>
                </a:cubicBezTo>
                <a:cubicBezTo>
                  <a:pt x="1305" y="982"/>
                  <a:pt x="1305" y="982"/>
                  <a:pt x="1305" y="982"/>
                </a:cubicBezTo>
                <a:cubicBezTo>
                  <a:pt x="1342" y="1086"/>
                  <a:pt x="1342" y="1086"/>
                  <a:pt x="1342" y="1086"/>
                </a:cubicBezTo>
                <a:cubicBezTo>
                  <a:pt x="1342" y="1086"/>
                  <a:pt x="1342" y="1086"/>
                  <a:pt x="1342" y="1086"/>
                </a:cubicBezTo>
                <a:cubicBezTo>
                  <a:pt x="1342" y="1086"/>
                  <a:pt x="1342" y="1087"/>
                  <a:pt x="1342" y="1087"/>
                </a:cubicBezTo>
                <a:cubicBezTo>
                  <a:pt x="1342" y="1087"/>
                  <a:pt x="1342" y="1087"/>
                  <a:pt x="1342" y="1087"/>
                </a:cubicBezTo>
                <a:cubicBezTo>
                  <a:pt x="1343" y="1087"/>
                  <a:pt x="1343" y="1087"/>
                  <a:pt x="1343" y="1087"/>
                </a:cubicBezTo>
                <a:cubicBezTo>
                  <a:pt x="1343" y="1087"/>
                  <a:pt x="1343" y="1087"/>
                  <a:pt x="1343" y="1087"/>
                </a:cubicBezTo>
                <a:cubicBezTo>
                  <a:pt x="1343" y="1087"/>
                  <a:pt x="1343" y="1087"/>
                  <a:pt x="1343" y="1087"/>
                </a:cubicBezTo>
                <a:cubicBezTo>
                  <a:pt x="1343" y="1087"/>
                  <a:pt x="1344" y="1087"/>
                  <a:pt x="1344" y="1087"/>
                </a:cubicBezTo>
                <a:cubicBezTo>
                  <a:pt x="1344" y="1087"/>
                  <a:pt x="1344" y="1087"/>
                  <a:pt x="1344" y="1087"/>
                </a:cubicBezTo>
                <a:cubicBezTo>
                  <a:pt x="1344" y="1087"/>
                  <a:pt x="1344" y="1087"/>
                  <a:pt x="1344" y="1087"/>
                </a:cubicBezTo>
                <a:cubicBezTo>
                  <a:pt x="1344" y="1086"/>
                  <a:pt x="1345" y="1086"/>
                  <a:pt x="1345" y="1086"/>
                </a:cubicBezTo>
                <a:cubicBezTo>
                  <a:pt x="1345" y="1086"/>
                  <a:pt x="1345" y="1086"/>
                  <a:pt x="1345" y="1086"/>
                </a:cubicBezTo>
                <a:cubicBezTo>
                  <a:pt x="1364" y="1000"/>
                  <a:pt x="1364" y="1000"/>
                  <a:pt x="1364" y="1000"/>
                </a:cubicBezTo>
                <a:cubicBezTo>
                  <a:pt x="1364" y="1000"/>
                  <a:pt x="1364" y="1000"/>
                  <a:pt x="1364" y="1000"/>
                </a:cubicBezTo>
                <a:cubicBezTo>
                  <a:pt x="1364" y="1000"/>
                  <a:pt x="1364" y="1000"/>
                  <a:pt x="1364" y="1000"/>
                </a:cubicBezTo>
                <a:cubicBezTo>
                  <a:pt x="1364" y="1000"/>
                  <a:pt x="1364" y="1000"/>
                  <a:pt x="1364" y="999"/>
                </a:cubicBezTo>
                <a:cubicBezTo>
                  <a:pt x="1364" y="999"/>
                  <a:pt x="1364" y="999"/>
                  <a:pt x="1364" y="999"/>
                </a:cubicBezTo>
                <a:close/>
                <a:moveTo>
                  <a:pt x="1343" y="1081"/>
                </a:moveTo>
                <a:cubicBezTo>
                  <a:pt x="1308" y="983"/>
                  <a:pt x="1308" y="983"/>
                  <a:pt x="1308" y="983"/>
                </a:cubicBezTo>
                <a:cubicBezTo>
                  <a:pt x="1361" y="1001"/>
                  <a:pt x="1361" y="1001"/>
                  <a:pt x="1361" y="1001"/>
                </a:cubicBezTo>
                <a:lnTo>
                  <a:pt x="1343" y="1081"/>
                </a:lnTo>
                <a:close/>
                <a:moveTo>
                  <a:pt x="745" y="2268"/>
                </a:moveTo>
                <a:cubicBezTo>
                  <a:pt x="745" y="2268"/>
                  <a:pt x="745" y="2269"/>
                  <a:pt x="746" y="2269"/>
                </a:cubicBezTo>
                <a:cubicBezTo>
                  <a:pt x="746" y="2269"/>
                  <a:pt x="746" y="2269"/>
                  <a:pt x="746" y="2269"/>
                </a:cubicBezTo>
                <a:cubicBezTo>
                  <a:pt x="746" y="2269"/>
                  <a:pt x="746" y="2269"/>
                  <a:pt x="746" y="2269"/>
                </a:cubicBezTo>
                <a:cubicBezTo>
                  <a:pt x="746" y="2269"/>
                  <a:pt x="746" y="2269"/>
                  <a:pt x="746" y="2269"/>
                </a:cubicBezTo>
                <a:cubicBezTo>
                  <a:pt x="746" y="2269"/>
                  <a:pt x="746" y="2269"/>
                  <a:pt x="746" y="2269"/>
                </a:cubicBezTo>
                <a:cubicBezTo>
                  <a:pt x="746" y="2269"/>
                  <a:pt x="746" y="2269"/>
                  <a:pt x="746" y="2269"/>
                </a:cubicBezTo>
                <a:cubicBezTo>
                  <a:pt x="746" y="2269"/>
                  <a:pt x="747" y="2269"/>
                  <a:pt x="747" y="2269"/>
                </a:cubicBezTo>
                <a:cubicBezTo>
                  <a:pt x="747" y="2269"/>
                  <a:pt x="747" y="2269"/>
                  <a:pt x="747" y="2269"/>
                </a:cubicBezTo>
                <a:cubicBezTo>
                  <a:pt x="747" y="2269"/>
                  <a:pt x="747" y="2269"/>
                  <a:pt x="747" y="2269"/>
                </a:cubicBezTo>
                <a:cubicBezTo>
                  <a:pt x="747" y="2269"/>
                  <a:pt x="747" y="2269"/>
                  <a:pt x="747" y="2269"/>
                </a:cubicBezTo>
                <a:cubicBezTo>
                  <a:pt x="747" y="2269"/>
                  <a:pt x="747" y="2269"/>
                  <a:pt x="747" y="2269"/>
                </a:cubicBezTo>
                <a:cubicBezTo>
                  <a:pt x="747" y="2269"/>
                  <a:pt x="747" y="2269"/>
                  <a:pt x="748" y="2269"/>
                </a:cubicBezTo>
                <a:cubicBezTo>
                  <a:pt x="748" y="2269"/>
                  <a:pt x="748" y="2269"/>
                  <a:pt x="748" y="2269"/>
                </a:cubicBezTo>
                <a:cubicBezTo>
                  <a:pt x="748" y="2269"/>
                  <a:pt x="748" y="2269"/>
                  <a:pt x="748" y="2268"/>
                </a:cubicBezTo>
                <a:cubicBezTo>
                  <a:pt x="748" y="2268"/>
                  <a:pt x="748" y="2268"/>
                  <a:pt x="748" y="2268"/>
                </a:cubicBezTo>
                <a:cubicBezTo>
                  <a:pt x="771" y="2183"/>
                  <a:pt x="771" y="2183"/>
                  <a:pt x="771" y="2183"/>
                </a:cubicBezTo>
                <a:cubicBezTo>
                  <a:pt x="771" y="2183"/>
                  <a:pt x="771" y="2183"/>
                  <a:pt x="771" y="2183"/>
                </a:cubicBezTo>
                <a:cubicBezTo>
                  <a:pt x="771" y="2183"/>
                  <a:pt x="771" y="2183"/>
                  <a:pt x="771" y="2183"/>
                </a:cubicBezTo>
                <a:cubicBezTo>
                  <a:pt x="771" y="2182"/>
                  <a:pt x="771" y="2182"/>
                  <a:pt x="771" y="2182"/>
                </a:cubicBezTo>
                <a:cubicBezTo>
                  <a:pt x="771" y="2182"/>
                  <a:pt x="771" y="2182"/>
                  <a:pt x="771" y="2182"/>
                </a:cubicBezTo>
                <a:cubicBezTo>
                  <a:pt x="771" y="2182"/>
                  <a:pt x="771" y="2182"/>
                  <a:pt x="771" y="2182"/>
                </a:cubicBezTo>
                <a:cubicBezTo>
                  <a:pt x="771" y="2182"/>
                  <a:pt x="771" y="2181"/>
                  <a:pt x="770" y="2181"/>
                </a:cubicBezTo>
                <a:cubicBezTo>
                  <a:pt x="770" y="2181"/>
                  <a:pt x="770" y="2181"/>
                  <a:pt x="770" y="2181"/>
                </a:cubicBezTo>
                <a:cubicBezTo>
                  <a:pt x="770" y="2181"/>
                  <a:pt x="770" y="2181"/>
                  <a:pt x="770" y="2181"/>
                </a:cubicBezTo>
                <a:cubicBezTo>
                  <a:pt x="770" y="2181"/>
                  <a:pt x="769" y="2181"/>
                  <a:pt x="769" y="2182"/>
                </a:cubicBezTo>
                <a:cubicBezTo>
                  <a:pt x="769" y="2182"/>
                  <a:pt x="769" y="2182"/>
                  <a:pt x="769" y="2182"/>
                </a:cubicBezTo>
                <a:cubicBezTo>
                  <a:pt x="748" y="2205"/>
                  <a:pt x="748" y="2205"/>
                  <a:pt x="748" y="2205"/>
                </a:cubicBezTo>
                <a:cubicBezTo>
                  <a:pt x="748" y="2205"/>
                  <a:pt x="748" y="2205"/>
                  <a:pt x="748" y="2205"/>
                </a:cubicBezTo>
                <a:cubicBezTo>
                  <a:pt x="747" y="2205"/>
                  <a:pt x="747" y="2206"/>
                  <a:pt x="747" y="2206"/>
                </a:cubicBezTo>
                <a:cubicBezTo>
                  <a:pt x="745" y="2268"/>
                  <a:pt x="745" y="2268"/>
                  <a:pt x="745" y="2268"/>
                </a:cubicBezTo>
                <a:cubicBezTo>
                  <a:pt x="745" y="2268"/>
                  <a:pt x="745" y="2268"/>
                  <a:pt x="745" y="2268"/>
                </a:cubicBezTo>
                <a:cubicBezTo>
                  <a:pt x="745" y="2268"/>
                  <a:pt x="745" y="2268"/>
                  <a:pt x="745" y="2268"/>
                </a:cubicBezTo>
                <a:close/>
                <a:moveTo>
                  <a:pt x="750" y="2207"/>
                </a:moveTo>
                <a:cubicBezTo>
                  <a:pt x="767" y="2188"/>
                  <a:pt x="767" y="2188"/>
                  <a:pt x="767" y="2188"/>
                </a:cubicBezTo>
                <a:cubicBezTo>
                  <a:pt x="749" y="2256"/>
                  <a:pt x="749" y="2256"/>
                  <a:pt x="749" y="2256"/>
                </a:cubicBezTo>
                <a:lnTo>
                  <a:pt x="750" y="2207"/>
                </a:lnTo>
                <a:close/>
                <a:moveTo>
                  <a:pt x="654" y="895"/>
                </a:moveTo>
                <a:cubicBezTo>
                  <a:pt x="849" y="1238"/>
                  <a:pt x="849" y="1238"/>
                  <a:pt x="849" y="1238"/>
                </a:cubicBezTo>
                <a:cubicBezTo>
                  <a:pt x="849" y="1238"/>
                  <a:pt x="849" y="1238"/>
                  <a:pt x="849" y="1238"/>
                </a:cubicBezTo>
                <a:cubicBezTo>
                  <a:pt x="849" y="1238"/>
                  <a:pt x="849" y="1238"/>
                  <a:pt x="849" y="1238"/>
                </a:cubicBezTo>
                <a:cubicBezTo>
                  <a:pt x="850" y="1238"/>
                  <a:pt x="850" y="1239"/>
                  <a:pt x="850" y="1239"/>
                </a:cubicBezTo>
                <a:cubicBezTo>
                  <a:pt x="850" y="1239"/>
                  <a:pt x="850" y="1239"/>
                  <a:pt x="850" y="1239"/>
                </a:cubicBezTo>
                <a:cubicBezTo>
                  <a:pt x="850" y="1239"/>
                  <a:pt x="850" y="1239"/>
                  <a:pt x="851" y="1239"/>
                </a:cubicBezTo>
                <a:cubicBezTo>
                  <a:pt x="851" y="1239"/>
                  <a:pt x="851" y="1239"/>
                  <a:pt x="851" y="1238"/>
                </a:cubicBezTo>
                <a:cubicBezTo>
                  <a:pt x="851" y="1238"/>
                  <a:pt x="851" y="1238"/>
                  <a:pt x="851" y="1238"/>
                </a:cubicBezTo>
                <a:cubicBezTo>
                  <a:pt x="851" y="1238"/>
                  <a:pt x="851" y="1238"/>
                  <a:pt x="851" y="1238"/>
                </a:cubicBezTo>
                <a:cubicBezTo>
                  <a:pt x="851" y="1238"/>
                  <a:pt x="851" y="1238"/>
                  <a:pt x="851" y="1238"/>
                </a:cubicBezTo>
                <a:cubicBezTo>
                  <a:pt x="851" y="1238"/>
                  <a:pt x="851" y="1238"/>
                  <a:pt x="851" y="1238"/>
                </a:cubicBezTo>
                <a:cubicBezTo>
                  <a:pt x="851" y="1238"/>
                  <a:pt x="851" y="1238"/>
                  <a:pt x="852" y="1238"/>
                </a:cubicBezTo>
                <a:cubicBezTo>
                  <a:pt x="852" y="1238"/>
                  <a:pt x="852" y="1238"/>
                  <a:pt x="852" y="1238"/>
                </a:cubicBezTo>
                <a:cubicBezTo>
                  <a:pt x="852" y="1237"/>
                  <a:pt x="852" y="1237"/>
                  <a:pt x="852" y="1237"/>
                </a:cubicBezTo>
                <a:cubicBezTo>
                  <a:pt x="852" y="1237"/>
                  <a:pt x="852" y="1237"/>
                  <a:pt x="852" y="1237"/>
                </a:cubicBezTo>
                <a:cubicBezTo>
                  <a:pt x="852" y="1237"/>
                  <a:pt x="852" y="1237"/>
                  <a:pt x="852" y="1237"/>
                </a:cubicBezTo>
                <a:cubicBezTo>
                  <a:pt x="763" y="735"/>
                  <a:pt x="763" y="735"/>
                  <a:pt x="763" y="735"/>
                </a:cubicBezTo>
                <a:cubicBezTo>
                  <a:pt x="763" y="735"/>
                  <a:pt x="763" y="735"/>
                  <a:pt x="763" y="735"/>
                </a:cubicBezTo>
                <a:cubicBezTo>
                  <a:pt x="763" y="735"/>
                  <a:pt x="763" y="735"/>
                  <a:pt x="763" y="735"/>
                </a:cubicBezTo>
                <a:cubicBezTo>
                  <a:pt x="763" y="735"/>
                  <a:pt x="763" y="734"/>
                  <a:pt x="763" y="734"/>
                </a:cubicBezTo>
                <a:cubicBezTo>
                  <a:pt x="763" y="734"/>
                  <a:pt x="763" y="734"/>
                  <a:pt x="763" y="734"/>
                </a:cubicBezTo>
                <a:cubicBezTo>
                  <a:pt x="763" y="734"/>
                  <a:pt x="763" y="734"/>
                  <a:pt x="763" y="734"/>
                </a:cubicBezTo>
                <a:cubicBezTo>
                  <a:pt x="763" y="734"/>
                  <a:pt x="762" y="734"/>
                  <a:pt x="762" y="734"/>
                </a:cubicBezTo>
                <a:cubicBezTo>
                  <a:pt x="762" y="734"/>
                  <a:pt x="762" y="734"/>
                  <a:pt x="762" y="734"/>
                </a:cubicBezTo>
                <a:cubicBezTo>
                  <a:pt x="762" y="734"/>
                  <a:pt x="762" y="734"/>
                  <a:pt x="762" y="734"/>
                </a:cubicBezTo>
                <a:cubicBezTo>
                  <a:pt x="761" y="734"/>
                  <a:pt x="761" y="734"/>
                  <a:pt x="761" y="734"/>
                </a:cubicBezTo>
                <a:cubicBezTo>
                  <a:pt x="761" y="734"/>
                  <a:pt x="761" y="734"/>
                  <a:pt x="761" y="734"/>
                </a:cubicBezTo>
                <a:cubicBezTo>
                  <a:pt x="654" y="894"/>
                  <a:pt x="654" y="894"/>
                  <a:pt x="654" y="894"/>
                </a:cubicBezTo>
                <a:cubicBezTo>
                  <a:pt x="654" y="894"/>
                  <a:pt x="654" y="894"/>
                  <a:pt x="654" y="894"/>
                </a:cubicBezTo>
                <a:cubicBezTo>
                  <a:pt x="654" y="894"/>
                  <a:pt x="654" y="894"/>
                  <a:pt x="654" y="894"/>
                </a:cubicBezTo>
                <a:cubicBezTo>
                  <a:pt x="654" y="894"/>
                  <a:pt x="654" y="895"/>
                  <a:pt x="654" y="895"/>
                </a:cubicBezTo>
                <a:cubicBezTo>
                  <a:pt x="654" y="895"/>
                  <a:pt x="654" y="895"/>
                  <a:pt x="654" y="895"/>
                </a:cubicBezTo>
                <a:cubicBezTo>
                  <a:pt x="654" y="895"/>
                  <a:pt x="654" y="895"/>
                  <a:pt x="654" y="895"/>
                </a:cubicBezTo>
                <a:cubicBezTo>
                  <a:pt x="654" y="895"/>
                  <a:pt x="654" y="895"/>
                  <a:pt x="654" y="895"/>
                </a:cubicBezTo>
                <a:close/>
                <a:moveTo>
                  <a:pt x="761" y="739"/>
                </a:moveTo>
                <a:cubicBezTo>
                  <a:pt x="847" y="1229"/>
                  <a:pt x="847" y="1229"/>
                  <a:pt x="847" y="1229"/>
                </a:cubicBezTo>
                <a:cubicBezTo>
                  <a:pt x="657" y="895"/>
                  <a:pt x="657" y="895"/>
                  <a:pt x="657" y="895"/>
                </a:cubicBezTo>
                <a:lnTo>
                  <a:pt x="761" y="739"/>
                </a:lnTo>
                <a:close/>
                <a:moveTo>
                  <a:pt x="717" y="181"/>
                </a:moveTo>
                <a:cubicBezTo>
                  <a:pt x="737" y="299"/>
                  <a:pt x="737" y="299"/>
                  <a:pt x="737" y="299"/>
                </a:cubicBezTo>
                <a:cubicBezTo>
                  <a:pt x="737" y="300"/>
                  <a:pt x="737" y="300"/>
                  <a:pt x="737" y="300"/>
                </a:cubicBezTo>
                <a:cubicBezTo>
                  <a:pt x="737" y="300"/>
                  <a:pt x="737" y="300"/>
                  <a:pt x="737" y="300"/>
                </a:cubicBezTo>
                <a:cubicBezTo>
                  <a:pt x="737" y="300"/>
                  <a:pt x="737" y="300"/>
                  <a:pt x="737" y="300"/>
                </a:cubicBezTo>
                <a:cubicBezTo>
                  <a:pt x="737" y="300"/>
                  <a:pt x="737" y="300"/>
                  <a:pt x="737" y="300"/>
                </a:cubicBezTo>
                <a:cubicBezTo>
                  <a:pt x="737" y="301"/>
                  <a:pt x="738" y="301"/>
                  <a:pt x="738" y="301"/>
                </a:cubicBezTo>
                <a:cubicBezTo>
                  <a:pt x="738" y="301"/>
                  <a:pt x="738" y="301"/>
                  <a:pt x="738" y="301"/>
                </a:cubicBezTo>
                <a:cubicBezTo>
                  <a:pt x="738" y="301"/>
                  <a:pt x="738" y="301"/>
                  <a:pt x="738" y="301"/>
                </a:cubicBezTo>
                <a:cubicBezTo>
                  <a:pt x="738" y="301"/>
                  <a:pt x="739" y="300"/>
                  <a:pt x="739" y="300"/>
                </a:cubicBezTo>
                <a:cubicBezTo>
                  <a:pt x="739" y="300"/>
                  <a:pt x="739" y="300"/>
                  <a:pt x="739" y="300"/>
                </a:cubicBezTo>
                <a:cubicBezTo>
                  <a:pt x="821" y="224"/>
                  <a:pt x="821" y="224"/>
                  <a:pt x="821" y="224"/>
                </a:cubicBezTo>
                <a:cubicBezTo>
                  <a:pt x="821" y="224"/>
                  <a:pt x="821" y="224"/>
                  <a:pt x="821" y="224"/>
                </a:cubicBezTo>
                <a:cubicBezTo>
                  <a:pt x="821" y="224"/>
                  <a:pt x="821" y="224"/>
                  <a:pt x="821" y="224"/>
                </a:cubicBezTo>
                <a:cubicBezTo>
                  <a:pt x="822" y="224"/>
                  <a:pt x="822" y="224"/>
                  <a:pt x="822" y="224"/>
                </a:cubicBezTo>
                <a:cubicBezTo>
                  <a:pt x="822" y="223"/>
                  <a:pt x="822" y="223"/>
                  <a:pt x="822" y="223"/>
                </a:cubicBezTo>
                <a:cubicBezTo>
                  <a:pt x="822" y="223"/>
                  <a:pt x="822" y="223"/>
                  <a:pt x="822" y="222"/>
                </a:cubicBezTo>
                <a:cubicBezTo>
                  <a:pt x="822" y="222"/>
                  <a:pt x="822" y="222"/>
                  <a:pt x="822" y="222"/>
                </a:cubicBezTo>
                <a:cubicBezTo>
                  <a:pt x="822" y="222"/>
                  <a:pt x="822" y="222"/>
                  <a:pt x="821" y="222"/>
                </a:cubicBezTo>
                <a:cubicBezTo>
                  <a:pt x="821" y="222"/>
                  <a:pt x="821" y="222"/>
                  <a:pt x="821" y="222"/>
                </a:cubicBezTo>
                <a:cubicBezTo>
                  <a:pt x="710" y="113"/>
                  <a:pt x="710" y="113"/>
                  <a:pt x="710" y="113"/>
                </a:cubicBezTo>
                <a:cubicBezTo>
                  <a:pt x="710" y="113"/>
                  <a:pt x="710" y="113"/>
                  <a:pt x="710" y="113"/>
                </a:cubicBezTo>
                <a:cubicBezTo>
                  <a:pt x="710" y="113"/>
                  <a:pt x="710" y="113"/>
                  <a:pt x="709" y="112"/>
                </a:cubicBezTo>
                <a:cubicBezTo>
                  <a:pt x="709" y="112"/>
                  <a:pt x="709" y="112"/>
                  <a:pt x="709" y="112"/>
                </a:cubicBezTo>
                <a:cubicBezTo>
                  <a:pt x="709" y="112"/>
                  <a:pt x="709" y="112"/>
                  <a:pt x="709" y="112"/>
                </a:cubicBezTo>
                <a:cubicBezTo>
                  <a:pt x="709" y="113"/>
                  <a:pt x="708" y="113"/>
                  <a:pt x="708" y="113"/>
                </a:cubicBezTo>
                <a:cubicBezTo>
                  <a:pt x="708" y="113"/>
                  <a:pt x="708" y="113"/>
                  <a:pt x="708" y="113"/>
                </a:cubicBezTo>
                <a:cubicBezTo>
                  <a:pt x="708" y="113"/>
                  <a:pt x="708" y="113"/>
                  <a:pt x="708" y="113"/>
                </a:cubicBezTo>
                <a:cubicBezTo>
                  <a:pt x="708" y="113"/>
                  <a:pt x="708" y="113"/>
                  <a:pt x="708" y="114"/>
                </a:cubicBezTo>
                <a:cubicBezTo>
                  <a:pt x="708" y="114"/>
                  <a:pt x="708" y="114"/>
                  <a:pt x="708" y="114"/>
                </a:cubicBezTo>
                <a:cubicBezTo>
                  <a:pt x="708" y="114"/>
                  <a:pt x="708" y="114"/>
                  <a:pt x="708" y="114"/>
                </a:cubicBezTo>
                <a:cubicBezTo>
                  <a:pt x="717" y="181"/>
                  <a:pt x="717" y="181"/>
                  <a:pt x="717" y="181"/>
                </a:cubicBezTo>
                <a:cubicBezTo>
                  <a:pt x="717" y="181"/>
                  <a:pt x="717" y="181"/>
                  <a:pt x="717" y="181"/>
                </a:cubicBezTo>
                <a:close/>
                <a:moveTo>
                  <a:pt x="711" y="118"/>
                </a:moveTo>
                <a:cubicBezTo>
                  <a:pt x="818" y="223"/>
                  <a:pt x="818" y="223"/>
                  <a:pt x="818" y="223"/>
                </a:cubicBezTo>
                <a:cubicBezTo>
                  <a:pt x="739" y="296"/>
                  <a:pt x="739" y="296"/>
                  <a:pt x="739" y="296"/>
                </a:cubicBezTo>
                <a:cubicBezTo>
                  <a:pt x="720" y="181"/>
                  <a:pt x="720" y="181"/>
                  <a:pt x="720" y="181"/>
                </a:cubicBezTo>
                <a:cubicBezTo>
                  <a:pt x="720" y="181"/>
                  <a:pt x="720" y="181"/>
                  <a:pt x="720" y="181"/>
                </a:cubicBezTo>
                <a:lnTo>
                  <a:pt x="711" y="118"/>
                </a:lnTo>
                <a:close/>
                <a:moveTo>
                  <a:pt x="816" y="210"/>
                </a:moveTo>
                <a:cubicBezTo>
                  <a:pt x="817" y="210"/>
                  <a:pt x="817" y="210"/>
                  <a:pt x="817" y="210"/>
                </a:cubicBezTo>
                <a:cubicBezTo>
                  <a:pt x="817" y="210"/>
                  <a:pt x="817" y="210"/>
                  <a:pt x="817" y="210"/>
                </a:cubicBezTo>
                <a:cubicBezTo>
                  <a:pt x="817" y="210"/>
                  <a:pt x="817" y="210"/>
                  <a:pt x="817" y="210"/>
                </a:cubicBezTo>
                <a:cubicBezTo>
                  <a:pt x="817" y="210"/>
                  <a:pt x="818" y="210"/>
                  <a:pt x="818" y="210"/>
                </a:cubicBezTo>
                <a:cubicBezTo>
                  <a:pt x="818" y="210"/>
                  <a:pt x="818" y="210"/>
                  <a:pt x="818" y="210"/>
                </a:cubicBezTo>
                <a:cubicBezTo>
                  <a:pt x="818" y="210"/>
                  <a:pt x="818" y="210"/>
                  <a:pt x="818" y="210"/>
                </a:cubicBezTo>
                <a:cubicBezTo>
                  <a:pt x="818" y="210"/>
                  <a:pt x="818" y="210"/>
                  <a:pt x="818" y="210"/>
                </a:cubicBezTo>
                <a:cubicBezTo>
                  <a:pt x="818" y="209"/>
                  <a:pt x="819" y="209"/>
                  <a:pt x="819" y="209"/>
                </a:cubicBezTo>
                <a:cubicBezTo>
                  <a:pt x="819" y="209"/>
                  <a:pt x="819" y="209"/>
                  <a:pt x="819" y="209"/>
                </a:cubicBezTo>
                <a:cubicBezTo>
                  <a:pt x="819" y="209"/>
                  <a:pt x="819" y="208"/>
                  <a:pt x="819" y="208"/>
                </a:cubicBezTo>
                <a:cubicBezTo>
                  <a:pt x="779" y="120"/>
                  <a:pt x="779" y="120"/>
                  <a:pt x="779" y="120"/>
                </a:cubicBezTo>
                <a:cubicBezTo>
                  <a:pt x="779" y="119"/>
                  <a:pt x="779" y="119"/>
                  <a:pt x="779" y="119"/>
                </a:cubicBezTo>
                <a:cubicBezTo>
                  <a:pt x="779" y="119"/>
                  <a:pt x="779" y="119"/>
                  <a:pt x="779" y="119"/>
                </a:cubicBezTo>
                <a:cubicBezTo>
                  <a:pt x="779" y="119"/>
                  <a:pt x="779" y="119"/>
                  <a:pt x="779" y="119"/>
                </a:cubicBezTo>
                <a:cubicBezTo>
                  <a:pt x="707" y="92"/>
                  <a:pt x="707" y="92"/>
                  <a:pt x="707" y="92"/>
                </a:cubicBezTo>
                <a:cubicBezTo>
                  <a:pt x="707" y="92"/>
                  <a:pt x="707" y="92"/>
                  <a:pt x="707" y="92"/>
                </a:cubicBezTo>
                <a:cubicBezTo>
                  <a:pt x="706" y="92"/>
                  <a:pt x="706" y="92"/>
                  <a:pt x="706" y="92"/>
                </a:cubicBezTo>
                <a:cubicBezTo>
                  <a:pt x="706" y="92"/>
                  <a:pt x="706" y="92"/>
                  <a:pt x="706" y="92"/>
                </a:cubicBezTo>
                <a:cubicBezTo>
                  <a:pt x="706" y="92"/>
                  <a:pt x="706" y="92"/>
                  <a:pt x="706" y="92"/>
                </a:cubicBezTo>
                <a:cubicBezTo>
                  <a:pt x="706" y="92"/>
                  <a:pt x="706" y="92"/>
                  <a:pt x="706" y="92"/>
                </a:cubicBezTo>
                <a:cubicBezTo>
                  <a:pt x="706" y="92"/>
                  <a:pt x="706" y="92"/>
                  <a:pt x="706" y="92"/>
                </a:cubicBezTo>
                <a:cubicBezTo>
                  <a:pt x="705" y="92"/>
                  <a:pt x="705" y="92"/>
                  <a:pt x="705" y="92"/>
                </a:cubicBezTo>
                <a:cubicBezTo>
                  <a:pt x="705" y="92"/>
                  <a:pt x="705" y="92"/>
                  <a:pt x="705" y="93"/>
                </a:cubicBezTo>
                <a:cubicBezTo>
                  <a:pt x="705" y="93"/>
                  <a:pt x="705" y="93"/>
                  <a:pt x="705" y="93"/>
                </a:cubicBezTo>
                <a:cubicBezTo>
                  <a:pt x="705" y="93"/>
                  <a:pt x="705" y="93"/>
                  <a:pt x="705" y="93"/>
                </a:cubicBezTo>
                <a:cubicBezTo>
                  <a:pt x="705" y="93"/>
                  <a:pt x="705" y="93"/>
                  <a:pt x="705" y="93"/>
                </a:cubicBezTo>
                <a:cubicBezTo>
                  <a:pt x="705" y="93"/>
                  <a:pt x="705" y="93"/>
                  <a:pt x="705" y="93"/>
                </a:cubicBezTo>
                <a:cubicBezTo>
                  <a:pt x="705" y="93"/>
                  <a:pt x="705" y="93"/>
                  <a:pt x="705" y="94"/>
                </a:cubicBezTo>
                <a:cubicBezTo>
                  <a:pt x="705" y="94"/>
                  <a:pt x="705" y="94"/>
                  <a:pt x="705" y="94"/>
                </a:cubicBezTo>
                <a:cubicBezTo>
                  <a:pt x="706" y="101"/>
                  <a:pt x="706" y="101"/>
                  <a:pt x="706" y="101"/>
                </a:cubicBezTo>
                <a:cubicBezTo>
                  <a:pt x="706" y="101"/>
                  <a:pt x="706" y="101"/>
                  <a:pt x="706" y="102"/>
                </a:cubicBezTo>
                <a:cubicBezTo>
                  <a:pt x="706" y="102"/>
                  <a:pt x="706" y="102"/>
                  <a:pt x="706" y="102"/>
                </a:cubicBezTo>
                <a:cubicBezTo>
                  <a:pt x="706" y="102"/>
                  <a:pt x="706" y="102"/>
                  <a:pt x="706" y="102"/>
                </a:cubicBezTo>
                <a:cubicBezTo>
                  <a:pt x="706" y="102"/>
                  <a:pt x="706" y="102"/>
                  <a:pt x="706" y="102"/>
                </a:cubicBezTo>
                <a:cubicBezTo>
                  <a:pt x="816" y="210"/>
                  <a:pt x="816" y="210"/>
                  <a:pt x="816" y="210"/>
                </a:cubicBezTo>
                <a:cubicBezTo>
                  <a:pt x="816" y="210"/>
                  <a:pt x="816" y="210"/>
                  <a:pt x="816" y="210"/>
                </a:cubicBezTo>
                <a:close/>
                <a:moveTo>
                  <a:pt x="709" y="100"/>
                </a:moveTo>
                <a:cubicBezTo>
                  <a:pt x="708" y="96"/>
                  <a:pt x="708" y="96"/>
                  <a:pt x="708" y="96"/>
                </a:cubicBezTo>
                <a:cubicBezTo>
                  <a:pt x="777" y="121"/>
                  <a:pt x="777" y="121"/>
                  <a:pt x="777" y="121"/>
                </a:cubicBezTo>
                <a:cubicBezTo>
                  <a:pt x="813" y="203"/>
                  <a:pt x="813" y="203"/>
                  <a:pt x="813" y="203"/>
                </a:cubicBezTo>
                <a:lnTo>
                  <a:pt x="709" y="100"/>
                </a:lnTo>
                <a:close/>
                <a:moveTo>
                  <a:pt x="763" y="107"/>
                </a:moveTo>
                <a:cubicBezTo>
                  <a:pt x="763" y="107"/>
                  <a:pt x="764" y="107"/>
                  <a:pt x="764" y="107"/>
                </a:cubicBezTo>
                <a:cubicBezTo>
                  <a:pt x="764" y="107"/>
                  <a:pt x="764" y="107"/>
                  <a:pt x="764" y="107"/>
                </a:cubicBezTo>
                <a:cubicBezTo>
                  <a:pt x="764" y="107"/>
                  <a:pt x="764" y="107"/>
                  <a:pt x="764" y="107"/>
                </a:cubicBezTo>
                <a:cubicBezTo>
                  <a:pt x="764" y="107"/>
                  <a:pt x="764" y="107"/>
                  <a:pt x="764" y="107"/>
                </a:cubicBezTo>
                <a:cubicBezTo>
                  <a:pt x="764" y="106"/>
                  <a:pt x="764" y="106"/>
                  <a:pt x="764" y="106"/>
                </a:cubicBezTo>
                <a:cubicBezTo>
                  <a:pt x="764" y="106"/>
                  <a:pt x="765" y="106"/>
                  <a:pt x="765" y="106"/>
                </a:cubicBezTo>
                <a:cubicBezTo>
                  <a:pt x="765" y="106"/>
                  <a:pt x="764" y="105"/>
                  <a:pt x="764" y="105"/>
                </a:cubicBezTo>
                <a:cubicBezTo>
                  <a:pt x="764" y="105"/>
                  <a:pt x="764" y="105"/>
                  <a:pt x="764" y="105"/>
                </a:cubicBezTo>
                <a:cubicBezTo>
                  <a:pt x="698" y="29"/>
                  <a:pt x="698" y="29"/>
                  <a:pt x="698" y="29"/>
                </a:cubicBezTo>
                <a:cubicBezTo>
                  <a:pt x="698" y="29"/>
                  <a:pt x="698" y="29"/>
                  <a:pt x="698" y="29"/>
                </a:cubicBezTo>
                <a:cubicBezTo>
                  <a:pt x="698" y="28"/>
                  <a:pt x="697" y="28"/>
                  <a:pt x="697" y="28"/>
                </a:cubicBezTo>
                <a:cubicBezTo>
                  <a:pt x="697" y="28"/>
                  <a:pt x="697" y="28"/>
                  <a:pt x="697" y="28"/>
                </a:cubicBezTo>
                <a:cubicBezTo>
                  <a:pt x="697" y="28"/>
                  <a:pt x="697" y="28"/>
                  <a:pt x="697" y="28"/>
                </a:cubicBezTo>
                <a:cubicBezTo>
                  <a:pt x="696" y="28"/>
                  <a:pt x="696" y="28"/>
                  <a:pt x="696" y="28"/>
                </a:cubicBezTo>
                <a:cubicBezTo>
                  <a:pt x="696" y="28"/>
                  <a:pt x="696" y="28"/>
                  <a:pt x="696" y="28"/>
                </a:cubicBezTo>
                <a:cubicBezTo>
                  <a:pt x="696" y="28"/>
                  <a:pt x="696" y="29"/>
                  <a:pt x="696" y="29"/>
                </a:cubicBezTo>
                <a:cubicBezTo>
                  <a:pt x="696" y="29"/>
                  <a:pt x="696" y="29"/>
                  <a:pt x="696" y="29"/>
                </a:cubicBezTo>
                <a:cubicBezTo>
                  <a:pt x="696" y="29"/>
                  <a:pt x="696" y="29"/>
                  <a:pt x="696" y="29"/>
                </a:cubicBezTo>
                <a:cubicBezTo>
                  <a:pt x="696" y="30"/>
                  <a:pt x="696" y="30"/>
                  <a:pt x="696" y="30"/>
                </a:cubicBezTo>
                <a:cubicBezTo>
                  <a:pt x="703" y="85"/>
                  <a:pt x="703" y="85"/>
                  <a:pt x="703" y="85"/>
                </a:cubicBezTo>
                <a:cubicBezTo>
                  <a:pt x="703" y="85"/>
                  <a:pt x="703" y="85"/>
                  <a:pt x="703" y="85"/>
                </a:cubicBezTo>
                <a:cubicBezTo>
                  <a:pt x="704" y="85"/>
                  <a:pt x="704" y="85"/>
                  <a:pt x="704" y="85"/>
                </a:cubicBezTo>
                <a:cubicBezTo>
                  <a:pt x="704" y="85"/>
                  <a:pt x="704" y="85"/>
                  <a:pt x="704" y="85"/>
                </a:cubicBezTo>
                <a:cubicBezTo>
                  <a:pt x="704" y="86"/>
                  <a:pt x="704" y="86"/>
                  <a:pt x="704" y="86"/>
                </a:cubicBezTo>
                <a:cubicBezTo>
                  <a:pt x="763" y="107"/>
                  <a:pt x="763" y="107"/>
                  <a:pt x="763" y="107"/>
                </a:cubicBezTo>
                <a:cubicBezTo>
                  <a:pt x="763" y="107"/>
                  <a:pt x="763" y="107"/>
                  <a:pt x="763" y="107"/>
                </a:cubicBezTo>
                <a:close/>
                <a:moveTo>
                  <a:pt x="706" y="83"/>
                </a:moveTo>
                <a:cubicBezTo>
                  <a:pt x="699" y="34"/>
                  <a:pt x="699" y="34"/>
                  <a:pt x="699" y="34"/>
                </a:cubicBezTo>
                <a:cubicBezTo>
                  <a:pt x="758" y="103"/>
                  <a:pt x="758" y="103"/>
                  <a:pt x="758" y="103"/>
                </a:cubicBezTo>
                <a:lnTo>
                  <a:pt x="706" y="83"/>
                </a:lnTo>
                <a:close/>
                <a:moveTo>
                  <a:pt x="769" y="103"/>
                </a:moveTo>
                <a:cubicBezTo>
                  <a:pt x="769" y="103"/>
                  <a:pt x="769" y="103"/>
                  <a:pt x="769" y="103"/>
                </a:cubicBezTo>
                <a:cubicBezTo>
                  <a:pt x="769" y="103"/>
                  <a:pt x="770" y="103"/>
                  <a:pt x="770" y="103"/>
                </a:cubicBezTo>
                <a:cubicBezTo>
                  <a:pt x="770" y="103"/>
                  <a:pt x="770" y="103"/>
                  <a:pt x="770" y="103"/>
                </a:cubicBezTo>
                <a:cubicBezTo>
                  <a:pt x="770" y="103"/>
                  <a:pt x="770" y="103"/>
                  <a:pt x="771" y="103"/>
                </a:cubicBezTo>
                <a:cubicBezTo>
                  <a:pt x="771" y="103"/>
                  <a:pt x="771" y="103"/>
                  <a:pt x="771" y="103"/>
                </a:cubicBezTo>
                <a:cubicBezTo>
                  <a:pt x="771" y="103"/>
                  <a:pt x="771" y="103"/>
                  <a:pt x="771" y="103"/>
                </a:cubicBezTo>
                <a:cubicBezTo>
                  <a:pt x="771" y="103"/>
                  <a:pt x="771" y="103"/>
                  <a:pt x="771" y="103"/>
                </a:cubicBezTo>
                <a:cubicBezTo>
                  <a:pt x="771" y="103"/>
                  <a:pt x="771" y="102"/>
                  <a:pt x="771" y="102"/>
                </a:cubicBezTo>
                <a:cubicBezTo>
                  <a:pt x="771" y="102"/>
                  <a:pt x="771" y="102"/>
                  <a:pt x="771" y="102"/>
                </a:cubicBezTo>
                <a:cubicBezTo>
                  <a:pt x="771" y="102"/>
                  <a:pt x="771" y="101"/>
                  <a:pt x="771" y="101"/>
                </a:cubicBezTo>
                <a:cubicBezTo>
                  <a:pt x="740" y="31"/>
                  <a:pt x="740" y="31"/>
                  <a:pt x="740" y="31"/>
                </a:cubicBezTo>
                <a:cubicBezTo>
                  <a:pt x="740" y="31"/>
                  <a:pt x="740" y="30"/>
                  <a:pt x="739" y="30"/>
                </a:cubicBezTo>
                <a:cubicBezTo>
                  <a:pt x="695" y="14"/>
                  <a:pt x="695" y="14"/>
                  <a:pt x="695" y="14"/>
                </a:cubicBezTo>
                <a:cubicBezTo>
                  <a:pt x="695" y="14"/>
                  <a:pt x="695" y="14"/>
                  <a:pt x="695" y="14"/>
                </a:cubicBezTo>
                <a:cubicBezTo>
                  <a:pt x="695" y="14"/>
                  <a:pt x="695" y="13"/>
                  <a:pt x="695" y="13"/>
                </a:cubicBezTo>
                <a:cubicBezTo>
                  <a:pt x="695" y="13"/>
                  <a:pt x="694" y="14"/>
                  <a:pt x="694" y="14"/>
                </a:cubicBezTo>
                <a:cubicBezTo>
                  <a:pt x="694" y="14"/>
                  <a:pt x="694" y="14"/>
                  <a:pt x="694" y="14"/>
                </a:cubicBezTo>
                <a:cubicBezTo>
                  <a:pt x="694" y="14"/>
                  <a:pt x="694" y="14"/>
                  <a:pt x="694" y="14"/>
                </a:cubicBezTo>
                <a:cubicBezTo>
                  <a:pt x="694" y="14"/>
                  <a:pt x="694" y="14"/>
                  <a:pt x="693" y="14"/>
                </a:cubicBezTo>
                <a:cubicBezTo>
                  <a:pt x="693" y="15"/>
                  <a:pt x="693" y="15"/>
                  <a:pt x="693" y="15"/>
                </a:cubicBezTo>
                <a:cubicBezTo>
                  <a:pt x="693" y="15"/>
                  <a:pt x="693" y="15"/>
                  <a:pt x="693" y="15"/>
                </a:cubicBezTo>
                <a:cubicBezTo>
                  <a:pt x="693" y="15"/>
                  <a:pt x="694" y="15"/>
                  <a:pt x="694" y="16"/>
                </a:cubicBezTo>
                <a:cubicBezTo>
                  <a:pt x="694" y="16"/>
                  <a:pt x="694" y="16"/>
                  <a:pt x="694" y="16"/>
                </a:cubicBezTo>
                <a:cubicBezTo>
                  <a:pt x="769" y="103"/>
                  <a:pt x="769" y="103"/>
                  <a:pt x="769" y="103"/>
                </a:cubicBezTo>
                <a:cubicBezTo>
                  <a:pt x="769" y="103"/>
                  <a:pt x="769" y="103"/>
                  <a:pt x="769" y="103"/>
                </a:cubicBezTo>
                <a:close/>
                <a:moveTo>
                  <a:pt x="700" y="18"/>
                </a:moveTo>
                <a:cubicBezTo>
                  <a:pt x="738" y="33"/>
                  <a:pt x="738" y="33"/>
                  <a:pt x="738" y="33"/>
                </a:cubicBezTo>
                <a:cubicBezTo>
                  <a:pt x="765" y="94"/>
                  <a:pt x="765" y="94"/>
                  <a:pt x="765" y="94"/>
                </a:cubicBezTo>
                <a:lnTo>
                  <a:pt x="700" y="18"/>
                </a:lnTo>
                <a:close/>
                <a:moveTo>
                  <a:pt x="1543" y="391"/>
                </a:moveTo>
                <a:cubicBezTo>
                  <a:pt x="1543" y="391"/>
                  <a:pt x="1543" y="391"/>
                  <a:pt x="1543" y="391"/>
                </a:cubicBezTo>
                <a:cubicBezTo>
                  <a:pt x="1543" y="391"/>
                  <a:pt x="1543" y="391"/>
                  <a:pt x="1543" y="391"/>
                </a:cubicBezTo>
                <a:cubicBezTo>
                  <a:pt x="1543" y="391"/>
                  <a:pt x="1543" y="391"/>
                  <a:pt x="1543" y="391"/>
                </a:cubicBezTo>
                <a:cubicBezTo>
                  <a:pt x="1544" y="392"/>
                  <a:pt x="1544" y="392"/>
                  <a:pt x="1544" y="392"/>
                </a:cubicBezTo>
                <a:cubicBezTo>
                  <a:pt x="1544" y="392"/>
                  <a:pt x="1544" y="392"/>
                  <a:pt x="1544" y="392"/>
                </a:cubicBezTo>
                <a:cubicBezTo>
                  <a:pt x="1544" y="392"/>
                  <a:pt x="1544" y="392"/>
                  <a:pt x="1544" y="392"/>
                </a:cubicBezTo>
                <a:cubicBezTo>
                  <a:pt x="1545" y="392"/>
                  <a:pt x="1545" y="392"/>
                  <a:pt x="1545" y="392"/>
                </a:cubicBezTo>
                <a:cubicBezTo>
                  <a:pt x="1545" y="392"/>
                  <a:pt x="1545" y="392"/>
                  <a:pt x="1545" y="392"/>
                </a:cubicBezTo>
                <a:cubicBezTo>
                  <a:pt x="1545" y="392"/>
                  <a:pt x="1545" y="392"/>
                  <a:pt x="1545" y="392"/>
                </a:cubicBezTo>
                <a:cubicBezTo>
                  <a:pt x="1620" y="363"/>
                  <a:pt x="1620" y="363"/>
                  <a:pt x="1620" y="363"/>
                </a:cubicBezTo>
                <a:cubicBezTo>
                  <a:pt x="1620" y="363"/>
                  <a:pt x="1620" y="363"/>
                  <a:pt x="1620" y="363"/>
                </a:cubicBezTo>
                <a:cubicBezTo>
                  <a:pt x="1620" y="363"/>
                  <a:pt x="1620" y="363"/>
                  <a:pt x="1620" y="363"/>
                </a:cubicBezTo>
                <a:cubicBezTo>
                  <a:pt x="1620" y="363"/>
                  <a:pt x="1620" y="363"/>
                  <a:pt x="1621" y="363"/>
                </a:cubicBezTo>
                <a:cubicBezTo>
                  <a:pt x="1621" y="363"/>
                  <a:pt x="1621" y="362"/>
                  <a:pt x="1621" y="362"/>
                </a:cubicBezTo>
                <a:cubicBezTo>
                  <a:pt x="1621" y="362"/>
                  <a:pt x="1621" y="362"/>
                  <a:pt x="1621" y="362"/>
                </a:cubicBezTo>
                <a:cubicBezTo>
                  <a:pt x="1621" y="362"/>
                  <a:pt x="1621" y="362"/>
                  <a:pt x="1621" y="362"/>
                </a:cubicBezTo>
                <a:cubicBezTo>
                  <a:pt x="1621" y="362"/>
                  <a:pt x="1621" y="362"/>
                  <a:pt x="1621" y="362"/>
                </a:cubicBezTo>
                <a:cubicBezTo>
                  <a:pt x="1621" y="362"/>
                  <a:pt x="1621" y="362"/>
                  <a:pt x="1621" y="361"/>
                </a:cubicBezTo>
                <a:cubicBezTo>
                  <a:pt x="1621" y="361"/>
                  <a:pt x="1621" y="361"/>
                  <a:pt x="1620" y="361"/>
                </a:cubicBezTo>
                <a:cubicBezTo>
                  <a:pt x="1620" y="361"/>
                  <a:pt x="1620" y="361"/>
                  <a:pt x="1620" y="361"/>
                </a:cubicBezTo>
                <a:cubicBezTo>
                  <a:pt x="1620" y="361"/>
                  <a:pt x="1620" y="361"/>
                  <a:pt x="1620" y="361"/>
                </a:cubicBezTo>
                <a:cubicBezTo>
                  <a:pt x="1620" y="361"/>
                  <a:pt x="1620" y="361"/>
                  <a:pt x="1620" y="361"/>
                </a:cubicBezTo>
                <a:cubicBezTo>
                  <a:pt x="1620" y="361"/>
                  <a:pt x="1620" y="361"/>
                  <a:pt x="1620" y="361"/>
                </a:cubicBezTo>
                <a:cubicBezTo>
                  <a:pt x="1620" y="361"/>
                  <a:pt x="1620" y="361"/>
                  <a:pt x="1620" y="361"/>
                </a:cubicBezTo>
                <a:cubicBezTo>
                  <a:pt x="1580" y="346"/>
                  <a:pt x="1580" y="346"/>
                  <a:pt x="1580" y="346"/>
                </a:cubicBezTo>
                <a:cubicBezTo>
                  <a:pt x="1579" y="346"/>
                  <a:pt x="1579" y="346"/>
                  <a:pt x="1579" y="346"/>
                </a:cubicBezTo>
                <a:cubicBezTo>
                  <a:pt x="1579" y="346"/>
                  <a:pt x="1579" y="346"/>
                  <a:pt x="1579" y="346"/>
                </a:cubicBezTo>
                <a:cubicBezTo>
                  <a:pt x="1579" y="346"/>
                  <a:pt x="1578" y="346"/>
                  <a:pt x="1578" y="346"/>
                </a:cubicBezTo>
                <a:cubicBezTo>
                  <a:pt x="1578" y="346"/>
                  <a:pt x="1578" y="346"/>
                  <a:pt x="1578" y="346"/>
                </a:cubicBezTo>
                <a:cubicBezTo>
                  <a:pt x="1543" y="389"/>
                  <a:pt x="1543" y="389"/>
                  <a:pt x="1543" y="389"/>
                </a:cubicBezTo>
                <a:cubicBezTo>
                  <a:pt x="1543" y="389"/>
                  <a:pt x="1543" y="389"/>
                  <a:pt x="1543" y="390"/>
                </a:cubicBezTo>
                <a:cubicBezTo>
                  <a:pt x="1543" y="390"/>
                  <a:pt x="1543" y="390"/>
                  <a:pt x="1543" y="390"/>
                </a:cubicBezTo>
                <a:cubicBezTo>
                  <a:pt x="1543" y="390"/>
                  <a:pt x="1543" y="391"/>
                  <a:pt x="1543" y="391"/>
                </a:cubicBezTo>
                <a:cubicBezTo>
                  <a:pt x="1543" y="391"/>
                  <a:pt x="1543" y="391"/>
                  <a:pt x="1543" y="391"/>
                </a:cubicBezTo>
                <a:close/>
                <a:moveTo>
                  <a:pt x="1580" y="349"/>
                </a:moveTo>
                <a:cubicBezTo>
                  <a:pt x="1615" y="362"/>
                  <a:pt x="1615" y="362"/>
                  <a:pt x="1615" y="362"/>
                </a:cubicBezTo>
                <a:cubicBezTo>
                  <a:pt x="1549" y="387"/>
                  <a:pt x="1549" y="387"/>
                  <a:pt x="1549" y="387"/>
                </a:cubicBezTo>
                <a:lnTo>
                  <a:pt x="1580" y="349"/>
                </a:lnTo>
                <a:close/>
                <a:moveTo>
                  <a:pt x="937" y="1270"/>
                </a:moveTo>
                <a:cubicBezTo>
                  <a:pt x="937" y="1270"/>
                  <a:pt x="937" y="1270"/>
                  <a:pt x="937" y="1270"/>
                </a:cubicBezTo>
                <a:cubicBezTo>
                  <a:pt x="937" y="1270"/>
                  <a:pt x="937" y="1270"/>
                  <a:pt x="938" y="1269"/>
                </a:cubicBezTo>
                <a:cubicBezTo>
                  <a:pt x="938" y="1269"/>
                  <a:pt x="938" y="1269"/>
                  <a:pt x="938" y="1269"/>
                </a:cubicBezTo>
                <a:cubicBezTo>
                  <a:pt x="938" y="1269"/>
                  <a:pt x="938" y="1269"/>
                  <a:pt x="938" y="1269"/>
                </a:cubicBezTo>
                <a:cubicBezTo>
                  <a:pt x="938" y="1269"/>
                  <a:pt x="938" y="1269"/>
                  <a:pt x="938" y="1269"/>
                </a:cubicBezTo>
                <a:cubicBezTo>
                  <a:pt x="938" y="1269"/>
                  <a:pt x="938" y="1269"/>
                  <a:pt x="938" y="1269"/>
                </a:cubicBezTo>
                <a:cubicBezTo>
                  <a:pt x="938" y="1268"/>
                  <a:pt x="938" y="1268"/>
                  <a:pt x="938" y="1268"/>
                </a:cubicBezTo>
                <a:cubicBezTo>
                  <a:pt x="938" y="1268"/>
                  <a:pt x="938" y="1268"/>
                  <a:pt x="938" y="1268"/>
                </a:cubicBezTo>
                <a:cubicBezTo>
                  <a:pt x="938" y="1268"/>
                  <a:pt x="938" y="1268"/>
                  <a:pt x="938" y="1268"/>
                </a:cubicBezTo>
                <a:cubicBezTo>
                  <a:pt x="891" y="1127"/>
                  <a:pt x="891" y="1127"/>
                  <a:pt x="891" y="1127"/>
                </a:cubicBezTo>
                <a:cubicBezTo>
                  <a:pt x="891" y="1127"/>
                  <a:pt x="891" y="1127"/>
                  <a:pt x="891" y="1126"/>
                </a:cubicBezTo>
                <a:cubicBezTo>
                  <a:pt x="891" y="1126"/>
                  <a:pt x="891" y="1126"/>
                  <a:pt x="891" y="1126"/>
                </a:cubicBezTo>
                <a:cubicBezTo>
                  <a:pt x="891" y="1126"/>
                  <a:pt x="891" y="1126"/>
                  <a:pt x="891" y="1126"/>
                </a:cubicBezTo>
                <a:cubicBezTo>
                  <a:pt x="891" y="1126"/>
                  <a:pt x="891" y="1126"/>
                  <a:pt x="891" y="1126"/>
                </a:cubicBezTo>
                <a:cubicBezTo>
                  <a:pt x="891" y="1126"/>
                  <a:pt x="890" y="1126"/>
                  <a:pt x="890" y="1126"/>
                </a:cubicBezTo>
                <a:cubicBezTo>
                  <a:pt x="890" y="1126"/>
                  <a:pt x="890" y="1126"/>
                  <a:pt x="890" y="1126"/>
                </a:cubicBezTo>
                <a:cubicBezTo>
                  <a:pt x="890" y="1126"/>
                  <a:pt x="890" y="1126"/>
                  <a:pt x="890" y="1126"/>
                </a:cubicBezTo>
                <a:cubicBezTo>
                  <a:pt x="890" y="1126"/>
                  <a:pt x="890" y="1126"/>
                  <a:pt x="890" y="1126"/>
                </a:cubicBezTo>
                <a:cubicBezTo>
                  <a:pt x="890" y="1126"/>
                  <a:pt x="890" y="1126"/>
                  <a:pt x="890" y="1126"/>
                </a:cubicBezTo>
                <a:cubicBezTo>
                  <a:pt x="889" y="1126"/>
                  <a:pt x="889" y="1126"/>
                  <a:pt x="889" y="1126"/>
                </a:cubicBezTo>
                <a:cubicBezTo>
                  <a:pt x="889" y="1126"/>
                  <a:pt x="889" y="1126"/>
                  <a:pt x="889" y="1126"/>
                </a:cubicBezTo>
                <a:cubicBezTo>
                  <a:pt x="889" y="1126"/>
                  <a:pt x="889" y="1126"/>
                  <a:pt x="889" y="1126"/>
                </a:cubicBezTo>
                <a:cubicBezTo>
                  <a:pt x="889" y="1126"/>
                  <a:pt x="889" y="1126"/>
                  <a:pt x="889" y="1126"/>
                </a:cubicBezTo>
                <a:cubicBezTo>
                  <a:pt x="889" y="1126"/>
                  <a:pt x="889" y="1126"/>
                  <a:pt x="889" y="1126"/>
                </a:cubicBezTo>
                <a:cubicBezTo>
                  <a:pt x="889" y="1126"/>
                  <a:pt x="889" y="1127"/>
                  <a:pt x="889" y="1127"/>
                </a:cubicBezTo>
                <a:cubicBezTo>
                  <a:pt x="889" y="1127"/>
                  <a:pt x="889" y="1127"/>
                  <a:pt x="889" y="1127"/>
                </a:cubicBezTo>
                <a:cubicBezTo>
                  <a:pt x="868" y="1246"/>
                  <a:pt x="868" y="1246"/>
                  <a:pt x="868" y="1246"/>
                </a:cubicBezTo>
                <a:cubicBezTo>
                  <a:pt x="868" y="1247"/>
                  <a:pt x="868" y="1247"/>
                  <a:pt x="868" y="1247"/>
                </a:cubicBezTo>
                <a:cubicBezTo>
                  <a:pt x="868" y="1247"/>
                  <a:pt x="868" y="1247"/>
                  <a:pt x="868" y="1247"/>
                </a:cubicBezTo>
                <a:cubicBezTo>
                  <a:pt x="868" y="1248"/>
                  <a:pt x="868" y="1248"/>
                  <a:pt x="868" y="1248"/>
                </a:cubicBezTo>
                <a:cubicBezTo>
                  <a:pt x="868" y="1248"/>
                  <a:pt x="868" y="1248"/>
                  <a:pt x="868" y="1248"/>
                </a:cubicBezTo>
                <a:cubicBezTo>
                  <a:pt x="868" y="1248"/>
                  <a:pt x="868" y="1249"/>
                  <a:pt x="868" y="1249"/>
                </a:cubicBezTo>
                <a:cubicBezTo>
                  <a:pt x="868" y="1249"/>
                  <a:pt x="868" y="1249"/>
                  <a:pt x="868" y="1249"/>
                </a:cubicBezTo>
                <a:cubicBezTo>
                  <a:pt x="869" y="1249"/>
                  <a:pt x="869" y="1249"/>
                  <a:pt x="869" y="1249"/>
                </a:cubicBezTo>
                <a:cubicBezTo>
                  <a:pt x="936" y="1270"/>
                  <a:pt x="936" y="1270"/>
                  <a:pt x="936" y="1270"/>
                </a:cubicBezTo>
                <a:cubicBezTo>
                  <a:pt x="936" y="1270"/>
                  <a:pt x="937" y="1270"/>
                  <a:pt x="937" y="1270"/>
                </a:cubicBezTo>
                <a:close/>
                <a:moveTo>
                  <a:pt x="871" y="1247"/>
                </a:moveTo>
                <a:cubicBezTo>
                  <a:pt x="890" y="1133"/>
                  <a:pt x="890" y="1133"/>
                  <a:pt x="890" y="1133"/>
                </a:cubicBezTo>
                <a:cubicBezTo>
                  <a:pt x="935" y="1266"/>
                  <a:pt x="935" y="1266"/>
                  <a:pt x="935" y="1266"/>
                </a:cubicBezTo>
                <a:lnTo>
                  <a:pt x="871" y="1247"/>
                </a:lnTo>
                <a:close/>
                <a:moveTo>
                  <a:pt x="1328" y="2046"/>
                </a:moveTo>
                <a:cubicBezTo>
                  <a:pt x="1328" y="2046"/>
                  <a:pt x="1328" y="2046"/>
                  <a:pt x="1328" y="2046"/>
                </a:cubicBezTo>
                <a:cubicBezTo>
                  <a:pt x="1237" y="2135"/>
                  <a:pt x="1237" y="2135"/>
                  <a:pt x="1237" y="2135"/>
                </a:cubicBezTo>
                <a:cubicBezTo>
                  <a:pt x="1237" y="2135"/>
                  <a:pt x="1237" y="2135"/>
                  <a:pt x="1237" y="2135"/>
                </a:cubicBezTo>
                <a:cubicBezTo>
                  <a:pt x="1236" y="2136"/>
                  <a:pt x="1236" y="2136"/>
                  <a:pt x="1236" y="2136"/>
                </a:cubicBezTo>
                <a:cubicBezTo>
                  <a:pt x="1236" y="2136"/>
                  <a:pt x="1236" y="2136"/>
                  <a:pt x="1236" y="2136"/>
                </a:cubicBezTo>
                <a:cubicBezTo>
                  <a:pt x="1237" y="2137"/>
                  <a:pt x="1236" y="2137"/>
                  <a:pt x="1237" y="2137"/>
                </a:cubicBezTo>
                <a:cubicBezTo>
                  <a:pt x="1311" y="2234"/>
                  <a:pt x="1311" y="2234"/>
                  <a:pt x="1311" y="2234"/>
                </a:cubicBezTo>
                <a:cubicBezTo>
                  <a:pt x="1311" y="2234"/>
                  <a:pt x="1311" y="2234"/>
                  <a:pt x="1311" y="2234"/>
                </a:cubicBezTo>
                <a:cubicBezTo>
                  <a:pt x="1311" y="2234"/>
                  <a:pt x="1311" y="2234"/>
                  <a:pt x="1311" y="2235"/>
                </a:cubicBezTo>
                <a:cubicBezTo>
                  <a:pt x="1311" y="2235"/>
                  <a:pt x="1311" y="2235"/>
                  <a:pt x="1311" y="2235"/>
                </a:cubicBezTo>
                <a:cubicBezTo>
                  <a:pt x="1311" y="2235"/>
                  <a:pt x="1311" y="2235"/>
                  <a:pt x="1311" y="2235"/>
                </a:cubicBezTo>
                <a:cubicBezTo>
                  <a:pt x="1312" y="2235"/>
                  <a:pt x="1312" y="2235"/>
                  <a:pt x="1312" y="2235"/>
                </a:cubicBezTo>
                <a:cubicBezTo>
                  <a:pt x="1312" y="2235"/>
                  <a:pt x="1312" y="2235"/>
                  <a:pt x="1312" y="2235"/>
                </a:cubicBezTo>
                <a:cubicBezTo>
                  <a:pt x="1312" y="2235"/>
                  <a:pt x="1312" y="2235"/>
                  <a:pt x="1313" y="2234"/>
                </a:cubicBezTo>
                <a:cubicBezTo>
                  <a:pt x="1313" y="2234"/>
                  <a:pt x="1313" y="2234"/>
                  <a:pt x="1313" y="2234"/>
                </a:cubicBezTo>
                <a:cubicBezTo>
                  <a:pt x="1313" y="2234"/>
                  <a:pt x="1313" y="2234"/>
                  <a:pt x="1313" y="2233"/>
                </a:cubicBezTo>
                <a:cubicBezTo>
                  <a:pt x="1313" y="2233"/>
                  <a:pt x="1313" y="2233"/>
                  <a:pt x="1313" y="2233"/>
                </a:cubicBezTo>
                <a:cubicBezTo>
                  <a:pt x="1316" y="2237"/>
                  <a:pt x="1316" y="2237"/>
                  <a:pt x="1316" y="2237"/>
                </a:cubicBezTo>
                <a:cubicBezTo>
                  <a:pt x="1316" y="2240"/>
                  <a:pt x="1316" y="2240"/>
                  <a:pt x="1316" y="2240"/>
                </a:cubicBezTo>
                <a:cubicBezTo>
                  <a:pt x="1316" y="2240"/>
                  <a:pt x="1316" y="2240"/>
                  <a:pt x="1316" y="2240"/>
                </a:cubicBezTo>
                <a:cubicBezTo>
                  <a:pt x="1316" y="2240"/>
                  <a:pt x="1316" y="2240"/>
                  <a:pt x="1316" y="2240"/>
                </a:cubicBezTo>
                <a:cubicBezTo>
                  <a:pt x="1316" y="2241"/>
                  <a:pt x="1316" y="2241"/>
                  <a:pt x="1316" y="2241"/>
                </a:cubicBezTo>
                <a:cubicBezTo>
                  <a:pt x="1316" y="2241"/>
                  <a:pt x="1316" y="2241"/>
                  <a:pt x="1316" y="2241"/>
                </a:cubicBezTo>
                <a:cubicBezTo>
                  <a:pt x="1316" y="2241"/>
                  <a:pt x="1316" y="2241"/>
                  <a:pt x="1316" y="2241"/>
                </a:cubicBezTo>
                <a:cubicBezTo>
                  <a:pt x="1316" y="2242"/>
                  <a:pt x="1316" y="2242"/>
                  <a:pt x="1316" y="2242"/>
                </a:cubicBezTo>
                <a:cubicBezTo>
                  <a:pt x="1317" y="2242"/>
                  <a:pt x="1317" y="2242"/>
                  <a:pt x="1317" y="2242"/>
                </a:cubicBezTo>
                <a:cubicBezTo>
                  <a:pt x="1317" y="2242"/>
                  <a:pt x="1317" y="2242"/>
                  <a:pt x="1317" y="2242"/>
                </a:cubicBezTo>
                <a:cubicBezTo>
                  <a:pt x="1317" y="2242"/>
                  <a:pt x="1317" y="2242"/>
                  <a:pt x="1317" y="2242"/>
                </a:cubicBezTo>
                <a:cubicBezTo>
                  <a:pt x="1317" y="2242"/>
                  <a:pt x="1317" y="2242"/>
                  <a:pt x="1317" y="2242"/>
                </a:cubicBezTo>
                <a:cubicBezTo>
                  <a:pt x="1317" y="2242"/>
                  <a:pt x="1317" y="2242"/>
                  <a:pt x="1317" y="2242"/>
                </a:cubicBezTo>
                <a:cubicBezTo>
                  <a:pt x="1317" y="2242"/>
                  <a:pt x="1318" y="2242"/>
                  <a:pt x="1318" y="2241"/>
                </a:cubicBezTo>
                <a:cubicBezTo>
                  <a:pt x="1318" y="2241"/>
                  <a:pt x="1318" y="2241"/>
                  <a:pt x="1318" y="2241"/>
                </a:cubicBezTo>
                <a:cubicBezTo>
                  <a:pt x="1319" y="2241"/>
                  <a:pt x="1319" y="2241"/>
                  <a:pt x="1319" y="2241"/>
                </a:cubicBezTo>
                <a:cubicBezTo>
                  <a:pt x="1324" y="2247"/>
                  <a:pt x="1324" y="2247"/>
                  <a:pt x="1324" y="2247"/>
                </a:cubicBezTo>
                <a:cubicBezTo>
                  <a:pt x="1323" y="2248"/>
                  <a:pt x="1323" y="2248"/>
                  <a:pt x="1323" y="2248"/>
                </a:cubicBezTo>
                <a:cubicBezTo>
                  <a:pt x="1323" y="2248"/>
                  <a:pt x="1323" y="2248"/>
                  <a:pt x="1322" y="2249"/>
                </a:cubicBezTo>
                <a:cubicBezTo>
                  <a:pt x="1322" y="2249"/>
                  <a:pt x="1322" y="2249"/>
                  <a:pt x="1322" y="2249"/>
                </a:cubicBezTo>
                <a:cubicBezTo>
                  <a:pt x="1322" y="2249"/>
                  <a:pt x="1322" y="2249"/>
                  <a:pt x="1322" y="2249"/>
                </a:cubicBezTo>
                <a:cubicBezTo>
                  <a:pt x="1322" y="2250"/>
                  <a:pt x="1322" y="2250"/>
                  <a:pt x="1323" y="2250"/>
                </a:cubicBezTo>
                <a:cubicBezTo>
                  <a:pt x="1398" y="2349"/>
                  <a:pt x="1398" y="2349"/>
                  <a:pt x="1398" y="2349"/>
                </a:cubicBezTo>
                <a:cubicBezTo>
                  <a:pt x="1398" y="2349"/>
                  <a:pt x="1398" y="2349"/>
                  <a:pt x="1398" y="2349"/>
                </a:cubicBezTo>
                <a:cubicBezTo>
                  <a:pt x="1398" y="2349"/>
                  <a:pt x="1398" y="2349"/>
                  <a:pt x="1398" y="2349"/>
                </a:cubicBezTo>
                <a:cubicBezTo>
                  <a:pt x="1398" y="2349"/>
                  <a:pt x="1399" y="2349"/>
                  <a:pt x="1399" y="2349"/>
                </a:cubicBezTo>
                <a:cubicBezTo>
                  <a:pt x="1399" y="2349"/>
                  <a:pt x="1399" y="2349"/>
                  <a:pt x="1399" y="2349"/>
                </a:cubicBezTo>
                <a:cubicBezTo>
                  <a:pt x="1399" y="2349"/>
                  <a:pt x="1399" y="2349"/>
                  <a:pt x="1399" y="2349"/>
                </a:cubicBezTo>
                <a:cubicBezTo>
                  <a:pt x="1399" y="2349"/>
                  <a:pt x="1399" y="2349"/>
                  <a:pt x="1400" y="2349"/>
                </a:cubicBezTo>
                <a:cubicBezTo>
                  <a:pt x="1400" y="2349"/>
                  <a:pt x="1400" y="2349"/>
                  <a:pt x="1400" y="2349"/>
                </a:cubicBezTo>
                <a:cubicBezTo>
                  <a:pt x="1404" y="2356"/>
                  <a:pt x="1404" y="2356"/>
                  <a:pt x="1404" y="2356"/>
                </a:cubicBezTo>
                <a:cubicBezTo>
                  <a:pt x="1405" y="2357"/>
                  <a:pt x="1405" y="2357"/>
                  <a:pt x="1405" y="2357"/>
                </a:cubicBezTo>
                <a:cubicBezTo>
                  <a:pt x="1405" y="2358"/>
                  <a:pt x="1405" y="2358"/>
                  <a:pt x="1405" y="2358"/>
                </a:cubicBezTo>
                <a:cubicBezTo>
                  <a:pt x="1405" y="2358"/>
                  <a:pt x="1405" y="2358"/>
                  <a:pt x="1405" y="2358"/>
                </a:cubicBezTo>
                <a:cubicBezTo>
                  <a:pt x="1406" y="2360"/>
                  <a:pt x="1406" y="2360"/>
                  <a:pt x="1406" y="2360"/>
                </a:cubicBezTo>
                <a:cubicBezTo>
                  <a:pt x="1406" y="2360"/>
                  <a:pt x="1406" y="2360"/>
                  <a:pt x="1406" y="2360"/>
                </a:cubicBezTo>
                <a:cubicBezTo>
                  <a:pt x="1406" y="2360"/>
                  <a:pt x="1406" y="2360"/>
                  <a:pt x="1406" y="2360"/>
                </a:cubicBezTo>
                <a:cubicBezTo>
                  <a:pt x="1406" y="2360"/>
                  <a:pt x="1407" y="2360"/>
                  <a:pt x="1407" y="2360"/>
                </a:cubicBezTo>
                <a:cubicBezTo>
                  <a:pt x="1407" y="2360"/>
                  <a:pt x="1407" y="2360"/>
                  <a:pt x="1407" y="2360"/>
                </a:cubicBezTo>
                <a:cubicBezTo>
                  <a:pt x="1407" y="2361"/>
                  <a:pt x="1407" y="2361"/>
                  <a:pt x="1407" y="2361"/>
                </a:cubicBezTo>
                <a:cubicBezTo>
                  <a:pt x="1407" y="2361"/>
                  <a:pt x="1407" y="2361"/>
                  <a:pt x="1407" y="2361"/>
                </a:cubicBezTo>
                <a:cubicBezTo>
                  <a:pt x="1408" y="2361"/>
                  <a:pt x="1408" y="2361"/>
                  <a:pt x="1408" y="2360"/>
                </a:cubicBezTo>
                <a:cubicBezTo>
                  <a:pt x="1413" y="2367"/>
                  <a:pt x="1413" y="2367"/>
                  <a:pt x="1413" y="2367"/>
                </a:cubicBezTo>
                <a:cubicBezTo>
                  <a:pt x="1413" y="2368"/>
                  <a:pt x="1413" y="2368"/>
                  <a:pt x="1413" y="2368"/>
                </a:cubicBezTo>
                <a:cubicBezTo>
                  <a:pt x="1413" y="2368"/>
                  <a:pt x="1413" y="2368"/>
                  <a:pt x="1413" y="2368"/>
                </a:cubicBezTo>
                <a:cubicBezTo>
                  <a:pt x="1413" y="2368"/>
                  <a:pt x="1413" y="2369"/>
                  <a:pt x="1413" y="2369"/>
                </a:cubicBezTo>
                <a:cubicBezTo>
                  <a:pt x="1413" y="2369"/>
                  <a:pt x="1413" y="2369"/>
                  <a:pt x="1413" y="2369"/>
                </a:cubicBezTo>
                <a:cubicBezTo>
                  <a:pt x="1469" y="2443"/>
                  <a:pt x="1469" y="2443"/>
                  <a:pt x="1469" y="2443"/>
                </a:cubicBezTo>
                <a:cubicBezTo>
                  <a:pt x="1469" y="2443"/>
                  <a:pt x="1469" y="2443"/>
                  <a:pt x="1469" y="2443"/>
                </a:cubicBezTo>
                <a:cubicBezTo>
                  <a:pt x="1469" y="2443"/>
                  <a:pt x="1469" y="2443"/>
                  <a:pt x="1469" y="2443"/>
                </a:cubicBezTo>
                <a:cubicBezTo>
                  <a:pt x="1470" y="2443"/>
                  <a:pt x="1470" y="2443"/>
                  <a:pt x="1470" y="2443"/>
                </a:cubicBezTo>
                <a:cubicBezTo>
                  <a:pt x="1470" y="2443"/>
                  <a:pt x="1470" y="2443"/>
                  <a:pt x="1470" y="2443"/>
                </a:cubicBezTo>
                <a:cubicBezTo>
                  <a:pt x="1470" y="2443"/>
                  <a:pt x="1470" y="2443"/>
                  <a:pt x="1471" y="2443"/>
                </a:cubicBezTo>
                <a:cubicBezTo>
                  <a:pt x="1471" y="2443"/>
                  <a:pt x="1471" y="2443"/>
                  <a:pt x="1471" y="2443"/>
                </a:cubicBezTo>
                <a:cubicBezTo>
                  <a:pt x="1471" y="2443"/>
                  <a:pt x="1471" y="2443"/>
                  <a:pt x="1471" y="2443"/>
                </a:cubicBezTo>
                <a:cubicBezTo>
                  <a:pt x="1471" y="2443"/>
                  <a:pt x="1471" y="2443"/>
                  <a:pt x="1471" y="2443"/>
                </a:cubicBezTo>
                <a:cubicBezTo>
                  <a:pt x="1471" y="2443"/>
                  <a:pt x="1471" y="2443"/>
                  <a:pt x="1471" y="2443"/>
                </a:cubicBezTo>
                <a:cubicBezTo>
                  <a:pt x="1471" y="2443"/>
                  <a:pt x="1471" y="2442"/>
                  <a:pt x="1471" y="2442"/>
                </a:cubicBezTo>
                <a:cubicBezTo>
                  <a:pt x="1471" y="2442"/>
                  <a:pt x="1471" y="2442"/>
                  <a:pt x="1471" y="2442"/>
                </a:cubicBezTo>
                <a:cubicBezTo>
                  <a:pt x="1472" y="2442"/>
                  <a:pt x="1472" y="2442"/>
                  <a:pt x="1472" y="2442"/>
                </a:cubicBezTo>
                <a:cubicBezTo>
                  <a:pt x="1472" y="2442"/>
                  <a:pt x="1472" y="2442"/>
                  <a:pt x="1472" y="2442"/>
                </a:cubicBezTo>
                <a:cubicBezTo>
                  <a:pt x="1472" y="2442"/>
                  <a:pt x="1472" y="2441"/>
                  <a:pt x="1472" y="2441"/>
                </a:cubicBezTo>
                <a:cubicBezTo>
                  <a:pt x="1472" y="2441"/>
                  <a:pt x="1472" y="2441"/>
                  <a:pt x="1472" y="2441"/>
                </a:cubicBezTo>
                <a:cubicBezTo>
                  <a:pt x="1440" y="2346"/>
                  <a:pt x="1440" y="2346"/>
                  <a:pt x="1440" y="2346"/>
                </a:cubicBezTo>
                <a:cubicBezTo>
                  <a:pt x="1440" y="2346"/>
                  <a:pt x="1440" y="2346"/>
                  <a:pt x="1440" y="2346"/>
                </a:cubicBezTo>
                <a:cubicBezTo>
                  <a:pt x="1440" y="2346"/>
                  <a:pt x="1440" y="2346"/>
                  <a:pt x="1440" y="2346"/>
                </a:cubicBezTo>
                <a:cubicBezTo>
                  <a:pt x="1440" y="2346"/>
                  <a:pt x="1440" y="2346"/>
                  <a:pt x="1440" y="2346"/>
                </a:cubicBezTo>
                <a:cubicBezTo>
                  <a:pt x="1439" y="2346"/>
                  <a:pt x="1439" y="2346"/>
                  <a:pt x="1439" y="2346"/>
                </a:cubicBezTo>
                <a:cubicBezTo>
                  <a:pt x="1439" y="2346"/>
                  <a:pt x="1439" y="2346"/>
                  <a:pt x="1439" y="2346"/>
                </a:cubicBezTo>
                <a:cubicBezTo>
                  <a:pt x="1438" y="2346"/>
                  <a:pt x="1438" y="2346"/>
                  <a:pt x="1438" y="2346"/>
                </a:cubicBezTo>
                <a:cubicBezTo>
                  <a:pt x="1438" y="2346"/>
                  <a:pt x="1438" y="2346"/>
                  <a:pt x="1438" y="2346"/>
                </a:cubicBezTo>
                <a:cubicBezTo>
                  <a:pt x="1438" y="2346"/>
                  <a:pt x="1438" y="2346"/>
                  <a:pt x="1438" y="2346"/>
                </a:cubicBezTo>
                <a:cubicBezTo>
                  <a:pt x="1437" y="2347"/>
                  <a:pt x="1437" y="2347"/>
                  <a:pt x="1437" y="2347"/>
                </a:cubicBezTo>
                <a:cubicBezTo>
                  <a:pt x="1434" y="2338"/>
                  <a:pt x="1434" y="2338"/>
                  <a:pt x="1434" y="2338"/>
                </a:cubicBezTo>
                <a:cubicBezTo>
                  <a:pt x="1434" y="2338"/>
                  <a:pt x="1434" y="2338"/>
                  <a:pt x="1434" y="2338"/>
                </a:cubicBezTo>
                <a:cubicBezTo>
                  <a:pt x="1435" y="2336"/>
                  <a:pt x="1435" y="2336"/>
                  <a:pt x="1435" y="2336"/>
                </a:cubicBezTo>
                <a:cubicBezTo>
                  <a:pt x="1435" y="2336"/>
                  <a:pt x="1435" y="2336"/>
                  <a:pt x="1435" y="2336"/>
                </a:cubicBezTo>
                <a:cubicBezTo>
                  <a:pt x="1436" y="2336"/>
                  <a:pt x="1436" y="2336"/>
                  <a:pt x="1436" y="2335"/>
                </a:cubicBezTo>
                <a:cubicBezTo>
                  <a:pt x="1436" y="2335"/>
                  <a:pt x="1436" y="2335"/>
                  <a:pt x="1436" y="2335"/>
                </a:cubicBezTo>
                <a:cubicBezTo>
                  <a:pt x="1436" y="2335"/>
                  <a:pt x="1436" y="2335"/>
                  <a:pt x="1436" y="2335"/>
                </a:cubicBezTo>
                <a:cubicBezTo>
                  <a:pt x="1399" y="2226"/>
                  <a:pt x="1399" y="2226"/>
                  <a:pt x="1399" y="2226"/>
                </a:cubicBezTo>
                <a:cubicBezTo>
                  <a:pt x="1399" y="2226"/>
                  <a:pt x="1399" y="2226"/>
                  <a:pt x="1399" y="2226"/>
                </a:cubicBezTo>
                <a:cubicBezTo>
                  <a:pt x="1399" y="2226"/>
                  <a:pt x="1399" y="2225"/>
                  <a:pt x="1399" y="2225"/>
                </a:cubicBezTo>
                <a:cubicBezTo>
                  <a:pt x="1399" y="2225"/>
                  <a:pt x="1399" y="2225"/>
                  <a:pt x="1399" y="2225"/>
                </a:cubicBezTo>
                <a:cubicBezTo>
                  <a:pt x="1399" y="2225"/>
                  <a:pt x="1399" y="2225"/>
                  <a:pt x="1399" y="2225"/>
                </a:cubicBezTo>
                <a:cubicBezTo>
                  <a:pt x="1399" y="2225"/>
                  <a:pt x="1399" y="2225"/>
                  <a:pt x="1399" y="2225"/>
                </a:cubicBezTo>
                <a:cubicBezTo>
                  <a:pt x="1399" y="2225"/>
                  <a:pt x="1399" y="2225"/>
                  <a:pt x="1398" y="2225"/>
                </a:cubicBezTo>
                <a:cubicBezTo>
                  <a:pt x="1398" y="2225"/>
                  <a:pt x="1398" y="2225"/>
                  <a:pt x="1398" y="2225"/>
                </a:cubicBezTo>
                <a:cubicBezTo>
                  <a:pt x="1398" y="2225"/>
                  <a:pt x="1398" y="2225"/>
                  <a:pt x="1398" y="2225"/>
                </a:cubicBezTo>
                <a:cubicBezTo>
                  <a:pt x="1398" y="2225"/>
                  <a:pt x="1398" y="2225"/>
                  <a:pt x="1398" y="2225"/>
                </a:cubicBezTo>
                <a:cubicBezTo>
                  <a:pt x="1398" y="2225"/>
                  <a:pt x="1398" y="2225"/>
                  <a:pt x="1398" y="2225"/>
                </a:cubicBezTo>
                <a:cubicBezTo>
                  <a:pt x="1398" y="2225"/>
                  <a:pt x="1398" y="2225"/>
                  <a:pt x="1398" y="2225"/>
                </a:cubicBezTo>
                <a:cubicBezTo>
                  <a:pt x="1398" y="2225"/>
                  <a:pt x="1397" y="2225"/>
                  <a:pt x="1397" y="2225"/>
                </a:cubicBezTo>
                <a:cubicBezTo>
                  <a:pt x="1397" y="2225"/>
                  <a:pt x="1397" y="2225"/>
                  <a:pt x="1397" y="2225"/>
                </a:cubicBezTo>
                <a:cubicBezTo>
                  <a:pt x="1397" y="2225"/>
                  <a:pt x="1397" y="2225"/>
                  <a:pt x="1397" y="2225"/>
                </a:cubicBezTo>
                <a:cubicBezTo>
                  <a:pt x="1397" y="2225"/>
                  <a:pt x="1397" y="2225"/>
                  <a:pt x="1397" y="2226"/>
                </a:cubicBezTo>
                <a:cubicBezTo>
                  <a:pt x="1397" y="2226"/>
                  <a:pt x="1397" y="2226"/>
                  <a:pt x="1397" y="2226"/>
                </a:cubicBezTo>
                <a:cubicBezTo>
                  <a:pt x="1397" y="2226"/>
                  <a:pt x="1397" y="2226"/>
                  <a:pt x="1397" y="2226"/>
                </a:cubicBezTo>
                <a:cubicBezTo>
                  <a:pt x="1397" y="2226"/>
                  <a:pt x="1397" y="2226"/>
                  <a:pt x="1397" y="2226"/>
                </a:cubicBezTo>
                <a:cubicBezTo>
                  <a:pt x="1397" y="2227"/>
                  <a:pt x="1397" y="2227"/>
                  <a:pt x="1397" y="2227"/>
                </a:cubicBezTo>
                <a:cubicBezTo>
                  <a:pt x="1393" y="2217"/>
                  <a:pt x="1393" y="2217"/>
                  <a:pt x="1393" y="2217"/>
                </a:cubicBezTo>
                <a:cubicBezTo>
                  <a:pt x="1393" y="2217"/>
                  <a:pt x="1393" y="2217"/>
                  <a:pt x="1393" y="2217"/>
                </a:cubicBezTo>
                <a:cubicBezTo>
                  <a:pt x="1393" y="2217"/>
                  <a:pt x="1393" y="2216"/>
                  <a:pt x="1393" y="2216"/>
                </a:cubicBezTo>
                <a:cubicBezTo>
                  <a:pt x="1393" y="2216"/>
                  <a:pt x="1393" y="2216"/>
                  <a:pt x="1393" y="2216"/>
                </a:cubicBezTo>
                <a:cubicBezTo>
                  <a:pt x="1393" y="2216"/>
                  <a:pt x="1393" y="2216"/>
                  <a:pt x="1393" y="2216"/>
                </a:cubicBezTo>
                <a:cubicBezTo>
                  <a:pt x="1393" y="2216"/>
                  <a:pt x="1393" y="2216"/>
                  <a:pt x="1392" y="2216"/>
                </a:cubicBezTo>
                <a:cubicBezTo>
                  <a:pt x="1392" y="2202"/>
                  <a:pt x="1392" y="2202"/>
                  <a:pt x="1392" y="2202"/>
                </a:cubicBezTo>
                <a:cubicBezTo>
                  <a:pt x="1392" y="2202"/>
                  <a:pt x="1392" y="2202"/>
                  <a:pt x="1392" y="2202"/>
                </a:cubicBezTo>
                <a:cubicBezTo>
                  <a:pt x="1392" y="2202"/>
                  <a:pt x="1392" y="2202"/>
                  <a:pt x="1392" y="2202"/>
                </a:cubicBezTo>
                <a:cubicBezTo>
                  <a:pt x="1388" y="2190"/>
                  <a:pt x="1388" y="2190"/>
                  <a:pt x="1388" y="2190"/>
                </a:cubicBezTo>
                <a:cubicBezTo>
                  <a:pt x="1388" y="2190"/>
                  <a:pt x="1388" y="2190"/>
                  <a:pt x="1388" y="2190"/>
                </a:cubicBezTo>
                <a:cubicBezTo>
                  <a:pt x="1384" y="2179"/>
                  <a:pt x="1384" y="2179"/>
                  <a:pt x="1384" y="2179"/>
                </a:cubicBezTo>
                <a:cubicBezTo>
                  <a:pt x="1384" y="2179"/>
                  <a:pt x="1384" y="2179"/>
                  <a:pt x="1384" y="2179"/>
                </a:cubicBezTo>
                <a:cubicBezTo>
                  <a:pt x="1342" y="2053"/>
                  <a:pt x="1342" y="2053"/>
                  <a:pt x="1342" y="2053"/>
                </a:cubicBezTo>
                <a:cubicBezTo>
                  <a:pt x="1342" y="2053"/>
                  <a:pt x="1342" y="2053"/>
                  <a:pt x="1342" y="2053"/>
                </a:cubicBezTo>
                <a:cubicBezTo>
                  <a:pt x="1342" y="2053"/>
                  <a:pt x="1342" y="2053"/>
                  <a:pt x="1342" y="2053"/>
                </a:cubicBezTo>
                <a:cubicBezTo>
                  <a:pt x="1342" y="2053"/>
                  <a:pt x="1342" y="2053"/>
                  <a:pt x="1342" y="2053"/>
                </a:cubicBezTo>
                <a:cubicBezTo>
                  <a:pt x="1341" y="2053"/>
                  <a:pt x="1341" y="2053"/>
                  <a:pt x="1341" y="2053"/>
                </a:cubicBezTo>
                <a:cubicBezTo>
                  <a:pt x="1341" y="2053"/>
                  <a:pt x="1341" y="2053"/>
                  <a:pt x="1341" y="2052"/>
                </a:cubicBezTo>
                <a:cubicBezTo>
                  <a:pt x="1341" y="2052"/>
                  <a:pt x="1341" y="2052"/>
                  <a:pt x="1341" y="2052"/>
                </a:cubicBezTo>
                <a:cubicBezTo>
                  <a:pt x="1341" y="2052"/>
                  <a:pt x="1341" y="2052"/>
                  <a:pt x="1341" y="2052"/>
                </a:cubicBezTo>
                <a:cubicBezTo>
                  <a:pt x="1341" y="2052"/>
                  <a:pt x="1341" y="2052"/>
                  <a:pt x="1341" y="2052"/>
                </a:cubicBezTo>
                <a:cubicBezTo>
                  <a:pt x="1340" y="2052"/>
                  <a:pt x="1340" y="2052"/>
                  <a:pt x="1340" y="2052"/>
                </a:cubicBezTo>
                <a:cubicBezTo>
                  <a:pt x="1340" y="2052"/>
                  <a:pt x="1340" y="2052"/>
                  <a:pt x="1340" y="2052"/>
                </a:cubicBezTo>
                <a:cubicBezTo>
                  <a:pt x="1340" y="2052"/>
                  <a:pt x="1340" y="2053"/>
                  <a:pt x="1340" y="2053"/>
                </a:cubicBezTo>
                <a:cubicBezTo>
                  <a:pt x="1340" y="2053"/>
                  <a:pt x="1340" y="2053"/>
                  <a:pt x="1340" y="2053"/>
                </a:cubicBezTo>
                <a:cubicBezTo>
                  <a:pt x="1340" y="2053"/>
                  <a:pt x="1340" y="2053"/>
                  <a:pt x="1340" y="2053"/>
                </a:cubicBezTo>
                <a:cubicBezTo>
                  <a:pt x="1339" y="2053"/>
                  <a:pt x="1339" y="2053"/>
                  <a:pt x="1339" y="2053"/>
                </a:cubicBezTo>
                <a:cubicBezTo>
                  <a:pt x="1339" y="2053"/>
                  <a:pt x="1339" y="2053"/>
                  <a:pt x="1339" y="2053"/>
                </a:cubicBezTo>
                <a:cubicBezTo>
                  <a:pt x="1339" y="2053"/>
                  <a:pt x="1339" y="2054"/>
                  <a:pt x="1339" y="2054"/>
                </a:cubicBezTo>
                <a:cubicBezTo>
                  <a:pt x="1339" y="2054"/>
                  <a:pt x="1339" y="2054"/>
                  <a:pt x="1339" y="2054"/>
                </a:cubicBezTo>
                <a:cubicBezTo>
                  <a:pt x="1337" y="2047"/>
                  <a:pt x="1337" y="2047"/>
                  <a:pt x="1337" y="2047"/>
                </a:cubicBezTo>
                <a:cubicBezTo>
                  <a:pt x="1337" y="2040"/>
                  <a:pt x="1337" y="2040"/>
                  <a:pt x="1337" y="2040"/>
                </a:cubicBezTo>
                <a:cubicBezTo>
                  <a:pt x="1337" y="2040"/>
                  <a:pt x="1337" y="2040"/>
                  <a:pt x="1337" y="2040"/>
                </a:cubicBezTo>
                <a:cubicBezTo>
                  <a:pt x="1337" y="2040"/>
                  <a:pt x="1337" y="2040"/>
                  <a:pt x="1337" y="2040"/>
                </a:cubicBezTo>
                <a:cubicBezTo>
                  <a:pt x="1337" y="2040"/>
                  <a:pt x="1337" y="2039"/>
                  <a:pt x="1337" y="2039"/>
                </a:cubicBezTo>
                <a:cubicBezTo>
                  <a:pt x="1337" y="2039"/>
                  <a:pt x="1337" y="2039"/>
                  <a:pt x="1337" y="2039"/>
                </a:cubicBezTo>
                <a:cubicBezTo>
                  <a:pt x="1337" y="2039"/>
                  <a:pt x="1337" y="2039"/>
                  <a:pt x="1337" y="2039"/>
                </a:cubicBezTo>
                <a:cubicBezTo>
                  <a:pt x="1337" y="2039"/>
                  <a:pt x="1336" y="2039"/>
                  <a:pt x="1336" y="2039"/>
                </a:cubicBezTo>
                <a:cubicBezTo>
                  <a:pt x="1336" y="2039"/>
                  <a:pt x="1336" y="2039"/>
                  <a:pt x="1336" y="2039"/>
                </a:cubicBezTo>
                <a:cubicBezTo>
                  <a:pt x="1336" y="2039"/>
                  <a:pt x="1336" y="2039"/>
                  <a:pt x="1336" y="2039"/>
                </a:cubicBezTo>
                <a:cubicBezTo>
                  <a:pt x="1336" y="2039"/>
                  <a:pt x="1335" y="2039"/>
                  <a:pt x="1335" y="2039"/>
                </a:cubicBezTo>
                <a:cubicBezTo>
                  <a:pt x="1335" y="2039"/>
                  <a:pt x="1335" y="2039"/>
                  <a:pt x="1335" y="2039"/>
                </a:cubicBezTo>
                <a:cubicBezTo>
                  <a:pt x="1328" y="2046"/>
                  <a:pt x="1328" y="2046"/>
                  <a:pt x="1328" y="2046"/>
                </a:cubicBezTo>
                <a:cubicBezTo>
                  <a:pt x="1328" y="2046"/>
                  <a:pt x="1328" y="2046"/>
                  <a:pt x="1328" y="2046"/>
                </a:cubicBezTo>
                <a:close/>
                <a:moveTo>
                  <a:pt x="1240" y="2136"/>
                </a:moveTo>
                <a:cubicBezTo>
                  <a:pt x="1297" y="2080"/>
                  <a:pt x="1297" y="2080"/>
                  <a:pt x="1297" y="2080"/>
                </a:cubicBezTo>
                <a:cubicBezTo>
                  <a:pt x="1250" y="2127"/>
                  <a:pt x="1250" y="2127"/>
                  <a:pt x="1250" y="2127"/>
                </a:cubicBezTo>
                <a:cubicBezTo>
                  <a:pt x="1250" y="2127"/>
                  <a:pt x="1250" y="2127"/>
                  <a:pt x="1250" y="2127"/>
                </a:cubicBezTo>
                <a:cubicBezTo>
                  <a:pt x="1242" y="2135"/>
                  <a:pt x="1242" y="2135"/>
                  <a:pt x="1242" y="2135"/>
                </a:cubicBezTo>
                <a:cubicBezTo>
                  <a:pt x="1242" y="2135"/>
                  <a:pt x="1242" y="2135"/>
                  <a:pt x="1242" y="2135"/>
                </a:cubicBezTo>
                <a:cubicBezTo>
                  <a:pt x="1241" y="2135"/>
                  <a:pt x="1241" y="2135"/>
                  <a:pt x="1241" y="2135"/>
                </a:cubicBezTo>
                <a:cubicBezTo>
                  <a:pt x="1241" y="2136"/>
                  <a:pt x="1241" y="2136"/>
                  <a:pt x="1241" y="2136"/>
                </a:cubicBezTo>
                <a:cubicBezTo>
                  <a:pt x="1241" y="2136"/>
                  <a:pt x="1241" y="2136"/>
                  <a:pt x="1241" y="2136"/>
                </a:cubicBezTo>
                <a:cubicBezTo>
                  <a:pt x="1241" y="2136"/>
                  <a:pt x="1241" y="2137"/>
                  <a:pt x="1241" y="2137"/>
                </a:cubicBezTo>
                <a:cubicBezTo>
                  <a:pt x="1242" y="2137"/>
                  <a:pt x="1242" y="2137"/>
                  <a:pt x="1242" y="2137"/>
                </a:cubicBezTo>
                <a:cubicBezTo>
                  <a:pt x="1242" y="2137"/>
                  <a:pt x="1242" y="2137"/>
                  <a:pt x="1242" y="2137"/>
                </a:cubicBezTo>
                <a:cubicBezTo>
                  <a:pt x="1242" y="2137"/>
                  <a:pt x="1242" y="2137"/>
                  <a:pt x="1242" y="2137"/>
                </a:cubicBezTo>
                <a:cubicBezTo>
                  <a:pt x="1320" y="2157"/>
                  <a:pt x="1320" y="2157"/>
                  <a:pt x="1320" y="2157"/>
                </a:cubicBezTo>
                <a:cubicBezTo>
                  <a:pt x="1319" y="2164"/>
                  <a:pt x="1319" y="2164"/>
                  <a:pt x="1319" y="2164"/>
                </a:cubicBezTo>
                <a:cubicBezTo>
                  <a:pt x="1253" y="2148"/>
                  <a:pt x="1253" y="2148"/>
                  <a:pt x="1253" y="2148"/>
                </a:cubicBezTo>
                <a:cubicBezTo>
                  <a:pt x="1253" y="2148"/>
                  <a:pt x="1253" y="2148"/>
                  <a:pt x="1253" y="2148"/>
                </a:cubicBezTo>
                <a:cubicBezTo>
                  <a:pt x="1252" y="2148"/>
                  <a:pt x="1252" y="2148"/>
                  <a:pt x="1252" y="2148"/>
                </a:cubicBezTo>
                <a:cubicBezTo>
                  <a:pt x="1252" y="2148"/>
                  <a:pt x="1252" y="2148"/>
                  <a:pt x="1251" y="2148"/>
                </a:cubicBezTo>
                <a:cubicBezTo>
                  <a:pt x="1251" y="2148"/>
                  <a:pt x="1251" y="2148"/>
                  <a:pt x="1251" y="2148"/>
                </a:cubicBezTo>
                <a:cubicBezTo>
                  <a:pt x="1251" y="2148"/>
                  <a:pt x="1251" y="2148"/>
                  <a:pt x="1251" y="2148"/>
                </a:cubicBezTo>
                <a:cubicBezTo>
                  <a:pt x="1251" y="2148"/>
                  <a:pt x="1251" y="2148"/>
                  <a:pt x="1251" y="2149"/>
                </a:cubicBezTo>
                <a:cubicBezTo>
                  <a:pt x="1251" y="2149"/>
                  <a:pt x="1251" y="2149"/>
                  <a:pt x="1251" y="2149"/>
                </a:cubicBezTo>
                <a:cubicBezTo>
                  <a:pt x="1251" y="2149"/>
                  <a:pt x="1251" y="2149"/>
                  <a:pt x="1251" y="2149"/>
                </a:cubicBezTo>
                <a:cubicBezTo>
                  <a:pt x="1251" y="2149"/>
                  <a:pt x="1251" y="2149"/>
                  <a:pt x="1251" y="2150"/>
                </a:cubicBezTo>
                <a:cubicBezTo>
                  <a:pt x="1251" y="2150"/>
                  <a:pt x="1251" y="2150"/>
                  <a:pt x="1251" y="2150"/>
                </a:cubicBezTo>
                <a:cubicBezTo>
                  <a:pt x="1310" y="2229"/>
                  <a:pt x="1310" y="2229"/>
                  <a:pt x="1310" y="2229"/>
                </a:cubicBezTo>
                <a:lnTo>
                  <a:pt x="1240" y="2136"/>
                </a:lnTo>
                <a:close/>
                <a:moveTo>
                  <a:pt x="1311" y="2226"/>
                </a:moveTo>
                <a:cubicBezTo>
                  <a:pt x="1256" y="2151"/>
                  <a:pt x="1256" y="2151"/>
                  <a:pt x="1256" y="2151"/>
                </a:cubicBezTo>
                <a:cubicBezTo>
                  <a:pt x="1319" y="2167"/>
                  <a:pt x="1319" y="2167"/>
                  <a:pt x="1319" y="2167"/>
                </a:cubicBezTo>
                <a:lnTo>
                  <a:pt x="1311" y="2226"/>
                </a:lnTo>
                <a:close/>
                <a:moveTo>
                  <a:pt x="1318" y="2223"/>
                </a:moveTo>
                <a:cubicBezTo>
                  <a:pt x="1318" y="2223"/>
                  <a:pt x="1318" y="2223"/>
                  <a:pt x="1318" y="2223"/>
                </a:cubicBezTo>
                <a:cubicBezTo>
                  <a:pt x="1317" y="2233"/>
                  <a:pt x="1317" y="2233"/>
                  <a:pt x="1317" y="2233"/>
                </a:cubicBezTo>
                <a:cubicBezTo>
                  <a:pt x="1314" y="2229"/>
                  <a:pt x="1314" y="2229"/>
                  <a:pt x="1314" y="2229"/>
                </a:cubicBezTo>
                <a:cubicBezTo>
                  <a:pt x="1321" y="2168"/>
                  <a:pt x="1321" y="2168"/>
                  <a:pt x="1321" y="2168"/>
                </a:cubicBezTo>
                <a:cubicBezTo>
                  <a:pt x="1325" y="2169"/>
                  <a:pt x="1325" y="2169"/>
                  <a:pt x="1325" y="2169"/>
                </a:cubicBezTo>
                <a:lnTo>
                  <a:pt x="1318" y="2223"/>
                </a:lnTo>
                <a:close/>
                <a:moveTo>
                  <a:pt x="1322" y="2165"/>
                </a:moveTo>
                <a:cubicBezTo>
                  <a:pt x="1323" y="2158"/>
                  <a:pt x="1323" y="2158"/>
                  <a:pt x="1323" y="2158"/>
                </a:cubicBezTo>
                <a:cubicBezTo>
                  <a:pt x="1326" y="2159"/>
                  <a:pt x="1326" y="2159"/>
                  <a:pt x="1326" y="2159"/>
                </a:cubicBezTo>
                <a:cubicBezTo>
                  <a:pt x="1325" y="2166"/>
                  <a:pt x="1325" y="2166"/>
                  <a:pt x="1325" y="2166"/>
                </a:cubicBezTo>
                <a:lnTo>
                  <a:pt x="1322" y="2165"/>
                </a:lnTo>
                <a:close/>
                <a:moveTo>
                  <a:pt x="1319" y="2236"/>
                </a:moveTo>
                <a:cubicBezTo>
                  <a:pt x="1321" y="2224"/>
                  <a:pt x="1321" y="2224"/>
                  <a:pt x="1321" y="2224"/>
                </a:cubicBezTo>
                <a:cubicBezTo>
                  <a:pt x="1321" y="2224"/>
                  <a:pt x="1321" y="2224"/>
                  <a:pt x="1321" y="2224"/>
                </a:cubicBezTo>
                <a:cubicBezTo>
                  <a:pt x="1327" y="2170"/>
                  <a:pt x="1327" y="2170"/>
                  <a:pt x="1327" y="2170"/>
                </a:cubicBezTo>
                <a:cubicBezTo>
                  <a:pt x="1377" y="2182"/>
                  <a:pt x="1377" y="2182"/>
                  <a:pt x="1377" y="2182"/>
                </a:cubicBezTo>
                <a:cubicBezTo>
                  <a:pt x="1319" y="2236"/>
                  <a:pt x="1319" y="2236"/>
                  <a:pt x="1319" y="2236"/>
                </a:cubicBezTo>
                <a:close/>
                <a:moveTo>
                  <a:pt x="1328" y="2167"/>
                </a:moveTo>
                <a:cubicBezTo>
                  <a:pt x="1329" y="2159"/>
                  <a:pt x="1329" y="2159"/>
                  <a:pt x="1329" y="2159"/>
                </a:cubicBezTo>
                <a:cubicBezTo>
                  <a:pt x="1375" y="2171"/>
                  <a:pt x="1375" y="2171"/>
                  <a:pt x="1375" y="2171"/>
                </a:cubicBezTo>
                <a:cubicBezTo>
                  <a:pt x="1378" y="2180"/>
                  <a:pt x="1378" y="2180"/>
                  <a:pt x="1378" y="2180"/>
                </a:cubicBezTo>
                <a:lnTo>
                  <a:pt x="1328" y="2167"/>
                </a:lnTo>
                <a:close/>
                <a:moveTo>
                  <a:pt x="1321" y="2239"/>
                </a:moveTo>
                <a:cubicBezTo>
                  <a:pt x="1379" y="2184"/>
                  <a:pt x="1379" y="2184"/>
                  <a:pt x="1379" y="2184"/>
                </a:cubicBezTo>
                <a:cubicBezTo>
                  <a:pt x="1382" y="2192"/>
                  <a:pt x="1382" y="2192"/>
                  <a:pt x="1382" y="2192"/>
                </a:cubicBezTo>
                <a:cubicBezTo>
                  <a:pt x="1326" y="2245"/>
                  <a:pt x="1326" y="2245"/>
                  <a:pt x="1326" y="2245"/>
                </a:cubicBezTo>
                <a:lnTo>
                  <a:pt x="1321" y="2239"/>
                </a:lnTo>
                <a:close/>
                <a:moveTo>
                  <a:pt x="1327" y="2247"/>
                </a:moveTo>
                <a:cubicBezTo>
                  <a:pt x="1382" y="2197"/>
                  <a:pt x="1382" y="2197"/>
                  <a:pt x="1382" y="2197"/>
                </a:cubicBezTo>
                <a:cubicBezTo>
                  <a:pt x="1361" y="2293"/>
                  <a:pt x="1361" y="2293"/>
                  <a:pt x="1361" y="2293"/>
                </a:cubicBezTo>
                <a:lnTo>
                  <a:pt x="1327" y="2247"/>
                </a:lnTo>
                <a:close/>
                <a:moveTo>
                  <a:pt x="1385" y="2325"/>
                </a:moveTo>
                <a:cubicBezTo>
                  <a:pt x="1385" y="2325"/>
                  <a:pt x="1385" y="2325"/>
                  <a:pt x="1385" y="2325"/>
                </a:cubicBezTo>
                <a:cubicBezTo>
                  <a:pt x="1384" y="2325"/>
                  <a:pt x="1384" y="2325"/>
                  <a:pt x="1384" y="2325"/>
                </a:cubicBezTo>
                <a:cubicBezTo>
                  <a:pt x="1384" y="2325"/>
                  <a:pt x="1384" y="2325"/>
                  <a:pt x="1384" y="2325"/>
                </a:cubicBezTo>
                <a:cubicBezTo>
                  <a:pt x="1384" y="2325"/>
                  <a:pt x="1384" y="2325"/>
                  <a:pt x="1384" y="2325"/>
                </a:cubicBezTo>
                <a:cubicBezTo>
                  <a:pt x="1384" y="2325"/>
                  <a:pt x="1384" y="2325"/>
                  <a:pt x="1384" y="2325"/>
                </a:cubicBezTo>
                <a:cubicBezTo>
                  <a:pt x="1375" y="2315"/>
                  <a:pt x="1375" y="2315"/>
                  <a:pt x="1375" y="2315"/>
                </a:cubicBezTo>
                <a:cubicBezTo>
                  <a:pt x="1396" y="2320"/>
                  <a:pt x="1396" y="2320"/>
                  <a:pt x="1396" y="2320"/>
                </a:cubicBezTo>
                <a:cubicBezTo>
                  <a:pt x="1396" y="2328"/>
                  <a:pt x="1396" y="2328"/>
                  <a:pt x="1396" y="2328"/>
                </a:cubicBezTo>
                <a:cubicBezTo>
                  <a:pt x="1385" y="2325"/>
                  <a:pt x="1385" y="2325"/>
                  <a:pt x="1385" y="2325"/>
                </a:cubicBezTo>
                <a:cubicBezTo>
                  <a:pt x="1385" y="2325"/>
                  <a:pt x="1385" y="2325"/>
                  <a:pt x="1385" y="2325"/>
                </a:cubicBezTo>
                <a:close/>
                <a:moveTo>
                  <a:pt x="1388" y="2329"/>
                </a:moveTo>
                <a:cubicBezTo>
                  <a:pt x="1396" y="2331"/>
                  <a:pt x="1396" y="2331"/>
                  <a:pt x="1396" y="2331"/>
                </a:cubicBezTo>
                <a:cubicBezTo>
                  <a:pt x="1397" y="2341"/>
                  <a:pt x="1397" y="2341"/>
                  <a:pt x="1397" y="2341"/>
                </a:cubicBezTo>
                <a:lnTo>
                  <a:pt x="1388" y="2329"/>
                </a:lnTo>
                <a:close/>
                <a:moveTo>
                  <a:pt x="1399" y="2320"/>
                </a:moveTo>
                <a:cubicBezTo>
                  <a:pt x="1402" y="2321"/>
                  <a:pt x="1402" y="2321"/>
                  <a:pt x="1402" y="2321"/>
                </a:cubicBezTo>
                <a:cubicBezTo>
                  <a:pt x="1403" y="2329"/>
                  <a:pt x="1403" y="2329"/>
                  <a:pt x="1403" y="2329"/>
                </a:cubicBezTo>
                <a:cubicBezTo>
                  <a:pt x="1399" y="2329"/>
                  <a:pt x="1399" y="2329"/>
                  <a:pt x="1399" y="2329"/>
                </a:cubicBezTo>
                <a:lnTo>
                  <a:pt x="1399" y="2320"/>
                </a:lnTo>
                <a:close/>
                <a:moveTo>
                  <a:pt x="1400" y="2345"/>
                </a:moveTo>
                <a:cubicBezTo>
                  <a:pt x="1399" y="2332"/>
                  <a:pt x="1399" y="2332"/>
                  <a:pt x="1399" y="2332"/>
                </a:cubicBezTo>
                <a:cubicBezTo>
                  <a:pt x="1403" y="2332"/>
                  <a:pt x="1403" y="2332"/>
                  <a:pt x="1403" y="2332"/>
                </a:cubicBezTo>
                <a:cubicBezTo>
                  <a:pt x="1404" y="2350"/>
                  <a:pt x="1404" y="2350"/>
                  <a:pt x="1404" y="2350"/>
                </a:cubicBezTo>
                <a:lnTo>
                  <a:pt x="1400" y="2345"/>
                </a:lnTo>
                <a:close/>
                <a:moveTo>
                  <a:pt x="1401" y="2248"/>
                </a:moveTo>
                <a:cubicBezTo>
                  <a:pt x="1426" y="2324"/>
                  <a:pt x="1426" y="2324"/>
                  <a:pt x="1426" y="2324"/>
                </a:cubicBezTo>
                <a:cubicBezTo>
                  <a:pt x="1405" y="2319"/>
                  <a:pt x="1405" y="2319"/>
                  <a:pt x="1405" y="2319"/>
                </a:cubicBezTo>
                <a:lnTo>
                  <a:pt x="1401" y="2248"/>
                </a:lnTo>
                <a:close/>
                <a:moveTo>
                  <a:pt x="1407" y="2355"/>
                </a:moveTo>
                <a:cubicBezTo>
                  <a:pt x="1406" y="2333"/>
                  <a:pt x="1406" y="2333"/>
                  <a:pt x="1406" y="2333"/>
                </a:cubicBezTo>
                <a:cubicBezTo>
                  <a:pt x="1428" y="2339"/>
                  <a:pt x="1428" y="2339"/>
                  <a:pt x="1428" y="2339"/>
                </a:cubicBezTo>
                <a:cubicBezTo>
                  <a:pt x="1409" y="2356"/>
                  <a:pt x="1409" y="2356"/>
                  <a:pt x="1409" y="2356"/>
                </a:cubicBezTo>
                <a:lnTo>
                  <a:pt x="1407" y="2355"/>
                </a:lnTo>
                <a:close/>
                <a:moveTo>
                  <a:pt x="1438" y="2349"/>
                </a:moveTo>
                <a:cubicBezTo>
                  <a:pt x="1466" y="2434"/>
                  <a:pt x="1466" y="2434"/>
                  <a:pt x="1466" y="2434"/>
                </a:cubicBezTo>
                <a:cubicBezTo>
                  <a:pt x="1466" y="2433"/>
                  <a:pt x="1466" y="2433"/>
                  <a:pt x="1466" y="2433"/>
                </a:cubicBezTo>
                <a:cubicBezTo>
                  <a:pt x="1466" y="2433"/>
                  <a:pt x="1465" y="2433"/>
                  <a:pt x="1465" y="2433"/>
                </a:cubicBezTo>
                <a:cubicBezTo>
                  <a:pt x="1438" y="2350"/>
                  <a:pt x="1438" y="2350"/>
                  <a:pt x="1438" y="2350"/>
                </a:cubicBezTo>
                <a:lnTo>
                  <a:pt x="1438" y="2349"/>
                </a:lnTo>
                <a:close/>
                <a:moveTo>
                  <a:pt x="1460" y="2425"/>
                </a:moveTo>
                <a:cubicBezTo>
                  <a:pt x="1417" y="2368"/>
                  <a:pt x="1417" y="2368"/>
                  <a:pt x="1417" y="2368"/>
                </a:cubicBezTo>
                <a:cubicBezTo>
                  <a:pt x="1435" y="2352"/>
                  <a:pt x="1435" y="2352"/>
                  <a:pt x="1435" y="2352"/>
                </a:cubicBezTo>
                <a:lnTo>
                  <a:pt x="1460" y="2425"/>
                </a:lnTo>
                <a:close/>
                <a:moveTo>
                  <a:pt x="1434" y="2349"/>
                </a:moveTo>
                <a:cubicBezTo>
                  <a:pt x="1415" y="2366"/>
                  <a:pt x="1415" y="2366"/>
                  <a:pt x="1415" y="2366"/>
                </a:cubicBezTo>
                <a:cubicBezTo>
                  <a:pt x="1410" y="2359"/>
                  <a:pt x="1410" y="2359"/>
                  <a:pt x="1410" y="2359"/>
                </a:cubicBezTo>
                <a:cubicBezTo>
                  <a:pt x="1431" y="2340"/>
                  <a:pt x="1431" y="2340"/>
                  <a:pt x="1431" y="2340"/>
                </a:cubicBezTo>
                <a:lnTo>
                  <a:pt x="1434" y="2349"/>
                </a:lnTo>
                <a:close/>
                <a:moveTo>
                  <a:pt x="1433" y="2335"/>
                </a:moveTo>
                <a:cubicBezTo>
                  <a:pt x="1431" y="2336"/>
                  <a:pt x="1431" y="2336"/>
                  <a:pt x="1431" y="2336"/>
                </a:cubicBezTo>
                <a:cubicBezTo>
                  <a:pt x="1406" y="2330"/>
                  <a:pt x="1406" y="2330"/>
                  <a:pt x="1406" y="2330"/>
                </a:cubicBezTo>
                <a:cubicBezTo>
                  <a:pt x="1405" y="2322"/>
                  <a:pt x="1405" y="2322"/>
                  <a:pt x="1405" y="2322"/>
                </a:cubicBezTo>
                <a:cubicBezTo>
                  <a:pt x="1428" y="2328"/>
                  <a:pt x="1428" y="2328"/>
                  <a:pt x="1428" y="2328"/>
                </a:cubicBezTo>
                <a:cubicBezTo>
                  <a:pt x="1428" y="2328"/>
                  <a:pt x="1428" y="2328"/>
                  <a:pt x="1428" y="2328"/>
                </a:cubicBezTo>
                <a:cubicBezTo>
                  <a:pt x="1428" y="2328"/>
                  <a:pt x="1428" y="2328"/>
                  <a:pt x="1428" y="2328"/>
                </a:cubicBezTo>
                <a:cubicBezTo>
                  <a:pt x="1429" y="2328"/>
                  <a:pt x="1429" y="2328"/>
                  <a:pt x="1429" y="2328"/>
                </a:cubicBezTo>
                <a:cubicBezTo>
                  <a:pt x="1429" y="2328"/>
                  <a:pt x="1429" y="2328"/>
                  <a:pt x="1429" y="2327"/>
                </a:cubicBezTo>
                <a:cubicBezTo>
                  <a:pt x="1429" y="2327"/>
                  <a:pt x="1429" y="2327"/>
                  <a:pt x="1429" y="2327"/>
                </a:cubicBezTo>
                <a:cubicBezTo>
                  <a:pt x="1430" y="2327"/>
                  <a:pt x="1430" y="2327"/>
                  <a:pt x="1430" y="2327"/>
                </a:cubicBezTo>
                <a:cubicBezTo>
                  <a:pt x="1430" y="2327"/>
                  <a:pt x="1430" y="2327"/>
                  <a:pt x="1430" y="2327"/>
                </a:cubicBezTo>
                <a:cubicBezTo>
                  <a:pt x="1430" y="2327"/>
                  <a:pt x="1430" y="2327"/>
                  <a:pt x="1430" y="2327"/>
                </a:cubicBezTo>
                <a:cubicBezTo>
                  <a:pt x="1430" y="2326"/>
                  <a:pt x="1430" y="2326"/>
                  <a:pt x="1430" y="2326"/>
                </a:cubicBezTo>
                <a:cubicBezTo>
                  <a:pt x="1430" y="2326"/>
                  <a:pt x="1430" y="2326"/>
                  <a:pt x="1430" y="2326"/>
                </a:cubicBezTo>
                <a:cubicBezTo>
                  <a:pt x="1430" y="2326"/>
                  <a:pt x="1430" y="2326"/>
                  <a:pt x="1430" y="2326"/>
                </a:cubicBezTo>
                <a:cubicBezTo>
                  <a:pt x="1400" y="2237"/>
                  <a:pt x="1400" y="2237"/>
                  <a:pt x="1400" y="2237"/>
                </a:cubicBezTo>
                <a:cubicBezTo>
                  <a:pt x="1400" y="2237"/>
                  <a:pt x="1400" y="2237"/>
                  <a:pt x="1400" y="2237"/>
                </a:cubicBezTo>
                <a:lnTo>
                  <a:pt x="1433" y="2335"/>
                </a:lnTo>
                <a:close/>
                <a:moveTo>
                  <a:pt x="1397" y="2238"/>
                </a:moveTo>
                <a:cubicBezTo>
                  <a:pt x="1402" y="2318"/>
                  <a:pt x="1402" y="2318"/>
                  <a:pt x="1402" y="2318"/>
                </a:cubicBezTo>
                <a:cubicBezTo>
                  <a:pt x="1398" y="2317"/>
                  <a:pt x="1398" y="2317"/>
                  <a:pt x="1398" y="2317"/>
                </a:cubicBezTo>
                <a:cubicBezTo>
                  <a:pt x="1393" y="2225"/>
                  <a:pt x="1393" y="2225"/>
                  <a:pt x="1393" y="2225"/>
                </a:cubicBezTo>
                <a:lnTo>
                  <a:pt x="1397" y="2238"/>
                </a:lnTo>
                <a:close/>
                <a:moveTo>
                  <a:pt x="1396" y="2317"/>
                </a:moveTo>
                <a:cubicBezTo>
                  <a:pt x="1375" y="2312"/>
                  <a:pt x="1375" y="2312"/>
                  <a:pt x="1375" y="2312"/>
                </a:cubicBezTo>
                <a:cubicBezTo>
                  <a:pt x="1374" y="2310"/>
                  <a:pt x="1374" y="2310"/>
                  <a:pt x="1374" y="2310"/>
                </a:cubicBezTo>
                <a:cubicBezTo>
                  <a:pt x="1391" y="2231"/>
                  <a:pt x="1391" y="2231"/>
                  <a:pt x="1391" y="2231"/>
                </a:cubicBezTo>
                <a:lnTo>
                  <a:pt x="1396" y="2317"/>
                </a:lnTo>
                <a:close/>
                <a:moveTo>
                  <a:pt x="1385" y="2194"/>
                </a:moveTo>
                <a:cubicBezTo>
                  <a:pt x="1385" y="2194"/>
                  <a:pt x="1385" y="2193"/>
                  <a:pt x="1385" y="2193"/>
                </a:cubicBezTo>
                <a:cubicBezTo>
                  <a:pt x="1385" y="2193"/>
                  <a:pt x="1385" y="2193"/>
                  <a:pt x="1385" y="2193"/>
                </a:cubicBezTo>
                <a:cubicBezTo>
                  <a:pt x="1386" y="2193"/>
                  <a:pt x="1386" y="2193"/>
                  <a:pt x="1386" y="2193"/>
                </a:cubicBezTo>
                <a:cubicBezTo>
                  <a:pt x="1389" y="2203"/>
                  <a:pt x="1389" y="2203"/>
                  <a:pt x="1389" y="2203"/>
                </a:cubicBezTo>
                <a:cubicBezTo>
                  <a:pt x="1390" y="2220"/>
                  <a:pt x="1390" y="2220"/>
                  <a:pt x="1390" y="2220"/>
                </a:cubicBezTo>
                <a:cubicBezTo>
                  <a:pt x="1371" y="2309"/>
                  <a:pt x="1371" y="2309"/>
                  <a:pt x="1371" y="2309"/>
                </a:cubicBezTo>
                <a:cubicBezTo>
                  <a:pt x="1363" y="2298"/>
                  <a:pt x="1363" y="2298"/>
                  <a:pt x="1363" y="2298"/>
                </a:cubicBezTo>
                <a:cubicBezTo>
                  <a:pt x="1363" y="2298"/>
                  <a:pt x="1363" y="2298"/>
                  <a:pt x="1363" y="2298"/>
                </a:cubicBezTo>
                <a:cubicBezTo>
                  <a:pt x="1363" y="2298"/>
                  <a:pt x="1363" y="2298"/>
                  <a:pt x="1363" y="2298"/>
                </a:cubicBezTo>
                <a:cubicBezTo>
                  <a:pt x="1363" y="2297"/>
                  <a:pt x="1364" y="2297"/>
                  <a:pt x="1364" y="2297"/>
                </a:cubicBezTo>
                <a:cubicBezTo>
                  <a:pt x="1385" y="2194"/>
                  <a:pt x="1385" y="2194"/>
                  <a:pt x="1385" y="2194"/>
                </a:cubicBezTo>
                <a:cubicBezTo>
                  <a:pt x="1385" y="2194"/>
                  <a:pt x="1385" y="2194"/>
                  <a:pt x="1385" y="2194"/>
                </a:cubicBezTo>
                <a:close/>
                <a:moveTo>
                  <a:pt x="1382" y="2182"/>
                </a:moveTo>
                <a:cubicBezTo>
                  <a:pt x="1385" y="2190"/>
                  <a:pt x="1385" y="2190"/>
                  <a:pt x="1385" y="2190"/>
                </a:cubicBezTo>
                <a:cubicBezTo>
                  <a:pt x="1384" y="2190"/>
                  <a:pt x="1384" y="2190"/>
                  <a:pt x="1384" y="2190"/>
                </a:cubicBezTo>
                <a:cubicBezTo>
                  <a:pt x="1382" y="2182"/>
                  <a:pt x="1382" y="2182"/>
                  <a:pt x="1382" y="2182"/>
                </a:cubicBezTo>
                <a:close/>
                <a:moveTo>
                  <a:pt x="1341" y="2060"/>
                </a:moveTo>
                <a:cubicBezTo>
                  <a:pt x="1381" y="2179"/>
                  <a:pt x="1381" y="2179"/>
                  <a:pt x="1381" y="2179"/>
                </a:cubicBezTo>
                <a:cubicBezTo>
                  <a:pt x="1381" y="2179"/>
                  <a:pt x="1381" y="2179"/>
                  <a:pt x="1381" y="2179"/>
                </a:cubicBezTo>
                <a:cubicBezTo>
                  <a:pt x="1378" y="2170"/>
                  <a:pt x="1378" y="2170"/>
                  <a:pt x="1378" y="2170"/>
                </a:cubicBezTo>
                <a:cubicBezTo>
                  <a:pt x="1341" y="2061"/>
                  <a:pt x="1341" y="2061"/>
                  <a:pt x="1341" y="2061"/>
                </a:cubicBezTo>
                <a:lnTo>
                  <a:pt x="1341" y="2060"/>
                </a:lnTo>
                <a:close/>
                <a:moveTo>
                  <a:pt x="1340" y="2067"/>
                </a:moveTo>
                <a:cubicBezTo>
                  <a:pt x="1374" y="2168"/>
                  <a:pt x="1374" y="2168"/>
                  <a:pt x="1374" y="2168"/>
                </a:cubicBezTo>
                <a:cubicBezTo>
                  <a:pt x="1329" y="2157"/>
                  <a:pt x="1329" y="2157"/>
                  <a:pt x="1329" y="2157"/>
                </a:cubicBezTo>
                <a:lnTo>
                  <a:pt x="1340" y="2067"/>
                </a:lnTo>
                <a:close/>
                <a:moveTo>
                  <a:pt x="1336" y="2053"/>
                </a:moveTo>
                <a:cubicBezTo>
                  <a:pt x="1338" y="2061"/>
                  <a:pt x="1338" y="2061"/>
                  <a:pt x="1338" y="2061"/>
                </a:cubicBezTo>
                <a:cubicBezTo>
                  <a:pt x="1326" y="2156"/>
                  <a:pt x="1326" y="2156"/>
                  <a:pt x="1326" y="2156"/>
                </a:cubicBezTo>
                <a:cubicBezTo>
                  <a:pt x="1323" y="2155"/>
                  <a:pt x="1323" y="2155"/>
                  <a:pt x="1323" y="2155"/>
                </a:cubicBezTo>
                <a:lnTo>
                  <a:pt x="1336" y="2053"/>
                </a:lnTo>
                <a:close/>
                <a:moveTo>
                  <a:pt x="1320" y="2154"/>
                </a:moveTo>
                <a:cubicBezTo>
                  <a:pt x="1245" y="2135"/>
                  <a:pt x="1245" y="2135"/>
                  <a:pt x="1245" y="2135"/>
                </a:cubicBezTo>
                <a:cubicBezTo>
                  <a:pt x="1252" y="2129"/>
                  <a:pt x="1252" y="2129"/>
                  <a:pt x="1252" y="2129"/>
                </a:cubicBezTo>
                <a:cubicBezTo>
                  <a:pt x="1252" y="2129"/>
                  <a:pt x="1252" y="2129"/>
                  <a:pt x="1252" y="2129"/>
                </a:cubicBezTo>
                <a:cubicBezTo>
                  <a:pt x="1252" y="2129"/>
                  <a:pt x="1252" y="2129"/>
                  <a:pt x="1252" y="2129"/>
                </a:cubicBezTo>
                <a:cubicBezTo>
                  <a:pt x="1334" y="2047"/>
                  <a:pt x="1334" y="2047"/>
                  <a:pt x="1334" y="2047"/>
                </a:cubicBezTo>
                <a:lnTo>
                  <a:pt x="1320" y="2154"/>
                </a:lnTo>
                <a:close/>
                <a:moveTo>
                  <a:pt x="884" y="1104"/>
                </a:moveTo>
                <a:cubicBezTo>
                  <a:pt x="884" y="1104"/>
                  <a:pt x="884" y="1104"/>
                  <a:pt x="884" y="1104"/>
                </a:cubicBezTo>
                <a:cubicBezTo>
                  <a:pt x="884" y="1104"/>
                  <a:pt x="884" y="1104"/>
                  <a:pt x="884" y="1103"/>
                </a:cubicBezTo>
                <a:cubicBezTo>
                  <a:pt x="884" y="1103"/>
                  <a:pt x="884" y="1103"/>
                  <a:pt x="884" y="1103"/>
                </a:cubicBezTo>
                <a:cubicBezTo>
                  <a:pt x="879" y="1090"/>
                  <a:pt x="879" y="1090"/>
                  <a:pt x="879" y="1090"/>
                </a:cubicBezTo>
                <a:cubicBezTo>
                  <a:pt x="879" y="1090"/>
                  <a:pt x="879" y="1090"/>
                  <a:pt x="879" y="1090"/>
                </a:cubicBezTo>
                <a:cubicBezTo>
                  <a:pt x="879" y="1090"/>
                  <a:pt x="879" y="1090"/>
                  <a:pt x="879" y="1090"/>
                </a:cubicBezTo>
                <a:cubicBezTo>
                  <a:pt x="879" y="1089"/>
                  <a:pt x="879" y="1089"/>
                  <a:pt x="879" y="1089"/>
                </a:cubicBezTo>
                <a:cubicBezTo>
                  <a:pt x="879" y="1089"/>
                  <a:pt x="879" y="1089"/>
                  <a:pt x="878" y="1089"/>
                </a:cubicBezTo>
                <a:cubicBezTo>
                  <a:pt x="878" y="1089"/>
                  <a:pt x="878" y="1089"/>
                  <a:pt x="878" y="1089"/>
                </a:cubicBezTo>
                <a:cubicBezTo>
                  <a:pt x="878" y="1089"/>
                  <a:pt x="878" y="1089"/>
                  <a:pt x="878" y="1089"/>
                </a:cubicBezTo>
                <a:cubicBezTo>
                  <a:pt x="840" y="1077"/>
                  <a:pt x="840" y="1077"/>
                  <a:pt x="840" y="1077"/>
                </a:cubicBezTo>
                <a:cubicBezTo>
                  <a:pt x="840" y="1077"/>
                  <a:pt x="840" y="1077"/>
                  <a:pt x="840" y="1077"/>
                </a:cubicBezTo>
                <a:cubicBezTo>
                  <a:pt x="840" y="1077"/>
                  <a:pt x="839" y="1077"/>
                  <a:pt x="839" y="1077"/>
                </a:cubicBezTo>
                <a:cubicBezTo>
                  <a:pt x="839" y="1077"/>
                  <a:pt x="839" y="1077"/>
                  <a:pt x="839" y="1077"/>
                </a:cubicBezTo>
                <a:cubicBezTo>
                  <a:pt x="839" y="1077"/>
                  <a:pt x="839" y="1077"/>
                  <a:pt x="839" y="1077"/>
                </a:cubicBezTo>
                <a:cubicBezTo>
                  <a:pt x="839" y="1077"/>
                  <a:pt x="839" y="1077"/>
                  <a:pt x="839" y="1077"/>
                </a:cubicBezTo>
                <a:cubicBezTo>
                  <a:pt x="839" y="1077"/>
                  <a:pt x="839" y="1077"/>
                  <a:pt x="839" y="1077"/>
                </a:cubicBezTo>
                <a:cubicBezTo>
                  <a:pt x="838" y="1077"/>
                  <a:pt x="838" y="1077"/>
                  <a:pt x="838" y="1077"/>
                </a:cubicBezTo>
                <a:cubicBezTo>
                  <a:pt x="838" y="1077"/>
                  <a:pt x="838" y="1077"/>
                  <a:pt x="838" y="1077"/>
                </a:cubicBezTo>
                <a:cubicBezTo>
                  <a:pt x="838" y="1077"/>
                  <a:pt x="838" y="1077"/>
                  <a:pt x="838" y="1078"/>
                </a:cubicBezTo>
                <a:cubicBezTo>
                  <a:pt x="838" y="1078"/>
                  <a:pt x="838" y="1078"/>
                  <a:pt x="838" y="1078"/>
                </a:cubicBezTo>
                <a:cubicBezTo>
                  <a:pt x="838" y="1078"/>
                  <a:pt x="838" y="1078"/>
                  <a:pt x="838" y="1078"/>
                </a:cubicBezTo>
                <a:cubicBezTo>
                  <a:pt x="838" y="1078"/>
                  <a:pt x="838" y="1078"/>
                  <a:pt x="838" y="1078"/>
                </a:cubicBezTo>
                <a:cubicBezTo>
                  <a:pt x="838" y="1078"/>
                  <a:pt x="838" y="1078"/>
                  <a:pt x="838" y="1078"/>
                </a:cubicBezTo>
                <a:cubicBezTo>
                  <a:pt x="838" y="1078"/>
                  <a:pt x="838" y="1078"/>
                  <a:pt x="838" y="1078"/>
                </a:cubicBezTo>
                <a:cubicBezTo>
                  <a:pt x="862" y="1213"/>
                  <a:pt x="862" y="1213"/>
                  <a:pt x="862" y="1213"/>
                </a:cubicBezTo>
                <a:cubicBezTo>
                  <a:pt x="862" y="1213"/>
                  <a:pt x="862" y="1213"/>
                  <a:pt x="862" y="1213"/>
                </a:cubicBezTo>
                <a:cubicBezTo>
                  <a:pt x="862" y="1213"/>
                  <a:pt x="862" y="1214"/>
                  <a:pt x="862" y="1214"/>
                </a:cubicBezTo>
                <a:cubicBezTo>
                  <a:pt x="862" y="1214"/>
                  <a:pt x="862" y="1214"/>
                  <a:pt x="862" y="1214"/>
                </a:cubicBezTo>
                <a:cubicBezTo>
                  <a:pt x="862" y="1214"/>
                  <a:pt x="863" y="1214"/>
                  <a:pt x="863" y="1214"/>
                </a:cubicBezTo>
                <a:cubicBezTo>
                  <a:pt x="863" y="1214"/>
                  <a:pt x="863" y="1214"/>
                  <a:pt x="863" y="1214"/>
                </a:cubicBezTo>
                <a:cubicBezTo>
                  <a:pt x="863" y="1214"/>
                  <a:pt x="863" y="1214"/>
                  <a:pt x="863" y="1214"/>
                </a:cubicBezTo>
                <a:cubicBezTo>
                  <a:pt x="863" y="1214"/>
                  <a:pt x="863" y="1214"/>
                  <a:pt x="863" y="1214"/>
                </a:cubicBezTo>
                <a:cubicBezTo>
                  <a:pt x="864" y="1214"/>
                  <a:pt x="864" y="1214"/>
                  <a:pt x="864" y="1214"/>
                </a:cubicBezTo>
                <a:cubicBezTo>
                  <a:pt x="864" y="1214"/>
                  <a:pt x="864" y="1214"/>
                  <a:pt x="864" y="1214"/>
                </a:cubicBezTo>
                <a:cubicBezTo>
                  <a:pt x="864" y="1214"/>
                  <a:pt x="864" y="1213"/>
                  <a:pt x="865" y="1213"/>
                </a:cubicBezTo>
                <a:cubicBezTo>
                  <a:pt x="865" y="1213"/>
                  <a:pt x="865" y="1213"/>
                  <a:pt x="865" y="1213"/>
                </a:cubicBezTo>
                <a:cubicBezTo>
                  <a:pt x="884" y="1104"/>
                  <a:pt x="884" y="1104"/>
                  <a:pt x="884" y="1104"/>
                </a:cubicBezTo>
                <a:cubicBezTo>
                  <a:pt x="884" y="1104"/>
                  <a:pt x="884" y="1104"/>
                  <a:pt x="884" y="1104"/>
                </a:cubicBezTo>
                <a:close/>
                <a:moveTo>
                  <a:pt x="863" y="1205"/>
                </a:moveTo>
                <a:cubicBezTo>
                  <a:pt x="841" y="1080"/>
                  <a:pt x="841" y="1080"/>
                  <a:pt x="841" y="1080"/>
                </a:cubicBezTo>
                <a:cubicBezTo>
                  <a:pt x="877" y="1091"/>
                  <a:pt x="877" y="1091"/>
                  <a:pt x="877" y="1091"/>
                </a:cubicBezTo>
                <a:cubicBezTo>
                  <a:pt x="881" y="1104"/>
                  <a:pt x="881" y="1104"/>
                  <a:pt x="881" y="1104"/>
                </a:cubicBezTo>
                <a:lnTo>
                  <a:pt x="863" y="1205"/>
                </a:lnTo>
                <a:close/>
                <a:moveTo>
                  <a:pt x="1152" y="2716"/>
                </a:moveTo>
                <a:cubicBezTo>
                  <a:pt x="1152" y="2716"/>
                  <a:pt x="1152" y="2716"/>
                  <a:pt x="1152" y="2716"/>
                </a:cubicBezTo>
                <a:cubicBezTo>
                  <a:pt x="1152" y="2716"/>
                  <a:pt x="1152" y="2716"/>
                  <a:pt x="1152" y="2716"/>
                </a:cubicBezTo>
                <a:cubicBezTo>
                  <a:pt x="1167" y="2589"/>
                  <a:pt x="1167" y="2589"/>
                  <a:pt x="1167" y="2589"/>
                </a:cubicBezTo>
                <a:cubicBezTo>
                  <a:pt x="1167" y="2589"/>
                  <a:pt x="1167" y="2589"/>
                  <a:pt x="1167" y="2589"/>
                </a:cubicBezTo>
                <a:cubicBezTo>
                  <a:pt x="1167" y="2589"/>
                  <a:pt x="1167" y="2589"/>
                  <a:pt x="1167" y="2589"/>
                </a:cubicBezTo>
                <a:cubicBezTo>
                  <a:pt x="1167" y="2588"/>
                  <a:pt x="1167" y="2588"/>
                  <a:pt x="1167" y="2588"/>
                </a:cubicBezTo>
                <a:cubicBezTo>
                  <a:pt x="1167" y="2588"/>
                  <a:pt x="1167" y="2588"/>
                  <a:pt x="1167" y="2588"/>
                </a:cubicBezTo>
                <a:cubicBezTo>
                  <a:pt x="1167" y="2588"/>
                  <a:pt x="1167" y="2588"/>
                  <a:pt x="1167" y="2588"/>
                </a:cubicBezTo>
                <a:cubicBezTo>
                  <a:pt x="1166" y="2587"/>
                  <a:pt x="1166" y="2587"/>
                  <a:pt x="1166" y="2587"/>
                </a:cubicBezTo>
                <a:cubicBezTo>
                  <a:pt x="1166" y="2587"/>
                  <a:pt x="1166" y="2587"/>
                  <a:pt x="1166" y="2587"/>
                </a:cubicBezTo>
                <a:cubicBezTo>
                  <a:pt x="1166" y="2587"/>
                  <a:pt x="1166" y="2587"/>
                  <a:pt x="1166" y="2587"/>
                </a:cubicBezTo>
                <a:cubicBezTo>
                  <a:pt x="1165" y="2587"/>
                  <a:pt x="1165" y="2587"/>
                  <a:pt x="1165" y="2587"/>
                </a:cubicBezTo>
                <a:cubicBezTo>
                  <a:pt x="1165" y="2587"/>
                  <a:pt x="1165" y="2587"/>
                  <a:pt x="1165" y="2587"/>
                </a:cubicBezTo>
                <a:cubicBezTo>
                  <a:pt x="1143" y="2606"/>
                  <a:pt x="1143" y="2606"/>
                  <a:pt x="1143" y="2606"/>
                </a:cubicBezTo>
                <a:cubicBezTo>
                  <a:pt x="1143" y="2606"/>
                  <a:pt x="1143" y="2606"/>
                  <a:pt x="1143" y="2606"/>
                </a:cubicBezTo>
                <a:cubicBezTo>
                  <a:pt x="1143" y="2606"/>
                  <a:pt x="1143" y="2607"/>
                  <a:pt x="1143" y="2607"/>
                </a:cubicBezTo>
                <a:cubicBezTo>
                  <a:pt x="1143" y="2607"/>
                  <a:pt x="1143" y="2607"/>
                  <a:pt x="1143" y="2607"/>
                </a:cubicBezTo>
                <a:cubicBezTo>
                  <a:pt x="1143" y="2607"/>
                  <a:pt x="1143" y="2607"/>
                  <a:pt x="1143" y="2607"/>
                </a:cubicBezTo>
                <a:cubicBezTo>
                  <a:pt x="1149" y="2715"/>
                  <a:pt x="1149" y="2715"/>
                  <a:pt x="1149" y="2715"/>
                </a:cubicBezTo>
                <a:cubicBezTo>
                  <a:pt x="1149" y="2716"/>
                  <a:pt x="1149" y="2716"/>
                  <a:pt x="1149" y="2716"/>
                </a:cubicBezTo>
                <a:cubicBezTo>
                  <a:pt x="1150" y="2716"/>
                  <a:pt x="1150" y="2716"/>
                  <a:pt x="1150" y="2716"/>
                </a:cubicBezTo>
                <a:cubicBezTo>
                  <a:pt x="1150" y="2716"/>
                  <a:pt x="1150" y="2716"/>
                  <a:pt x="1150" y="2716"/>
                </a:cubicBezTo>
                <a:cubicBezTo>
                  <a:pt x="1150" y="2717"/>
                  <a:pt x="1150" y="2717"/>
                  <a:pt x="1151" y="2717"/>
                </a:cubicBezTo>
                <a:cubicBezTo>
                  <a:pt x="1151" y="2717"/>
                  <a:pt x="1151" y="2717"/>
                  <a:pt x="1151" y="2717"/>
                </a:cubicBezTo>
                <a:cubicBezTo>
                  <a:pt x="1151" y="2717"/>
                  <a:pt x="1151" y="2717"/>
                  <a:pt x="1151" y="2717"/>
                </a:cubicBezTo>
                <a:cubicBezTo>
                  <a:pt x="1151" y="2717"/>
                  <a:pt x="1151" y="2717"/>
                  <a:pt x="1151" y="2717"/>
                </a:cubicBezTo>
                <a:cubicBezTo>
                  <a:pt x="1151" y="2717"/>
                  <a:pt x="1152" y="2717"/>
                  <a:pt x="1152" y="2716"/>
                </a:cubicBezTo>
                <a:cubicBezTo>
                  <a:pt x="1152" y="2716"/>
                  <a:pt x="1152" y="2716"/>
                  <a:pt x="1152" y="2716"/>
                </a:cubicBezTo>
                <a:close/>
                <a:moveTo>
                  <a:pt x="1146" y="2608"/>
                </a:moveTo>
                <a:cubicBezTo>
                  <a:pt x="1164" y="2592"/>
                  <a:pt x="1164" y="2592"/>
                  <a:pt x="1164" y="2592"/>
                </a:cubicBezTo>
                <a:cubicBezTo>
                  <a:pt x="1151" y="2699"/>
                  <a:pt x="1151" y="2699"/>
                  <a:pt x="1151" y="2699"/>
                </a:cubicBezTo>
                <a:lnTo>
                  <a:pt x="1146" y="2608"/>
                </a:lnTo>
                <a:close/>
                <a:moveTo>
                  <a:pt x="874" y="1080"/>
                </a:moveTo>
                <a:cubicBezTo>
                  <a:pt x="874" y="1080"/>
                  <a:pt x="874" y="1080"/>
                  <a:pt x="874" y="1080"/>
                </a:cubicBezTo>
                <a:cubicBezTo>
                  <a:pt x="874" y="1080"/>
                  <a:pt x="874" y="1080"/>
                  <a:pt x="874" y="1080"/>
                </a:cubicBezTo>
                <a:cubicBezTo>
                  <a:pt x="874" y="1080"/>
                  <a:pt x="874" y="1080"/>
                  <a:pt x="875" y="1080"/>
                </a:cubicBezTo>
                <a:cubicBezTo>
                  <a:pt x="875" y="1080"/>
                  <a:pt x="875" y="1080"/>
                  <a:pt x="875" y="1080"/>
                </a:cubicBezTo>
                <a:cubicBezTo>
                  <a:pt x="875" y="1080"/>
                  <a:pt x="875" y="1079"/>
                  <a:pt x="875" y="1079"/>
                </a:cubicBezTo>
                <a:cubicBezTo>
                  <a:pt x="875" y="1079"/>
                  <a:pt x="875" y="1079"/>
                  <a:pt x="875" y="1079"/>
                </a:cubicBezTo>
                <a:cubicBezTo>
                  <a:pt x="875" y="1079"/>
                  <a:pt x="875" y="1079"/>
                  <a:pt x="875" y="1079"/>
                </a:cubicBezTo>
                <a:cubicBezTo>
                  <a:pt x="875" y="1079"/>
                  <a:pt x="875" y="1079"/>
                  <a:pt x="875" y="1079"/>
                </a:cubicBezTo>
                <a:cubicBezTo>
                  <a:pt x="875" y="1079"/>
                  <a:pt x="875" y="1078"/>
                  <a:pt x="875" y="1078"/>
                </a:cubicBezTo>
                <a:cubicBezTo>
                  <a:pt x="875" y="1078"/>
                  <a:pt x="875" y="1078"/>
                  <a:pt x="875" y="1078"/>
                </a:cubicBezTo>
                <a:cubicBezTo>
                  <a:pt x="801" y="855"/>
                  <a:pt x="801" y="855"/>
                  <a:pt x="801" y="855"/>
                </a:cubicBezTo>
                <a:cubicBezTo>
                  <a:pt x="801" y="855"/>
                  <a:pt x="801" y="855"/>
                  <a:pt x="801" y="855"/>
                </a:cubicBezTo>
                <a:cubicBezTo>
                  <a:pt x="801" y="855"/>
                  <a:pt x="801" y="854"/>
                  <a:pt x="801" y="854"/>
                </a:cubicBezTo>
                <a:cubicBezTo>
                  <a:pt x="801" y="854"/>
                  <a:pt x="801" y="854"/>
                  <a:pt x="801" y="854"/>
                </a:cubicBezTo>
                <a:cubicBezTo>
                  <a:pt x="800" y="854"/>
                  <a:pt x="800" y="854"/>
                  <a:pt x="800" y="854"/>
                </a:cubicBezTo>
                <a:cubicBezTo>
                  <a:pt x="800" y="854"/>
                  <a:pt x="800" y="854"/>
                  <a:pt x="800" y="854"/>
                </a:cubicBezTo>
                <a:cubicBezTo>
                  <a:pt x="800" y="854"/>
                  <a:pt x="800" y="854"/>
                  <a:pt x="800" y="854"/>
                </a:cubicBezTo>
                <a:cubicBezTo>
                  <a:pt x="800" y="854"/>
                  <a:pt x="800" y="854"/>
                  <a:pt x="800" y="854"/>
                </a:cubicBezTo>
                <a:cubicBezTo>
                  <a:pt x="800" y="854"/>
                  <a:pt x="799" y="854"/>
                  <a:pt x="799" y="854"/>
                </a:cubicBezTo>
                <a:cubicBezTo>
                  <a:pt x="799" y="854"/>
                  <a:pt x="799" y="854"/>
                  <a:pt x="799" y="854"/>
                </a:cubicBezTo>
                <a:cubicBezTo>
                  <a:pt x="799" y="854"/>
                  <a:pt x="799" y="854"/>
                  <a:pt x="799" y="854"/>
                </a:cubicBezTo>
                <a:cubicBezTo>
                  <a:pt x="799" y="854"/>
                  <a:pt x="799" y="854"/>
                  <a:pt x="799" y="854"/>
                </a:cubicBezTo>
                <a:cubicBezTo>
                  <a:pt x="799" y="854"/>
                  <a:pt x="799" y="854"/>
                  <a:pt x="799" y="854"/>
                </a:cubicBezTo>
                <a:cubicBezTo>
                  <a:pt x="799" y="854"/>
                  <a:pt x="799" y="854"/>
                  <a:pt x="799" y="854"/>
                </a:cubicBezTo>
                <a:cubicBezTo>
                  <a:pt x="799" y="854"/>
                  <a:pt x="798" y="854"/>
                  <a:pt x="798" y="854"/>
                </a:cubicBezTo>
                <a:cubicBezTo>
                  <a:pt x="798" y="855"/>
                  <a:pt x="798" y="855"/>
                  <a:pt x="798" y="855"/>
                </a:cubicBezTo>
                <a:cubicBezTo>
                  <a:pt x="798" y="855"/>
                  <a:pt x="798" y="855"/>
                  <a:pt x="798" y="855"/>
                </a:cubicBezTo>
                <a:cubicBezTo>
                  <a:pt x="798" y="855"/>
                  <a:pt x="798" y="855"/>
                  <a:pt x="798" y="855"/>
                </a:cubicBezTo>
                <a:cubicBezTo>
                  <a:pt x="798" y="855"/>
                  <a:pt x="798" y="855"/>
                  <a:pt x="798" y="855"/>
                </a:cubicBezTo>
                <a:cubicBezTo>
                  <a:pt x="836" y="1067"/>
                  <a:pt x="836" y="1067"/>
                  <a:pt x="836" y="1067"/>
                </a:cubicBezTo>
                <a:cubicBezTo>
                  <a:pt x="836" y="1067"/>
                  <a:pt x="836" y="1067"/>
                  <a:pt x="836" y="1067"/>
                </a:cubicBezTo>
                <a:cubicBezTo>
                  <a:pt x="836" y="1068"/>
                  <a:pt x="836" y="1068"/>
                  <a:pt x="836" y="1068"/>
                </a:cubicBezTo>
                <a:cubicBezTo>
                  <a:pt x="836" y="1068"/>
                  <a:pt x="836" y="1068"/>
                  <a:pt x="836" y="1068"/>
                </a:cubicBezTo>
                <a:cubicBezTo>
                  <a:pt x="837" y="1068"/>
                  <a:pt x="837" y="1068"/>
                  <a:pt x="837" y="1069"/>
                </a:cubicBezTo>
                <a:cubicBezTo>
                  <a:pt x="873" y="1080"/>
                  <a:pt x="873" y="1080"/>
                  <a:pt x="873" y="1080"/>
                </a:cubicBezTo>
                <a:cubicBezTo>
                  <a:pt x="874" y="1080"/>
                  <a:pt x="874" y="1080"/>
                  <a:pt x="874" y="1080"/>
                </a:cubicBezTo>
                <a:close/>
                <a:moveTo>
                  <a:pt x="839" y="1066"/>
                </a:moveTo>
                <a:cubicBezTo>
                  <a:pt x="804" y="874"/>
                  <a:pt x="804" y="874"/>
                  <a:pt x="804" y="874"/>
                </a:cubicBezTo>
                <a:cubicBezTo>
                  <a:pt x="872" y="1076"/>
                  <a:pt x="872" y="1076"/>
                  <a:pt x="872" y="1076"/>
                </a:cubicBezTo>
                <a:lnTo>
                  <a:pt x="839" y="1066"/>
                </a:lnTo>
                <a:close/>
                <a:moveTo>
                  <a:pt x="964" y="1288"/>
                </a:moveTo>
                <a:cubicBezTo>
                  <a:pt x="1020" y="1457"/>
                  <a:pt x="1020" y="1457"/>
                  <a:pt x="1020" y="1457"/>
                </a:cubicBezTo>
                <a:cubicBezTo>
                  <a:pt x="1020" y="1457"/>
                  <a:pt x="1020" y="1457"/>
                  <a:pt x="1020" y="1457"/>
                </a:cubicBezTo>
                <a:cubicBezTo>
                  <a:pt x="1020" y="1457"/>
                  <a:pt x="1020" y="1457"/>
                  <a:pt x="1021" y="1458"/>
                </a:cubicBezTo>
                <a:cubicBezTo>
                  <a:pt x="1021" y="1458"/>
                  <a:pt x="1021" y="1458"/>
                  <a:pt x="1021" y="1458"/>
                </a:cubicBezTo>
                <a:cubicBezTo>
                  <a:pt x="1021" y="1458"/>
                  <a:pt x="1021" y="1458"/>
                  <a:pt x="1021" y="1458"/>
                </a:cubicBezTo>
                <a:cubicBezTo>
                  <a:pt x="1021" y="1458"/>
                  <a:pt x="1021" y="1458"/>
                  <a:pt x="1021" y="1458"/>
                </a:cubicBezTo>
                <a:cubicBezTo>
                  <a:pt x="1022" y="1458"/>
                  <a:pt x="1022" y="1458"/>
                  <a:pt x="1022" y="1458"/>
                </a:cubicBezTo>
                <a:cubicBezTo>
                  <a:pt x="1022" y="1458"/>
                  <a:pt x="1022" y="1458"/>
                  <a:pt x="1022" y="1458"/>
                </a:cubicBezTo>
                <a:cubicBezTo>
                  <a:pt x="1022" y="1458"/>
                  <a:pt x="1022" y="1458"/>
                  <a:pt x="1022" y="1458"/>
                </a:cubicBezTo>
                <a:cubicBezTo>
                  <a:pt x="1022" y="1458"/>
                  <a:pt x="1022" y="1457"/>
                  <a:pt x="1023" y="1457"/>
                </a:cubicBezTo>
                <a:cubicBezTo>
                  <a:pt x="1023" y="1457"/>
                  <a:pt x="1023" y="1457"/>
                  <a:pt x="1023" y="1457"/>
                </a:cubicBezTo>
                <a:cubicBezTo>
                  <a:pt x="1099" y="1329"/>
                  <a:pt x="1099" y="1329"/>
                  <a:pt x="1099" y="1329"/>
                </a:cubicBezTo>
                <a:cubicBezTo>
                  <a:pt x="1099" y="1329"/>
                  <a:pt x="1099" y="1328"/>
                  <a:pt x="1099" y="1328"/>
                </a:cubicBezTo>
                <a:cubicBezTo>
                  <a:pt x="1099" y="1328"/>
                  <a:pt x="1099" y="1328"/>
                  <a:pt x="1099" y="1328"/>
                </a:cubicBezTo>
                <a:cubicBezTo>
                  <a:pt x="1099" y="1328"/>
                  <a:pt x="1099" y="1328"/>
                  <a:pt x="1099" y="1328"/>
                </a:cubicBezTo>
                <a:cubicBezTo>
                  <a:pt x="1099" y="1328"/>
                  <a:pt x="1099" y="1328"/>
                  <a:pt x="1099" y="1328"/>
                </a:cubicBezTo>
                <a:cubicBezTo>
                  <a:pt x="1099" y="1328"/>
                  <a:pt x="1099" y="1328"/>
                  <a:pt x="1099" y="1328"/>
                </a:cubicBezTo>
                <a:cubicBezTo>
                  <a:pt x="1099" y="1328"/>
                  <a:pt x="1099" y="1328"/>
                  <a:pt x="1099" y="1327"/>
                </a:cubicBezTo>
                <a:cubicBezTo>
                  <a:pt x="1099" y="1327"/>
                  <a:pt x="1099" y="1327"/>
                  <a:pt x="1099" y="1327"/>
                </a:cubicBezTo>
                <a:cubicBezTo>
                  <a:pt x="1099" y="1327"/>
                  <a:pt x="1099" y="1327"/>
                  <a:pt x="1099" y="1327"/>
                </a:cubicBezTo>
                <a:cubicBezTo>
                  <a:pt x="1099" y="1327"/>
                  <a:pt x="1099" y="1327"/>
                  <a:pt x="1098" y="1327"/>
                </a:cubicBezTo>
                <a:cubicBezTo>
                  <a:pt x="1098" y="1327"/>
                  <a:pt x="1098" y="1327"/>
                  <a:pt x="1098" y="1327"/>
                </a:cubicBezTo>
                <a:cubicBezTo>
                  <a:pt x="1098" y="1327"/>
                  <a:pt x="1098" y="1327"/>
                  <a:pt x="1098" y="1327"/>
                </a:cubicBezTo>
                <a:cubicBezTo>
                  <a:pt x="1098" y="1327"/>
                  <a:pt x="1098" y="1327"/>
                  <a:pt x="1098" y="1327"/>
                </a:cubicBezTo>
                <a:cubicBezTo>
                  <a:pt x="966" y="1286"/>
                  <a:pt x="966" y="1286"/>
                  <a:pt x="966" y="1286"/>
                </a:cubicBezTo>
                <a:cubicBezTo>
                  <a:pt x="965" y="1286"/>
                  <a:pt x="965" y="1286"/>
                  <a:pt x="965" y="1286"/>
                </a:cubicBezTo>
                <a:cubicBezTo>
                  <a:pt x="965" y="1286"/>
                  <a:pt x="965" y="1286"/>
                  <a:pt x="965" y="1286"/>
                </a:cubicBezTo>
                <a:cubicBezTo>
                  <a:pt x="965" y="1286"/>
                  <a:pt x="965" y="1286"/>
                  <a:pt x="965" y="1286"/>
                </a:cubicBezTo>
                <a:cubicBezTo>
                  <a:pt x="965" y="1286"/>
                  <a:pt x="965" y="1286"/>
                  <a:pt x="965" y="1286"/>
                </a:cubicBezTo>
                <a:cubicBezTo>
                  <a:pt x="965" y="1286"/>
                  <a:pt x="965" y="1286"/>
                  <a:pt x="965" y="1286"/>
                </a:cubicBezTo>
                <a:cubicBezTo>
                  <a:pt x="964" y="1286"/>
                  <a:pt x="964" y="1286"/>
                  <a:pt x="964" y="1287"/>
                </a:cubicBezTo>
                <a:cubicBezTo>
                  <a:pt x="964" y="1287"/>
                  <a:pt x="964" y="1287"/>
                  <a:pt x="964" y="1287"/>
                </a:cubicBezTo>
                <a:cubicBezTo>
                  <a:pt x="964" y="1287"/>
                  <a:pt x="964" y="1287"/>
                  <a:pt x="964" y="1287"/>
                </a:cubicBezTo>
                <a:cubicBezTo>
                  <a:pt x="964" y="1287"/>
                  <a:pt x="964" y="1287"/>
                  <a:pt x="964" y="1287"/>
                </a:cubicBezTo>
                <a:cubicBezTo>
                  <a:pt x="964" y="1287"/>
                  <a:pt x="964" y="1287"/>
                  <a:pt x="964" y="1287"/>
                </a:cubicBezTo>
                <a:cubicBezTo>
                  <a:pt x="964" y="1287"/>
                  <a:pt x="964" y="1287"/>
                  <a:pt x="964" y="1287"/>
                </a:cubicBezTo>
                <a:cubicBezTo>
                  <a:pt x="964" y="1287"/>
                  <a:pt x="964" y="1288"/>
                  <a:pt x="964" y="1288"/>
                </a:cubicBezTo>
                <a:cubicBezTo>
                  <a:pt x="964" y="1288"/>
                  <a:pt x="964" y="1288"/>
                  <a:pt x="964" y="1288"/>
                </a:cubicBezTo>
                <a:cubicBezTo>
                  <a:pt x="964" y="1288"/>
                  <a:pt x="964" y="1288"/>
                  <a:pt x="964" y="1288"/>
                </a:cubicBezTo>
                <a:close/>
                <a:moveTo>
                  <a:pt x="1096" y="1329"/>
                </a:moveTo>
                <a:cubicBezTo>
                  <a:pt x="1022" y="1453"/>
                  <a:pt x="1022" y="1453"/>
                  <a:pt x="1022" y="1453"/>
                </a:cubicBezTo>
                <a:cubicBezTo>
                  <a:pt x="967" y="1290"/>
                  <a:pt x="967" y="1290"/>
                  <a:pt x="967" y="1290"/>
                </a:cubicBezTo>
                <a:lnTo>
                  <a:pt x="1096" y="1329"/>
                </a:lnTo>
                <a:close/>
                <a:moveTo>
                  <a:pt x="748" y="1249"/>
                </a:moveTo>
                <a:cubicBezTo>
                  <a:pt x="748" y="1249"/>
                  <a:pt x="748" y="1249"/>
                  <a:pt x="748" y="1249"/>
                </a:cubicBezTo>
                <a:cubicBezTo>
                  <a:pt x="748" y="1249"/>
                  <a:pt x="748" y="1249"/>
                  <a:pt x="748" y="1249"/>
                </a:cubicBezTo>
                <a:cubicBezTo>
                  <a:pt x="748" y="1249"/>
                  <a:pt x="748" y="1249"/>
                  <a:pt x="748" y="1249"/>
                </a:cubicBezTo>
                <a:cubicBezTo>
                  <a:pt x="748" y="1249"/>
                  <a:pt x="748" y="1249"/>
                  <a:pt x="748" y="1249"/>
                </a:cubicBezTo>
                <a:cubicBezTo>
                  <a:pt x="748" y="1249"/>
                  <a:pt x="748" y="1249"/>
                  <a:pt x="748" y="1249"/>
                </a:cubicBezTo>
                <a:cubicBezTo>
                  <a:pt x="749" y="1249"/>
                  <a:pt x="749" y="1249"/>
                  <a:pt x="749" y="1249"/>
                </a:cubicBezTo>
                <a:cubicBezTo>
                  <a:pt x="749" y="1249"/>
                  <a:pt x="749" y="1249"/>
                  <a:pt x="749" y="1249"/>
                </a:cubicBezTo>
                <a:cubicBezTo>
                  <a:pt x="749" y="1248"/>
                  <a:pt x="749" y="1248"/>
                  <a:pt x="749" y="1248"/>
                </a:cubicBezTo>
                <a:cubicBezTo>
                  <a:pt x="749" y="1248"/>
                  <a:pt x="749" y="1248"/>
                  <a:pt x="749" y="1248"/>
                </a:cubicBezTo>
                <a:cubicBezTo>
                  <a:pt x="749" y="1248"/>
                  <a:pt x="749" y="1248"/>
                  <a:pt x="749" y="1248"/>
                </a:cubicBezTo>
                <a:cubicBezTo>
                  <a:pt x="749" y="1248"/>
                  <a:pt x="749" y="1248"/>
                  <a:pt x="749" y="1247"/>
                </a:cubicBezTo>
                <a:cubicBezTo>
                  <a:pt x="749" y="1247"/>
                  <a:pt x="749" y="1247"/>
                  <a:pt x="749" y="1247"/>
                </a:cubicBezTo>
                <a:cubicBezTo>
                  <a:pt x="749" y="1247"/>
                  <a:pt x="749" y="1247"/>
                  <a:pt x="749" y="1247"/>
                </a:cubicBezTo>
                <a:cubicBezTo>
                  <a:pt x="679" y="1027"/>
                  <a:pt x="679" y="1027"/>
                  <a:pt x="679" y="1027"/>
                </a:cubicBezTo>
                <a:cubicBezTo>
                  <a:pt x="679" y="1027"/>
                  <a:pt x="679" y="1027"/>
                  <a:pt x="679" y="1027"/>
                </a:cubicBezTo>
                <a:cubicBezTo>
                  <a:pt x="679" y="1027"/>
                  <a:pt x="679" y="1027"/>
                  <a:pt x="679" y="1027"/>
                </a:cubicBezTo>
                <a:cubicBezTo>
                  <a:pt x="679" y="1027"/>
                  <a:pt x="679" y="1027"/>
                  <a:pt x="679" y="1027"/>
                </a:cubicBezTo>
                <a:cubicBezTo>
                  <a:pt x="679" y="1027"/>
                  <a:pt x="679" y="1027"/>
                  <a:pt x="679" y="1027"/>
                </a:cubicBezTo>
                <a:cubicBezTo>
                  <a:pt x="678" y="1027"/>
                  <a:pt x="678" y="1027"/>
                  <a:pt x="678" y="1027"/>
                </a:cubicBezTo>
                <a:cubicBezTo>
                  <a:pt x="678" y="1027"/>
                  <a:pt x="678" y="1027"/>
                  <a:pt x="678" y="1026"/>
                </a:cubicBezTo>
                <a:cubicBezTo>
                  <a:pt x="678" y="1026"/>
                  <a:pt x="678" y="1026"/>
                  <a:pt x="678" y="1026"/>
                </a:cubicBezTo>
                <a:cubicBezTo>
                  <a:pt x="678" y="1026"/>
                  <a:pt x="678" y="1026"/>
                  <a:pt x="678" y="1026"/>
                </a:cubicBezTo>
                <a:cubicBezTo>
                  <a:pt x="678" y="1026"/>
                  <a:pt x="678" y="1027"/>
                  <a:pt x="677" y="1027"/>
                </a:cubicBezTo>
                <a:cubicBezTo>
                  <a:pt x="677" y="1027"/>
                  <a:pt x="677" y="1027"/>
                  <a:pt x="677" y="1027"/>
                </a:cubicBezTo>
                <a:cubicBezTo>
                  <a:pt x="677" y="1027"/>
                  <a:pt x="677" y="1027"/>
                  <a:pt x="677" y="1027"/>
                </a:cubicBezTo>
                <a:cubicBezTo>
                  <a:pt x="677" y="1027"/>
                  <a:pt x="677" y="1027"/>
                  <a:pt x="677" y="1027"/>
                </a:cubicBezTo>
                <a:cubicBezTo>
                  <a:pt x="677" y="1027"/>
                  <a:pt x="677" y="1027"/>
                  <a:pt x="677" y="1027"/>
                </a:cubicBezTo>
                <a:cubicBezTo>
                  <a:pt x="677" y="1027"/>
                  <a:pt x="677" y="1027"/>
                  <a:pt x="677" y="1027"/>
                </a:cubicBezTo>
                <a:cubicBezTo>
                  <a:pt x="677" y="1027"/>
                  <a:pt x="677" y="1027"/>
                  <a:pt x="677" y="1027"/>
                </a:cubicBezTo>
                <a:cubicBezTo>
                  <a:pt x="677" y="1027"/>
                  <a:pt x="676" y="1028"/>
                  <a:pt x="676" y="1028"/>
                </a:cubicBezTo>
                <a:cubicBezTo>
                  <a:pt x="676" y="1028"/>
                  <a:pt x="676" y="1028"/>
                  <a:pt x="676" y="1028"/>
                </a:cubicBezTo>
                <a:cubicBezTo>
                  <a:pt x="676" y="1028"/>
                  <a:pt x="676" y="1028"/>
                  <a:pt x="676" y="1028"/>
                </a:cubicBezTo>
                <a:cubicBezTo>
                  <a:pt x="711" y="1237"/>
                  <a:pt x="711" y="1237"/>
                  <a:pt x="711" y="1237"/>
                </a:cubicBezTo>
                <a:cubicBezTo>
                  <a:pt x="711" y="1237"/>
                  <a:pt x="711" y="1237"/>
                  <a:pt x="711" y="1237"/>
                </a:cubicBezTo>
                <a:cubicBezTo>
                  <a:pt x="711" y="1237"/>
                  <a:pt x="711" y="1238"/>
                  <a:pt x="712" y="1238"/>
                </a:cubicBezTo>
                <a:cubicBezTo>
                  <a:pt x="748" y="1249"/>
                  <a:pt x="748" y="1249"/>
                  <a:pt x="748" y="1249"/>
                </a:cubicBezTo>
                <a:cubicBezTo>
                  <a:pt x="748" y="1249"/>
                  <a:pt x="748" y="1249"/>
                  <a:pt x="748" y="1249"/>
                </a:cubicBezTo>
                <a:close/>
                <a:moveTo>
                  <a:pt x="713" y="1235"/>
                </a:moveTo>
                <a:cubicBezTo>
                  <a:pt x="682" y="1047"/>
                  <a:pt x="682" y="1047"/>
                  <a:pt x="682" y="1047"/>
                </a:cubicBezTo>
                <a:cubicBezTo>
                  <a:pt x="746" y="1245"/>
                  <a:pt x="746" y="1245"/>
                  <a:pt x="746" y="1245"/>
                </a:cubicBezTo>
                <a:lnTo>
                  <a:pt x="713" y="1235"/>
                </a:lnTo>
                <a:close/>
                <a:moveTo>
                  <a:pt x="737" y="1381"/>
                </a:moveTo>
                <a:cubicBezTo>
                  <a:pt x="737" y="1380"/>
                  <a:pt x="737" y="1380"/>
                  <a:pt x="737" y="1380"/>
                </a:cubicBezTo>
                <a:cubicBezTo>
                  <a:pt x="737" y="1380"/>
                  <a:pt x="737" y="1380"/>
                  <a:pt x="737" y="1380"/>
                </a:cubicBezTo>
                <a:cubicBezTo>
                  <a:pt x="757" y="1272"/>
                  <a:pt x="757" y="1272"/>
                  <a:pt x="757" y="1272"/>
                </a:cubicBezTo>
                <a:cubicBezTo>
                  <a:pt x="757" y="1272"/>
                  <a:pt x="757" y="1272"/>
                  <a:pt x="757" y="1272"/>
                </a:cubicBezTo>
                <a:cubicBezTo>
                  <a:pt x="757" y="1272"/>
                  <a:pt x="757" y="1272"/>
                  <a:pt x="757" y="1272"/>
                </a:cubicBezTo>
                <a:cubicBezTo>
                  <a:pt x="757" y="1272"/>
                  <a:pt x="757" y="1272"/>
                  <a:pt x="757" y="1272"/>
                </a:cubicBezTo>
                <a:cubicBezTo>
                  <a:pt x="757" y="1272"/>
                  <a:pt x="757" y="1272"/>
                  <a:pt x="757" y="1272"/>
                </a:cubicBezTo>
                <a:cubicBezTo>
                  <a:pt x="753" y="1258"/>
                  <a:pt x="753" y="1258"/>
                  <a:pt x="753" y="1258"/>
                </a:cubicBezTo>
                <a:cubicBezTo>
                  <a:pt x="753" y="1258"/>
                  <a:pt x="753" y="1258"/>
                  <a:pt x="753" y="1258"/>
                </a:cubicBezTo>
                <a:cubicBezTo>
                  <a:pt x="753" y="1258"/>
                  <a:pt x="753" y="1258"/>
                  <a:pt x="753" y="1258"/>
                </a:cubicBezTo>
                <a:cubicBezTo>
                  <a:pt x="753" y="1258"/>
                  <a:pt x="753" y="1258"/>
                  <a:pt x="753" y="1258"/>
                </a:cubicBezTo>
                <a:cubicBezTo>
                  <a:pt x="753" y="1258"/>
                  <a:pt x="753" y="1258"/>
                  <a:pt x="752" y="1258"/>
                </a:cubicBezTo>
                <a:cubicBezTo>
                  <a:pt x="752" y="1258"/>
                  <a:pt x="752" y="1258"/>
                  <a:pt x="752" y="1258"/>
                </a:cubicBezTo>
                <a:cubicBezTo>
                  <a:pt x="752" y="1258"/>
                  <a:pt x="752" y="1257"/>
                  <a:pt x="752" y="1257"/>
                </a:cubicBezTo>
                <a:cubicBezTo>
                  <a:pt x="714" y="1246"/>
                  <a:pt x="714" y="1246"/>
                  <a:pt x="714" y="1246"/>
                </a:cubicBezTo>
                <a:cubicBezTo>
                  <a:pt x="714" y="1246"/>
                  <a:pt x="714" y="1246"/>
                  <a:pt x="714" y="1246"/>
                </a:cubicBezTo>
                <a:cubicBezTo>
                  <a:pt x="714" y="1246"/>
                  <a:pt x="714" y="1246"/>
                  <a:pt x="714" y="1246"/>
                </a:cubicBezTo>
                <a:cubicBezTo>
                  <a:pt x="714" y="1246"/>
                  <a:pt x="714" y="1246"/>
                  <a:pt x="714" y="1246"/>
                </a:cubicBezTo>
                <a:cubicBezTo>
                  <a:pt x="714" y="1246"/>
                  <a:pt x="714" y="1246"/>
                  <a:pt x="714" y="1246"/>
                </a:cubicBezTo>
                <a:cubicBezTo>
                  <a:pt x="714" y="1246"/>
                  <a:pt x="714" y="1246"/>
                  <a:pt x="714" y="1246"/>
                </a:cubicBezTo>
                <a:cubicBezTo>
                  <a:pt x="713" y="1246"/>
                  <a:pt x="713" y="1246"/>
                  <a:pt x="713" y="1246"/>
                </a:cubicBezTo>
                <a:cubicBezTo>
                  <a:pt x="713" y="1246"/>
                  <a:pt x="713" y="1246"/>
                  <a:pt x="713" y="1246"/>
                </a:cubicBezTo>
                <a:cubicBezTo>
                  <a:pt x="713" y="1246"/>
                  <a:pt x="713" y="1247"/>
                  <a:pt x="713" y="1247"/>
                </a:cubicBezTo>
                <a:cubicBezTo>
                  <a:pt x="713" y="1247"/>
                  <a:pt x="713" y="1247"/>
                  <a:pt x="713" y="1247"/>
                </a:cubicBezTo>
                <a:cubicBezTo>
                  <a:pt x="713" y="1247"/>
                  <a:pt x="713" y="1247"/>
                  <a:pt x="713" y="1247"/>
                </a:cubicBezTo>
                <a:cubicBezTo>
                  <a:pt x="713" y="1247"/>
                  <a:pt x="713" y="1247"/>
                  <a:pt x="713" y="1247"/>
                </a:cubicBezTo>
                <a:cubicBezTo>
                  <a:pt x="713" y="1247"/>
                  <a:pt x="713" y="1247"/>
                  <a:pt x="713" y="1247"/>
                </a:cubicBezTo>
                <a:cubicBezTo>
                  <a:pt x="713" y="1247"/>
                  <a:pt x="713" y="1248"/>
                  <a:pt x="713" y="1248"/>
                </a:cubicBezTo>
                <a:cubicBezTo>
                  <a:pt x="713" y="1248"/>
                  <a:pt x="713" y="1248"/>
                  <a:pt x="713" y="1248"/>
                </a:cubicBezTo>
                <a:cubicBezTo>
                  <a:pt x="734" y="1380"/>
                  <a:pt x="734" y="1380"/>
                  <a:pt x="734" y="1380"/>
                </a:cubicBezTo>
                <a:cubicBezTo>
                  <a:pt x="734" y="1380"/>
                  <a:pt x="734" y="1380"/>
                  <a:pt x="734" y="1380"/>
                </a:cubicBezTo>
                <a:cubicBezTo>
                  <a:pt x="734" y="1380"/>
                  <a:pt x="734" y="1380"/>
                  <a:pt x="735" y="1381"/>
                </a:cubicBezTo>
                <a:cubicBezTo>
                  <a:pt x="735" y="1381"/>
                  <a:pt x="735" y="1381"/>
                  <a:pt x="735" y="1381"/>
                </a:cubicBezTo>
                <a:cubicBezTo>
                  <a:pt x="735" y="1381"/>
                  <a:pt x="735" y="1381"/>
                  <a:pt x="735" y="1381"/>
                </a:cubicBezTo>
                <a:cubicBezTo>
                  <a:pt x="735" y="1381"/>
                  <a:pt x="736" y="1381"/>
                  <a:pt x="736" y="1381"/>
                </a:cubicBezTo>
                <a:cubicBezTo>
                  <a:pt x="736" y="1381"/>
                  <a:pt x="736" y="1381"/>
                  <a:pt x="736" y="1381"/>
                </a:cubicBezTo>
                <a:cubicBezTo>
                  <a:pt x="736" y="1381"/>
                  <a:pt x="736" y="1381"/>
                  <a:pt x="736" y="1381"/>
                </a:cubicBezTo>
                <a:cubicBezTo>
                  <a:pt x="736" y="1381"/>
                  <a:pt x="736" y="1381"/>
                  <a:pt x="736" y="1381"/>
                </a:cubicBezTo>
                <a:cubicBezTo>
                  <a:pt x="736" y="1381"/>
                  <a:pt x="736" y="1381"/>
                  <a:pt x="737" y="1381"/>
                </a:cubicBezTo>
                <a:cubicBezTo>
                  <a:pt x="737" y="1381"/>
                  <a:pt x="737" y="1381"/>
                  <a:pt x="737" y="1381"/>
                </a:cubicBezTo>
                <a:close/>
                <a:moveTo>
                  <a:pt x="736" y="1371"/>
                </a:moveTo>
                <a:cubicBezTo>
                  <a:pt x="716" y="1249"/>
                  <a:pt x="716" y="1249"/>
                  <a:pt x="716" y="1249"/>
                </a:cubicBezTo>
                <a:cubicBezTo>
                  <a:pt x="751" y="1260"/>
                  <a:pt x="751" y="1260"/>
                  <a:pt x="751" y="1260"/>
                </a:cubicBezTo>
                <a:cubicBezTo>
                  <a:pt x="754" y="1272"/>
                  <a:pt x="754" y="1272"/>
                  <a:pt x="754" y="1272"/>
                </a:cubicBezTo>
                <a:lnTo>
                  <a:pt x="736" y="1371"/>
                </a:lnTo>
                <a:close/>
                <a:moveTo>
                  <a:pt x="1216" y="2157"/>
                </a:moveTo>
                <a:cubicBezTo>
                  <a:pt x="1216" y="2157"/>
                  <a:pt x="1216" y="2157"/>
                  <a:pt x="1216" y="2157"/>
                </a:cubicBezTo>
                <a:cubicBezTo>
                  <a:pt x="1216" y="2157"/>
                  <a:pt x="1216" y="2156"/>
                  <a:pt x="1216" y="2156"/>
                </a:cubicBezTo>
                <a:cubicBezTo>
                  <a:pt x="1216" y="2156"/>
                  <a:pt x="1216" y="2156"/>
                  <a:pt x="1216" y="2156"/>
                </a:cubicBezTo>
                <a:cubicBezTo>
                  <a:pt x="1216" y="2156"/>
                  <a:pt x="1216" y="2156"/>
                  <a:pt x="1215" y="2156"/>
                </a:cubicBezTo>
                <a:cubicBezTo>
                  <a:pt x="1215" y="2156"/>
                  <a:pt x="1215" y="2156"/>
                  <a:pt x="1215" y="2156"/>
                </a:cubicBezTo>
                <a:cubicBezTo>
                  <a:pt x="1215" y="2156"/>
                  <a:pt x="1215" y="2156"/>
                  <a:pt x="1215" y="2156"/>
                </a:cubicBezTo>
                <a:cubicBezTo>
                  <a:pt x="1215" y="2156"/>
                  <a:pt x="1214" y="2156"/>
                  <a:pt x="1214" y="2156"/>
                </a:cubicBezTo>
                <a:cubicBezTo>
                  <a:pt x="1214" y="2156"/>
                  <a:pt x="1214" y="2156"/>
                  <a:pt x="1214" y="2156"/>
                </a:cubicBezTo>
                <a:cubicBezTo>
                  <a:pt x="1128" y="2241"/>
                  <a:pt x="1128" y="2241"/>
                  <a:pt x="1128" y="2241"/>
                </a:cubicBezTo>
                <a:cubicBezTo>
                  <a:pt x="1128" y="2241"/>
                  <a:pt x="1128" y="2241"/>
                  <a:pt x="1128" y="2241"/>
                </a:cubicBezTo>
                <a:cubicBezTo>
                  <a:pt x="1128" y="2241"/>
                  <a:pt x="1128" y="2241"/>
                  <a:pt x="1128" y="2241"/>
                </a:cubicBezTo>
                <a:cubicBezTo>
                  <a:pt x="1121" y="2248"/>
                  <a:pt x="1121" y="2248"/>
                  <a:pt x="1121" y="2248"/>
                </a:cubicBezTo>
                <a:cubicBezTo>
                  <a:pt x="1121" y="2248"/>
                  <a:pt x="1121" y="2248"/>
                  <a:pt x="1121" y="2248"/>
                </a:cubicBezTo>
                <a:cubicBezTo>
                  <a:pt x="1121" y="2248"/>
                  <a:pt x="1121" y="2248"/>
                  <a:pt x="1121" y="2249"/>
                </a:cubicBezTo>
                <a:cubicBezTo>
                  <a:pt x="1121" y="2249"/>
                  <a:pt x="1121" y="2249"/>
                  <a:pt x="1121" y="2249"/>
                </a:cubicBezTo>
                <a:cubicBezTo>
                  <a:pt x="1121" y="2249"/>
                  <a:pt x="1121" y="2249"/>
                  <a:pt x="1121" y="2250"/>
                </a:cubicBezTo>
                <a:cubicBezTo>
                  <a:pt x="1193" y="2344"/>
                  <a:pt x="1193" y="2344"/>
                  <a:pt x="1193" y="2344"/>
                </a:cubicBezTo>
                <a:cubicBezTo>
                  <a:pt x="1193" y="2344"/>
                  <a:pt x="1193" y="2344"/>
                  <a:pt x="1193" y="2344"/>
                </a:cubicBezTo>
                <a:cubicBezTo>
                  <a:pt x="1193" y="2345"/>
                  <a:pt x="1193" y="2345"/>
                  <a:pt x="1193" y="2345"/>
                </a:cubicBezTo>
                <a:cubicBezTo>
                  <a:pt x="1193" y="2345"/>
                  <a:pt x="1193" y="2345"/>
                  <a:pt x="1193" y="2345"/>
                </a:cubicBezTo>
                <a:cubicBezTo>
                  <a:pt x="1193" y="2345"/>
                  <a:pt x="1193" y="2345"/>
                  <a:pt x="1194" y="2345"/>
                </a:cubicBezTo>
                <a:cubicBezTo>
                  <a:pt x="1194" y="2345"/>
                  <a:pt x="1194" y="2345"/>
                  <a:pt x="1194" y="2345"/>
                </a:cubicBezTo>
                <a:cubicBezTo>
                  <a:pt x="1194" y="2345"/>
                  <a:pt x="1194" y="2345"/>
                  <a:pt x="1194" y="2345"/>
                </a:cubicBezTo>
                <a:cubicBezTo>
                  <a:pt x="1194" y="2345"/>
                  <a:pt x="1194" y="2345"/>
                  <a:pt x="1194" y="2345"/>
                </a:cubicBezTo>
                <a:cubicBezTo>
                  <a:pt x="1194" y="2345"/>
                  <a:pt x="1194" y="2345"/>
                  <a:pt x="1195" y="2345"/>
                </a:cubicBezTo>
                <a:cubicBezTo>
                  <a:pt x="1195" y="2345"/>
                  <a:pt x="1195" y="2345"/>
                  <a:pt x="1195" y="2345"/>
                </a:cubicBezTo>
                <a:cubicBezTo>
                  <a:pt x="1195" y="2345"/>
                  <a:pt x="1195" y="2344"/>
                  <a:pt x="1195" y="2344"/>
                </a:cubicBezTo>
                <a:cubicBezTo>
                  <a:pt x="1195" y="2344"/>
                  <a:pt x="1195" y="2344"/>
                  <a:pt x="1195" y="2344"/>
                </a:cubicBezTo>
                <a:cubicBezTo>
                  <a:pt x="1195" y="2344"/>
                  <a:pt x="1195" y="2344"/>
                  <a:pt x="1195" y="2344"/>
                </a:cubicBezTo>
                <a:cubicBezTo>
                  <a:pt x="1216" y="2158"/>
                  <a:pt x="1216" y="2158"/>
                  <a:pt x="1216" y="2158"/>
                </a:cubicBezTo>
                <a:cubicBezTo>
                  <a:pt x="1216" y="2158"/>
                  <a:pt x="1216" y="2158"/>
                  <a:pt x="1216" y="2158"/>
                </a:cubicBezTo>
                <a:cubicBezTo>
                  <a:pt x="1216" y="2157"/>
                  <a:pt x="1216" y="2157"/>
                  <a:pt x="1216" y="2157"/>
                </a:cubicBezTo>
                <a:close/>
                <a:moveTo>
                  <a:pt x="1193" y="2340"/>
                </a:moveTo>
                <a:cubicBezTo>
                  <a:pt x="1124" y="2249"/>
                  <a:pt x="1124" y="2249"/>
                  <a:pt x="1124" y="2249"/>
                </a:cubicBezTo>
                <a:cubicBezTo>
                  <a:pt x="1130" y="2243"/>
                  <a:pt x="1130" y="2243"/>
                  <a:pt x="1130" y="2243"/>
                </a:cubicBezTo>
                <a:cubicBezTo>
                  <a:pt x="1130" y="2243"/>
                  <a:pt x="1130" y="2243"/>
                  <a:pt x="1130" y="2243"/>
                </a:cubicBezTo>
                <a:cubicBezTo>
                  <a:pt x="1213" y="2161"/>
                  <a:pt x="1213" y="2161"/>
                  <a:pt x="1213" y="2161"/>
                </a:cubicBezTo>
                <a:lnTo>
                  <a:pt x="1193" y="2340"/>
                </a:lnTo>
                <a:close/>
                <a:moveTo>
                  <a:pt x="764" y="2266"/>
                </a:moveTo>
                <a:cubicBezTo>
                  <a:pt x="764" y="2266"/>
                  <a:pt x="764" y="2266"/>
                  <a:pt x="764" y="2266"/>
                </a:cubicBezTo>
                <a:cubicBezTo>
                  <a:pt x="765" y="2266"/>
                  <a:pt x="765" y="2266"/>
                  <a:pt x="765" y="2266"/>
                </a:cubicBezTo>
                <a:cubicBezTo>
                  <a:pt x="765" y="2266"/>
                  <a:pt x="765" y="2267"/>
                  <a:pt x="765" y="2267"/>
                </a:cubicBezTo>
                <a:cubicBezTo>
                  <a:pt x="766" y="2267"/>
                  <a:pt x="766" y="2266"/>
                  <a:pt x="766" y="2266"/>
                </a:cubicBezTo>
                <a:cubicBezTo>
                  <a:pt x="766" y="2266"/>
                  <a:pt x="766" y="2266"/>
                  <a:pt x="766" y="2266"/>
                </a:cubicBezTo>
                <a:cubicBezTo>
                  <a:pt x="841" y="2193"/>
                  <a:pt x="841" y="2193"/>
                  <a:pt x="841" y="2193"/>
                </a:cubicBezTo>
                <a:cubicBezTo>
                  <a:pt x="841" y="2193"/>
                  <a:pt x="841" y="2193"/>
                  <a:pt x="841" y="2193"/>
                </a:cubicBezTo>
                <a:cubicBezTo>
                  <a:pt x="841" y="2193"/>
                  <a:pt x="841" y="2193"/>
                  <a:pt x="841" y="2193"/>
                </a:cubicBezTo>
                <a:cubicBezTo>
                  <a:pt x="841" y="2193"/>
                  <a:pt x="841" y="2193"/>
                  <a:pt x="841" y="2192"/>
                </a:cubicBezTo>
                <a:cubicBezTo>
                  <a:pt x="841" y="2192"/>
                  <a:pt x="841" y="2192"/>
                  <a:pt x="841" y="2192"/>
                </a:cubicBezTo>
                <a:cubicBezTo>
                  <a:pt x="841" y="2192"/>
                  <a:pt x="841" y="2192"/>
                  <a:pt x="841" y="2191"/>
                </a:cubicBezTo>
                <a:cubicBezTo>
                  <a:pt x="841" y="2191"/>
                  <a:pt x="841" y="2191"/>
                  <a:pt x="841" y="2191"/>
                </a:cubicBezTo>
                <a:cubicBezTo>
                  <a:pt x="841" y="2191"/>
                  <a:pt x="841" y="2191"/>
                  <a:pt x="841" y="2191"/>
                </a:cubicBezTo>
                <a:cubicBezTo>
                  <a:pt x="841" y="2191"/>
                  <a:pt x="841" y="2191"/>
                  <a:pt x="840" y="2191"/>
                </a:cubicBezTo>
                <a:cubicBezTo>
                  <a:pt x="789" y="2178"/>
                  <a:pt x="789" y="2178"/>
                  <a:pt x="789" y="2178"/>
                </a:cubicBezTo>
                <a:cubicBezTo>
                  <a:pt x="789" y="2178"/>
                  <a:pt x="789" y="2178"/>
                  <a:pt x="789" y="2178"/>
                </a:cubicBezTo>
                <a:cubicBezTo>
                  <a:pt x="788" y="2178"/>
                  <a:pt x="788" y="2178"/>
                  <a:pt x="788" y="2178"/>
                </a:cubicBezTo>
                <a:cubicBezTo>
                  <a:pt x="788" y="2178"/>
                  <a:pt x="788" y="2178"/>
                  <a:pt x="788" y="2178"/>
                </a:cubicBezTo>
                <a:cubicBezTo>
                  <a:pt x="788" y="2178"/>
                  <a:pt x="788" y="2178"/>
                  <a:pt x="788" y="2179"/>
                </a:cubicBezTo>
                <a:cubicBezTo>
                  <a:pt x="788" y="2179"/>
                  <a:pt x="788" y="2179"/>
                  <a:pt x="788" y="2179"/>
                </a:cubicBezTo>
                <a:cubicBezTo>
                  <a:pt x="788" y="2179"/>
                  <a:pt x="787" y="2179"/>
                  <a:pt x="787" y="2179"/>
                </a:cubicBezTo>
                <a:cubicBezTo>
                  <a:pt x="787" y="2179"/>
                  <a:pt x="787" y="2179"/>
                  <a:pt x="787" y="2179"/>
                </a:cubicBezTo>
                <a:cubicBezTo>
                  <a:pt x="787" y="2179"/>
                  <a:pt x="787" y="2179"/>
                  <a:pt x="787" y="2179"/>
                </a:cubicBezTo>
                <a:cubicBezTo>
                  <a:pt x="764" y="2265"/>
                  <a:pt x="764" y="2265"/>
                  <a:pt x="764" y="2265"/>
                </a:cubicBezTo>
                <a:cubicBezTo>
                  <a:pt x="764" y="2265"/>
                  <a:pt x="764" y="2265"/>
                  <a:pt x="764" y="2265"/>
                </a:cubicBezTo>
                <a:cubicBezTo>
                  <a:pt x="764" y="2265"/>
                  <a:pt x="764" y="2265"/>
                  <a:pt x="764" y="2265"/>
                </a:cubicBezTo>
                <a:cubicBezTo>
                  <a:pt x="764" y="2265"/>
                  <a:pt x="764" y="2266"/>
                  <a:pt x="764" y="2266"/>
                </a:cubicBezTo>
                <a:cubicBezTo>
                  <a:pt x="764" y="2266"/>
                  <a:pt x="764" y="2266"/>
                  <a:pt x="764" y="2266"/>
                </a:cubicBezTo>
                <a:close/>
                <a:moveTo>
                  <a:pt x="789" y="2181"/>
                </a:moveTo>
                <a:cubicBezTo>
                  <a:pt x="837" y="2193"/>
                  <a:pt x="837" y="2193"/>
                  <a:pt x="837" y="2193"/>
                </a:cubicBezTo>
                <a:cubicBezTo>
                  <a:pt x="768" y="2260"/>
                  <a:pt x="768" y="2260"/>
                  <a:pt x="768" y="2260"/>
                </a:cubicBezTo>
                <a:lnTo>
                  <a:pt x="789" y="218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" name="Freeform 5"/>
          <p:cNvSpPr>
            <a:spLocks noEditPoints="1"/>
          </p:cNvSpPr>
          <p:nvPr/>
        </p:nvSpPr>
        <p:spPr bwMode="auto">
          <a:xfrm>
            <a:off x="5901899" y="4472944"/>
            <a:ext cx="591722" cy="959092"/>
          </a:xfrm>
          <a:custGeom>
            <a:avLst/>
            <a:gdLst>
              <a:gd name="T0" fmla="*/ 2029 w 2030"/>
              <a:gd name="T1" fmla="*/ 1056 h 3296"/>
              <a:gd name="T2" fmla="*/ 45 w 2030"/>
              <a:gd name="T3" fmla="*/ 182 h 3296"/>
              <a:gd name="T4" fmla="*/ 1 w 2030"/>
              <a:gd name="T5" fmla="*/ 408 h 3296"/>
              <a:gd name="T6" fmla="*/ 44 w 2030"/>
              <a:gd name="T7" fmla="*/ 246 h 3296"/>
              <a:gd name="T8" fmla="*/ 454 w 2030"/>
              <a:gd name="T9" fmla="*/ 3296 h 3296"/>
              <a:gd name="T10" fmla="*/ 1682 w 2030"/>
              <a:gd name="T11" fmla="*/ 3295 h 3296"/>
              <a:gd name="T12" fmla="*/ 2012 w 2030"/>
              <a:gd name="T13" fmla="*/ 962 h 3296"/>
              <a:gd name="T14" fmla="*/ 32 w 2030"/>
              <a:gd name="T15" fmla="*/ 254 h 3296"/>
              <a:gd name="T16" fmla="*/ 42 w 2030"/>
              <a:gd name="T17" fmla="*/ 227 h 3296"/>
              <a:gd name="T18" fmla="*/ 1330 w 2030"/>
              <a:gd name="T19" fmla="*/ 1389 h 3296"/>
              <a:gd name="T20" fmla="*/ 1235 w 2030"/>
              <a:gd name="T21" fmla="*/ 2621 h 3296"/>
              <a:gd name="T22" fmla="*/ 462 w 2030"/>
              <a:gd name="T23" fmla="*/ 2650 h 3296"/>
              <a:gd name="T24" fmla="*/ 582 w 2030"/>
              <a:gd name="T25" fmla="*/ 247 h 3296"/>
              <a:gd name="T26" fmla="*/ 760 w 2030"/>
              <a:gd name="T27" fmla="*/ 553 h 3296"/>
              <a:gd name="T28" fmla="*/ 1550 w 2030"/>
              <a:gd name="T29" fmla="*/ 605 h 3296"/>
              <a:gd name="T30" fmla="*/ 933 w 2030"/>
              <a:gd name="T31" fmla="*/ 498 h 3296"/>
              <a:gd name="T32" fmla="*/ 668 w 2030"/>
              <a:gd name="T33" fmla="*/ 302 h 3296"/>
              <a:gd name="T34" fmla="*/ 1404 w 2030"/>
              <a:gd name="T35" fmla="*/ 674 h 3296"/>
              <a:gd name="T36" fmla="*/ 1096 w 2030"/>
              <a:gd name="T37" fmla="*/ 574 h 3296"/>
              <a:gd name="T38" fmla="*/ 749 w 2030"/>
              <a:gd name="T39" fmla="*/ 445 h 3296"/>
              <a:gd name="T40" fmla="*/ 1010 w 2030"/>
              <a:gd name="T41" fmla="*/ 430 h 3296"/>
              <a:gd name="T42" fmla="*/ 808 w 2030"/>
              <a:gd name="T43" fmla="*/ 558 h 3296"/>
              <a:gd name="T44" fmla="*/ 1096 w 2030"/>
              <a:gd name="T45" fmla="*/ 623 h 3296"/>
              <a:gd name="T46" fmla="*/ 1479 w 2030"/>
              <a:gd name="T47" fmla="*/ 702 h 3296"/>
              <a:gd name="T48" fmla="*/ 1476 w 2030"/>
              <a:gd name="T49" fmla="*/ 578 h 3296"/>
              <a:gd name="T50" fmla="*/ 748 w 2030"/>
              <a:gd name="T51" fmla="*/ 380 h 3296"/>
              <a:gd name="T52" fmla="*/ 627 w 2030"/>
              <a:gd name="T53" fmla="*/ 323 h 3296"/>
              <a:gd name="T54" fmla="*/ 1024 w 2030"/>
              <a:gd name="T55" fmla="*/ 636 h 3296"/>
              <a:gd name="T56" fmla="*/ 1518 w 2030"/>
              <a:gd name="T57" fmla="*/ 725 h 3296"/>
              <a:gd name="T58" fmla="*/ 1264 w 2030"/>
              <a:gd name="T59" fmla="*/ 393 h 3296"/>
              <a:gd name="T60" fmla="*/ 200 w 2030"/>
              <a:gd name="T61" fmla="*/ 210 h 3296"/>
              <a:gd name="T62" fmla="*/ 764 w 2030"/>
              <a:gd name="T63" fmla="*/ 722 h 3296"/>
              <a:gd name="T64" fmla="*/ 1090 w 2030"/>
              <a:gd name="T65" fmla="*/ 713 h 3296"/>
              <a:gd name="T66" fmla="*/ 1160 w 2030"/>
              <a:gd name="T67" fmla="*/ 2018 h 3296"/>
              <a:gd name="T68" fmla="*/ 1025 w 2030"/>
              <a:gd name="T69" fmla="*/ 2033 h 3296"/>
              <a:gd name="T70" fmla="*/ 566 w 2030"/>
              <a:gd name="T71" fmla="*/ 2863 h 3296"/>
              <a:gd name="T72" fmla="*/ 598 w 2030"/>
              <a:gd name="T73" fmla="*/ 2881 h 3296"/>
              <a:gd name="T74" fmla="*/ 1202 w 2030"/>
              <a:gd name="T75" fmla="*/ 1394 h 3296"/>
              <a:gd name="T76" fmla="*/ 919 w 2030"/>
              <a:gd name="T77" fmla="*/ 1621 h 3296"/>
              <a:gd name="T78" fmla="*/ 948 w 2030"/>
              <a:gd name="T79" fmla="*/ 1815 h 3296"/>
              <a:gd name="T80" fmla="*/ 861 w 2030"/>
              <a:gd name="T81" fmla="*/ 1907 h 3296"/>
              <a:gd name="T82" fmla="*/ 798 w 2030"/>
              <a:gd name="T83" fmla="*/ 2074 h 3296"/>
              <a:gd name="T84" fmla="*/ 1151 w 2030"/>
              <a:gd name="T85" fmla="*/ 1488 h 3296"/>
              <a:gd name="T86" fmla="*/ 852 w 2030"/>
              <a:gd name="T87" fmla="*/ 1803 h 3296"/>
              <a:gd name="T88" fmla="*/ 1101 w 2030"/>
              <a:gd name="T89" fmla="*/ 1959 h 3296"/>
              <a:gd name="T90" fmla="*/ 872 w 2030"/>
              <a:gd name="T91" fmla="*/ 1258 h 3296"/>
              <a:gd name="T92" fmla="*/ 585 w 2030"/>
              <a:gd name="T93" fmla="*/ 2491 h 3296"/>
              <a:gd name="T94" fmla="*/ 1125 w 2030"/>
              <a:gd name="T95" fmla="*/ 2542 h 3296"/>
              <a:gd name="T96" fmla="*/ 1317 w 2030"/>
              <a:gd name="T97" fmla="*/ 1997 h 3296"/>
              <a:gd name="T98" fmla="*/ 1527 w 2030"/>
              <a:gd name="T99" fmla="*/ 747 h 3296"/>
              <a:gd name="T100" fmla="*/ 93 w 2030"/>
              <a:gd name="T101" fmla="*/ 190 h 3296"/>
              <a:gd name="T102" fmla="*/ 856 w 2030"/>
              <a:gd name="T103" fmla="*/ 1268 h 3296"/>
              <a:gd name="T104" fmla="*/ 646 w 2030"/>
              <a:gd name="T105" fmla="*/ 2147 h 3296"/>
              <a:gd name="T106" fmla="*/ 370 w 2030"/>
              <a:gd name="T107" fmla="*/ 2841 h 3296"/>
              <a:gd name="T108" fmla="*/ 701 w 2030"/>
              <a:gd name="T109" fmla="*/ 2882 h 3296"/>
              <a:gd name="T110" fmla="*/ 1488 w 2030"/>
              <a:gd name="T111" fmla="*/ 2851 h 3296"/>
              <a:gd name="T112" fmla="*/ 1376 w 2030"/>
              <a:gd name="T113" fmla="*/ 2791 h 3296"/>
              <a:gd name="T114" fmla="*/ 1472 w 2030"/>
              <a:gd name="T115" fmla="*/ 961 h 3296"/>
              <a:gd name="T116" fmla="*/ 2018 w 2030"/>
              <a:gd name="T117" fmla="*/ 1055 h 3296"/>
              <a:gd name="T118" fmla="*/ 1275 w 2030"/>
              <a:gd name="T119" fmla="*/ 838 h 3296"/>
              <a:gd name="T120" fmla="*/ 720 w 2030"/>
              <a:gd name="T121" fmla="*/ 181 h 3296"/>
              <a:gd name="T122" fmla="*/ 1397 w 2030"/>
              <a:gd name="T123" fmla="*/ 2225 h 3296"/>
              <a:gd name="T124" fmla="*/ 1149 w 2030"/>
              <a:gd name="T125" fmla="*/ 2715 h 32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030" h="3296">
                <a:moveTo>
                  <a:pt x="756" y="3121"/>
                </a:moveTo>
                <a:cubicBezTo>
                  <a:pt x="756" y="3121"/>
                  <a:pt x="756" y="3121"/>
                  <a:pt x="756" y="3121"/>
                </a:cubicBezTo>
                <a:cubicBezTo>
                  <a:pt x="756" y="3121"/>
                  <a:pt x="756" y="3121"/>
                  <a:pt x="756" y="3121"/>
                </a:cubicBezTo>
                <a:cubicBezTo>
                  <a:pt x="756" y="3121"/>
                  <a:pt x="756" y="3121"/>
                  <a:pt x="756" y="3121"/>
                </a:cubicBezTo>
                <a:cubicBezTo>
                  <a:pt x="756" y="3121"/>
                  <a:pt x="756" y="3121"/>
                  <a:pt x="756" y="3121"/>
                </a:cubicBezTo>
                <a:cubicBezTo>
                  <a:pt x="756" y="3121"/>
                  <a:pt x="756" y="3121"/>
                  <a:pt x="756" y="3120"/>
                </a:cubicBezTo>
                <a:cubicBezTo>
                  <a:pt x="756" y="3120"/>
                  <a:pt x="756" y="3120"/>
                  <a:pt x="756" y="3120"/>
                </a:cubicBezTo>
                <a:cubicBezTo>
                  <a:pt x="755" y="3120"/>
                  <a:pt x="755" y="3120"/>
                  <a:pt x="755" y="3120"/>
                </a:cubicBezTo>
                <a:cubicBezTo>
                  <a:pt x="755" y="3120"/>
                  <a:pt x="755" y="3120"/>
                  <a:pt x="755" y="3120"/>
                </a:cubicBezTo>
                <a:cubicBezTo>
                  <a:pt x="755" y="3120"/>
                  <a:pt x="755" y="3120"/>
                  <a:pt x="755" y="3120"/>
                </a:cubicBezTo>
                <a:cubicBezTo>
                  <a:pt x="755" y="3120"/>
                  <a:pt x="755" y="3120"/>
                  <a:pt x="755" y="3120"/>
                </a:cubicBezTo>
                <a:cubicBezTo>
                  <a:pt x="755" y="3120"/>
                  <a:pt x="755" y="3120"/>
                  <a:pt x="755" y="3120"/>
                </a:cubicBezTo>
                <a:cubicBezTo>
                  <a:pt x="583" y="3087"/>
                  <a:pt x="583" y="3087"/>
                  <a:pt x="583" y="3087"/>
                </a:cubicBezTo>
                <a:cubicBezTo>
                  <a:pt x="583" y="3087"/>
                  <a:pt x="583" y="3087"/>
                  <a:pt x="583" y="3087"/>
                </a:cubicBezTo>
                <a:cubicBezTo>
                  <a:pt x="583" y="3087"/>
                  <a:pt x="583" y="3087"/>
                  <a:pt x="583" y="3087"/>
                </a:cubicBezTo>
                <a:cubicBezTo>
                  <a:pt x="583" y="3087"/>
                  <a:pt x="583" y="3087"/>
                  <a:pt x="583" y="3087"/>
                </a:cubicBezTo>
                <a:cubicBezTo>
                  <a:pt x="583" y="3087"/>
                  <a:pt x="583" y="3087"/>
                  <a:pt x="583" y="3087"/>
                </a:cubicBezTo>
                <a:cubicBezTo>
                  <a:pt x="582" y="3087"/>
                  <a:pt x="582" y="3087"/>
                  <a:pt x="582" y="3087"/>
                </a:cubicBezTo>
                <a:cubicBezTo>
                  <a:pt x="582" y="3087"/>
                  <a:pt x="582" y="3087"/>
                  <a:pt x="582" y="3087"/>
                </a:cubicBezTo>
                <a:cubicBezTo>
                  <a:pt x="582" y="3087"/>
                  <a:pt x="582" y="3087"/>
                  <a:pt x="582" y="3088"/>
                </a:cubicBezTo>
                <a:cubicBezTo>
                  <a:pt x="582" y="3088"/>
                  <a:pt x="581" y="3088"/>
                  <a:pt x="581" y="3088"/>
                </a:cubicBezTo>
                <a:cubicBezTo>
                  <a:pt x="581" y="3088"/>
                  <a:pt x="581" y="3088"/>
                  <a:pt x="581" y="3088"/>
                </a:cubicBezTo>
                <a:cubicBezTo>
                  <a:pt x="581" y="3088"/>
                  <a:pt x="581" y="3088"/>
                  <a:pt x="581" y="3088"/>
                </a:cubicBezTo>
                <a:cubicBezTo>
                  <a:pt x="581" y="3088"/>
                  <a:pt x="581" y="3088"/>
                  <a:pt x="581" y="3088"/>
                </a:cubicBezTo>
                <a:cubicBezTo>
                  <a:pt x="579" y="3095"/>
                  <a:pt x="579" y="3095"/>
                  <a:pt x="579" y="3095"/>
                </a:cubicBezTo>
                <a:cubicBezTo>
                  <a:pt x="579" y="3095"/>
                  <a:pt x="579" y="3095"/>
                  <a:pt x="579" y="3095"/>
                </a:cubicBezTo>
                <a:cubicBezTo>
                  <a:pt x="579" y="3096"/>
                  <a:pt x="579" y="3096"/>
                  <a:pt x="579" y="3096"/>
                </a:cubicBezTo>
                <a:cubicBezTo>
                  <a:pt x="579" y="3096"/>
                  <a:pt x="580" y="3096"/>
                  <a:pt x="580" y="3096"/>
                </a:cubicBezTo>
                <a:cubicBezTo>
                  <a:pt x="580" y="3096"/>
                  <a:pt x="580" y="3096"/>
                  <a:pt x="580" y="3096"/>
                </a:cubicBezTo>
                <a:cubicBezTo>
                  <a:pt x="666" y="3296"/>
                  <a:pt x="666" y="3296"/>
                  <a:pt x="666" y="3296"/>
                </a:cubicBezTo>
                <a:cubicBezTo>
                  <a:pt x="669" y="3296"/>
                  <a:pt x="669" y="3296"/>
                  <a:pt x="669" y="3296"/>
                </a:cubicBezTo>
                <a:cubicBezTo>
                  <a:pt x="756" y="3122"/>
                  <a:pt x="756" y="3122"/>
                  <a:pt x="756" y="3122"/>
                </a:cubicBezTo>
                <a:cubicBezTo>
                  <a:pt x="756" y="3122"/>
                  <a:pt x="756" y="3122"/>
                  <a:pt x="756" y="3121"/>
                </a:cubicBezTo>
                <a:close/>
                <a:moveTo>
                  <a:pt x="668" y="3293"/>
                </a:moveTo>
                <a:cubicBezTo>
                  <a:pt x="582" y="3095"/>
                  <a:pt x="582" y="3095"/>
                  <a:pt x="582" y="3095"/>
                </a:cubicBezTo>
                <a:cubicBezTo>
                  <a:pt x="583" y="3090"/>
                  <a:pt x="583" y="3090"/>
                  <a:pt x="583" y="3090"/>
                </a:cubicBezTo>
                <a:cubicBezTo>
                  <a:pt x="752" y="3122"/>
                  <a:pt x="752" y="3122"/>
                  <a:pt x="752" y="3122"/>
                </a:cubicBezTo>
                <a:lnTo>
                  <a:pt x="668" y="3293"/>
                </a:lnTo>
                <a:close/>
                <a:moveTo>
                  <a:pt x="1148" y="3003"/>
                </a:moveTo>
                <a:cubicBezTo>
                  <a:pt x="1148" y="3003"/>
                  <a:pt x="1148" y="3003"/>
                  <a:pt x="1148" y="3003"/>
                </a:cubicBezTo>
                <a:cubicBezTo>
                  <a:pt x="1148" y="3003"/>
                  <a:pt x="1148" y="3003"/>
                  <a:pt x="1148" y="3003"/>
                </a:cubicBezTo>
                <a:cubicBezTo>
                  <a:pt x="1148" y="3003"/>
                  <a:pt x="1148" y="3003"/>
                  <a:pt x="1148" y="3003"/>
                </a:cubicBezTo>
                <a:cubicBezTo>
                  <a:pt x="1148" y="3003"/>
                  <a:pt x="1148" y="3003"/>
                  <a:pt x="1148" y="3003"/>
                </a:cubicBezTo>
                <a:cubicBezTo>
                  <a:pt x="1148" y="3003"/>
                  <a:pt x="1148" y="3002"/>
                  <a:pt x="1148" y="3002"/>
                </a:cubicBezTo>
                <a:cubicBezTo>
                  <a:pt x="1148" y="3002"/>
                  <a:pt x="1148" y="3002"/>
                  <a:pt x="1148" y="3002"/>
                </a:cubicBezTo>
                <a:cubicBezTo>
                  <a:pt x="1148" y="3002"/>
                  <a:pt x="1147" y="3002"/>
                  <a:pt x="1147" y="3002"/>
                </a:cubicBezTo>
                <a:cubicBezTo>
                  <a:pt x="1147" y="3002"/>
                  <a:pt x="1147" y="3002"/>
                  <a:pt x="1147" y="3002"/>
                </a:cubicBezTo>
                <a:cubicBezTo>
                  <a:pt x="1147" y="3002"/>
                  <a:pt x="1147" y="3002"/>
                  <a:pt x="1147" y="3002"/>
                </a:cubicBezTo>
                <a:cubicBezTo>
                  <a:pt x="1147" y="3002"/>
                  <a:pt x="1147" y="3002"/>
                  <a:pt x="1147" y="3002"/>
                </a:cubicBezTo>
                <a:cubicBezTo>
                  <a:pt x="1147" y="3002"/>
                  <a:pt x="1147" y="3002"/>
                  <a:pt x="1147" y="3002"/>
                </a:cubicBezTo>
                <a:cubicBezTo>
                  <a:pt x="1147" y="3002"/>
                  <a:pt x="1146" y="3002"/>
                  <a:pt x="1146" y="3002"/>
                </a:cubicBezTo>
                <a:cubicBezTo>
                  <a:pt x="1146" y="3002"/>
                  <a:pt x="1146" y="3002"/>
                  <a:pt x="1146" y="3002"/>
                </a:cubicBezTo>
                <a:cubicBezTo>
                  <a:pt x="1146" y="3002"/>
                  <a:pt x="1146" y="3002"/>
                  <a:pt x="1146" y="3002"/>
                </a:cubicBezTo>
                <a:cubicBezTo>
                  <a:pt x="925" y="3138"/>
                  <a:pt x="925" y="3138"/>
                  <a:pt x="925" y="3138"/>
                </a:cubicBezTo>
                <a:cubicBezTo>
                  <a:pt x="925" y="3138"/>
                  <a:pt x="925" y="3138"/>
                  <a:pt x="925" y="3138"/>
                </a:cubicBezTo>
                <a:cubicBezTo>
                  <a:pt x="925" y="3138"/>
                  <a:pt x="924" y="3139"/>
                  <a:pt x="924" y="3139"/>
                </a:cubicBezTo>
                <a:cubicBezTo>
                  <a:pt x="924" y="3139"/>
                  <a:pt x="924" y="3139"/>
                  <a:pt x="924" y="3139"/>
                </a:cubicBezTo>
                <a:cubicBezTo>
                  <a:pt x="924" y="3139"/>
                  <a:pt x="924" y="3139"/>
                  <a:pt x="924" y="3139"/>
                </a:cubicBezTo>
                <a:cubicBezTo>
                  <a:pt x="924" y="3139"/>
                  <a:pt x="924" y="3139"/>
                  <a:pt x="924" y="3139"/>
                </a:cubicBezTo>
                <a:cubicBezTo>
                  <a:pt x="924" y="3139"/>
                  <a:pt x="924" y="3139"/>
                  <a:pt x="924" y="3139"/>
                </a:cubicBezTo>
                <a:cubicBezTo>
                  <a:pt x="924" y="3139"/>
                  <a:pt x="924" y="3139"/>
                  <a:pt x="924" y="3139"/>
                </a:cubicBezTo>
                <a:cubicBezTo>
                  <a:pt x="924" y="3140"/>
                  <a:pt x="924" y="3140"/>
                  <a:pt x="924" y="3140"/>
                </a:cubicBezTo>
                <a:cubicBezTo>
                  <a:pt x="924" y="3140"/>
                  <a:pt x="924" y="3140"/>
                  <a:pt x="924" y="3140"/>
                </a:cubicBezTo>
                <a:cubicBezTo>
                  <a:pt x="924" y="3140"/>
                  <a:pt x="924" y="3140"/>
                  <a:pt x="924" y="3140"/>
                </a:cubicBezTo>
                <a:cubicBezTo>
                  <a:pt x="924" y="3140"/>
                  <a:pt x="924" y="3140"/>
                  <a:pt x="924" y="3140"/>
                </a:cubicBezTo>
                <a:cubicBezTo>
                  <a:pt x="924" y="3140"/>
                  <a:pt x="925" y="3141"/>
                  <a:pt x="925" y="3141"/>
                </a:cubicBezTo>
                <a:cubicBezTo>
                  <a:pt x="925" y="3141"/>
                  <a:pt x="925" y="3141"/>
                  <a:pt x="925" y="3141"/>
                </a:cubicBezTo>
                <a:cubicBezTo>
                  <a:pt x="925" y="3141"/>
                  <a:pt x="925" y="3141"/>
                  <a:pt x="925" y="3141"/>
                </a:cubicBezTo>
                <a:cubicBezTo>
                  <a:pt x="1153" y="3184"/>
                  <a:pt x="1153" y="3184"/>
                  <a:pt x="1153" y="3184"/>
                </a:cubicBezTo>
                <a:cubicBezTo>
                  <a:pt x="1153" y="3184"/>
                  <a:pt x="1153" y="3184"/>
                  <a:pt x="1153" y="3184"/>
                </a:cubicBezTo>
                <a:cubicBezTo>
                  <a:pt x="1153" y="3184"/>
                  <a:pt x="1153" y="3184"/>
                  <a:pt x="1153" y="3184"/>
                </a:cubicBezTo>
                <a:cubicBezTo>
                  <a:pt x="1153" y="3184"/>
                  <a:pt x="1153" y="3184"/>
                  <a:pt x="1153" y="3184"/>
                </a:cubicBezTo>
                <a:cubicBezTo>
                  <a:pt x="1154" y="3184"/>
                  <a:pt x="1154" y="3184"/>
                  <a:pt x="1154" y="3184"/>
                </a:cubicBezTo>
                <a:cubicBezTo>
                  <a:pt x="1154" y="3184"/>
                  <a:pt x="1154" y="3184"/>
                  <a:pt x="1154" y="3184"/>
                </a:cubicBezTo>
                <a:cubicBezTo>
                  <a:pt x="1154" y="3184"/>
                  <a:pt x="1155" y="3183"/>
                  <a:pt x="1155" y="3183"/>
                </a:cubicBezTo>
                <a:cubicBezTo>
                  <a:pt x="1155" y="3183"/>
                  <a:pt x="1155" y="3183"/>
                  <a:pt x="1155" y="3183"/>
                </a:cubicBezTo>
                <a:cubicBezTo>
                  <a:pt x="1155" y="3183"/>
                  <a:pt x="1155" y="3183"/>
                  <a:pt x="1155" y="3183"/>
                </a:cubicBezTo>
                <a:cubicBezTo>
                  <a:pt x="1155" y="3183"/>
                  <a:pt x="1155" y="3183"/>
                  <a:pt x="1155" y="3183"/>
                </a:cubicBezTo>
                <a:lnTo>
                  <a:pt x="1148" y="3003"/>
                </a:lnTo>
                <a:close/>
                <a:moveTo>
                  <a:pt x="929" y="3139"/>
                </a:moveTo>
                <a:cubicBezTo>
                  <a:pt x="1145" y="3006"/>
                  <a:pt x="1145" y="3006"/>
                  <a:pt x="1145" y="3006"/>
                </a:cubicBezTo>
                <a:cubicBezTo>
                  <a:pt x="1152" y="3181"/>
                  <a:pt x="1152" y="3181"/>
                  <a:pt x="1152" y="3181"/>
                </a:cubicBezTo>
                <a:lnTo>
                  <a:pt x="929" y="3139"/>
                </a:lnTo>
                <a:close/>
                <a:moveTo>
                  <a:pt x="1169" y="3181"/>
                </a:moveTo>
                <a:cubicBezTo>
                  <a:pt x="1170" y="3181"/>
                  <a:pt x="1169" y="3182"/>
                  <a:pt x="1170" y="3182"/>
                </a:cubicBezTo>
                <a:cubicBezTo>
                  <a:pt x="1170" y="3182"/>
                  <a:pt x="1170" y="3182"/>
                  <a:pt x="1170" y="3182"/>
                </a:cubicBezTo>
                <a:cubicBezTo>
                  <a:pt x="1170" y="3182"/>
                  <a:pt x="1170" y="3182"/>
                  <a:pt x="1170" y="3182"/>
                </a:cubicBezTo>
                <a:cubicBezTo>
                  <a:pt x="1170" y="3182"/>
                  <a:pt x="1170" y="3182"/>
                  <a:pt x="1171" y="3182"/>
                </a:cubicBezTo>
                <a:cubicBezTo>
                  <a:pt x="1171" y="3182"/>
                  <a:pt x="1171" y="3182"/>
                  <a:pt x="1171" y="3182"/>
                </a:cubicBezTo>
                <a:cubicBezTo>
                  <a:pt x="1171" y="3182"/>
                  <a:pt x="1171" y="3182"/>
                  <a:pt x="1171" y="3182"/>
                </a:cubicBezTo>
                <a:cubicBezTo>
                  <a:pt x="1171" y="3182"/>
                  <a:pt x="1171" y="3182"/>
                  <a:pt x="1171" y="3182"/>
                </a:cubicBezTo>
                <a:cubicBezTo>
                  <a:pt x="1171" y="3182"/>
                  <a:pt x="1172" y="3182"/>
                  <a:pt x="1172" y="3182"/>
                </a:cubicBezTo>
                <a:cubicBezTo>
                  <a:pt x="1280" y="3101"/>
                  <a:pt x="1280" y="3101"/>
                  <a:pt x="1280" y="3101"/>
                </a:cubicBezTo>
                <a:cubicBezTo>
                  <a:pt x="1280" y="3101"/>
                  <a:pt x="1280" y="3101"/>
                  <a:pt x="1280" y="3101"/>
                </a:cubicBezTo>
                <a:cubicBezTo>
                  <a:pt x="1280" y="3101"/>
                  <a:pt x="1280" y="3101"/>
                  <a:pt x="1280" y="3101"/>
                </a:cubicBezTo>
                <a:cubicBezTo>
                  <a:pt x="1280" y="3101"/>
                  <a:pt x="1280" y="3101"/>
                  <a:pt x="1280" y="3101"/>
                </a:cubicBezTo>
                <a:cubicBezTo>
                  <a:pt x="1281" y="3101"/>
                  <a:pt x="1281" y="3101"/>
                  <a:pt x="1281" y="3100"/>
                </a:cubicBezTo>
                <a:cubicBezTo>
                  <a:pt x="1281" y="3100"/>
                  <a:pt x="1281" y="3100"/>
                  <a:pt x="1281" y="3100"/>
                </a:cubicBezTo>
                <a:cubicBezTo>
                  <a:pt x="1280" y="3100"/>
                  <a:pt x="1281" y="3100"/>
                  <a:pt x="1280" y="3099"/>
                </a:cubicBezTo>
                <a:cubicBezTo>
                  <a:pt x="1280" y="3099"/>
                  <a:pt x="1280" y="3099"/>
                  <a:pt x="1280" y="3099"/>
                </a:cubicBezTo>
                <a:cubicBezTo>
                  <a:pt x="1280" y="3099"/>
                  <a:pt x="1280" y="3099"/>
                  <a:pt x="1280" y="3099"/>
                </a:cubicBezTo>
                <a:cubicBezTo>
                  <a:pt x="1165" y="3000"/>
                  <a:pt x="1165" y="3000"/>
                  <a:pt x="1165" y="3000"/>
                </a:cubicBezTo>
                <a:cubicBezTo>
                  <a:pt x="1165" y="3000"/>
                  <a:pt x="1165" y="3000"/>
                  <a:pt x="1165" y="3000"/>
                </a:cubicBezTo>
                <a:cubicBezTo>
                  <a:pt x="1165" y="3000"/>
                  <a:pt x="1164" y="3000"/>
                  <a:pt x="1164" y="3000"/>
                </a:cubicBezTo>
                <a:cubicBezTo>
                  <a:pt x="1164" y="3000"/>
                  <a:pt x="1164" y="3000"/>
                  <a:pt x="1164" y="3000"/>
                </a:cubicBezTo>
                <a:cubicBezTo>
                  <a:pt x="1164" y="3000"/>
                  <a:pt x="1164" y="3000"/>
                  <a:pt x="1164" y="3000"/>
                </a:cubicBezTo>
                <a:cubicBezTo>
                  <a:pt x="1163" y="3000"/>
                  <a:pt x="1163" y="3000"/>
                  <a:pt x="1163" y="3000"/>
                </a:cubicBezTo>
                <a:cubicBezTo>
                  <a:pt x="1163" y="3000"/>
                  <a:pt x="1163" y="3000"/>
                  <a:pt x="1163" y="3000"/>
                </a:cubicBezTo>
                <a:cubicBezTo>
                  <a:pt x="1163" y="3000"/>
                  <a:pt x="1163" y="3000"/>
                  <a:pt x="1163" y="3000"/>
                </a:cubicBezTo>
                <a:cubicBezTo>
                  <a:pt x="1163" y="3001"/>
                  <a:pt x="1163" y="3001"/>
                  <a:pt x="1163" y="3001"/>
                </a:cubicBezTo>
                <a:cubicBezTo>
                  <a:pt x="1169" y="3181"/>
                  <a:pt x="1169" y="3181"/>
                  <a:pt x="1169" y="3181"/>
                </a:cubicBezTo>
                <a:cubicBezTo>
                  <a:pt x="1169" y="3181"/>
                  <a:pt x="1169" y="3181"/>
                  <a:pt x="1169" y="3181"/>
                </a:cubicBezTo>
                <a:close/>
                <a:moveTo>
                  <a:pt x="1277" y="3100"/>
                </a:moveTo>
                <a:cubicBezTo>
                  <a:pt x="1172" y="3178"/>
                  <a:pt x="1172" y="3178"/>
                  <a:pt x="1172" y="3178"/>
                </a:cubicBezTo>
                <a:cubicBezTo>
                  <a:pt x="1165" y="3005"/>
                  <a:pt x="1165" y="3005"/>
                  <a:pt x="1165" y="3005"/>
                </a:cubicBezTo>
                <a:lnTo>
                  <a:pt x="1277" y="3100"/>
                </a:lnTo>
                <a:close/>
                <a:moveTo>
                  <a:pt x="1141" y="2801"/>
                </a:moveTo>
                <a:cubicBezTo>
                  <a:pt x="1140" y="2801"/>
                  <a:pt x="1140" y="2801"/>
                  <a:pt x="1140" y="2800"/>
                </a:cubicBezTo>
                <a:cubicBezTo>
                  <a:pt x="1140" y="2800"/>
                  <a:pt x="1140" y="2800"/>
                  <a:pt x="1140" y="2800"/>
                </a:cubicBezTo>
                <a:cubicBezTo>
                  <a:pt x="1140" y="2800"/>
                  <a:pt x="1139" y="2800"/>
                  <a:pt x="1139" y="2800"/>
                </a:cubicBezTo>
                <a:cubicBezTo>
                  <a:pt x="1139" y="2800"/>
                  <a:pt x="1139" y="2800"/>
                  <a:pt x="1139" y="2800"/>
                </a:cubicBezTo>
                <a:cubicBezTo>
                  <a:pt x="876" y="2923"/>
                  <a:pt x="876" y="2923"/>
                  <a:pt x="876" y="2923"/>
                </a:cubicBezTo>
                <a:cubicBezTo>
                  <a:pt x="876" y="2923"/>
                  <a:pt x="876" y="2923"/>
                  <a:pt x="875" y="2923"/>
                </a:cubicBezTo>
                <a:cubicBezTo>
                  <a:pt x="875" y="2923"/>
                  <a:pt x="875" y="2923"/>
                  <a:pt x="875" y="2923"/>
                </a:cubicBezTo>
                <a:cubicBezTo>
                  <a:pt x="875" y="2923"/>
                  <a:pt x="875" y="2923"/>
                  <a:pt x="875" y="2924"/>
                </a:cubicBezTo>
                <a:cubicBezTo>
                  <a:pt x="875" y="2924"/>
                  <a:pt x="875" y="2924"/>
                  <a:pt x="875" y="2924"/>
                </a:cubicBezTo>
                <a:cubicBezTo>
                  <a:pt x="875" y="2924"/>
                  <a:pt x="875" y="2924"/>
                  <a:pt x="875" y="2924"/>
                </a:cubicBezTo>
                <a:cubicBezTo>
                  <a:pt x="875" y="2924"/>
                  <a:pt x="875" y="2924"/>
                  <a:pt x="875" y="2924"/>
                </a:cubicBezTo>
                <a:cubicBezTo>
                  <a:pt x="875" y="2924"/>
                  <a:pt x="875" y="2924"/>
                  <a:pt x="875" y="2924"/>
                </a:cubicBezTo>
                <a:cubicBezTo>
                  <a:pt x="875" y="2924"/>
                  <a:pt x="875" y="2924"/>
                  <a:pt x="875" y="2925"/>
                </a:cubicBezTo>
                <a:cubicBezTo>
                  <a:pt x="875" y="2925"/>
                  <a:pt x="875" y="2925"/>
                  <a:pt x="875" y="2925"/>
                </a:cubicBezTo>
                <a:cubicBezTo>
                  <a:pt x="875" y="2925"/>
                  <a:pt x="875" y="2925"/>
                  <a:pt x="875" y="2925"/>
                </a:cubicBezTo>
                <a:cubicBezTo>
                  <a:pt x="875" y="2925"/>
                  <a:pt x="875" y="2925"/>
                  <a:pt x="875" y="2925"/>
                </a:cubicBezTo>
                <a:cubicBezTo>
                  <a:pt x="875" y="2925"/>
                  <a:pt x="875" y="2925"/>
                  <a:pt x="875" y="2926"/>
                </a:cubicBezTo>
                <a:cubicBezTo>
                  <a:pt x="875" y="2926"/>
                  <a:pt x="875" y="2926"/>
                  <a:pt x="875" y="2926"/>
                </a:cubicBezTo>
                <a:cubicBezTo>
                  <a:pt x="876" y="2926"/>
                  <a:pt x="876" y="2926"/>
                  <a:pt x="876" y="2926"/>
                </a:cubicBezTo>
                <a:cubicBezTo>
                  <a:pt x="1146" y="2980"/>
                  <a:pt x="1146" y="2980"/>
                  <a:pt x="1146" y="2980"/>
                </a:cubicBezTo>
                <a:cubicBezTo>
                  <a:pt x="1146" y="2980"/>
                  <a:pt x="1146" y="2980"/>
                  <a:pt x="1146" y="2980"/>
                </a:cubicBezTo>
                <a:cubicBezTo>
                  <a:pt x="1146" y="2980"/>
                  <a:pt x="1146" y="2980"/>
                  <a:pt x="1146" y="2980"/>
                </a:cubicBezTo>
                <a:cubicBezTo>
                  <a:pt x="1146" y="2980"/>
                  <a:pt x="1146" y="2980"/>
                  <a:pt x="1146" y="2980"/>
                </a:cubicBezTo>
                <a:cubicBezTo>
                  <a:pt x="1146" y="2980"/>
                  <a:pt x="1146" y="2980"/>
                  <a:pt x="1147" y="2980"/>
                </a:cubicBezTo>
                <a:cubicBezTo>
                  <a:pt x="1147" y="2980"/>
                  <a:pt x="1147" y="2980"/>
                  <a:pt x="1147" y="2980"/>
                </a:cubicBezTo>
                <a:cubicBezTo>
                  <a:pt x="1147" y="2980"/>
                  <a:pt x="1147" y="2979"/>
                  <a:pt x="1147" y="2979"/>
                </a:cubicBezTo>
                <a:cubicBezTo>
                  <a:pt x="1147" y="2979"/>
                  <a:pt x="1147" y="2979"/>
                  <a:pt x="1147" y="2979"/>
                </a:cubicBezTo>
                <a:cubicBezTo>
                  <a:pt x="1147" y="2979"/>
                  <a:pt x="1147" y="2979"/>
                  <a:pt x="1147" y="2979"/>
                </a:cubicBezTo>
                <a:cubicBezTo>
                  <a:pt x="1147" y="2979"/>
                  <a:pt x="1147" y="2979"/>
                  <a:pt x="1147" y="2979"/>
                </a:cubicBezTo>
                <a:cubicBezTo>
                  <a:pt x="1141" y="2802"/>
                  <a:pt x="1141" y="2802"/>
                  <a:pt x="1141" y="2802"/>
                </a:cubicBezTo>
                <a:cubicBezTo>
                  <a:pt x="1141" y="2801"/>
                  <a:pt x="1141" y="2801"/>
                  <a:pt x="1141" y="2801"/>
                </a:cubicBezTo>
                <a:close/>
                <a:moveTo>
                  <a:pt x="881" y="2924"/>
                </a:moveTo>
                <a:cubicBezTo>
                  <a:pt x="1138" y="2804"/>
                  <a:pt x="1138" y="2804"/>
                  <a:pt x="1138" y="2804"/>
                </a:cubicBezTo>
                <a:cubicBezTo>
                  <a:pt x="1144" y="2977"/>
                  <a:pt x="1144" y="2977"/>
                  <a:pt x="1144" y="2977"/>
                </a:cubicBezTo>
                <a:lnTo>
                  <a:pt x="881" y="2924"/>
                </a:lnTo>
                <a:close/>
                <a:moveTo>
                  <a:pt x="1155" y="3210"/>
                </a:moveTo>
                <a:cubicBezTo>
                  <a:pt x="1155" y="3210"/>
                  <a:pt x="1155" y="3210"/>
                  <a:pt x="1155" y="3210"/>
                </a:cubicBezTo>
                <a:cubicBezTo>
                  <a:pt x="1155" y="3210"/>
                  <a:pt x="1155" y="3210"/>
                  <a:pt x="1155" y="3210"/>
                </a:cubicBezTo>
                <a:cubicBezTo>
                  <a:pt x="1155" y="3210"/>
                  <a:pt x="1155" y="3210"/>
                  <a:pt x="1155" y="3210"/>
                </a:cubicBezTo>
                <a:cubicBezTo>
                  <a:pt x="1154" y="3210"/>
                  <a:pt x="1154" y="3209"/>
                  <a:pt x="1154" y="3209"/>
                </a:cubicBezTo>
                <a:cubicBezTo>
                  <a:pt x="1154" y="3209"/>
                  <a:pt x="1154" y="3209"/>
                  <a:pt x="1154" y="3209"/>
                </a:cubicBezTo>
                <a:cubicBezTo>
                  <a:pt x="1154" y="3209"/>
                  <a:pt x="1154" y="3210"/>
                  <a:pt x="1154" y="3210"/>
                </a:cubicBezTo>
                <a:cubicBezTo>
                  <a:pt x="1153" y="3210"/>
                  <a:pt x="1153" y="3210"/>
                  <a:pt x="1153" y="3210"/>
                </a:cubicBezTo>
                <a:cubicBezTo>
                  <a:pt x="1051" y="3295"/>
                  <a:pt x="1051" y="3295"/>
                  <a:pt x="1051" y="3295"/>
                </a:cubicBezTo>
                <a:cubicBezTo>
                  <a:pt x="1050" y="3295"/>
                  <a:pt x="1050" y="3296"/>
                  <a:pt x="1050" y="3296"/>
                </a:cubicBezTo>
                <a:cubicBezTo>
                  <a:pt x="1054" y="3296"/>
                  <a:pt x="1054" y="3296"/>
                  <a:pt x="1054" y="3296"/>
                </a:cubicBezTo>
                <a:cubicBezTo>
                  <a:pt x="1153" y="3214"/>
                  <a:pt x="1153" y="3214"/>
                  <a:pt x="1153" y="3214"/>
                </a:cubicBezTo>
                <a:cubicBezTo>
                  <a:pt x="1156" y="3296"/>
                  <a:pt x="1156" y="3296"/>
                  <a:pt x="1156" y="3296"/>
                </a:cubicBezTo>
                <a:cubicBezTo>
                  <a:pt x="1159" y="3296"/>
                  <a:pt x="1159" y="3296"/>
                  <a:pt x="1159" y="3296"/>
                </a:cubicBezTo>
                <a:cubicBezTo>
                  <a:pt x="1159" y="3296"/>
                  <a:pt x="1159" y="3296"/>
                  <a:pt x="1159" y="3296"/>
                </a:cubicBezTo>
                <a:cubicBezTo>
                  <a:pt x="1156" y="3211"/>
                  <a:pt x="1156" y="3211"/>
                  <a:pt x="1156" y="3211"/>
                </a:cubicBezTo>
                <a:cubicBezTo>
                  <a:pt x="1156" y="3211"/>
                  <a:pt x="1156" y="3210"/>
                  <a:pt x="1155" y="3210"/>
                </a:cubicBezTo>
                <a:close/>
                <a:moveTo>
                  <a:pt x="871" y="2936"/>
                </a:moveTo>
                <a:cubicBezTo>
                  <a:pt x="870" y="2936"/>
                  <a:pt x="870" y="2936"/>
                  <a:pt x="870" y="2936"/>
                </a:cubicBezTo>
                <a:cubicBezTo>
                  <a:pt x="870" y="2936"/>
                  <a:pt x="870" y="2936"/>
                  <a:pt x="870" y="2936"/>
                </a:cubicBezTo>
                <a:cubicBezTo>
                  <a:pt x="870" y="2936"/>
                  <a:pt x="870" y="2936"/>
                  <a:pt x="870" y="2936"/>
                </a:cubicBezTo>
                <a:cubicBezTo>
                  <a:pt x="870" y="2936"/>
                  <a:pt x="870" y="2936"/>
                  <a:pt x="870" y="2936"/>
                </a:cubicBezTo>
                <a:cubicBezTo>
                  <a:pt x="870" y="2936"/>
                  <a:pt x="870" y="2936"/>
                  <a:pt x="870" y="2936"/>
                </a:cubicBezTo>
                <a:cubicBezTo>
                  <a:pt x="869" y="2936"/>
                  <a:pt x="869" y="2936"/>
                  <a:pt x="869" y="2936"/>
                </a:cubicBezTo>
                <a:cubicBezTo>
                  <a:pt x="869" y="2936"/>
                  <a:pt x="869" y="2936"/>
                  <a:pt x="869" y="2936"/>
                </a:cubicBezTo>
                <a:cubicBezTo>
                  <a:pt x="869" y="2936"/>
                  <a:pt x="869" y="2937"/>
                  <a:pt x="869" y="2937"/>
                </a:cubicBezTo>
                <a:cubicBezTo>
                  <a:pt x="869" y="2937"/>
                  <a:pt x="869" y="2937"/>
                  <a:pt x="869" y="2937"/>
                </a:cubicBezTo>
                <a:cubicBezTo>
                  <a:pt x="869" y="2937"/>
                  <a:pt x="869" y="2937"/>
                  <a:pt x="869" y="2937"/>
                </a:cubicBezTo>
                <a:cubicBezTo>
                  <a:pt x="869" y="2937"/>
                  <a:pt x="869" y="2937"/>
                  <a:pt x="869" y="2937"/>
                </a:cubicBezTo>
                <a:cubicBezTo>
                  <a:pt x="869" y="2937"/>
                  <a:pt x="869" y="2937"/>
                  <a:pt x="869" y="2937"/>
                </a:cubicBezTo>
                <a:cubicBezTo>
                  <a:pt x="915" y="3129"/>
                  <a:pt x="915" y="3129"/>
                  <a:pt x="915" y="3129"/>
                </a:cubicBezTo>
                <a:cubicBezTo>
                  <a:pt x="915" y="3129"/>
                  <a:pt x="915" y="3129"/>
                  <a:pt x="915" y="3129"/>
                </a:cubicBezTo>
                <a:cubicBezTo>
                  <a:pt x="915" y="3130"/>
                  <a:pt x="915" y="3130"/>
                  <a:pt x="915" y="3130"/>
                </a:cubicBezTo>
                <a:cubicBezTo>
                  <a:pt x="915" y="3130"/>
                  <a:pt x="915" y="3130"/>
                  <a:pt x="916" y="3130"/>
                </a:cubicBezTo>
                <a:cubicBezTo>
                  <a:pt x="916" y="3130"/>
                  <a:pt x="916" y="3130"/>
                  <a:pt x="916" y="3130"/>
                </a:cubicBezTo>
                <a:cubicBezTo>
                  <a:pt x="916" y="3130"/>
                  <a:pt x="916" y="3131"/>
                  <a:pt x="916" y="3131"/>
                </a:cubicBezTo>
                <a:cubicBezTo>
                  <a:pt x="916" y="3131"/>
                  <a:pt x="916" y="3131"/>
                  <a:pt x="916" y="3131"/>
                </a:cubicBezTo>
                <a:cubicBezTo>
                  <a:pt x="917" y="3131"/>
                  <a:pt x="917" y="3131"/>
                  <a:pt x="917" y="3131"/>
                </a:cubicBezTo>
                <a:cubicBezTo>
                  <a:pt x="917" y="3131"/>
                  <a:pt x="917" y="3131"/>
                  <a:pt x="917" y="3130"/>
                </a:cubicBezTo>
                <a:cubicBezTo>
                  <a:pt x="917" y="3130"/>
                  <a:pt x="917" y="3130"/>
                  <a:pt x="917" y="3130"/>
                </a:cubicBezTo>
                <a:cubicBezTo>
                  <a:pt x="917" y="3130"/>
                  <a:pt x="917" y="3130"/>
                  <a:pt x="917" y="3130"/>
                </a:cubicBezTo>
                <a:cubicBezTo>
                  <a:pt x="1142" y="2993"/>
                  <a:pt x="1142" y="2993"/>
                  <a:pt x="1142" y="2993"/>
                </a:cubicBezTo>
                <a:cubicBezTo>
                  <a:pt x="1142" y="2993"/>
                  <a:pt x="1142" y="2993"/>
                  <a:pt x="1142" y="2993"/>
                </a:cubicBezTo>
                <a:cubicBezTo>
                  <a:pt x="1142" y="2993"/>
                  <a:pt x="1142" y="2992"/>
                  <a:pt x="1142" y="2992"/>
                </a:cubicBezTo>
                <a:cubicBezTo>
                  <a:pt x="1142" y="2992"/>
                  <a:pt x="1142" y="2992"/>
                  <a:pt x="1142" y="2992"/>
                </a:cubicBezTo>
                <a:cubicBezTo>
                  <a:pt x="1142" y="2992"/>
                  <a:pt x="1142" y="2992"/>
                  <a:pt x="1142" y="2992"/>
                </a:cubicBezTo>
                <a:cubicBezTo>
                  <a:pt x="1142" y="2992"/>
                  <a:pt x="1142" y="2992"/>
                  <a:pt x="1142" y="2992"/>
                </a:cubicBezTo>
                <a:cubicBezTo>
                  <a:pt x="1142" y="2991"/>
                  <a:pt x="1142" y="2991"/>
                  <a:pt x="1142" y="2991"/>
                </a:cubicBezTo>
                <a:cubicBezTo>
                  <a:pt x="1142" y="2991"/>
                  <a:pt x="1142" y="2991"/>
                  <a:pt x="1142" y="2991"/>
                </a:cubicBezTo>
                <a:cubicBezTo>
                  <a:pt x="1142" y="2991"/>
                  <a:pt x="1142" y="2991"/>
                  <a:pt x="1142" y="2991"/>
                </a:cubicBezTo>
                <a:cubicBezTo>
                  <a:pt x="1142" y="2991"/>
                  <a:pt x="1142" y="2991"/>
                  <a:pt x="1142" y="2991"/>
                </a:cubicBezTo>
                <a:cubicBezTo>
                  <a:pt x="1142" y="2991"/>
                  <a:pt x="1142" y="2991"/>
                  <a:pt x="1142" y="2991"/>
                </a:cubicBezTo>
                <a:cubicBezTo>
                  <a:pt x="1142" y="2990"/>
                  <a:pt x="1142" y="2990"/>
                  <a:pt x="1142" y="2990"/>
                </a:cubicBezTo>
                <a:cubicBezTo>
                  <a:pt x="1142" y="2990"/>
                  <a:pt x="1141" y="2990"/>
                  <a:pt x="1141" y="2990"/>
                </a:cubicBezTo>
                <a:cubicBezTo>
                  <a:pt x="1141" y="2990"/>
                  <a:pt x="1141" y="2990"/>
                  <a:pt x="1141" y="2990"/>
                </a:cubicBezTo>
                <a:cubicBezTo>
                  <a:pt x="1141" y="2990"/>
                  <a:pt x="1141" y="2990"/>
                  <a:pt x="1141" y="2990"/>
                </a:cubicBezTo>
                <a:cubicBezTo>
                  <a:pt x="871" y="2936"/>
                  <a:pt x="871" y="2936"/>
                  <a:pt x="871" y="2936"/>
                </a:cubicBezTo>
                <a:cubicBezTo>
                  <a:pt x="871" y="2936"/>
                  <a:pt x="871" y="2936"/>
                  <a:pt x="871" y="2936"/>
                </a:cubicBezTo>
                <a:close/>
                <a:moveTo>
                  <a:pt x="1137" y="2992"/>
                </a:moveTo>
                <a:cubicBezTo>
                  <a:pt x="917" y="3127"/>
                  <a:pt x="917" y="3127"/>
                  <a:pt x="917" y="3127"/>
                </a:cubicBezTo>
                <a:cubicBezTo>
                  <a:pt x="872" y="2939"/>
                  <a:pt x="872" y="2939"/>
                  <a:pt x="872" y="2939"/>
                </a:cubicBezTo>
                <a:lnTo>
                  <a:pt x="1137" y="2992"/>
                </a:lnTo>
                <a:close/>
                <a:moveTo>
                  <a:pt x="1152" y="3197"/>
                </a:moveTo>
                <a:cubicBezTo>
                  <a:pt x="1152" y="3197"/>
                  <a:pt x="1152" y="3197"/>
                  <a:pt x="1152" y="3197"/>
                </a:cubicBezTo>
                <a:cubicBezTo>
                  <a:pt x="1153" y="3197"/>
                  <a:pt x="1153" y="3197"/>
                  <a:pt x="1153" y="3196"/>
                </a:cubicBezTo>
                <a:cubicBezTo>
                  <a:pt x="1153" y="3196"/>
                  <a:pt x="1153" y="3196"/>
                  <a:pt x="1153" y="3196"/>
                </a:cubicBezTo>
                <a:cubicBezTo>
                  <a:pt x="1153" y="3196"/>
                  <a:pt x="1153" y="3196"/>
                  <a:pt x="1153" y="3196"/>
                </a:cubicBezTo>
                <a:cubicBezTo>
                  <a:pt x="1153" y="3196"/>
                  <a:pt x="1153" y="3196"/>
                  <a:pt x="1152" y="3195"/>
                </a:cubicBezTo>
                <a:cubicBezTo>
                  <a:pt x="1152" y="3195"/>
                  <a:pt x="1152" y="3195"/>
                  <a:pt x="1152" y="3195"/>
                </a:cubicBezTo>
                <a:cubicBezTo>
                  <a:pt x="1152" y="3195"/>
                  <a:pt x="1152" y="3195"/>
                  <a:pt x="1152" y="3195"/>
                </a:cubicBezTo>
                <a:cubicBezTo>
                  <a:pt x="1152" y="3195"/>
                  <a:pt x="1152" y="3195"/>
                  <a:pt x="1152" y="3195"/>
                </a:cubicBezTo>
                <a:cubicBezTo>
                  <a:pt x="923" y="3152"/>
                  <a:pt x="923" y="3152"/>
                  <a:pt x="923" y="3152"/>
                </a:cubicBezTo>
                <a:cubicBezTo>
                  <a:pt x="923" y="3152"/>
                  <a:pt x="923" y="3152"/>
                  <a:pt x="923" y="3152"/>
                </a:cubicBezTo>
                <a:cubicBezTo>
                  <a:pt x="922" y="3152"/>
                  <a:pt x="922" y="3152"/>
                  <a:pt x="922" y="3152"/>
                </a:cubicBezTo>
                <a:cubicBezTo>
                  <a:pt x="922" y="3152"/>
                  <a:pt x="922" y="3152"/>
                  <a:pt x="922" y="3152"/>
                </a:cubicBezTo>
                <a:cubicBezTo>
                  <a:pt x="922" y="3152"/>
                  <a:pt x="922" y="3152"/>
                  <a:pt x="922" y="3152"/>
                </a:cubicBezTo>
                <a:cubicBezTo>
                  <a:pt x="922" y="3152"/>
                  <a:pt x="922" y="3152"/>
                  <a:pt x="922" y="3152"/>
                </a:cubicBezTo>
                <a:cubicBezTo>
                  <a:pt x="922" y="3152"/>
                  <a:pt x="922" y="3152"/>
                  <a:pt x="921" y="3152"/>
                </a:cubicBezTo>
                <a:cubicBezTo>
                  <a:pt x="921" y="3152"/>
                  <a:pt x="921" y="3152"/>
                  <a:pt x="921" y="3152"/>
                </a:cubicBezTo>
                <a:cubicBezTo>
                  <a:pt x="921" y="3152"/>
                  <a:pt x="921" y="3152"/>
                  <a:pt x="921" y="3152"/>
                </a:cubicBezTo>
                <a:cubicBezTo>
                  <a:pt x="921" y="3153"/>
                  <a:pt x="921" y="3153"/>
                  <a:pt x="921" y="3153"/>
                </a:cubicBezTo>
                <a:cubicBezTo>
                  <a:pt x="921" y="3153"/>
                  <a:pt x="921" y="3153"/>
                  <a:pt x="921" y="3153"/>
                </a:cubicBezTo>
                <a:cubicBezTo>
                  <a:pt x="921" y="3153"/>
                  <a:pt x="921" y="3153"/>
                  <a:pt x="921" y="3153"/>
                </a:cubicBezTo>
                <a:cubicBezTo>
                  <a:pt x="955" y="3296"/>
                  <a:pt x="955" y="3296"/>
                  <a:pt x="955" y="3296"/>
                </a:cubicBezTo>
                <a:cubicBezTo>
                  <a:pt x="958" y="3296"/>
                  <a:pt x="958" y="3296"/>
                  <a:pt x="958" y="3296"/>
                </a:cubicBezTo>
                <a:cubicBezTo>
                  <a:pt x="958" y="3296"/>
                  <a:pt x="958" y="3296"/>
                  <a:pt x="958" y="3296"/>
                </a:cubicBezTo>
                <a:cubicBezTo>
                  <a:pt x="924" y="3155"/>
                  <a:pt x="924" y="3155"/>
                  <a:pt x="924" y="3155"/>
                </a:cubicBezTo>
                <a:cubicBezTo>
                  <a:pt x="1148" y="3197"/>
                  <a:pt x="1148" y="3197"/>
                  <a:pt x="1148" y="3197"/>
                </a:cubicBezTo>
                <a:cubicBezTo>
                  <a:pt x="1030" y="3295"/>
                  <a:pt x="1030" y="3295"/>
                  <a:pt x="1030" y="3295"/>
                </a:cubicBezTo>
                <a:cubicBezTo>
                  <a:pt x="1029" y="3295"/>
                  <a:pt x="1029" y="3296"/>
                  <a:pt x="1029" y="3296"/>
                </a:cubicBezTo>
                <a:cubicBezTo>
                  <a:pt x="1033" y="3296"/>
                  <a:pt x="1033" y="3296"/>
                  <a:pt x="1033" y="3296"/>
                </a:cubicBezTo>
                <a:cubicBezTo>
                  <a:pt x="1152" y="3197"/>
                  <a:pt x="1152" y="3197"/>
                  <a:pt x="1152" y="3197"/>
                </a:cubicBezTo>
                <a:cubicBezTo>
                  <a:pt x="1152" y="3197"/>
                  <a:pt x="1152" y="3197"/>
                  <a:pt x="1152" y="3197"/>
                </a:cubicBezTo>
                <a:close/>
                <a:moveTo>
                  <a:pt x="1165" y="2988"/>
                </a:moveTo>
                <a:cubicBezTo>
                  <a:pt x="1165" y="2988"/>
                  <a:pt x="1165" y="2988"/>
                  <a:pt x="1165" y="2988"/>
                </a:cubicBezTo>
                <a:cubicBezTo>
                  <a:pt x="1165" y="2988"/>
                  <a:pt x="1165" y="2988"/>
                  <a:pt x="1165" y="2988"/>
                </a:cubicBezTo>
                <a:cubicBezTo>
                  <a:pt x="1165" y="2988"/>
                  <a:pt x="1165" y="2988"/>
                  <a:pt x="1165" y="2988"/>
                </a:cubicBezTo>
                <a:cubicBezTo>
                  <a:pt x="1165" y="2989"/>
                  <a:pt x="1165" y="2989"/>
                  <a:pt x="1165" y="2989"/>
                </a:cubicBezTo>
                <a:cubicBezTo>
                  <a:pt x="1165" y="2989"/>
                  <a:pt x="1165" y="2989"/>
                  <a:pt x="1165" y="2989"/>
                </a:cubicBezTo>
                <a:cubicBezTo>
                  <a:pt x="1165" y="2989"/>
                  <a:pt x="1165" y="2989"/>
                  <a:pt x="1165" y="2990"/>
                </a:cubicBezTo>
                <a:cubicBezTo>
                  <a:pt x="1165" y="2990"/>
                  <a:pt x="1165" y="2990"/>
                  <a:pt x="1165" y="2990"/>
                </a:cubicBezTo>
                <a:cubicBezTo>
                  <a:pt x="1282" y="3089"/>
                  <a:pt x="1282" y="3089"/>
                  <a:pt x="1282" y="3089"/>
                </a:cubicBezTo>
                <a:cubicBezTo>
                  <a:pt x="1282" y="3089"/>
                  <a:pt x="1282" y="3089"/>
                  <a:pt x="1282" y="3089"/>
                </a:cubicBezTo>
                <a:cubicBezTo>
                  <a:pt x="1282" y="3090"/>
                  <a:pt x="1283" y="3090"/>
                  <a:pt x="1283" y="3090"/>
                </a:cubicBezTo>
                <a:cubicBezTo>
                  <a:pt x="1283" y="3090"/>
                  <a:pt x="1283" y="3090"/>
                  <a:pt x="1283" y="3090"/>
                </a:cubicBezTo>
                <a:cubicBezTo>
                  <a:pt x="1283" y="3090"/>
                  <a:pt x="1283" y="3090"/>
                  <a:pt x="1283" y="3090"/>
                </a:cubicBezTo>
                <a:cubicBezTo>
                  <a:pt x="1283" y="3090"/>
                  <a:pt x="1284" y="3090"/>
                  <a:pt x="1284" y="3089"/>
                </a:cubicBezTo>
                <a:cubicBezTo>
                  <a:pt x="1284" y="3089"/>
                  <a:pt x="1284" y="3089"/>
                  <a:pt x="1284" y="3089"/>
                </a:cubicBezTo>
                <a:cubicBezTo>
                  <a:pt x="1284" y="3089"/>
                  <a:pt x="1284" y="3089"/>
                  <a:pt x="1284" y="3089"/>
                </a:cubicBezTo>
                <a:cubicBezTo>
                  <a:pt x="1284" y="3089"/>
                  <a:pt x="1284" y="3089"/>
                  <a:pt x="1284" y="3089"/>
                </a:cubicBezTo>
                <a:cubicBezTo>
                  <a:pt x="1284" y="3089"/>
                  <a:pt x="1285" y="3089"/>
                  <a:pt x="1285" y="3088"/>
                </a:cubicBezTo>
                <a:cubicBezTo>
                  <a:pt x="1297" y="2887"/>
                  <a:pt x="1297" y="2887"/>
                  <a:pt x="1297" y="2887"/>
                </a:cubicBezTo>
                <a:cubicBezTo>
                  <a:pt x="1297" y="2886"/>
                  <a:pt x="1296" y="2886"/>
                  <a:pt x="1296" y="2886"/>
                </a:cubicBezTo>
                <a:cubicBezTo>
                  <a:pt x="1296" y="2886"/>
                  <a:pt x="1296" y="2886"/>
                  <a:pt x="1296" y="2886"/>
                </a:cubicBezTo>
                <a:cubicBezTo>
                  <a:pt x="1296" y="2886"/>
                  <a:pt x="1296" y="2886"/>
                  <a:pt x="1296" y="2886"/>
                </a:cubicBezTo>
                <a:cubicBezTo>
                  <a:pt x="1296" y="2886"/>
                  <a:pt x="1296" y="2885"/>
                  <a:pt x="1295" y="2885"/>
                </a:cubicBezTo>
                <a:cubicBezTo>
                  <a:pt x="1295" y="2885"/>
                  <a:pt x="1295" y="2885"/>
                  <a:pt x="1295" y="2885"/>
                </a:cubicBezTo>
                <a:cubicBezTo>
                  <a:pt x="1295" y="2885"/>
                  <a:pt x="1295" y="2885"/>
                  <a:pt x="1295" y="2885"/>
                </a:cubicBezTo>
                <a:cubicBezTo>
                  <a:pt x="1295" y="2885"/>
                  <a:pt x="1295" y="2885"/>
                  <a:pt x="1294" y="2886"/>
                </a:cubicBezTo>
                <a:cubicBezTo>
                  <a:pt x="1294" y="2886"/>
                  <a:pt x="1294" y="2886"/>
                  <a:pt x="1294" y="2886"/>
                </a:cubicBezTo>
                <a:cubicBezTo>
                  <a:pt x="1294" y="2886"/>
                  <a:pt x="1294" y="2886"/>
                  <a:pt x="1294" y="2886"/>
                </a:cubicBezTo>
                <a:cubicBezTo>
                  <a:pt x="1294" y="2886"/>
                  <a:pt x="1294" y="2886"/>
                  <a:pt x="1294" y="2886"/>
                </a:cubicBezTo>
                <a:cubicBezTo>
                  <a:pt x="1165" y="2987"/>
                  <a:pt x="1165" y="2987"/>
                  <a:pt x="1165" y="2987"/>
                </a:cubicBezTo>
                <a:cubicBezTo>
                  <a:pt x="1165" y="2987"/>
                  <a:pt x="1165" y="2987"/>
                  <a:pt x="1165" y="2988"/>
                </a:cubicBezTo>
                <a:close/>
                <a:moveTo>
                  <a:pt x="1293" y="2890"/>
                </a:moveTo>
                <a:cubicBezTo>
                  <a:pt x="1282" y="3085"/>
                  <a:pt x="1282" y="3085"/>
                  <a:pt x="1282" y="3085"/>
                </a:cubicBezTo>
                <a:cubicBezTo>
                  <a:pt x="1168" y="2989"/>
                  <a:pt x="1168" y="2989"/>
                  <a:pt x="1168" y="2989"/>
                </a:cubicBezTo>
                <a:lnTo>
                  <a:pt x="1293" y="2890"/>
                </a:lnTo>
                <a:close/>
                <a:moveTo>
                  <a:pt x="2030" y="1068"/>
                </a:moveTo>
                <a:cubicBezTo>
                  <a:pt x="2030" y="1068"/>
                  <a:pt x="2030" y="1068"/>
                  <a:pt x="2030" y="1068"/>
                </a:cubicBezTo>
                <a:cubicBezTo>
                  <a:pt x="2030" y="1068"/>
                  <a:pt x="2030" y="1068"/>
                  <a:pt x="2030" y="1068"/>
                </a:cubicBezTo>
                <a:cubicBezTo>
                  <a:pt x="2030" y="1068"/>
                  <a:pt x="2030" y="1068"/>
                  <a:pt x="2030" y="1068"/>
                </a:cubicBezTo>
                <a:cubicBezTo>
                  <a:pt x="2027" y="1066"/>
                  <a:pt x="2027" y="1066"/>
                  <a:pt x="2027" y="1066"/>
                </a:cubicBezTo>
                <a:cubicBezTo>
                  <a:pt x="2030" y="1063"/>
                  <a:pt x="2030" y="1063"/>
                  <a:pt x="2030" y="1063"/>
                </a:cubicBezTo>
                <a:cubicBezTo>
                  <a:pt x="2030" y="1063"/>
                  <a:pt x="2030" y="1063"/>
                  <a:pt x="2030" y="1063"/>
                </a:cubicBezTo>
                <a:cubicBezTo>
                  <a:pt x="2030" y="1063"/>
                  <a:pt x="2030" y="1063"/>
                  <a:pt x="2030" y="1063"/>
                </a:cubicBezTo>
                <a:cubicBezTo>
                  <a:pt x="2030" y="1063"/>
                  <a:pt x="2030" y="1063"/>
                  <a:pt x="2030" y="1063"/>
                </a:cubicBezTo>
                <a:cubicBezTo>
                  <a:pt x="2030" y="1063"/>
                  <a:pt x="2030" y="1062"/>
                  <a:pt x="2030" y="1062"/>
                </a:cubicBezTo>
                <a:cubicBezTo>
                  <a:pt x="2030" y="1062"/>
                  <a:pt x="2030" y="1062"/>
                  <a:pt x="2030" y="1062"/>
                </a:cubicBezTo>
                <a:cubicBezTo>
                  <a:pt x="2030" y="1062"/>
                  <a:pt x="2030" y="1061"/>
                  <a:pt x="2029" y="1061"/>
                </a:cubicBezTo>
                <a:cubicBezTo>
                  <a:pt x="2029" y="1061"/>
                  <a:pt x="2029" y="1061"/>
                  <a:pt x="2029" y="1061"/>
                </a:cubicBezTo>
                <a:cubicBezTo>
                  <a:pt x="2029" y="1061"/>
                  <a:pt x="2029" y="1061"/>
                  <a:pt x="2029" y="1061"/>
                </a:cubicBezTo>
                <a:cubicBezTo>
                  <a:pt x="2026" y="1059"/>
                  <a:pt x="2026" y="1059"/>
                  <a:pt x="2026" y="1059"/>
                </a:cubicBezTo>
                <a:cubicBezTo>
                  <a:pt x="2029" y="1056"/>
                  <a:pt x="2029" y="1056"/>
                  <a:pt x="2029" y="1056"/>
                </a:cubicBezTo>
                <a:cubicBezTo>
                  <a:pt x="2029" y="1056"/>
                  <a:pt x="2029" y="1056"/>
                  <a:pt x="2029" y="1056"/>
                </a:cubicBezTo>
                <a:cubicBezTo>
                  <a:pt x="2029" y="1056"/>
                  <a:pt x="2029" y="1056"/>
                  <a:pt x="2029" y="1056"/>
                </a:cubicBezTo>
                <a:cubicBezTo>
                  <a:pt x="2030" y="1056"/>
                  <a:pt x="2030" y="1056"/>
                  <a:pt x="2030" y="1055"/>
                </a:cubicBezTo>
                <a:cubicBezTo>
                  <a:pt x="2030" y="1055"/>
                  <a:pt x="2030" y="1055"/>
                  <a:pt x="2030" y="1055"/>
                </a:cubicBezTo>
                <a:cubicBezTo>
                  <a:pt x="2030" y="1055"/>
                  <a:pt x="2029" y="1055"/>
                  <a:pt x="2029" y="1054"/>
                </a:cubicBezTo>
                <a:cubicBezTo>
                  <a:pt x="2029" y="1054"/>
                  <a:pt x="2029" y="1054"/>
                  <a:pt x="2029" y="1054"/>
                </a:cubicBezTo>
                <a:cubicBezTo>
                  <a:pt x="2029" y="1054"/>
                  <a:pt x="2029" y="1054"/>
                  <a:pt x="2029" y="1054"/>
                </a:cubicBezTo>
                <a:cubicBezTo>
                  <a:pt x="2029" y="1054"/>
                  <a:pt x="2029" y="1054"/>
                  <a:pt x="2029" y="1054"/>
                </a:cubicBezTo>
                <a:cubicBezTo>
                  <a:pt x="2026" y="1052"/>
                  <a:pt x="2026" y="1052"/>
                  <a:pt x="2026" y="1052"/>
                </a:cubicBezTo>
                <a:cubicBezTo>
                  <a:pt x="2029" y="1049"/>
                  <a:pt x="2029" y="1049"/>
                  <a:pt x="2029" y="1049"/>
                </a:cubicBezTo>
                <a:cubicBezTo>
                  <a:pt x="2029" y="1049"/>
                  <a:pt x="2029" y="1049"/>
                  <a:pt x="2029" y="1049"/>
                </a:cubicBezTo>
                <a:cubicBezTo>
                  <a:pt x="2029" y="1049"/>
                  <a:pt x="2029" y="1049"/>
                  <a:pt x="2029" y="1049"/>
                </a:cubicBezTo>
                <a:cubicBezTo>
                  <a:pt x="2029" y="1049"/>
                  <a:pt x="2029" y="1049"/>
                  <a:pt x="2029" y="1049"/>
                </a:cubicBezTo>
                <a:cubicBezTo>
                  <a:pt x="2029" y="1049"/>
                  <a:pt x="2029" y="1049"/>
                  <a:pt x="2029" y="1048"/>
                </a:cubicBezTo>
                <a:cubicBezTo>
                  <a:pt x="2029" y="1048"/>
                  <a:pt x="2029" y="1048"/>
                  <a:pt x="2029" y="1048"/>
                </a:cubicBezTo>
                <a:cubicBezTo>
                  <a:pt x="2029" y="1048"/>
                  <a:pt x="2029" y="1048"/>
                  <a:pt x="2029" y="1047"/>
                </a:cubicBezTo>
                <a:cubicBezTo>
                  <a:pt x="2029" y="1047"/>
                  <a:pt x="2029" y="1047"/>
                  <a:pt x="2029" y="1047"/>
                </a:cubicBezTo>
                <a:cubicBezTo>
                  <a:pt x="2029" y="1047"/>
                  <a:pt x="2029" y="1047"/>
                  <a:pt x="2029" y="1047"/>
                </a:cubicBezTo>
                <a:cubicBezTo>
                  <a:pt x="2026" y="1045"/>
                  <a:pt x="2026" y="1045"/>
                  <a:pt x="2026" y="1045"/>
                </a:cubicBezTo>
                <a:cubicBezTo>
                  <a:pt x="2029" y="1042"/>
                  <a:pt x="2029" y="1042"/>
                  <a:pt x="2029" y="1042"/>
                </a:cubicBezTo>
                <a:cubicBezTo>
                  <a:pt x="2029" y="1042"/>
                  <a:pt x="2029" y="1042"/>
                  <a:pt x="2029" y="1042"/>
                </a:cubicBezTo>
                <a:cubicBezTo>
                  <a:pt x="2029" y="1042"/>
                  <a:pt x="2029" y="1042"/>
                  <a:pt x="2029" y="1042"/>
                </a:cubicBezTo>
                <a:cubicBezTo>
                  <a:pt x="2029" y="1042"/>
                  <a:pt x="2029" y="1042"/>
                  <a:pt x="2029" y="1042"/>
                </a:cubicBezTo>
                <a:cubicBezTo>
                  <a:pt x="2029" y="1041"/>
                  <a:pt x="2029" y="1041"/>
                  <a:pt x="2029" y="1041"/>
                </a:cubicBezTo>
                <a:cubicBezTo>
                  <a:pt x="2029" y="1041"/>
                  <a:pt x="2029" y="1041"/>
                  <a:pt x="2029" y="1041"/>
                </a:cubicBezTo>
                <a:cubicBezTo>
                  <a:pt x="2029" y="1041"/>
                  <a:pt x="2029" y="1041"/>
                  <a:pt x="2029" y="1040"/>
                </a:cubicBezTo>
                <a:cubicBezTo>
                  <a:pt x="2029" y="1040"/>
                  <a:pt x="2029" y="1040"/>
                  <a:pt x="2029" y="1040"/>
                </a:cubicBezTo>
                <a:cubicBezTo>
                  <a:pt x="2029" y="1040"/>
                  <a:pt x="2028" y="1040"/>
                  <a:pt x="2028" y="1040"/>
                </a:cubicBezTo>
                <a:cubicBezTo>
                  <a:pt x="2026" y="1038"/>
                  <a:pt x="2026" y="1038"/>
                  <a:pt x="2026" y="1038"/>
                </a:cubicBezTo>
                <a:cubicBezTo>
                  <a:pt x="2028" y="1036"/>
                  <a:pt x="2028" y="1036"/>
                  <a:pt x="2028" y="1036"/>
                </a:cubicBezTo>
                <a:cubicBezTo>
                  <a:pt x="2028" y="1036"/>
                  <a:pt x="2028" y="1035"/>
                  <a:pt x="2028" y="1035"/>
                </a:cubicBezTo>
                <a:cubicBezTo>
                  <a:pt x="2028" y="1035"/>
                  <a:pt x="2028" y="1035"/>
                  <a:pt x="2029" y="1035"/>
                </a:cubicBezTo>
                <a:cubicBezTo>
                  <a:pt x="2029" y="1035"/>
                  <a:pt x="2029" y="1035"/>
                  <a:pt x="2029" y="1035"/>
                </a:cubicBezTo>
                <a:cubicBezTo>
                  <a:pt x="2029" y="1035"/>
                  <a:pt x="2029" y="1035"/>
                  <a:pt x="2029" y="1034"/>
                </a:cubicBezTo>
                <a:cubicBezTo>
                  <a:pt x="2029" y="1034"/>
                  <a:pt x="2029" y="1034"/>
                  <a:pt x="2028" y="1034"/>
                </a:cubicBezTo>
                <a:cubicBezTo>
                  <a:pt x="2028" y="1034"/>
                  <a:pt x="2028" y="1034"/>
                  <a:pt x="2028" y="1034"/>
                </a:cubicBezTo>
                <a:cubicBezTo>
                  <a:pt x="2028" y="1034"/>
                  <a:pt x="2028" y="1034"/>
                  <a:pt x="2028" y="1034"/>
                </a:cubicBezTo>
                <a:cubicBezTo>
                  <a:pt x="2028" y="1033"/>
                  <a:pt x="2028" y="1033"/>
                  <a:pt x="2028" y="1033"/>
                </a:cubicBezTo>
                <a:cubicBezTo>
                  <a:pt x="2025" y="1031"/>
                  <a:pt x="2025" y="1031"/>
                  <a:pt x="2025" y="1031"/>
                </a:cubicBezTo>
                <a:cubicBezTo>
                  <a:pt x="2028" y="1029"/>
                  <a:pt x="2028" y="1029"/>
                  <a:pt x="2028" y="1029"/>
                </a:cubicBezTo>
                <a:cubicBezTo>
                  <a:pt x="2028" y="1029"/>
                  <a:pt x="2028" y="1029"/>
                  <a:pt x="2028" y="1029"/>
                </a:cubicBezTo>
                <a:cubicBezTo>
                  <a:pt x="2028" y="1029"/>
                  <a:pt x="2028" y="1028"/>
                  <a:pt x="2028" y="1028"/>
                </a:cubicBezTo>
                <a:cubicBezTo>
                  <a:pt x="2028" y="1028"/>
                  <a:pt x="2028" y="1028"/>
                  <a:pt x="2028" y="1028"/>
                </a:cubicBezTo>
                <a:cubicBezTo>
                  <a:pt x="2028" y="1028"/>
                  <a:pt x="2028" y="1028"/>
                  <a:pt x="2028" y="1028"/>
                </a:cubicBezTo>
                <a:cubicBezTo>
                  <a:pt x="2028" y="1027"/>
                  <a:pt x="2028" y="1027"/>
                  <a:pt x="2028" y="1027"/>
                </a:cubicBezTo>
                <a:cubicBezTo>
                  <a:pt x="2028" y="1027"/>
                  <a:pt x="2028" y="1027"/>
                  <a:pt x="2028" y="1027"/>
                </a:cubicBezTo>
                <a:cubicBezTo>
                  <a:pt x="2028" y="1027"/>
                  <a:pt x="2028" y="1027"/>
                  <a:pt x="2028" y="1027"/>
                </a:cubicBezTo>
                <a:cubicBezTo>
                  <a:pt x="2028" y="1027"/>
                  <a:pt x="2028" y="1027"/>
                  <a:pt x="2028" y="1026"/>
                </a:cubicBezTo>
                <a:cubicBezTo>
                  <a:pt x="2025" y="1025"/>
                  <a:pt x="2025" y="1025"/>
                  <a:pt x="2025" y="1025"/>
                </a:cubicBezTo>
                <a:cubicBezTo>
                  <a:pt x="2028" y="1022"/>
                  <a:pt x="2028" y="1022"/>
                  <a:pt x="2028" y="1022"/>
                </a:cubicBezTo>
                <a:cubicBezTo>
                  <a:pt x="2028" y="1022"/>
                  <a:pt x="2028" y="1022"/>
                  <a:pt x="2028" y="1022"/>
                </a:cubicBezTo>
                <a:cubicBezTo>
                  <a:pt x="2028" y="1022"/>
                  <a:pt x="2028" y="1022"/>
                  <a:pt x="2028" y="1022"/>
                </a:cubicBezTo>
                <a:cubicBezTo>
                  <a:pt x="2028" y="1021"/>
                  <a:pt x="2028" y="1021"/>
                  <a:pt x="2028" y="1021"/>
                </a:cubicBezTo>
                <a:cubicBezTo>
                  <a:pt x="2028" y="1021"/>
                  <a:pt x="2028" y="1021"/>
                  <a:pt x="2028" y="1021"/>
                </a:cubicBezTo>
                <a:cubicBezTo>
                  <a:pt x="2028" y="1020"/>
                  <a:pt x="2028" y="1020"/>
                  <a:pt x="2028" y="1020"/>
                </a:cubicBezTo>
                <a:cubicBezTo>
                  <a:pt x="2028" y="1020"/>
                  <a:pt x="2028" y="1020"/>
                  <a:pt x="2028" y="1020"/>
                </a:cubicBezTo>
                <a:cubicBezTo>
                  <a:pt x="2028" y="1020"/>
                  <a:pt x="2028" y="1020"/>
                  <a:pt x="2028" y="1020"/>
                </a:cubicBezTo>
                <a:cubicBezTo>
                  <a:pt x="2028" y="1020"/>
                  <a:pt x="2028" y="1020"/>
                  <a:pt x="2028" y="1020"/>
                </a:cubicBezTo>
                <a:cubicBezTo>
                  <a:pt x="2025" y="1018"/>
                  <a:pt x="2025" y="1018"/>
                  <a:pt x="2025" y="1018"/>
                </a:cubicBezTo>
                <a:cubicBezTo>
                  <a:pt x="2027" y="1015"/>
                  <a:pt x="2027" y="1015"/>
                  <a:pt x="2027" y="1015"/>
                </a:cubicBezTo>
                <a:cubicBezTo>
                  <a:pt x="2028" y="1015"/>
                  <a:pt x="2027" y="1015"/>
                  <a:pt x="2028" y="1015"/>
                </a:cubicBezTo>
                <a:cubicBezTo>
                  <a:pt x="2028" y="1015"/>
                  <a:pt x="2028" y="1015"/>
                  <a:pt x="2028" y="1015"/>
                </a:cubicBezTo>
                <a:cubicBezTo>
                  <a:pt x="2028" y="1014"/>
                  <a:pt x="2028" y="1014"/>
                  <a:pt x="2028" y="1014"/>
                </a:cubicBezTo>
                <a:cubicBezTo>
                  <a:pt x="2028" y="1014"/>
                  <a:pt x="2028" y="1014"/>
                  <a:pt x="2028" y="1014"/>
                </a:cubicBezTo>
                <a:cubicBezTo>
                  <a:pt x="2028" y="1013"/>
                  <a:pt x="2028" y="1013"/>
                  <a:pt x="2027" y="1013"/>
                </a:cubicBezTo>
                <a:cubicBezTo>
                  <a:pt x="2027" y="1013"/>
                  <a:pt x="2027" y="1013"/>
                  <a:pt x="2027" y="1013"/>
                </a:cubicBezTo>
                <a:cubicBezTo>
                  <a:pt x="2027" y="1013"/>
                  <a:pt x="2027" y="1013"/>
                  <a:pt x="2027" y="1013"/>
                </a:cubicBezTo>
                <a:cubicBezTo>
                  <a:pt x="2027" y="1013"/>
                  <a:pt x="2027" y="1013"/>
                  <a:pt x="2027" y="1013"/>
                </a:cubicBezTo>
                <a:cubicBezTo>
                  <a:pt x="2024" y="1011"/>
                  <a:pt x="2024" y="1011"/>
                  <a:pt x="2024" y="1011"/>
                </a:cubicBezTo>
                <a:cubicBezTo>
                  <a:pt x="2027" y="1008"/>
                  <a:pt x="2027" y="1008"/>
                  <a:pt x="2027" y="1008"/>
                </a:cubicBezTo>
                <a:cubicBezTo>
                  <a:pt x="2027" y="1008"/>
                  <a:pt x="2027" y="1008"/>
                  <a:pt x="2027" y="1008"/>
                </a:cubicBezTo>
                <a:cubicBezTo>
                  <a:pt x="2027" y="1008"/>
                  <a:pt x="2027" y="1008"/>
                  <a:pt x="2027" y="1008"/>
                </a:cubicBezTo>
                <a:cubicBezTo>
                  <a:pt x="2027" y="1008"/>
                  <a:pt x="2027" y="1007"/>
                  <a:pt x="2027" y="1007"/>
                </a:cubicBezTo>
                <a:cubicBezTo>
                  <a:pt x="2027" y="1007"/>
                  <a:pt x="2028" y="1007"/>
                  <a:pt x="2028" y="1007"/>
                </a:cubicBezTo>
                <a:cubicBezTo>
                  <a:pt x="2028" y="1007"/>
                  <a:pt x="2027" y="1006"/>
                  <a:pt x="2027" y="1006"/>
                </a:cubicBezTo>
                <a:cubicBezTo>
                  <a:pt x="2027" y="1006"/>
                  <a:pt x="2027" y="1006"/>
                  <a:pt x="2027" y="1006"/>
                </a:cubicBezTo>
                <a:cubicBezTo>
                  <a:pt x="2027" y="1006"/>
                  <a:pt x="2027" y="1006"/>
                  <a:pt x="2027" y="1006"/>
                </a:cubicBezTo>
                <a:cubicBezTo>
                  <a:pt x="2027" y="1006"/>
                  <a:pt x="2027" y="1006"/>
                  <a:pt x="2027" y="1006"/>
                </a:cubicBezTo>
                <a:cubicBezTo>
                  <a:pt x="2024" y="1004"/>
                  <a:pt x="2024" y="1004"/>
                  <a:pt x="2024" y="1004"/>
                </a:cubicBezTo>
                <a:cubicBezTo>
                  <a:pt x="2027" y="1001"/>
                  <a:pt x="2027" y="1001"/>
                  <a:pt x="2027" y="1001"/>
                </a:cubicBezTo>
                <a:cubicBezTo>
                  <a:pt x="2027" y="1001"/>
                  <a:pt x="2027" y="1001"/>
                  <a:pt x="2027" y="1001"/>
                </a:cubicBezTo>
                <a:cubicBezTo>
                  <a:pt x="2027" y="1001"/>
                  <a:pt x="2027" y="1001"/>
                  <a:pt x="2027" y="1001"/>
                </a:cubicBezTo>
                <a:cubicBezTo>
                  <a:pt x="2027" y="1001"/>
                  <a:pt x="2027" y="1000"/>
                  <a:pt x="2027" y="1000"/>
                </a:cubicBezTo>
                <a:cubicBezTo>
                  <a:pt x="2027" y="1000"/>
                  <a:pt x="2027" y="1000"/>
                  <a:pt x="2027" y="1000"/>
                </a:cubicBezTo>
                <a:cubicBezTo>
                  <a:pt x="2027" y="1000"/>
                  <a:pt x="2027" y="999"/>
                  <a:pt x="2027" y="999"/>
                </a:cubicBezTo>
                <a:cubicBezTo>
                  <a:pt x="2027" y="999"/>
                  <a:pt x="2027" y="999"/>
                  <a:pt x="2027" y="999"/>
                </a:cubicBezTo>
                <a:cubicBezTo>
                  <a:pt x="2027" y="999"/>
                  <a:pt x="2027" y="999"/>
                  <a:pt x="2027" y="999"/>
                </a:cubicBezTo>
                <a:cubicBezTo>
                  <a:pt x="2027" y="999"/>
                  <a:pt x="2027" y="999"/>
                  <a:pt x="2027" y="999"/>
                </a:cubicBezTo>
                <a:cubicBezTo>
                  <a:pt x="2024" y="997"/>
                  <a:pt x="2024" y="997"/>
                  <a:pt x="2024" y="997"/>
                </a:cubicBezTo>
                <a:cubicBezTo>
                  <a:pt x="2027" y="994"/>
                  <a:pt x="2027" y="994"/>
                  <a:pt x="2027" y="994"/>
                </a:cubicBezTo>
                <a:cubicBezTo>
                  <a:pt x="2027" y="994"/>
                  <a:pt x="2027" y="994"/>
                  <a:pt x="2027" y="994"/>
                </a:cubicBezTo>
                <a:cubicBezTo>
                  <a:pt x="2027" y="994"/>
                  <a:pt x="2027" y="994"/>
                  <a:pt x="2027" y="994"/>
                </a:cubicBezTo>
                <a:cubicBezTo>
                  <a:pt x="2027" y="994"/>
                  <a:pt x="2027" y="993"/>
                  <a:pt x="2027" y="993"/>
                </a:cubicBezTo>
                <a:cubicBezTo>
                  <a:pt x="2027" y="993"/>
                  <a:pt x="2027" y="993"/>
                  <a:pt x="2027" y="993"/>
                </a:cubicBezTo>
                <a:cubicBezTo>
                  <a:pt x="2027" y="993"/>
                  <a:pt x="2027" y="992"/>
                  <a:pt x="2027" y="992"/>
                </a:cubicBezTo>
                <a:cubicBezTo>
                  <a:pt x="2027" y="992"/>
                  <a:pt x="2027" y="992"/>
                  <a:pt x="2027" y="992"/>
                </a:cubicBezTo>
                <a:cubicBezTo>
                  <a:pt x="2027" y="992"/>
                  <a:pt x="2027" y="992"/>
                  <a:pt x="2026" y="992"/>
                </a:cubicBezTo>
                <a:cubicBezTo>
                  <a:pt x="2026" y="992"/>
                  <a:pt x="2026" y="992"/>
                  <a:pt x="2026" y="992"/>
                </a:cubicBezTo>
                <a:cubicBezTo>
                  <a:pt x="2024" y="990"/>
                  <a:pt x="2024" y="990"/>
                  <a:pt x="2024" y="990"/>
                </a:cubicBezTo>
                <a:cubicBezTo>
                  <a:pt x="2026" y="987"/>
                  <a:pt x="2026" y="987"/>
                  <a:pt x="2026" y="987"/>
                </a:cubicBezTo>
                <a:cubicBezTo>
                  <a:pt x="2026" y="987"/>
                  <a:pt x="2026" y="987"/>
                  <a:pt x="2026" y="987"/>
                </a:cubicBezTo>
                <a:cubicBezTo>
                  <a:pt x="2026" y="987"/>
                  <a:pt x="2026" y="987"/>
                  <a:pt x="2026" y="987"/>
                </a:cubicBezTo>
                <a:cubicBezTo>
                  <a:pt x="2027" y="987"/>
                  <a:pt x="2027" y="987"/>
                  <a:pt x="2027" y="986"/>
                </a:cubicBezTo>
                <a:cubicBezTo>
                  <a:pt x="2027" y="986"/>
                  <a:pt x="2027" y="986"/>
                  <a:pt x="2027" y="986"/>
                </a:cubicBezTo>
                <a:cubicBezTo>
                  <a:pt x="2027" y="986"/>
                  <a:pt x="2027" y="986"/>
                  <a:pt x="2026" y="985"/>
                </a:cubicBezTo>
                <a:cubicBezTo>
                  <a:pt x="2026" y="985"/>
                  <a:pt x="2026" y="985"/>
                  <a:pt x="2026" y="985"/>
                </a:cubicBezTo>
                <a:cubicBezTo>
                  <a:pt x="2026" y="985"/>
                  <a:pt x="2026" y="985"/>
                  <a:pt x="2026" y="985"/>
                </a:cubicBezTo>
                <a:cubicBezTo>
                  <a:pt x="2026" y="985"/>
                  <a:pt x="2026" y="985"/>
                  <a:pt x="2026" y="985"/>
                </a:cubicBezTo>
                <a:cubicBezTo>
                  <a:pt x="2023" y="983"/>
                  <a:pt x="2023" y="983"/>
                  <a:pt x="2023" y="983"/>
                </a:cubicBezTo>
                <a:cubicBezTo>
                  <a:pt x="2026" y="980"/>
                  <a:pt x="2026" y="980"/>
                  <a:pt x="2026" y="980"/>
                </a:cubicBezTo>
                <a:cubicBezTo>
                  <a:pt x="2026" y="980"/>
                  <a:pt x="2026" y="980"/>
                  <a:pt x="2026" y="980"/>
                </a:cubicBezTo>
                <a:cubicBezTo>
                  <a:pt x="2026" y="980"/>
                  <a:pt x="2026" y="980"/>
                  <a:pt x="2026" y="980"/>
                </a:cubicBezTo>
                <a:cubicBezTo>
                  <a:pt x="2026" y="980"/>
                  <a:pt x="2026" y="980"/>
                  <a:pt x="2026" y="979"/>
                </a:cubicBezTo>
                <a:cubicBezTo>
                  <a:pt x="2026" y="979"/>
                  <a:pt x="2026" y="979"/>
                  <a:pt x="2026" y="979"/>
                </a:cubicBezTo>
                <a:cubicBezTo>
                  <a:pt x="2026" y="979"/>
                  <a:pt x="2026" y="979"/>
                  <a:pt x="2026" y="978"/>
                </a:cubicBezTo>
                <a:cubicBezTo>
                  <a:pt x="2026" y="978"/>
                  <a:pt x="2026" y="978"/>
                  <a:pt x="2026" y="978"/>
                </a:cubicBezTo>
                <a:cubicBezTo>
                  <a:pt x="2026" y="978"/>
                  <a:pt x="2026" y="978"/>
                  <a:pt x="2026" y="978"/>
                </a:cubicBezTo>
                <a:cubicBezTo>
                  <a:pt x="2026" y="978"/>
                  <a:pt x="2026" y="978"/>
                  <a:pt x="2026" y="978"/>
                </a:cubicBezTo>
                <a:cubicBezTo>
                  <a:pt x="2023" y="976"/>
                  <a:pt x="2023" y="976"/>
                  <a:pt x="2023" y="976"/>
                </a:cubicBezTo>
                <a:cubicBezTo>
                  <a:pt x="2026" y="974"/>
                  <a:pt x="2026" y="974"/>
                  <a:pt x="2026" y="974"/>
                </a:cubicBezTo>
                <a:cubicBezTo>
                  <a:pt x="2026" y="974"/>
                  <a:pt x="2026" y="974"/>
                  <a:pt x="2026" y="974"/>
                </a:cubicBezTo>
                <a:cubicBezTo>
                  <a:pt x="2026" y="973"/>
                  <a:pt x="2026" y="973"/>
                  <a:pt x="2026" y="973"/>
                </a:cubicBezTo>
                <a:cubicBezTo>
                  <a:pt x="2026" y="973"/>
                  <a:pt x="2026" y="973"/>
                  <a:pt x="2026" y="973"/>
                </a:cubicBezTo>
                <a:cubicBezTo>
                  <a:pt x="2026" y="973"/>
                  <a:pt x="2026" y="973"/>
                  <a:pt x="2026" y="973"/>
                </a:cubicBezTo>
                <a:cubicBezTo>
                  <a:pt x="2026" y="972"/>
                  <a:pt x="2026" y="972"/>
                  <a:pt x="2026" y="972"/>
                </a:cubicBezTo>
                <a:cubicBezTo>
                  <a:pt x="2026" y="972"/>
                  <a:pt x="2026" y="972"/>
                  <a:pt x="2026" y="972"/>
                </a:cubicBezTo>
                <a:cubicBezTo>
                  <a:pt x="2026" y="972"/>
                  <a:pt x="2026" y="972"/>
                  <a:pt x="2026" y="972"/>
                </a:cubicBezTo>
                <a:cubicBezTo>
                  <a:pt x="2026" y="972"/>
                  <a:pt x="2026" y="971"/>
                  <a:pt x="2026" y="971"/>
                </a:cubicBezTo>
                <a:cubicBezTo>
                  <a:pt x="2023" y="970"/>
                  <a:pt x="2023" y="970"/>
                  <a:pt x="2023" y="970"/>
                </a:cubicBezTo>
                <a:cubicBezTo>
                  <a:pt x="2025" y="967"/>
                  <a:pt x="2025" y="967"/>
                  <a:pt x="2025" y="967"/>
                </a:cubicBezTo>
                <a:cubicBezTo>
                  <a:pt x="2025" y="967"/>
                  <a:pt x="2025" y="967"/>
                  <a:pt x="2025" y="967"/>
                </a:cubicBezTo>
                <a:cubicBezTo>
                  <a:pt x="2026" y="967"/>
                  <a:pt x="2026" y="967"/>
                  <a:pt x="2026" y="967"/>
                </a:cubicBezTo>
                <a:cubicBezTo>
                  <a:pt x="2026" y="966"/>
                  <a:pt x="2026" y="966"/>
                  <a:pt x="2026" y="966"/>
                </a:cubicBezTo>
                <a:cubicBezTo>
                  <a:pt x="2026" y="966"/>
                  <a:pt x="2026" y="966"/>
                  <a:pt x="2026" y="966"/>
                </a:cubicBezTo>
                <a:cubicBezTo>
                  <a:pt x="2026" y="965"/>
                  <a:pt x="2026" y="965"/>
                  <a:pt x="2025" y="965"/>
                </a:cubicBezTo>
                <a:cubicBezTo>
                  <a:pt x="2025" y="965"/>
                  <a:pt x="2025" y="965"/>
                  <a:pt x="2025" y="965"/>
                </a:cubicBezTo>
                <a:cubicBezTo>
                  <a:pt x="2025" y="965"/>
                  <a:pt x="2025" y="965"/>
                  <a:pt x="2025" y="965"/>
                </a:cubicBezTo>
                <a:cubicBezTo>
                  <a:pt x="2025" y="965"/>
                  <a:pt x="2025" y="965"/>
                  <a:pt x="2025" y="965"/>
                </a:cubicBezTo>
                <a:cubicBezTo>
                  <a:pt x="2023" y="963"/>
                  <a:pt x="2023" y="963"/>
                  <a:pt x="2023" y="963"/>
                </a:cubicBezTo>
                <a:cubicBezTo>
                  <a:pt x="2025" y="960"/>
                  <a:pt x="2025" y="960"/>
                  <a:pt x="2025" y="960"/>
                </a:cubicBezTo>
                <a:cubicBezTo>
                  <a:pt x="2025" y="960"/>
                  <a:pt x="2025" y="960"/>
                  <a:pt x="2025" y="960"/>
                </a:cubicBezTo>
                <a:cubicBezTo>
                  <a:pt x="2025" y="960"/>
                  <a:pt x="2025" y="960"/>
                  <a:pt x="2025" y="960"/>
                </a:cubicBezTo>
                <a:cubicBezTo>
                  <a:pt x="2025" y="960"/>
                  <a:pt x="2026" y="959"/>
                  <a:pt x="2026" y="959"/>
                </a:cubicBezTo>
                <a:cubicBezTo>
                  <a:pt x="2026" y="959"/>
                  <a:pt x="2026" y="959"/>
                  <a:pt x="2026" y="959"/>
                </a:cubicBezTo>
                <a:cubicBezTo>
                  <a:pt x="2026" y="959"/>
                  <a:pt x="2025" y="958"/>
                  <a:pt x="2025" y="958"/>
                </a:cubicBezTo>
                <a:cubicBezTo>
                  <a:pt x="2025" y="958"/>
                  <a:pt x="2025" y="958"/>
                  <a:pt x="2025" y="958"/>
                </a:cubicBezTo>
                <a:cubicBezTo>
                  <a:pt x="2025" y="958"/>
                  <a:pt x="2025" y="958"/>
                  <a:pt x="2025" y="958"/>
                </a:cubicBezTo>
                <a:cubicBezTo>
                  <a:pt x="2025" y="958"/>
                  <a:pt x="2025" y="958"/>
                  <a:pt x="2025" y="958"/>
                </a:cubicBezTo>
                <a:cubicBezTo>
                  <a:pt x="2022" y="956"/>
                  <a:pt x="2022" y="956"/>
                  <a:pt x="2022" y="956"/>
                </a:cubicBezTo>
                <a:cubicBezTo>
                  <a:pt x="2025" y="953"/>
                  <a:pt x="2025" y="953"/>
                  <a:pt x="2025" y="953"/>
                </a:cubicBezTo>
                <a:cubicBezTo>
                  <a:pt x="2025" y="953"/>
                  <a:pt x="2025" y="953"/>
                  <a:pt x="2025" y="953"/>
                </a:cubicBezTo>
                <a:cubicBezTo>
                  <a:pt x="2025" y="953"/>
                  <a:pt x="2025" y="953"/>
                  <a:pt x="2025" y="953"/>
                </a:cubicBezTo>
                <a:cubicBezTo>
                  <a:pt x="2025" y="953"/>
                  <a:pt x="2025" y="952"/>
                  <a:pt x="2025" y="952"/>
                </a:cubicBezTo>
                <a:cubicBezTo>
                  <a:pt x="2025" y="952"/>
                  <a:pt x="2025" y="952"/>
                  <a:pt x="2025" y="952"/>
                </a:cubicBezTo>
                <a:cubicBezTo>
                  <a:pt x="2025" y="952"/>
                  <a:pt x="2025" y="951"/>
                  <a:pt x="2025" y="951"/>
                </a:cubicBezTo>
                <a:cubicBezTo>
                  <a:pt x="2025" y="951"/>
                  <a:pt x="2025" y="951"/>
                  <a:pt x="2025" y="951"/>
                </a:cubicBezTo>
                <a:cubicBezTo>
                  <a:pt x="2025" y="951"/>
                  <a:pt x="2025" y="951"/>
                  <a:pt x="2025" y="951"/>
                </a:cubicBezTo>
                <a:cubicBezTo>
                  <a:pt x="2025" y="951"/>
                  <a:pt x="2025" y="951"/>
                  <a:pt x="2025" y="951"/>
                </a:cubicBezTo>
                <a:cubicBezTo>
                  <a:pt x="2022" y="949"/>
                  <a:pt x="2022" y="949"/>
                  <a:pt x="2022" y="949"/>
                </a:cubicBezTo>
                <a:cubicBezTo>
                  <a:pt x="2025" y="946"/>
                  <a:pt x="2025" y="946"/>
                  <a:pt x="2025" y="946"/>
                </a:cubicBezTo>
                <a:cubicBezTo>
                  <a:pt x="2025" y="946"/>
                  <a:pt x="2025" y="946"/>
                  <a:pt x="2025" y="946"/>
                </a:cubicBezTo>
                <a:cubicBezTo>
                  <a:pt x="2025" y="946"/>
                  <a:pt x="2025" y="946"/>
                  <a:pt x="2025" y="946"/>
                </a:cubicBezTo>
                <a:cubicBezTo>
                  <a:pt x="2025" y="946"/>
                  <a:pt x="2025" y="946"/>
                  <a:pt x="2025" y="946"/>
                </a:cubicBezTo>
                <a:cubicBezTo>
                  <a:pt x="2025" y="946"/>
                  <a:pt x="2025" y="945"/>
                  <a:pt x="2025" y="945"/>
                </a:cubicBezTo>
                <a:cubicBezTo>
                  <a:pt x="2025" y="945"/>
                  <a:pt x="2025" y="945"/>
                  <a:pt x="2025" y="945"/>
                </a:cubicBezTo>
                <a:cubicBezTo>
                  <a:pt x="2025" y="945"/>
                  <a:pt x="2025" y="944"/>
                  <a:pt x="2025" y="944"/>
                </a:cubicBezTo>
                <a:cubicBezTo>
                  <a:pt x="2024" y="944"/>
                  <a:pt x="2024" y="944"/>
                  <a:pt x="2024" y="944"/>
                </a:cubicBezTo>
                <a:cubicBezTo>
                  <a:pt x="2024" y="944"/>
                  <a:pt x="2024" y="944"/>
                  <a:pt x="2024" y="944"/>
                </a:cubicBezTo>
                <a:cubicBezTo>
                  <a:pt x="2022" y="942"/>
                  <a:pt x="2022" y="942"/>
                  <a:pt x="2022" y="942"/>
                </a:cubicBezTo>
                <a:cubicBezTo>
                  <a:pt x="2024" y="940"/>
                  <a:pt x="2024" y="940"/>
                  <a:pt x="2024" y="940"/>
                </a:cubicBezTo>
                <a:cubicBezTo>
                  <a:pt x="2024" y="940"/>
                  <a:pt x="2024" y="939"/>
                  <a:pt x="2024" y="939"/>
                </a:cubicBezTo>
                <a:cubicBezTo>
                  <a:pt x="2024" y="939"/>
                  <a:pt x="2024" y="939"/>
                  <a:pt x="2024" y="939"/>
                </a:cubicBezTo>
                <a:cubicBezTo>
                  <a:pt x="2025" y="939"/>
                  <a:pt x="2025" y="939"/>
                  <a:pt x="2025" y="939"/>
                </a:cubicBezTo>
                <a:cubicBezTo>
                  <a:pt x="2025" y="939"/>
                  <a:pt x="2025" y="938"/>
                  <a:pt x="2025" y="938"/>
                </a:cubicBezTo>
                <a:cubicBezTo>
                  <a:pt x="2025" y="938"/>
                  <a:pt x="2025" y="938"/>
                  <a:pt x="2024" y="938"/>
                </a:cubicBezTo>
                <a:cubicBezTo>
                  <a:pt x="2024" y="938"/>
                  <a:pt x="2024" y="938"/>
                  <a:pt x="2024" y="938"/>
                </a:cubicBezTo>
                <a:cubicBezTo>
                  <a:pt x="2024" y="938"/>
                  <a:pt x="2024" y="938"/>
                  <a:pt x="2024" y="937"/>
                </a:cubicBezTo>
                <a:cubicBezTo>
                  <a:pt x="2024" y="937"/>
                  <a:pt x="2024" y="937"/>
                  <a:pt x="2024" y="937"/>
                </a:cubicBezTo>
                <a:cubicBezTo>
                  <a:pt x="2021" y="936"/>
                  <a:pt x="2021" y="936"/>
                  <a:pt x="2021" y="936"/>
                </a:cubicBezTo>
                <a:cubicBezTo>
                  <a:pt x="2024" y="933"/>
                  <a:pt x="2024" y="933"/>
                  <a:pt x="2024" y="933"/>
                </a:cubicBezTo>
                <a:cubicBezTo>
                  <a:pt x="2024" y="933"/>
                  <a:pt x="2024" y="933"/>
                  <a:pt x="2024" y="933"/>
                </a:cubicBezTo>
                <a:cubicBezTo>
                  <a:pt x="2024" y="933"/>
                  <a:pt x="2024" y="933"/>
                  <a:pt x="2024" y="933"/>
                </a:cubicBezTo>
                <a:cubicBezTo>
                  <a:pt x="2024" y="932"/>
                  <a:pt x="2024" y="932"/>
                  <a:pt x="2024" y="932"/>
                </a:cubicBezTo>
                <a:cubicBezTo>
                  <a:pt x="2024" y="932"/>
                  <a:pt x="2024" y="932"/>
                  <a:pt x="2024" y="932"/>
                </a:cubicBezTo>
                <a:cubicBezTo>
                  <a:pt x="2024" y="931"/>
                  <a:pt x="2024" y="931"/>
                  <a:pt x="2024" y="931"/>
                </a:cubicBezTo>
                <a:cubicBezTo>
                  <a:pt x="2024" y="931"/>
                  <a:pt x="2024" y="931"/>
                  <a:pt x="2024" y="931"/>
                </a:cubicBezTo>
                <a:cubicBezTo>
                  <a:pt x="2024" y="931"/>
                  <a:pt x="2024" y="931"/>
                  <a:pt x="2024" y="931"/>
                </a:cubicBezTo>
                <a:cubicBezTo>
                  <a:pt x="2024" y="931"/>
                  <a:pt x="2024" y="931"/>
                  <a:pt x="2024" y="931"/>
                </a:cubicBezTo>
                <a:cubicBezTo>
                  <a:pt x="2021" y="929"/>
                  <a:pt x="2021" y="929"/>
                  <a:pt x="2021" y="929"/>
                </a:cubicBezTo>
                <a:cubicBezTo>
                  <a:pt x="2024" y="926"/>
                  <a:pt x="2024" y="926"/>
                  <a:pt x="2024" y="926"/>
                </a:cubicBezTo>
                <a:cubicBezTo>
                  <a:pt x="2024" y="926"/>
                  <a:pt x="2024" y="926"/>
                  <a:pt x="2024" y="926"/>
                </a:cubicBezTo>
                <a:cubicBezTo>
                  <a:pt x="2024" y="926"/>
                  <a:pt x="2024" y="926"/>
                  <a:pt x="2024" y="926"/>
                </a:cubicBezTo>
                <a:cubicBezTo>
                  <a:pt x="2024" y="926"/>
                  <a:pt x="2024" y="925"/>
                  <a:pt x="2024" y="925"/>
                </a:cubicBezTo>
                <a:cubicBezTo>
                  <a:pt x="2024" y="925"/>
                  <a:pt x="2024" y="925"/>
                  <a:pt x="2024" y="925"/>
                </a:cubicBezTo>
                <a:cubicBezTo>
                  <a:pt x="2024" y="925"/>
                  <a:pt x="2024" y="924"/>
                  <a:pt x="2024" y="924"/>
                </a:cubicBezTo>
                <a:cubicBezTo>
                  <a:pt x="2024" y="924"/>
                  <a:pt x="2024" y="924"/>
                  <a:pt x="2024" y="924"/>
                </a:cubicBezTo>
                <a:cubicBezTo>
                  <a:pt x="2024" y="924"/>
                  <a:pt x="2024" y="924"/>
                  <a:pt x="2024" y="924"/>
                </a:cubicBezTo>
                <a:cubicBezTo>
                  <a:pt x="2024" y="924"/>
                  <a:pt x="2024" y="924"/>
                  <a:pt x="2024" y="924"/>
                </a:cubicBezTo>
                <a:cubicBezTo>
                  <a:pt x="2021" y="922"/>
                  <a:pt x="2021" y="922"/>
                  <a:pt x="2021" y="922"/>
                </a:cubicBezTo>
                <a:cubicBezTo>
                  <a:pt x="2023" y="919"/>
                  <a:pt x="2023" y="919"/>
                  <a:pt x="2023" y="919"/>
                </a:cubicBezTo>
                <a:cubicBezTo>
                  <a:pt x="2023" y="919"/>
                  <a:pt x="2023" y="919"/>
                  <a:pt x="2023" y="919"/>
                </a:cubicBezTo>
                <a:cubicBezTo>
                  <a:pt x="2024" y="919"/>
                  <a:pt x="2024" y="919"/>
                  <a:pt x="2024" y="919"/>
                </a:cubicBezTo>
                <a:cubicBezTo>
                  <a:pt x="2024" y="919"/>
                  <a:pt x="2024" y="919"/>
                  <a:pt x="2024" y="919"/>
                </a:cubicBezTo>
                <a:cubicBezTo>
                  <a:pt x="2024" y="918"/>
                  <a:pt x="2024" y="918"/>
                  <a:pt x="2024" y="918"/>
                </a:cubicBezTo>
                <a:cubicBezTo>
                  <a:pt x="2024" y="918"/>
                  <a:pt x="2024" y="918"/>
                  <a:pt x="2024" y="918"/>
                </a:cubicBezTo>
                <a:cubicBezTo>
                  <a:pt x="2023" y="917"/>
                  <a:pt x="2024" y="917"/>
                  <a:pt x="2023" y="917"/>
                </a:cubicBezTo>
                <a:cubicBezTo>
                  <a:pt x="2023" y="917"/>
                  <a:pt x="2023" y="917"/>
                  <a:pt x="2023" y="917"/>
                </a:cubicBezTo>
                <a:cubicBezTo>
                  <a:pt x="2023" y="917"/>
                  <a:pt x="2023" y="917"/>
                  <a:pt x="2023" y="917"/>
                </a:cubicBezTo>
                <a:cubicBezTo>
                  <a:pt x="2021" y="915"/>
                  <a:pt x="2021" y="915"/>
                  <a:pt x="2021" y="915"/>
                </a:cubicBezTo>
                <a:cubicBezTo>
                  <a:pt x="2023" y="912"/>
                  <a:pt x="2023" y="912"/>
                  <a:pt x="2023" y="912"/>
                </a:cubicBezTo>
                <a:cubicBezTo>
                  <a:pt x="2023" y="912"/>
                  <a:pt x="2023" y="912"/>
                  <a:pt x="2023" y="912"/>
                </a:cubicBezTo>
                <a:cubicBezTo>
                  <a:pt x="2023" y="912"/>
                  <a:pt x="2023" y="912"/>
                  <a:pt x="2023" y="912"/>
                </a:cubicBezTo>
                <a:cubicBezTo>
                  <a:pt x="2023" y="912"/>
                  <a:pt x="2024" y="912"/>
                  <a:pt x="2024" y="912"/>
                </a:cubicBezTo>
                <a:cubicBezTo>
                  <a:pt x="2024" y="911"/>
                  <a:pt x="2024" y="911"/>
                  <a:pt x="2024" y="911"/>
                </a:cubicBezTo>
                <a:cubicBezTo>
                  <a:pt x="2024" y="911"/>
                  <a:pt x="2023" y="911"/>
                  <a:pt x="2023" y="911"/>
                </a:cubicBezTo>
                <a:cubicBezTo>
                  <a:pt x="2023" y="911"/>
                  <a:pt x="2023" y="910"/>
                  <a:pt x="2023" y="910"/>
                </a:cubicBezTo>
                <a:cubicBezTo>
                  <a:pt x="2023" y="910"/>
                  <a:pt x="2023" y="910"/>
                  <a:pt x="2023" y="910"/>
                </a:cubicBezTo>
                <a:cubicBezTo>
                  <a:pt x="2023" y="910"/>
                  <a:pt x="2023" y="910"/>
                  <a:pt x="2023" y="910"/>
                </a:cubicBezTo>
                <a:cubicBezTo>
                  <a:pt x="2020" y="909"/>
                  <a:pt x="2020" y="909"/>
                  <a:pt x="2020" y="909"/>
                </a:cubicBezTo>
                <a:cubicBezTo>
                  <a:pt x="2023" y="906"/>
                  <a:pt x="2023" y="906"/>
                  <a:pt x="2023" y="906"/>
                </a:cubicBezTo>
                <a:cubicBezTo>
                  <a:pt x="2023" y="906"/>
                  <a:pt x="2023" y="906"/>
                  <a:pt x="2023" y="906"/>
                </a:cubicBezTo>
                <a:cubicBezTo>
                  <a:pt x="2023" y="906"/>
                  <a:pt x="2023" y="906"/>
                  <a:pt x="2023" y="906"/>
                </a:cubicBezTo>
                <a:cubicBezTo>
                  <a:pt x="2023" y="905"/>
                  <a:pt x="2023" y="905"/>
                  <a:pt x="2023" y="905"/>
                </a:cubicBezTo>
                <a:cubicBezTo>
                  <a:pt x="2023" y="905"/>
                  <a:pt x="2023" y="905"/>
                  <a:pt x="2023" y="905"/>
                </a:cubicBezTo>
                <a:cubicBezTo>
                  <a:pt x="2023" y="904"/>
                  <a:pt x="2023" y="904"/>
                  <a:pt x="2023" y="904"/>
                </a:cubicBezTo>
                <a:cubicBezTo>
                  <a:pt x="2023" y="904"/>
                  <a:pt x="2023" y="904"/>
                  <a:pt x="2023" y="904"/>
                </a:cubicBezTo>
                <a:cubicBezTo>
                  <a:pt x="2023" y="904"/>
                  <a:pt x="2023" y="904"/>
                  <a:pt x="2023" y="904"/>
                </a:cubicBezTo>
                <a:cubicBezTo>
                  <a:pt x="2023" y="904"/>
                  <a:pt x="2023" y="904"/>
                  <a:pt x="2023" y="904"/>
                </a:cubicBezTo>
                <a:cubicBezTo>
                  <a:pt x="2020" y="902"/>
                  <a:pt x="2020" y="902"/>
                  <a:pt x="2020" y="902"/>
                </a:cubicBezTo>
                <a:cubicBezTo>
                  <a:pt x="2023" y="899"/>
                  <a:pt x="2023" y="899"/>
                  <a:pt x="2023" y="899"/>
                </a:cubicBezTo>
                <a:cubicBezTo>
                  <a:pt x="2023" y="899"/>
                  <a:pt x="2023" y="899"/>
                  <a:pt x="2023" y="899"/>
                </a:cubicBezTo>
                <a:cubicBezTo>
                  <a:pt x="2023" y="899"/>
                  <a:pt x="2023" y="899"/>
                  <a:pt x="2023" y="899"/>
                </a:cubicBezTo>
                <a:cubicBezTo>
                  <a:pt x="2023" y="899"/>
                  <a:pt x="2023" y="898"/>
                  <a:pt x="2023" y="898"/>
                </a:cubicBezTo>
                <a:cubicBezTo>
                  <a:pt x="2023" y="898"/>
                  <a:pt x="2023" y="898"/>
                  <a:pt x="2023" y="898"/>
                </a:cubicBezTo>
                <a:cubicBezTo>
                  <a:pt x="2023" y="898"/>
                  <a:pt x="2023" y="897"/>
                  <a:pt x="2023" y="897"/>
                </a:cubicBezTo>
                <a:cubicBezTo>
                  <a:pt x="2023" y="897"/>
                  <a:pt x="2023" y="897"/>
                  <a:pt x="2023" y="897"/>
                </a:cubicBezTo>
                <a:cubicBezTo>
                  <a:pt x="2023" y="897"/>
                  <a:pt x="2022" y="897"/>
                  <a:pt x="2022" y="897"/>
                </a:cubicBezTo>
                <a:cubicBezTo>
                  <a:pt x="2022" y="897"/>
                  <a:pt x="2022" y="897"/>
                  <a:pt x="2022" y="897"/>
                </a:cubicBezTo>
                <a:cubicBezTo>
                  <a:pt x="2018" y="894"/>
                  <a:pt x="2018" y="894"/>
                  <a:pt x="2018" y="894"/>
                </a:cubicBezTo>
                <a:cubicBezTo>
                  <a:pt x="2018" y="894"/>
                  <a:pt x="2018" y="894"/>
                  <a:pt x="2018" y="894"/>
                </a:cubicBezTo>
                <a:cubicBezTo>
                  <a:pt x="2017" y="893"/>
                  <a:pt x="2017" y="893"/>
                  <a:pt x="2017" y="893"/>
                </a:cubicBezTo>
                <a:cubicBezTo>
                  <a:pt x="2016" y="885"/>
                  <a:pt x="2016" y="885"/>
                  <a:pt x="2016" y="885"/>
                </a:cubicBezTo>
                <a:cubicBezTo>
                  <a:pt x="2018" y="878"/>
                  <a:pt x="2018" y="878"/>
                  <a:pt x="2018" y="878"/>
                </a:cubicBezTo>
                <a:cubicBezTo>
                  <a:pt x="2018" y="877"/>
                  <a:pt x="2018" y="877"/>
                  <a:pt x="2018" y="877"/>
                </a:cubicBezTo>
                <a:cubicBezTo>
                  <a:pt x="2018" y="877"/>
                  <a:pt x="2018" y="877"/>
                  <a:pt x="2018" y="877"/>
                </a:cubicBezTo>
                <a:cubicBezTo>
                  <a:pt x="2018" y="877"/>
                  <a:pt x="2018" y="877"/>
                  <a:pt x="2018" y="877"/>
                </a:cubicBezTo>
                <a:cubicBezTo>
                  <a:pt x="2018" y="877"/>
                  <a:pt x="2018" y="877"/>
                  <a:pt x="2018" y="877"/>
                </a:cubicBezTo>
                <a:cubicBezTo>
                  <a:pt x="2018" y="877"/>
                  <a:pt x="2018" y="877"/>
                  <a:pt x="2018" y="877"/>
                </a:cubicBezTo>
                <a:cubicBezTo>
                  <a:pt x="2018" y="877"/>
                  <a:pt x="2018" y="877"/>
                  <a:pt x="2018" y="877"/>
                </a:cubicBezTo>
                <a:cubicBezTo>
                  <a:pt x="2018" y="876"/>
                  <a:pt x="2018" y="876"/>
                  <a:pt x="2018" y="876"/>
                </a:cubicBezTo>
                <a:cubicBezTo>
                  <a:pt x="2018" y="876"/>
                  <a:pt x="2018" y="876"/>
                  <a:pt x="2018" y="876"/>
                </a:cubicBezTo>
                <a:cubicBezTo>
                  <a:pt x="2018" y="876"/>
                  <a:pt x="2018" y="876"/>
                  <a:pt x="2018" y="876"/>
                </a:cubicBezTo>
                <a:cubicBezTo>
                  <a:pt x="1590" y="502"/>
                  <a:pt x="1590" y="502"/>
                  <a:pt x="1590" y="502"/>
                </a:cubicBezTo>
                <a:cubicBezTo>
                  <a:pt x="1631" y="358"/>
                  <a:pt x="1631" y="358"/>
                  <a:pt x="1631" y="358"/>
                </a:cubicBezTo>
                <a:cubicBezTo>
                  <a:pt x="1631" y="358"/>
                  <a:pt x="1631" y="358"/>
                  <a:pt x="1631" y="358"/>
                </a:cubicBezTo>
                <a:cubicBezTo>
                  <a:pt x="1631" y="358"/>
                  <a:pt x="1631" y="358"/>
                  <a:pt x="1631" y="358"/>
                </a:cubicBezTo>
                <a:cubicBezTo>
                  <a:pt x="1631" y="358"/>
                  <a:pt x="1631" y="358"/>
                  <a:pt x="1631" y="358"/>
                </a:cubicBezTo>
                <a:cubicBezTo>
                  <a:pt x="1631" y="358"/>
                  <a:pt x="1631" y="357"/>
                  <a:pt x="1631" y="357"/>
                </a:cubicBezTo>
                <a:cubicBezTo>
                  <a:pt x="1631" y="357"/>
                  <a:pt x="1631" y="357"/>
                  <a:pt x="1631" y="357"/>
                </a:cubicBezTo>
                <a:cubicBezTo>
                  <a:pt x="1631" y="357"/>
                  <a:pt x="1631" y="357"/>
                  <a:pt x="1631" y="357"/>
                </a:cubicBezTo>
                <a:cubicBezTo>
                  <a:pt x="1631" y="357"/>
                  <a:pt x="1631" y="357"/>
                  <a:pt x="1630" y="357"/>
                </a:cubicBezTo>
                <a:cubicBezTo>
                  <a:pt x="1630" y="357"/>
                  <a:pt x="1630" y="357"/>
                  <a:pt x="1630" y="357"/>
                </a:cubicBezTo>
                <a:cubicBezTo>
                  <a:pt x="1574" y="336"/>
                  <a:pt x="1574" y="336"/>
                  <a:pt x="1574" y="336"/>
                </a:cubicBezTo>
                <a:cubicBezTo>
                  <a:pt x="1574" y="336"/>
                  <a:pt x="1574" y="335"/>
                  <a:pt x="1574" y="336"/>
                </a:cubicBezTo>
                <a:cubicBezTo>
                  <a:pt x="1574" y="336"/>
                  <a:pt x="1574" y="336"/>
                  <a:pt x="1574" y="336"/>
                </a:cubicBezTo>
                <a:cubicBezTo>
                  <a:pt x="1573" y="336"/>
                  <a:pt x="1573" y="336"/>
                  <a:pt x="1573" y="336"/>
                </a:cubicBezTo>
                <a:cubicBezTo>
                  <a:pt x="1573" y="336"/>
                  <a:pt x="1573" y="336"/>
                  <a:pt x="1573" y="336"/>
                </a:cubicBezTo>
                <a:cubicBezTo>
                  <a:pt x="1474" y="458"/>
                  <a:pt x="1474" y="458"/>
                  <a:pt x="1474" y="458"/>
                </a:cubicBezTo>
                <a:cubicBezTo>
                  <a:pt x="835" y="224"/>
                  <a:pt x="835" y="224"/>
                  <a:pt x="835" y="224"/>
                </a:cubicBezTo>
                <a:cubicBezTo>
                  <a:pt x="747" y="24"/>
                  <a:pt x="747" y="24"/>
                  <a:pt x="747" y="24"/>
                </a:cubicBezTo>
                <a:cubicBezTo>
                  <a:pt x="747" y="24"/>
                  <a:pt x="747" y="24"/>
                  <a:pt x="746" y="24"/>
                </a:cubicBezTo>
                <a:cubicBezTo>
                  <a:pt x="746" y="24"/>
                  <a:pt x="746" y="23"/>
                  <a:pt x="746" y="23"/>
                </a:cubicBezTo>
                <a:cubicBezTo>
                  <a:pt x="683" y="0"/>
                  <a:pt x="683" y="0"/>
                  <a:pt x="683" y="0"/>
                </a:cubicBezTo>
                <a:cubicBezTo>
                  <a:pt x="683" y="0"/>
                  <a:pt x="683" y="0"/>
                  <a:pt x="683" y="0"/>
                </a:cubicBezTo>
                <a:cubicBezTo>
                  <a:pt x="683" y="0"/>
                  <a:pt x="683" y="0"/>
                  <a:pt x="683" y="0"/>
                </a:cubicBezTo>
                <a:cubicBezTo>
                  <a:pt x="683" y="0"/>
                  <a:pt x="683" y="0"/>
                  <a:pt x="683" y="0"/>
                </a:cubicBezTo>
                <a:cubicBezTo>
                  <a:pt x="683" y="0"/>
                  <a:pt x="683" y="0"/>
                  <a:pt x="683" y="0"/>
                </a:cubicBezTo>
                <a:cubicBezTo>
                  <a:pt x="683" y="0"/>
                  <a:pt x="683" y="0"/>
                  <a:pt x="683" y="0"/>
                </a:cubicBezTo>
                <a:cubicBezTo>
                  <a:pt x="682" y="0"/>
                  <a:pt x="682" y="0"/>
                  <a:pt x="682" y="0"/>
                </a:cubicBezTo>
                <a:cubicBezTo>
                  <a:pt x="682" y="0"/>
                  <a:pt x="682" y="0"/>
                  <a:pt x="682" y="0"/>
                </a:cubicBezTo>
                <a:cubicBezTo>
                  <a:pt x="682" y="0"/>
                  <a:pt x="682" y="0"/>
                  <a:pt x="682" y="0"/>
                </a:cubicBezTo>
                <a:cubicBezTo>
                  <a:pt x="682" y="0"/>
                  <a:pt x="682" y="0"/>
                  <a:pt x="682" y="1"/>
                </a:cubicBezTo>
                <a:cubicBezTo>
                  <a:pt x="682" y="1"/>
                  <a:pt x="682" y="1"/>
                  <a:pt x="682" y="1"/>
                </a:cubicBezTo>
                <a:cubicBezTo>
                  <a:pt x="682" y="1"/>
                  <a:pt x="682" y="1"/>
                  <a:pt x="682" y="1"/>
                </a:cubicBezTo>
                <a:cubicBezTo>
                  <a:pt x="682" y="1"/>
                  <a:pt x="682" y="1"/>
                  <a:pt x="682" y="1"/>
                </a:cubicBezTo>
                <a:cubicBezTo>
                  <a:pt x="682" y="1"/>
                  <a:pt x="682" y="1"/>
                  <a:pt x="682" y="1"/>
                </a:cubicBezTo>
                <a:cubicBezTo>
                  <a:pt x="682" y="1"/>
                  <a:pt x="682" y="1"/>
                  <a:pt x="682" y="1"/>
                </a:cubicBezTo>
                <a:cubicBezTo>
                  <a:pt x="707" y="178"/>
                  <a:pt x="707" y="178"/>
                  <a:pt x="707" y="178"/>
                </a:cubicBezTo>
                <a:cubicBezTo>
                  <a:pt x="46" y="182"/>
                  <a:pt x="46" y="182"/>
                  <a:pt x="46" y="182"/>
                </a:cubicBezTo>
                <a:cubicBezTo>
                  <a:pt x="46" y="182"/>
                  <a:pt x="46" y="182"/>
                  <a:pt x="46" y="182"/>
                </a:cubicBezTo>
                <a:cubicBezTo>
                  <a:pt x="46" y="182"/>
                  <a:pt x="46" y="182"/>
                  <a:pt x="46" y="182"/>
                </a:cubicBezTo>
                <a:cubicBezTo>
                  <a:pt x="46" y="182"/>
                  <a:pt x="46" y="182"/>
                  <a:pt x="46" y="182"/>
                </a:cubicBezTo>
                <a:cubicBezTo>
                  <a:pt x="46" y="182"/>
                  <a:pt x="46" y="182"/>
                  <a:pt x="46" y="182"/>
                </a:cubicBezTo>
                <a:cubicBezTo>
                  <a:pt x="46" y="182"/>
                  <a:pt x="46" y="182"/>
                  <a:pt x="46" y="182"/>
                </a:cubicBezTo>
                <a:cubicBezTo>
                  <a:pt x="46" y="182"/>
                  <a:pt x="45" y="182"/>
                  <a:pt x="45" y="182"/>
                </a:cubicBezTo>
                <a:cubicBezTo>
                  <a:pt x="45" y="182"/>
                  <a:pt x="45" y="182"/>
                  <a:pt x="45" y="182"/>
                </a:cubicBezTo>
                <a:cubicBezTo>
                  <a:pt x="45" y="182"/>
                  <a:pt x="45" y="182"/>
                  <a:pt x="45" y="182"/>
                </a:cubicBezTo>
                <a:cubicBezTo>
                  <a:pt x="45" y="182"/>
                  <a:pt x="45" y="182"/>
                  <a:pt x="45" y="182"/>
                </a:cubicBezTo>
                <a:cubicBezTo>
                  <a:pt x="45" y="182"/>
                  <a:pt x="45" y="182"/>
                  <a:pt x="45" y="182"/>
                </a:cubicBezTo>
                <a:cubicBezTo>
                  <a:pt x="45" y="182"/>
                  <a:pt x="45" y="182"/>
                  <a:pt x="45" y="182"/>
                </a:cubicBezTo>
                <a:cubicBezTo>
                  <a:pt x="45" y="182"/>
                  <a:pt x="45" y="182"/>
                  <a:pt x="45" y="182"/>
                </a:cubicBezTo>
                <a:cubicBezTo>
                  <a:pt x="45" y="182"/>
                  <a:pt x="45" y="182"/>
                  <a:pt x="45" y="183"/>
                </a:cubicBezTo>
                <a:cubicBezTo>
                  <a:pt x="45" y="183"/>
                  <a:pt x="45" y="183"/>
                  <a:pt x="45" y="183"/>
                </a:cubicBezTo>
                <a:cubicBezTo>
                  <a:pt x="45" y="183"/>
                  <a:pt x="45" y="183"/>
                  <a:pt x="45" y="183"/>
                </a:cubicBezTo>
                <a:cubicBezTo>
                  <a:pt x="45" y="183"/>
                  <a:pt x="45" y="183"/>
                  <a:pt x="45" y="183"/>
                </a:cubicBezTo>
                <a:cubicBezTo>
                  <a:pt x="45" y="183"/>
                  <a:pt x="45" y="183"/>
                  <a:pt x="45" y="183"/>
                </a:cubicBezTo>
                <a:cubicBezTo>
                  <a:pt x="45" y="183"/>
                  <a:pt x="45" y="183"/>
                  <a:pt x="45" y="183"/>
                </a:cubicBezTo>
                <a:cubicBezTo>
                  <a:pt x="45" y="183"/>
                  <a:pt x="45" y="183"/>
                  <a:pt x="45" y="183"/>
                </a:cubicBezTo>
                <a:cubicBezTo>
                  <a:pt x="45" y="183"/>
                  <a:pt x="45" y="183"/>
                  <a:pt x="45" y="183"/>
                </a:cubicBezTo>
                <a:cubicBezTo>
                  <a:pt x="45" y="193"/>
                  <a:pt x="45" y="193"/>
                  <a:pt x="45" y="193"/>
                </a:cubicBezTo>
                <a:cubicBezTo>
                  <a:pt x="44" y="202"/>
                  <a:pt x="44" y="202"/>
                  <a:pt x="44" y="202"/>
                </a:cubicBezTo>
                <a:cubicBezTo>
                  <a:pt x="40" y="201"/>
                  <a:pt x="40" y="201"/>
                  <a:pt x="40" y="201"/>
                </a:cubicBezTo>
                <a:cubicBezTo>
                  <a:pt x="40" y="201"/>
                  <a:pt x="40" y="201"/>
                  <a:pt x="40" y="201"/>
                </a:cubicBezTo>
                <a:cubicBezTo>
                  <a:pt x="40" y="201"/>
                  <a:pt x="40" y="201"/>
                  <a:pt x="40" y="201"/>
                </a:cubicBezTo>
                <a:cubicBezTo>
                  <a:pt x="40" y="201"/>
                  <a:pt x="39" y="201"/>
                  <a:pt x="39" y="201"/>
                </a:cubicBezTo>
                <a:cubicBezTo>
                  <a:pt x="39" y="201"/>
                  <a:pt x="39" y="201"/>
                  <a:pt x="39" y="201"/>
                </a:cubicBezTo>
                <a:cubicBezTo>
                  <a:pt x="39" y="201"/>
                  <a:pt x="39" y="201"/>
                  <a:pt x="39" y="201"/>
                </a:cubicBezTo>
                <a:cubicBezTo>
                  <a:pt x="39" y="202"/>
                  <a:pt x="39" y="202"/>
                  <a:pt x="39" y="202"/>
                </a:cubicBezTo>
                <a:cubicBezTo>
                  <a:pt x="39" y="202"/>
                  <a:pt x="39" y="202"/>
                  <a:pt x="39" y="202"/>
                </a:cubicBezTo>
                <a:cubicBezTo>
                  <a:pt x="39" y="202"/>
                  <a:pt x="39" y="202"/>
                  <a:pt x="39" y="202"/>
                </a:cubicBezTo>
                <a:cubicBezTo>
                  <a:pt x="36" y="207"/>
                  <a:pt x="36" y="207"/>
                  <a:pt x="36" y="207"/>
                </a:cubicBezTo>
                <a:cubicBezTo>
                  <a:pt x="36" y="207"/>
                  <a:pt x="36" y="207"/>
                  <a:pt x="36" y="207"/>
                </a:cubicBezTo>
                <a:cubicBezTo>
                  <a:pt x="36" y="207"/>
                  <a:pt x="36" y="207"/>
                  <a:pt x="36" y="208"/>
                </a:cubicBezTo>
                <a:cubicBezTo>
                  <a:pt x="36" y="208"/>
                  <a:pt x="36" y="208"/>
                  <a:pt x="36" y="208"/>
                </a:cubicBezTo>
                <a:cubicBezTo>
                  <a:pt x="36" y="208"/>
                  <a:pt x="36" y="208"/>
                  <a:pt x="36" y="208"/>
                </a:cubicBezTo>
                <a:cubicBezTo>
                  <a:pt x="36" y="208"/>
                  <a:pt x="36" y="208"/>
                  <a:pt x="36" y="208"/>
                </a:cubicBezTo>
                <a:cubicBezTo>
                  <a:pt x="36" y="208"/>
                  <a:pt x="36" y="208"/>
                  <a:pt x="36" y="209"/>
                </a:cubicBezTo>
                <a:cubicBezTo>
                  <a:pt x="36" y="209"/>
                  <a:pt x="36" y="209"/>
                  <a:pt x="36" y="209"/>
                </a:cubicBezTo>
                <a:cubicBezTo>
                  <a:pt x="36" y="209"/>
                  <a:pt x="37" y="209"/>
                  <a:pt x="37" y="209"/>
                </a:cubicBezTo>
                <a:cubicBezTo>
                  <a:pt x="37" y="209"/>
                  <a:pt x="37" y="209"/>
                  <a:pt x="37" y="209"/>
                </a:cubicBezTo>
                <a:cubicBezTo>
                  <a:pt x="35" y="214"/>
                  <a:pt x="35" y="214"/>
                  <a:pt x="35" y="214"/>
                </a:cubicBezTo>
                <a:cubicBezTo>
                  <a:pt x="35" y="214"/>
                  <a:pt x="35" y="215"/>
                  <a:pt x="35" y="215"/>
                </a:cubicBezTo>
                <a:cubicBezTo>
                  <a:pt x="35" y="215"/>
                  <a:pt x="35" y="215"/>
                  <a:pt x="35" y="215"/>
                </a:cubicBezTo>
                <a:cubicBezTo>
                  <a:pt x="35" y="215"/>
                  <a:pt x="35" y="216"/>
                  <a:pt x="35" y="216"/>
                </a:cubicBezTo>
                <a:cubicBezTo>
                  <a:pt x="35" y="216"/>
                  <a:pt x="35" y="216"/>
                  <a:pt x="35" y="216"/>
                </a:cubicBezTo>
                <a:cubicBezTo>
                  <a:pt x="36" y="216"/>
                  <a:pt x="36" y="216"/>
                  <a:pt x="36" y="216"/>
                </a:cubicBezTo>
                <a:cubicBezTo>
                  <a:pt x="33" y="221"/>
                  <a:pt x="33" y="221"/>
                  <a:pt x="33" y="221"/>
                </a:cubicBezTo>
                <a:cubicBezTo>
                  <a:pt x="33" y="221"/>
                  <a:pt x="33" y="221"/>
                  <a:pt x="33" y="221"/>
                </a:cubicBezTo>
                <a:cubicBezTo>
                  <a:pt x="33" y="221"/>
                  <a:pt x="33" y="221"/>
                  <a:pt x="33" y="222"/>
                </a:cubicBezTo>
                <a:cubicBezTo>
                  <a:pt x="33" y="222"/>
                  <a:pt x="33" y="222"/>
                  <a:pt x="33" y="222"/>
                </a:cubicBezTo>
                <a:cubicBezTo>
                  <a:pt x="33" y="222"/>
                  <a:pt x="33" y="222"/>
                  <a:pt x="33" y="222"/>
                </a:cubicBezTo>
                <a:cubicBezTo>
                  <a:pt x="33" y="222"/>
                  <a:pt x="33" y="222"/>
                  <a:pt x="33" y="222"/>
                </a:cubicBezTo>
                <a:cubicBezTo>
                  <a:pt x="33" y="222"/>
                  <a:pt x="33" y="222"/>
                  <a:pt x="33" y="223"/>
                </a:cubicBezTo>
                <a:cubicBezTo>
                  <a:pt x="33" y="223"/>
                  <a:pt x="34" y="223"/>
                  <a:pt x="34" y="223"/>
                </a:cubicBezTo>
                <a:cubicBezTo>
                  <a:pt x="34" y="223"/>
                  <a:pt x="34" y="223"/>
                  <a:pt x="34" y="223"/>
                </a:cubicBezTo>
                <a:cubicBezTo>
                  <a:pt x="34" y="223"/>
                  <a:pt x="34" y="223"/>
                  <a:pt x="34" y="223"/>
                </a:cubicBezTo>
                <a:cubicBezTo>
                  <a:pt x="32" y="228"/>
                  <a:pt x="32" y="228"/>
                  <a:pt x="32" y="228"/>
                </a:cubicBezTo>
                <a:cubicBezTo>
                  <a:pt x="32" y="228"/>
                  <a:pt x="32" y="228"/>
                  <a:pt x="32" y="228"/>
                </a:cubicBezTo>
                <a:cubicBezTo>
                  <a:pt x="32" y="228"/>
                  <a:pt x="32" y="228"/>
                  <a:pt x="32" y="229"/>
                </a:cubicBezTo>
                <a:cubicBezTo>
                  <a:pt x="32" y="229"/>
                  <a:pt x="32" y="229"/>
                  <a:pt x="32" y="229"/>
                </a:cubicBezTo>
                <a:cubicBezTo>
                  <a:pt x="32" y="229"/>
                  <a:pt x="32" y="229"/>
                  <a:pt x="32" y="229"/>
                </a:cubicBezTo>
                <a:cubicBezTo>
                  <a:pt x="32" y="229"/>
                  <a:pt x="32" y="229"/>
                  <a:pt x="32" y="229"/>
                </a:cubicBezTo>
                <a:cubicBezTo>
                  <a:pt x="32" y="229"/>
                  <a:pt x="32" y="230"/>
                  <a:pt x="32" y="230"/>
                </a:cubicBezTo>
                <a:cubicBezTo>
                  <a:pt x="32" y="230"/>
                  <a:pt x="32" y="230"/>
                  <a:pt x="32" y="230"/>
                </a:cubicBezTo>
                <a:cubicBezTo>
                  <a:pt x="32" y="230"/>
                  <a:pt x="32" y="230"/>
                  <a:pt x="32" y="230"/>
                </a:cubicBezTo>
                <a:cubicBezTo>
                  <a:pt x="33" y="230"/>
                  <a:pt x="33" y="230"/>
                  <a:pt x="33" y="230"/>
                </a:cubicBezTo>
                <a:cubicBezTo>
                  <a:pt x="30" y="235"/>
                  <a:pt x="30" y="235"/>
                  <a:pt x="30" y="235"/>
                </a:cubicBezTo>
                <a:cubicBezTo>
                  <a:pt x="30" y="235"/>
                  <a:pt x="30" y="235"/>
                  <a:pt x="30" y="235"/>
                </a:cubicBezTo>
                <a:cubicBezTo>
                  <a:pt x="30" y="235"/>
                  <a:pt x="30" y="236"/>
                  <a:pt x="30" y="236"/>
                </a:cubicBezTo>
                <a:cubicBezTo>
                  <a:pt x="30" y="236"/>
                  <a:pt x="30" y="236"/>
                  <a:pt x="30" y="236"/>
                </a:cubicBezTo>
                <a:cubicBezTo>
                  <a:pt x="30" y="236"/>
                  <a:pt x="30" y="236"/>
                  <a:pt x="30" y="236"/>
                </a:cubicBezTo>
                <a:cubicBezTo>
                  <a:pt x="30" y="236"/>
                  <a:pt x="30" y="236"/>
                  <a:pt x="30" y="236"/>
                </a:cubicBezTo>
                <a:cubicBezTo>
                  <a:pt x="31" y="236"/>
                  <a:pt x="31" y="237"/>
                  <a:pt x="31" y="237"/>
                </a:cubicBezTo>
                <a:cubicBezTo>
                  <a:pt x="31" y="237"/>
                  <a:pt x="31" y="237"/>
                  <a:pt x="31" y="237"/>
                </a:cubicBezTo>
                <a:cubicBezTo>
                  <a:pt x="31" y="237"/>
                  <a:pt x="31" y="237"/>
                  <a:pt x="31" y="237"/>
                </a:cubicBezTo>
                <a:cubicBezTo>
                  <a:pt x="31" y="237"/>
                  <a:pt x="31" y="237"/>
                  <a:pt x="31" y="237"/>
                </a:cubicBezTo>
                <a:cubicBezTo>
                  <a:pt x="29" y="242"/>
                  <a:pt x="29" y="242"/>
                  <a:pt x="29" y="242"/>
                </a:cubicBezTo>
                <a:cubicBezTo>
                  <a:pt x="29" y="242"/>
                  <a:pt x="29" y="242"/>
                  <a:pt x="29" y="242"/>
                </a:cubicBezTo>
                <a:cubicBezTo>
                  <a:pt x="29" y="243"/>
                  <a:pt x="29" y="243"/>
                  <a:pt x="29" y="243"/>
                </a:cubicBezTo>
                <a:cubicBezTo>
                  <a:pt x="29" y="243"/>
                  <a:pt x="29" y="243"/>
                  <a:pt x="29" y="243"/>
                </a:cubicBezTo>
                <a:cubicBezTo>
                  <a:pt x="29" y="243"/>
                  <a:pt x="29" y="243"/>
                  <a:pt x="29" y="243"/>
                </a:cubicBezTo>
                <a:cubicBezTo>
                  <a:pt x="29" y="243"/>
                  <a:pt x="29" y="243"/>
                  <a:pt x="29" y="243"/>
                </a:cubicBezTo>
                <a:cubicBezTo>
                  <a:pt x="29" y="244"/>
                  <a:pt x="29" y="244"/>
                  <a:pt x="29" y="244"/>
                </a:cubicBezTo>
                <a:cubicBezTo>
                  <a:pt x="29" y="244"/>
                  <a:pt x="29" y="244"/>
                  <a:pt x="29" y="244"/>
                </a:cubicBezTo>
                <a:cubicBezTo>
                  <a:pt x="29" y="244"/>
                  <a:pt x="29" y="244"/>
                  <a:pt x="30" y="244"/>
                </a:cubicBezTo>
                <a:cubicBezTo>
                  <a:pt x="30" y="244"/>
                  <a:pt x="30" y="244"/>
                  <a:pt x="30" y="244"/>
                </a:cubicBezTo>
                <a:cubicBezTo>
                  <a:pt x="28" y="249"/>
                  <a:pt x="28" y="249"/>
                  <a:pt x="28" y="249"/>
                </a:cubicBezTo>
                <a:cubicBezTo>
                  <a:pt x="28" y="249"/>
                  <a:pt x="28" y="249"/>
                  <a:pt x="28" y="249"/>
                </a:cubicBezTo>
                <a:cubicBezTo>
                  <a:pt x="28" y="250"/>
                  <a:pt x="27" y="250"/>
                  <a:pt x="27" y="250"/>
                </a:cubicBezTo>
                <a:cubicBezTo>
                  <a:pt x="27" y="250"/>
                  <a:pt x="27" y="250"/>
                  <a:pt x="27" y="250"/>
                </a:cubicBezTo>
                <a:cubicBezTo>
                  <a:pt x="27" y="250"/>
                  <a:pt x="27" y="250"/>
                  <a:pt x="28" y="250"/>
                </a:cubicBezTo>
                <a:cubicBezTo>
                  <a:pt x="28" y="250"/>
                  <a:pt x="28" y="250"/>
                  <a:pt x="28" y="251"/>
                </a:cubicBezTo>
                <a:cubicBezTo>
                  <a:pt x="28" y="251"/>
                  <a:pt x="28" y="251"/>
                  <a:pt x="28" y="251"/>
                </a:cubicBezTo>
                <a:cubicBezTo>
                  <a:pt x="28" y="251"/>
                  <a:pt x="28" y="251"/>
                  <a:pt x="28" y="251"/>
                </a:cubicBezTo>
                <a:cubicBezTo>
                  <a:pt x="28" y="251"/>
                  <a:pt x="28" y="251"/>
                  <a:pt x="28" y="251"/>
                </a:cubicBezTo>
                <a:cubicBezTo>
                  <a:pt x="29" y="251"/>
                  <a:pt x="29" y="251"/>
                  <a:pt x="29" y="251"/>
                </a:cubicBezTo>
                <a:cubicBezTo>
                  <a:pt x="26" y="256"/>
                  <a:pt x="26" y="256"/>
                  <a:pt x="26" y="256"/>
                </a:cubicBezTo>
                <a:cubicBezTo>
                  <a:pt x="26" y="256"/>
                  <a:pt x="26" y="257"/>
                  <a:pt x="26" y="257"/>
                </a:cubicBezTo>
                <a:cubicBezTo>
                  <a:pt x="26" y="257"/>
                  <a:pt x="26" y="257"/>
                  <a:pt x="26" y="257"/>
                </a:cubicBezTo>
                <a:cubicBezTo>
                  <a:pt x="26" y="257"/>
                  <a:pt x="26" y="257"/>
                  <a:pt x="26" y="257"/>
                </a:cubicBezTo>
                <a:cubicBezTo>
                  <a:pt x="26" y="257"/>
                  <a:pt x="26" y="257"/>
                  <a:pt x="26" y="257"/>
                </a:cubicBezTo>
                <a:cubicBezTo>
                  <a:pt x="26" y="257"/>
                  <a:pt x="26" y="258"/>
                  <a:pt x="26" y="258"/>
                </a:cubicBezTo>
                <a:cubicBezTo>
                  <a:pt x="26" y="258"/>
                  <a:pt x="26" y="258"/>
                  <a:pt x="26" y="258"/>
                </a:cubicBezTo>
                <a:cubicBezTo>
                  <a:pt x="26" y="258"/>
                  <a:pt x="26" y="258"/>
                  <a:pt x="27" y="258"/>
                </a:cubicBezTo>
                <a:cubicBezTo>
                  <a:pt x="27" y="258"/>
                  <a:pt x="27" y="258"/>
                  <a:pt x="27" y="258"/>
                </a:cubicBezTo>
                <a:cubicBezTo>
                  <a:pt x="27" y="258"/>
                  <a:pt x="27" y="258"/>
                  <a:pt x="27" y="258"/>
                </a:cubicBezTo>
                <a:cubicBezTo>
                  <a:pt x="25" y="263"/>
                  <a:pt x="25" y="263"/>
                  <a:pt x="25" y="263"/>
                </a:cubicBezTo>
                <a:cubicBezTo>
                  <a:pt x="25" y="263"/>
                  <a:pt x="25" y="264"/>
                  <a:pt x="25" y="264"/>
                </a:cubicBezTo>
                <a:cubicBezTo>
                  <a:pt x="25" y="264"/>
                  <a:pt x="25" y="264"/>
                  <a:pt x="25" y="264"/>
                </a:cubicBezTo>
                <a:cubicBezTo>
                  <a:pt x="25" y="264"/>
                  <a:pt x="25" y="264"/>
                  <a:pt x="25" y="264"/>
                </a:cubicBezTo>
                <a:cubicBezTo>
                  <a:pt x="25" y="264"/>
                  <a:pt x="25" y="264"/>
                  <a:pt x="25" y="264"/>
                </a:cubicBezTo>
                <a:cubicBezTo>
                  <a:pt x="25" y="265"/>
                  <a:pt x="25" y="265"/>
                  <a:pt x="25" y="265"/>
                </a:cubicBezTo>
                <a:cubicBezTo>
                  <a:pt x="25" y="265"/>
                  <a:pt x="25" y="265"/>
                  <a:pt x="25" y="265"/>
                </a:cubicBezTo>
                <a:cubicBezTo>
                  <a:pt x="25" y="265"/>
                  <a:pt x="25" y="265"/>
                  <a:pt x="25" y="265"/>
                </a:cubicBezTo>
                <a:cubicBezTo>
                  <a:pt x="25" y="265"/>
                  <a:pt x="25" y="265"/>
                  <a:pt x="25" y="265"/>
                </a:cubicBezTo>
                <a:cubicBezTo>
                  <a:pt x="26" y="266"/>
                  <a:pt x="26" y="266"/>
                  <a:pt x="26" y="266"/>
                </a:cubicBezTo>
                <a:cubicBezTo>
                  <a:pt x="23" y="271"/>
                  <a:pt x="23" y="271"/>
                  <a:pt x="23" y="271"/>
                </a:cubicBezTo>
                <a:cubicBezTo>
                  <a:pt x="23" y="271"/>
                  <a:pt x="23" y="271"/>
                  <a:pt x="23" y="271"/>
                </a:cubicBezTo>
                <a:cubicBezTo>
                  <a:pt x="23" y="271"/>
                  <a:pt x="23" y="271"/>
                  <a:pt x="23" y="271"/>
                </a:cubicBezTo>
                <a:cubicBezTo>
                  <a:pt x="23" y="271"/>
                  <a:pt x="23" y="271"/>
                  <a:pt x="23" y="271"/>
                </a:cubicBezTo>
                <a:cubicBezTo>
                  <a:pt x="23" y="271"/>
                  <a:pt x="23" y="271"/>
                  <a:pt x="23" y="272"/>
                </a:cubicBezTo>
                <a:cubicBezTo>
                  <a:pt x="23" y="272"/>
                  <a:pt x="23" y="272"/>
                  <a:pt x="23" y="272"/>
                </a:cubicBezTo>
                <a:cubicBezTo>
                  <a:pt x="23" y="272"/>
                  <a:pt x="23" y="272"/>
                  <a:pt x="23" y="272"/>
                </a:cubicBezTo>
                <a:cubicBezTo>
                  <a:pt x="24" y="272"/>
                  <a:pt x="24" y="272"/>
                  <a:pt x="24" y="272"/>
                </a:cubicBezTo>
                <a:cubicBezTo>
                  <a:pt x="24" y="272"/>
                  <a:pt x="24" y="272"/>
                  <a:pt x="24" y="272"/>
                </a:cubicBezTo>
                <a:cubicBezTo>
                  <a:pt x="24" y="272"/>
                  <a:pt x="24" y="272"/>
                  <a:pt x="24" y="272"/>
                </a:cubicBezTo>
                <a:cubicBezTo>
                  <a:pt x="24" y="273"/>
                  <a:pt x="24" y="273"/>
                  <a:pt x="24" y="273"/>
                </a:cubicBezTo>
                <a:cubicBezTo>
                  <a:pt x="22" y="278"/>
                  <a:pt x="22" y="278"/>
                  <a:pt x="22" y="278"/>
                </a:cubicBezTo>
                <a:cubicBezTo>
                  <a:pt x="22" y="278"/>
                  <a:pt x="22" y="278"/>
                  <a:pt x="22" y="278"/>
                </a:cubicBezTo>
                <a:cubicBezTo>
                  <a:pt x="22" y="278"/>
                  <a:pt x="22" y="278"/>
                  <a:pt x="22" y="278"/>
                </a:cubicBezTo>
                <a:cubicBezTo>
                  <a:pt x="22" y="278"/>
                  <a:pt x="22" y="278"/>
                  <a:pt x="22" y="278"/>
                </a:cubicBezTo>
                <a:cubicBezTo>
                  <a:pt x="22" y="278"/>
                  <a:pt x="22" y="279"/>
                  <a:pt x="22" y="279"/>
                </a:cubicBezTo>
                <a:cubicBezTo>
                  <a:pt x="22" y="279"/>
                  <a:pt x="22" y="279"/>
                  <a:pt x="22" y="279"/>
                </a:cubicBezTo>
                <a:cubicBezTo>
                  <a:pt x="22" y="279"/>
                  <a:pt x="22" y="279"/>
                  <a:pt x="22" y="279"/>
                </a:cubicBezTo>
                <a:cubicBezTo>
                  <a:pt x="22" y="279"/>
                  <a:pt x="22" y="279"/>
                  <a:pt x="22" y="279"/>
                </a:cubicBezTo>
                <a:cubicBezTo>
                  <a:pt x="22" y="279"/>
                  <a:pt x="22" y="279"/>
                  <a:pt x="22" y="279"/>
                </a:cubicBezTo>
                <a:cubicBezTo>
                  <a:pt x="23" y="280"/>
                  <a:pt x="23" y="280"/>
                  <a:pt x="23" y="280"/>
                </a:cubicBezTo>
                <a:cubicBezTo>
                  <a:pt x="20" y="285"/>
                  <a:pt x="20" y="285"/>
                  <a:pt x="20" y="285"/>
                </a:cubicBezTo>
                <a:cubicBezTo>
                  <a:pt x="20" y="285"/>
                  <a:pt x="20" y="285"/>
                  <a:pt x="20" y="285"/>
                </a:cubicBezTo>
                <a:cubicBezTo>
                  <a:pt x="20" y="285"/>
                  <a:pt x="20" y="285"/>
                  <a:pt x="20" y="285"/>
                </a:cubicBezTo>
                <a:cubicBezTo>
                  <a:pt x="20" y="285"/>
                  <a:pt x="20" y="285"/>
                  <a:pt x="20" y="286"/>
                </a:cubicBezTo>
                <a:cubicBezTo>
                  <a:pt x="20" y="286"/>
                  <a:pt x="20" y="286"/>
                  <a:pt x="20" y="286"/>
                </a:cubicBezTo>
                <a:cubicBezTo>
                  <a:pt x="20" y="286"/>
                  <a:pt x="20" y="286"/>
                  <a:pt x="21" y="286"/>
                </a:cubicBezTo>
                <a:cubicBezTo>
                  <a:pt x="21" y="286"/>
                  <a:pt x="21" y="286"/>
                  <a:pt x="21" y="286"/>
                </a:cubicBezTo>
                <a:cubicBezTo>
                  <a:pt x="21" y="286"/>
                  <a:pt x="21" y="286"/>
                  <a:pt x="21" y="286"/>
                </a:cubicBezTo>
                <a:cubicBezTo>
                  <a:pt x="21" y="286"/>
                  <a:pt x="21" y="287"/>
                  <a:pt x="21" y="287"/>
                </a:cubicBezTo>
                <a:cubicBezTo>
                  <a:pt x="22" y="287"/>
                  <a:pt x="22" y="287"/>
                  <a:pt x="22" y="287"/>
                </a:cubicBezTo>
                <a:cubicBezTo>
                  <a:pt x="19" y="292"/>
                  <a:pt x="19" y="292"/>
                  <a:pt x="19" y="292"/>
                </a:cubicBezTo>
                <a:cubicBezTo>
                  <a:pt x="19" y="292"/>
                  <a:pt x="19" y="292"/>
                  <a:pt x="19" y="292"/>
                </a:cubicBezTo>
                <a:cubicBezTo>
                  <a:pt x="19" y="292"/>
                  <a:pt x="19" y="292"/>
                  <a:pt x="19" y="292"/>
                </a:cubicBezTo>
                <a:cubicBezTo>
                  <a:pt x="19" y="292"/>
                  <a:pt x="19" y="293"/>
                  <a:pt x="19" y="293"/>
                </a:cubicBezTo>
                <a:cubicBezTo>
                  <a:pt x="19" y="293"/>
                  <a:pt x="19" y="293"/>
                  <a:pt x="19" y="293"/>
                </a:cubicBezTo>
                <a:cubicBezTo>
                  <a:pt x="19" y="293"/>
                  <a:pt x="19" y="293"/>
                  <a:pt x="19" y="293"/>
                </a:cubicBezTo>
                <a:cubicBezTo>
                  <a:pt x="19" y="293"/>
                  <a:pt x="19" y="293"/>
                  <a:pt x="19" y="293"/>
                </a:cubicBezTo>
                <a:cubicBezTo>
                  <a:pt x="19" y="293"/>
                  <a:pt x="19" y="294"/>
                  <a:pt x="19" y="294"/>
                </a:cubicBezTo>
                <a:cubicBezTo>
                  <a:pt x="19" y="294"/>
                  <a:pt x="20" y="294"/>
                  <a:pt x="20" y="294"/>
                </a:cubicBezTo>
                <a:cubicBezTo>
                  <a:pt x="20" y="294"/>
                  <a:pt x="20" y="294"/>
                  <a:pt x="20" y="294"/>
                </a:cubicBezTo>
                <a:cubicBezTo>
                  <a:pt x="18" y="299"/>
                  <a:pt x="18" y="299"/>
                  <a:pt x="18" y="299"/>
                </a:cubicBezTo>
                <a:cubicBezTo>
                  <a:pt x="18" y="299"/>
                  <a:pt x="18" y="299"/>
                  <a:pt x="18" y="299"/>
                </a:cubicBezTo>
                <a:cubicBezTo>
                  <a:pt x="18" y="299"/>
                  <a:pt x="17" y="299"/>
                  <a:pt x="17" y="300"/>
                </a:cubicBezTo>
                <a:cubicBezTo>
                  <a:pt x="17" y="300"/>
                  <a:pt x="17" y="300"/>
                  <a:pt x="18" y="300"/>
                </a:cubicBezTo>
                <a:cubicBezTo>
                  <a:pt x="18" y="300"/>
                  <a:pt x="18" y="300"/>
                  <a:pt x="18" y="300"/>
                </a:cubicBezTo>
                <a:cubicBezTo>
                  <a:pt x="18" y="300"/>
                  <a:pt x="18" y="300"/>
                  <a:pt x="18" y="300"/>
                </a:cubicBezTo>
                <a:cubicBezTo>
                  <a:pt x="18" y="300"/>
                  <a:pt x="18" y="300"/>
                  <a:pt x="18" y="301"/>
                </a:cubicBezTo>
                <a:cubicBezTo>
                  <a:pt x="18" y="301"/>
                  <a:pt x="18" y="301"/>
                  <a:pt x="18" y="301"/>
                </a:cubicBezTo>
                <a:cubicBezTo>
                  <a:pt x="18" y="301"/>
                  <a:pt x="18" y="301"/>
                  <a:pt x="18" y="301"/>
                </a:cubicBezTo>
                <a:cubicBezTo>
                  <a:pt x="19" y="301"/>
                  <a:pt x="19" y="301"/>
                  <a:pt x="19" y="301"/>
                </a:cubicBezTo>
                <a:cubicBezTo>
                  <a:pt x="16" y="306"/>
                  <a:pt x="16" y="306"/>
                  <a:pt x="16" y="306"/>
                </a:cubicBezTo>
                <a:cubicBezTo>
                  <a:pt x="16" y="306"/>
                  <a:pt x="16" y="306"/>
                  <a:pt x="16" y="306"/>
                </a:cubicBezTo>
                <a:cubicBezTo>
                  <a:pt x="16" y="306"/>
                  <a:pt x="16" y="307"/>
                  <a:pt x="16" y="307"/>
                </a:cubicBezTo>
                <a:cubicBezTo>
                  <a:pt x="16" y="307"/>
                  <a:pt x="16" y="307"/>
                  <a:pt x="16" y="307"/>
                </a:cubicBezTo>
                <a:cubicBezTo>
                  <a:pt x="16" y="307"/>
                  <a:pt x="16" y="307"/>
                  <a:pt x="16" y="307"/>
                </a:cubicBezTo>
                <a:cubicBezTo>
                  <a:pt x="16" y="307"/>
                  <a:pt x="16" y="307"/>
                  <a:pt x="16" y="307"/>
                </a:cubicBezTo>
                <a:cubicBezTo>
                  <a:pt x="16" y="308"/>
                  <a:pt x="16" y="308"/>
                  <a:pt x="16" y="308"/>
                </a:cubicBezTo>
                <a:cubicBezTo>
                  <a:pt x="16" y="308"/>
                  <a:pt x="16" y="308"/>
                  <a:pt x="17" y="308"/>
                </a:cubicBezTo>
                <a:cubicBezTo>
                  <a:pt x="17" y="308"/>
                  <a:pt x="17" y="308"/>
                  <a:pt x="17" y="308"/>
                </a:cubicBezTo>
                <a:cubicBezTo>
                  <a:pt x="17" y="308"/>
                  <a:pt x="17" y="308"/>
                  <a:pt x="17" y="308"/>
                </a:cubicBezTo>
                <a:cubicBezTo>
                  <a:pt x="15" y="313"/>
                  <a:pt x="15" y="313"/>
                  <a:pt x="15" y="313"/>
                </a:cubicBezTo>
                <a:cubicBezTo>
                  <a:pt x="15" y="313"/>
                  <a:pt x="15" y="314"/>
                  <a:pt x="15" y="314"/>
                </a:cubicBezTo>
                <a:cubicBezTo>
                  <a:pt x="15" y="314"/>
                  <a:pt x="15" y="314"/>
                  <a:pt x="15" y="314"/>
                </a:cubicBezTo>
                <a:cubicBezTo>
                  <a:pt x="15" y="314"/>
                  <a:pt x="15" y="314"/>
                  <a:pt x="15" y="314"/>
                </a:cubicBezTo>
                <a:cubicBezTo>
                  <a:pt x="15" y="314"/>
                  <a:pt x="15" y="314"/>
                  <a:pt x="15" y="314"/>
                </a:cubicBezTo>
                <a:cubicBezTo>
                  <a:pt x="15" y="314"/>
                  <a:pt x="15" y="315"/>
                  <a:pt x="15" y="315"/>
                </a:cubicBezTo>
                <a:cubicBezTo>
                  <a:pt x="15" y="315"/>
                  <a:pt x="15" y="315"/>
                  <a:pt x="15" y="315"/>
                </a:cubicBezTo>
                <a:cubicBezTo>
                  <a:pt x="15" y="315"/>
                  <a:pt x="15" y="315"/>
                  <a:pt x="15" y="315"/>
                </a:cubicBezTo>
                <a:cubicBezTo>
                  <a:pt x="15" y="315"/>
                  <a:pt x="15" y="315"/>
                  <a:pt x="15" y="315"/>
                </a:cubicBezTo>
                <a:cubicBezTo>
                  <a:pt x="16" y="316"/>
                  <a:pt x="16" y="316"/>
                  <a:pt x="16" y="316"/>
                </a:cubicBezTo>
                <a:cubicBezTo>
                  <a:pt x="13" y="321"/>
                  <a:pt x="13" y="321"/>
                  <a:pt x="13" y="321"/>
                </a:cubicBezTo>
                <a:cubicBezTo>
                  <a:pt x="13" y="321"/>
                  <a:pt x="13" y="321"/>
                  <a:pt x="13" y="321"/>
                </a:cubicBezTo>
                <a:cubicBezTo>
                  <a:pt x="13" y="321"/>
                  <a:pt x="13" y="321"/>
                  <a:pt x="13" y="321"/>
                </a:cubicBezTo>
                <a:cubicBezTo>
                  <a:pt x="13" y="321"/>
                  <a:pt x="13" y="321"/>
                  <a:pt x="13" y="321"/>
                </a:cubicBezTo>
                <a:cubicBezTo>
                  <a:pt x="13" y="321"/>
                  <a:pt x="13" y="322"/>
                  <a:pt x="13" y="322"/>
                </a:cubicBezTo>
                <a:cubicBezTo>
                  <a:pt x="13" y="322"/>
                  <a:pt x="13" y="322"/>
                  <a:pt x="13" y="322"/>
                </a:cubicBezTo>
                <a:cubicBezTo>
                  <a:pt x="13" y="322"/>
                  <a:pt x="13" y="322"/>
                  <a:pt x="13" y="322"/>
                </a:cubicBezTo>
                <a:cubicBezTo>
                  <a:pt x="14" y="322"/>
                  <a:pt x="14" y="322"/>
                  <a:pt x="14" y="322"/>
                </a:cubicBezTo>
                <a:cubicBezTo>
                  <a:pt x="14" y="322"/>
                  <a:pt x="14" y="322"/>
                  <a:pt x="14" y="322"/>
                </a:cubicBezTo>
                <a:cubicBezTo>
                  <a:pt x="14" y="323"/>
                  <a:pt x="14" y="323"/>
                  <a:pt x="14" y="323"/>
                </a:cubicBezTo>
                <a:cubicBezTo>
                  <a:pt x="12" y="328"/>
                  <a:pt x="12" y="328"/>
                  <a:pt x="12" y="328"/>
                </a:cubicBezTo>
                <a:cubicBezTo>
                  <a:pt x="12" y="328"/>
                  <a:pt x="12" y="328"/>
                  <a:pt x="12" y="328"/>
                </a:cubicBezTo>
                <a:cubicBezTo>
                  <a:pt x="12" y="328"/>
                  <a:pt x="12" y="328"/>
                  <a:pt x="12" y="328"/>
                </a:cubicBezTo>
                <a:cubicBezTo>
                  <a:pt x="12" y="328"/>
                  <a:pt x="12" y="328"/>
                  <a:pt x="12" y="329"/>
                </a:cubicBezTo>
                <a:cubicBezTo>
                  <a:pt x="12" y="329"/>
                  <a:pt x="12" y="329"/>
                  <a:pt x="12" y="329"/>
                </a:cubicBezTo>
                <a:cubicBezTo>
                  <a:pt x="12" y="329"/>
                  <a:pt x="12" y="329"/>
                  <a:pt x="12" y="329"/>
                </a:cubicBezTo>
                <a:cubicBezTo>
                  <a:pt x="12" y="329"/>
                  <a:pt x="12" y="329"/>
                  <a:pt x="12" y="329"/>
                </a:cubicBezTo>
                <a:cubicBezTo>
                  <a:pt x="12" y="329"/>
                  <a:pt x="12" y="329"/>
                  <a:pt x="12" y="329"/>
                </a:cubicBezTo>
                <a:cubicBezTo>
                  <a:pt x="12" y="329"/>
                  <a:pt x="12" y="330"/>
                  <a:pt x="12" y="330"/>
                </a:cubicBezTo>
                <a:cubicBezTo>
                  <a:pt x="13" y="330"/>
                  <a:pt x="13" y="330"/>
                  <a:pt x="13" y="330"/>
                </a:cubicBezTo>
                <a:cubicBezTo>
                  <a:pt x="10" y="335"/>
                  <a:pt x="10" y="335"/>
                  <a:pt x="10" y="335"/>
                </a:cubicBezTo>
                <a:cubicBezTo>
                  <a:pt x="10" y="335"/>
                  <a:pt x="10" y="335"/>
                  <a:pt x="10" y="335"/>
                </a:cubicBezTo>
                <a:cubicBezTo>
                  <a:pt x="10" y="335"/>
                  <a:pt x="10" y="335"/>
                  <a:pt x="10" y="335"/>
                </a:cubicBezTo>
                <a:cubicBezTo>
                  <a:pt x="10" y="336"/>
                  <a:pt x="10" y="336"/>
                  <a:pt x="10" y="336"/>
                </a:cubicBezTo>
                <a:cubicBezTo>
                  <a:pt x="10" y="336"/>
                  <a:pt x="10" y="336"/>
                  <a:pt x="10" y="336"/>
                </a:cubicBezTo>
                <a:cubicBezTo>
                  <a:pt x="10" y="336"/>
                  <a:pt x="10" y="336"/>
                  <a:pt x="10" y="336"/>
                </a:cubicBezTo>
                <a:cubicBezTo>
                  <a:pt x="10" y="336"/>
                  <a:pt x="11" y="336"/>
                  <a:pt x="11" y="336"/>
                </a:cubicBezTo>
                <a:cubicBezTo>
                  <a:pt x="11" y="337"/>
                  <a:pt x="11" y="337"/>
                  <a:pt x="11" y="337"/>
                </a:cubicBezTo>
                <a:cubicBezTo>
                  <a:pt x="11" y="337"/>
                  <a:pt x="11" y="337"/>
                  <a:pt x="11" y="337"/>
                </a:cubicBezTo>
                <a:cubicBezTo>
                  <a:pt x="11" y="337"/>
                  <a:pt x="11" y="337"/>
                  <a:pt x="11" y="337"/>
                </a:cubicBezTo>
                <a:cubicBezTo>
                  <a:pt x="9" y="342"/>
                  <a:pt x="9" y="342"/>
                  <a:pt x="9" y="342"/>
                </a:cubicBezTo>
                <a:cubicBezTo>
                  <a:pt x="9" y="342"/>
                  <a:pt x="9" y="342"/>
                  <a:pt x="9" y="342"/>
                </a:cubicBezTo>
                <a:cubicBezTo>
                  <a:pt x="9" y="343"/>
                  <a:pt x="9" y="343"/>
                  <a:pt x="9" y="343"/>
                </a:cubicBezTo>
                <a:cubicBezTo>
                  <a:pt x="9" y="343"/>
                  <a:pt x="9" y="343"/>
                  <a:pt x="9" y="343"/>
                </a:cubicBezTo>
                <a:cubicBezTo>
                  <a:pt x="9" y="343"/>
                  <a:pt x="9" y="343"/>
                  <a:pt x="9" y="343"/>
                </a:cubicBezTo>
                <a:cubicBezTo>
                  <a:pt x="9" y="343"/>
                  <a:pt x="9" y="343"/>
                  <a:pt x="9" y="343"/>
                </a:cubicBezTo>
                <a:cubicBezTo>
                  <a:pt x="9" y="344"/>
                  <a:pt x="9" y="344"/>
                  <a:pt x="9" y="344"/>
                </a:cubicBezTo>
                <a:cubicBezTo>
                  <a:pt x="9" y="344"/>
                  <a:pt x="9" y="344"/>
                  <a:pt x="9" y="344"/>
                </a:cubicBezTo>
                <a:cubicBezTo>
                  <a:pt x="9" y="344"/>
                  <a:pt x="9" y="344"/>
                  <a:pt x="9" y="344"/>
                </a:cubicBezTo>
                <a:cubicBezTo>
                  <a:pt x="10" y="344"/>
                  <a:pt x="10" y="344"/>
                  <a:pt x="10" y="344"/>
                </a:cubicBezTo>
                <a:cubicBezTo>
                  <a:pt x="8" y="349"/>
                  <a:pt x="8" y="349"/>
                  <a:pt x="8" y="349"/>
                </a:cubicBezTo>
                <a:cubicBezTo>
                  <a:pt x="7" y="350"/>
                  <a:pt x="7" y="350"/>
                  <a:pt x="7" y="350"/>
                </a:cubicBezTo>
                <a:cubicBezTo>
                  <a:pt x="7" y="350"/>
                  <a:pt x="7" y="350"/>
                  <a:pt x="7" y="350"/>
                </a:cubicBezTo>
                <a:cubicBezTo>
                  <a:pt x="7" y="350"/>
                  <a:pt x="7" y="350"/>
                  <a:pt x="7" y="350"/>
                </a:cubicBezTo>
                <a:cubicBezTo>
                  <a:pt x="7" y="350"/>
                  <a:pt x="7" y="350"/>
                  <a:pt x="7" y="350"/>
                </a:cubicBezTo>
                <a:cubicBezTo>
                  <a:pt x="7" y="351"/>
                  <a:pt x="7" y="351"/>
                  <a:pt x="8" y="351"/>
                </a:cubicBezTo>
                <a:cubicBezTo>
                  <a:pt x="8" y="351"/>
                  <a:pt x="8" y="351"/>
                  <a:pt x="8" y="351"/>
                </a:cubicBezTo>
                <a:cubicBezTo>
                  <a:pt x="8" y="351"/>
                  <a:pt x="8" y="351"/>
                  <a:pt x="8" y="351"/>
                </a:cubicBezTo>
                <a:cubicBezTo>
                  <a:pt x="8" y="351"/>
                  <a:pt x="8" y="351"/>
                  <a:pt x="8" y="351"/>
                </a:cubicBezTo>
                <a:cubicBezTo>
                  <a:pt x="9" y="352"/>
                  <a:pt x="9" y="352"/>
                  <a:pt x="9" y="352"/>
                </a:cubicBezTo>
                <a:cubicBezTo>
                  <a:pt x="9" y="352"/>
                  <a:pt x="9" y="352"/>
                  <a:pt x="9" y="352"/>
                </a:cubicBezTo>
                <a:cubicBezTo>
                  <a:pt x="6" y="357"/>
                  <a:pt x="6" y="357"/>
                  <a:pt x="6" y="357"/>
                </a:cubicBezTo>
                <a:cubicBezTo>
                  <a:pt x="6" y="357"/>
                  <a:pt x="6" y="357"/>
                  <a:pt x="6" y="357"/>
                </a:cubicBezTo>
                <a:cubicBezTo>
                  <a:pt x="6" y="357"/>
                  <a:pt x="6" y="357"/>
                  <a:pt x="6" y="357"/>
                </a:cubicBezTo>
                <a:cubicBezTo>
                  <a:pt x="6" y="357"/>
                  <a:pt x="6" y="357"/>
                  <a:pt x="6" y="357"/>
                </a:cubicBezTo>
                <a:cubicBezTo>
                  <a:pt x="6" y="358"/>
                  <a:pt x="6" y="358"/>
                  <a:pt x="6" y="358"/>
                </a:cubicBezTo>
                <a:cubicBezTo>
                  <a:pt x="6" y="358"/>
                  <a:pt x="6" y="358"/>
                  <a:pt x="6" y="358"/>
                </a:cubicBezTo>
                <a:cubicBezTo>
                  <a:pt x="6" y="358"/>
                  <a:pt x="6" y="358"/>
                  <a:pt x="6" y="358"/>
                </a:cubicBezTo>
                <a:cubicBezTo>
                  <a:pt x="6" y="358"/>
                  <a:pt x="6" y="358"/>
                  <a:pt x="6" y="358"/>
                </a:cubicBezTo>
                <a:cubicBezTo>
                  <a:pt x="6" y="358"/>
                  <a:pt x="7" y="359"/>
                  <a:pt x="7" y="359"/>
                </a:cubicBezTo>
                <a:cubicBezTo>
                  <a:pt x="7" y="359"/>
                  <a:pt x="7" y="359"/>
                  <a:pt x="7" y="359"/>
                </a:cubicBezTo>
                <a:cubicBezTo>
                  <a:pt x="7" y="359"/>
                  <a:pt x="7" y="359"/>
                  <a:pt x="7" y="359"/>
                </a:cubicBezTo>
                <a:cubicBezTo>
                  <a:pt x="5" y="364"/>
                  <a:pt x="5" y="364"/>
                  <a:pt x="5" y="364"/>
                </a:cubicBezTo>
                <a:cubicBezTo>
                  <a:pt x="5" y="364"/>
                  <a:pt x="5" y="364"/>
                  <a:pt x="5" y="364"/>
                </a:cubicBezTo>
                <a:cubicBezTo>
                  <a:pt x="5" y="364"/>
                  <a:pt x="4" y="364"/>
                  <a:pt x="4" y="364"/>
                </a:cubicBezTo>
                <a:cubicBezTo>
                  <a:pt x="4" y="365"/>
                  <a:pt x="4" y="365"/>
                  <a:pt x="4" y="365"/>
                </a:cubicBezTo>
                <a:cubicBezTo>
                  <a:pt x="4" y="365"/>
                  <a:pt x="4" y="365"/>
                  <a:pt x="5" y="365"/>
                </a:cubicBezTo>
                <a:cubicBezTo>
                  <a:pt x="5" y="365"/>
                  <a:pt x="5" y="365"/>
                  <a:pt x="5" y="365"/>
                </a:cubicBezTo>
                <a:cubicBezTo>
                  <a:pt x="5" y="365"/>
                  <a:pt x="5" y="365"/>
                  <a:pt x="5" y="365"/>
                </a:cubicBezTo>
                <a:cubicBezTo>
                  <a:pt x="5" y="366"/>
                  <a:pt x="5" y="366"/>
                  <a:pt x="5" y="366"/>
                </a:cubicBezTo>
                <a:cubicBezTo>
                  <a:pt x="5" y="366"/>
                  <a:pt x="5" y="366"/>
                  <a:pt x="5" y="366"/>
                </a:cubicBezTo>
                <a:cubicBezTo>
                  <a:pt x="6" y="366"/>
                  <a:pt x="6" y="366"/>
                  <a:pt x="6" y="366"/>
                </a:cubicBezTo>
                <a:cubicBezTo>
                  <a:pt x="6" y="366"/>
                  <a:pt x="6" y="366"/>
                  <a:pt x="6" y="366"/>
                </a:cubicBezTo>
                <a:cubicBezTo>
                  <a:pt x="3" y="371"/>
                  <a:pt x="3" y="371"/>
                  <a:pt x="3" y="371"/>
                </a:cubicBezTo>
                <a:cubicBezTo>
                  <a:pt x="3" y="371"/>
                  <a:pt x="3" y="371"/>
                  <a:pt x="3" y="371"/>
                </a:cubicBezTo>
                <a:cubicBezTo>
                  <a:pt x="3" y="372"/>
                  <a:pt x="3" y="372"/>
                  <a:pt x="3" y="372"/>
                </a:cubicBezTo>
                <a:cubicBezTo>
                  <a:pt x="3" y="372"/>
                  <a:pt x="3" y="372"/>
                  <a:pt x="3" y="372"/>
                </a:cubicBezTo>
                <a:cubicBezTo>
                  <a:pt x="3" y="372"/>
                  <a:pt x="3" y="372"/>
                  <a:pt x="3" y="372"/>
                </a:cubicBezTo>
                <a:cubicBezTo>
                  <a:pt x="3" y="372"/>
                  <a:pt x="3" y="372"/>
                  <a:pt x="3" y="373"/>
                </a:cubicBezTo>
                <a:cubicBezTo>
                  <a:pt x="3" y="373"/>
                  <a:pt x="3" y="373"/>
                  <a:pt x="3" y="373"/>
                </a:cubicBezTo>
                <a:cubicBezTo>
                  <a:pt x="3" y="373"/>
                  <a:pt x="3" y="373"/>
                  <a:pt x="4" y="373"/>
                </a:cubicBezTo>
                <a:cubicBezTo>
                  <a:pt x="4" y="373"/>
                  <a:pt x="4" y="373"/>
                  <a:pt x="4" y="373"/>
                </a:cubicBezTo>
                <a:cubicBezTo>
                  <a:pt x="4" y="373"/>
                  <a:pt x="4" y="373"/>
                  <a:pt x="4" y="373"/>
                </a:cubicBezTo>
                <a:cubicBezTo>
                  <a:pt x="4" y="373"/>
                  <a:pt x="4" y="373"/>
                  <a:pt x="4" y="373"/>
                </a:cubicBezTo>
                <a:cubicBezTo>
                  <a:pt x="4" y="373"/>
                  <a:pt x="4" y="373"/>
                  <a:pt x="4" y="373"/>
                </a:cubicBezTo>
                <a:cubicBezTo>
                  <a:pt x="2" y="379"/>
                  <a:pt x="2" y="379"/>
                  <a:pt x="2" y="379"/>
                </a:cubicBezTo>
                <a:cubicBezTo>
                  <a:pt x="2" y="379"/>
                  <a:pt x="2" y="379"/>
                  <a:pt x="2" y="379"/>
                </a:cubicBezTo>
                <a:cubicBezTo>
                  <a:pt x="2" y="379"/>
                  <a:pt x="2" y="379"/>
                  <a:pt x="2" y="379"/>
                </a:cubicBezTo>
                <a:cubicBezTo>
                  <a:pt x="2" y="379"/>
                  <a:pt x="2" y="379"/>
                  <a:pt x="2" y="379"/>
                </a:cubicBezTo>
                <a:cubicBezTo>
                  <a:pt x="2" y="379"/>
                  <a:pt x="2" y="379"/>
                  <a:pt x="2" y="380"/>
                </a:cubicBezTo>
                <a:cubicBezTo>
                  <a:pt x="2" y="380"/>
                  <a:pt x="2" y="380"/>
                  <a:pt x="2" y="380"/>
                </a:cubicBezTo>
                <a:cubicBezTo>
                  <a:pt x="2" y="380"/>
                  <a:pt x="2" y="380"/>
                  <a:pt x="2" y="380"/>
                </a:cubicBezTo>
                <a:cubicBezTo>
                  <a:pt x="2" y="380"/>
                  <a:pt x="2" y="380"/>
                  <a:pt x="2" y="380"/>
                </a:cubicBezTo>
                <a:cubicBezTo>
                  <a:pt x="2" y="380"/>
                  <a:pt x="2" y="380"/>
                  <a:pt x="2" y="380"/>
                </a:cubicBezTo>
                <a:cubicBezTo>
                  <a:pt x="2" y="380"/>
                  <a:pt x="2" y="380"/>
                  <a:pt x="2" y="380"/>
                </a:cubicBezTo>
                <a:cubicBezTo>
                  <a:pt x="2" y="380"/>
                  <a:pt x="2" y="380"/>
                  <a:pt x="2" y="380"/>
                </a:cubicBezTo>
                <a:cubicBezTo>
                  <a:pt x="3" y="381"/>
                  <a:pt x="3" y="381"/>
                  <a:pt x="3" y="381"/>
                </a:cubicBezTo>
                <a:cubicBezTo>
                  <a:pt x="3" y="381"/>
                  <a:pt x="3" y="381"/>
                  <a:pt x="3" y="381"/>
                </a:cubicBezTo>
                <a:cubicBezTo>
                  <a:pt x="3" y="381"/>
                  <a:pt x="3" y="381"/>
                  <a:pt x="3" y="381"/>
                </a:cubicBezTo>
                <a:cubicBezTo>
                  <a:pt x="0" y="386"/>
                  <a:pt x="0" y="386"/>
                  <a:pt x="0" y="386"/>
                </a:cubicBezTo>
                <a:cubicBezTo>
                  <a:pt x="0" y="386"/>
                  <a:pt x="0" y="386"/>
                  <a:pt x="0" y="386"/>
                </a:cubicBezTo>
                <a:cubicBezTo>
                  <a:pt x="0" y="386"/>
                  <a:pt x="0" y="386"/>
                  <a:pt x="0" y="386"/>
                </a:cubicBezTo>
                <a:cubicBezTo>
                  <a:pt x="0" y="386"/>
                  <a:pt x="0" y="386"/>
                  <a:pt x="0" y="387"/>
                </a:cubicBezTo>
                <a:cubicBezTo>
                  <a:pt x="0" y="387"/>
                  <a:pt x="0" y="387"/>
                  <a:pt x="0" y="387"/>
                </a:cubicBezTo>
                <a:cubicBezTo>
                  <a:pt x="0" y="387"/>
                  <a:pt x="0" y="387"/>
                  <a:pt x="0" y="387"/>
                </a:cubicBezTo>
                <a:cubicBezTo>
                  <a:pt x="0" y="387"/>
                  <a:pt x="0" y="387"/>
                  <a:pt x="0" y="387"/>
                </a:cubicBezTo>
                <a:cubicBezTo>
                  <a:pt x="0" y="387"/>
                  <a:pt x="1" y="387"/>
                  <a:pt x="1" y="388"/>
                </a:cubicBezTo>
                <a:cubicBezTo>
                  <a:pt x="1" y="388"/>
                  <a:pt x="1" y="388"/>
                  <a:pt x="1" y="388"/>
                </a:cubicBezTo>
                <a:cubicBezTo>
                  <a:pt x="6" y="391"/>
                  <a:pt x="6" y="391"/>
                  <a:pt x="6" y="391"/>
                </a:cubicBezTo>
                <a:cubicBezTo>
                  <a:pt x="5" y="396"/>
                  <a:pt x="5" y="396"/>
                  <a:pt x="5" y="396"/>
                </a:cubicBezTo>
                <a:cubicBezTo>
                  <a:pt x="1" y="403"/>
                  <a:pt x="1" y="403"/>
                  <a:pt x="1" y="403"/>
                </a:cubicBezTo>
                <a:cubicBezTo>
                  <a:pt x="1" y="403"/>
                  <a:pt x="1" y="403"/>
                  <a:pt x="1" y="403"/>
                </a:cubicBezTo>
                <a:cubicBezTo>
                  <a:pt x="1" y="404"/>
                  <a:pt x="1" y="404"/>
                  <a:pt x="1" y="404"/>
                </a:cubicBezTo>
                <a:cubicBezTo>
                  <a:pt x="0" y="407"/>
                  <a:pt x="0" y="407"/>
                  <a:pt x="0" y="407"/>
                </a:cubicBezTo>
                <a:cubicBezTo>
                  <a:pt x="0" y="407"/>
                  <a:pt x="0" y="407"/>
                  <a:pt x="0" y="407"/>
                </a:cubicBezTo>
                <a:cubicBezTo>
                  <a:pt x="0" y="408"/>
                  <a:pt x="0" y="408"/>
                  <a:pt x="0" y="408"/>
                </a:cubicBezTo>
                <a:cubicBezTo>
                  <a:pt x="0" y="408"/>
                  <a:pt x="0" y="408"/>
                  <a:pt x="0" y="408"/>
                </a:cubicBezTo>
                <a:cubicBezTo>
                  <a:pt x="0" y="408"/>
                  <a:pt x="1" y="408"/>
                  <a:pt x="1" y="408"/>
                </a:cubicBezTo>
                <a:cubicBezTo>
                  <a:pt x="1" y="408"/>
                  <a:pt x="1" y="408"/>
                  <a:pt x="1" y="408"/>
                </a:cubicBezTo>
                <a:cubicBezTo>
                  <a:pt x="1" y="409"/>
                  <a:pt x="1" y="409"/>
                  <a:pt x="1" y="409"/>
                </a:cubicBezTo>
                <a:cubicBezTo>
                  <a:pt x="1" y="409"/>
                  <a:pt x="1" y="409"/>
                  <a:pt x="1" y="409"/>
                </a:cubicBezTo>
                <a:cubicBezTo>
                  <a:pt x="1" y="409"/>
                  <a:pt x="1" y="409"/>
                  <a:pt x="1" y="409"/>
                </a:cubicBezTo>
                <a:cubicBezTo>
                  <a:pt x="1" y="409"/>
                  <a:pt x="1" y="409"/>
                  <a:pt x="1" y="409"/>
                </a:cubicBezTo>
                <a:cubicBezTo>
                  <a:pt x="1" y="409"/>
                  <a:pt x="1" y="409"/>
                  <a:pt x="2" y="409"/>
                </a:cubicBezTo>
                <a:cubicBezTo>
                  <a:pt x="2" y="409"/>
                  <a:pt x="2" y="409"/>
                  <a:pt x="2" y="409"/>
                </a:cubicBezTo>
                <a:cubicBezTo>
                  <a:pt x="2" y="409"/>
                  <a:pt x="2" y="409"/>
                  <a:pt x="2" y="409"/>
                </a:cubicBezTo>
                <a:cubicBezTo>
                  <a:pt x="2" y="409"/>
                  <a:pt x="2" y="409"/>
                  <a:pt x="3" y="409"/>
                </a:cubicBezTo>
                <a:cubicBezTo>
                  <a:pt x="3" y="409"/>
                  <a:pt x="3" y="409"/>
                  <a:pt x="3" y="409"/>
                </a:cubicBezTo>
                <a:cubicBezTo>
                  <a:pt x="3" y="408"/>
                  <a:pt x="3" y="408"/>
                  <a:pt x="3" y="408"/>
                </a:cubicBezTo>
                <a:cubicBezTo>
                  <a:pt x="10" y="394"/>
                  <a:pt x="10" y="394"/>
                  <a:pt x="10" y="394"/>
                </a:cubicBezTo>
                <a:cubicBezTo>
                  <a:pt x="10" y="394"/>
                  <a:pt x="10" y="394"/>
                  <a:pt x="10" y="394"/>
                </a:cubicBezTo>
                <a:cubicBezTo>
                  <a:pt x="10" y="394"/>
                  <a:pt x="10" y="394"/>
                  <a:pt x="10" y="394"/>
                </a:cubicBezTo>
                <a:cubicBezTo>
                  <a:pt x="11" y="391"/>
                  <a:pt x="11" y="391"/>
                  <a:pt x="11" y="391"/>
                </a:cubicBezTo>
                <a:cubicBezTo>
                  <a:pt x="16" y="389"/>
                  <a:pt x="16" y="389"/>
                  <a:pt x="16" y="389"/>
                </a:cubicBezTo>
                <a:cubicBezTo>
                  <a:pt x="16" y="389"/>
                  <a:pt x="16" y="389"/>
                  <a:pt x="16" y="389"/>
                </a:cubicBezTo>
                <a:cubicBezTo>
                  <a:pt x="16" y="389"/>
                  <a:pt x="16" y="389"/>
                  <a:pt x="16" y="389"/>
                </a:cubicBezTo>
                <a:cubicBezTo>
                  <a:pt x="16" y="389"/>
                  <a:pt x="16" y="389"/>
                  <a:pt x="16" y="389"/>
                </a:cubicBezTo>
                <a:cubicBezTo>
                  <a:pt x="16" y="389"/>
                  <a:pt x="16" y="389"/>
                  <a:pt x="16" y="389"/>
                </a:cubicBezTo>
                <a:cubicBezTo>
                  <a:pt x="16" y="389"/>
                  <a:pt x="16" y="389"/>
                  <a:pt x="16" y="389"/>
                </a:cubicBezTo>
                <a:cubicBezTo>
                  <a:pt x="16" y="389"/>
                  <a:pt x="16" y="389"/>
                  <a:pt x="16" y="389"/>
                </a:cubicBezTo>
                <a:cubicBezTo>
                  <a:pt x="17" y="389"/>
                  <a:pt x="17" y="389"/>
                  <a:pt x="17" y="388"/>
                </a:cubicBezTo>
                <a:cubicBezTo>
                  <a:pt x="17" y="388"/>
                  <a:pt x="17" y="388"/>
                  <a:pt x="17" y="388"/>
                </a:cubicBezTo>
                <a:cubicBezTo>
                  <a:pt x="17" y="388"/>
                  <a:pt x="17" y="388"/>
                  <a:pt x="17" y="388"/>
                </a:cubicBezTo>
                <a:cubicBezTo>
                  <a:pt x="17" y="388"/>
                  <a:pt x="17" y="388"/>
                  <a:pt x="17" y="388"/>
                </a:cubicBezTo>
                <a:cubicBezTo>
                  <a:pt x="16" y="388"/>
                  <a:pt x="16" y="388"/>
                  <a:pt x="16" y="388"/>
                </a:cubicBezTo>
                <a:cubicBezTo>
                  <a:pt x="16" y="388"/>
                  <a:pt x="16" y="388"/>
                  <a:pt x="16" y="388"/>
                </a:cubicBezTo>
                <a:cubicBezTo>
                  <a:pt x="14" y="383"/>
                  <a:pt x="14" y="383"/>
                  <a:pt x="14" y="383"/>
                </a:cubicBezTo>
                <a:cubicBezTo>
                  <a:pt x="17" y="382"/>
                  <a:pt x="17" y="382"/>
                  <a:pt x="17" y="382"/>
                </a:cubicBezTo>
                <a:cubicBezTo>
                  <a:pt x="17" y="382"/>
                  <a:pt x="17" y="382"/>
                  <a:pt x="17" y="382"/>
                </a:cubicBezTo>
                <a:cubicBezTo>
                  <a:pt x="17" y="382"/>
                  <a:pt x="17" y="382"/>
                  <a:pt x="17" y="382"/>
                </a:cubicBezTo>
                <a:cubicBezTo>
                  <a:pt x="17" y="382"/>
                  <a:pt x="17" y="382"/>
                  <a:pt x="17" y="382"/>
                </a:cubicBezTo>
                <a:cubicBezTo>
                  <a:pt x="17" y="382"/>
                  <a:pt x="18" y="382"/>
                  <a:pt x="18" y="382"/>
                </a:cubicBezTo>
                <a:cubicBezTo>
                  <a:pt x="18" y="382"/>
                  <a:pt x="18" y="382"/>
                  <a:pt x="18" y="382"/>
                </a:cubicBezTo>
                <a:cubicBezTo>
                  <a:pt x="18" y="382"/>
                  <a:pt x="18" y="381"/>
                  <a:pt x="18" y="381"/>
                </a:cubicBezTo>
                <a:cubicBezTo>
                  <a:pt x="18" y="381"/>
                  <a:pt x="18" y="381"/>
                  <a:pt x="18" y="381"/>
                </a:cubicBezTo>
                <a:cubicBezTo>
                  <a:pt x="18" y="381"/>
                  <a:pt x="18" y="381"/>
                  <a:pt x="18" y="381"/>
                </a:cubicBezTo>
                <a:cubicBezTo>
                  <a:pt x="18" y="381"/>
                  <a:pt x="18" y="381"/>
                  <a:pt x="18" y="381"/>
                </a:cubicBezTo>
                <a:cubicBezTo>
                  <a:pt x="18" y="380"/>
                  <a:pt x="18" y="380"/>
                  <a:pt x="18" y="380"/>
                </a:cubicBezTo>
                <a:cubicBezTo>
                  <a:pt x="18" y="380"/>
                  <a:pt x="18" y="380"/>
                  <a:pt x="18" y="380"/>
                </a:cubicBezTo>
                <a:cubicBezTo>
                  <a:pt x="18" y="380"/>
                  <a:pt x="18" y="380"/>
                  <a:pt x="18" y="380"/>
                </a:cubicBezTo>
                <a:cubicBezTo>
                  <a:pt x="16" y="376"/>
                  <a:pt x="16" y="376"/>
                  <a:pt x="16" y="376"/>
                </a:cubicBezTo>
                <a:cubicBezTo>
                  <a:pt x="19" y="375"/>
                  <a:pt x="19" y="375"/>
                  <a:pt x="19" y="375"/>
                </a:cubicBezTo>
                <a:cubicBezTo>
                  <a:pt x="19" y="375"/>
                  <a:pt x="19" y="375"/>
                  <a:pt x="19" y="375"/>
                </a:cubicBezTo>
                <a:cubicBezTo>
                  <a:pt x="19" y="375"/>
                  <a:pt x="19" y="375"/>
                  <a:pt x="19" y="375"/>
                </a:cubicBezTo>
                <a:cubicBezTo>
                  <a:pt x="19" y="375"/>
                  <a:pt x="19" y="375"/>
                  <a:pt x="19" y="375"/>
                </a:cubicBezTo>
                <a:cubicBezTo>
                  <a:pt x="19" y="375"/>
                  <a:pt x="19" y="375"/>
                  <a:pt x="19" y="375"/>
                </a:cubicBezTo>
                <a:cubicBezTo>
                  <a:pt x="19" y="374"/>
                  <a:pt x="19" y="374"/>
                  <a:pt x="19" y="374"/>
                </a:cubicBezTo>
                <a:cubicBezTo>
                  <a:pt x="19" y="374"/>
                  <a:pt x="19" y="374"/>
                  <a:pt x="19" y="374"/>
                </a:cubicBezTo>
                <a:cubicBezTo>
                  <a:pt x="19" y="374"/>
                  <a:pt x="19" y="374"/>
                  <a:pt x="19" y="374"/>
                </a:cubicBezTo>
                <a:cubicBezTo>
                  <a:pt x="19" y="374"/>
                  <a:pt x="19" y="374"/>
                  <a:pt x="19" y="374"/>
                </a:cubicBezTo>
                <a:cubicBezTo>
                  <a:pt x="19" y="373"/>
                  <a:pt x="19" y="373"/>
                  <a:pt x="19" y="373"/>
                </a:cubicBezTo>
                <a:cubicBezTo>
                  <a:pt x="19" y="373"/>
                  <a:pt x="19" y="373"/>
                  <a:pt x="19" y="373"/>
                </a:cubicBezTo>
                <a:cubicBezTo>
                  <a:pt x="19" y="373"/>
                  <a:pt x="19" y="373"/>
                  <a:pt x="19" y="373"/>
                </a:cubicBezTo>
                <a:cubicBezTo>
                  <a:pt x="19" y="373"/>
                  <a:pt x="19" y="373"/>
                  <a:pt x="19" y="373"/>
                </a:cubicBezTo>
                <a:cubicBezTo>
                  <a:pt x="17" y="369"/>
                  <a:pt x="17" y="369"/>
                  <a:pt x="17" y="369"/>
                </a:cubicBezTo>
                <a:cubicBezTo>
                  <a:pt x="20" y="368"/>
                  <a:pt x="20" y="368"/>
                  <a:pt x="20" y="368"/>
                </a:cubicBezTo>
                <a:cubicBezTo>
                  <a:pt x="20" y="368"/>
                  <a:pt x="20" y="368"/>
                  <a:pt x="20" y="368"/>
                </a:cubicBezTo>
                <a:cubicBezTo>
                  <a:pt x="20" y="368"/>
                  <a:pt x="20" y="368"/>
                  <a:pt x="20" y="368"/>
                </a:cubicBezTo>
                <a:cubicBezTo>
                  <a:pt x="20" y="368"/>
                  <a:pt x="20" y="367"/>
                  <a:pt x="20" y="367"/>
                </a:cubicBezTo>
                <a:cubicBezTo>
                  <a:pt x="20" y="367"/>
                  <a:pt x="20" y="367"/>
                  <a:pt x="21" y="367"/>
                </a:cubicBezTo>
                <a:cubicBezTo>
                  <a:pt x="21" y="367"/>
                  <a:pt x="21" y="367"/>
                  <a:pt x="21" y="367"/>
                </a:cubicBezTo>
                <a:cubicBezTo>
                  <a:pt x="21" y="367"/>
                  <a:pt x="21" y="367"/>
                  <a:pt x="21" y="367"/>
                </a:cubicBezTo>
                <a:cubicBezTo>
                  <a:pt x="21" y="367"/>
                  <a:pt x="21" y="367"/>
                  <a:pt x="21" y="367"/>
                </a:cubicBezTo>
                <a:cubicBezTo>
                  <a:pt x="21" y="367"/>
                  <a:pt x="21" y="366"/>
                  <a:pt x="21" y="366"/>
                </a:cubicBezTo>
                <a:cubicBezTo>
                  <a:pt x="21" y="366"/>
                  <a:pt x="21" y="366"/>
                  <a:pt x="21" y="366"/>
                </a:cubicBezTo>
                <a:cubicBezTo>
                  <a:pt x="21" y="366"/>
                  <a:pt x="21" y="366"/>
                  <a:pt x="21" y="366"/>
                </a:cubicBezTo>
                <a:cubicBezTo>
                  <a:pt x="21" y="366"/>
                  <a:pt x="21" y="366"/>
                  <a:pt x="21" y="366"/>
                </a:cubicBezTo>
                <a:cubicBezTo>
                  <a:pt x="21" y="366"/>
                  <a:pt x="21" y="366"/>
                  <a:pt x="21" y="366"/>
                </a:cubicBezTo>
                <a:cubicBezTo>
                  <a:pt x="19" y="361"/>
                  <a:pt x="19" y="361"/>
                  <a:pt x="19" y="361"/>
                </a:cubicBezTo>
                <a:cubicBezTo>
                  <a:pt x="21" y="360"/>
                  <a:pt x="21" y="360"/>
                  <a:pt x="21" y="360"/>
                </a:cubicBezTo>
                <a:cubicBezTo>
                  <a:pt x="21" y="360"/>
                  <a:pt x="21" y="360"/>
                  <a:pt x="22" y="360"/>
                </a:cubicBezTo>
                <a:cubicBezTo>
                  <a:pt x="22" y="360"/>
                  <a:pt x="22" y="360"/>
                  <a:pt x="22" y="360"/>
                </a:cubicBezTo>
                <a:cubicBezTo>
                  <a:pt x="22" y="360"/>
                  <a:pt x="22" y="360"/>
                  <a:pt x="22" y="360"/>
                </a:cubicBezTo>
                <a:cubicBezTo>
                  <a:pt x="22" y="360"/>
                  <a:pt x="22" y="360"/>
                  <a:pt x="22" y="360"/>
                </a:cubicBezTo>
                <a:cubicBezTo>
                  <a:pt x="22" y="360"/>
                  <a:pt x="22" y="360"/>
                  <a:pt x="22" y="360"/>
                </a:cubicBezTo>
                <a:cubicBezTo>
                  <a:pt x="22" y="360"/>
                  <a:pt x="22" y="360"/>
                  <a:pt x="22" y="360"/>
                </a:cubicBezTo>
                <a:cubicBezTo>
                  <a:pt x="22" y="359"/>
                  <a:pt x="22" y="359"/>
                  <a:pt x="22" y="359"/>
                </a:cubicBezTo>
                <a:cubicBezTo>
                  <a:pt x="22" y="359"/>
                  <a:pt x="22" y="359"/>
                  <a:pt x="22" y="359"/>
                </a:cubicBezTo>
                <a:cubicBezTo>
                  <a:pt x="22" y="359"/>
                  <a:pt x="22" y="359"/>
                  <a:pt x="22" y="359"/>
                </a:cubicBezTo>
                <a:cubicBezTo>
                  <a:pt x="22" y="359"/>
                  <a:pt x="22" y="359"/>
                  <a:pt x="22" y="359"/>
                </a:cubicBezTo>
                <a:cubicBezTo>
                  <a:pt x="22" y="359"/>
                  <a:pt x="22" y="359"/>
                  <a:pt x="22" y="359"/>
                </a:cubicBezTo>
                <a:cubicBezTo>
                  <a:pt x="22" y="358"/>
                  <a:pt x="22" y="358"/>
                  <a:pt x="22" y="358"/>
                </a:cubicBezTo>
                <a:cubicBezTo>
                  <a:pt x="20" y="354"/>
                  <a:pt x="20" y="354"/>
                  <a:pt x="20" y="354"/>
                </a:cubicBezTo>
                <a:cubicBezTo>
                  <a:pt x="23" y="353"/>
                  <a:pt x="23" y="353"/>
                  <a:pt x="23" y="353"/>
                </a:cubicBezTo>
                <a:cubicBezTo>
                  <a:pt x="23" y="353"/>
                  <a:pt x="23" y="353"/>
                  <a:pt x="23" y="353"/>
                </a:cubicBezTo>
                <a:cubicBezTo>
                  <a:pt x="23" y="353"/>
                  <a:pt x="23" y="353"/>
                  <a:pt x="23" y="353"/>
                </a:cubicBezTo>
                <a:cubicBezTo>
                  <a:pt x="23" y="353"/>
                  <a:pt x="23" y="353"/>
                  <a:pt x="23" y="353"/>
                </a:cubicBezTo>
                <a:cubicBezTo>
                  <a:pt x="23" y="353"/>
                  <a:pt x="23" y="353"/>
                  <a:pt x="23" y="353"/>
                </a:cubicBezTo>
                <a:cubicBezTo>
                  <a:pt x="23" y="353"/>
                  <a:pt x="24" y="353"/>
                  <a:pt x="24" y="353"/>
                </a:cubicBezTo>
                <a:cubicBezTo>
                  <a:pt x="24" y="352"/>
                  <a:pt x="24" y="352"/>
                  <a:pt x="24" y="352"/>
                </a:cubicBezTo>
                <a:cubicBezTo>
                  <a:pt x="24" y="352"/>
                  <a:pt x="24" y="352"/>
                  <a:pt x="24" y="352"/>
                </a:cubicBezTo>
                <a:cubicBezTo>
                  <a:pt x="24" y="352"/>
                  <a:pt x="24" y="352"/>
                  <a:pt x="24" y="352"/>
                </a:cubicBezTo>
                <a:cubicBezTo>
                  <a:pt x="24" y="352"/>
                  <a:pt x="24" y="352"/>
                  <a:pt x="24" y="352"/>
                </a:cubicBezTo>
                <a:cubicBezTo>
                  <a:pt x="24" y="351"/>
                  <a:pt x="24" y="351"/>
                  <a:pt x="24" y="351"/>
                </a:cubicBezTo>
                <a:cubicBezTo>
                  <a:pt x="24" y="351"/>
                  <a:pt x="24" y="351"/>
                  <a:pt x="24" y="351"/>
                </a:cubicBezTo>
                <a:cubicBezTo>
                  <a:pt x="24" y="351"/>
                  <a:pt x="24" y="351"/>
                  <a:pt x="24" y="351"/>
                </a:cubicBezTo>
                <a:cubicBezTo>
                  <a:pt x="22" y="347"/>
                  <a:pt x="22" y="347"/>
                  <a:pt x="22" y="347"/>
                </a:cubicBezTo>
                <a:cubicBezTo>
                  <a:pt x="24" y="346"/>
                  <a:pt x="24" y="346"/>
                  <a:pt x="24" y="346"/>
                </a:cubicBezTo>
                <a:cubicBezTo>
                  <a:pt x="24" y="346"/>
                  <a:pt x="24" y="346"/>
                  <a:pt x="24" y="346"/>
                </a:cubicBezTo>
                <a:cubicBezTo>
                  <a:pt x="24" y="346"/>
                  <a:pt x="24" y="346"/>
                  <a:pt x="24" y="346"/>
                </a:cubicBezTo>
                <a:cubicBezTo>
                  <a:pt x="25" y="346"/>
                  <a:pt x="25" y="346"/>
                  <a:pt x="25" y="346"/>
                </a:cubicBezTo>
                <a:cubicBezTo>
                  <a:pt x="25" y="346"/>
                  <a:pt x="25" y="346"/>
                  <a:pt x="25" y="346"/>
                </a:cubicBezTo>
                <a:cubicBezTo>
                  <a:pt x="25" y="345"/>
                  <a:pt x="25" y="345"/>
                  <a:pt x="25" y="345"/>
                </a:cubicBezTo>
                <a:cubicBezTo>
                  <a:pt x="25" y="345"/>
                  <a:pt x="25" y="345"/>
                  <a:pt x="25" y="345"/>
                </a:cubicBezTo>
                <a:cubicBezTo>
                  <a:pt x="25" y="345"/>
                  <a:pt x="25" y="345"/>
                  <a:pt x="25" y="345"/>
                </a:cubicBezTo>
                <a:cubicBezTo>
                  <a:pt x="25" y="345"/>
                  <a:pt x="25" y="345"/>
                  <a:pt x="25" y="345"/>
                </a:cubicBezTo>
                <a:cubicBezTo>
                  <a:pt x="25" y="344"/>
                  <a:pt x="25" y="344"/>
                  <a:pt x="25" y="344"/>
                </a:cubicBezTo>
                <a:cubicBezTo>
                  <a:pt x="25" y="344"/>
                  <a:pt x="25" y="344"/>
                  <a:pt x="25" y="344"/>
                </a:cubicBezTo>
                <a:cubicBezTo>
                  <a:pt x="25" y="344"/>
                  <a:pt x="25" y="344"/>
                  <a:pt x="25" y="344"/>
                </a:cubicBezTo>
                <a:cubicBezTo>
                  <a:pt x="25" y="344"/>
                  <a:pt x="25" y="344"/>
                  <a:pt x="25" y="344"/>
                </a:cubicBezTo>
                <a:cubicBezTo>
                  <a:pt x="23" y="340"/>
                  <a:pt x="23" y="340"/>
                  <a:pt x="23" y="340"/>
                </a:cubicBezTo>
                <a:cubicBezTo>
                  <a:pt x="26" y="339"/>
                  <a:pt x="26" y="339"/>
                  <a:pt x="26" y="339"/>
                </a:cubicBezTo>
                <a:cubicBezTo>
                  <a:pt x="26" y="339"/>
                  <a:pt x="26" y="339"/>
                  <a:pt x="26" y="339"/>
                </a:cubicBezTo>
                <a:cubicBezTo>
                  <a:pt x="26" y="339"/>
                  <a:pt x="26" y="339"/>
                  <a:pt x="26" y="339"/>
                </a:cubicBezTo>
                <a:cubicBezTo>
                  <a:pt x="26" y="339"/>
                  <a:pt x="26" y="339"/>
                  <a:pt x="26" y="338"/>
                </a:cubicBezTo>
                <a:cubicBezTo>
                  <a:pt x="26" y="338"/>
                  <a:pt x="26" y="338"/>
                  <a:pt x="26" y="338"/>
                </a:cubicBezTo>
                <a:cubicBezTo>
                  <a:pt x="26" y="338"/>
                  <a:pt x="26" y="338"/>
                  <a:pt x="26" y="338"/>
                </a:cubicBezTo>
                <a:cubicBezTo>
                  <a:pt x="27" y="338"/>
                  <a:pt x="27" y="338"/>
                  <a:pt x="27" y="338"/>
                </a:cubicBezTo>
                <a:cubicBezTo>
                  <a:pt x="27" y="338"/>
                  <a:pt x="27" y="338"/>
                  <a:pt x="27" y="338"/>
                </a:cubicBezTo>
                <a:cubicBezTo>
                  <a:pt x="27" y="337"/>
                  <a:pt x="27" y="337"/>
                  <a:pt x="27" y="337"/>
                </a:cubicBezTo>
                <a:cubicBezTo>
                  <a:pt x="27" y="337"/>
                  <a:pt x="27" y="337"/>
                  <a:pt x="27" y="337"/>
                </a:cubicBezTo>
                <a:cubicBezTo>
                  <a:pt x="27" y="337"/>
                  <a:pt x="27" y="337"/>
                  <a:pt x="27" y="337"/>
                </a:cubicBezTo>
                <a:cubicBezTo>
                  <a:pt x="27" y="337"/>
                  <a:pt x="27" y="337"/>
                  <a:pt x="27" y="337"/>
                </a:cubicBezTo>
                <a:cubicBezTo>
                  <a:pt x="27" y="337"/>
                  <a:pt x="27" y="337"/>
                  <a:pt x="27" y="337"/>
                </a:cubicBezTo>
                <a:cubicBezTo>
                  <a:pt x="25" y="332"/>
                  <a:pt x="25" y="332"/>
                  <a:pt x="25" y="332"/>
                </a:cubicBezTo>
                <a:cubicBezTo>
                  <a:pt x="27" y="331"/>
                  <a:pt x="27" y="331"/>
                  <a:pt x="27" y="331"/>
                </a:cubicBezTo>
                <a:cubicBezTo>
                  <a:pt x="27" y="331"/>
                  <a:pt x="27" y="331"/>
                  <a:pt x="27" y="331"/>
                </a:cubicBezTo>
                <a:cubicBezTo>
                  <a:pt x="27" y="331"/>
                  <a:pt x="27" y="331"/>
                  <a:pt x="27" y="331"/>
                </a:cubicBezTo>
                <a:cubicBezTo>
                  <a:pt x="27" y="331"/>
                  <a:pt x="27" y="331"/>
                  <a:pt x="28" y="331"/>
                </a:cubicBezTo>
                <a:cubicBezTo>
                  <a:pt x="28" y="331"/>
                  <a:pt x="28" y="331"/>
                  <a:pt x="28" y="331"/>
                </a:cubicBezTo>
                <a:cubicBezTo>
                  <a:pt x="28" y="331"/>
                  <a:pt x="28" y="331"/>
                  <a:pt x="28" y="331"/>
                </a:cubicBezTo>
                <a:cubicBezTo>
                  <a:pt x="28" y="331"/>
                  <a:pt x="28" y="331"/>
                  <a:pt x="28" y="331"/>
                </a:cubicBezTo>
                <a:cubicBezTo>
                  <a:pt x="28" y="331"/>
                  <a:pt x="28" y="330"/>
                  <a:pt x="28" y="330"/>
                </a:cubicBezTo>
                <a:cubicBezTo>
                  <a:pt x="28" y="330"/>
                  <a:pt x="28" y="330"/>
                  <a:pt x="28" y="330"/>
                </a:cubicBezTo>
                <a:cubicBezTo>
                  <a:pt x="28" y="330"/>
                  <a:pt x="28" y="330"/>
                  <a:pt x="28" y="330"/>
                </a:cubicBezTo>
                <a:cubicBezTo>
                  <a:pt x="28" y="330"/>
                  <a:pt x="28" y="330"/>
                  <a:pt x="28" y="330"/>
                </a:cubicBezTo>
                <a:cubicBezTo>
                  <a:pt x="28" y="330"/>
                  <a:pt x="28" y="330"/>
                  <a:pt x="28" y="330"/>
                </a:cubicBezTo>
                <a:cubicBezTo>
                  <a:pt x="28" y="330"/>
                  <a:pt x="28" y="330"/>
                  <a:pt x="28" y="330"/>
                </a:cubicBezTo>
                <a:cubicBezTo>
                  <a:pt x="26" y="325"/>
                  <a:pt x="26" y="325"/>
                  <a:pt x="26" y="325"/>
                </a:cubicBezTo>
                <a:cubicBezTo>
                  <a:pt x="29" y="324"/>
                  <a:pt x="29" y="324"/>
                  <a:pt x="29" y="324"/>
                </a:cubicBezTo>
                <a:cubicBezTo>
                  <a:pt x="29" y="324"/>
                  <a:pt x="29" y="324"/>
                  <a:pt x="29" y="324"/>
                </a:cubicBezTo>
                <a:cubicBezTo>
                  <a:pt x="29" y="324"/>
                  <a:pt x="29" y="324"/>
                  <a:pt x="29" y="324"/>
                </a:cubicBezTo>
                <a:cubicBezTo>
                  <a:pt x="29" y="324"/>
                  <a:pt x="29" y="324"/>
                  <a:pt x="29" y="324"/>
                </a:cubicBezTo>
                <a:cubicBezTo>
                  <a:pt x="29" y="324"/>
                  <a:pt x="29" y="324"/>
                  <a:pt x="29" y="324"/>
                </a:cubicBezTo>
                <a:cubicBezTo>
                  <a:pt x="29" y="324"/>
                  <a:pt x="29" y="324"/>
                  <a:pt x="29" y="324"/>
                </a:cubicBezTo>
                <a:cubicBezTo>
                  <a:pt x="29" y="324"/>
                  <a:pt x="29" y="324"/>
                  <a:pt x="29" y="323"/>
                </a:cubicBezTo>
                <a:cubicBezTo>
                  <a:pt x="29" y="323"/>
                  <a:pt x="30" y="323"/>
                  <a:pt x="30" y="323"/>
                </a:cubicBezTo>
                <a:cubicBezTo>
                  <a:pt x="30" y="323"/>
                  <a:pt x="30" y="323"/>
                  <a:pt x="30" y="323"/>
                </a:cubicBezTo>
                <a:cubicBezTo>
                  <a:pt x="30" y="323"/>
                  <a:pt x="30" y="323"/>
                  <a:pt x="30" y="323"/>
                </a:cubicBezTo>
                <a:cubicBezTo>
                  <a:pt x="29" y="323"/>
                  <a:pt x="30" y="322"/>
                  <a:pt x="29" y="322"/>
                </a:cubicBezTo>
                <a:cubicBezTo>
                  <a:pt x="29" y="322"/>
                  <a:pt x="29" y="322"/>
                  <a:pt x="29" y="322"/>
                </a:cubicBezTo>
                <a:cubicBezTo>
                  <a:pt x="29" y="322"/>
                  <a:pt x="29" y="322"/>
                  <a:pt x="29" y="322"/>
                </a:cubicBezTo>
                <a:cubicBezTo>
                  <a:pt x="27" y="318"/>
                  <a:pt x="27" y="318"/>
                  <a:pt x="27" y="318"/>
                </a:cubicBezTo>
                <a:cubicBezTo>
                  <a:pt x="30" y="317"/>
                  <a:pt x="30" y="317"/>
                  <a:pt x="30" y="317"/>
                </a:cubicBezTo>
                <a:cubicBezTo>
                  <a:pt x="30" y="317"/>
                  <a:pt x="30" y="317"/>
                  <a:pt x="30" y="317"/>
                </a:cubicBezTo>
                <a:cubicBezTo>
                  <a:pt x="30" y="317"/>
                  <a:pt x="30" y="317"/>
                  <a:pt x="30" y="317"/>
                </a:cubicBezTo>
                <a:cubicBezTo>
                  <a:pt x="30" y="317"/>
                  <a:pt x="30" y="317"/>
                  <a:pt x="30" y="317"/>
                </a:cubicBezTo>
                <a:cubicBezTo>
                  <a:pt x="30" y="317"/>
                  <a:pt x="31" y="317"/>
                  <a:pt x="31" y="317"/>
                </a:cubicBezTo>
                <a:cubicBezTo>
                  <a:pt x="31" y="317"/>
                  <a:pt x="31" y="317"/>
                  <a:pt x="31" y="317"/>
                </a:cubicBezTo>
                <a:cubicBezTo>
                  <a:pt x="31" y="316"/>
                  <a:pt x="31" y="316"/>
                  <a:pt x="31" y="316"/>
                </a:cubicBezTo>
                <a:cubicBezTo>
                  <a:pt x="31" y="316"/>
                  <a:pt x="31" y="316"/>
                  <a:pt x="31" y="316"/>
                </a:cubicBezTo>
                <a:cubicBezTo>
                  <a:pt x="31" y="316"/>
                  <a:pt x="31" y="316"/>
                  <a:pt x="31" y="316"/>
                </a:cubicBezTo>
                <a:cubicBezTo>
                  <a:pt x="31" y="316"/>
                  <a:pt x="31" y="316"/>
                  <a:pt x="31" y="315"/>
                </a:cubicBezTo>
                <a:cubicBezTo>
                  <a:pt x="31" y="315"/>
                  <a:pt x="31" y="315"/>
                  <a:pt x="31" y="315"/>
                </a:cubicBezTo>
                <a:cubicBezTo>
                  <a:pt x="31" y="315"/>
                  <a:pt x="31" y="315"/>
                  <a:pt x="31" y="315"/>
                </a:cubicBezTo>
                <a:cubicBezTo>
                  <a:pt x="31" y="315"/>
                  <a:pt x="31" y="315"/>
                  <a:pt x="31" y="315"/>
                </a:cubicBezTo>
                <a:cubicBezTo>
                  <a:pt x="29" y="311"/>
                  <a:pt x="29" y="311"/>
                  <a:pt x="29" y="311"/>
                </a:cubicBezTo>
                <a:cubicBezTo>
                  <a:pt x="31" y="310"/>
                  <a:pt x="31" y="310"/>
                  <a:pt x="31" y="310"/>
                </a:cubicBezTo>
                <a:cubicBezTo>
                  <a:pt x="32" y="310"/>
                  <a:pt x="32" y="310"/>
                  <a:pt x="32" y="310"/>
                </a:cubicBezTo>
                <a:cubicBezTo>
                  <a:pt x="32" y="310"/>
                  <a:pt x="32" y="310"/>
                  <a:pt x="32" y="310"/>
                </a:cubicBezTo>
                <a:cubicBezTo>
                  <a:pt x="32" y="310"/>
                  <a:pt x="32" y="310"/>
                  <a:pt x="32" y="310"/>
                </a:cubicBezTo>
                <a:cubicBezTo>
                  <a:pt x="32" y="310"/>
                  <a:pt x="32" y="310"/>
                  <a:pt x="32" y="310"/>
                </a:cubicBezTo>
                <a:cubicBezTo>
                  <a:pt x="32" y="309"/>
                  <a:pt x="32" y="309"/>
                  <a:pt x="32" y="309"/>
                </a:cubicBezTo>
                <a:cubicBezTo>
                  <a:pt x="32" y="309"/>
                  <a:pt x="32" y="309"/>
                  <a:pt x="32" y="309"/>
                </a:cubicBezTo>
                <a:cubicBezTo>
                  <a:pt x="32" y="309"/>
                  <a:pt x="32" y="309"/>
                  <a:pt x="32" y="309"/>
                </a:cubicBezTo>
                <a:cubicBezTo>
                  <a:pt x="32" y="309"/>
                  <a:pt x="32" y="309"/>
                  <a:pt x="32" y="309"/>
                </a:cubicBezTo>
                <a:cubicBezTo>
                  <a:pt x="32" y="308"/>
                  <a:pt x="32" y="308"/>
                  <a:pt x="32" y="308"/>
                </a:cubicBezTo>
                <a:cubicBezTo>
                  <a:pt x="32" y="308"/>
                  <a:pt x="32" y="308"/>
                  <a:pt x="32" y="308"/>
                </a:cubicBezTo>
                <a:cubicBezTo>
                  <a:pt x="32" y="308"/>
                  <a:pt x="32" y="308"/>
                  <a:pt x="32" y="308"/>
                </a:cubicBezTo>
                <a:cubicBezTo>
                  <a:pt x="32" y="308"/>
                  <a:pt x="32" y="308"/>
                  <a:pt x="32" y="308"/>
                </a:cubicBezTo>
                <a:cubicBezTo>
                  <a:pt x="30" y="304"/>
                  <a:pt x="30" y="304"/>
                  <a:pt x="30" y="304"/>
                </a:cubicBezTo>
                <a:cubicBezTo>
                  <a:pt x="33" y="303"/>
                  <a:pt x="33" y="303"/>
                  <a:pt x="33" y="303"/>
                </a:cubicBezTo>
                <a:cubicBezTo>
                  <a:pt x="33" y="303"/>
                  <a:pt x="33" y="303"/>
                  <a:pt x="33" y="303"/>
                </a:cubicBezTo>
                <a:cubicBezTo>
                  <a:pt x="33" y="303"/>
                  <a:pt x="33" y="303"/>
                  <a:pt x="33" y="303"/>
                </a:cubicBezTo>
                <a:cubicBezTo>
                  <a:pt x="33" y="303"/>
                  <a:pt x="33" y="303"/>
                  <a:pt x="33" y="303"/>
                </a:cubicBezTo>
                <a:cubicBezTo>
                  <a:pt x="33" y="302"/>
                  <a:pt x="33" y="302"/>
                  <a:pt x="33" y="302"/>
                </a:cubicBezTo>
                <a:cubicBezTo>
                  <a:pt x="34" y="302"/>
                  <a:pt x="34" y="302"/>
                  <a:pt x="34" y="302"/>
                </a:cubicBezTo>
                <a:cubicBezTo>
                  <a:pt x="34" y="302"/>
                  <a:pt x="34" y="302"/>
                  <a:pt x="34" y="302"/>
                </a:cubicBezTo>
                <a:cubicBezTo>
                  <a:pt x="34" y="302"/>
                  <a:pt x="34" y="302"/>
                  <a:pt x="34" y="302"/>
                </a:cubicBezTo>
                <a:cubicBezTo>
                  <a:pt x="34" y="302"/>
                  <a:pt x="34" y="301"/>
                  <a:pt x="34" y="301"/>
                </a:cubicBezTo>
                <a:cubicBezTo>
                  <a:pt x="34" y="301"/>
                  <a:pt x="34" y="301"/>
                  <a:pt x="34" y="301"/>
                </a:cubicBezTo>
                <a:cubicBezTo>
                  <a:pt x="34" y="301"/>
                  <a:pt x="34" y="301"/>
                  <a:pt x="34" y="301"/>
                </a:cubicBezTo>
                <a:cubicBezTo>
                  <a:pt x="34" y="301"/>
                  <a:pt x="34" y="301"/>
                  <a:pt x="34" y="301"/>
                </a:cubicBezTo>
                <a:cubicBezTo>
                  <a:pt x="34" y="301"/>
                  <a:pt x="34" y="301"/>
                  <a:pt x="34" y="301"/>
                </a:cubicBezTo>
                <a:cubicBezTo>
                  <a:pt x="32" y="297"/>
                  <a:pt x="32" y="297"/>
                  <a:pt x="32" y="297"/>
                </a:cubicBezTo>
                <a:cubicBezTo>
                  <a:pt x="34" y="296"/>
                  <a:pt x="34" y="296"/>
                  <a:pt x="34" y="296"/>
                </a:cubicBezTo>
                <a:cubicBezTo>
                  <a:pt x="34" y="296"/>
                  <a:pt x="34" y="296"/>
                  <a:pt x="34" y="296"/>
                </a:cubicBezTo>
                <a:cubicBezTo>
                  <a:pt x="34" y="296"/>
                  <a:pt x="34" y="296"/>
                  <a:pt x="34" y="296"/>
                </a:cubicBezTo>
                <a:cubicBezTo>
                  <a:pt x="34" y="295"/>
                  <a:pt x="35" y="295"/>
                  <a:pt x="35" y="295"/>
                </a:cubicBezTo>
                <a:cubicBezTo>
                  <a:pt x="35" y="295"/>
                  <a:pt x="35" y="295"/>
                  <a:pt x="35" y="295"/>
                </a:cubicBezTo>
                <a:cubicBezTo>
                  <a:pt x="35" y="295"/>
                  <a:pt x="35" y="295"/>
                  <a:pt x="35" y="295"/>
                </a:cubicBezTo>
                <a:cubicBezTo>
                  <a:pt x="35" y="295"/>
                  <a:pt x="35" y="295"/>
                  <a:pt x="35" y="295"/>
                </a:cubicBezTo>
                <a:cubicBezTo>
                  <a:pt x="35" y="295"/>
                  <a:pt x="35" y="295"/>
                  <a:pt x="35" y="294"/>
                </a:cubicBezTo>
                <a:cubicBezTo>
                  <a:pt x="35" y="294"/>
                  <a:pt x="35" y="294"/>
                  <a:pt x="35" y="294"/>
                </a:cubicBezTo>
                <a:cubicBezTo>
                  <a:pt x="35" y="294"/>
                  <a:pt x="35" y="294"/>
                  <a:pt x="35" y="294"/>
                </a:cubicBezTo>
                <a:cubicBezTo>
                  <a:pt x="35" y="294"/>
                  <a:pt x="35" y="294"/>
                  <a:pt x="35" y="294"/>
                </a:cubicBezTo>
                <a:cubicBezTo>
                  <a:pt x="35" y="294"/>
                  <a:pt x="35" y="294"/>
                  <a:pt x="35" y="294"/>
                </a:cubicBezTo>
                <a:cubicBezTo>
                  <a:pt x="35" y="294"/>
                  <a:pt x="35" y="294"/>
                  <a:pt x="35" y="294"/>
                </a:cubicBezTo>
                <a:cubicBezTo>
                  <a:pt x="33" y="289"/>
                  <a:pt x="33" y="289"/>
                  <a:pt x="33" y="289"/>
                </a:cubicBezTo>
                <a:cubicBezTo>
                  <a:pt x="36" y="288"/>
                  <a:pt x="36" y="288"/>
                  <a:pt x="36" y="288"/>
                </a:cubicBezTo>
                <a:cubicBezTo>
                  <a:pt x="36" y="288"/>
                  <a:pt x="36" y="288"/>
                  <a:pt x="36" y="288"/>
                </a:cubicBezTo>
                <a:cubicBezTo>
                  <a:pt x="36" y="288"/>
                  <a:pt x="36" y="288"/>
                  <a:pt x="36" y="288"/>
                </a:cubicBezTo>
                <a:cubicBezTo>
                  <a:pt x="36" y="288"/>
                  <a:pt x="36" y="288"/>
                  <a:pt x="36" y="288"/>
                </a:cubicBezTo>
                <a:cubicBezTo>
                  <a:pt x="36" y="288"/>
                  <a:pt x="36" y="288"/>
                  <a:pt x="36" y="288"/>
                </a:cubicBezTo>
                <a:cubicBezTo>
                  <a:pt x="36" y="288"/>
                  <a:pt x="36" y="288"/>
                  <a:pt x="36" y="288"/>
                </a:cubicBezTo>
                <a:cubicBezTo>
                  <a:pt x="36" y="288"/>
                  <a:pt x="37" y="288"/>
                  <a:pt x="37" y="288"/>
                </a:cubicBezTo>
                <a:cubicBezTo>
                  <a:pt x="37" y="288"/>
                  <a:pt x="37" y="287"/>
                  <a:pt x="37" y="287"/>
                </a:cubicBezTo>
                <a:cubicBezTo>
                  <a:pt x="37" y="287"/>
                  <a:pt x="37" y="287"/>
                  <a:pt x="37" y="287"/>
                </a:cubicBezTo>
                <a:cubicBezTo>
                  <a:pt x="37" y="287"/>
                  <a:pt x="37" y="287"/>
                  <a:pt x="37" y="287"/>
                </a:cubicBezTo>
                <a:cubicBezTo>
                  <a:pt x="37" y="287"/>
                  <a:pt x="37" y="287"/>
                  <a:pt x="37" y="287"/>
                </a:cubicBezTo>
                <a:cubicBezTo>
                  <a:pt x="37" y="287"/>
                  <a:pt x="37" y="287"/>
                  <a:pt x="37" y="287"/>
                </a:cubicBezTo>
                <a:cubicBezTo>
                  <a:pt x="37" y="287"/>
                  <a:pt x="37" y="287"/>
                  <a:pt x="37" y="286"/>
                </a:cubicBezTo>
                <a:cubicBezTo>
                  <a:pt x="35" y="282"/>
                  <a:pt x="35" y="282"/>
                  <a:pt x="35" y="282"/>
                </a:cubicBezTo>
                <a:cubicBezTo>
                  <a:pt x="37" y="281"/>
                  <a:pt x="37" y="281"/>
                  <a:pt x="37" y="281"/>
                </a:cubicBezTo>
                <a:cubicBezTo>
                  <a:pt x="37" y="281"/>
                  <a:pt x="37" y="281"/>
                  <a:pt x="37" y="281"/>
                </a:cubicBezTo>
                <a:cubicBezTo>
                  <a:pt x="37" y="281"/>
                  <a:pt x="37" y="281"/>
                  <a:pt x="37" y="281"/>
                </a:cubicBezTo>
                <a:cubicBezTo>
                  <a:pt x="37" y="281"/>
                  <a:pt x="37" y="281"/>
                  <a:pt x="37" y="281"/>
                </a:cubicBezTo>
                <a:cubicBezTo>
                  <a:pt x="38" y="281"/>
                  <a:pt x="38" y="281"/>
                  <a:pt x="38" y="281"/>
                </a:cubicBezTo>
                <a:cubicBezTo>
                  <a:pt x="38" y="281"/>
                  <a:pt x="38" y="281"/>
                  <a:pt x="38" y="281"/>
                </a:cubicBezTo>
                <a:cubicBezTo>
                  <a:pt x="38" y="281"/>
                  <a:pt x="38" y="281"/>
                  <a:pt x="38" y="280"/>
                </a:cubicBezTo>
                <a:cubicBezTo>
                  <a:pt x="38" y="280"/>
                  <a:pt x="38" y="280"/>
                  <a:pt x="38" y="280"/>
                </a:cubicBezTo>
                <a:cubicBezTo>
                  <a:pt x="38" y="280"/>
                  <a:pt x="38" y="280"/>
                  <a:pt x="38" y="280"/>
                </a:cubicBezTo>
                <a:cubicBezTo>
                  <a:pt x="38" y="280"/>
                  <a:pt x="38" y="280"/>
                  <a:pt x="38" y="280"/>
                </a:cubicBezTo>
                <a:cubicBezTo>
                  <a:pt x="38" y="280"/>
                  <a:pt x="38" y="280"/>
                  <a:pt x="38" y="279"/>
                </a:cubicBezTo>
                <a:cubicBezTo>
                  <a:pt x="38" y="279"/>
                  <a:pt x="38" y="279"/>
                  <a:pt x="38" y="279"/>
                </a:cubicBezTo>
                <a:cubicBezTo>
                  <a:pt x="38" y="279"/>
                  <a:pt x="38" y="279"/>
                  <a:pt x="38" y="279"/>
                </a:cubicBezTo>
                <a:cubicBezTo>
                  <a:pt x="36" y="275"/>
                  <a:pt x="36" y="275"/>
                  <a:pt x="36" y="275"/>
                </a:cubicBezTo>
                <a:cubicBezTo>
                  <a:pt x="39" y="274"/>
                  <a:pt x="39" y="274"/>
                  <a:pt x="39" y="274"/>
                </a:cubicBezTo>
                <a:cubicBezTo>
                  <a:pt x="39" y="274"/>
                  <a:pt x="39" y="274"/>
                  <a:pt x="39" y="274"/>
                </a:cubicBezTo>
                <a:cubicBezTo>
                  <a:pt x="39" y="274"/>
                  <a:pt x="39" y="274"/>
                  <a:pt x="39" y="274"/>
                </a:cubicBezTo>
                <a:cubicBezTo>
                  <a:pt x="39" y="274"/>
                  <a:pt x="39" y="274"/>
                  <a:pt x="39" y="274"/>
                </a:cubicBezTo>
                <a:cubicBezTo>
                  <a:pt x="39" y="274"/>
                  <a:pt x="39" y="274"/>
                  <a:pt x="39" y="274"/>
                </a:cubicBezTo>
                <a:cubicBezTo>
                  <a:pt x="39" y="274"/>
                  <a:pt x="39" y="274"/>
                  <a:pt x="39" y="274"/>
                </a:cubicBezTo>
                <a:cubicBezTo>
                  <a:pt x="39" y="274"/>
                  <a:pt x="39" y="273"/>
                  <a:pt x="39" y="273"/>
                </a:cubicBezTo>
                <a:cubicBezTo>
                  <a:pt x="39" y="273"/>
                  <a:pt x="39" y="273"/>
                  <a:pt x="39" y="273"/>
                </a:cubicBezTo>
                <a:cubicBezTo>
                  <a:pt x="39" y="273"/>
                  <a:pt x="40" y="273"/>
                  <a:pt x="40" y="273"/>
                </a:cubicBezTo>
                <a:cubicBezTo>
                  <a:pt x="40" y="273"/>
                  <a:pt x="39" y="273"/>
                  <a:pt x="39" y="273"/>
                </a:cubicBezTo>
                <a:cubicBezTo>
                  <a:pt x="39" y="273"/>
                  <a:pt x="39" y="272"/>
                  <a:pt x="39" y="272"/>
                </a:cubicBezTo>
                <a:cubicBezTo>
                  <a:pt x="39" y="272"/>
                  <a:pt x="39" y="272"/>
                  <a:pt x="39" y="272"/>
                </a:cubicBezTo>
                <a:cubicBezTo>
                  <a:pt x="39" y="272"/>
                  <a:pt x="39" y="272"/>
                  <a:pt x="39" y="272"/>
                </a:cubicBezTo>
                <a:cubicBezTo>
                  <a:pt x="37" y="268"/>
                  <a:pt x="37" y="268"/>
                  <a:pt x="37" y="268"/>
                </a:cubicBezTo>
                <a:cubicBezTo>
                  <a:pt x="40" y="267"/>
                  <a:pt x="40" y="267"/>
                  <a:pt x="40" y="267"/>
                </a:cubicBezTo>
                <a:cubicBezTo>
                  <a:pt x="40" y="267"/>
                  <a:pt x="40" y="267"/>
                  <a:pt x="40" y="267"/>
                </a:cubicBezTo>
                <a:cubicBezTo>
                  <a:pt x="40" y="267"/>
                  <a:pt x="40" y="267"/>
                  <a:pt x="40" y="267"/>
                </a:cubicBezTo>
                <a:cubicBezTo>
                  <a:pt x="40" y="267"/>
                  <a:pt x="40" y="267"/>
                  <a:pt x="40" y="267"/>
                </a:cubicBezTo>
                <a:cubicBezTo>
                  <a:pt x="40" y="267"/>
                  <a:pt x="40" y="267"/>
                  <a:pt x="41" y="267"/>
                </a:cubicBezTo>
                <a:cubicBezTo>
                  <a:pt x="41" y="267"/>
                  <a:pt x="41" y="267"/>
                  <a:pt x="41" y="267"/>
                </a:cubicBezTo>
                <a:cubicBezTo>
                  <a:pt x="41" y="266"/>
                  <a:pt x="41" y="266"/>
                  <a:pt x="41" y="266"/>
                </a:cubicBezTo>
                <a:cubicBezTo>
                  <a:pt x="41" y="266"/>
                  <a:pt x="41" y="266"/>
                  <a:pt x="41" y="266"/>
                </a:cubicBezTo>
                <a:cubicBezTo>
                  <a:pt x="41" y="266"/>
                  <a:pt x="41" y="266"/>
                  <a:pt x="41" y="266"/>
                </a:cubicBezTo>
                <a:cubicBezTo>
                  <a:pt x="41" y="266"/>
                  <a:pt x="41" y="266"/>
                  <a:pt x="41" y="265"/>
                </a:cubicBezTo>
                <a:cubicBezTo>
                  <a:pt x="41" y="265"/>
                  <a:pt x="41" y="265"/>
                  <a:pt x="41" y="265"/>
                </a:cubicBezTo>
                <a:cubicBezTo>
                  <a:pt x="41" y="265"/>
                  <a:pt x="41" y="265"/>
                  <a:pt x="41" y="265"/>
                </a:cubicBezTo>
                <a:cubicBezTo>
                  <a:pt x="41" y="265"/>
                  <a:pt x="41" y="265"/>
                  <a:pt x="41" y="265"/>
                </a:cubicBezTo>
                <a:cubicBezTo>
                  <a:pt x="39" y="261"/>
                  <a:pt x="39" y="261"/>
                  <a:pt x="39" y="261"/>
                </a:cubicBezTo>
                <a:cubicBezTo>
                  <a:pt x="41" y="260"/>
                  <a:pt x="41" y="260"/>
                  <a:pt x="41" y="260"/>
                </a:cubicBezTo>
                <a:cubicBezTo>
                  <a:pt x="41" y="260"/>
                  <a:pt x="41" y="260"/>
                  <a:pt x="41" y="260"/>
                </a:cubicBezTo>
                <a:cubicBezTo>
                  <a:pt x="41" y="260"/>
                  <a:pt x="41" y="260"/>
                  <a:pt x="42" y="260"/>
                </a:cubicBezTo>
                <a:cubicBezTo>
                  <a:pt x="42" y="260"/>
                  <a:pt x="42" y="260"/>
                  <a:pt x="42" y="260"/>
                </a:cubicBezTo>
                <a:cubicBezTo>
                  <a:pt x="42" y="260"/>
                  <a:pt x="42" y="260"/>
                  <a:pt x="42" y="260"/>
                </a:cubicBezTo>
                <a:cubicBezTo>
                  <a:pt x="42" y="260"/>
                  <a:pt x="42" y="259"/>
                  <a:pt x="42" y="259"/>
                </a:cubicBezTo>
                <a:cubicBezTo>
                  <a:pt x="42" y="259"/>
                  <a:pt x="42" y="259"/>
                  <a:pt x="42" y="259"/>
                </a:cubicBezTo>
                <a:cubicBezTo>
                  <a:pt x="42" y="259"/>
                  <a:pt x="42" y="259"/>
                  <a:pt x="42" y="259"/>
                </a:cubicBezTo>
                <a:cubicBezTo>
                  <a:pt x="42" y="259"/>
                  <a:pt x="42" y="259"/>
                  <a:pt x="42" y="259"/>
                </a:cubicBezTo>
                <a:cubicBezTo>
                  <a:pt x="42" y="259"/>
                  <a:pt x="42" y="258"/>
                  <a:pt x="42" y="258"/>
                </a:cubicBezTo>
                <a:cubicBezTo>
                  <a:pt x="42" y="258"/>
                  <a:pt x="42" y="258"/>
                  <a:pt x="42" y="258"/>
                </a:cubicBezTo>
                <a:cubicBezTo>
                  <a:pt x="42" y="258"/>
                  <a:pt x="42" y="258"/>
                  <a:pt x="42" y="258"/>
                </a:cubicBezTo>
                <a:cubicBezTo>
                  <a:pt x="42" y="258"/>
                  <a:pt x="42" y="258"/>
                  <a:pt x="42" y="258"/>
                </a:cubicBezTo>
                <a:cubicBezTo>
                  <a:pt x="40" y="254"/>
                  <a:pt x="40" y="254"/>
                  <a:pt x="40" y="254"/>
                </a:cubicBezTo>
                <a:cubicBezTo>
                  <a:pt x="43" y="253"/>
                  <a:pt x="43" y="253"/>
                  <a:pt x="43" y="253"/>
                </a:cubicBezTo>
                <a:cubicBezTo>
                  <a:pt x="43" y="253"/>
                  <a:pt x="43" y="253"/>
                  <a:pt x="43" y="253"/>
                </a:cubicBezTo>
                <a:cubicBezTo>
                  <a:pt x="43" y="253"/>
                  <a:pt x="43" y="253"/>
                  <a:pt x="43" y="253"/>
                </a:cubicBezTo>
                <a:cubicBezTo>
                  <a:pt x="43" y="253"/>
                  <a:pt x="43" y="253"/>
                  <a:pt x="43" y="253"/>
                </a:cubicBezTo>
                <a:cubicBezTo>
                  <a:pt x="43" y="253"/>
                  <a:pt x="43" y="253"/>
                  <a:pt x="43" y="253"/>
                </a:cubicBezTo>
                <a:cubicBezTo>
                  <a:pt x="43" y="253"/>
                  <a:pt x="43" y="252"/>
                  <a:pt x="43" y="252"/>
                </a:cubicBezTo>
                <a:cubicBezTo>
                  <a:pt x="44" y="252"/>
                  <a:pt x="44" y="252"/>
                  <a:pt x="44" y="252"/>
                </a:cubicBezTo>
                <a:cubicBezTo>
                  <a:pt x="44" y="252"/>
                  <a:pt x="44" y="252"/>
                  <a:pt x="44" y="252"/>
                </a:cubicBezTo>
                <a:cubicBezTo>
                  <a:pt x="44" y="252"/>
                  <a:pt x="44" y="252"/>
                  <a:pt x="44" y="252"/>
                </a:cubicBezTo>
                <a:cubicBezTo>
                  <a:pt x="44" y="252"/>
                  <a:pt x="44" y="251"/>
                  <a:pt x="44" y="251"/>
                </a:cubicBezTo>
                <a:cubicBezTo>
                  <a:pt x="44" y="251"/>
                  <a:pt x="44" y="251"/>
                  <a:pt x="44" y="251"/>
                </a:cubicBezTo>
                <a:cubicBezTo>
                  <a:pt x="44" y="251"/>
                  <a:pt x="44" y="251"/>
                  <a:pt x="44" y="251"/>
                </a:cubicBezTo>
                <a:cubicBezTo>
                  <a:pt x="44" y="251"/>
                  <a:pt x="44" y="251"/>
                  <a:pt x="44" y="251"/>
                </a:cubicBezTo>
                <a:cubicBezTo>
                  <a:pt x="42" y="247"/>
                  <a:pt x="42" y="247"/>
                  <a:pt x="42" y="247"/>
                </a:cubicBezTo>
                <a:cubicBezTo>
                  <a:pt x="44" y="246"/>
                  <a:pt x="44" y="246"/>
                  <a:pt x="44" y="246"/>
                </a:cubicBezTo>
                <a:cubicBezTo>
                  <a:pt x="44" y="246"/>
                  <a:pt x="44" y="246"/>
                  <a:pt x="44" y="246"/>
                </a:cubicBezTo>
                <a:cubicBezTo>
                  <a:pt x="44" y="246"/>
                  <a:pt x="44" y="246"/>
                  <a:pt x="44" y="246"/>
                </a:cubicBezTo>
                <a:cubicBezTo>
                  <a:pt x="44" y="246"/>
                  <a:pt x="44" y="246"/>
                  <a:pt x="45" y="246"/>
                </a:cubicBezTo>
                <a:cubicBezTo>
                  <a:pt x="45" y="246"/>
                  <a:pt x="45" y="246"/>
                  <a:pt x="45" y="246"/>
                </a:cubicBezTo>
                <a:cubicBezTo>
                  <a:pt x="45" y="245"/>
                  <a:pt x="45" y="245"/>
                  <a:pt x="45" y="245"/>
                </a:cubicBezTo>
                <a:cubicBezTo>
                  <a:pt x="45" y="245"/>
                  <a:pt x="45" y="245"/>
                  <a:pt x="45" y="245"/>
                </a:cubicBezTo>
                <a:cubicBezTo>
                  <a:pt x="45" y="245"/>
                  <a:pt x="45" y="245"/>
                  <a:pt x="45" y="245"/>
                </a:cubicBezTo>
                <a:cubicBezTo>
                  <a:pt x="45" y="245"/>
                  <a:pt x="45" y="245"/>
                  <a:pt x="45" y="245"/>
                </a:cubicBezTo>
                <a:cubicBezTo>
                  <a:pt x="45" y="244"/>
                  <a:pt x="45" y="244"/>
                  <a:pt x="45" y="244"/>
                </a:cubicBezTo>
                <a:cubicBezTo>
                  <a:pt x="45" y="244"/>
                  <a:pt x="45" y="244"/>
                  <a:pt x="45" y="244"/>
                </a:cubicBezTo>
                <a:cubicBezTo>
                  <a:pt x="45" y="244"/>
                  <a:pt x="45" y="244"/>
                  <a:pt x="45" y="244"/>
                </a:cubicBezTo>
                <a:cubicBezTo>
                  <a:pt x="45" y="244"/>
                  <a:pt x="45" y="244"/>
                  <a:pt x="45" y="244"/>
                </a:cubicBezTo>
                <a:cubicBezTo>
                  <a:pt x="43" y="240"/>
                  <a:pt x="43" y="240"/>
                  <a:pt x="43" y="240"/>
                </a:cubicBezTo>
                <a:cubicBezTo>
                  <a:pt x="46" y="239"/>
                  <a:pt x="46" y="239"/>
                  <a:pt x="46" y="239"/>
                </a:cubicBezTo>
                <a:cubicBezTo>
                  <a:pt x="46" y="239"/>
                  <a:pt x="46" y="239"/>
                  <a:pt x="46" y="239"/>
                </a:cubicBezTo>
                <a:cubicBezTo>
                  <a:pt x="46" y="239"/>
                  <a:pt x="46" y="239"/>
                  <a:pt x="46" y="239"/>
                </a:cubicBezTo>
                <a:cubicBezTo>
                  <a:pt x="46" y="239"/>
                  <a:pt x="46" y="239"/>
                  <a:pt x="46" y="239"/>
                </a:cubicBezTo>
                <a:cubicBezTo>
                  <a:pt x="46" y="239"/>
                  <a:pt x="46" y="239"/>
                  <a:pt x="46" y="238"/>
                </a:cubicBezTo>
                <a:cubicBezTo>
                  <a:pt x="46" y="238"/>
                  <a:pt x="46" y="238"/>
                  <a:pt x="46" y="238"/>
                </a:cubicBezTo>
                <a:cubicBezTo>
                  <a:pt x="46" y="238"/>
                  <a:pt x="46" y="238"/>
                  <a:pt x="46" y="238"/>
                </a:cubicBezTo>
                <a:cubicBezTo>
                  <a:pt x="46" y="238"/>
                  <a:pt x="46" y="238"/>
                  <a:pt x="47" y="238"/>
                </a:cubicBezTo>
                <a:cubicBezTo>
                  <a:pt x="47" y="238"/>
                  <a:pt x="47" y="238"/>
                  <a:pt x="47" y="238"/>
                </a:cubicBezTo>
                <a:cubicBezTo>
                  <a:pt x="47" y="237"/>
                  <a:pt x="47" y="237"/>
                  <a:pt x="46" y="237"/>
                </a:cubicBezTo>
                <a:cubicBezTo>
                  <a:pt x="46" y="237"/>
                  <a:pt x="46" y="237"/>
                  <a:pt x="46" y="237"/>
                </a:cubicBezTo>
                <a:cubicBezTo>
                  <a:pt x="46" y="237"/>
                  <a:pt x="46" y="237"/>
                  <a:pt x="46" y="237"/>
                </a:cubicBezTo>
                <a:cubicBezTo>
                  <a:pt x="46" y="237"/>
                  <a:pt x="46" y="237"/>
                  <a:pt x="46" y="237"/>
                </a:cubicBezTo>
                <a:cubicBezTo>
                  <a:pt x="45" y="233"/>
                  <a:pt x="45" y="233"/>
                  <a:pt x="45" y="233"/>
                </a:cubicBezTo>
                <a:cubicBezTo>
                  <a:pt x="47" y="232"/>
                  <a:pt x="47" y="232"/>
                  <a:pt x="47" y="232"/>
                </a:cubicBezTo>
                <a:cubicBezTo>
                  <a:pt x="47" y="232"/>
                  <a:pt x="47" y="232"/>
                  <a:pt x="47" y="232"/>
                </a:cubicBezTo>
                <a:cubicBezTo>
                  <a:pt x="47" y="232"/>
                  <a:pt x="47" y="232"/>
                  <a:pt x="47" y="232"/>
                </a:cubicBezTo>
                <a:cubicBezTo>
                  <a:pt x="47" y="232"/>
                  <a:pt x="47" y="232"/>
                  <a:pt x="47" y="232"/>
                </a:cubicBezTo>
                <a:cubicBezTo>
                  <a:pt x="47" y="232"/>
                  <a:pt x="47" y="232"/>
                  <a:pt x="48" y="231"/>
                </a:cubicBezTo>
                <a:cubicBezTo>
                  <a:pt x="48" y="231"/>
                  <a:pt x="48" y="231"/>
                  <a:pt x="48" y="231"/>
                </a:cubicBezTo>
                <a:cubicBezTo>
                  <a:pt x="48" y="231"/>
                  <a:pt x="48" y="231"/>
                  <a:pt x="48" y="231"/>
                </a:cubicBezTo>
                <a:cubicBezTo>
                  <a:pt x="48" y="231"/>
                  <a:pt x="48" y="231"/>
                  <a:pt x="48" y="231"/>
                </a:cubicBezTo>
                <a:cubicBezTo>
                  <a:pt x="48" y="231"/>
                  <a:pt x="48" y="231"/>
                  <a:pt x="48" y="230"/>
                </a:cubicBezTo>
                <a:cubicBezTo>
                  <a:pt x="48" y="230"/>
                  <a:pt x="48" y="230"/>
                  <a:pt x="48" y="230"/>
                </a:cubicBezTo>
                <a:cubicBezTo>
                  <a:pt x="48" y="230"/>
                  <a:pt x="48" y="230"/>
                  <a:pt x="48" y="230"/>
                </a:cubicBezTo>
                <a:cubicBezTo>
                  <a:pt x="48" y="230"/>
                  <a:pt x="48" y="230"/>
                  <a:pt x="48" y="230"/>
                </a:cubicBezTo>
                <a:cubicBezTo>
                  <a:pt x="48" y="230"/>
                  <a:pt x="48" y="230"/>
                  <a:pt x="48" y="230"/>
                </a:cubicBezTo>
                <a:cubicBezTo>
                  <a:pt x="46" y="226"/>
                  <a:pt x="46" y="226"/>
                  <a:pt x="46" y="226"/>
                </a:cubicBezTo>
                <a:cubicBezTo>
                  <a:pt x="48" y="225"/>
                  <a:pt x="48" y="225"/>
                  <a:pt x="48" y="225"/>
                </a:cubicBezTo>
                <a:cubicBezTo>
                  <a:pt x="48" y="225"/>
                  <a:pt x="48" y="225"/>
                  <a:pt x="48" y="225"/>
                </a:cubicBezTo>
                <a:cubicBezTo>
                  <a:pt x="48" y="225"/>
                  <a:pt x="48" y="225"/>
                  <a:pt x="49" y="225"/>
                </a:cubicBezTo>
                <a:cubicBezTo>
                  <a:pt x="49" y="225"/>
                  <a:pt x="49" y="225"/>
                  <a:pt x="49" y="225"/>
                </a:cubicBezTo>
                <a:cubicBezTo>
                  <a:pt x="49" y="224"/>
                  <a:pt x="49" y="224"/>
                  <a:pt x="49" y="224"/>
                </a:cubicBezTo>
                <a:cubicBezTo>
                  <a:pt x="49" y="224"/>
                  <a:pt x="49" y="224"/>
                  <a:pt x="49" y="224"/>
                </a:cubicBezTo>
                <a:cubicBezTo>
                  <a:pt x="49" y="224"/>
                  <a:pt x="49" y="224"/>
                  <a:pt x="49" y="224"/>
                </a:cubicBezTo>
                <a:cubicBezTo>
                  <a:pt x="49" y="224"/>
                  <a:pt x="49" y="224"/>
                  <a:pt x="49" y="224"/>
                </a:cubicBezTo>
                <a:cubicBezTo>
                  <a:pt x="49" y="224"/>
                  <a:pt x="49" y="224"/>
                  <a:pt x="49" y="223"/>
                </a:cubicBezTo>
                <a:cubicBezTo>
                  <a:pt x="49" y="223"/>
                  <a:pt x="49" y="223"/>
                  <a:pt x="49" y="223"/>
                </a:cubicBezTo>
                <a:cubicBezTo>
                  <a:pt x="49" y="223"/>
                  <a:pt x="49" y="223"/>
                  <a:pt x="49" y="223"/>
                </a:cubicBezTo>
                <a:cubicBezTo>
                  <a:pt x="49" y="223"/>
                  <a:pt x="49" y="223"/>
                  <a:pt x="49" y="223"/>
                </a:cubicBezTo>
                <a:cubicBezTo>
                  <a:pt x="49" y="223"/>
                  <a:pt x="49" y="223"/>
                  <a:pt x="49" y="223"/>
                </a:cubicBezTo>
                <a:cubicBezTo>
                  <a:pt x="47" y="219"/>
                  <a:pt x="47" y="219"/>
                  <a:pt x="47" y="219"/>
                </a:cubicBezTo>
                <a:cubicBezTo>
                  <a:pt x="50" y="218"/>
                  <a:pt x="50" y="218"/>
                  <a:pt x="50" y="218"/>
                </a:cubicBezTo>
                <a:cubicBezTo>
                  <a:pt x="50" y="218"/>
                  <a:pt x="50" y="218"/>
                  <a:pt x="50" y="218"/>
                </a:cubicBezTo>
                <a:cubicBezTo>
                  <a:pt x="50" y="218"/>
                  <a:pt x="50" y="218"/>
                  <a:pt x="50" y="218"/>
                </a:cubicBezTo>
                <a:cubicBezTo>
                  <a:pt x="50" y="218"/>
                  <a:pt x="50" y="218"/>
                  <a:pt x="50" y="218"/>
                </a:cubicBezTo>
                <a:cubicBezTo>
                  <a:pt x="50" y="218"/>
                  <a:pt x="50" y="217"/>
                  <a:pt x="50" y="217"/>
                </a:cubicBezTo>
                <a:cubicBezTo>
                  <a:pt x="50" y="217"/>
                  <a:pt x="50" y="217"/>
                  <a:pt x="51" y="217"/>
                </a:cubicBezTo>
                <a:cubicBezTo>
                  <a:pt x="51" y="217"/>
                  <a:pt x="51" y="217"/>
                  <a:pt x="51" y="217"/>
                </a:cubicBezTo>
                <a:cubicBezTo>
                  <a:pt x="51" y="217"/>
                  <a:pt x="51" y="217"/>
                  <a:pt x="51" y="217"/>
                </a:cubicBezTo>
                <a:cubicBezTo>
                  <a:pt x="51" y="217"/>
                  <a:pt x="51" y="216"/>
                  <a:pt x="51" y="216"/>
                </a:cubicBezTo>
                <a:cubicBezTo>
                  <a:pt x="51" y="216"/>
                  <a:pt x="51" y="216"/>
                  <a:pt x="51" y="216"/>
                </a:cubicBezTo>
                <a:cubicBezTo>
                  <a:pt x="51" y="216"/>
                  <a:pt x="51" y="216"/>
                  <a:pt x="51" y="216"/>
                </a:cubicBezTo>
                <a:cubicBezTo>
                  <a:pt x="51" y="216"/>
                  <a:pt x="51" y="216"/>
                  <a:pt x="51" y="216"/>
                </a:cubicBezTo>
                <a:cubicBezTo>
                  <a:pt x="51" y="216"/>
                  <a:pt x="51" y="216"/>
                  <a:pt x="51" y="216"/>
                </a:cubicBezTo>
                <a:cubicBezTo>
                  <a:pt x="49" y="212"/>
                  <a:pt x="49" y="212"/>
                  <a:pt x="49" y="212"/>
                </a:cubicBezTo>
                <a:cubicBezTo>
                  <a:pt x="51" y="211"/>
                  <a:pt x="51" y="211"/>
                  <a:pt x="51" y="211"/>
                </a:cubicBezTo>
                <a:cubicBezTo>
                  <a:pt x="51" y="211"/>
                  <a:pt x="51" y="211"/>
                  <a:pt x="51" y="211"/>
                </a:cubicBezTo>
                <a:cubicBezTo>
                  <a:pt x="51" y="211"/>
                  <a:pt x="51" y="211"/>
                  <a:pt x="51" y="211"/>
                </a:cubicBezTo>
                <a:cubicBezTo>
                  <a:pt x="51" y="211"/>
                  <a:pt x="51" y="211"/>
                  <a:pt x="51" y="211"/>
                </a:cubicBezTo>
                <a:cubicBezTo>
                  <a:pt x="52" y="210"/>
                  <a:pt x="52" y="210"/>
                  <a:pt x="52" y="210"/>
                </a:cubicBezTo>
                <a:cubicBezTo>
                  <a:pt x="52" y="210"/>
                  <a:pt x="52" y="210"/>
                  <a:pt x="52" y="210"/>
                </a:cubicBezTo>
                <a:cubicBezTo>
                  <a:pt x="52" y="210"/>
                  <a:pt x="52" y="210"/>
                  <a:pt x="52" y="210"/>
                </a:cubicBezTo>
                <a:cubicBezTo>
                  <a:pt x="52" y="210"/>
                  <a:pt x="52" y="210"/>
                  <a:pt x="52" y="210"/>
                </a:cubicBezTo>
                <a:cubicBezTo>
                  <a:pt x="52" y="210"/>
                  <a:pt x="52" y="210"/>
                  <a:pt x="52" y="209"/>
                </a:cubicBezTo>
                <a:cubicBezTo>
                  <a:pt x="52" y="209"/>
                  <a:pt x="52" y="209"/>
                  <a:pt x="52" y="209"/>
                </a:cubicBezTo>
                <a:cubicBezTo>
                  <a:pt x="52" y="209"/>
                  <a:pt x="52" y="209"/>
                  <a:pt x="52" y="209"/>
                </a:cubicBezTo>
                <a:cubicBezTo>
                  <a:pt x="52" y="209"/>
                  <a:pt x="52" y="209"/>
                  <a:pt x="52" y="209"/>
                </a:cubicBezTo>
                <a:cubicBezTo>
                  <a:pt x="52" y="209"/>
                  <a:pt x="52" y="209"/>
                  <a:pt x="52" y="209"/>
                </a:cubicBezTo>
                <a:cubicBezTo>
                  <a:pt x="49" y="203"/>
                  <a:pt x="49" y="203"/>
                  <a:pt x="49" y="203"/>
                </a:cubicBezTo>
                <a:cubicBezTo>
                  <a:pt x="49" y="203"/>
                  <a:pt x="49" y="203"/>
                  <a:pt x="49" y="203"/>
                </a:cubicBezTo>
                <a:cubicBezTo>
                  <a:pt x="49" y="203"/>
                  <a:pt x="49" y="203"/>
                  <a:pt x="49" y="203"/>
                </a:cubicBezTo>
                <a:cubicBezTo>
                  <a:pt x="49" y="203"/>
                  <a:pt x="49" y="203"/>
                  <a:pt x="49" y="203"/>
                </a:cubicBezTo>
                <a:cubicBezTo>
                  <a:pt x="49" y="202"/>
                  <a:pt x="49" y="202"/>
                  <a:pt x="49" y="202"/>
                </a:cubicBezTo>
                <a:cubicBezTo>
                  <a:pt x="49" y="202"/>
                  <a:pt x="49" y="202"/>
                  <a:pt x="48" y="202"/>
                </a:cubicBezTo>
                <a:cubicBezTo>
                  <a:pt x="48" y="202"/>
                  <a:pt x="48" y="202"/>
                  <a:pt x="48" y="202"/>
                </a:cubicBezTo>
                <a:cubicBezTo>
                  <a:pt x="46" y="202"/>
                  <a:pt x="46" y="202"/>
                  <a:pt x="46" y="202"/>
                </a:cubicBezTo>
                <a:cubicBezTo>
                  <a:pt x="48" y="195"/>
                  <a:pt x="48" y="195"/>
                  <a:pt x="48" y="195"/>
                </a:cubicBezTo>
                <a:cubicBezTo>
                  <a:pt x="617" y="504"/>
                  <a:pt x="617" y="504"/>
                  <a:pt x="617" y="504"/>
                </a:cubicBezTo>
                <a:cubicBezTo>
                  <a:pt x="645" y="893"/>
                  <a:pt x="645" y="893"/>
                  <a:pt x="645" y="893"/>
                </a:cubicBezTo>
                <a:cubicBezTo>
                  <a:pt x="645" y="893"/>
                  <a:pt x="645" y="893"/>
                  <a:pt x="645" y="893"/>
                </a:cubicBezTo>
                <a:cubicBezTo>
                  <a:pt x="645" y="893"/>
                  <a:pt x="645" y="893"/>
                  <a:pt x="645" y="893"/>
                </a:cubicBezTo>
                <a:cubicBezTo>
                  <a:pt x="645" y="893"/>
                  <a:pt x="645" y="893"/>
                  <a:pt x="645" y="893"/>
                </a:cubicBezTo>
                <a:cubicBezTo>
                  <a:pt x="645" y="893"/>
                  <a:pt x="645" y="893"/>
                  <a:pt x="644" y="893"/>
                </a:cubicBezTo>
                <a:cubicBezTo>
                  <a:pt x="644" y="893"/>
                  <a:pt x="644" y="893"/>
                  <a:pt x="644" y="894"/>
                </a:cubicBezTo>
                <a:cubicBezTo>
                  <a:pt x="644" y="894"/>
                  <a:pt x="644" y="894"/>
                  <a:pt x="644" y="894"/>
                </a:cubicBezTo>
                <a:cubicBezTo>
                  <a:pt x="644" y="894"/>
                  <a:pt x="644" y="894"/>
                  <a:pt x="644" y="894"/>
                </a:cubicBezTo>
                <a:cubicBezTo>
                  <a:pt x="644" y="894"/>
                  <a:pt x="644" y="894"/>
                  <a:pt x="644" y="894"/>
                </a:cubicBezTo>
                <a:cubicBezTo>
                  <a:pt x="644" y="894"/>
                  <a:pt x="644" y="894"/>
                  <a:pt x="644" y="894"/>
                </a:cubicBezTo>
                <a:cubicBezTo>
                  <a:pt x="790" y="1785"/>
                  <a:pt x="790" y="1785"/>
                  <a:pt x="790" y="1785"/>
                </a:cubicBezTo>
                <a:cubicBezTo>
                  <a:pt x="790" y="1785"/>
                  <a:pt x="790" y="1785"/>
                  <a:pt x="790" y="1785"/>
                </a:cubicBezTo>
                <a:cubicBezTo>
                  <a:pt x="790" y="1785"/>
                  <a:pt x="790" y="1785"/>
                  <a:pt x="790" y="1785"/>
                </a:cubicBezTo>
                <a:cubicBezTo>
                  <a:pt x="790" y="1785"/>
                  <a:pt x="790" y="1785"/>
                  <a:pt x="790" y="1785"/>
                </a:cubicBezTo>
                <a:cubicBezTo>
                  <a:pt x="790" y="1785"/>
                  <a:pt x="790" y="1785"/>
                  <a:pt x="790" y="1786"/>
                </a:cubicBezTo>
                <a:cubicBezTo>
                  <a:pt x="790" y="1786"/>
                  <a:pt x="790" y="1786"/>
                  <a:pt x="790" y="1786"/>
                </a:cubicBezTo>
                <a:cubicBezTo>
                  <a:pt x="790" y="1786"/>
                  <a:pt x="790" y="1786"/>
                  <a:pt x="791" y="1786"/>
                </a:cubicBezTo>
                <a:cubicBezTo>
                  <a:pt x="439" y="2630"/>
                  <a:pt x="439" y="2630"/>
                  <a:pt x="439" y="2630"/>
                </a:cubicBezTo>
                <a:cubicBezTo>
                  <a:pt x="439" y="2630"/>
                  <a:pt x="439" y="2630"/>
                  <a:pt x="439" y="2630"/>
                </a:cubicBezTo>
                <a:cubicBezTo>
                  <a:pt x="439" y="2630"/>
                  <a:pt x="439" y="2630"/>
                  <a:pt x="439" y="2630"/>
                </a:cubicBezTo>
                <a:cubicBezTo>
                  <a:pt x="209" y="3296"/>
                  <a:pt x="209" y="3296"/>
                  <a:pt x="209" y="3296"/>
                </a:cubicBezTo>
                <a:cubicBezTo>
                  <a:pt x="209" y="3296"/>
                  <a:pt x="209" y="3296"/>
                  <a:pt x="209" y="3296"/>
                </a:cubicBezTo>
                <a:cubicBezTo>
                  <a:pt x="212" y="3296"/>
                  <a:pt x="212" y="3296"/>
                  <a:pt x="212" y="3296"/>
                </a:cubicBezTo>
                <a:cubicBezTo>
                  <a:pt x="314" y="3001"/>
                  <a:pt x="314" y="3001"/>
                  <a:pt x="314" y="3001"/>
                </a:cubicBezTo>
                <a:cubicBezTo>
                  <a:pt x="308" y="3017"/>
                  <a:pt x="308" y="3017"/>
                  <a:pt x="308" y="3017"/>
                </a:cubicBezTo>
                <a:cubicBezTo>
                  <a:pt x="308" y="3017"/>
                  <a:pt x="308" y="3017"/>
                  <a:pt x="308" y="3018"/>
                </a:cubicBezTo>
                <a:cubicBezTo>
                  <a:pt x="308" y="3018"/>
                  <a:pt x="308" y="3018"/>
                  <a:pt x="308" y="3018"/>
                </a:cubicBezTo>
                <a:cubicBezTo>
                  <a:pt x="308" y="3018"/>
                  <a:pt x="308" y="3018"/>
                  <a:pt x="308" y="3019"/>
                </a:cubicBezTo>
                <a:cubicBezTo>
                  <a:pt x="308" y="3019"/>
                  <a:pt x="308" y="3019"/>
                  <a:pt x="308" y="3019"/>
                </a:cubicBezTo>
                <a:cubicBezTo>
                  <a:pt x="309" y="3019"/>
                  <a:pt x="309" y="3019"/>
                  <a:pt x="309" y="3019"/>
                </a:cubicBezTo>
                <a:cubicBezTo>
                  <a:pt x="309" y="3019"/>
                  <a:pt x="309" y="3019"/>
                  <a:pt x="309" y="3019"/>
                </a:cubicBezTo>
                <a:cubicBezTo>
                  <a:pt x="309" y="3019"/>
                  <a:pt x="309" y="3019"/>
                  <a:pt x="310" y="3019"/>
                </a:cubicBezTo>
                <a:cubicBezTo>
                  <a:pt x="310" y="3019"/>
                  <a:pt x="310" y="3019"/>
                  <a:pt x="310" y="3019"/>
                </a:cubicBezTo>
                <a:cubicBezTo>
                  <a:pt x="310" y="3019"/>
                  <a:pt x="310" y="3019"/>
                  <a:pt x="310" y="3019"/>
                </a:cubicBezTo>
                <a:cubicBezTo>
                  <a:pt x="310" y="3019"/>
                  <a:pt x="310" y="3019"/>
                  <a:pt x="310" y="3019"/>
                </a:cubicBezTo>
                <a:cubicBezTo>
                  <a:pt x="310" y="3019"/>
                  <a:pt x="310" y="3019"/>
                  <a:pt x="311" y="3019"/>
                </a:cubicBezTo>
                <a:cubicBezTo>
                  <a:pt x="323" y="3007"/>
                  <a:pt x="323" y="3007"/>
                  <a:pt x="323" y="3007"/>
                </a:cubicBezTo>
                <a:cubicBezTo>
                  <a:pt x="320" y="3014"/>
                  <a:pt x="320" y="3014"/>
                  <a:pt x="320" y="3014"/>
                </a:cubicBezTo>
                <a:cubicBezTo>
                  <a:pt x="305" y="3029"/>
                  <a:pt x="305" y="3029"/>
                  <a:pt x="305" y="3029"/>
                </a:cubicBezTo>
                <a:cubicBezTo>
                  <a:pt x="305" y="3029"/>
                  <a:pt x="305" y="3030"/>
                  <a:pt x="305" y="3030"/>
                </a:cubicBezTo>
                <a:cubicBezTo>
                  <a:pt x="304" y="3030"/>
                  <a:pt x="304" y="3030"/>
                  <a:pt x="304" y="3030"/>
                </a:cubicBezTo>
                <a:cubicBezTo>
                  <a:pt x="304" y="3030"/>
                  <a:pt x="304" y="3030"/>
                  <a:pt x="304" y="3031"/>
                </a:cubicBezTo>
                <a:cubicBezTo>
                  <a:pt x="304" y="3031"/>
                  <a:pt x="304" y="3031"/>
                  <a:pt x="304" y="3031"/>
                </a:cubicBezTo>
                <a:cubicBezTo>
                  <a:pt x="307" y="3054"/>
                  <a:pt x="307" y="3054"/>
                  <a:pt x="307" y="3054"/>
                </a:cubicBezTo>
                <a:cubicBezTo>
                  <a:pt x="303" y="3064"/>
                  <a:pt x="303" y="3064"/>
                  <a:pt x="303" y="3064"/>
                </a:cubicBezTo>
                <a:cubicBezTo>
                  <a:pt x="301" y="3045"/>
                  <a:pt x="301" y="3045"/>
                  <a:pt x="301" y="3045"/>
                </a:cubicBezTo>
                <a:cubicBezTo>
                  <a:pt x="301" y="3045"/>
                  <a:pt x="301" y="3045"/>
                  <a:pt x="301" y="3045"/>
                </a:cubicBezTo>
                <a:cubicBezTo>
                  <a:pt x="301" y="3045"/>
                  <a:pt x="301" y="3045"/>
                  <a:pt x="301" y="3045"/>
                </a:cubicBezTo>
                <a:cubicBezTo>
                  <a:pt x="301" y="3045"/>
                  <a:pt x="301" y="3045"/>
                  <a:pt x="301" y="3045"/>
                </a:cubicBezTo>
                <a:cubicBezTo>
                  <a:pt x="301" y="3044"/>
                  <a:pt x="301" y="3044"/>
                  <a:pt x="301" y="3044"/>
                </a:cubicBezTo>
                <a:cubicBezTo>
                  <a:pt x="301" y="3044"/>
                  <a:pt x="301" y="3044"/>
                  <a:pt x="301" y="3044"/>
                </a:cubicBezTo>
                <a:cubicBezTo>
                  <a:pt x="300" y="3044"/>
                  <a:pt x="300" y="3044"/>
                  <a:pt x="300" y="3044"/>
                </a:cubicBezTo>
                <a:cubicBezTo>
                  <a:pt x="300" y="3044"/>
                  <a:pt x="300" y="3044"/>
                  <a:pt x="300" y="3044"/>
                </a:cubicBezTo>
                <a:cubicBezTo>
                  <a:pt x="300" y="3044"/>
                  <a:pt x="300" y="3044"/>
                  <a:pt x="300" y="3044"/>
                </a:cubicBezTo>
                <a:cubicBezTo>
                  <a:pt x="300" y="3044"/>
                  <a:pt x="300" y="3044"/>
                  <a:pt x="300" y="3044"/>
                </a:cubicBezTo>
                <a:cubicBezTo>
                  <a:pt x="300" y="3044"/>
                  <a:pt x="300" y="3044"/>
                  <a:pt x="300" y="3044"/>
                </a:cubicBezTo>
                <a:cubicBezTo>
                  <a:pt x="300" y="3044"/>
                  <a:pt x="300" y="3044"/>
                  <a:pt x="300" y="3044"/>
                </a:cubicBezTo>
                <a:cubicBezTo>
                  <a:pt x="300" y="3044"/>
                  <a:pt x="299" y="3044"/>
                  <a:pt x="299" y="3044"/>
                </a:cubicBezTo>
                <a:cubicBezTo>
                  <a:pt x="299" y="3044"/>
                  <a:pt x="299" y="3044"/>
                  <a:pt x="299" y="3044"/>
                </a:cubicBezTo>
                <a:cubicBezTo>
                  <a:pt x="299" y="3044"/>
                  <a:pt x="299" y="3044"/>
                  <a:pt x="299" y="3044"/>
                </a:cubicBezTo>
                <a:cubicBezTo>
                  <a:pt x="299" y="3045"/>
                  <a:pt x="299" y="3045"/>
                  <a:pt x="299" y="3045"/>
                </a:cubicBezTo>
                <a:cubicBezTo>
                  <a:pt x="299" y="3045"/>
                  <a:pt x="299" y="3045"/>
                  <a:pt x="299" y="3045"/>
                </a:cubicBezTo>
                <a:cubicBezTo>
                  <a:pt x="299" y="3045"/>
                  <a:pt x="299" y="3045"/>
                  <a:pt x="299" y="3045"/>
                </a:cubicBezTo>
                <a:cubicBezTo>
                  <a:pt x="237" y="3223"/>
                  <a:pt x="237" y="3223"/>
                  <a:pt x="237" y="3223"/>
                </a:cubicBezTo>
                <a:cubicBezTo>
                  <a:pt x="237" y="3223"/>
                  <a:pt x="237" y="3223"/>
                  <a:pt x="237" y="3223"/>
                </a:cubicBezTo>
                <a:cubicBezTo>
                  <a:pt x="232" y="3238"/>
                  <a:pt x="232" y="3238"/>
                  <a:pt x="232" y="3238"/>
                </a:cubicBezTo>
                <a:cubicBezTo>
                  <a:pt x="232" y="3238"/>
                  <a:pt x="232" y="3238"/>
                  <a:pt x="232" y="3238"/>
                </a:cubicBezTo>
                <a:cubicBezTo>
                  <a:pt x="232" y="3238"/>
                  <a:pt x="232" y="3238"/>
                  <a:pt x="232" y="3238"/>
                </a:cubicBezTo>
                <a:cubicBezTo>
                  <a:pt x="232" y="3238"/>
                  <a:pt x="232" y="3238"/>
                  <a:pt x="232" y="3239"/>
                </a:cubicBezTo>
                <a:cubicBezTo>
                  <a:pt x="232" y="3239"/>
                  <a:pt x="232" y="3239"/>
                  <a:pt x="232" y="3239"/>
                </a:cubicBezTo>
                <a:cubicBezTo>
                  <a:pt x="229" y="3278"/>
                  <a:pt x="229" y="3278"/>
                  <a:pt x="229" y="3278"/>
                </a:cubicBezTo>
                <a:cubicBezTo>
                  <a:pt x="226" y="3287"/>
                  <a:pt x="226" y="3287"/>
                  <a:pt x="226" y="3287"/>
                </a:cubicBezTo>
                <a:cubicBezTo>
                  <a:pt x="228" y="3258"/>
                  <a:pt x="228" y="3258"/>
                  <a:pt x="228" y="3258"/>
                </a:cubicBezTo>
                <a:cubicBezTo>
                  <a:pt x="228" y="3258"/>
                  <a:pt x="228" y="3258"/>
                  <a:pt x="228" y="3258"/>
                </a:cubicBezTo>
                <a:cubicBezTo>
                  <a:pt x="228" y="3258"/>
                  <a:pt x="228" y="3258"/>
                  <a:pt x="228" y="3257"/>
                </a:cubicBezTo>
                <a:cubicBezTo>
                  <a:pt x="228" y="3257"/>
                  <a:pt x="228" y="3257"/>
                  <a:pt x="228" y="3257"/>
                </a:cubicBezTo>
                <a:cubicBezTo>
                  <a:pt x="228" y="3257"/>
                  <a:pt x="228" y="3257"/>
                  <a:pt x="228" y="3257"/>
                </a:cubicBezTo>
                <a:cubicBezTo>
                  <a:pt x="228" y="3257"/>
                  <a:pt x="228" y="3257"/>
                  <a:pt x="228" y="3257"/>
                </a:cubicBezTo>
                <a:cubicBezTo>
                  <a:pt x="227" y="3257"/>
                  <a:pt x="227" y="3257"/>
                  <a:pt x="227" y="3257"/>
                </a:cubicBezTo>
                <a:cubicBezTo>
                  <a:pt x="227" y="3257"/>
                  <a:pt x="227" y="3257"/>
                  <a:pt x="227" y="3256"/>
                </a:cubicBezTo>
                <a:cubicBezTo>
                  <a:pt x="227" y="3256"/>
                  <a:pt x="227" y="3256"/>
                  <a:pt x="227" y="3256"/>
                </a:cubicBezTo>
                <a:cubicBezTo>
                  <a:pt x="227" y="3256"/>
                  <a:pt x="227" y="3256"/>
                  <a:pt x="227" y="3256"/>
                </a:cubicBezTo>
                <a:cubicBezTo>
                  <a:pt x="227" y="3256"/>
                  <a:pt x="227" y="3256"/>
                  <a:pt x="227" y="3256"/>
                </a:cubicBezTo>
                <a:cubicBezTo>
                  <a:pt x="227" y="3256"/>
                  <a:pt x="227" y="3256"/>
                  <a:pt x="227" y="3256"/>
                </a:cubicBezTo>
                <a:cubicBezTo>
                  <a:pt x="226" y="3256"/>
                  <a:pt x="226" y="3256"/>
                  <a:pt x="226" y="3256"/>
                </a:cubicBezTo>
                <a:cubicBezTo>
                  <a:pt x="226" y="3256"/>
                  <a:pt x="226" y="3256"/>
                  <a:pt x="226" y="3256"/>
                </a:cubicBezTo>
                <a:cubicBezTo>
                  <a:pt x="226" y="3257"/>
                  <a:pt x="226" y="3257"/>
                  <a:pt x="226" y="3257"/>
                </a:cubicBezTo>
                <a:cubicBezTo>
                  <a:pt x="226" y="3257"/>
                  <a:pt x="226" y="3257"/>
                  <a:pt x="226" y="3257"/>
                </a:cubicBezTo>
                <a:cubicBezTo>
                  <a:pt x="225" y="3257"/>
                  <a:pt x="225" y="3257"/>
                  <a:pt x="225" y="3257"/>
                </a:cubicBezTo>
                <a:cubicBezTo>
                  <a:pt x="225" y="3257"/>
                  <a:pt x="225" y="3257"/>
                  <a:pt x="225" y="3257"/>
                </a:cubicBezTo>
                <a:cubicBezTo>
                  <a:pt x="225" y="3257"/>
                  <a:pt x="225" y="3257"/>
                  <a:pt x="225" y="3257"/>
                </a:cubicBezTo>
                <a:cubicBezTo>
                  <a:pt x="212" y="3296"/>
                  <a:pt x="212" y="3296"/>
                  <a:pt x="212" y="3296"/>
                </a:cubicBezTo>
                <a:cubicBezTo>
                  <a:pt x="212" y="3296"/>
                  <a:pt x="212" y="3296"/>
                  <a:pt x="212" y="3296"/>
                </a:cubicBezTo>
                <a:cubicBezTo>
                  <a:pt x="215" y="3296"/>
                  <a:pt x="215" y="3296"/>
                  <a:pt x="215" y="3296"/>
                </a:cubicBezTo>
                <a:cubicBezTo>
                  <a:pt x="225" y="3268"/>
                  <a:pt x="225" y="3268"/>
                  <a:pt x="225" y="3268"/>
                </a:cubicBezTo>
                <a:cubicBezTo>
                  <a:pt x="223" y="3296"/>
                  <a:pt x="223" y="3296"/>
                  <a:pt x="223" y="3296"/>
                </a:cubicBezTo>
                <a:cubicBezTo>
                  <a:pt x="223" y="3296"/>
                  <a:pt x="223" y="3296"/>
                  <a:pt x="223" y="3296"/>
                </a:cubicBezTo>
                <a:cubicBezTo>
                  <a:pt x="226" y="3296"/>
                  <a:pt x="226" y="3296"/>
                  <a:pt x="226" y="3296"/>
                </a:cubicBezTo>
                <a:cubicBezTo>
                  <a:pt x="229" y="3288"/>
                  <a:pt x="229" y="3288"/>
                  <a:pt x="229" y="3288"/>
                </a:cubicBezTo>
                <a:cubicBezTo>
                  <a:pt x="228" y="3296"/>
                  <a:pt x="228" y="3296"/>
                  <a:pt x="228" y="3296"/>
                </a:cubicBezTo>
                <a:cubicBezTo>
                  <a:pt x="228" y="3296"/>
                  <a:pt x="228" y="3296"/>
                  <a:pt x="228" y="3296"/>
                </a:cubicBezTo>
                <a:cubicBezTo>
                  <a:pt x="231" y="3296"/>
                  <a:pt x="231" y="3296"/>
                  <a:pt x="231" y="3296"/>
                </a:cubicBezTo>
                <a:cubicBezTo>
                  <a:pt x="232" y="3278"/>
                  <a:pt x="232" y="3278"/>
                  <a:pt x="232" y="3278"/>
                </a:cubicBezTo>
                <a:cubicBezTo>
                  <a:pt x="236" y="3268"/>
                  <a:pt x="236" y="3268"/>
                  <a:pt x="236" y="3268"/>
                </a:cubicBezTo>
                <a:cubicBezTo>
                  <a:pt x="249" y="3296"/>
                  <a:pt x="249" y="3296"/>
                  <a:pt x="249" y="3296"/>
                </a:cubicBezTo>
                <a:cubicBezTo>
                  <a:pt x="252" y="3296"/>
                  <a:pt x="252" y="3296"/>
                  <a:pt x="252" y="3296"/>
                </a:cubicBezTo>
                <a:cubicBezTo>
                  <a:pt x="252" y="3296"/>
                  <a:pt x="251" y="3296"/>
                  <a:pt x="251" y="3295"/>
                </a:cubicBezTo>
                <a:cubicBezTo>
                  <a:pt x="237" y="3264"/>
                  <a:pt x="237" y="3264"/>
                  <a:pt x="237" y="3264"/>
                </a:cubicBezTo>
                <a:cubicBezTo>
                  <a:pt x="237" y="3264"/>
                  <a:pt x="237" y="3264"/>
                  <a:pt x="237" y="3264"/>
                </a:cubicBezTo>
                <a:cubicBezTo>
                  <a:pt x="237" y="3264"/>
                  <a:pt x="236" y="3263"/>
                  <a:pt x="236" y="3263"/>
                </a:cubicBezTo>
                <a:cubicBezTo>
                  <a:pt x="236" y="3263"/>
                  <a:pt x="236" y="3263"/>
                  <a:pt x="236" y="3263"/>
                </a:cubicBezTo>
                <a:cubicBezTo>
                  <a:pt x="236" y="3263"/>
                  <a:pt x="236" y="3263"/>
                  <a:pt x="236" y="3263"/>
                </a:cubicBezTo>
                <a:cubicBezTo>
                  <a:pt x="236" y="3263"/>
                  <a:pt x="236" y="3263"/>
                  <a:pt x="236" y="3263"/>
                </a:cubicBezTo>
                <a:cubicBezTo>
                  <a:pt x="235" y="3263"/>
                  <a:pt x="235" y="3263"/>
                  <a:pt x="235" y="3263"/>
                </a:cubicBezTo>
                <a:cubicBezTo>
                  <a:pt x="235" y="3263"/>
                  <a:pt x="235" y="3263"/>
                  <a:pt x="235" y="3263"/>
                </a:cubicBezTo>
                <a:cubicBezTo>
                  <a:pt x="235" y="3263"/>
                  <a:pt x="235" y="3263"/>
                  <a:pt x="235" y="3263"/>
                </a:cubicBezTo>
                <a:cubicBezTo>
                  <a:pt x="235" y="3263"/>
                  <a:pt x="235" y="3263"/>
                  <a:pt x="235" y="3263"/>
                </a:cubicBezTo>
                <a:cubicBezTo>
                  <a:pt x="235" y="3263"/>
                  <a:pt x="234" y="3263"/>
                  <a:pt x="234" y="3263"/>
                </a:cubicBezTo>
                <a:cubicBezTo>
                  <a:pt x="234" y="3263"/>
                  <a:pt x="234" y="3263"/>
                  <a:pt x="234" y="3263"/>
                </a:cubicBezTo>
                <a:cubicBezTo>
                  <a:pt x="234" y="3264"/>
                  <a:pt x="234" y="3264"/>
                  <a:pt x="234" y="3264"/>
                </a:cubicBezTo>
                <a:cubicBezTo>
                  <a:pt x="234" y="3264"/>
                  <a:pt x="234" y="3264"/>
                  <a:pt x="234" y="3264"/>
                </a:cubicBezTo>
                <a:cubicBezTo>
                  <a:pt x="234" y="3264"/>
                  <a:pt x="234" y="3264"/>
                  <a:pt x="234" y="3264"/>
                </a:cubicBezTo>
                <a:cubicBezTo>
                  <a:pt x="233" y="3268"/>
                  <a:pt x="233" y="3268"/>
                  <a:pt x="233" y="3268"/>
                </a:cubicBezTo>
                <a:cubicBezTo>
                  <a:pt x="235" y="3239"/>
                  <a:pt x="235" y="3239"/>
                  <a:pt x="235" y="3239"/>
                </a:cubicBezTo>
                <a:cubicBezTo>
                  <a:pt x="235" y="3239"/>
                  <a:pt x="235" y="3239"/>
                  <a:pt x="235" y="3239"/>
                </a:cubicBezTo>
                <a:cubicBezTo>
                  <a:pt x="247" y="3227"/>
                  <a:pt x="247" y="3227"/>
                  <a:pt x="247" y="3227"/>
                </a:cubicBezTo>
                <a:cubicBezTo>
                  <a:pt x="246" y="3230"/>
                  <a:pt x="246" y="3230"/>
                  <a:pt x="246" y="3230"/>
                </a:cubicBezTo>
                <a:cubicBezTo>
                  <a:pt x="246" y="3230"/>
                  <a:pt x="246" y="3230"/>
                  <a:pt x="246" y="3230"/>
                </a:cubicBezTo>
                <a:cubicBezTo>
                  <a:pt x="246" y="3230"/>
                  <a:pt x="246" y="3230"/>
                  <a:pt x="246" y="3230"/>
                </a:cubicBezTo>
                <a:cubicBezTo>
                  <a:pt x="241" y="3244"/>
                  <a:pt x="241" y="3244"/>
                  <a:pt x="241" y="3244"/>
                </a:cubicBezTo>
                <a:cubicBezTo>
                  <a:pt x="241" y="3244"/>
                  <a:pt x="241" y="3244"/>
                  <a:pt x="241" y="3244"/>
                </a:cubicBezTo>
                <a:cubicBezTo>
                  <a:pt x="241" y="3244"/>
                  <a:pt x="241" y="3244"/>
                  <a:pt x="241" y="3244"/>
                </a:cubicBezTo>
                <a:cubicBezTo>
                  <a:pt x="241" y="3244"/>
                  <a:pt x="241" y="3244"/>
                  <a:pt x="241" y="3245"/>
                </a:cubicBezTo>
                <a:cubicBezTo>
                  <a:pt x="241" y="3245"/>
                  <a:pt x="241" y="3245"/>
                  <a:pt x="241" y="3245"/>
                </a:cubicBezTo>
                <a:cubicBezTo>
                  <a:pt x="241" y="3245"/>
                  <a:pt x="241" y="3245"/>
                  <a:pt x="241" y="3245"/>
                </a:cubicBezTo>
                <a:cubicBezTo>
                  <a:pt x="241" y="3245"/>
                  <a:pt x="241" y="3245"/>
                  <a:pt x="241" y="3245"/>
                </a:cubicBezTo>
                <a:cubicBezTo>
                  <a:pt x="241" y="3245"/>
                  <a:pt x="240" y="3245"/>
                  <a:pt x="240" y="3246"/>
                </a:cubicBezTo>
                <a:cubicBezTo>
                  <a:pt x="241" y="3246"/>
                  <a:pt x="241" y="3246"/>
                  <a:pt x="241" y="3246"/>
                </a:cubicBezTo>
                <a:cubicBezTo>
                  <a:pt x="241" y="3246"/>
                  <a:pt x="241" y="3246"/>
                  <a:pt x="241" y="3246"/>
                </a:cubicBezTo>
                <a:cubicBezTo>
                  <a:pt x="241" y="3246"/>
                  <a:pt x="241" y="3246"/>
                  <a:pt x="241" y="3246"/>
                </a:cubicBezTo>
                <a:cubicBezTo>
                  <a:pt x="241" y="3246"/>
                  <a:pt x="241" y="3246"/>
                  <a:pt x="241" y="3246"/>
                </a:cubicBezTo>
                <a:cubicBezTo>
                  <a:pt x="259" y="3285"/>
                  <a:pt x="259" y="3285"/>
                  <a:pt x="259" y="3285"/>
                </a:cubicBezTo>
                <a:cubicBezTo>
                  <a:pt x="254" y="3295"/>
                  <a:pt x="254" y="3295"/>
                  <a:pt x="254" y="3295"/>
                </a:cubicBezTo>
                <a:cubicBezTo>
                  <a:pt x="254" y="3296"/>
                  <a:pt x="254" y="3296"/>
                  <a:pt x="254" y="3296"/>
                </a:cubicBezTo>
                <a:cubicBezTo>
                  <a:pt x="257" y="3296"/>
                  <a:pt x="257" y="3296"/>
                  <a:pt x="257" y="3296"/>
                </a:cubicBezTo>
                <a:cubicBezTo>
                  <a:pt x="260" y="3288"/>
                  <a:pt x="260" y="3288"/>
                  <a:pt x="260" y="3288"/>
                </a:cubicBezTo>
                <a:cubicBezTo>
                  <a:pt x="260" y="3289"/>
                  <a:pt x="260" y="3289"/>
                  <a:pt x="260" y="3289"/>
                </a:cubicBezTo>
                <a:cubicBezTo>
                  <a:pt x="258" y="3295"/>
                  <a:pt x="258" y="3295"/>
                  <a:pt x="258" y="3295"/>
                </a:cubicBezTo>
                <a:cubicBezTo>
                  <a:pt x="258" y="3296"/>
                  <a:pt x="258" y="3296"/>
                  <a:pt x="258" y="3296"/>
                </a:cubicBezTo>
                <a:cubicBezTo>
                  <a:pt x="261" y="3296"/>
                  <a:pt x="261" y="3296"/>
                  <a:pt x="261" y="3296"/>
                </a:cubicBezTo>
                <a:cubicBezTo>
                  <a:pt x="262" y="3292"/>
                  <a:pt x="262" y="3292"/>
                  <a:pt x="262" y="3292"/>
                </a:cubicBezTo>
                <a:cubicBezTo>
                  <a:pt x="264" y="3296"/>
                  <a:pt x="264" y="3296"/>
                  <a:pt x="264" y="3296"/>
                </a:cubicBezTo>
                <a:cubicBezTo>
                  <a:pt x="267" y="3296"/>
                  <a:pt x="267" y="3296"/>
                  <a:pt x="267" y="3296"/>
                </a:cubicBezTo>
                <a:cubicBezTo>
                  <a:pt x="267" y="3296"/>
                  <a:pt x="267" y="3296"/>
                  <a:pt x="267" y="3295"/>
                </a:cubicBezTo>
                <a:cubicBezTo>
                  <a:pt x="263" y="3288"/>
                  <a:pt x="263" y="3288"/>
                  <a:pt x="263" y="3288"/>
                </a:cubicBezTo>
                <a:cubicBezTo>
                  <a:pt x="278" y="3252"/>
                  <a:pt x="278" y="3252"/>
                  <a:pt x="278" y="3252"/>
                </a:cubicBezTo>
                <a:cubicBezTo>
                  <a:pt x="443" y="3281"/>
                  <a:pt x="443" y="3281"/>
                  <a:pt x="443" y="3281"/>
                </a:cubicBezTo>
                <a:cubicBezTo>
                  <a:pt x="435" y="3295"/>
                  <a:pt x="435" y="3295"/>
                  <a:pt x="435" y="3295"/>
                </a:cubicBezTo>
                <a:cubicBezTo>
                  <a:pt x="435" y="3295"/>
                  <a:pt x="435" y="3296"/>
                  <a:pt x="435" y="3296"/>
                </a:cubicBezTo>
                <a:cubicBezTo>
                  <a:pt x="438" y="3296"/>
                  <a:pt x="438" y="3296"/>
                  <a:pt x="438" y="3296"/>
                </a:cubicBezTo>
                <a:cubicBezTo>
                  <a:pt x="447" y="3281"/>
                  <a:pt x="447" y="3281"/>
                  <a:pt x="447" y="3281"/>
                </a:cubicBezTo>
                <a:cubicBezTo>
                  <a:pt x="447" y="3281"/>
                  <a:pt x="447" y="3281"/>
                  <a:pt x="447" y="3281"/>
                </a:cubicBezTo>
                <a:cubicBezTo>
                  <a:pt x="447" y="3281"/>
                  <a:pt x="447" y="3281"/>
                  <a:pt x="447" y="3281"/>
                </a:cubicBezTo>
                <a:cubicBezTo>
                  <a:pt x="447" y="3281"/>
                  <a:pt x="447" y="3281"/>
                  <a:pt x="447" y="3281"/>
                </a:cubicBezTo>
                <a:cubicBezTo>
                  <a:pt x="447" y="3280"/>
                  <a:pt x="447" y="3280"/>
                  <a:pt x="447" y="3280"/>
                </a:cubicBezTo>
                <a:cubicBezTo>
                  <a:pt x="447" y="3280"/>
                  <a:pt x="447" y="3280"/>
                  <a:pt x="447" y="3280"/>
                </a:cubicBezTo>
                <a:cubicBezTo>
                  <a:pt x="447" y="3280"/>
                  <a:pt x="447" y="3280"/>
                  <a:pt x="447" y="3280"/>
                </a:cubicBezTo>
                <a:cubicBezTo>
                  <a:pt x="447" y="3280"/>
                  <a:pt x="447" y="3280"/>
                  <a:pt x="447" y="3279"/>
                </a:cubicBezTo>
                <a:cubicBezTo>
                  <a:pt x="447" y="3279"/>
                  <a:pt x="447" y="3279"/>
                  <a:pt x="447" y="3279"/>
                </a:cubicBezTo>
                <a:cubicBezTo>
                  <a:pt x="447" y="3279"/>
                  <a:pt x="447" y="3279"/>
                  <a:pt x="446" y="3279"/>
                </a:cubicBezTo>
                <a:cubicBezTo>
                  <a:pt x="446" y="3279"/>
                  <a:pt x="446" y="3279"/>
                  <a:pt x="446" y="3279"/>
                </a:cubicBezTo>
                <a:cubicBezTo>
                  <a:pt x="446" y="3279"/>
                  <a:pt x="446" y="3279"/>
                  <a:pt x="446" y="3279"/>
                </a:cubicBezTo>
                <a:cubicBezTo>
                  <a:pt x="446" y="3279"/>
                  <a:pt x="446" y="3279"/>
                  <a:pt x="446" y="3279"/>
                </a:cubicBezTo>
                <a:cubicBezTo>
                  <a:pt x="279" y="3250"/>
                  <a:pt x="279" y="3250"/>
                  <a:pt x="279" y="3250"/>
                </a:cubicBezTo>
                <a:cubicBezTo>
                  <a:pt x="283" y="3238"/>
                  <a:pt x="283" y="3238"/>
                  <a:pt x="283" y="3238"/>
                </a:cubicBezTo>
                <a:cubicBezTo>
                  <a:pt x="449" y="3267"/>
                  <a:pt x="449" y="3267"/>
                  <a:pt x="449" y="3267"/>
                </a:cubicBezTo>
                <a:cubicBezTo>
                  <a:pt x="449" y="3267"/>
                  <a:pt x="449" y="3267"/>
                  <a:pt x="449" y="3267"/>
                </a:cubicBezTo>
                <a:cubicBezTo>
                  <a:pt x="449" y="3267"/>
                  <a:pt x="449" y="3267"/>
                  <a:pt x="449" y="3267"/>
                </a:cubicBezTo>
                <a:cubicBezTo>
                  <a:pt x="450" y="3267"/>
                  <a:pt x="450" y="3267"/>
                  <a:pt x="450" y="3267"/>
                </a:cubicBezTo>
                <a:cubicBezTo>
                  <a:pt x="450" y="3267"/>
                  <a:pt x="450" y="3267"/>
                  <a:pt x="450" y="3267"/>
                </a:cubicBezTo>
                <a:cubicBezTo>
                  <a:pt x="450" y="3267"/>
                  <a:pt x="450" y="3267"/>
                  <a:pt x="450" y="3267"/>
                </a:cubicBezTo>
                <a:cubicBezTo>
                  <a:pt x="450" y="3267"/>
                  <a:pt x="451" y="3267"/>
                  <a:pt x="451" y="3266"/>
                </a:cubicBezTo>
                <a:cubicBezTo>
                  <a:pt x="451" y="3266"/>
                  <a:pt x="451" y="3266"/>
                  <a:pt x="451" y="3266"/>
                </a:cubicBezTo>
                <a:cubicBezTo>
                  <a:pt x="451" y="3266"/>
                  <a:pt x="451" y="3266"/>
                  <a:pt x="451" y="3266"/>
                </a:cubicBezTo>
                <a:cubicBezTo>
                  <a:pt x="451" y="3266"/>
                  <a:pt x="451" y="3266"/>
                  <a:pt x="451" y="3266"/>
                </a:cubicBezTo>
                <a:cubicBezTo>
                  <a:pt x="451" y="3266"/>
                  <a:pt x="451" y="3265"/>
                  <a:pt x="450" y="3265"/>
                </a:cubicBezTo>
                <a:cubicBezTo>
                  <a:pt x="450" y="3265"/>
                  <a:pt x="450" y="3265"/>
                  <a:pt x="450" y="3265"/>
                </a:cubicBezTo>
                <a:cubicBezTo>
                  <a:pt x="450" y="3265"/>
                  <a:pt x="450" y="3265"/>
                  <a:pt x="450" y="3265"/>
                </a:cubicBezTo>
                <a:cubicBezTo>
                  <a:pt x="450" y="3265"/>
                  <a:pt x="450" y="3265"/>
                  <a:pt x="450" y="3265"/>
                </a:cubicBezTo>
                <a:cubicBezTo>
                  <a:pt x="339" y="3097"/>
                  <a:pt x="339" y="3097"/>
                  <a:pt x="339" y="3097"/>
                </a:cubicBezTo>
                <a:cubicBezTo>
                  <a:pt x="344" y="3085"/>
                  <a:pt x="344" y="3085"/>
                  <a:pt x="344" y="3085"/>
                </a:cubicBezTo>
                <a:cubicBezTo>
                  <a:pt x="459" y="3258"/>
                  <a:pt x="459" y="3258"/>
                  <a:pt x="459" y="3258"/>
                </a:cubicBezTo>
                <a:cubicBezTo>
                  <a:pt x="459" y="3258"/>
                  <a:pt x="459" y="3258"/>
                  <a:pt x="459" y="3258"/>
                </a:cubicBezTo>
                <a:cubicBezTo>
                  <a:pt x="459" y="3258"/>
                  <a:pt x="459" y="3258"/>
                  <a:pt x="459" y="3258"/>
                </a:cubicBezTo>
                <a:cubicBezTo>
                  <a:pt x="459" y="3258"/>
                  <a:pt x="459" y="3258"/>
                  <a:pt x="459" y="3258"/>
                </a:cubicBezTo>
                <a:cubicBezTo>
                  <a:pt x="459" y="3258"/>
                  <a:pt x="459" y="3258"/>
                  <a:pt x="460" y="3258"/>
                </a:cubicBezTo>
                <a:cubicBezTo>
                  <a:pt x="460" y="3258"/>
                  <a:pt x="460" y="3258"/>
                  <a:pt x="460" y="3258"/>
                </a:cubicBezTo>
                <a:cubicBezTo>
                  <a:pt x="460" y="3258"/>
                  <a:pt x="460" y="3258"/>
                  <a:pt x="460" y="3258"/>
                </a:cubicBezTo>
                <a:cubicBezTo>
                  <a:pt x="460" y="3258"/>
                  <a:pt x="460" y="3258"/>
                  <a:pt x="460" y="3258"/>
                </a:cubicBezTo>
                <a:cubicBezTo>
                  <a:pt x="461" y="3258"/>
                  <a:pt x="461" y="3258"/>
                  <a:pt x="461" y="3258"/>
                </a:cubicBezTo>
                <a:cubicBezTo>
                  <a:pt x="461" y="3258"/>
                  <a:pt x="461" y="3258"/>
                  <a:pt x="461" y="3258"/>
                </a:cubicBezTo>
                <a:cubicBezTo>
                  <a:pt x="478" y="3229"/>
                  <a:pt x="478" y="3229"/>
                  <a:pt x="478" y="3229"/>
                </a:cubicBezTo>
                <a:cubicBezTo>
                  <a:pt x="474" y="3256"/>
                  <a:pt x="474" y="3256"/>
                  <a:pt x="474" y="3256"/>
                </a:cubicBezTo>
                <a:cubicBezTo>
                  <a:pt x="451" y="3295"/>
                  <a:pt x="451" y="3295"/>
                  <a:pt x="451" y="3295"/>
                </a:cubicBezTo>
                <a:cubicBezTo>
                  <a:pt x="451" y="3295"/>
                  <a:pt x="451" y="3296"/>
                  <a:pt x="451" y="3296"/>
                </a:cubicBezTo>
                <a:cubicBezTo>
                  <a:pt x="454" y="3296"/>
                  <a:pt x="454" y="3296"/>
                  <a:pt x="454" y="3296"/>
                </a:cubicBezTo>
                <a:cubicBezTo>
                  <a:pt x="473" y="3263"/>
                  <a:pt x="473" y="3263"/>
                  <a:pt x="473" y="3263"/>
                </a:cubicBezTo>
                <a:cubicBezTo>
                  <a:pt x="469" y="3296"/>
                  <a:pt x="469" y="3296"/>
                  <a:pt x="469" y="3296"/>
                </a:cubicBezTo>
                <a:cubicBezTo>
                  <a:pt x="469" y="3296"/>
                  <a:pt x="469" y="3296"/>
                  <a:pt x="469" y="3296"/>
                </a:cubicBezTo>
                <a:cubicBezTo>
                  <a:pt x="472" y="3296"/>
                  <a:pt x="472" y="3296"/>
                  <a:pt x="472" y="3296"/>
                </a:cubicBezTo>
                <a:cubicBezTo>
                  <a:pt x="477" y="3257"/>
                  <a:pt x="477" y="3257"/>
                  <a:pt x="477" y="3257"/>
                </a:cubicBezTo>
                <a:cubicBezTo>
                  <a:pt x="480" y="3251"/>
                  <a:pt x="480" y="3251"/>
                  <a:pt x="480" y="3251"/>
                </a:cubicBezTo>
                <a:cubicBezTo>
                  <a:pt x="474" y="3296"/>
                  <a:pt x="474" y="3296"/>
                  <a:pt x="474" y="3296"/>
                </a:cubicBezTo>
                <a:cubicBezTo>
                  <a:pt x="474" y="3296"/>
                  <a:pt x="474" y="3296"/>
                  <a:pt x="474" y="3296"/>
                </a:cubicBezTo>
                <a:cubicBezTo>
                  <a:pt x="477" y="3296"/>
                  <a:pt x="477" y="3296"/>
                  <a:pt x="477" y="3296"/>
                </a:cubicBezTo>
                <a:cubicBezTo>
                  <a:pt x="484" y="3245"/>
                  <a:pt x="484" y="3245"/>
                  <a:pt x="484" y="3245"/>
                </a:cubicBezTo>
                <a:cubicBezTo>
                  <a:pt x="531" y="3165"/>
                  <a:pt x="531" y="3165"/>
                  <a:pt x="531" y="3165"/>
                </a:cubicBezTo>
                <a:cubicBezTo>
                  <a:pt x="480" y="3295"/>
                  <a:pt x="480" y="3295"/>
                  <a:pt x="480" y="3295"/>
                </a:cubicBezTo>
                <a:cubicBezTo>
                  <a:pt x="480" y="3296"/>
                  <a:pt x="480" y="3296"/>
                  <a:pt x="480" y="3296"/>
                </a:cubicBezTo>
                <a:cubicBezTo>
                  <a:pt x="483" y="3296"/>
                  <a:pt x="483" y="3296"/>
                  <a:pt x="483" y="3296"/>
                </a:cubicBezTo>
                <a:cubicBezTo>
                  <a:pt x="541" y="3150"/>
                  <a:pt x="541" y="3150"/>
                  <a:pt x="541" y="3150"/>
                </a:cubicBezTo>
                <a:cubicBezTo>
                  <a:pt x="544" y="3144"/>
                  <a:pt x="544" y="3144"/>
                  <a:pt x="544" y="3144"/>
                </a:cubicBezTo>
                <a:cubicBezTo>
                  <a:pt x="484" y="3295"/>
                  <a:pt x="484" y="3295"/>
                  <a:pt x="484" y="3295"/>
                </a:cubicBezTo>
                <a:cubicBezTo>
                  <a:pt x="484" y="3296"/>
                  <a:pt x="484" y="3296"/>
                  <a:pt x="484" y="3296"/>
                </a:cubicBezTo>
                <a:cubicBezTo>
                  <a:pt x="487" y="3296"/>
                  <a:pt x="487" y="3296"/>
                  <a:pt x="487" y="3296"/>
                </a:cubicBezTo>
                <a:cubicBezTo>
                  <a:pt x="549" y="3139"/>
                  <a:pt x="549" y="3139"/>
                  <a:pt x="549" y="3139"/>
                </a:cubicBezTo>
                <a:cubicBezTo>
                  <a:pt x="515" y="3293"/>
                  <a:pt x="515" y="3293"/>
                  <a:pt x="515" y="3293"/>
                </a:cubicBezTo>
                <a:cubicBezTo>
                  <a:pt x="513" y="3295"/>
                  <a:pt x="513" y="3295"/>
                  <a:pt x="513" y="3295"/>
                </a:cubicBezTo>
                <a:cubicBezTo>
                  <a:pt x="512" y="3295"/>
                  <a:pt x="512" y="3296"/>
                  <a:pt x="512" y="3296"/>
                </a:cubicBezTo>
                <a:cubicBezTo>
                  <a:pt x="516" y="3296"/>
                  <a:pt x="516" y="3296"/>
                  <a:pt x="516" y="3296"/>
                </a:cubicBezTo>
                <a:cubicBezTo>
                  <a:pt x="517" y="3295"/>
                  <a:pt x="517" y="3295"/>
                  <a:pt x="517" y="3295"/>
                </a:cubicBezTo>
                <a:cubicBezTo>
                  <a:pt x="517" y="3295"/>
                  <a:pt x="517" y="3295"/>
                  <a:pt x="517" y="3295"/>
                </a:cubicBezTo>
                <a:cubicBezTo>
                  <a:pt x="517" y="3295"/>
                  <a:pt x="517" y="3295"/>
                  <a:pt x="517" y="3295"/>
                </a:cubicBezTo>
                <a:cubicBezTo>
                  <a:pt x="517" y="3295"/>
                  <a:pt x="517" y="3295"/>
                  <a:pt x="517" y="3295"/>
                </a:cubicBezTo>
                <a:cubicBezTo>
                  <a:pt x="518" y="3294"/>
                  <a:pt x="518" y="3294"/>
                  <a:pt x="518" y="3294"/>
                </a:cubicBezTo>
                <a:cubicBezTo>
                  <a:pt x="555" y="3126"/>
                  <a:pt x="555" y="3126"/>
                  <a:pt x="555" y="3126"/>
                </a:cubicBezTo>
                <a:cubicBezTo>
                  <a:pt x="558" y="3121"/>
                  <a:pt x="558" y="3121"/>
                  <a:pt x="558" y="3121"/>
                </a:cubicBezTo>
                <a:cubicBezTo>
                  <a:pt x="519" y="3296"/>
                  <a:pt x="519" y="3296"/>
                  <a:pt x="519" y="3296"/>
                </a:cubicBezTo>
                <a:cubicBezTo>
                  <a:pt x="519" y="3296"/>
                  <a:pt x="519" y="3296"/>
                  <a:pt x="519" y="3296"/>
                </a:cubicBezTo>
                <a:cubicBezTo>
                  <a:pt x="522" y="3296"/>
                  <a:pt x="522" y="3296"/>
                  <a:pt x="522" y="3296"/>
                </a:cubicBezTo>
                <a:cubicBezTo>
                  <a:pt x="563" y="3113"/>
                  <a:pt x="563" y="3113"/>
                  <a:pt x="563" y="3113"/>
                </a:cubicBezTo>
                <a:cubicBezTo>
                  <a:pt x="585" y="3076"/>
                  <a:pt x="585" y="3076"/>
                  <a:pt x="585" y="3076"/>
                </a:cubicBezTo>
                <a:cubicBezTo>
                  <a:pt x="585" y="3076"/>
                  <a:pt x="585" y="3076"/>
                  <a:pt x="585" y="3076"/>
                </a:cubicBezTo>
                <a:cubicBezTo>
                  <a:pt x="585" y="3076"/>
                  <a:pt x="585" y="3076"/>
                  <a:pt x="585" y="3076"/>
                </a:cubicBezTo>
                <a:cubicBezTo>
                  <a:pt x="585" y="3076"/>
                  <a:pt x="585" y="3076"/>
                  <a:pt x="585" y="3076"/>
                </a:cubicBezTo>
                <a:cubicBezTo>
                  <a:pt x="585" y="3076"/>
                  <a:pt x="585" y="3076"/>
                  <a:pt x="585" y="3076"/>
                </a:cubicBezTo>
                <a:cubicBezTo>
                  <a:pt x="758" y="3108"/>
                  <a:pt x="758" y="3108"/>
                  <a:pt x="758" y="3108"/>
                </a:cubicBezTo>
                <a:cubicBezTo>
                  <a:pt x="758" y="3108"/>
                  <a:pt x="758" y="3108"/>
                  <a:pt x="758" y="3108"/>
                </a:cubicBezTo>
                <a:cubicBezTo>
                  <a:pt x="761" y="3109"/>
                  <a:pt x="761" y="3109"/>
                  <a:pt x="761" y="3109"/>
                </a:cubicBezTo>
                <a:cubicBezTo>
                  <a:pt x="761" y="3109"/>
                  <a:pt x="761" y="3109"/>
                  <a:pt x="761" y="3109"/>
                </a:cubicBezTo>
                <a:cubicBezTo>
                  <a:pt x="762" y="3109"/>
                  <a:pt x="762" y="3108"/>
                  <a:pt x="763" y="3108"/>
                </a:cubicBezTo>
                <a:cubicBezTo>
                  <a:pt x="763" y="3107"/>
                  <a:pt x="762" y="3106"/>
                  <a:pt x="761" y="3106"/>
                </a:cubicBezTo>
                <a:cubicBezTo>
                  <a:pt x="759" y="3106"/>
                  <a:pt x="759" y="3106"/>
                  <a:pt x="759" y="3106"/>
                </a:cubicBezTo>
                <a:cubicBezTo>
                  <a:pt x="659" y="2952"/>
                  <a:pt x="659" y="2952"/>
                  <a:pt x="659" y="2952"/>
                </a:cubicBezTo>
                <a:cubicBezTo>
                  <a:pt x="665" y="2942"/>
                  <a:pt x="665" y="2942"/>
                  <a:pt x="665" y="2942"/>
                </a:cubicBezTo>
                <a:cubicBezTo>
                  <a:pt x="766" y="3096"/>
                  <a:pt x="766" y="3096"/>
                  <a:pt x="766" y="3096"/>
                </a:cubicBezTo>
                <a:cubicBezTo>
                  <a:pt x="766" y="3096"/>
                  <a:pt x="766" y="3096"/>
                  <a:pt x="766" y="3096"/>
                </a:cubicBezTo>
                <a:cubicBezTo>
                  <a:pt x="766" y="3096"/>
                  <a:pt x="766" y="3097"/>
                  <a:pt x="766" y="3097"/>
                </a:cubicBezTo>
                <a:cubicBezTo>
                  <a:pt x="766" y="3097"/>
                  <a:pt x="766" y="3097"/>
                  <a:pt x="766" y="3097"/>
                </a:cubicBezTo>
                <a:cubicBezTo>
                  <a:pt x="766" y="3097"/>
                  <a:pt x="766" y="3097"/>
                  <a:pt x="766" y="3097"/>
                </a:cubicBezTo>
                <a:cubicBezTo>
                  <a:pt x="767" y="3097"/>
                  <a:pt x="767" y="3097"/>
                  <a:pt x="767" y="3097"/>
                </a:cubicBezTo>
                <a:cubicBezTo>
                  <a:pt x="767" y="3097"/>
                  <a:pt x="768" y="3097"/>
                  <a:pt x="768" y="3097"/>
                </a:cubicBezTo>
                <a:cubicBezTo>
                  <a:pt x="768" y="3097"/>
                  <a:pt x="768" y="3097"/>
                  <a:pt x="768" y="3097"/>
                </a:cubicBezTo>
                <a:cubicBezTo>
                  <a:pt x="768" y="3097"/>
                  <a:pt x="768" y="3096"/>
                  <a:pt x="768" y="3096"/>
                </a:cubicBezTo>
                <a:cubicBezTo>
                  <a:pt x="768" y="3096"/>
                  <a:pt x="768" y="3096"/>
                  <a:pt x="768" y="3096"/>
                </a:cubicBezTo>
                <a:cubicBezTo>
                  <a:pt x="852" y="2928"/>
                  <a:pt x="852" y="2928"/>
                  <a:pt x="852" y="2928"/>
                </a:cubicBezTo>
                <a:cubicBezTo>
                  <a:pt x="852" y="2928"/>
                  <a:pt x="852" y="2928"/>
                  <a:pt x="852" y="2928"/>
                </a:cubicBezTo>
                <a:cubicBezTo>
                  <a:pt x="852" y="2928"/>
                  <a:pt x="852" y="2928"/>
                  <a:pt x="852" y="2928"/>
                </a:cubicBezTo>
                <a:cubicBezTo>
                  <a:pt x="852" y="2928"/>
                  <a:pt x="852" y="2928"/>
                  <a:pt x="852" y="2928"/>
                </a:cubicBezTo>
                <a:cubicBezTo>
                  <a:pt x="852" y="2928"/>
                  <a:pt x="852" y="2928"/>
                  <a:pt x="852" y="2927"/>
                </a:cubicBezTo>
                <a:cubicBezTo>
                  <a:pt x="852" y="2927"/>
                  <a:pt x="852" y="2927"/>
                  <a:pt x="852" y="2927"/>
                </a:cubicBezTo>
                <a:cubicBezTo>
                  <a:pt x="852" y="2927"/>
                  <a:pt x="852" y="2927"/>
                  <a:pt x="852" y="2927"/>
                </a:cubicBezTo>
                <a:cubicBezTo>
                  <a:pt x="852" y="2927"/>
                  <a:pt x="852" y="2927"/>
                  <a:pt x="852" y="2927"/>
                </a:cubicBezTo>
                <a:cubicBezTo>
                  <a:pt x="852" y="2927"/>
                  <a:pt x="851" y="2927"/>
                  <a:pt x="851" y="2926"/>
                </a:cubicBezTo>
                <a:cubicBezTo>
                  <a:pt x="851" y="2926"/>
                  <a:pt x="851" y="2926"/>
                  <a:pt x="851" y="2926"/>
                </a:cubicBezTo>
                <a:cubicBezTo>
                  <a:pt x="851" y="2926"/>
                  <a:pt x="851" y="2926"/>
                  <a:pt x="851" y="2926"/>
                </a:cubicBezTo>
                <a:cubicBezTo>
                  <a:pt x="851" y="2926"/>
                  <a:pt x="851" y="2926"/>
                  <a:pt x="851" y="2926"/>
                </a:cubicBezTo>
                <a:cubicBezTo>
                  <a:pt x="851" y="2926"/>
                  <a:pt x="851" y="2926"/>
                  <a:pt x="851" y="2926"/>
                </a:cubicBezTo>
                <a:cubicBezTo>
                  <a:pt x="693" y="2894"/>
                  <a:pt x="693" y="2894"/>
                  <a:pt x="693" y="2894"/>
                </a:cubicBezTo>
                <a:cubicBezTo>
                  <a:pt x="699" y="2884"/>
                  <a:pt x="699" y="2884"/>
                  <a:pt x="699" y="2884"/>
                </a:cubicBezTo>
                <a:cubicBezTo>
                  <a:pt x="851" y="2915"/>
                  <a:pt x="851" y="2915"/>
                  <a:pt x="851" y="2915"/>
                </a:cubicBezTo>
                <a:cubicBezTo>
                  <a:pt x="858" y="2943"/>
                  <a:pt x="858" y="2943"/>
                  <a:pt x="858" y="2943"/>
                </a:cubicBezTo>
                <a:cubicBezTo>
                  <a:pt x="684" y="3295"/>
                  <a:pt x="684" y="3295"/>
                  <a:pt x="684" y="3295"/>
                </a:cubicBezTo>
                <a:cubicBezTo>
                  <a:pt x="684" y="3296"/>
                  <a:pt x="684" y="3296"/>
                  <a:pt x="684" y="3296"/>
                </a:cubicBezTo>
                <a:cubicBezTo>
                  <a:pt x="687" y="3296"/>
                  <a:pt x="687" y="3296"/>
                  <a:pt x="687" y="3296"/>
                </a:cubicBezTo>
                <a:cubicBezTo>
                  <a:pt x="859" y="2948"/>
                  <a:pt x="859" y="2948"/>
                  <a:pt x="859" y="2948"/>
                </a:cubicBezTo>
                <a:cubicBezTo>
                  <a:pt x="943" y="3296"/>
                  <a:pt x="943" y="3296"/>
                  <a:pt x="943" y="3296"/>
                </a:cubicBezTo>
                <a:cubicBezTo>
                  <a:pt x="945" y="3296"/>
                  <a:pt x="945" y="3296"/>
                  <a:pt x="945" y="3296"/>
                </a:cubicBezTo>
                <a:cubicBezTo>
                  <a:pt x="945" y="3296"/>
                  <a:pt x="945" y="3296"/>
                  <a:pt x="945" y="3296"/>
                </a:cubicBezTo>
                <a:cubicBezTo>
                  <a:pt x="861" y="2944"/>
                  <a:pt x="861" y="2944"/>
                  <a:pt x="861" y="2944"/>
                </a:cubicBezTo>
                <a:cubicBezTo>
                  <a:pt x="877" y="2911"/>
                  <a:pt x="877" y="2911"/>
                  <a:pt x="877" y="2911"/>
                </a:cubicBezTo>
                <a:cubicBezTo>
                  <a:pt x="1131" y="2793"/>
                  <a:pt x="1131" y="2793"/>
                  <a:pt x="1131" y="2793"/>
                </a:cubicBezTo>
                <a:cubicBezTo>
                  <a:pt x="1131" y="2793"/>
                  <a:pt x="1131" y="2792"/>
                  <a:pt x="1131" y="2792"/>
                </a:cubicBezTo>
                <a:cubicBezTo>
                  <a:pt x="1131" y="2792"/>
                  <a:pt x="1131" y="2792"/>
                  <a:pt x="1131" y="2792"/>
                </a:cubicBezTo>
                <a:cubicBezTo>
                  <a:pt x="1132" y="2792"/>
                  <a:pt x="1132" y="2792"/>
                  <a:pt x="1132" y="2792"/>
                </a:cubicBezTo>
                <a:cubicBezTo>
                  <a:pt x="1132" y="2792"/>
                  <a:pt x="1132" y="2792"/>
                  <a:pt x="1132" y="2792"/>
                </a:cubicBezTo>
                <a:cubicBezTo>
                  <a:pt x="1132" y="2792"/>
                  <a:pt x="1132" y="2792"/>
                  <a:pt x="1132" y="2791"/>
                </a:cubicBezTo>
                <a:cubicBezTo>
                  <a:pt x="1132" y="2791"/>
                  <a:pt x="1132" y="2791"/>
                  <a:pt x="1132" y="2791"/>
                </a:cubicBezTo>
                <a:cubicBezTo>
                  <a:pt x="1132" y="2791"/>
                  <a:pt x="1132" y="2791"/>
                  <a:pt x="1132" y="2791"/>
                </a:cubicBezTo>
                <a:cubicBezTo>
                  <a:pt x="1132" y="2791"/>
                  <a:pt x="1132" y="2791"/>
                  <a:pt x="1132" y="2791"/>
                </a:cubicBezTo>
                <a:cubicBezTo>
                  <a:pt x="1132" y="2791"/>
                  <a:pt x="1132" y="2791"/>
                  <a:pt x="1132" y="2791"/>
                </a:cubicBezTo>
                <a:cubicBezTo>
                  <a:pt x="1132" y="2791"/>
                  <a:pt x="1132" y="2790"/>
                  <a:pt x="1132" y="2790"/>
                </a:cubicBezTo>
                <a:cubicBezTo>
                  <a:pt x="1131" y="2790"/>
                  <a:pt x="1131" y="2790"/>
                  <a:pt x="1131" y="2790"/>
                </a:cubicBezTo>
                <a:cubicBezTo>
                  <a:pt x="1131" y="2790"/>
                  <a:pt x="1131" y="2790"/>
                  <a:pt x="1131" y="2790"/>
                </a:cubicBezTo>
                <a:cubicBezTo>
                  <a:pt x="1131" y="2790"/>
                  <a:pt x="1131" y="2790"/>
                  <a:pt x="1131" y="2790"/>
                </a:cubicBezTo>
                <a:cubicBezTo>
                  <a:pt x="1131" y="2790"/>
                  <a:pt x="1131" y="2790"/>
                  <a:pt x="1131" y="2790"/>
                </a:cubicBezTo>
                <a:cubicBezTo>
                  <a:pt x="955" y="2753"/>
                  <a:pt x="955" y="2753"/>
                  <a:pt x="955" y="2753"/>
                </a:cubicBezTo>
                <a:cubicBezTo>
                  <a:pt x="960" y="2743"/>
                  <a:pt x="960" y="2743"/>
                  <a:pt x="960" y="2743"/>
                </a:cubicBezTo>
                <a:cubicBezTo>
                  <a:pt x="1148" y="2783"/>
                  <a:pt x="1148" y="2783"/>
                  <a:pt x="1148" y="2783"/>
                </a:cubicBezTo>
                <a:cubicBezTo>
                  <a:pt x="1148" y="2783"/>
                  <a:pt x="1148" y="2783"/>
                  <a:pt x="1148" y="2783"/>
                </a:cubicBezTo>
                <a:cubicBezTo>
                  <a:pt x="1148" y="2783"/>
                  <a:pt x="1148" y="2783"/>
                  <a:pt x="1148" y="2783"/>
                </a:cubicBezTo>
                <a:cubicBezTo>
                  <a:pt x="1148" y="2783"/>
                  <a:pt x="1149" y="2784"/>
                  <a:pt x="1149" y="2784"/>
                </a:cubicBezTo>
                <a:cubicBezTo>
                  <a:pt x="1168" y="3296"/>
                  <a:pt x="1168" y="3296"/>
                  <a:pt x="1168" y="3296"/>
                </a:cubicBezTo>
                <a:cubicBezTo>
                  <a:pt x="1171" y="3296"/>
                  <a:pt x="1171" y="3296"/>
                  <a:pt x="1171" y="3296"/>
                </a:cubicBezTo>
                <a:cubicBezTo>
                  <a:pt x="1171" y="3296"/>
                  <a:pt x="1171" y="3296"/>
                  <a:pt x="1171" y="3296"/>
                </a:cubicBezTo>
                <a:cubicBezTo>
                  <a:pt x="1152" y="2783"/>
                  <a:pt x="1152" y="2783"/>
                  <a:pt x="1152" y="2783"/>
                </a:cubicBezTo>
                <a:cubicBezTo>
                  <a:pt x="1256" y="2695"/>
                  <a:pt x="1256" y="2695"/>
                  <a:pt x="1256" y="2695"/>
                </a:cubicBezTo>
                <a:cubicBezTo>
                  <a:pt x="1259" y="2703"/>
                  <a:pt x="1259" y="2703"/>
                  <a:pt x="1259" y="2703"/>
                </a:cubicBezTo>
                <a:cubicBezTo>
                  <a:pt x="1159" y="2787"/>
                  <a:pt x="1159" y="2787"/>
                  <a:pt x="1159" y="2787"/>
                </a:cubicBezTo>
                <a:cubicBezTo>
                  <a:pt x="1159" y="2787"/>
                  <a:pt x="1159" y="2787"/>
                  <a:pt x="1159" y="2787"/>
                </a:cubicBezTo>
                <a:cubicBezTo>
                  <a:pt x="1159" y="2787"/>
                  <a:pt x="1159" y="2787"/>
                  <a:pt x="1159" y="2787"/>
                </a:cubicBezTo>
                <a:cubicBezTo>
                  <a:pt x="1159" y="2787"/>
                  <a:pt x="1159" y="2787"/>
                  <a:pt x="1159" y="2788"/>
                </a:cubicBezTo>
                <a:cubicBezTo>
                  <a:pt x="1159" y="2788"/>
                  <a:pt x="1159" y="2788"/>
                  <a:pt x="1159" y="2788"/>
                </a:cubicBezTo>
                <a:cubicBezTo>
                  <a:pt x="1159" y="2788"/>
                  <a:pt x="1159" y="2788"/>
                  <a:pt x="1159" y="2789"/>
                </a:cubicBezTo>
                <a:cubicBezTo>
                  <a:pt x="1159" y="2789"/>
                  <a:pt x="1159" y="2789"/>
                  <a:pt x="1159" y="2789"/>
                </a:cubicBezTo>
                <a:cubicBezTo>
                  <a:pt x="1159" y="2789"/>
                  <a:pt x="1159" y="2789"/>
                  <a:pt x="1159" y="2789"/>
                </a:cubicBezTo>
                <a:cubicBezTo>
                  <a:pt x="1159" y="2789"/>
                  <a:pt x="1159" y="2789"/>
                  <a:pt x="1159" y="2789"/>
                </a:cubicBezTo>
                <a:cubicBezTo>
                  <a:pt x="1296" y="2864"/>
                  <a:pt x="1296" y="2864"/>
                  <a:pt x="1296" y="2864"/>
                </a:cubicBezTo>
                <a:cubicBezTo>
                  <a:pt x="1296" y="2864"/>
                  <a:pt x="1296" y="2864"/>
                  <a:pt x="1296" y="2864"/>
                </a:cubicBezTo>
                <a:cubicBezTo>
                  <a:pt x="1296" y="2865"/>
                  <a:pt x="1296" y="2865"/>
                  <a:pt x="1296" y="2865"/>
                </a:cubicBezTo>
                <a:cubicBezTo>
                  <a:pt x="1296" y="2865"/>
                  <a:pt x="1296" y="2865"/>
                  <a:pt x="1297" y="2865"/>
                </a:cubicBezTo>
                <a:cubicBezTo>
                  <a:pt x="1297" y="2865"/>
                  <a:pt x="1297" y="2865"/>
                  <a:pt x="1297" y="2865"/>
                </a:cubicBezTo>
                <a:cubicBezTo>
                  <a:pt x="1297" y="2865"/>
                  <a:pt x="1297" y="2864"/>
                  <a:pt x="1297" y="2864"/>
                </a:cubicBezTo>
                <a:cubicBezTo>
                  <a:pt x="1297" y="2864"/>
                  <a:pt x="1297" y="2864"/>
                  <a:pt x="1298" y="2864"/>
                </a:cubicBezTo>
                <a:cubicBezTo>
                  <a:pt x="1298" y="2864"/>
                  <a:pt x="1298" y="2864"/>
                  <a:pt x="1298" y="2864"/>
                </a:cubicBezTo>
                <a:cubicBezTo>
                  <a:pt x="1298" y="2864"/>
                  <a:pt x="1298" y="2864"/>
                  <a:pt x="1298" y="2863"/>
                </a:cubicBezTo>
                <a:cubicBezTo>
                  <a:pt x="1298" y="2863"/>
                  <a:pt x="1298" y="2863"/>
                  <a:pt x="1298" y="2863"/>
                </a:cubicBezTo>
                <a:cubicBezTo>
                  <a:pt x="1302" y="2798"/>
                  <a:pt x="1302" y="2798"/>
                  <a:pt x="1302" y="2798"/>
                </a:cubicBezTo>
                <a:cubicBezTo>
                  <a:pt x="1305" y="2804"/>
                  <a:pt x="1305" y="2804"/>
                  <a:pt x="1305" y="2804"/>
                </a:cubicBezTo>
                <a:cubicBezTo>
                  <a:pt x="1275" y="3296"/>
                  <a:pt x="1275" y="3296"/>
                  <a:pt x="1275" y="3296"/>
                </a:cubicBezTo>
                <a:cubicBezTo>
                  <a:pt x="1275" y="3296"/>
                  <a:pt x="1275" y="3296"/>
                  <a:pt x="1275" y="3296"/>
                </a:cubicBezTo>
                <a:cubicBezTo>
                  <a:pt x="1278" y="3296"/>
                  <a:pt x="1278" y="3296"/>
                  <a:pt x="1278" y="3296"/>
                </a:cubicBezTo>
                <a:cubicBezTo>
                  <a:pt x="1307" y="2810"/>
                  <a:pt x="1307" y="2810"/>
                  <a:pt x="1307" y="2810"/>
                </a:cubicBezTo>
                <a:cubicBezTo>
                  <a:pt x="1526" y="3296"/>
                  <a:pt x="1526" y="3296"/>
                  <a:pt x="1526" y="3296"/>
                </a:cubicBezTo>
                <a:cubicBezTo>
                  <a:pt x="1529" y="3296"/>
                  <a:pt x="1529" y="3296"/>
                  <a:pt x="1529" y="3296"/>
                </a:cubicBezTo>
                <a:cubicBezTo>
                  <a:pt x="1529" y="3296"/>
                  <a:pt x="1529" y="3296"/>
                  <a:pt x="1529" y="3295"/>
                </a:cubicBezTo>
                <a:cubicBezTo>
                  <a:pt x="1307" y="2803"/>
                  <a:pt x="1307" y="2803"/>
                  <a:pt x="1307" y="2803"/>
                </a:cubicBezTo>
                <a:cubicBezTo>
                  <a:pt x="1309" y="2785"/>
                  <a:pt x="1309" y="2785"/>
                  <a:pt x="1309" y="2785"/>
                </a:cubicBezTo>
                <a:cubicBezTo>
                  <a:pt x="1318" y="2806"/>
                  <a:pt x="1318" y="2806"/>
                  <a:pt x="1318" y="2806"/>
                </a:cubicBezTo>
                <a:cubicBezTo>
                  <a:pt x="1318" y="2806"/>
                  <a:pt x="1318" y="2806"/>
                  <a:pt x="1318" y="2806"/>
                </a:cubicBezTo>
                <a:cubicBezTo>
                  <a:pt x="1318" y="2806"/>
                  <a:pt x="1318" y="2806"/>
                  <a:pt x="1318" y="2806"/>
                </a:cubicBezTo>
                <a:cubicBezTo>
                  <a:pt x="1318" y="2806"/>
                  <a:pt x="1318" y="2806"/>
                  <a:pt x="1319" y="2806"/>
                </a:cubicBezTo>
                <a:cubicBezTo>
                  <a:pt x="1319" y="2806"/>
                  <a:pt x="1319" y="2806"/>
                  <a:pt x="1319" y="2806"/>
                </a:cubicBezTo>
                <a:cubicBezTo>
                  <a:pt x="1319" y="2806"/>
                  <a:pt x="1319" y="2807"/>
                  <a:pt x="1319" y="2807"/>
                </a:cubicBezTo>
                <a:cubicBezTo>
                  <a:pt x="1319" y="2807"/>
                  <a:pt x="1320" y="2807"/>
                  <a:pt x="1320" y="2807"/>
                </a:cubicBezTo>
                <a:cubicBezTo>
                  <a:pt x="1320" y="2807"/>
                  <a:pt x="1320" y="2807"/>
                  <a:pt x="1320" y="2806"/>
                </a:cubicBezTo>
                <a:cubicBezTo>
                  <a:pt x="1320" y="2806"/>
                  <a:pt x="1320" y="2806"/>
                  <a:pt x="1320" y="2806"/>
                </a:cubicBezTo>
                <a:cubicBezTo>
                  <a:pt x="1320" y="2806"/>
                  <a:pt x="1320" y="2806"/>
                  <a:pt x="1320" y="2806"/>
                </a:cubicBezTo>
                <a:cubicBezTo>
                  <a:pt x="1368" y="2779"/>
                  <a:pt x="1368" y="2779"/>
                  <a:pt x="1368" y="2779"/>
                </a:cubicBezTo>
                <a:cubicBezTo>
                  <a:pt x="1372" y="2790"/>
                  <a:pt x="1372" y="2790"/>
                  <a:pt x="1372" y="2790"/>
                </a:cubicBezTo>
                <a:cubicBezTo>
                  <a:pt x="1330" y="2814"/>
                  <a:pt x="1330" y="2814"/>
                  <a:pt x="1330" y="2814"/>
                </a:cubicBezTo>
                <a:cubicBezTo>
                  <a:pt x="1330" y="2814"/>
                  <a:pt x="1330" y="2814"/>
                  <a:pt x="1330" y="2814"/>
                </a:cubicBezTo>
                <a:cubicBezTo>
                  <a:pt x="1330" y="2814"/>
                  <a:pt x="1330" y="2815"/>
                  <a:pt x="1330" y="2815"/>
                </a:cubicBezTo>
                <a:cubicBezTo>
                  <a:pt x="1330" y="2815"/>
                  <a:pt x="1330" y="2815"/>
                  <a:pt x="1330" y="2815"/>
                </a:cubicBezTo>
                <a:cubicBezTo>
                  <a:pt x="1330" y="2815"/>
                  <a:pt x="1329" y="2815"/>
                  <a:pt x="1329" y="2815"/>
                </a:cubicBezTo>
                <a:cubicBezTo>
                  <a:pt x="1329" y="2815"/>
                  <a:pt x="1329" y="2815"/>
                  <a:pt x="1329" y="2815"/>
                </a:cubicBezTo>
                <a:cubicBezTo>
                  <a:pt x="1329" y="2815"/>
                  <a:pt x="1329" y="2815"/>
                  <a:pt x="1329" y="2815"/>
                </a:cubicBezTo>
                <a:cubicBezTo>
                  <a:pt x="1329" y="2815"/>
                  <a:pt x="1329" y="2815"/>
                  <a:pt x="1329" y="2815"/>
                </a:cubicBezTo>
                <a:cubicBezTo>
                  <a:pt x="1329" y="2816"/>
                  <a:pt x="1329" y="2816"/>
                  <a:pt x="1329" y="2816"/>
                </a:cubicBezTo>
                <a:cubicBezTo>
                  <a:pt x="1329" y="2816"/>
                  <a:pt x="1329" y="2816"/>
                  <a:pt x="1329" y="2816"/>
                </a:cubicBezTo>
                <a:cubicBezTo>
                  <a:pt x="1329" y="2816"/>
                  <a:pt x="1329" y="2816"/>
                  <a:pt x="1329" y="2816"/>
                </a:cubicBezTo>
                <a:cubicBezTo>
                  <a:pt x="1329" y="2816"/>
                  <a:pt x="1329" y="2816"/>
                  <a:pt x="1329" y="2816"/>
                </a:cubicBezTo>
                <a:cubicBezTo>
                  <a:pt x="1330" y="2817"/>
                  <a:pt x="1330" y="2817"/>
                  <a:pt x="1330" y="2817"/>
                </a:cubicBezTo>
                <a:cubicBezTo>
                  <a:pt x="1330" y="2817"/>
                  <a:pt x="1330" y="2817"/>
                  <a:pt x="1330" y="2817"/>
                </a:cubicBezTo>
                <a:cubicBezTo>
                  <a:pt x="1330" y="2817"/>
                  <a:pt x="1330" y="2817"/>
                  <a:pt x="1330" y="2817"/>
                </a:cubicBezTo>
                <a:cubicBezTo>
                  <a:pt x="1388" y="2829"/>
                  <a:pt x="1388" y="2829"/>
                  <a:pt x="1388" y="2829"/>
                </a:cubicBezTo>
                <a:cubicBezTo>
                  <a:pt x="1392" y="2840"/>
                  <a:pt x="1392" y="2840"/>
                  <a:pt x="1392" y="2840"/>
                </a:cubicBezTo>
                <a:cubicBezTo>
                  <a:pt x="1330" y="2827"/>
                  <a:pt x="1330" y="2827"/>
                  <a:pt x="1330" y="2827"/>
                </a:cubicBezTo>
                <a:cubicBezTo>
                  <a:pt x="1330" y="2827"/>
                  <a:pt x="1330" y="2827"/>
                  <a:pt x="1330" y="2827"/>
                </a:cubicBezTo>
                <a:cubicBezTo>
                  <a:pt x="1330" y="2827"/>
                  <a:pt x="1330" y="2827"/>
                  <a:pt x="1330" y="2827"/>
                </a:cubicBezTo>
                <a:cubicBezTo>
                  <a:pt x="1330" y="2827"/>
                  <a:pt x="1330" y="2827"/>
                  <a:pt x="1330" y="2827"/>
                </a:cubicBezTo>
                <a:cubicBezTo>
                  <a:pt x="1329" y="2827"/>
                  <a:pt x="1329" y="2827"/>
                  <a:pt x="1329" y="2827"/>
                </a:cubicBezTo>
                <a:cubicBezTo>
                  <a:pt x="1329" y="2827"/>
                  <a:pt x="1329" y="2827"/>
                  <a:pt x="1329" y="2827"/>
                </a:cubicBezTo>
                <a:cubicBezTo>
                  <a:pt x="1329" y="2827"/>
                  <a:pt x="1329" y="2827"/>
                  <a:pt x="1329" y="2827"/>
                </a:cubicBezTo>
                <a:cubicBezTo>
                  <a:pt x="1329" y="2827"/>
                  <a:pt x="1329" y="2827"/>
                  <a:pt x="1329" y="2828"/>
                </a:cubicBezTo>
                <a:cubicBezTo>
                  <a:pt x="1329" y="2828"/>
                  <a:pt x="1329" y="2828"/>
                  <a:pt x="1329" y="2828"/>
                </a:cubicBezTo>
                <a:cubicBezTo>
                  <a:pt x="1329" y="2828"/>
                  <a:pt x="1329" y="2828"/>
                  <a:pt x="1329" y="2828"/>
                </a:cubicBezTo>
                <a:cubicBezTo>
                  <a:pt x="1329" y="2828"/>
                  <a:pt x="1329" y="2828"/>
                  <a:pt x="1329" y="2828"/>
                </a:cubicBezTo>
                <a:cubicBezTo>
                  <a:pt x="1329" y="2828"/>
                  <a:pt x="1329" y="2828"/>
                  <a:pt x="1329" y="2828"/>
                </a:cubicBezTo>
                <a:cubicBezTo>
                  <a:pt x="1329" y="2828"/>
                  <a:pt x="1329" y="2828"/>
                  <a:pt x="1329" y="2829"/>
                </a:cubicBezTo>
                <a:cubicBezTo>
                  <a:pt x="1329" y="2829"/>
                  <a:pt x="1329" y="2829"/>
                  <a:pt x="1329" y="2829"/>
                </a:cubicBezTo>
                <a:cubicBezTo>
                  <a:pt x="1329" y="2829"/>
                  <a:pt x="1329" y="2829"/>
                  <a:pt x="1329" y="2829"/>
                </a:cubicBezTo>
                <a:cubicBezTo>
                  <a:pt x="1414" y="3018"/>
                  <a:pt x="1414" y="3018"/>
                  <a:pt x="1414" y="3018"/>
                </a:cubicBezTo>
                <a:cubicBezTo>
                  <a:pt x="1414" y="3018"/>
                  <a:pt x="1414" y="3018"/>
                  <a:pt x="1414" y="3019"/>
                </a:cubicBezTo>
                <a:cubicBezTo>
                  <a:pt x="1414" y="3019"/>
                  <a:pt x="1414" y="3019"/>
                  <a:pt x="1414" y="3019"/>
                </a:cubicBezTo>
                <a:cubicBezTo>
                  <a:pt x="1414" y="3019"/>
                  <a:pt x="1415" y="3019"/>
                  <a:pt x="1415" y="3019"/>
                </a:cubicBezTo>
                <a:cubicBezTo>
                  <a:pt x="1415" y="3019"/>
                  <a:pt x="1415" y="3019"/>
                  <a:pt x="1415" y="3019"/>
                </a:cubicBezTo>
                <a:cubicBezTo>
                  <a:pt x="1415" y="3019"/>
                  <a:pt x="1415" y="3019"/>
                  <a:pt x="1415" y="3019"/>
                </a:cubicBezTo>
                <a:cubicBezTo>
                  <a:pt x="1415" y="3019"/>
                  <a:pt x="1415" y="3019"/>
                  <a:pt x="1416" y="3019"/>
                </a:cubicBezTo>
                <a:cubicBezTo>
                  <a:pt x="1416" y="3019"/>
                  <a:pt x="1416" y="3019"/>
                  <a:pt x="1416" y="3019"/>
                </a:cubicBezTo>
                <a:cubicBezTo>
                  <a:pt x="1416" y="3019"/>
                  <a:pt x="1416" y="3019"/>
                  <a:pt x="1416" y="3019"/>
                </a:cubicBezTo>
                <a:cubicBezTo>
                  <a:pt x="1416" y="3019"/>
                  <a:pt x="1416" y="3019"/>
                  <a:pt x="1416" y="3019"/>
                </a:cubicBezTo>
                <a:cubicBezTo>
                  <a:pt x="1451" y="2990"/>
                  <a:pt x="1451" y="2990"/>
                  <a:pt x="1451" y="2990"/>
                </a:cubicBezTo>
                <a:cubicBezTo>
                  <a:pt x="1456" y="3002"/>
                  <a:pt x="1456" y="3002"/>
                  <a:pt x="1456" y="3002"/>
                </a:cubicBezTo>
                <a:cubicBezTo>
                  <a:pt x="1424" y="3029"/>
                  <a:pt x="1424" y="3029"/>
                  <a:pt x="1424" y="3029"/>
                </a:cubicBezTo>
                <a:cubicBezTo>
                  <a:pt x="1424" y="3029"/>
                  <a:pt x="1424" y="3029"/>
                  <a:pt x="1424" y="3029"/>
                </a:cubicBezTo>
                <a:cubicBezTo>
                  <a:pt x="1424" y="3029"/>
                  <a:pt x="1424" y="3029"/>
                  <a:pt x="1424" y="3029"/>
                </a:cubicBezTo>
                <a:cubicBezTo>
                  <a:pt x="1424" y="3029"/>
                  <a:pt x="1424" y="3029"/>
                  <a:pt x="1424" y="3029"/>
                </a:cubicBezTo>
                <a:cubicBezTo>
                  <a:pt x="1424" y="3029"/>
                  <a:pt x="1424" y="3030"/>
                  <a:pt x="1424" y="3030"/>
                </a:cubicBezTo>
                <a:cubicBezTo>
                  <a:pt x="1424" y="3030"/>
                  <a:pt x="1424" y="3030"/>
                  <a:pt x="1424" y="3030"/>
                </a:cubicBezTo>
                <a:cubicBezTo>
                  <a:pt x="1424" y="3030"/>
                  <a:pt x="1424" y="3031"/>
                  <a:pt x="1424" y="3031"/>
                </a:cubicBezTo>
                <a:cubicBezTo>
                  <a:pt x="1424" y="3031"/>
                  <a:pt x="1424" y="3031"/>
                  <a:pt x="1424" y="3031"/>
                </a:cubicBezTo>
                <a:cubicBezTo>
                  <a:pt x="1424" y="3031"/>
                  <a:pt x="1424" y="3031"/>
                  <a:pt x="1424" y="3031"/>
                </a:cubicBezTo>
                <a:cubicBezTo>
                  <a:pt x="1424" y="3031"/>
                  <a:pt x="1424" y="3031"/>
                  <a:pt x="1425" y="3031"/>
                </a:cubicBezTo>
                <a:cubicBezTo>
                  <a:pt x="1425" y="3031"/>
                  <a:pt x="1425" y="3031"/>
                  <a:pt x="1425" y="3031"/>
                </a:cubicBezTo>
                <a:cubicBezTo>
                  <a:pt x="1471" y="3040"/>
                  <a:pt x="1471" y="3040"/>
                  <a:pt x="1471" y="3040"/>
                </a:cubicBezTo>
                <a:cubicBezTo>
                  <a:pt x="1475" y="3052"/>
                  <a:pt x="1475" y="3052"/>
                  <a:pt x="1475" y="3052"/>
                </a:cubicBezTo>
                <a:cubicBezTo>
                  <a:pt x="1427" y="3042"/>
                  <a:pt x="1427" y="3042"/>
                  <a:pt x="1427" y="3042"/>
                </a:cubicBezTo>
                <a:cubicBezTo>
                  <a:pt x="1427" y="3042"/>
                  <a:pt x="1427" y="3042"/>
                  <a:pt x="1427" y="3042"/>
                </a:cubicBezTo>
                <a:cubicBezTo>
                  <a:pt x="1427" y="3042"/>
                  <a:pt x="1427" y="3042"/>
                  <a:pt x="1427" y="3042"/>
                </a:cubicBezTo>
                <a:cubicBezTo>
                  <a:pt x="1427" y="3042"/>
                  <a:pt x="1427" y="3042"/>
                  <a:pt x="1427" y="3042"/>
                </a:cubicBezTo>
                <a:cubicBezTo>
                  <a:pt x="1427" y="3042"/>
                  <a:pt x="1427" y="3042"/>
                  <a:pt x="1427" y="3042"/>
                </a:cubicBezTo>
                <a:cubicBezTo>
                  <a:pt x="1426" y="3042"/>
                  <a:pt x="1426" y="3042"/>
                  <a:pt x="1426" y="3042"/>
                </a:cubicBezTo>
                <a:cubicBezTo>
                  <a:pt x="1426" y="3042"/>
                  <a:pt x="1426" y="3042"/>
                  <a:pt x="1426" y="3043"/>
                </a:cubicBezTo>
                <a:cubicBezTo>
                  <a:pt x="1426" y="3043"/>
                  <a:pt x="1426" y="3043"/>
                  <a:pt x="1426" y="3043"/>
                </a:cubicBezTo>
                <a:cubicBezTo>
                  <a:pt x="1426" y="3043"/>
                  <a:pt x="1426" y="3043"/>
                  <a:pt x="1426" y="3043"/>
                </a:cubicBezTo>
                <a:cubicBezTo>
                  <a:pt x="1426" y="3043"/>
                  <a:pt x="1426" y="3043"/>
                  <a:pt x="1426" y="3043"/>
                </a:cubicBezTo>
                <a:cubicBezTo>
                  <a:pt x="1426" y="3043"/>
                  <a:pt x="1426" y="3043"/>
                  <a:pt x="1426" y="3043"/>
                </a:cubicBezTo>
                <a:cubicBezTo>
                  <a:pt x="1426" y="3043"/>
                  <a:pt x="1426" y="3043"/>
                  <a:pt x="1426" y="3043"/>
                </a:cubicBezTo>
                <a:cubicBezTo>
                  <a:pt x="1426" y="3044"/>
                  <a:pt x="1426" y="3044"/>
                  <a:pt x="1426" y="3044"/>
                </a:cubicBezTo>
                <a:cubicBezTo>
                  <a:pt x="1426" y="3044"/>
                  <a:pt x="1426" y="3044"/>
                  <a:pt x="1426" y="3044"/>
                </a:cubicBezTo>
                <a:cubicBezTo>
                  <a:pt x="1426" y="3044"/>
                  <a:pt x="1426" y="3044"/>
                  <a:pt x="1426" y="3044"/>
                </a:cubicBezTo>
                <a:cubicBezTo>
                  <a:pt x="1513" y="3238"/>
                  <a:pt x="1513" y="3238"/>
                  <a:pt x="1513" y="3238"/>
                </a:cubicBezTo>
                <a:cubicBezTo>
                  <a:pt x="1513" y="3238"/>
                  <a:pt x="1514" y="3238"/>
                  <a:pt x="1514" y="3239"/>
                </a:cubicBezTo>
                <a:cubicBezTo>
                  <a:pt x="1514" y="3239"/>
                  <a:pt x="1514" y="3239"/>
                  <a:pt x="1514" y="3239"/>
                </a:cubicBezTo>
                <a:cubicBezTo>
                  <a:pt x="1514" y="3239"/>
                  <a:pt x="1514" y="3239"/>
                  <a:pt x="1514" y="3239"/>
                </a:cubicBezTo>
                <a:cubicBezTo>
                  <a:pt x="1514" y="3239"/>
                  <a:pt x="1514" y="3239"/>
                  <a:pt x="1515" y="3239"/>
                </a:cubicBezTo>
                <a:cubicBezTo>
                  <a:pt x="1515" y="3239"/>
                  <a:pt x="1515" y="3239"/>
                  <a:pt x="1515" y="3239"/>
                </a:cubicBezTo>
                <a:cubicBezTo>
                  <a:pt x="1515" y="3239"/>
                  <a:pt x="1515" y="3239"/>
                  <a:pt x="1515" y="3239"/>
                </a:cubicBezTo>
                <a:cubicBezTo>
                  <a:pt x="1515" y="3239"/>
                  <a:pt x="1515" y="3239"/>
                  <a:pt x="1515" y="3239"/>
                </a:cubicBezTo>
                <a:cubicBezTo>
                  <a:pt x="1515" y="3239"/>
                  <a:pt x="1515" y="3239"/>
                  <a:pt x="1515" y="3239"/>
                </a:cubicBezTo>
                <a:cubicBezTo>
                  <a:pt x="1515" y="3239"/>
                  <a:pt x="1515" y="3239"/>
                  <a:pt x="1515" y="3239"/>
                </a:cubicBezTo>
                <a:cubicBezTo>
                  <a:pt x="1516" y="3239"/>
                  <a:pt x="1516" y="3239"/>
                  <a:pt x="1516" y="3238"/>
                </a:cubicBezTo>
                <a:cubicBezTo>
                  <a:pt x="1516" y="3238"/>
                  <a:pt x="1516" y="3238"/>
                  <a:pt x="1516" y="3238"/>
                </a:cubicBezTo>
                <a:cubicBezTo>
                  <a:pt x="1538" y="3209"/>
                  <a:pt x="1538" y="3209"/>
                  <a:pt x="1538" y="3209"/>
                </a:cubicBezTo>
                <a:cubicBezTo>
                  <a:pt x="1543" y="3223"/>
                  <a:pt x="1543" y="3223"/>
                  <a:pt x="1543" y="3223"/>
                </a:cubicBezTo>
                <a:cubicBezTo>
                  <a:pt x="1523" y="3250"/>
                  <a:pt x="1523" y="3250"/>
                  <a:pt x="1523" y="3250"/>
                </a:cubicBezTo>
                <a:cubicBezTo>
                  <a:pt x="1521" y="3250"/>
                  <a:pt x="1521" y="3250"/>
                  <a:pt x="1521" y="3250"/>
                </a:cubicBezTo>
                <a:cubicBezTo>
                  <a:pt x="1520" y="3250"/>
                  <a:pt x="1520" y="3250"/>
                  <a:pt x="1520" y="3251"/>
                </a:cubicBezTo>
                <a:cubicBezTo>
                  <a:pt x="1519" y="3252"/>
                  <a:pt x="1520" y="3253"/>
                  <a:pt x="1521" y="3253"/>
                </a:cubicBezTo>
                <a:cubicBezTo>
                  <a:pt x="1523" y="3253"/>
                  <a:pt x="1523" y="3253"/>
                  <a:pt x="1523" y="3253"/>
                </a:cubicBezTo>
                <a:cubicBezTo>
                  <a:pt x="1523" y="3253"/>
                  <a:pt x="1523" y="3253"/>
                  <a:pt x="1523" y="3253"/>
                </a:cubicBezTo>
                <a:cubicBezTo>
                  <a:pt x="1557" y="3260"/>
                  <a:pt x="1557" y="3260"/>
                  <a:pt x="1557" y="3260"/>
                </a:cubicBezTo>
                <a:cubicBezTo>
                  <a:pt x="1562" y="3272"/>
                  <a:pt x="1562" y="3272"/>
                  <a:pt x="1562" y="3272"/>
                </a:cubicBezTo>
                <a:cubicBezTo>
                  <a:pt x="1528" y="3265"/>
                  <a:pt x="1528" y="3265"/>
                  <a:pt x="1528" y="3265"/>
                </a:cubicBezTo>
                <a:cubicBezTo>
                  <a:pt x="1528" y="3265"/>
                  <a:pt x="1528" y="3265"/>
                  <a:pt x="1528" y="3265"/>
                </a:cubicBezTo>
                <a:cubicBezTo>
                  <a:pt x="1528" y="3265"/>
                  <a:pt x="1528" y="3265"/>
                  <a:pt x="1528" y="3265"/>
                </a:cubicBezTo>
                <a:cubicBezTo>
                  <a:pt x="1528" y="3265"/>
                  <a:pt x="1528" y="3265"/>
                  <a:pt x="1527" y="3265"/>
                </a:cubicBezTo>
                <a:cubicBezTo>
                  <a:pt x="1527" y="3265"/>
                  <a:pt x="1527" y="3265"/>
                  <a:pt x="1527" y="3265"/>
                </a:cubicBezTo>
                <a:cubicBezTo>
                  <a:pt x="1527" y="3265"/>
                  <a:pt x="1527" y="3265"/>
                  <a:pt x="1527" y="3265"/>
                </a:cubicBezTo>
                <a:cubicBezTo>
                  <a:pt x="1527" y="3266"/>
                  <a:pt x="1527" y="3266"/>
                  <a:pt x="1527" y="3266"/>
                </a:cubicBezTo>
                <a:cubicBezTo>
                  <a:pt x="1527" y="3266"/>
                  <a:pt x="1527" y="3266"/>
                  <a:pt x="1527" y="3266"/>
                </a:cubicBezTo>
                <a:cubicBezTo>
                  <a:pt x="1527" y="3266"/>
                  <a:pt x="1527" y="3266"/>
                  <a:pt x="1527" y="3266"/>
                </a:cubicBezTo>
                <a:cubicBezTo>
                  <a:pt x="1527" y="3266"/>
                  <a:pt x="1527" y="3266"/>
                  <a:pt x="1527" y="3266"/>
                </a:cubicBezTo>
                <a:cubicBezTo>
                  <a:pt x="1527" y="3266"/>
                  <a:pt x="1526" y="3266"/>
                  <a:pt x="1526" y="3266"/>
                </a:cubicBezTo>
                <a:cubicBezTo>
                  <a:pt x="1526" y="3266"/>
                  <a:pt x="1526" y="3267"/>
                  <a:pt x="1526" y="3267"/>
                </a:cubicBezTo>
                <a:cubicBezTo>
                  <a:pt x="1526" y="3267"/>
                  <a:pt x="1526" y="3267"/>
                  <a:pt x="1526" y="3267"/>
                </a:cubicBezTo>
                <a:cubicBezTo>
                  <a:pt x="1526" y="3267"/>
                  <a:pt x="1527" y="3267"/>
                  <a:pt x="1527" y="3267"/>
                </a:cubicBezTo>
                <a:cubicBezTo>
                  <a:pt x="1527" y="3267"/>
                  <a:pt x="1527" y="3267"/>
                  <a:pt x="1527" y="3267"/>
                </a:cubicBezTo>
                <a:cubicBezTo>
                  <a:pt x="1540" y="3296"/>
                  <a:pt x="1540" y="3296"/>
                  <a:pt x="1540" y="3296"/>
                </a:cubicBezTo>
                <a:cubicBezTo>
                  <a:pt x="1543" y="3296"/>
                  <a:pt x="1543" y="3296"/>
                  <a:pt x="1543" y="3296"/>
                </a:cubicBezTo>
                <a:cubicBezTo>
                  <a:pt x="1543" y="3296"/>
                  <a:pt x="1542" y="3296"/>
                  <a:pt x="1542" y="3295"/>
                </a:cubicBezTo>
                <a:cubicBezTo>
                  <a:pt x="1530" y="3269"/>
                  <a:pt x="1530" y="3269"/>
                  <a:pt x="1530" y="3269"/>
                </a:cubicBezTo>
                <a:cubicBezTo>
                  <a:pt x="1563" y="3275"/>
                  <a:pt x="1563" y="3275"/>
                  <a:pt x="1563" y="3275"/>
                </a:cubicBezTo>
                <a:cubicBezTo>
                  <a:pt x="1572" y="3296"/>
                  <a:pt x="1572" y="3296"/>
                  <a:pt x="1572" y="3296"/>
                </a:cubicBezTo>
                <a:cubicBezTo>
                  <a:pt x="1575" y="3296"/>
                  <a:pt x="1575" y="3296"/>
                  <a:pt x="1575" y="3296"/>
                </a:cubicBezTo>
                <a:cubicBezTo>
                  <a:pt x="1575" y="3296"/>
                  <a:pt x="1575" y="3296"/>
                  <a:pt x="1575" y="3295"/>
                </a:cubicBezTo>
                <a:cubicBezTo>
                  <a:pt x="1567" y="3275"/>
                  <a:pt x="1567" y="3275"/>
                  <a:pt x="1567" y="3275"/>
                </a:cubicBezTo>
                <a:cubicBezTo>
                  <a:pt x="1573" y="3277"/>
                  <a:pt x="1573" y="3277"/>
                  <a:pt x="1573" y="3277"/>
                </a:cubicBezTo>
                <a:cubicBezTo>
                  <a:pt x="1581" y="3296"/>
                  <a:pt x="1581" y="3296"/>
                  <a:pt x="1581" y="3296"/>
                </a:cubicBezTo>
                <a:cubicBezTo>
                  <a:pt x="1584" y="3296"/>
                  <a:pt x="1584" y="3296"/>
                  <a:pt x="1584" y="3296"/>
                </a:cubicBezTo>
                <a:cubicBezTo>
                  <a:pt x="1584" y="3296"/>
                  <a:pt x="1584" y="3296"/>
                  <a:pt x="1584" y="3295"/>
                </a:cubicBezTo>
                <a:cubicBezTo>
                  <a:pt x="1577" y="3277"/>
                  <a:pt x="1577" y="3277"/>
                  <a:pt x="1577" y="3277"/>
                </a:cubicBezTo>
                <a:cubicBezTo>
                  <a:pt x="1602" y="3282"/>
                  <a:pt x="1602" y="3282"/>
                  <a:pt x="1602" y="3282"/>
                </a:cubicBezTo>
                <a:cubicBezTo>
                  <a:pt x="1600" y="3296"/>
                  <a:pt x="1600" y="3296"/>
                  <a:pt x="1600" y="3296"/>
                </a:cubicBezTo>
                <a:cubicBezTo>
                  <a:pt x="1600" y="3296"/>
                  <a:pt x="1600" y="3296"/>
                  <a:pt x="1600" y="3296"/>
                </a:cubicBezTo>
                <a:cubicBezTo>
                  <a:pt x="1602" y="3296"/>
                  <a:pt x="1602" y="3296"/>
                  <a:pt x="1602" y="3296"/>
                </a:cubicBezTo>
                <a:cubicBezTo>
                  <a:pt x="1605" y="3283"/>
                  <a:pt x="1605" y="3283"/>
                  <a:pt x="1605" y="3283"/>
                </a:cubicBezTo>
                <a:cubicBezTo>
                  <a:pt x="1609" y="3284"/>
                  <a:pt x="1609" y="3284"/>
                  <a:pt x="1609" y="3284"/>
                </a:cubicBezTo>
                <a:cubicBezTo>
                  <a:pt x="1607" y="3296"/>
                  <a:pt x="1607" y="3296"/>
                  <a:pt x="1607" y="3296"/>
                </a:cubicBezTo>
                <a:cubicBezTo>
                  <a:pt x="1607" y="3296"/>
                  <a:pt x="1607" y="3296"/>
                  <a:pt x="1607" y="3296"/>
                </a:cubicBezTo>
                <a:cubicBezTo>
                  <a:pt x="1610" y="3296"/>
                  <a:pt x="1610" y="3296"/>
                  <a:pt x="1610" y="3296"/>
                </a:cubicBezTo>
                <a:cubicBezTo>
                  <a:pt x="1612" y="3284"/>
                  <a:pt x="1612" y="3284"/>
                  <a:pt x="1612" y="3284"/>
                </a:cubicBezTo>
                <a:cubicBezTo>
                  <a:pt x="1670" y="3295"/>
                  <a:pt x="1670" y="3295"/>
                  <a:pt x="1670" y="3295"/>
                </a:cubicBezTo>
                <a:cubicBezTo>
                  <a:pt x="1669" y="3295"/>
                  <a:pt x="1669" y="3296"/>
                  <a:pt x="1669" y="3296"/>
                </a:cubicBezTo>
                <a:cubicBezTo>
                  <a:pt x="1673" y="3296"/>
                  <a:pt x="1673" y="3296"/>
                  <a:pt x="1673" y="3296"/>
                </a:cubicBezTo>
                <a:cubicBezTo>
                  <a:pt x="1674" y="3296"/>
                  <a:pt x="1674" y="3296"/>
                  <a:pt x="1674" y="3296"/>
                </a:cubicBezTo>
                <a:cubicBezTo>
                  <a:pt x="1676" y="3296"/>
                  <a:pt x="1676" y="3296"/>
                  <a:pt x="1676" y="3296"/>
                </a:cubicBezTo>
                <a:cubicBezTo>
                  <a:pt x="1682" y="3296"/>
                  <a:pt x="1682" y="3296"/>
                  <a:pt x="1682" y="3296"/>
                </a:cubicBezTo>
                <a:cubicBezTo>
                  <a:pt x="1682" y="3296"/>
                  <a:pt x="1682" y="3296"/>
                  <a:pt x="1682" y="3296"/>
                </a:cubicBezTo>
                <a:cubicBezTo>
                  <a:pt x="1682" y="3295"/>
                  <a:pt x="1682" y="3295"/>
                  <a:pt x="1682" y="3295"/>
                </a:cubicBezTo>
                <a:cubicBezTo>
                  <a:pt x="1682" y="3295"/>
                  <a:pt x="1682" y="3295"/>
                  <a:pt x="1682" y="3295"/>
                </a:cubicBezTo>
                <a:cubicBezTo>
                  <a:pt x="1682" y="3295"/>
                  <a:pt x="1682" y="3295"/>
                  <a:pt x="1682" y="3295"/>
                </a:cubicBezTo>
                <a:cubicBezTo>
                  <a:pt x="1682" y="3295"/>
                  <a:pt x="1682" y="3295"/>
                  <a:pt x="1682" y="3295"/>
                </a:cubicBezTo>
                <a:cubicBezTo>
                  <a:pt x="1682" y="3295"/>
                  <a:pt x="1682" y="3295"/>
                  <a:pt x="1682" y="3295"/>
                </a:cubicBezTo>
                <a:cubicBezTo>
                  <a:pt x="1682" y="3295"/>
                  <a:pt x="1682" y="3295"/>
                  <a:pt x="1682" y="3295"/>
                </a:cubicBezTo>
                <a:cubicBezTo>
                  <a:pt x="1682" y="3294"/>
                  <a:pt x="1682" y="3294"/>
                  <a:pt x="1682" y="3294"/>
                </a:cubicBezTo>
                <a:cubicBezTo>
                  <a:pt x="1682" y="3294"/>
                  <a:pt x="1682" y="3294"/>
                  <a:pt x="1682" y="3294"/>
                </a:cubicBezTo>
                <a:cubicBezTo>
                  <a:pt x="1681" y="3294"/>
                  <a:pt x="1681" y="3294"/>
                  <a:pt x="1681" y="3294"/>
                </a:cubicBezTo>
                <a:cubicBezTo>
                  <a:pt x="1677" y="3293"/>
                  <a:pt x="1677" y="3293"/>
                  <a:pt x="1677" y="3293"/>
                </a:cubicBezTo>
                <a:cubicBezTo>
                  <a:pt x="1684" y="3289"/>
                  <a:pt x="1684" y="3289"/>
                  <a:pt x="1684" y="3289"/>
                </a:cubicBezTo>
                <a:cubicBezTo>
                  <a:pt x="1684" y="3289"/>
                  <a:pt x="1684" y="3289"/>
                  <a:pt x="1684" y="3289"/>
                </a:cubicBezTo>
                <a:cubicBezTo>
                  <a:pt x="1684" y="3289"/>
                  <a:pt x="1684" y="3289"/>
                  <a:pt x="1684" y="3289"/>
                </a:cubicBezTo>
                <a:cubicBezTo>
                  <a:pt x="1684" y="3289"/>
                  <a:pt x="1684" y="3289"/>
                  <a:pt x="1684" y="3289"/>
                </a:cubicBezTo>
                <a:cubicBezTo>
                  <a:pt x="1685" y="3289"/>
                  <a:pt x="1685" y="3289"/>
                  <a:pt x="1685" y="3288"/>
                </a:cubicBezTo>
                <a:cubicBezTo>
                  <a:pt x="1685" y="3288"/>
                  <a:pt x="1685" y="3288"/>
                  <a:pt x="1685" y="3288"/>
                </a:cubicBezTo>
                <a:cubicBezTo>
                  <a:pt x="1685" y="3288"/>
                  <a:pt x="1685" y="3288"/>
                  <a:pt x="1685" y="3288"/>
                </a:cubicBezTo>
                <a:cubicBezTo>
                  <a:pt x="1685" y="3288"/>
                  <a:pt x="1685" y="3288"/>
                  <a:pt x="1685" y="3288"/>
                </a:cubicBezTo>
                <a:cubicBezTo>
                  <a:pt x="1685" y="3288"/>
                  <a:pt x="1685" y="3288"/>
                  <a:pt x="1685" y="3288"/>
                </a:cubicBezTo>
                <a:cubicBezTo>
                  <a:pt x="1641" y="3111"/>
                  <a:pt x="1641" y="3111"/>
                  <a:pt x="1641" y="3111"/>
                </a:cubicBezTo>
                <a:cubicBezTo>
                  <a:pt x="1641" y="3111"/>
                  <a:pt x="1641" y="3111"/>
                  <a:pt x="1641" y="3110"/>
                </a:cubicBezTo>
                <a:cubicBezTo>
                  <a:pt x="1641" y="3110"/>
                  <a:pt x="1641" y="3110"/>
                  <a:pt x="1641" y="3110"/>
                </a:cubicBezTo>
                <a:cubicBezTo>
                  <a:pt x="1641" y="3110"/>
                  <a:pt x="1641" y="3110"/>
                  <a:pt x="1641" y="3110"/>
                </a:cubicBezTo>
                <a:cubicBezTo>
                  <a:pt x="1641" y="3110"/>
                  <a:pt x="1641" y="3110"/>
                  <a:pt x="1641" y="3110"/>
                </a:cubicBezTo>
                <a:cubicBezTo>
                  <a:pt x="1640" y="3110"/>
                  <a:pt x="1640" y="3110"/>
                  <a:pt x="1640" y="3110"/>
                </a:cubicBezTo>
                <a:cubicBezTo>
                  <a:pt x="1640" y="3110"/>
                  <a:pt x="1640" y="3110"/>
                  <a:pt x="1640" y="3110"/>
                </a:cubicBezTo>
                <a:cubicBezTo>
                  <a:pt x="1640" y="3110"/>
                  <a:pt x="1639" y="3110"/>
                  <a:pt x="1639" y="3110"/>
                </a:cubicBezTo>
                <a:cubicBezTo>
                  <a:pt x="1639" y="3110"/>
                  <a:pt x="1639" y="3110"/>
                  <a:pt x="1639" y="3110"/>
                </a:cubicBezTo>
                <a:cubicBezTo>
                  <a:pt x="1639" y="3110"/>
                  <a:pt x="1639" y="3110"/>
                  <a:pt x="1639" y="3110"/>
                </a:cubicBezTo>
                <a:cubicBezTo>
                  <a:pt x="1638" y="3110"/>
                  <a:pt x="1638" y="3111"/>
                  <a:pt x="1638" y="3111"/>
                </a:cubicBezTo>
                <a:cubicBezTo>
                  <a:pt x="1638" y="3111"/>
                  <a:pt x="1638" y="3111"/>
                  <a:pt x="1638" y="3111"/>
                </a:cubicBezTo>
                <a:cubicBezTo>
                  <a:pt x="1638" y="3111"/>
                  <a:pt x="1638" y="3111"/>
                  <a:pt x="1638" y="3111"/>
                </a:cubicBezTo>
                <a:cubicBezTo>
                  <a:pt x="1638" y="3111"/>
                  <a:pt x="1638" y="3111"/>
                  <a:pt x="1638" y="3111"/>
                </a:cubicBezTo>
                <a:cubicBezTo>
                  <a:pt x="1638" y="3114"/>
                  <a:pt x="1638" y="3114"/>
                  <a:pt x="1638" y="3114"/>
                </a:cubicBezTo>
                <a:cubicBezTo>
                  <a:pt x="1635" y="3103"/>
                  <a:pt x="1635" y="3103"/>
                  <a:pt x="1635" y="3103"/>
                </a:cubicBezTo>
                <a:cubicBezTo>
                  <a:pt x="1635" y="3103"/>
                  <a:pt x="1635" y="3103"/>
                  <a:pt x="1635" y="3103"/>
                </a:cubicBezTo>
                <a:cubicBezTo>
                  <a:pt x="1635" y="3103"/>
                  <a:pt x="1635" y="3103"/>
                  <a:pt x="1635" y="3103"/>
                </a:cubicBezTo>
                <a:cubicBezTo>
                  <a:pt x="1635" y="3103"/>
                  <a:pt x="1635" y="3103"/>
                  <a:pt x="1635" y="3103"/>
                </a:cubicBezTo>
                <a:cubicBezTo>
                  <a:pt x="1637" y="3093"/>
                  <a:pt x="1637" y="3093"/>
                  <a:pt x="1637" y="3093"/>
                </a:cubicBezTo>
                <a:cubicBezTo>
                  <a:pt x="1637" y="3093"/>
                  <a:pt x="1637" y="3092"/>
                  <a:pt x="1637" y="3092"/>
                </a:cubicBezTo>
                <a:cubicBezTo>
                  <a:pt x="1637" y="3092"/>
                  <a:pt x="1637" y="3092"/>
                  <a:pt x="1637" y="3092"/>
                </a:cubicBezTo>
                <a:cubicBezTo>
                  <a:pt x="1637" y="3092"/>
                  <a:pt x="1637" y="3092"/>
                  <a:pt x="1637" y="3092"/>
                </a:cubicBezTo>
                <a:cubicBezTo>
                  <a:pt x="1636" y="3092"/>
                  <a:pt x="1636" y="3092"/>
                  <a:pt x="1636" y="3092"/>
                </a:cubicBezTo>
                <a:cubicBezTo>
                  <a:pt x="1636" y="3091"/>
                  <a:pt x="1636" y="3091"/>
                  <a:pt x="1636" y="3091"/>
                </a:cubicBezTo>
                <a:cubicBezTo>
                  <a:pt x="1636" y="3091"/>
                  <a:pt x="1636" y="3091"/>
                  <a:pt x="1636" y="3091"/>
                </a:cubicBezTo>
                <a:cubicBezTo>
                  <a:pt x="1633" y="3077"/>
                  <a:pt x="1633" y="3077"/>
                  <a:pt x="1633" y="3077"/>
                </a:cubicBezTo>
                <a:cubicBezTo>
                  <a:pt x="1633" y="3077"/>
                  <a:pt x="1633" y="3077"/>
                  <a:pt x="1633" y="3077"/>
                </a:cubicBezTo>
                <a:cubicBezTo>
                  <a:pt x="1590" y="2903"/>
                  <a:pt x="1590" y="2903"/>
                  <a:pt x="1590" y="2903"/>
                </a:cubicBezTo>
                <a:cubicBezTo>
                  <a:pt x="1590" y="2903"/>
                  <a:pt x="1590" y="2903"/>
                  <a:pt x="1590" y="2902"/>
                </a:cubicBezTo>
                <a:cubicBezTo>
                  <a:pt x="1590" y="2902"/>
                  <a:pt x="1590" y="2902"/>
                  <a:pt x="1590" y="2902"/>
                </a:cubicBezTo>
                <a:cubicBezTo>
                  <a:pt x="1590" y="2902"/>
                  <a:pt x="1590" y="2902"/>
                  <a:pt x="1590" y="2902"/>
                </a:cubicBezTo>
                <a:cubicBezTo>
                  <a:pt x="1590" y="2902"/>
                  <a:pt x="1589" y="2902"/>
                  <a:pt x="1589" y="2902"/>
                </a:cubicBezTo>
                <a:cubicBezTo>
                  <a:pt x="1589" y="2902"/>
                  <a:pt x="1589" y="2902"/>
                  <a:pt x="1589" y="2902"/>
                </a:cubicBezTo>
                <a:cubicBezTo>
                  <a:pt x="1589" y="2902"/>
                  <a:pt x="1589" y="2902"/>
                  <a:pt x="1589" y="2902"/>
                </a:cubicBezTo>
                <a:cubicBezTo>
                  <a:pt x="1589" y="2902"/>
                  <a:pt x="1589" y="2902"/>
                  <a:pt x="1589" y="2902"/>
                </a:cubicBezTo>
                <a:cubicBezTo>
                  <a:pt x="1589" y="2902"/>
                  <a:pt x="1589" y="2902"/>
                  <a:pt x="1589" y="2902"/>
                </a:cubicBezTo>
                <a:cubicBezTo>
                  <a:pt x="1589" y="2902"/>
                  <a:pt x="1588" y="2902"/>
                  <a:pt x="1588" y="2902"/>
                </a:cubicBezTo>
                <a:cubicBezTo>
                  <a:pt x="1588" y="2902"/>
                  <a:pt x="1588" y="2902"/>
                  <a:pt x="1588" y="2902"/>
                </a:cubicBezTo>
                <a:cubicBezTo>
                  <a:pt x="1588" y="2902"/>
                  <a:pt x="1588" y="2902"/>
                  <a:pt x="1588" y="2902"/>
                </a:cubicBezTo>
                <a:cubicBezTo>
                  <a:pt x="1588" y="2902"/>
                  <a:pt x="1588" y="2902"/>
                  <a:pt x="1588" y="2902"/>
                </a:cubicBezTo>
                <a:cubicBezTo>
                  <a:pt x="1588" y="2902"/>
                  <a:pt x="1588" y="2902"/>
                  <a:pt x="1588" y="2902"/>
                </a:cubicBezTo>
                <a:cubicBezTo>
                  <a:pt x="1588" y="2902"/>
                  <a:pt x="1587" y="2902"/>
                  <a:pt x="1587" y="2902"/>
                </a:cubicBezTo>
                <a:cubicBezTo>
                  <a:pt x="1587" y="2902"/>
                  <a:pt x="1587" y="2902"/>
                  <a:pt x="1587" y="2902"/>
                </a:cubicBezTo>
                <a:cubicBezTo>
                  <a:pt x="1587" y="2903"/>
                  <a:pt x="1587" y="2903"/>
                  <a:pt x="1587" y="2903"/>
                </a:cubicBezTo>
                <a:cubicBezTo>
                  <a:pt x="1587" y="2905"/>
                  <a:pt x="1587" y="2905"/>
                  <a:pt x="1587" y="2905"/>
                </a:cubicBezTo>
                <a:cubicBezTo>
                  <a:pt x="1584" y="2895"/>
                  <a:pt x="1584" y="2895"/>
                  <a:pt x="1584" y="2895"/>
                </a:cubicBezTo>
                <a:cubicBezTo>
                  <a:pt x="1585" y="2891"/>
                  <a:pt x="1585" y="2891"/>
                  <a:pt x="1585" y="2891"/>
                </a:cubicBezTo>
                <a:cubicBezTo>
                  <a:pt x="1585" y="2891"/>
                  <a:pt x="1585" y="2891"/>
                  <a:pt x="1585" y="2891"/>
                </a:cubicBezTo>
                <a:cubicBezTo>
                  <a:pt x="1585" y="2891"/>
                  <a:pt x="1585" y="2891"/>
                  <a:pt x="1585" y="2891"/>
                </a:cubicBezTo>
                <a:cubicBezTo>
                  <a:pt x="1585" y="2890"/>
                  <a:pt x="1585" y="2890"/>
                  <a:pt x="1585" y="2890"/>
                </a:cubicBezTo>
                <a:cubicBezTo>
                  <a:pt x="1585" y="2890"/>
                  <a:pt x="1585" y="2890"/>
                  <a:pt x="1585" y="2890"/>
                </a:cubicBezTo>
                <a:cubicBezTo>
                  <a:pt x="1585" y="2890"/>
                  <a:pt x="1585" y="2890"/>
                  <a:pt x="1585" y="2890"/>
                </a:cubicBezTo>
                <a:cubicBezTo>
                  <a:pt x="1585" y="2889"/>
                  <a:pt x="1584" y="2889"/>
                  <a:pt x="1584" y="2889"/>
                </a:cubicBezTo>
                <a:cubicBezTo>
                  <a:pt x="1584" y="2889"/>
                  <a:pt x="1584" y="2889"/>
                  <a:pt x="1584" y="2889"/>
                </a:cubicBezTo>
                <a:cubicBezTo>
                  <a:pt x="1584" y="2889"/>
                  <a:pt x="1584" y="2889"/>
                  <a:pt x="1584" y="2889"/>
                </a:cubicBezTo>
                <a:cubicBezTo>
                  <a:pt x="1584" y="2889"/>
                  <a:pt x="1583" y="2889"/>
                  <a:pt x="1583" y="2889"/>
                </a:cubicBezTo>
                <a:cubicBezTo>
                  <a:pt x="1583" y="2889"/>
                  <a:pt x="1583" y="2889"/>
                  <a:pt x="1583" y="2889"/>
                </a:cubicBezTo>
                <a:cubicBezTo>
                  <a:pt x="1477" y="2967"/>
                  <a:pt x="1477" y="2967"/>
                  <a:pt x="1477" y="2967"/>
                </a:cubicBezTo>
                <a:cubicBezTo>
                  <a:pt x="1578" y="2882"/>
                  <a:pt x="1578" y="2882"/>
                  <a:pt x="1578" y="2882"/>
                </a:cubicBezTo>
                <a:cubicBezTo>
                  <a:pt x="1578" y="2882"/>
                  <a:pt x="1578" y="2882"/>
                  <a:pt x="1578" y="2882"/>
                </a:cubicBezTo>
                <a:cubicBezTo>
                  <a:pt x="1578" y="2882"/>
                  <a:pt x="1578" y="2882"/>
                  <a:pt x="1578" y="2882"/>
                </a:cubicBezTo>
                <a:cubicBezTo>
                  <a:pt x="1578" y="2882"/>
                  <a:pt x="1578" y="2882"/>
                  <a:pt x="1578" y="2881"/>
                </a:cubicBezTo>
                <a:cubicBezTo>
                  <a:pt x="1578" y="2881"/>
                  <a:pt x="1578" y="2881"/>
                  <a:pt x="1578" y="2881"/>
                </a:cubicBezTo>
                <a:cubicBezTo>
                  <a:pt x="1578" y="2881"/>
                  <a:pt x="1578" y="2881"/>
                  <a:pt x="1578" y="2881"/>
                </a:cubicBezTo>
                <a:cubicBezTo>
                  <a:pt x="1578" y="2881"/>
                  <a:pt x="1578" y="2881"/>
                  <a:pt x="1578" y="2881"/>
                </a:cubicBezTo>
                <a:cubicBezTo>
                  <a:pt x="1583" y="2877"/>
                  <a:pt x="1583" y="2877"/>
                  <a:pt x="1583" y="2877"/>
                </a:cubicBezTo>
                <a:cubicBezTo>
                  <a:pt x="1583" y="2877"/>
                  <a:pt x="1583" y="2876"/>
                  <a:pt x="1583" y="2876"/>
                </a:cubicBezTo>
                <a:cubicBezTo>
                  <a:pt x="1541" y="2705"/>
                  <a:pt x="1541" y="2705"/>
                  <a:pt x="1541" y="2705"/>
                </a:cubicBezTo>
                <a:cubicBezTo>
                  <a:pt x="1541" y="2705"/>
                  <a:pt x="1541" y="2705"/>
                  <a:pt x="1541" y="2705"/>
                </a:cubicBezTo>
                <a:cubicBezTo>
                  <a:pt x="1541" y="2705"/>
                  <a:pt x="1541" y="2705"/>
                  <a:pt x="1541" y="2705"/>
                </a:cubicBezTo>
                <a:cubicBezTo>
                  <a:pt x="1541" y="2705"/>
                  <a:pt x="1541" y="2705"/>
                  <a:pt x="1541" y="2705"/>
                </a:cubicBezTo>
                <a:cubicBezTo>
                  <a:pt x="1541" y="2705"/>
                  <a:pt x="1541" y="2704"/>
                  <a:pt x="1541" y="2704"/>
                </a:cubicBezTo>
                <a:cubicBezTo>
                  <a:pt x="1541" y="2704"/>
                  <a:pt x="1541" y="2704"/>
                  <a:pt x="1541" y="2704"/>
                </a:cubicBezTo>
                <a:cubicBezTo>
                  <a:pt x="1541" y="2704"/>
                  <a:pt x="1541" y="2704"/>
                  <a:pt x="1540" y="2704"/>
                </a:cubicBezTo>
                <a:cubicBezTo>
                  <a:pt x="1540" y="2704"/>
                  <a:pt x="1540" y="2704"/>
                  <a:pt x="1540" y="2704"/>
                </a:cubicBezTo>
                <a:cubicBezTo>
                  <a:pt x="1540" y="2704"/>
                  <a:pt x="1540" y="2704"/>
                  <a:pt x="1540" y="2704"/>
                </a:cubicBezTo>
                <a:cubicBezTo>
                  <a:pt x="1540" y="2704"/>
                  <a:pt x="1540" y="2704"/>
                  <a:pt x="1540" y="2704"/>
                </a:cubicBezTo>
                <a:cubicBezTo>
                  <a:pt x="1540" y="2704"/>
                  <a:pt x="1540" y="2704"/>
                  <a:pt x="1540" y="2704"/>
                </a:cubicBezTo>
                <a:cubicBezTo>
                  <a:pt x="1540" y="2704"/>
                  <a:pt x="1540" y="2704"/>
                  <a:pt x="1540" y="2704"/>
                </a:cubicBezTo>
                <a:cubicBezTo>
                  <a:pt x="1539" y="2704"/>
                  <a:pt x="1539" y="2704"/>
                  <a:pt x="1539" y="2704"/>
                </a:cubicBezTo>
                <a:cubicBezTo>
                  <a:pt x="1539" y="2704"/>
                  <a:pt x="1539" y="2704"/>
                  <a:pt x="1539" y="2705"/>
                </a:cubicBezTo>
                <a:cubicBezTo>
                  <a:pt x="1539" y="2705"/>
                  <a:pt x="1539" y="2705"/>
                  <a:pt x="1539" y="2705"/>
                </a:cubicBezTo>
                <a:cubicBezTo>
                  <a:pt x="1539" y="2705"/>
                  <a:pt x="1539" y="2705"/>
                  <a:pt x="1539" y="2705"/>
                </a:cubicBezTo>
                <a:cubicBezTo>
                  <a:pt x="1539" y="2705"/>
                  <a:pt x="1539" y="2705"/>
                  <a:pt x="1539" y="2705"/>
                </a:cubicBezTo>
                <a:cubicBezTo>
                  <a:pt x="1538" y="2707"/>
                  <a:pt x="1538" y="2707"/>
                  <a:pt x="1538" y="2707"/>
                </a:cubicBezTo>
                <a:cubicBezTo>
                  <a:pt x="1536" y="2698"/>
                  <a:pt x="1536" y="2698"/>
                  <a:pt x="1536" y="2698"/>
                </a:cubicBezTo>
                <a:cubicBezTo>
                  <a:pt x="1536" y="2698"/>
                  <a:pt x="1536" y="2698"/>
                  <a:pt x="1536" y="2698"/>
                </a:cubicBezTo>
                <a:cubicBezTo>
                  <a:pt x="1536" y="2698"/>
                  <a:pt x="1536" y="2698"/>
                  <a:pt x="1536" y="2698"/>
                </a:cubicBezTo>
                <a:cubicBezTo>
                  <a:pt x="1536" y="2698"/>
                  <a:pt x="1536" y="2698"/>
                  <a:pt x="1536" y="2698"/>
                </a:cubicBezTo>
                <a:cubicBezTo>
                  <a:pt x="1536" y="2698"/>
                  <a:pt x="1536" y="2697"/>
                  <a:pt x="1536" y="2697"/>
                </a:cubicBezTo>
                <a:cubicBezTo>
                  <a:pt x="1536" y="2697"/>
                  <a:pt x="1536" y="2697"/>
                  <a:pt x="1536" y="2697"/>
                </a:cubicBezTo>
                <a:cubicBezTo>
                  <a:pt x="1536" y="2697"/>
                  <a:pt x="1536" y="2697"/>
                  <a:pt x="1536" y="2697"/>
                </a:cubicBezTo>
                <a:cubicBezTo>
                  <a:pt x="1535" y="2697"/>
                  <a:pt x="1535" y="2697"/>
                  <a:pt x="1535" y="2697"/>
                </a:cubicBezTo>
                <a:cubicBezTo>
                  <a:pt x="1535" y="2697"/>
                  <a:pt x="1535" y="2697"/>
                  <a:pt x="1535" y="2697"/>
                </a:cubicBezTo>
                <a:cubicBezTo>
                  <a:pt x="1535" y="2697"/>
                  <a:pt x="1535" y="2696"/>
                  <a:pt x="1535" y="2696"/>
                </a:cubicBezTo>
                <a:cubicBezTo>
                  <a:pt x="1535" y="2696"/>
                  <a:pt x="1535" y="2696"/>
                  <a:pt x="1535" y="2696"/>
                </a:cubicBezTo>
                <a:cubicBezTo>
                  <a:pt x="1535" y="2696"/>
                  <a:pt x="1534" y="2696"/>
                  <a:pt x="1534" y="2696"/>
                </a:cubicBezTo>
                <a:cubicBezTo>
                  <a:pt x="1534" y="2696"/>
                  <a:pt x="1534" y="2696"/>
                  <a:pt x="1534" y="2696"/>
                </a:cubicBezTo>
                <a:cubicBezTo>
                  <a:pt x="1534" y="2696"/>
                  <a:pt x="1534" y="2696"/>
                  <a:pt x="1534" y="2696"/>
                </a:cubicBezTo>
                <a:cubicBezTo>
                  <a:pt x="1534" y="2696"/>
                  <a:pt x="1534" y="2696"/>
                  <a:pt x="1534" y="2696"/>
                </a:cubicBezTo>
                <a:cubicBezTo>
                  <a:pt x="1534" y="2696"/>
                  <a:pt x="1534" y="2696"/>
                  <a:pt x="1534" y="2696"/>
                </a:cubicBezTo>
                <a:cubicBezTo>
                  <a:pt x="1533" y="2696"/>
                  <a:pt x="1533" y="2696"/>
                  <a:pt x="1533" y="2696"/>
                </a:cubicBezTo>
                <a:cubicBezTo>
                  <a:pt x="1480" y="2727"/>
                  <a:pt x="1480" y="2727"/>
                  <a:pt x="1480" y="2727"/>
                </a:cubicBezTo>
                <a:cubicBezTo>
                  <a:pt x="1535" y="2684"/>
                  <a:pt x="1535" y="2684"/>
                  <a:pt x="1535" y="2684"/>
                </a:cubicBezTo>
                <a:cubicBezTo>
                  <a:pt x="1535" y="2684"/>
                  <a:pt x="1535" y="2684"/>
                  <a:pt x="1535" y="2684"/>
                </a:cubicBezTo>
                <a:cubicBezTo>
                  <a:pt x="1535" y="2684"/>
                  <a:pt x="1535" y="2684"/>
                  <a:pt x="1535" y="2684"/>
                </a:cubicBezTo>
                <a:cubicBezTo>
                  <a:pt x="1535" y="2684"/>
                  <a:pt x="1535" y="2684"/>
                  <a:pt x="1535" y="2684"/>
                </a:cubicBezTo>
                <a:cubicBezTo>
                  <a:pt x="1536" y="2683"/>
                  <a:pt x="1536" y="2683"/>
                  <a:pt x="1536" y="2683"/>
                </a:cubicBezTo>
                <a:cubicBezTo>
                  <a:pt x="1536" y="2683"/>
                  <a:pt x="1536" y="2683"/>
                  <a:pt x="1536" y="2683"/>
                </a:cubicBezTo>
                <a:cubicBezTo>
                  <a:pt x="1536" y="2682"/>
                  <a:pt x="1536" y="2682"/>
                  <a:pt x="1536" y="2682"/>
                </a:cubicBezTo>
                <a:cubicBezTo>
                  <a:pt x="1495" y="2517"/>
                  <a:pt x="1495" y="2517"/>
                  <a:pt x="1495" y="2517"/>
                </a:cubicBezTo>
                <a:cubicBezTo>
                  <a:pt x="1495" y="2517"/>
                  <a:pt x="1495" y="2517"/>
                  <a:pt x="1495" y="2517"/>
                </a:cubicBezTo>
                <a:cubicBezTo>
                  <a:pt x="1495" y="2517"/>
                  <a:pt x="1495" y="2516"/>
                  <a:pt x="1495" y="2516"/>
                </a:cubicBezTo>
                <a:cubicBezTo>
                  <a:pt x="1495" y="2516"/>
                  <a:pt x="1495" y="2516"/>
                  <a:pt x="1495" y="2516"/>
                </a:cubicBezTo>
                <a:cubicBezTo>
                  <a:pt x="1495" y="2516"/>
                  <a:pt x="1495" y="2516"/>
                  <a:pt x="1495" y="2516"/>
                </a:cubicBezTo>
                <a:cubicBezTo>
                  <a:pt x="1494" y="2516"/>
                  <a:pt x="1494" y="2516"/>
                  <a:pt x="1494" y="2516"/>
                </a:cubicBezTo>
                <a:cubicBezTo>
                  <a:pt x="1494" y="2516"/>
                  <a:pt x="1494" y="2516"/>
                  <a:pt x="1494" y="2516"/>
                </a:cubicBezTo>
                <a:cubicBezTo>
                  <a:pt x="1494" y="2516"/>
                  <a:pt x="1494" y="2516"/>
                  <a:pt x="1494" y="2516"/>
                </a:cubicBezTo>
                <a:cubicBezTo>
                  <a:pt x="1494" y="2516"/>
                  <a:pt x="1494" y="2516"/>
                  <a:pt x="1494" y="2516"/>
                </a:cubicBezTo>
                <a:cubicBezTo>
                  <a:pt x="1494" y="2516"/>
                  <a:pt x="1494" y="2516"/>
                  <a:pt x="1494" y="2516"/>
                </a:cubicBezTo>
                <a:cubicBezTo>
                  <a:pt x="1493" y="2516"/>
                  <a:pt x="1493" y="2516"/>
                  <a:pt x="1493" y="2516"/>
                </a:cubicBezTo>
                <a:cubicBezTo>
                  <a:pt x="1493" y="2516"/>
                  <a:pt x="1493" y="2516"/>
                  <a:pt x="1493" y="2516"/>
                </a:cubicBezTo>
                <a:cubicBezTo>
                  <a:pt x="1493" y="2516"/>
                  <a:pt x="1493" y="2516"/>
                  <a:pt x="1493" y="2516"/>
                </a:cubicBezTo>
                <a:cubicBezTo>
                  <a:pt x="1493" y="2516"/>
                  <a:pt x="1493" y="2516"/>
                  <a:pt x="1493" y="2516"/>
                </a:cubicBezTo>
                <a:cubicBezTo>
                  <a:pt x="1493" y="2516"/>
                  <a:pt x="1493" y="2516"/>
                  <a:pt x="1493" y="2516"/>
                </a:cubicBezTo>
                <a:cubicBezTo>
                  <a:pt x="1493" y="2516"/>
                  <a:pt x="1492" y="2516"/>
                  <a:pt x="1492" y="2516"/>
                </a:cubicBezTo>
                <a:cubicBezTo>
                  <a:pt x="1492" y="2516"/>
                  <a:pt x="1492" y="2517"/>
                  <a:pt x="1492" y="2517"/>
                </a:cubicBezTo>
                <a:cubicBezTo>
                  <a:pt x="1492" y="2519"/>
                  <a:pt x="1492" y="2519"/>
                  <a:pt x="1492" y="2519"/>
                </a:cubicBezTo>
                <a:cubicBezTo>
                  <a:pt x="1489" y="2508"/>
                  <a:pt x="1489" y="2508"/>
                  <a:pt x="1489" y="2508"/>
                </a:cubicBezTo>
                <a:cubicBezTo>
                  <a:pt x="1489" y="2508"/>
                  <a:pt x="1489" y="2508"/>
                  <a:pt x="1489" y="2508"/>
                </a:cubicBezTo>
                <a:cubicBezTo>
                  <a:pt x="1489" y="2508"/>
                  <a:pt x="1489" y="2508"/>
                  <a:pt x="1489" y="2508"/>
                </a:cubicBezTo>
                <a:cubicBezTo>
                  <a:pt x="1489" y="2508"/>
                  <a:pt x="1489" y="2508"/>
                  <a:pt x="1489" y="2508"/>
                </a:cubicBezTo>
                <a:cubicBezTo>
                  <a:pt x="1489" y="2508"/>
                  <a:pt x="1489" y="2508"/>
                  <a:pt x="1489" y="2508"/>
                </a:cubicBezTo>
                <a:cubicBezTo>
                  <a:pt x="1489" y="2508"/>
                  <a:pt x="1489" y="2508"/>
                  <a:pt x="1489" y="2508"/>
                </a:cubicBezTo>
                <a:cubicBezTo>
                  <a:pt x="1489" y="2508"/>
                  <a:pt x="1488" y="2508"/>
                  <a:pt x="1488" y="2508"/>
                </a:cubicBezTo>
                <a:cubicBezTo>
                  <a:pt x="1488" y="2508"/>
                  <a:pt x="1488" y="2508"/>
                  <a:pt x="1488" y="2507"/>
                </a:cubicBezTo>
                <a:cubicBezTo>
                  <a:pt x="1488" y="2507"/>
                  <a:pt x="1488" y="2507"/>
                  <a:pt x="1488" y="2507"/>
                </a:cubicBezTo>
                <a:cubicBezTo>
                  <a:pt x="1488" y="2507"/>
                  <a:pt x="1488" y="2507"/>
                  <a:pt x="1488" y="2507"/>
                </a:cubicBezTo>
                <a:cubicBezTo>
                  <a:pt x="1488" y="2507"/>
                  <a:pt x="1487" y="2507"/>
                  <a:pt x="1487" y="2507"/>
                </a:cubicBezTo>
                <a:cubicBezTo>
                  <a:pt x="1487" y="2507"/>
                  <a:pt x="1487" y="2507"/>
                  <a:pt x="1487" y="2507"/>
                </a:cubicBezTo>
                <a:cubicBezTo>
                  <a:pt x="1487" y="2507"/>
                  <a:pt x="1487" y="2507"/>
                  <a:pt x="1487" y="2508"/>
                </a:cubicBezTo>
                <a:cubicBezTo>
                  <a:pt x="1470" y="2515"/>
                  <a:pt x="1470" y="2515"/>
                  <a:pt x="1470" y="2515"/>
                </a:cubicBezTo>
                <a:cubicBezTo>
                  <a:pt x="1489" y="2498"/>
                  <a:pt x="1489" y="2498"/>
                  <a:pt x="1489" y="2498"/>
                </a:cubicBezTo>
                <a:cubicBezTo>
                  <a:pt x="1489" y="2498"/>
                  <a:pt x="1489" y="2498"/>
                  <a:pt x="1489" y="2498"/>
                </a:cubicBezTo>
                <a:cubicBezTo>
                  <a:pt x="1490" y="2498"/>
                  <a:pt x="1490" y="2498"/>
                  <a:pt x="1490" y="2498"/>
                </a:cubicBezTo>
                <a:cubicBezTo>
                  <a:pt x="1494" y="2494"/>
                  <a:pt x="1494" y="2494"/>
                  <a:pt x="1494" y="2494"/>
                </a:cubicBezTo>
                <a:cubicBezTo>
                  <a:pt x="1692" y="3296"/>
                  <a:pt x="1692" y="3296"/>
                  <a:pt x="1692" y="3296"/>
                </a:cubicBezTo>
                <a:cubicBezTo>
                  <a:pt x="1695" y="3296"/>
                  <a:pt x="1695" y="3296"/>
                  <a:pt x="1695" y="3296"/>
                </a:cubicBezTo>
                <a:cubicBezTo>
                  <a:pt x="1695" y="3296"/>
                  <a:pt x="1695" y="3296"/>
                  <a:pt x="1695" y="3296"/>
                </a:cubicBezTo>
                <a:cubicBezTo>
                  <a:pt x="1496" y="2491"/>
                  <a:pt x="1496" y="2491"/>
                  <a:pt x="1496" y="2491"/>
                </a:cubicBezTo>
                <a:cubicBezTo>
                  <a:pt x="1496" y="2491"/>
                  <a:pt x="1496" y="2491"/>
                  <a:pt x="1496" y="2491"/>
                </a:cubicBezTo>
                <a:cubicBezTo>
                  <a:pt x="1496" y="2491"/>
                  <a:pt x="1496" y="2491"/>
                  <a:pt x="1496" y="2491"/>
                </a:cubicBezTo>
                <a:cubicBezTo>
                  <a:pt x="1237" y="1715"/>
                  <a:pt x="1237" y="1715"/>
                  <a:pt x="1237" y="1715"/>
                </a:cubicBezTo>
                <a:cubicBezTo>
                  <a:pt x="1237" y="1715"/>
                  <a:pt x="1237" y="1715"/>
                  <a:pt x="1237" y="1715"/>
                </a:cubicBezTo>
                <a:cubicBezTo>
                  <a:pt x="1237" y="1715"/>
                  <a:pt x="1237" y="1715"/>
                  <a:pt x="1237" y="1714"/>
                </a:cubicBezTo>
                <a:cubicBezTo>
                  <a:pt x="1237" y="1714"/>
                  <a:pt x="1237" y="1714"/>
                  <a:pt x="1237" y="1714"/>
                </a:cubicBezTo>
                <a:cubicBezTo>
                  <a:pt x="1237" y="1714"/>
                  <a:pt x="1237" y="1714"/>
                  <a:pt x="1237" y="1714"/>
                </a:cubicBezTo>
                <a:cubicBezTo>
                  <a:pt x="1237" y="1714"/>
                  <a:pt x="1237" y="1714"/>
                  <a:pt x="1237" y="1714"/>
                </a:cubicBezTo>
                <a:cubicBezTo>
                  <a:pt x="1484" y="959"/>
                  <a:pt x="1484" y="959"/>
                  <a:pt x="1484" y="959"/>
                </a:cubicBezTo>
                <a:cubicBezTo>
                  <a:pt x="1484" y="959"/>
                  <a:pt x="1484" y="959"/>
                  <a:pt x="1484" y="959"/>
                </a:cubicBezTo>
                <a:cubicBezTo>
                  <a:pt x="1484" y="959"/>
                  <a:pt x="1484" y="959"/>
                  <a:pt x="1484" y="959"/>
                </a:cubicBezTo>
                <a:cubicBezTo>
                  <a:pt x="1484" y="959"/>
                  <a:pt x="1484" y="959"/>
                  <a:pt x="1484" y="959"/>
                </a:cubicBezTo>
                <a:cubicBezTo>
                  <a:pt x="1484" y="959"/>
                  <a:pt x="1484" y="958"/>
                  <a:pt x="1484" y="958"/>
                </a:cubicBezTo>
                <a:cubicBezTo>
                  <a:pt x="1484" y="958"/>
                  <a:pt x="1484" y="958"/>
                  <a:pt x="1484" y="958"/>
                </a:cubicBezTo>
                <a:cubicBezTo>
                  <a:pt x="1484" y="958"/>
                  <a:pt x="1484" y="958"/>
                  <a:pt x="1483" y="958"/>
                </a:cubicBezTo>
                <a:cubicBezTo>
                  <a:pt x="1483" y="958"/>
                  <a:pt x="1483" y="958"/>
                  <a:pt x="1483" y="958"/>
                </a:cubicBezTo>
                <a:cubicBezTo>
                  <a:pt x="1483" y="958"/>
                  <a:pt x="1483" y="958"/>
                  <a:pt x="1483" y="958"/>
                </a:cubicBezTo>
                <a:cubicBezTo>
                  <a:pt x="1483" y="958"/>
                  <a:pt x="1483" y="958"/>
                  <a:pt x="1483" y="958"/>
                </a:cubicBezTo>
                <a:cubicBezTo>
                  <a:pt x="1483" y="958"/>
                  <a:pt x="1483" y="958"/>
                  <a:pt x="1483" y="958"/>
                </a:cubicBezTo>
                <a:cubicBezTo>
                  <a:pt x="1517" y="798"/>
                  <a:pt x="1517" y="798"/>
                  <a:pt x="1517" y="798"/>
                </a:cubicBezTo>
                <a:cubicBezTo>
                  <a:pt x="1993" y="882"/>
                  <a:pt x="1993" y="882"/>
                  <a:pt x="1993" y="882"/>
                </a:cubicBezTo>
                <a:cubicBezTo>
                  <a:pt x="1993" y="882"/>
                  <a:pt x="1993" y="882"/>
                  <a:pt x="1993" y="882"/>
                </a:cubicBezTo>
                <a:cubicBezTo>
                  <a:pt x="2014" y="886"/>
                  <a:pt x="2014" y="886"/>
                  <a:pt x="2014" y="886"/>
                </a:cubicBezTo>
                <a:cubicBezTo>
                  <a:pt x="2014" y="894"/>
                  <a:pt x="2014" y="894"/>
                  <a:pt x="2014" y="894"/>
                </a:cubicBezTo>
                <a:cubicBezTo>
                  <a:pt x="2010" y="895"/>
                  <a:pt x="2010" y="895"/>
                  <a:pt x="2010" y="895"/>
                </a:cubicBezTo>
                <a:cubicBezTo>
                  <a:pt x="2010" y="895"/>
                  <a:pt x="2010" y="895"/>
                  <a:pt x="2010" y="895"/>
                </a:cubicBezTo>
                <a:cubicBezTo>
                  <a:pt x="2010" y="895"/>
                  <a:pt x="2009" y="895"/>
                  <a:pt x="2009" y="896"/>
                </a:cubicBezTo>
                <a:cubicBezTo>
                  <a:pt x="2009" y="896"/>
                  <a:pt x="2009" y="896"/>
                  <a:pt x="2009" y="896"/>
                </a:cubicBezTo>
                <a:cubicBezTo>
                  <a:pt x="2009" y="896"/>
                  <a:pt x="2009" y="896"/>
                  <a:pt x="2009" y="896"/>
                </a:cubicBezTo>
                <a:cubicBezTo>
                  <a:pt x="2009" y="896"/>
                  <a:pt x="2009" y="896"/>
                  <a:pt x="2009" y="896"/>
                </a:cubicBezTo>
                <a:cubicBezTo>
                  <a:pt x="2009" y="896"/>
                  <a:pt x="2009" y="896"/>
                  <a:pt x="2009" y="896"/>
                </a:cubicBezTo>
                <a:cubicBezTo>
                  <a:pt x="2009" y="897"/>
                  <a:pt x="2009" y="897"/>
                  <a:pt x="2009" y="897"/>
                </a:cubicBezTo>
                <a:cubicBezTo>
                  <a:pt x="2009" y="897"/>
                  <a:pt x="2009" y="897"/>
                  <a:pt x="2009" y="897"/>
                </a:cubicBezTo>
                <a:cubicBezTo>
                  <a:pt x="2009" y="901"/>
                  <a:pt x="2009" y="901"/>
                  <a:pt x="2009" y="901"/>
                </a:cubicBezTo>
                <a:cubicBezTo>
                  <a:pt x="2009" y="901"/>
                  <a:pt x="2009" y="901"/>
                  <a:pt x="2009" y="901"/>
                </a:cubicBezTo>
                <a:cubicBezTo>
                  <a:pt x="2010" y="902"/>
                  <a:pt x="2010" y="902"/>
                  <a:pt x="2010" y="902"/>
                </a:cubicBezTo>
                <a:cubicBezTo>
                  <a:pt x="2010" y="902"/>
                  <a:pt x="2010" y="902"/>
                  <a:pt x="2010" y="902"/>
                </a:cubicBezTo>
                <a:cubicBezTo>
                  <a:pt x="2010" y="902"/>
                  <a:pt x="2010" y="902"/>
                  <a:pt x="2009" y="902"/>
                </a:cubicBezTo>
                <a:cubicBezTo>
                  <a:pt x="2009" y="903"/>
                  <a:pt x="2009" y="903"/>
                  <a:pt x="2009" y="903"/>
                </a:cubicBezTo>
                <a:cubicBezTo>
                  <a:pt x="2009" y="903"/>
                  <a:pt x="2009" y="903"/>
                  <a:pt x="2009" y="903"/>
                </a:cubicBezTo>
                <a:cubicBezTo>
                  <a:pt x="2009" y="903"/>
                  <a:pt x="2009" y="903"/>
                  <a:pt x="2009" y="903"/>
                </a:cubicBezTo>
                <a:cubicBezTo>
                  <a:pt x="2009" y="903"/>
                  <a:pt x="2009" y="903"/>
                  <a:pt x="2009" y="903"/>
                </a:cubicBezTo>
                <a:cubicBezTo>
                  <a:pt x="2009" y="903"/>
                  <a:pt x="2009" y="904"/>
                  <a:pt x="2009" y="904"/>
                </a:cubicBezTo>
                <a:cubicBezTo>
                  <a:pt x="2010" y="908"/>
                  <a:pt x="2010" y="908"/>
                  <a:pt x="2010" y="908"/>
                </a:cubicBezTo>
                <a:cubicBezTo>
                  <a:pt x="2010" y="908"/>
                  <a:pt x="2010" y="908"/>
                  <a:pt x="2010" y="908"/>
                </a:cubicBezTo>
                <a:cubicBezTo>
                  <a:pt x="2010" y="908"/>
                  <a:pt x="2010" y="909"/>
                  <a:pt x="2010" y="909"/>
                </a:cubicBezTo>
                <a:cubicBezTo>
                  <a:pt x="2010" y="909"/>
                  <a:pt x="2010" y="909"/>
                  <a:pt x="2010" y="909"/>
                </a:cubicBezTo>
                <a:cubicBezTo>
                  <a:pt x="2010" y="909"/>
                  <a:pt x="2010" y="909"/>
                  <a:pt x="2010" y="909"/>
                </a:cubicBezTo>
                <a:cubicBezTo>
                  <a:pt x="2010" y="909"/>
                  <a:pt x="2010" y="909"/>
                  <a:pt x="2010" y="909"/>
                </a:cubicBezTo>
                <a:cubicBezTo>
                  <a:pt x="2010" y="909"/>
                  <a:pt x="2009" y="910"/>
                  <a:pt x="2009" y="910"/>
                </a:cubicBezTo>
                <a:cubicBezTo>
                  <a:pt x="2009" y="910"/>
                  <a:pt x="2009" y="910"/>
                  <a:pt x="2009" y="910"/>
                </a:cubicBezTo>
                <a:cubicBezTo>
                  <a:pt x="2009" y="910"/>
                  <a:pt x="2009" y="910"/>
                  <a:pt x="2009" y="910"/>
                </a:cubicBezTo>
                <a:cubicBezTo>
                  <a:pt x="2009" y="910"/>
                  <a:pt x="2009" y="910"/>
                  <a:pt x="2009" y="910"/>
                </a:cubicBezTo>
                <a:cubicBezTo>
                  <a:pt x="2010" y="915"/>
                  <a:pt x="2010" y="915"/>
                  <a:pt x="2010" y="915"/>
                </a:cubicBezTo>
                <a:cubicBezTo>
                  <a:pt x="2010" y="915"/>
                  <a:pt x="2010" y="915"/>
                  <a:pt x="2010" y="915"/>
                </a:cubicBezTo>
                <a:cubicBezTo>
                  <a:pt x="2010" y="915"/>
                  <a:pt x="2010" y="915"/>
                  <a:pt x="2010" y="916"/>
                </a:cubicBezTo>
                <a:cubicBezTo>
                  <a:pt x="2010" y="916"/>
                  <a:pt x="2010" y="916"/>
                  <a:pt x="2010" y="916"/>
                </a:cubicBezTo>
                <a:cubicBezTo>
                  <a:pt x="2010" y="916"/>
                  <a:pt x="2010" y="916"/>
                  <a:pt x="2010" y="916"/>
                </a:cubicBezTo>
                <a:cubicBezTo>
                  <a:pt x="2010" y="916"/>
                  <a:pt x="2010" y="916"/>
                  <a:pt x="2010" y="916"/>
                </a:cubicBezTo>
                <a:cubicBezTo>
                  <a:pt x="2010" y="916"/>
                  <a:pt x="2010" y="916"/>
                  <a:pt x="2010" y="916"/>
                </a:cubicBezTo>
                <a:cubicBezTo>
                  <a:pt x="2010" y="916"/>
                  <a:pt x="2010" y="917"/>
                  <a:pt x="2010" y="917"/>
                </a:cubicBezTo>
                <a:cubicBezTo>
                  <a:pt x="2010" y="917"/>
                  <a:pt x="2010" y="917"/>
                  <a:pt x="2010" y="917"/>
                </a:cubicBezTo>
                <a:cubicBezTo>
                  <a:pt x="2010" y="917"/>
                  <a:pt x="2010" y="917"/>
                  <a:pt x="2010" y="917"/>
                </a:cubicBezTo>
                <a:cubicBezTo>
                  <a:pt x="2010" y="922"/>
                  <a:pt x="2010" y="922"/>
                  <a:pt x="2010" y="922"/>
                </a:cubicBezTo>
                <a:cubicBezTo>
                  <a:pt x="2010" y="922"/>
                  <a:pt x="2010" y="922"/>
                  <a:pt x="2010" y="922"/>
                </a:cubicBezTo>
                <a:cubicBezTo>
                  <a:pt x="2010" y="922"/>
                  <a:pt x="2010" y="922"/>
                  <a:pt x="2011" y="922"/>
                </a:cubicBezTo>
                <a:cubicBezTo>
                  <a:pt x="2011" y="922"/>
                  <a:pt x="2011" y="922"/>
                  <a:pt x="2011" y="923"/>
                </a:cubicBezTo>
                <a:cubicBezTo>
                  <a:pt x="2010" y="923"/>
                  <a:pt x="2010" y="923"/>
                  <a:pt x="2010" y="923"/>
                </a:cubicBezTo>
                <a:cubicBezTo>
                  <a:pt x="2010" y="923"/>
                  <a:pt x="2010" y="923"/>
                  <a:pt x="2010" y="923"/>
                </a:cubicBezTo>
                <a:cubicBezTo>
                  <a:pt x="2010" y="923"/>
                  <a:pt x="2010" y="923"/>
                  <a:pt x="2010" y="923"/>
                </a:cubicBezTo>
                <a:cubicBezTo>
                  <a:pt x="2010" y="923"/>
                  <a:pt x="2010" y="923"/>
                  <a:pt x="2010" y="923"/>
                </a:cubicBezTo>
                <a:cubicBezTo>
                  <a:pt x="2010" y="923"/>
                  <a:pt x="2010" y="924"/>
                  <a:pt x="2010" y="924"/>
                </a:cubicBezTo>
                <a:cubicBezTo>
                  <a:pt x="2010" y="924"/>
                  <a:pt x="2010" y="924"/>
                  <a:pt x="2010" y="924"/>
                </a:cubicBezTo>
                <a:cubicBezTo>
                  <a:pt x="2011" y="928"/>
                  <a:pt x="2011" y="928"/>
                  <a:pt x="2011" y="928"/>
                </a:cubicBezTo>
                <a:cubicBezTo>
                  <a:pt x="2011" y="928"/>
                  <a:pt x="2011" y="928"/>
                  <a:pt x="2011" y="928"/>
                </a:cubicBezTo>
                <a:cubicBezTo>
                  <a:pt x="2011" y="929"/>
                  <a:pt x="2011" y="929"/>
                  <a:pt x="2011" y="929"/>
                </a:cubicBezTo>
                <a:cubicBezTo>
                  <a:pt x="2011" y="929"/>
                  <a:pt x="2011" y="929"/>
                  <a:pt x="2011" y="929"/>
                </a:cubicBezTo>
                <a:cubicBezTo>
                  <a:pt x="2011" y="929"/>
                  <a:pt x="2011" y="929"/>
                  <a:pt x="2011" y="929"/>
                </a:cubicBezTo>
                <a:cubicBezTo>
                  <a:pt x="2011" y="929"/>
                  <a:pt x="2011" y="929"/>
                  <a:pt x="2011" y="929"/>
                </a:cubicBezTo>
                <a:cubicBezTo>
                  <a:pt x="2011" y="930"/>
                  <a:pt x="2010" y="930"/>
                  <a:pt x="2010" y="930"/>
                </a:cubicBezTo>
                <a:cubicBezTo>
                  <a:pt x="2010" y="930"/>
                  <a:pt x="2010" y="930"/>
                  <a:pt x="2010" y="930"/>
                </a:cubicBezTo>
                <a:cubicBezTo>
                  <a:pt x="2010" y="930"/>
                  <a:pt x="2010" y="930"/>
                  <a:pt x="2010" y="930"/>
                </a:cubicBezTo>
                <a:cubicBezTo>
                  <a:pt x="2010" y="930"/>
                  <a:pt x="2010" y="930"/>
                  <a:pt x="2010" y="930"/>
                </a:cubicBezTo>
                <a:cubicBezTo>
                  <a:pt x="2010" y="931"/>
                  <a:pt x="2010" y="931"/>
                  <a:pt x="2010" y="931"/>
                </a:cubicBezTo>
                <a:cubicBezTo>
                  <a:pt x="2011" y="935"/>
                  <a:pt x="2011" y="935"/>
                  <a:pt x="2011" y="935"/>
                </a:cubicBezTo>
                <a:cubicBezTo>
                  <a:pt x="2011" y="935"/>
                  <a:pt x="2011" y="935"/>
                  <a:pt x="2011" y="935"/>
                </a:cubicBezTo>
                <a:cubicBezTo>
                  <a:pt x="2011" y="935"/>
                  <a:pt x="2011" y="936"/>
                  <a:pt x="2011" y="936"/>
                </a:cubicBezTo>
                <a:cubicBezTo>
                  <a:pt x="2011" y="936"/>
                  <a:pt x="2011" y="936"/>
                  <a:pt x="2011" y="936"/>
                </a:cubicBezTo>
                <a:cubicBezTo>
                  <a:pt x="2011" y="936"/>
                  <a:pt x="2011" y="936"/>
                  <a:pt x="2011" y="936"/>
                </a:cubicBezTo>
                <a:cubicBezTo>
                  <a:pt x="2011" y="936"/>
                  <a:pt x="2011" y="936"/>
                  <a:pt x="2011" y="936"/>
                </a:cubicBezTo>
                <a:cubicBezTo>
                  <a:pt x="2011" y="936"/>
                  <a:pt x="2011" y="936"/>
                  <a:pt x="2011" y="936"/>
                </a:cubicBezTo>
                <a:cubicBezTo>
                  <a:pt x="2011" y="937"/>
                  <a:pt x="2011" y="937"/>
                  <a:pt x="2011" y="937"/>
                </a:cubicBezTo>
                <a:cubicBezTo>
                  <a:pt x="2011" y="937"/>
                  <a:pt x="2011" y="937"/>
                  <a:pt x="2010" y="937"/>
                </a:cubicBezTo>
                <a:cubicBezTo>
                  <a:pt x="2010" y="937"/>
                  <a:pt x="2010" y="937"/>
                  <a:pt x="2010" y="937"/>
                </a:cubicBezTo>
                <a:cubicBezTo>
                  <a:pt x="2010" y="937"/>
                  <a:pt x="2010" y="937"/>
                  <a:pt x="2010" y="937"/>
                </a:cubicBezTo>
                <a:cubicBezTo>
                  <a:pt x="2011" y="942"/>
                  <a:pt x="2011" y="942"/>
                  <a:pt x="2011" y="942"/>
                </a:cubicBezTo>
                <a:cubicBezTo>
                  <a:pt x="2011" y="942"/>
                  <a:pt x="2011" y="942"/>
                  <a:pt x="2011" y="942"/>
                </a:cubicBezTo>
                <a:cubicBezTo>
                  <a:pt x="2011" y="942"/>
                  <a:pt x="2011" y="943"/>
                  <a:pt x="2012" y="943"/>
                </a:cubicBezTo>
                <a:cubicBezTo>
                  <a:pt x="2012" y="943"/>
                  <a:pt x="2012" y="943"/>
                  <a:pt x="2012" y="943"/>
                </a:cubicBezTo>
                <a:cubicBezTo>
                  <a:pt x="2011" y="943"/>
                  <a:pt x="2011" y="943"/>
                  <a:pt x="2011" y="943"/>
                </a:cubicBezTo>
                <a:cubicBezTo>
                  <a:pt x="2011" y="943"/>
                  <a:pt x="2011" y="943"/>
                  <a:pt x="2011" y="943"/>
                </a:cubicBezTo>
                <a:cubicBezTo>
                  <a:pt x="2011" y="943"/>
                  <a:pt x="2011" y="943"/>
                  <a:pt x="2011" y="943"/>
                </a:cubicBezTo>
                <a:cubicBezTo>
                  <a:pt x="2011" y="943"/>
                  <a:pt x="2011" y="943"/>
                  <a:pt x="2011" y="943"/>
                </a:cubicBezTo>
                <a:cubicBezTo>
                  <a:pt x="2011" y="944"/>
                  <a:pt x="2011" y="944"/>
                  <a:pt x="2011" y="944"/>
                </a:cubicBezTo>
                <a:cubicBezTo>
                  <a:pt x="2011" y="944"/>
                  <a:pt x="2011" y="944"/>
                  <a:pt x="2011" y="944"/>
                </a:cubicBezTo>
                <a:cubicBezTo>
                  <a:pt x="2011" y="944"/>
                  <a:pt x="2011" y="944"/>
                  <a:pt x="2011" y="944"/>
                </a:cubicBezTo>
                <a:cubicBezTo>
                  <a:pt x="2011" y="949"/>
                  <a:pt x="2011" y="949"/>
                  <a:pt x="2011" y="949"/>
                </a:cubicBezTo>
                <a:cubicBezTo>
                  <a:pt x="2011" y="949"/>
                  <a:pt x="2011" y="949"/>
                  <a:pt x="2011" y="949"/>
                </a:cubicBezTo>
                <a:cubicBezTo>
                  <a:pt x="2011" y="949"/>
                  <a:pt x="2012" y="949"/>
                  <a:pt x="2012" y="949"/>
                </a:cubicBezTo>
                <a:cubicBezTo>
                  <a:pt x="2012" y="950"/>
                  <a:pt x="2012" y="950"/>
                  <a:pt x="2012" y="950"/>
                </a:cubicBezTo>
                <a:cubicBezTo>
                  <a:pt x="2012" y="950"/>
                  <a:pt x="2012" y="950"/>
                  <a:pt x="2012" y="950"/>
                </a:cubicBezTo>
                <a:cubicBezTo>
                  <a:pt x="2012" y="950"/>
                  <a:pt x="2011" y="950"/>
                  <a:pt x="2011" y="950"/>
                </a:cubicBezTo>
                <a:cubicBezTo>
                  <a:pt x="2011" y="950"/>
                  <a:pt x="2011" y="950"/>
                  <a:pt x="2011" y="950"/>
                </a:cubicBezTo>
                <a:cubicBezTo>
                  <a:pt x="2011" y="950"/>
                  <a:pt x="2011" y="950"/>
                  <a:pt x="2011" y="950"/>
                </a:cubicBezTo>
                <a:cubicBezTo>
                  <a:pt x="2011" y="950"/>
                  <a:pt x="2011" y="950"/>
                  <a:pt x="2011" y="951"/>
                </a:cubicBezTo>
                <a:cubicBezTo>
                  <a:pt x="2011" y="951"/>
                  <a:pt x="2011" y="951"/>
                  <a:pt x="2011" y="951"/>
                </a:cubicBezTo>
                <a:cubicBezTo>
                  <a:pt x="2011" y="951"/>
                  <a:pt x="2011" y="951"/>
                  <a:pt x="2011" y="951"/>
                </a:cubicBezTo>
                <a:cubicBezTo>
                  <a:pt x="2012" y="955"/>
                  <a:pt x="2012" y="955"/>
                  <a:pt x="2012" y="955"/>
                </a:cubicBezTo>
                <a:cubicBezTo>
                  <a:pt x="2012" y="956"/>
                  <a:pt x="2012" y="956"/>
                  <a:pt x="2012" y="956"/>
                </a:cubicBezTo>
                <a:cubicBezTo>
                  <a:pt x="2012" y="956"/>
                  <a:pt x="2012" y="956"/>
                  <a:pt x="2012" y="956"/>
                </a:cubicBezTo>
                <a:cubicBezTo>
                  <a:pt x="2012" y="956"/>
                  <a:pt x="2012" y="956"/>
                  <a:pt x="2012" y="956"/>
                </a:cubicBezTo>
                <a:cubicBezTo>
                  <a:pt x="2012" y="956"/>
                  <a:pt x="2012" y="956"/>
                  <a:pt x="2012" y="956"/>
                </a:cubicBezTo>
                <a:cubicBezTo>
                  <a:pt x="2012" y="956"/>
                  <a:pt x="2012" y="956"/>
                  <a:pt x="2012" y="956"/>
                </a:cubicBezTo>
                <a:cubicBezTo>
                  <a:pt x="2012" y="957"/>
                  <a:pt x="2012" y="957"/>
                  <a:pt x="2012" y="957"/>
                </a:cubicBezTo>
                <a:cubicBezTo>
                  <a:pt x="2012" y="957"/>
                  <a:pt x="2012" y="957"/>
                  <a:pt x="2012" y="957"/>
                </a:cubicBezTo>
                <a:cubicBezTo>
                  <a:pt x="2011" y="957"/>
                  <a:pt x="2011" y="957"/>
                  <a:pt x="2011" y="957"/>
                </a:cubicBezTo>
                <a:cubicBezTo>
                  <a:pt x="2011" y="957"/>
                  <a:pt x="2011" y="957"/>
                  <a:pt x="2011" y="957"/>
                </a:cubicBezTo>
                <a:cubicBezTo>
                  <a:pt x="2011" y="957"/>
                  <a:pt x="2011" y="958"/>
                  <a:pt x="2011" y="958"/>
                </a:cubicBezTo>
                <a:cubicBezTo>
                  <a:pt x="2011" y="958"/>
                  <a:pt x="2011" y="958"/>
                  <a:pt x="2011" y="958"/>
                </a:cubicBezTo>
                <a:cubicBezTo>
                  <a:pt x="2012" y="962"/>
                  <a:pt x="2012" y="962"/>
                  <a:pt x="2012" y="962"/>
                </a:cubicBezTo>
                <a:cubicBezTo>
                  <a:pt x="2012" y="962"/>
                  <a:pt x="2012" y="962"/>
                  <a:pt x="2012" y="962"/>
                </a:cubicBezTo>
                <a:cubicBezTo>
                  <a:pt x="2012" y="963"/>
                  <a:pt x="2012" y="963"/>
                  <a:pt x="2012" y="963"/>
                </a:cubicBezTo>
                <a:cubicBezTo>
                  <a:pt x="2012" y="963"/>
                  <a:pt x="2012" y="963"/>
                  <a:pt x="2012" y="963"/>
                </a:cubicBezTo>
                <a:cubicBezTo>
                  <a:pt x="2012" y="963"/>
                  <a:pt x="2012" y="963"/>
                  <a:pt x="2012" y="963"/>
                </a:cubicBezTo>
                <a:cubicBezTo>
                  <a:pt x="2012" y="963"/>
                  <a:pt x="2012" y="963"/>
                  <a:pt x="2012" y="963"/>
                </a:cubicBezTo>
                <a:cubicBezTo>
                  <a:pt x="2012" y="964"/>
                  <a:pt x="2012" y="964"/>
                  <a:pt x="2012" y="964"/>
                </a:cubicBezTo>
                <a:cubicBezTo>
                  <a:pt x="2012" y="964"/>
                  <a:pt x="2012" y="964"/>
                  <a:pt x="2012" y="964"/>
                </a:cubicBezTo>
                <a:cubicBezTo>
                  <a:pt x="2012" y="964"/>
                  <a:pt x="2012" y="964"/>
                  <a:pt x="2012" y="964"/>
                </a:cubicBezTo>
                <a:cubicBezTo>
                  <a:pt x="2012" y="964"/>
                  <a:pt x="2012" y="964"/>
                  <a:pt x="2012" y="964"/>
                </a:cubicBezTo>
                <a:cubicBezTo>
                  <a:pt x="2012" y="965"/>
                  <a:pt x="2012" y="965"/>
                  <a:pt x="2012" y="965"/>
                </a:cubicBezTo>
                <a:cubicBezTo>
                  <a:pt x="2012" y="969"/>
                  <a:pt x="2012" y="969"/>
                  <a:pt x="2012" y="969"/>
                </a:cubicBezTo>
                <a:cubicBezTo>
                  <a:pt x="2012" y="969"/>
                  <a:pt x="2012" y="969"/>
                  <a:pt x="2012" y="969"/>
                </a:cubicBezTo>
                <a:cubicBezTo>
                  <a:pt x="2012" y="969"/>
                  <a:pt x="2012" y="970"/>
                  <a:pt x="2013" y="970"/>
                </a:cubicBezTo>
                <a:cubicBezTo>
                  <a:pt x="2013" y="970"/>
                  <a:pt x="2013" y="970"/>
                  <a:pt x="2013" y="970"/>
                </a:cubicBezTo>
                <a:cubicBezTo>
                  <a:pt x="2013" y="970"/>
                  <a:pt x="2013" y="970"/>
                  <a:pt x="2013" y="970"/>
                </a:cubicBezTo>
                <a:cubicBezTo>
                  <a:pt x="2013" y="970"/>
                  <a:pt x="2013" y="970"/>
                  <a:pt x="2012" y="970"/>
                </a:cubicBezTo>
                <a:cubicBezTo>
                  <a:pt x="2012" y="970"/>
                  <a:pt x="2012" y="970"/>
                  <a:pt x="2012" y="970"/>
                </a:cubicBezTo>
                <a:cubicBezTo>
                  <a:pt x="2012" y="970"/>
                  <a:pt x="2012" y="970"/>
                  <a:pt x="2012" y="971"/>
                </a:cubicBezTo>
                <a:cubicBezTo>
                  <a:pt x="2012" y="971"/>
                  <a:pt x="2012" y="971"/>
                  <a:pt x="2012" y="971"/>
                </a:cubicBezTo>
                <a:cubicBezTo>
                  <a:pt x="2012" y="971"/>
                  <a:pt x="2012" y="971"/>
                  <a:pt x="2012" y="971"/>
                </a:cubicBezTo>
                <a:cubicBezTo>
                  <a:pt x="2012" y="971"/>
                  <a:pt x="2012" y="971"/>
                  <a:pt x="2012" y="971"/>
                </a:cubicBezTo>
                <a:cubicBezTo>
                  <a:pt x="2012" y="971"/>
                  <a:pt x="2012" y="971"/>
                  <a:pt x="2012" y="971"/>
                </a:cubicBezTo>
                <a:cubicBezTo>
                  <a:pt x="2012" y="976"/>
                  <a:pt x="2012" y="976"/>
                  <a:pt x="2012" y="976"/>
                </a:cubicBezTo>
                <a:cubicBezTo>
                  <a:pt x="2013" y="976"/>
                  <a:pt x="2013" y="976"/>
                  <a:pt x="2013" y="976"/>
                </a:cubicBezTo>
                <a:cubicBezTo>
                  <a:pt x="2013" y="976"/>
                  <a:pt x="2013" y="977"/>
                  <a:pt x="2013" y="977"/>
                </a:cubicBezTo>
                <a:cubicBezTo>
                  <a:pt x="2013" y="977"/>
                  <a:pt x="2013" y="977"/>
                  <a:pt x="2013" y="977"/>
                </a:cubicBezTo>
                <a:cubicBezTo>
                  <a:pt x="2013" y="977"/>
                  <a:pt x="2013" y="977"/>
                  <a:pt x="2013" y="977"/>
                </a:cubicBezTo>
                <a:cubicBezTo>
                  <a:pt x="2013" y="977"/>
                  <a:pt x="2013" y="977"/>
                  <a:pt x="2013" y="977"/>
                </a:cubicBezTo>
                <a:cubicBezTo>
                  <a:pt x="2013" y="977"/>
                  <a:pt x="2013" y="977"/>
                  <a:pt x="2013" y="977"/>
                </a:cubicBezTo>
                <a:cubicBezTo>
                  <a:pt x="2012" y="977"/>
                  <a:pt x="2012" y="977"/>
                  <a:pt x="2012" y="977"/>
                </a:cubicBezTo>
                <a:cubicBezTo>
                  <a:pt x="2012" y="977"/>
                  <a:pt x="2012" y="978"/>
                  <a:pt x="2012" y="978"/>
                </a:cubicBezTo>
                <a:cubicBezTo>
                  <a:pt x="2012" y="978"/>
                  <a:pt x="2012" y="978"/>
                  <a:pt x="2012" y="978"/>
                </a:cubicBezTo>
                <a:cubicBezTo>
                  <a:pt x="2012" y="978"/>
                  <a:pt x="2012" y="978"/>
                  <a:pt x="2012" y="978"/>
                </a:cubicBezTo>
                <a:cubicBezTo>
                  <a:pt x="2012" y="978"/>
                  <a:pt x="2012" y="978"/>
                  <a:pt x="2012" y="978"/>
                </a:cubicBezTo>
                <a:cubicBezTo>
                  <a:pt x="2013" y="983"/>
                  <a:pt x="2013" y="983"/>
                  <a:pt x="2013" y="983"/>
                </a:cubicBezTo>
                <a:cubicBezTo>
                  <a:pt x="2013" y="983"/>
                  <a:pt x="2013" y="983"/>
                  <a:pt x="2013" y="983"/>
                </a:cubicBezTo>
                <a:cubicBezTo>
                  <a:pt x="2013" y="983"/>
                  <a:pt x="2013" y="983"/>
                  <a:pt x="2013" y="984"/>
                </a:cubicBezTo>
                <a:cubicBezTo>
                  <a:pt x="2013" y="984"/>
                  <a:pt x="2013" y="984"/>
                  <a:pt x="2013" y="984"/>
                </a:cubicBezTo>
                <a:cubicBezTo>
                  <a:pt x="2013" y="984"/>
                  <a:pt x="2013" y="984"/>
                  <a:pt x="2013" y="984"/>
                </a:cubicBezTo>
                <a:cubicBezTo>
                  <a:pt x="2013" y="984"/>
                  <a:pt x="2013" y="984"/>
                  <a:pt x="2013" y="984"/>
                </a:cubicBezTo>
                <a:cubicBezTo>
                  <a:pt x="2013" y="984"/>
                  <a:pt x="2013" y="984"/>
                  <a:pt x="2013" y="984"/>
                </a:cubicBezTo>
                <a:cubicBezTo>
                  <a:pt x="2013" y="984"/>
                  <a:pt x="2013" y="984"/>
                  <a:pt x="2013" y="984"/>
                </a:cubicBezTo>
                <a:cubicBezTo>
                  <a:pt x="2013" y="984"/>
                  <a:pt x="2013" y="984"/>
                  <a:pt x="2013" y="984"/>
                </a:cubicBezTo>
                <a:cubicBezTo>
                  <a:pt x="2013" y="985"/>
                  <a:pt x="2012" y="985"/>
                  <a:pt x="2012" y="985"/>
                </a:cubicBezTo>
                <a:cubicBezTo>
                  <a:pt x="2012" y="985"/>
                  <a:pt x="2012" y="985"/>
                  <a:pt x="2012" y="985"/>
                </a:cubicBezTo>
                <a:cubicBezTo>
                  <a:pt x="2012" y="985"/>
                  <a:pt x="2012" y="985"/>
                  <a:pt x="2012" y="985"/>
                </a:cubicBezTo>
                <a:cubicBezTo>
                  <a:pt x="2013" y="990"/>
                  <a:pt x="2013" y="990"/>
                  <a:pt x="2013" y="990"/>
                </a:cubicBezTo>
                <a:cubicBezTo>
                  <a:pt x="2013" y="990"/>
                  <a:pt x="2013" y="990"/>
                  <a:pt x="2013" y="990"/>
                </a:cubicBezTo>
                <a:cubicBezTo>
                  <a:pt x="2013" y="990"/>
                  <a:pt x="2013" y="990"/>
                  <a:pt x="2014" y="990"/>
                </a:cubicBezTo>
                <a:cubicBezTo>
                  <a:pt x="2014" y="990"/>
                  <a:pt x="2014" y="991"/>
                  <a:pt x="2014" y="991"/>
                </a:cubicBezTo>
                <a:cubicBezTo>
                  <a:pt x="2014" y="991"/>
                  <a:pt x="2014" y="991"/>
                  <a:pt x="2014" y="991"/>
                </a:cubicBezTo>
                <a:cubicBezTo>
                  <a:pt x="2013" y="991"/>
                  <a:pt x="2013" y="991"/>
                  <a:pt x="2013" y="991"/>
                </a:cubicBezTo>
                <a:cubicBezTo>
                  <a:pt x="2013" y="991"/>
                  <a:pt x="2013" y="991"/>
                  <a:pt x="2013" y="991"/>
                </a:cubicBezTo>
                <a:cubicBezTo>
                  <a:pt x="2013" y="991"/>
                  <a:pt x="2013" y="991"/>
                  <a:pt x="2013" y="991"/>
                </a:cubicBezTo>
                <a:cubicBezTo>
                  <a:pt x="2013" y="991"/>
                  <a:pt x="2013" y="991"/>
                  <a:pt x="2013" y="991"/>
                </a:cubicBezTo>
                <a:cubicBezTo>
                  <a:pt x="2013" y="991"/>
                  <a:pt x="2013" y="991"/>
                  <a:pt x="2013" y="992"/>
                </a:cubicBezTo>
                <a:cubicBezTo>
                  <a:pt x="2013" y="992"/>
                  <a:pt x="2013" y="992"/>
                  <a:pt x="2013" y="992"/>
                </a:cubicBezTo>
                <a:cubicBezTo>
                  <a:pt x="2013" y="992"/>
                  <a:pt x="2013" y="992"/>
                  <a:pt x="2013" y="992"/>
                </a:cubicBezTo>
                <a:cubicBezTo>
                  <a:pt x="2013" y="997"/>
                  <a:pt x="2013" y="997"/>
                  <a:pt x="2013" y="997"/>
                </a:cubicBezTo>
                <a:cubicBezTo>
                  <a:pt x="2013" y="997"/>
                  <a:pt x="2013" y="997"/>
                  <a:pt x="2013" y="997"/>
                </a:cubicBezTo>
                <a:cubicBezTo>
                  <a:pt x="2013" y="997"/>
                  <a:pt x="2014" y="997"/>
                  <a:pt x="2014" y="997"/>
                </a:cubicBezTo>
                <a:cubicBezTo>
                  <a:pt x="2014" y="997"/>
                  <a:pt x="2014" y="997"/>
                  <a:pt x="2014" y="997"/>
                </a:cubicBezTo>
                <a:cubicBezTo>
                  <a:pt x="2014" y="997"/>
                  <a:pt x="2014" y="997"/>
                  <a:pt x="2014" y="997"/>
                </a:cubicBezTo>
                <a:cubicBezTo>
                  <a:pt x="2014" y="997"/>
                  <a:pt x="2014" y="998"/>
                  <a:pt x="2014" y="998"/>
                </a:cubicBezTo>
                <a:cubicBezTo>
                  <a:pt x="2014" y="998"/>
                  <a:pt x="2013" y="998"/>
                  <a:pt x="2013" y="998"/>
                </a:cubicBezTo>
                <a:cubicBezTo>
                  <a:pt x="2013" y="998"/>
                  <a:pt x="2013" y="998"/>
                  <a:pt x="2013" y="998"/>
                </a:cubicBezTo>
                <a:cubicBezTo>
                  <a:pt x="2013" y="998"/>
                  <a:pt x="2013" y="998"/>
                  <a:pt x="2013" y="998"/>
                </a:cubicBezTo>
                <a:cubicBezTo>
                  <a:pt x="2013" y="998"/>
                  <a:pt x="2013" y="998"/>
                  <a:pt x="2013" y="998"/>
                </a:cubicBezTo>
                <a:cubicBezTo>
                  <a:pt x="2013" y="999"/>
                  <a:pt x="2013" y="999"/>
                  <a:pt x="2013" y="999"/>
                </a:cubicBezTo>
                <a:cubicBezTo>
                  <a:pt x="2013" y="999"/>
                  <a:pt x="2013" y="999"/>
                  <a:pt x="2013" y="999"/>
                </a:cubicBezTo>
                <a:cubicBezTo>
                  <a:pt x="2014" y="1003"/>
                  <a:pt x="2014" y="1003"/>
                  <a:pt x="2014" y="1003"/>
                </a:cubicBezTo>
                <a:cubicBezTo>
                  <a:pt x="2014" y="1003"/>
                  <a:pt x="2014" y="1003"/>
                  <a:pt x="2014" y="1003"/>
                </a:cubicBezTo>
                <a:cubicBezTo>
                  <a:pt x="2014" y="1004"/>
                  <a:pt x="2014" y="1004"/>
                  <a:pt x="2014" y="1004"/>
                </a:cubicBezTo>
                <a:cubicBezTo>
                  <a:pt x="2014" y="1004"/>
                  <a:pt x="2014" y="1004"/>
                  <a:pt x="2014" y="1004"/>
                </a:cubicBezTo>
                <a:cubicBezTo>
                  <a:pt x="2014" y="1004"/>
                  <a:pt x="2014" y="1004"/>
                  <a:pt x="2014" y="1004"/>
                </a:cubicBezTo>
                <a:cubicBezTo>
                  <a:pt x="2014" y="1004"/>
                  <a:pt x="2014" y="1004"/>
                  <a:pt x="2014" y="1004"/>
                </a:cubicBezTo>
                <a:cubicBezTo>
                  <a:pt x="2014" y="1004"/>
                  <a:pt x="2014" y="1004"/>
                  <a:pt x="2014" y="1004"/>
                </a:cubicBezTo>
                <a:cubicBezTo>
                  <a:pt x="2014" y="1005"/>
                  <a:pt x="2014" y="1005"/>
                  <a:pt x="2014" y="1005"/>
                </a:cubicBezTo>
                <a:cubicBezTo>
                  <a:pt x="2014" y="1005"/>
                  <a:pt x="2014" y="1005"/>
                  <a:pt x="2013" y="1005"/>
                </a:cubicBezTo>
                <a:cubicBezTo>
                  <a:pt x="2013" y="1005"/>
                  <a:pt x="2013" y="1005"/>
                  <a:pt x="2013" y="1005"/>
                </a:cubicBezTo>
                <a:cubicBezTo>
                  <a:pt x="2013" y="1005"/>
                  <a:pt x="2013" y="1005"/>
                  <a:pt x="2013" y="1005"/>
                </a:cubicBezTo>
                <a:cubicBezTo>
                  <a:pt x="2013" y="1005"/>
                  <a:pt x="2013" y="1005"/>
                  <a:pt x="2013" y="1006"/>
                </a:cubicBezTo>
                <a:cubicBezTo>
                  <a:pt x="2013" y="1006"/>
                  <a:pt x="2013" y="1006"/>
                  <a:pt x="2013" y="1006"/>
                </a:cubicBezTo>
                <a:cubicBezTo>
                  <a:pt x="2014" y="1010"/>
                  <a:pt x="2014" y="1010"/>
                  <a:pt x="2014" y="1010"/>
                </a:cubicBezTo>
                <a:cubicBezTo>
                  <a:pt x="2014" y="1010"/>
                  <a:pt x="2014" y="1010"/>
                  <a:pt x="2014" y="1010"/>
                </a:cubicBezTo>
                <a:cubicBezTo>
                  <a:pt x="2014" y="1011"/>
                  <a:pt x="2014" y="1011"/>
                  <a:pt x="2014" y="1011"/>
                </a:cubicBezTo>
                <a:cubicBezTo>
                  <a:pt x="2014" y="1011"/>
                  <a:pt x="2014" y="1011"/>
                  <a:pt x="2014" y="1011"/>
                </a:cubicBezTo>
                <a:cubicBezTo>
                  <a:pt x="2014" y="1011"/>
                  <a:pt x="2014" y="1011"/>
                  <a:pt x="2014" y="1011"/>
                </a:cubicBezTo>
                <a:cubicBezTo>
                  <a:pt x="2014" y="1011"/>
                  <a:pt x="2014" y="1011"/>
                  <a:pt x="2014" y="1011"/>
                </a:cubicBezTo>
                <a:cubicBezTo>
                  <a:pt x="2014" y="1011"/>
                  <a:pt x="2014" y="1011"/>
                  <a:pt x="2014" y="1011"/>
                </a:cubicBezTo>
                <a:cubicBezTo>
                  <a:pt x="2014" y="1011"/>
                  <a:pt x="2014" y="1011"/>
                  <a:pt x="2014" y="1012"/>
                </a:cubicBezTo>
                <a:cubicBezTo>
                  <a:pt x="2014" y="1012"/>
                  <a:pt x="2014" y="1012"/>
                  <a:pt x="2014" y="1012"/>
                </a:cubicBezTo>
                <a:cubicBezTo>
                  <a:pt x="2014" y="1012"/>
                  <a:pt x="2014" y="1012"/>
                  <a:pt x="2014" y="1012"/>
                </a:cubicBezTo>
                <a:cubicBezTo>
                  <a:pt x="2014" y="1012"/>
                  <a:pt x="2014" y="1012"/>
                  <a:pt x="2014" y="1012"/>
                </a:cubicBezTo>
                <a:cubicBezTo>
                  <a:pt x="2014" y="1012"/>
                  <a:pt x="2014" y="1012"/>
                  <a:pt x="2014" y="1013"/>
                </a:cubicBezTo>
                <a:cubicBezTo>
                  <a:pt x="2014" y="1013"/>
                  <a:pt x="2014" y="1013"/>
                  <a:pt x="2014" y="1013"/>
                </a:cubicBezTo>
                <a:cubicBezTo>
                  <a:pt x="2014" y="1017"/>
                  <a:pt x="2014" y="1017"/>
                  <a:pt x="2014" y="1017"/>
                </a:cubicBezTo>
                <a:cubicBezTo>
                  <a:pt x="2014" y="1017"/>
                  <a:pt x="2014" y="1017"/>
                  <a:pt x="2014" y="1017"/>
                </a:cubicBezTo>
                <a:cubicBezTo>
                  <a:pt x="2014" y="1018"/>
                  <a:pt x="2014" y="1018"/>
                  <a:pt x="2015" y="1018"/>
                </a:cubicBezTo>
                <a:cubicBezTo>
                  <a:pt x="2015" y="1018"/>
                  <a:pt x="2015" y="1018"/>
                  <a:pt x="2015" y="1018"/>
                </a:cubicBezTo>
                <a:cubicBezTo>
                  <a:pt x="2015" y="1018"/>
                  <a:pt x="2015" y="1018"/>
                  <a:pt x="2015" y="1018"/>
                </a:cubicBezTo>
                <a:cubicBezTo>
                  <a:pt x="2015" y="1018"/>
                  <a:pt x="2015" y="1018"/>
                  <a:pt x="2015" y="1018"/>
                </a:cubicBezTo>
                <a:cubicBezTo>
                  <a:pt x="2015" y="1018"/>
                  <a:pt x="2015" y="1018"/>
                  <a:pt x="2014" y="1018"/>
                </a:cubicBezTo>
                <a:cubicBezTo>
                  <a:pt x="2014" y="1018"/>
                  <a:pt x="2014" y="1018"/>
                  <a:pt x="2014" y="1018"/>
                </a:cubicBezTo>
                <a:cubicBezTo>
                  <a:pt x="2014" y="1019"/>
                  <a:pt x="2014" y="1019"/>
                  <a:pt x="2014" y="1019"/>
                </a:cubicBezTo>
                <a:cubicBezTo>
                  <a:pt x="2014" y="1019"/>
                  <a:pt x="2014" y="1019"/>
                  <a:pt x="2014" y="1019"/>
                </a:cubicBezTo>
                <a:cubicBezTo>
                  <a:pt x="2014" y="1019"/>
                  <a:pt x="2014" y="1019"/>
                  <a:pt x="2014" y="1019"/>
                </a:cubicBezTo>
                <a:cubicBezTo>
                  <a:pt x="2014" y="1019"/>
                  <a:pt x="2014" y="1019"/>
                  <a:pt x="2014" y="1019"/>
                </a:cubicBezTo>
                <a:cubicBezTo>
                  <a:pt x="2014" y="1019"/>
                  <a:pt x="2014" y="1020"/>
                  <a:pt x="2014" y="1020"/>
                </a:cubicBezTo>
                <a:cubicBezTo>
                  <a:pt x="2014" y="1024"/>
                  <a:pt x="2014" y="1024"/>
                  <a:pt x="2014" y="1024"/>
                </a:cubicBezTo>
                <a:cubicBezTo>
                  <a:pt x="2014" y="1024"/>
                  <a:pt x="2014" y="1024"/>
                  <a:pt x="2015" y="1024"/>
                </a:cubicBezTo>
                <a:cubicBezTo>
                  <a:pt x="2015" y="1024"/>
                  <a:pt x="2015" y="1025"/>
                  <a:pt x="2015" y="1025"/>
                </a:cubicBezTo>
                <a:cubicBezTo>
                  <a:pt x="2015" y="1025"/>
                  <a:pt x="2015" y="1025"/>
                  <a:pt x="2015" y="1025"/>
                </a:cubicBezTo>
                <a:cubicBezTo>
                  <a:pt x="2015" y="1025"/>
                  <a:pt x="2015" y="1025"/>
                  <a:pt x="2015" y="1025"/>
                </a:cubicBezTo>
                <a:cubicBezTo>
                  <a:pt x="2015" y="1025"/>
                  <a:pt x="2015" y="1025"/>
                  <a:pt x="2015" y="1025"/>
                </a:cubicBezTo>
                <a:cubicBezTo>
                  <a:pt x="2015" y="1025"/>
                  <a:pt x="2015" y="1025"/>
                  <a:pt x="2015" y="1025"/>
                </a:cubicBezTo>
                <a:cubicBezTo>
                  <a:pt x="2015" y="1025"/>
                  <a:pt x="2015" y="1025"/>
                  <a:pt x="2014" y="1025"/>
                </a:cubicBezTo>
                <a:cubicBezTo>
                  <a:pt x="2014" y="1025"/>
                  <a:pt x="2014" y="1025"/>
                  <a:pt x="2014" y="1026"/>
                </a:cubicBezTo>
                <a:cubicBezTo>
                  <a:pt x="2014" y="1026"/>
                  <a:pt x="2014" y="1026"/>
                  <a:pt x="2014" y="1026"/>
                </a:cubicBezTo>
                <a:cubicBezTo>
                  <a:pt x="2014" y="1026"/>
                  <a:pt x="2014" y="1026"/>
                  <a:pt x="2014" y="1026"/>
                </a:cubicBezTo>
                <a:cubicBezTo>
                  <a:pt x="2014" y="1026"/>
                  <a:pt x="2014" y="1026"/>
                  <a:pt x="2014" y="1026"/>
                </a:cubicBezTo>
                <a:cubicBezTo>
                  <a:pt x="2014" y="1026"/>
                  <a:pt x="2014" y="1026"/>
                  <a:pt x="2014" y="1027"/>
                </a:cubicBezTo>
                <a:cubicBezTo>
                  <a:pt x="2015" y="1031"/>
                  <a:pt x="2015" y="1031"/>
                  <a:pt x="2015" y="1031"/>
                </a:cubicBezTo>
                <a:cubicBezTo>
                  <a:pt x="2015" y="1031"/>
                  <a:pt x="2015" y="1031"/>
                  <a:pt x="2015" y="1031"/>
                </a:cubicBezTo>
                <a:cubicBezTo>
                  <a:pt x="2015" y="1031"/>
                  <a:pt x="2015" y="1032"/>
                  <a:pt x="2015" y="1032"/>
                </a:cubicBezTo>
                <a:cubicBezTo>
                  <a:pt x="2015" y="1032"/>
                  <a:pt x="2015" y="1032"/>
                  <a:pt x="2015" y="1032"/>
                </a:cubicBezTo>
                <a:cubicBezTo>
                  <a:pt x="2015" y="1032"/>
                  <a:pt x="2015" y="1032"/>
                  <a:pt x="2015" y="1032"/>
                </a:cubicBezTo>
                <a:cubicBezTo>
                  <a:pt x="2015" y="1032"/>
                  <a:pt x="2015" y="1032"/>
                  <a:pt x="2015" y="1032"/>
                </a:cubicBezTo>
                <a:cubicBezTo>
                  <a:pt x="2015" y="1032"/>
                  <a:pt x="2015" y="1032"/>
                  <a:pt x="2015" y="1032"/>
                </a:cubicBezTo>
                <a:cubicBezTo>
                  <a:pt x="2015" y="1032"/>
                  <a:pt x="2015" y="1032"/>
                  <a:pt x="2015" y="1032"/>
                </a:cubicBezTo>
                <a:cubicBezTo>
                  <a:pt x="2015" y="1032"/>
                  <a:pt x="2015" y="1032"/>
                  <a:pt x="2015" y="1032"/>
                </a:cubicBezTo>
                <a:cubicBezTo>
                  <a:pt x="2015" y="1033"/>
                  <a:pt x="2015" y="1033"/>
                  <a:pt x="2015" y="1033"/>
                </a:cubicBezTo>
                <a:cubicBezTo>
                  <a:pt x="2014" y="1033"/>
                  <a:pt x="2014" y="1033"/>
                  <a:pt x="2014" y="1033"/>
                </a:cubicBezTo>
                <a:cubicBezTo>
                  <a:pt x="2014" y="1033"/>
                  <a:pt x="2014" y="1033"/>
                  <a:pt x="2014" y="1033"/>
                </a:cubicBezTo>
                <a:cubicBezTo>
                  <a:pt x="2014" y="1033"/>
                  <a:pt x="2014" y="1033"/>
                  <a:pt x="2014" y="1033"/>
                </a:cubicBezTo>
                <a:cubicBezTo>
                  <a:pt x="2015" y="1038"/>
                  <a:pt x="2015" y="1038"/>
                  <a:pt x="2015" y="1038"/>
                </a:cubicBezTo>
                <a:cubicBezTo>
                  <a:pt x="2015" y="1038"/>
                  <a:pt x="2015" y="1038"/>
                  <a:pt x="2015" y="1038"/>
                </a:cubicBezTo>
                <a:cubicBezTo>
                  <a:pt x="2015" y="1038"/>
                  <a:pt x="2015" y="1038"/>
                  <a:pt x="2015" y="1039"/>
                </a:cubicBezTo>
                <a:cubicBezTo>
                  <a:pt x="2016" y="1039"/>
                  <a:pt x="2016" y="1039"/>
                  <a:pt x="2016" y="1039"/>
                </a:cubicBezTo>
                <a:cubicBezTo>
                  <a:pt x="2016" y="1039"/>
                  <a:pt x="2016" y="1039"/>
                  <a:pt x="2016" y="1039"/>
                </a:cubicBezTo>
                <a:cubicBezTo>
                  <a:pt x="2016" y="1039"/>
                  <a:pt x="2016" y="1039"/>
                  <a:pt x="2016" y="1039"/>
                </a:cubicBezTo>
                <a:cubicBezTo>
                  <a:pt x="2015" y="1039"/>
                  <a:pt x="2015" y="1039"/>
                  <a:pt x="2015" y="1039"/>
                </a:cubicBezTo>
                <a:cubicBezTo>
                  <a:pt x="2015" y="1039"/>
                  <a:pt x="2015" y="1039"/>
                  <a:pt x="2015" y="1039"/>
                </a:cubicBezTo>
                <a:cubicBezTo>
                  <a:pt x="2015" y="1039"/>
                  <a:pt x="2015" y="1039"/>
                  <a:pt x="2015" y="1039"/>
                </a:cubicBezTo>
                <a:cubicBezTo>
                  <a:pt x="2015" y="1040"/>
                  <a:pt x="2015" y="1040"/>
                  <a:pt x="2015" y="1040"/>
                </a:cubicBezTo>
                <a:cubicBezTo>
                  <a:pt x="2015" y="1040"/>
                  <a:pt x="2015" y="1040"/>
                  <a:pt x="2015" y="1040"/>
                </a:cubicBezTo>
                <a:cubicBezTo>
                  <a:pt x="2015" y="1040"/>
                  <a:pt x="2015" y="1040"/>
                  <a:pt x="2015" y="1040"/>
                </a:cubicBezTo>
                <a:cubicBezTo>
                  <a:pt x="2015" y="1040"/>
                  <a:pt x="2015" y="1040"/>
                  <a:pt x="2015" y="1040"/>
                </a:cubicBezTo>
                <a:cubicBezTo>
                  <a:pt x="2015" y="1045"/>
                  <a:pt x="2015" y="1045"/>
                  <a:pt x="2015" y="1045"/>
                </a:cubicBezTo>
                <a:cubicBezTo>
                  <a:pt x="2015" y="1045"/>
                  <a:pt x="2015" y="1045"/>
                  <a:pt x="2015" y="1045"/>
                </a:cubicBezTo>
                <a:cubicBezTo>
                  <a:pt x="2015" y="1045"/>
                  <a:pt x="2016" y="1045"/>
                  <a:pt x="2016" y="1046"/>
                </a:cubicBezTo>
                <a:cubicBezTo>
                  <a:pt x="2016" y="1046"/>
                  <a:pt x="2016" y="1046"/>
                  <a:pt x="2016" y="1046"/>
                </a:cubicBezTo>
                <a:cubicBezTo>
                  <a:pt x="2016" y="1046"/>
                  <a:pt x="2016" y="1046"/>
                  <a:pt x="2016" y="1046"/>
                </a:cubicBezTo>
                <a:cubicBezTo>
                  <a:pt x="2016" y="1046"/>
                  <a:pt x="2016" y="1046"/>
                  <a:pt x="2016" y="1046"/>
                </a:cubicBezTo>
                <a:cubicBezTo>
                  <a:pt x="2016" y="1046"/>
                  <a:pt x="2016" y="1046"/>
                  <a:pt x="2016" y="1046"/>
                </a:cubicBezTo>
                <a:cubicBezTo>
                  <a:pt x="2015" y="1046"/>
                  <a:pt x="2015" y="1046"/>
                  <a:pt x="2015" y="1046"/>
                </a:cubicBezTo>
                <a:cubicBezTo>
                  <a:pt x="2015" y="1046"/>
                  <a:pt x="2015" y="1046"/>
                  <a:pt x="2015" y="1046"/>
                </a:cubicBezTo>
                <a:cubicBezTo>
                  <a:pt x="2015" y="1046"/>
                  <a:pt x="2015" y="1047"/>
                  <a:pt x="2015" y="1047"/>
                </a:cubicBezTo>
                <a:cubicBezTo>
                  <a:pt x="2015" y="1047"/>
                  <a:pt x="2015" y="1047"/>
                  <a:pt x="2015" y="1047"/>
                </a:cubicBezTo>
                <a:cubicBezTo>
                  <a:pt x="2015" y="1047"/>
                  <a:pt x="2015" y="1047"/>
                  <a:pt x="2015" y="1047"/>
                </a:cubicBezTo>
                <a:cubicBezTo>
                  <a:pt x="2015" y="1047"/>
                  <a:pt x="2015" y="1047"/>
                  <a:pt x="2015" y="1047"/>
                </a:cubicBezTo>
                <a:cubicBezTo>
                  <a:pt x="2016" y="1052"/>
                  <a:pt x="2016" y="1052"/>
                  <a:pt x="2016" y="1052"/>
                </a:cubicBezTo>
                <a:cubicBezTo>
                  <a:pt x="2016" y="1052"/>
                  <a:pt x="2016" y="1052"/>
                  <a:pt x="2016" y="1052"/>
                </a:cubicBezTo>
                <a:cubicBezTo>
                  <a:pt x="2016" y="1052"/>
                  <a:pt x="2016" y="1052"/>
                  <a:pt x="2016" y="1053"/>
                </a:cubicBezTo>
                <a:cubicBezTo>
                  <a:pt x="2016" y="1053"/>
                  <a:pt x="2016" y="1053"/>
                  <a:pt x="2016" y="1053"/>
                </a:cubicBezTo>
                <a:cubicBezTo>
                  <a:pt x="2016" y="1053"/>
                  <a:pt x="2016" y="1053"/>
                  <a:pt x="2016" y="1053"/>
                </a:cubicBezTo>
                <a:cubicBezTo>
                  <a:pt x="2016" y="1053"/>
                  <a:pt x="2016" y="1053"/>
                  <a:pt x="2016" y="1053"/>
                </a:cubicBezTo>
                <a:cubicBezTo>
                  <a:pt x="2016" y="1053"/>
                  <a:pt x="2016" y="1053"/>
                  <a:pt x="2016" y="1053"/>
                </a:cubicBezTo>
                <a:cubicBezTo>
                  <a:pt x="2016" y="1053"/>
                  <a:pt x="2016" y="1053"/>
                  <a:pt x="2016" y="1053"/>
                </a:cubicBezTo>
                <a:cubicBezTo>
                  <a:pt x="2016" y="1053"/>
                  <a:pt x="2016" y="1053"/>
                  <a:pt x="2015" y="1053"/>
                </a:cubicBezTo>
                <a:cubicBezTo>
                  <a:pt x="2015" y="1053"/>
                  <a:pt x="2015" y="1053"/>
                  <a:pt x="2015" y="1054"/>
                </a:cubicBezTo>
                <a:cubicBezTo>
                  <a:pt x="2015" y="1054"/>
                  <a:pt x="2015" y="1054"/>
                  <a:pt x="2015" y="1054"/>
                </a:cubicBezTo>
                <a:cubicBezTo>
                  <a:pt x="2015" y="1054"/>
                  <a:pt x="2015" y="1054"/>
                  <a:pt x="2015" y="1054"/>
                </a:cubicBezTo>
                <a:cubicBezTo>
                  <a:pt x="2015" y="1054"/>
                  <a:pt x="2015" y="1054"/>
                  <a:pt x="2015" y="1054"/>
                </a:cubicBezTo>
                <a:cubicBezTo>
                  <a:pt x="2016" y="1059"/>
                  <a:pt x="2016" y="1059"/>
                  <a:pt x="2016" y="1059"/>
                </a:cubicBezTo>
                <a:cubicBezTo>
                  <a:pt x="2016" y="1059"/>
                  <a:pt x="2016" y="1059"/>
                  <a:pt x="2016" y="1059"/>
                </a:cubicBezTo>
                <a:cubicBezTo>
                  <a:pt x="2016" y="1059"/>
                  <a:pt x="2016" y="1059"/>
                  <a:pt x="2016" y="1060"/>
                </a:cubicBezTo>
                <a:cubicBezTo>
                  <a:pt x="2016" y="1060"/>
                  <a:pt x="2016" y="1060"/>
                  <a:pt x="2016" y="1060"/>
                </a:cubicBezTo>
                <a:cubicBezTo>
                  <a:pt x="2016" y="1060"/>
                  <a:pt x="2017" y="1060"/>
                  <a:pt x="2017" y="1060"/>
                </a:cubicBezTo>
                <a:cubicBezTo>
                  <a:pt x="2016" y="1060"/>
                  <a:pt x="2016" y="1060"/>
                  <a:pt x="2016" y="1060"/>
                </a:cubicBezTo>
                <a:cubicBezTo>
                  <a:pt x="2016" y="1060"/>
                  <a:pt x="2016" y="1060"/>
                  <a:pt x="2016" y="1060"/>
                </a:cubicBezTo>
                <a:cubicBezTo>
                  <a:pt x="2016" y="1060"/>
                  <a:pt x="2016" y="1060"/>
                  <a:pt x="2016" y="1060"/>
                </a:cubicBezTo>
                <a:cubicBezTo>
                  <a:pt x="2016" y="1060"/>
                  <a:pt x="2016" y="1060"/>
                  <a:pt x="2016" y="1060"/>
                </a:cubicBezTo>
                <a:cubicBezTo>
                  <a:pt x="2016" y="1060"/>
                  <a:pt x="2016" y="1060"/>
                  <a:pt x="2016" y="1061"/>
                </a:cubicBezTo>
                <a:cubicBezTo>
                  <a:pt x="2016" y="1061"/>
                  <a:pt x="2016" y="1061"/>
                  <a:pt x="2016" y="1061"/>
                </a:cubicBezTo>
                <a:cubicBezTo>
                  <a:pt x="2016" y="1061"/>
                  <a:pt x="2016" y="1061"/>
                  <a:pt x="2016" y="1061"/>
                </a:cubicBezTo>
                <a:cubicBezTo>
                  <a:pt x="2016" y="1061"/>
                  <a:pt x="2016" y="1061"/>
                  <a:pt x="2016" y="1061"/>
                </a:cubicBezTo>
                <a:cubicBezTo>
                  <a:pt x="2016" y="1066"/>
                  <a:pt x="2016" y="1066"/>
                  <a:pt x="2016" y="1066"/>
                </a:cubicBezTo>
                <a:cubicBezTo>
                  <a:pt x="2016" y="1066"/>
                  <a:pt x="2016" y="1066"/>
                  <a:pt x="2016" y="1066"/>
                </a:cubicBezTo>
                <a:cubicBezTo>
                  <a:pt x="2016" y="1066"/>
                  <a:pt x="2016" y="1066"/>
                  <a:pt x="2017" y="1067"/>
                </a:cubicBezTo>
                <a:cubicBezTo>
                  <a:pt x="2017" y="1067"/>
                  <a:pt x="2017" y="1067"/>
                  <a:pt x="2017" y="1067"/>
                </a:cubicBezTo>
                <a:cubicBezTo>
                  <a:pt x="2017" y="1067"/>
                  <a:pt x="2017" y="1067"/>
                  <a:pt x="2017" y="1067"/>
                </a:cubicBezTo>
                <a:cubicBezTo>
                  <a:pt x="2017" y="1067"/>
                  <a:pt x="2017" y="1067"/>
                  <a:pt x="2017" y="1067"/>
                </a:cubicBezTo>
                <a:cubicBezTo>
                  <a:pt x="2017" y="1067"/>
                  <a:pt x="2017" y="1067"/>
                  <a:pt x="2016" y="1067"/>
                </a:cubicBezTo>
                <a:cubicBezTo>
                  <a:pt x="2016" y="1067"/>
                  <a:pt x="2016" y="1067"/>
                  <a:pt x="2016" y="1067"/>
                </a:cubicBezTo>
                <a:cubicBezTo>
                  <a:pt x="2016" y="1067"/>
                  <a:pt x="2016" y="1067"/>
                  <a:pt x="2016" y="1067"/>
                </a:cubicBezTo>
                <a:cubicBezTo>
                  <a:pt x="2016" y="1067"/>
                  <a:pt x="2016" y="1067"/>
                  <a:pt x="2016" y="1068"/>
                </a:cubicBezTo>
                <a:cubicBezTo>
                  <a:pt x="2016" y="1068"/>
                  <a:pt x="2016" y="1068"/>
                  <a:pt x="2016" y="1068"/>
                </a:cubicBezTo>
                <a:cubicBezTo>
                  <a:pt x="2016" y="1068"/>
                  <a:pt x="2016" y="1068"/>
                  <a:pt x="2016" y="1068"/>
                </a:cubicBezTo>
                <a:cubicBezTo>
                  <a:pt x="2016" y="1068"/>
                  <a:pt x="2016" y="1068"/>
                  <a:pt x="2016" y="1068"/>
                </a:cubicBezTo>
                <a:cubicBezTo>
                  <a:pt x="2016" y="1073"/>
                  <a:pt x="2016" y="1073"/>
                  <a:pt x="2016" y="1073"/>
                </a:cubicBezTo>
                <a:cubicBezTo>
                  <a:pt x="2016" y="1073"/>
                  <a:pt x="2016" y="1073"/>
                  <a:pt x="2016" y="1073"/>
                </a:cubicBezTo>
                <a:cubicBezTo>
                  <a:pt x="2017" y="1073"/>
                  <a:pt x="2017" y="1073"/>
                  <a:pt x="2017" y="1074"/>
                </a:cubicBezTo>
                <a:cubicBezTo>
                  <a:pt x="2017" y="1074"/>
                  <a:pt x="2017" y="1074"/>
                  <a:pt x="2017" y="1074"/>
                </a:cubicBezTo>
                <a:cubicBezTo>
                  <a:pt x="2017" y="1074"/>
                  <a:pt x="2017" y="1074"/>
                  <a:pt x="2018" y="1074"/>
                </a:cubicBezTo>
                <a:cubicBezTo>
                  <a:pt x="2021" y="1074"/>
                  <a:pt x="2021" y="1074"/>
                  <a:pt x="2021" y="1074"/>
                </a:cubicBezTo>
                <a:cubicBezTo>
                  <a:pt x="2022" y="1080"/>
                  <a:pt x="2022" y="1080"/>
                  <a:pt x="2022" y="1080"/>
                </a:cubicBezTo>
                <a:cubicBezTo>
                  <a:pt x="2017" y="1085"/>
                  <a:pt x="2017" y="1085"/>
                  <a:pt x="2017" y="1085"/>
                </a:cubicBezTo>
                <a:cubicBezTo>
                  <a:pt x="2017" y="1085"/>
                  <a:pt x="2017" y="1085"/>
                  <a:pt x="2017" y="1085"/>
                </a:cubicBezTo>
                <a:cubicBezTo>
                  <a:pt x="2016" y="1085"/>
                  <a:pt x="2016" y="1086"/>
                  <a:pt x="2016" y="1086"/>
                </a:cubicBezTo>
                <a:cubicBezTo>
                  <a:pt x="2016" y="1086"/>
                  <a:pt x="2016" y="1086"/>
                  <a:pt x="2016" y="1086"/>
                </a:cubicBezTo>
                <a:cubicBezTo>
                  <a:pt x="2016" y="1086"/>
                  <a:pt x="2016" y="1086"/>
                  <a:pt x="2016" y="1086"/>
                </a:cubicBezTo>
                <a:cubicBezTo>
                  <a:pt x="2016" y="1089"/>
                  <a:pt x="2016" y="1089"/>
                  <a:pt x="2016" y="1089"/>
                </a:cubicBezTo>
                <a:cubicBezTo>
                  <a:pt x="2016" y="1089"/>
                  <a:pt x="2016" y="1089"/>
                  <a:pt x="2016" y="1089"/>
                </a:cubicBezTo>
                <a:cubicBezTo>
                  <a:pt x="2016" y="1089"/>
                  <a:pt x="2016" y="1089"/>
                  <a:pt x="2016" y="1089"/>
                </a:cubicBezTo>
                <a:cubicBezTo>
                  <a:pt x="2016" y="1090"/>
                  <a:pt x="2017" y="1090"/>
                  <a:pt x="2017" y="1090"/>
                </a:cubicBezTo>
                <a:cubicBezTo>
                  <a:pt x="2017" y="1090"/>
                  <a:pt x="2017" y="1090"/>
                  <a:pt x="2017" y="1090"/>
                </a:cubicBezTo>
                <a:cubicBezTo>
                  <a:pt x="2017" y="1091"/>
                  <a:pt x="2017" y="1091"/>
                  <a:pt x="2018" y="1091"/>
                </a:cubicBezTo>
                <a:cubicBezTo>
                  <a:pt x="2018" y="1091"/>
                  <a:pt x="2018" y="1091"/>
                  <a:pt x="2018" y="1091"/>
                </a:cubicBezTo>
                <a:cubicBezTo>
                  <a:pt x="2018" y="1091"/>
                  <a:pt x="2019" y="1091"/>
                  <a:pt x="2019" y="1090"/>
                </a:cubicBezTo>
                <a:cubicBezTo>
                  <a:pt x="2019" y="1090"/>
                  <a:pt x="2019" y="1090"/>
                  <a:pt x="2019" y="1090"/>
                </a:cubicBezTo>
                <a:cubicBezTo>
                  <a:pt x="2030" y="1079"/>
                  <a:pt x="2030" y="1079"/>
                  <a:pt x="2030" y="1079"/>
                </a:cubicBezTo>
                <a:cubicBezTo>
                  <a:pt x="2030" y="1079"/>
                  <a:pt x="2030" y="1079"/>
                  <a:pt x="2030" y="1079"/>
                </a:cubicBezTo>
                <a:cubicBezTo>
                  <a:pt x="2030" y="1079"/>
                  <a:pt x="2030" y="1079"/>
                  <a:pt x="2030" y="1078"/>
                </a:cubicBezTo>
                <a:cubicBezTo>
                  <a:pt x="2030" y="1078"/>
                  <a:pt x="2030" y="1078"/>
                  <a:pt x="2030" y="1078"/>
                </a:cubicBezTo>
                <a:cubicBezTo>
                  <a:pt x="2030" y="1078"/>
                  <a:pt x="2030" y="1078"/>
                  <a:pt x="2030" y="1078"/>
                </a:cubicBezTo>
                <a:cubicBezTo>
                  <a:pt x="2030" y="1075"/>
                  <a:pt x="2030" y="1075"/>
                  <a:pt x="2030" y="1075"/>
                </a:cubicBezTo>
                <a:cubicBezTo>
                  <a:pt x="2030" y="1074"/>
                  <a:pt x="2030" y="1074"/>
                  <a:pt x="2029" y="1074"/>
                </a:cubicBezTo>
                <a:cubicBezTo>
                  <a:pt x="2029" y="1074"/>
                  <a:pt x="2029" y="1074"/>
                  <a:pt x="2029" y="1074"/>
                </a:cubicBezTo>
                <a:cubicBezTo>
                  <a:pt x="2029" y="1074"/>
                  <a:pt x="2029" y="1074"/>
                  <a:pt x="2029" y="1074"/>
                </a:cubicBezTo>
                <a:cubicBezTo>
                  <a:pt x="2029" y="1074"/>
                  <a:pt x="2029" y="1073"/>
                  <a:pt x="2028" y="1073"/>
                </a:cubicBezTo>
                <a:cubicBezTo>
                  <a:pt x="2028" y="1073"/>
                  <a:pt x="2028" y="1073"/>
                  <a:pt x="2028" y="1073"/>
                </a:cubicBezTo>
                <a:cubicBezTo>
                  <a:pt x="2028" y="1073"/>
                  <a:pt x="2028" y="1073"/>
                  <a:pt x="2028" y="1073"/>
                </a:cubicBezTo>
                <a:cubicBezTo>
                  <a:pt x="2028" y="1073"/>
                  <a:pt x="2028" y="1074"/>
                  <a:pt x="2027" y="1074"/>
                </a:cubicBezTo>
                <a:cubicBezTo>
                  <a:pt x="2027" y="1074"/>
                  <a:pt x="2027" y="1074"/>
                  <a:pt x="2027" y="1074"/>
                </a:cubicBezTo>
                <a:cubicBezTo>
                  <a:pt x="2024" y="1077"/>
                  <a:pt x="2024" y="1077"/>
                  <a:pt x="2024" y="1077"/>
                </a:cubicBezTo>
                <a:cubicBezTo>
                  <a:pt x="2024" y="1075"/>
                  <a:pt x="2024" y="1075"/>
                  <a:pt x="2024" y="1075"/>
                </a:cubicBezTo>
                <a:cubicBezTo>
                  <a:pt x="2025" y="1075"/>
                  <a:pt x="2025" y="1075"/>
                  <a:pt x="2025" y="1075"/>
                </a:cubicBezTo>
                <a:cubicBezTo>
                  <a:pt x="2025" y="1075"/>
                  <a:pt x="2025" y="1075"/>
                  <a:pt x="2025" y="1075"/>
                </a:cubicBezTo>
                <a:cubicBezTo>
                  <a:pt x="2025" y="1075"/>
                  <a:pt x="2026" y="1075"/>
                  <a:pt x="2026" y="1074"/>
                </a:cubicBezTo>
                <a:cubicBezTo>
                  <a:pt x="2026" y="1074"/>
                  <a:pt x="2026" y="1074"/>
                  <a:pt x="2026" y="1074"/>
                </a:cubicBezTo>
                <a:cubicBezTo>
                  <a:pt x="2030" y="1070"/>
                  <a:pt x="2030" y="1070"/>
                  <a:pt x="2030" y="1070"/>
                </a:cubicBezTo>
                <a:cubicBezTo>
                  <a:pt x="2030" y="1070"/>
                  <a:pt x="2030" y="1070"/>
                  <a:pt x="2030" y="1070"/>
                </a:cubicBezTo>
                <a:cubicBezTo>
                  <a:pt x="2030" y="1070"/>
                  <a:pt x="2030" y="1070"/>
                  <a:pt x="2030" y="1070"/>
                </a:cubicBezTo>
                <a:cubicBezTo>
                  <a:pt x="2030" y="1070"/>
                  <a:pt x="2030" y="1070"/>
                  <a:pt x="2030" y="1069"/>
                </a:cubicBezTo>
                <a:cubicBezTo>
                  <a:pt x="2030" y="1069"/>
                  <a:pt x="2030" y="1069"/>
                  <a:pt x="2030" y="1069"/>
                </a:cubicBezTo>
                <a:cubicBezTo>
                  <a:pt x="2030" y="1069"/>
                  <a:pt x="2030" y="1069"/>
                  <a:pt x="2030" y="1068"/>
                </a:cubicBezTo>
                <a:close/>
                <a:moveTo>
                  <a:pt x="41" y="204"/>
                </a:moveTo>
                <a:cubicBezTo>
                  <a:pt x="43" y="204"/>
                  <a:pt x="43" y="204"/>
                  <a:pt x="43" y="204"/>
                </a:cubicBezTo>
                <a:cubicBezTo>
                  <a:pt x="42" y="209"/>
                  <a:pt x="42" y="209"/>
                  <a:pt x="42" y="209"/>
                </a:cubicBezTo>
                <a:cubicBezTo>
                  <a:pt x="41" y="209"/>
                  <a:pt x="41" y="209"/>
                  <a:pt x="41" y="209"/>
                </a:cubicBezTo>
                <a:cubicBezTo>
                  <a:pt x="39" y="207"/>
                  <a:pt x="39" y="207"/>
                  <a:pt x="39" y="207"/>
                </a:cubicBezTo>
                <a:lnTo>
                  <a:pt x="41" y="204"/>
                </a:lnTo>
                <a:close/>
                <a:moveTo>
                  <a:pt x="39" y="211"/>
                </a:moveTo>
                <a:cubicBezTo>
                  <a:pt x="40" y="211"/>
                  <a:pt x="40" y="211"/>
                  <a:pt x="40" y="211"/>
                </a:cubicBezTo>
                <a:cubicBezTo>
                  <a:pt x="42" y="212"/>
                  <a:pt x="42" y="212"/>
                  <a:pt x="42" y="212"/>
                </a:cubicBezTo>
                <a:cubicBezTo>
                  <a:pt x="41" y="216"/>
                  <a:pt x="41" y="216"/>
                  <a:pt x="41" y="216"/>
                </a:cubicBezTo>
                <a:cubicBezTo>
                  <a:pt x="40" y="216"/>
                  <a:pt x="40" y="216"/>
                  <a:pt x="40" y="216"/>
                </a:cubicBezTo>
                <a:cubicBezTo>
                  <a:pt x="38" y="214"/>
                  <a:pt x="38" y="214"/>
                  <a:pt x="38" y="214"/>
                </a:cubicBezTo>
                <a:lnTo>
                  <a:pt x="39" y="211"/>
                </a:lnTo>
                <a:close/>
                <a:moveTo>
                  <a:pt x="38" y="218"/>
                </a:moveTo>
                <a:cubicBezTo>
                  <a:pt x="39" y="218"/>
                  <a:pt x="39" y="218"/>
                  <a:pt x="39" y="218"/>
                </a:cubicBezTo>
                <a:cubicBezTo>
                  <a:pt x="40" y="219"/>
                  <a:pt x="40" y="219"/>
                  <a:pt x="40" y="219"/>
                </a:cubicBezTo>
                <a:cubicBezTo>
                  <a:pt x="39" y="223"/>
                  <a:pt x="39" y="223"/>
                  <a:pt x="39" y="223"/>
                </a:cubicBezTo>
                <a:cubicBezTo>
                  <a:pt x="39" y="223"/>
                  <a:pt x="39" y="223"/>
                  <a:pt x="39" y="223"/>
                </a:cubicBezTo>
                <a:cubicBezTo>
                  <a:pt x="36" y="221"/>
                  <a:pt x="36" y="221"/>
                  <a:pt x="36" y="221"/>
                </a:cubicBezTo>
                <a:lnTo>
                  <a:pt x="38" y="218"/>
                </a:lnTo>
                <a:close/>
                <a:moveTo>
                  <a:pt x="36" y="225"/>
                </a:moveTo>
                <a:cubicBezTo>
                  <a:pt x="38" y="225"/>
                  <a:pt x="38" y="225"/>
                  <a:pt x="38" y="225"/>
                </a:cubicBezTo>
                <a:cubicBezTo>
                  <a:pt x="39" y="226"/>
                  <a:pt x="39" y="226"/>
                  <a:pt x="39" y="226"/>
                </a:cubicBezTo>
                <a:cubicBezTo>
                  <a:pt x="38" y="230"/>
                  <a:pt x="38" y="230"/>
                  <a:pt x="38" y="230"/>
                </a:cubicBezTo>
                <a:cubicBezTo>
                  <a:pt x="37" y="230"/>
                  <a:pt x="37" y="230"/>
                  <a:pt x="37" y="230"/>
                </a:cubicBezTo>
                <a:cubicBezTo>
                  <a:pt x="35" y="228"/>
                  <a:pt x="35" y="228"/>
                  <a:pt x="35" y="228"/>
                </a:cubicBezTo>
                <a:lnTo>
                  <a:pt x="36" y="225"/>
                </a:lnTo>
                <a:close/>
                <a:moveTo>
                  <a:pt x="35" y="232"/>
                </a:moveTo>
                <a:cubicBezTo>
                  <a:pt x="36" y="232"/>
                  <a:pt x="36" y="232"/>
                  <a:pt x="36" y="232"/>
                </a:cubicBezTo>
                <a:cubicBezTo>
                  <a:pt x="37" y="233"/>
                  <a:pt x="37" y="233"/>
                  <a:pt x="37" y="233"/>
                </a:cubicBezTo>
                <a:cubicBezTo>
                  <a:pt x="37" y="237"/>
                  <a:pt x="37" y="237"/>
                  <a:pt x="37" y="237"/>
                </a:cubicBezTo>
                <a:cubicBezTo>
                  <a:pt x="36" y="237"/>
                  <a:pt x="36" y="237"/>
                  <a:pt x="36" y="237"/>
                </a:cubicBezTo>
                <a:cubicBezTo>
                  <a:pt x="34" y="235"/>
                  <a:pt x="34" y="235"/>
                  <a:pt x="34" y="235"/>
                </a:cubicBezTo>
                <a:lnTo>
                  <a:pt x="35" y="232"/>
                </a:lnTo>
                <a:close/>
                <a:moveTo>
                  <a:pt x="34" y="239"/>
                </a:moveTo>
                <a:cubicBezTo>
                  <a:pt x="35" y="239"/>
                  <a:pt x="35" y="239"/>
                  <a:pt x="35" y="239"/>
                </a:cubicBezTo>
                <a:cubicBezTo>
                  <a:pt x="36" y="240"/>
                  <a:pt x="36" y="240"/>
                  <a:pt x="36" y="240"/>
                </a:cubicBezTo>
                <a:cubicBezTo>
                  <a:pt x="35" y="244"/>
                  <a:pt x="35" y="244"/>
                  <a:pt x="35" y="244"/>
                </a:cubicBezTo>
                <a:cubicBezTo>
                  <a:pt x="34" y="244"/>
                  <a:pt x="34" y="244"/>
                  <a:pt x="34" y="244"/>
                </a:cubicBezTo>
                <a:cubicBezTo>
                  <a:pt x="32" y="242"/>
                  <a:pt x="32" y="242"/>
                  <a:pt x="32" y="242"/>
                </a:cubicBezTo>
                <a:lnTo>
                  <a:pt x="34" y="239"/>
                </a:lnTo>
                <a:close/>
                <a:moveTo>
                  <a:pt x="32" y="246"/>
                </a:moveTo>
                <a:cubicBezTo>
                  <a:pt x="34" y="246"/>
                  <a:pt x="34" y="246"/>
                  <a:pt x="34" y="246"/>
                </a:cubicBezTo>
                <a:cubicBezTo>
                  <a:pt x="35" y="247"/>
                  <a:pt x="35" y="247"/>
                  <a:pt x="35" y="247"/>
                </a:cubicBezTo>
                <a:cubicBezTo>
                  <a:pt x="34" y="251"/>
                  <a:pt x="34" y="251"/>
                  <a:pt x="34" y="251"/>
                </a:cubicBezTo>
                <a:cubicBezTo>
                  <a:pt x="33" y="251"/>
                  <a:pt x="33" y="251"/>
                  <a:pt x="33" y="251"/>
                </a:cubicBezTo>
                <a:cubicBezTo>
                  <a:pt x="31" y="249"/>
                  <a:pt x="31" y="249"/>
                  <a:pt x="31" y="249"/>
                </a:cubicBezTo>
                <a:lnTo>
                  <a:pt x="32" y="246"/>
                </a:lnTo>
                <a:close/>
                <a:moveTo>
                  <a:pt x="31" y="253"/>
                </a:moveTo>
                <a:cubicBezTo>
                  <a:pt x="32" y="254"/>
                  <a:pt x="32" y="254"/>
                  <a:pt x="32" y="254"/>
                </a:cubicBezTo>
                <a:cubicBezTo>
                  <a:pt x="33" y="254"/>
                  <a:pt x="33" y="254"/>
                  <a:pt x="33" y="254"/>
                </a:cubicBezTo>
                <a:cubicBezTo>
                  <a:pt x="32" y="258"/>
                  <a:pt x="32" y="258"/>
                  <a:pt x="32" y="258"/>
                </a:cubicBezTo>
                <a:cubicBezTo>
                  <a:pt x="32" y="258"/>
                  <a:pt x="32" y="258"/>
                  <a:pt x="32" y="258"/>
                </a:cubicBezTo>
                <a:cubicBezTo>
                  <a:pt x="29" y="256"/>
                  <a:pt x="29" y="256"/>
                  <a:pt x="29" y="256"/>
                </a:cubicBezTo>
                <a:lnTo>
                  <a:pt x="31" y="253"/>
                </a:lnTo>
                <a:close/>
                <a:moveTo>
                  <a:pt x="29" y="260"/>
                </a:moveTo>
                <a:cubicBezTo>
                  <a:pt x="31" y="261"/>
                  <a:pt x="31" y="261"/>
                  <a:pt x="31" y="261"/>
                </a:cubicBezTo>
                <a:cubicBezTo>
                  <a:pt x="32" y="261"/>
                  <a:pt x="32" y="261"/>
                  <a:pt x="32" y="261"/>
                </a:cubicBezTo>
                <a:cubicBezTo>
                  <a:pt x="31" y="265"/>
                  <a:pt x="31" y="265"/>
                  <a:pt x="31" y="265"/>
                </a:cubicBezTo>
                <a:cubicBezTo>
                  <a:pt x="30" y="265"/>
                  <a:pt x="30" y="265"/>
                  <a:pt x="30" y="265"/>
                </a:cubicBezTo>
                <a:cubicBezTo>
                  <a:pt x="28" y="264"/>
                  <a:pt x="28" y="264"/>
                  <a:pt x="28" y="264"/>
                </a:cubicBezTo>
                <a:lnTo>
                  <a:pt x="29" y="260"/>
                </a:lnTo>
                <a:close/>
                <a:moveTo>
                  <a:pt x="28" y="268"/>
                </a:moveTo>
                <a:cubicBezTo>
                  <a:pt x="29" y="268"/>
                  <a:pt x="29" y="268"/>
                  <a:pt x="29" y="268"/>
                </a:cubicBezTo>
                <a:cubicBezTo>
                  <a:pt x="30" y="268"/>
                  <a:pt x="30" y="268"/>
                  <a:pt x="30" y="268"/>
                </a:cubicBezTo>
                <a:cubicBezTo>
                  <a:pt x="30" y="272"/>
                  <a:pt x="30" y="272"/>
                  <a:pt x="30" y="272"/>
                </a:cubicBezTo>
                <a:cubicBezTo>
                  <a:pt x="29" y="272"/>
                  <a:pt x="29" y="272"/>
                  <a:pt x="29" y="272"/>
                </a:cubicBezTo>
                <a:cubicBezTo>
                  <a:pt x="26" y="271"/>
                  <a:pt x="26" y="271"/>
                  <a:pt x="26" y="271"/>
                </a:cubicBezTo>
                <a:lnTo>
                  <a:pt x="28" y="268"/>
                </a:lnTo>
                <a:close/>
                <a:moveTo>
                  <a:pt x="27" y="275"/>
                </a:moveTo>
                <a:cubicBezTo>
                  <a:pt x="28" y="275"/>
                  <a:pt x="28" y="275"/>
                  <a:pt x="28" y="275"/>
                </a:cubicBezTo>
                <a:cubicBezTo>
                  <a:pt x="29" y="275"/>
                  <a:pt x="29" y="275"/>
                  <a:pt x="29" y="275"/>
                </a:cubicBezTo>
                <a:cubicBezTo>
                  <a:pt x="28" y="279"/>
                  <a:pt x="28" y="279"/>
                  <a:pt x="28" y="279"/>
                </a:cubicBezTo>
                <a:cubicBezTo>
                  <a:pt x="28" y="279"/>
                  <a:pt x="28" y="279"/>
                  <a:pt x="28" y="279"/>
                </a:cubicBezTo>
                <a:cubicBezTo>
                  <a:pt x="25" y="278"/>
                  <a:pt x="25" y="278"/>
                  <a:pt x="25" y="278"/>
                </a:cubicBezTo>
                <a:lnTo>
                  <a:pt x="27" y="275"/>
                </a:lnTo>
                <a:close/>
                <a:moveTo>
                  <a:pt x="25" y="282"/>
                </a:moveTo>
                <a:cubicBezTo>
                  <a:pt x="27" y="282"/>
                  <a:pt x="27" y="282"/>
                  <a:pt x="27" y="282"/>
                </a:cubicBezTo>
                <a:cubicBezTo>
                  <a:pt x="27" y="283"/>
                  <a:pt x="27" y="283"/>
                  <a:pt x="27" y="283"/>
                </a:cubicBezTo>
                <a:cubicBezTo>
                  <a:pt x="27" y="287"/>
                  <a:pt x="27" y="287"/>
                  <a:pt x="27" y="287"/>
                </a:cubicBezTo>
                <a:cubicBezTo>
                  <a:pt x="26" y="286"/>
                  <a:pt x="26" y="286"/>
                  <a:pt x="26" y="286"/>
                </a:cubicBezTo>
                <a:cubicBezTo>
                  <a:pt x="24" y="285"/>
                  <a:pt x="24" y="285"/>
                  <a:pt x="24" y="285"/>
                </a:cubicBezTo>
                <a:lnTo>
                  <a:pt x="25" y="282"/>
                </a:lnTo>
                <a:close/>
                <a:moveTo>
                  <a:pt x="24" y="289"/>
                </a:moveTo>
                <a:cubicBezTo>
                  <a:pt x="25" y="289"/>
                  <a:pt x="25" y="289"/>
                  <a:pt x="25" y="289"/>
                </a:cubicBezTo>
                <a:cubicBezTo>
                  <a:pt x="26" y="290"/>
                  <a:pt x="26" y="290"/>
                  <a:pt x="26" y="290"/>
                </a:cubicBezTo>
                <a:cubicBezTo>
                  <a:pt x="25" y="294"/>
                  <a:pt x="25" y="294"/>
                  <a:pt x="25" y="294"/>
                </a:cubicBezTo>
                <a:cubicBezTo>
                  <a:pt x="25" y="294"/>
                  <a:pt x="25" y="294"/>
                  <a:pt x="25" y="294"/>
                </a:cubicBezTo>
                <a:cubicBezTo>
                  <a:pt x="22" y="292"/>
                  <a:pt x="22" y="292"/>
                  <a:pt x="22" y="292"/>
                </a:cubicBezTo>
                <a:lnTo>
                  <a:pt x="24" y="289"/>
                </a:lnTo>
                <a:close/>
                <a:moveTo>
                  <a:pt x="22" y="296"/>
                </a:moveTo>
                <a:cubicBezTo>
                  <a:pt x="24" y="296"/>
                  <a:pt x="24" y="296"/>
                  <a:pt x="24" y="296"/>
                </a:cubicBezTo>
                <a:cubicBezTo>
                  <a:pt x="25" y="297"/>
                  <a:pt x="25" y="297"/>
                  <a:pt x="25" y="297"/>
                </a:cubicBezTo>
                <a:cubicBezTo>
                  <a:pt x="24" y="301"/>
                  <a:pt x="24" y="301"/>
                  <a:pt x="24" y="301"/>
                </a:cubicBezTo>
                <a:cubicBezTo>
                  <a:pt x="23" y="301"/>
                  <a:pt x="23" y="301"/>
                  <a:pt x="23" y="301"/>
                </a:cubicBezTo>
                <a:cubicBezTo>
                  <a:pt x="21" y="299"/>
                  <a:pt x="21" y="299"/>
                  <a:pt x="21" y="299"/>
                </a:cubicBezTo>
                <a:lnTo>
                  <a:pt x="22" y="296"/>
                </a:lnTo>
                <a:close/>
                <a:moveTo>
                  <a:pt x="21" y="303"/>
                </a:moveTo>
                <a:cubicBezTo>
                  <a:pt x="22" y="303"/>
                  <a:pt x="22" y="303"/>
                  <a:pt x="22" y="303"/>
                </a:cubicBezTo>
                <a:cubicBezTo>
                  <a:pt x="23" y="304"/>
                  <a:pt x="23" y="304"/>
                  <a:pt x="23" y="304"/>
                </a:cubicBezTo>
                <a:cubicBezTo>
                  <a:pt x="22" y="308"/>
                  <a:pt x="22" y="308"/>
                  <a:pt x="22" y="308"/>
                </a:cubicBezTo>
                <a:cubicBezTo>
                  <a:pt x="22" y="308"/>
                  <a:pt x="22" y="308"/>
                  <a:pt x="22" y="308"/>
                </a:cubicBezTo>
                <a:cubicBezTo>
                  <a:pt x="19" y="306"/>
                  <a:pt x="19" y="306"/>
                  <a:pt x="19" y="306"/>
                </a:cubicBezTo>
                <a:lnTo>
                  <a:pt x="21" y="303"/>
                </a:lnTo>
                <a:close/>
                <a:moveTo>
                  <a:pt x="19" y="310"/>
                </a:moveTo>
                <a:cubicBezTo>
                  <a:pt x="21" y="311"/>
                  <a:pt x="21" y="311"/>
                  <a:pt x="21" y="311"/>
                </a:cubicBezTo>
                <a:cubicBezTo>
                  <a:pt x="22" y="311"/>
                  <a:pt x="22" y="311"/>
                  <a:pt x="22" y="311"/>
                </a:cubicBezTo>
                <a:cubicBezTo>
                  <a:pt x="21" y="315"/>
                  <a:pt x="21" y="315"/>
                  <a:pt x="21" y="315"/>
                </a:cubicBezTo>
                <a:cubicBezTo>
                  <a:pt x="21" y="315"/>
                  <a:pt x="21" y="315"/>
                  <a:pt x="21" y="315"/>
                </a:cubicBezTo>
                <a:cubicBezTo>
                  <a:pt x="18" y="313"/>
                  <a:pt x="18" y="313"/>
                  <a:pt x="18" y="313"/>
                </a:cubicBezTo>
                <a:lnTo>
                  <a:pt x="19" y="310"/>
                </a:lnTo>
                <a:close/>
                <a:moveTo>
                  <a:pt x="18" y="318"/>
                </a:moveTo>
                <a:cubicBezTo>
                  <a:pt x="20" y="318"/>
                  <a:pt x="20" y="318"/>
                  <a:pt x="20" y="318"/>
                </a:cubicBezTo>
                <a:cubicBezTo>
                  <a:pt x="20" y="318"/>
                  <a:pt x="20" y="318"/>
                  <a:pt x="20" y="318"/>
                </a:cubicBezTo>
                <a:cubicBezTo>
                  <a:pt x="20" y="322"/>
                  <a:pt x="20" y="322"/>
                  <a:pt x="20" y="322"/>
                </a:cubicBezTo>
                <a:cubicBezTo>
                  <a:pt x="19" y="322"/>
                  <a:pt x="19" y="322"/>
                  <a:pt x="19" y="322"/>
                </a:cubicBezTo>
                <a:cubicBezTo>
                  <a:pt x="16" y="321"/>
                  <a:pt x="16" y="321"/>
                  <a:pt x="16" y="321"/>
                </a:cubicBezTo>
                <a:lnTo>
                  <a:pt x="18" y="318"/>
                </a:lnTo>
                <a:close/>
                <a:moveTo>
                  <a:pt x="16" y="325"/>
                </a:moveTo>
                <a:cubicBezTo>
                  <a:pt x="18" y="325"/>
                  <a:pt x="18" y="325"/>
                  <a:pt x="18" y="325"/>
                </a:cubicBezTo>
                <a:cubicBezTo>
                  <a:pt x="19" y="326"/>
                  <a:pt x="19" y="326"/>
                  <a:pt x="19" y="326"/>
                </a:cubicBezTo>
                <a:cubicBezTo>
                  <a:pt x="18" y="330"/>
                  <a:pt x="18" y="330"/>
                  <a:pt x="18" y="330"/>
                </a:cubicBezTo>
                <a:cubicBezTo>
                  <a:pt x="18" y="330"/>
                  <a:pt x="18" y="330"/>
                  <a:pt x="18" y="330"/>
                </a:cubicBezTo>
                <a:cubicBezTo>
                  <a:pt x="15" y="328"/>
                  <a:pt x="15" y="328"/>
                  <a:pt x="15" y="328"/>
                </a:cubicBezTo>
                <a:lnTo>
                  <a:pt x="16" y="325"/>
                </a:lnTo>
                <a:close/>
                <a:moveTo>
                  <a:pt x="15" y="332"/>
                </a:moveTo>
                <a:cubicBezTo>
                  <a:pt x="17" y="332"/>
                  <a:pt x="17" y="332"/>
                  <a:pt x="17" y="332"/>
                </a:cubicBezTo>
                <a:cubicBezTo>
                  <a:pt x="17" y="333"/>
                  <a:pt x="17" y="333"/>
                  <a:pt x="17" y="333"/>
                </a:cubicBezTo>
                <a:cubicBezTo>
                  <a:pt x="17" y="337"/>
                  <a:pt x="17" y="337"/>
                  <a:pt x="17" y="337"/>
                </a:cubicBezTo>
                <a:cubicBezTo>
                  <a:pt x="16" y="337"/>
                  <a:pt x="16" y="337"/>
                  <a:pt x="16" y="337"/>
                </a:cubicBezTo>
                <a:cubicBezTo>
                  <a:pt x="14" y="335"/>
                  <a:pt x="14" y="335"/>
                  <a:pt x="14" y="335"/>
                </a:cubicBezTo>
                <a:lnTo>
                  <a:pt x="15" y="332"/>
                </a:lnTo>
                <a:close/>
                <a:moveTo>
                  <a:pt x="14" y="339"/>
                </a:moveTo>
                <a:cubicBezTo>
                  <a:pt x="15" y="340"/>
                  <a:pt x="15" y="340"/>
                  <a:pt x="15" y="340"/>
                </a:cubicBezTo>
                <a:cubicBezTo>
                  <a:pt x="16" y="340"/>
                  <a:pt x="16" y="340"/>
                  <a:pt x="16" y="340"/>
                </a:cubicBezTo>
                <a:cubicBezTo>
                  <a:pt x="15" y="344"/>
                  <a:pt x="15" y="344"/>
                  <a:pt x="15" y="344"/>
                </a:cubicBezTo>
                <a:cubicBezTo>
                  <a:pt x="15" y="344"/>
                  <a:pt x="15" y="344"/>
                  <a:pt x="15" y="344"/>
                </a:cubicBezTo>
                <a:cubicBezTo>
                  <a:pt x="12" y="342"/>
                  <a:pt x="12" y="342"/>
                  <a:pt x="12" y="342"/>
                </a:cubicBezTo>
                <a:lnTo>
                  <a:pt x="14" y="339"/>
                </a:lnTo>
                <a:close/>
                <a:moveTo>
                  <a:pt x="12" y="347"/>
                </a:moveTo>
                <a:cubicBezTo>
                  <a:pt x="14" y="347"/>
                  <a:pt x="14" y="347"/>
                  <a:pt x="14" y="347"/>
                </a:cubicBezTo>
                <a:cubicBezTo>
                  <a:pt x="15" y="347"/>
                  <a:pt x="15" y="347"/>
                  <a:pt x="15" y="347"/>
                </a:cubicBezTo>
                <a:cubicBezTo>
                  <a:pt x="14" y="351"/>
                  <a:pt x="14" y="351"/>
                  <a:pt x="14" y="351"/>
                </a:cubicBezTo>
                <a:cubicBezTo>
                  <a:pt x="14" y="351"/>
                  <a:pt x="14" y="351"/>
                  <a:pt x="14" y="351"/>
                </a:cubicBezTo>
                <a:cubicBezTo>
                  <a:pt x="11" y="350"/>
                  <a:pt x="11" y="350"/>
                  <a:pt x="11" y="350"/>
                </a:cubicBezTo>
                <a:lnTo>
                  <a:pt x="12" y="347"/>
                </a:lnTo>
                <a:close/>
                <a:moveTo>
                  <a:pt x="11" y="354"/>
                </a:moveTo>
                <a:cubicBezTo>
                  <a:pt x="13" y="354"/>
                  <a:pt x="13" y="354"/>
                  <a:pt x="13" y="354"/>
                </a:cubicBezTo>
                <a:cubicBezTo>
                  <a:pt x="13" y="354"/>
                  <a:pt x="13" y="354"/>
                  <a:pt x="13" y="354"/>
                </a:cubicBezTo>
                <a:cubicBezTo>
                  <a:pt x="12" y="359"/>
                  <a:pt x="12" y="359"/>
                  <a:pt x="12" y="359"/>
                </a:cubicBezTo>
                <a:cubicBezTo>
                  <a:pt x="12" y="359"/>
                  <a:pt x="12" y="359"/>
                  <a:pt x="12" y="359"/>
                </a:cubicBezTo>
                <a:cubicBezTo>
                  <a:pt x="9" y="357"/>
                  <a:pt x="9" y="357"/>
                  <a:pt x="9" y="357"/>
                </a:cubicBezTo>
                <a:lnTo>
                  <a:pt x="11" y="354"/>
                </a:lnTo>
                <a:close/>
                <a:moveTo>
                  <a:pt x="9" y="361"/>
                </a:moveTo>
                <a:cubicBezTo>
                  <a:pt x="11" y="361"/>
                  <a:pt x="11" y="361"/>
                  <a:pt x="11" y="361"/>
                </a:cubicBezTo>
                <a:cubicBezTo>
                  <a:pt x="12" y="362"/>
                  <a:pt x="12" y="362"/>
                  <a:pt x="12" y="362"/>
                </a:cubicBezTo>
                <a:cubicBezTo>
                  <a:pt x="11" y="366"/>
                  <a:pt x="11" y="366"/>
                  <a:pt x="11" y="366"/>
                </a:cubicBezTo>
                <a:cubicBezTo>
                  <a:pt x="11" y="366"/>
                  <a:pt x="11" y="366"/>
                  <a:pt x="11" y="366"/>
                </a:cubicBezTo>
                <a:cubicBezTo>
                  <a:pt x="8" y="364"/>
                  <a:pt x="8" y="364"/>
                  <a:pt x="8" y="364"/>
                </a:cubicBezTo>
                <a:lnTo>
                  <a:pt x="9" y="361"/>
                </a:lnTo>
                <a:close/>
                <a:moveTo>
                  <a:pt x="6" y="388"/>
                </a:moveTo>
                <a:cubicBezTo>
                  <a:pt x="3" y="386"/>
                  <a:pt x="3" y="386"/>
                  <a:pt x="3" y="386"/>
                </a:cubicBezTo>
                <a:cubicBezTo>
                  <a:pt x="5" y="383"/>
                  <a:pt x="5" y="383"/>
                  <a:pt x="5" y="383"/>
                </a:cubicBezTo>
                <a:cubicBezTo>
                  <a:pt x="7" y="383"/>
                  <a:pt x="7" y="383"/>
                  <a:pt x="7" y="383"/>
                </a:cubicBezTo>
                <a:cubicBezTo>
                  <a:pt x="7" y="383"/>
                  <a:pt x="7" y="383"/>
                  <a:pt x="7" y="383"/>
                </a:cubicBezTo>
                <a:lnTo>
                  <a:pt x="6" y="388"/>
                </a:lnTo>
                <a:close/>
                <a:moveTo>
                  <a:pt x="8" y="380"/>
                </a:moveTo>
                <a:cubicBezTo>
                  <a:pt x="8" y="380"/>
                  <a:pt x="8" y="380"/>
                  <a:pt x="8" y="380"/>
                </a:cubicBezTo>
                <a:cubicBezTo>
                  <a:pt x="5" y="379"/>
                  <a:pt x="5" y="379"/>
                  <a:pt x="5" y="379"/>
                </a:cubicBezTo>
                <a:cubicBezTo>
                  <a:pt x="6" y="376"/>
                  <a:pt x="6" y="376"/>
                  <a:pt x="6" y="376"/>
                </a:cubicBezTo>
                <a:cubicBezTo>
                  <a:pt x="8" y="376"/>
                  <a:pt x="8" y="376"/>
                  <a:pt x="8" y="376"/>
                </a:cubicBezTo>
                <a:cubicBezTo>
                  <a:pt x="9" y="376"/>
                  <a:pt x="9" y="376"/>
                  <a:pt x="9" y="376"/>
                </a:cubicBezTo>
                <a:lnTo>
                  <a:pt x="8" y="380"/>
                </a:lnTo>
                <a:close/>
                <a:moveTo>
                  <a:pt x="6" y="371"/>
                </a:moveTo>
                <a:cubicBezTo>
                  <a:pt x="8" y="368"/>
                  <a:pt x="8" y="368"/>
                  <a:pt x="8" y="368"/>
                </a:cubicBezTo>
                <a:cubicBezTo>
                  <a:pt x="10" y="369"/>
                  <a:pt x="10" y="369"/>
                  <a:pt x="10" y="369"/>
                </a:cubicBezTo>
                <a:cubicBezTo>
                  <a:pt x="10" y="369"/>
                  <a:pt x="10" y="369"/>
                  <a:pt x="10" y="369"/>
                </a:cubicBezTo>
                <a:cubicBezTo>
                  <a:pt x="9" y="373"/>
                  <a:pt x="9" y="373"/>
                  <a:pt x="9" y="373"/>
                </a:cubicBezTo>
                <a:cubicBezTo>
                  <a:pt x="9" y="373"/>
                  <a:pt x="9" y="373"/>
                  <a:pt x="9" y="373"/>
                </a:cubicBezTo>
                <a:lnTo>
                  <a:pt x="6" y="371"/>
                </a:lnTo>
                <a:close/>
                <a:moveTo>
                  <a:pt x="10" y="388"/>
                </a:moveTo>
                <a:cubicBezTo>
                  <a:pt x="10" y="388"/>
                  <a:pt x="10" y="388"/>
                  <a:pt x="10" y="388"/>
                </a:cubicBezTo>
                <a:cubicBezTo>
                  <a:pt x="10" y="388"/>
                  <a:pt x="10" y="388"/>
                  <a:pt x="10" y="388"/>
                </a:cubicBezTo>
                <a:cubicBezTo>
                  <a:pt x="10" y="388"/>
                  <a:pt x="10" y="388"/>
                  <a:pt x="10" y="388"/>
                </a:cubicBezTo>
                <a:cubicBezTo>
                  <a:pt x="10" y="388"/>
                  <a:pt x="10" y="388"/>
                  <a:pt x="10" y="388"/>
                </a:cubicBezTo>
                <a:cubicBezTo>
                  <a:pt x="10" y="388"/>
                  <a:pt x="10" y="388"/>
                  <a:pt x="10" y="388"/>
                </a:cubicBezTo>
                <a:cubicBezTo>
                  <a:pt x="10" y="388"/>
                  <a:pt x="9" y="388"/>
                  <a:pt x="9" y="388"/>
                </a:cubicBezTo>
                <a:cubicBezTo>
                  <a:pt x="9" y="388"/>
                  <a:pt x="9" y="388"/>
                  <a:pt x="9" y="388"/>
                </a:cubicBezTo>
                <a:cubicBezTo>
                  <a:pt x="10" y="385"/>
                  <a:pt x="10" y="385"/>
                  <a:pt x="10" y="385"/>
                </a:cubicBezTo>
                <a:cubicBezTo>
                  <a:pt x="10" y="385"/>
                  <a:pt x="10" y="385"/>
                  <a:pt x="10" y="385"/>
                </a:cubicBezTo>
                <a:cubicBezTo>
                  <a:pt x="12" y="384"/>
                  <a:pt x="12" y="384"/>
                  <a:pt x="12" y="384"/>
                </a:cubicBezTo>
                <a:cubicBezTo>
                  <a:pt x="13" y="387"/>
                  <a:pt x="13" y="387"/>
                  <a:pt x="13" y="387"/>
                </a:cubicBezTo>
                <a:lnTo>
                  <a:pt x="10" y="388"/>
                </a:lnTo>
                <a:close/>
                <a:moveTo>
                  <a:pt x="12" y="381"/>
                </a:moveTo>
                <a:cubicBezTo>
                  <a:pt x="11" y="381"/>
                  <a:pt x="11" y="381"/>
                  <a:pt x="11" y="381"/>
                </a:cubicBezTo>
                <a:cubicBezTo>
                  <a:pt x="11" y="377"/>
                  <a:pt x="11" y="377"/>
                  <a:pt x="11" y="377"/>
                </a:cubicBezTo>
                <a:cubicBezTo>
                  <a:pt x="12" y="377"/>
                  <a:pt x="12" y="377"/>
                  <a:pt x="12" y="377"/>
                </a:cubicBezTo>
                <a:cubicBezTo>
                  <a:pt x="13" y="377"/>
                  <a:pt x="13" y="377"/>
                  <a:pt x="13" y="377"/>
                </a:cubicBezTo>
                <a:cubicBezTo>
                  <a:pt x="15" y="380"/>
                  <a:pt x="15" y="380"/>
                  <a:pt x="15" y="380"/>
                </a:cubicBezTo>
                <a:lnTo>
                  <a:pt x="12" y="381"/>
                </a:lnTo>
                <a:close/>
                <a:moveTo>
                  <a:pt x="14" y="374"/>
                </a:moveTo>
                <a:cubicBezTo>
                  <a:pt x="12" y="374"/>
                  <a:pt x="12" y="374"/>
                  <a:pt x="12" y="374"/>
                </a:cubicBezTo>
                <a:cubicBezTo>
                  <a:pt x="13" y="370"/>
                  <a:pt x="13" y="370"/>
                  <a:pt x="13" y="370"/>
                </a:cubicBezTo>
                <a:cubicBezTo>
                  <a:pt x="13" y="370"/>
                  <a:pt x="13" y="370"/>
                  <a:pt x="13" y="370"/>
                </a:cubicBezTo>
                <a:cubicBezTo>
                  <a:pt x="15" y="370"/>
                  <a:pt x="15" y="370"/>
                  <a:pt x="15" y="370"/>
                </a:cubicBezTo>
                <a:cubicBezTo>
                  <a:pt x="16" y="373"/>
                  <a:pt x="16" y="373"/>
                  <a:pt x="16" y="373"/>
                </a:cubicBezTo>
                <a:lnTo>
                  <a:pt x="14" y="374"/>
                </a:lnTo>
                <a:close/>
                <a:moveTo>
                  <a:pt x="15" y="366"/>
                </a:moveTo>
                <a:cubicBezTo>
                  <a:pt x="14" y="366"/>
                  <a:pt x="14" y="366"/>
                  <a:pt x="14" y="366"/>
                </a:cubicBezTo>
                <a:cubicBezTo>
                  <a:pt x="14" y="363"/>
                  <a:pt x="14" y="363"/>
                  <a:pt x="14" y="363"/>
                </a:cubicBezTo>
                <a:cubicBezTo>
                  <a:pt x="14" y="363"/>
                  <a:pt x="15" y="363"/>
                  <a:pt x="15" y="363"/>
                </a:cubicBezTo>
                <a:cubicBezTo>
                  <a:pt x="16" y="362"/>
                  <a:pt x="16" y="362"/>
                  <a:pt x="16" y="362"/>
                </a:cubicBezTo>
                <a:cubicBezTo>
                  <a:pt x="18" y="365"/>
                  <a:pt x="18" y="365"/>
                  <a:pt x="18" y="365"/>
                </a:cubicBezTo>
                <a:lnTo>
                  <a:pt x="15" y="366"/>
                </a:lnTo>
                <a:close/>
                <a:moveTo>
                  <a:pt x="17" y="359"/>
                </a:moveTo>
                <a:cubicBezTo>
                  <a:pt x="15" y="359"/>
                  <a:pt x="15" y="359"/>
                  <a:pt x="15" y="359"/>
                </a:cubicBezTo>
                <a:cubicBezTo>
                  <a:pt x="16" y="356"/>
                  <a:pt x="16" y="356"/>
                  <a:pt x="16" y="356"/>
                </a:cubicBezTo>
                <a:cubicBezTo>
                  <a:pt x="16" y="356"/>
                  <a:pt x="16" y="356"/>
                  <a:pt x="16" y="356"/>
                </a:cubicBezTo>
                <a:cubicBezTo>
                  <a:pt x="18" y="355"/>
                  <a:pt x="18" y="355"/>
                  <a:pt x="18" y="355"/>
                </a:cubicBezTo>
                <a:cubicBezTo>
                  <a:pt x="19" y="358"/>
                  <a:pt x="19" y="358"/>
                  <a:pt x="19" y="358"/>
                </a:cubicBezTo>
                <a:lnTo>
                  <a:pt x="17" y="359"/>
                </a:lnTo>
                <a:close/>
                <a:moveTo>
                  <a:pt x="18" y="352"/>
                </a:moveTo>
                <a:cubicBezTo>
                  <a:pt x="17" y="352"/>
                  <a:pt x="17" y="352"/>
                  <a:pt x="17" y="352"/>
                </a:cubicBezTo>
                <a:cubicBezTo>
                  <a:pt x="17" y="348"/>
                  <a:pt x="17" y="348"/>
                  <a:pt x="17" y="348"/>
                </a:cubicBezTo>
                <a:cubicBezTo>
                  <a:pt x="17" y="348"/>
                  <a:pt x="17" y="348"/>
                  <a:pt x="18" y="348"/>
                </a:cubicBezTo>
                <a:cubicBezTo>
                  <a:pt x="19" y="348"/>
                  <a:pt x="19" y="348"/>
                  <a:pt x="19" y="348"/>
                </a:cubicBezTo>
                <a:cubicBezTo>
                  <a:pt x="20" y="351"/>
                  <a:pt x="20" y="351"/>
                  <a:pt x="20" y="351"/>
                </a:cubicBezTo>
                <a:lnTo>
                  <a:pt x="18" y="352"/>
                </a:lnTo>
                <a:close/>
                <a:moveTo>
                  <a:pt x="20" y="345"/>
                </a:moveTo>
                <a:cubicBezTo>
                  <a:pt x="18" y="344"/>
                  <a:pt x="18" y="344"/>
                  <a:pt x="18" y="344"/>
                </a:cubicBezTo>
                <a:cubicBezTo>
                  <a:pt x="19" y="341"/>
                  <a:pt x="19" y="341"/>
                  <a:pt x="19" y="341"/>
                </a:cubicBezTo>
                <a:cubicBezTo>
                  <a:pt x="19" y="341"/>
                  <a:pt x="19" y="341"/>
                  <a:pt x="19" y="341"/>
                </a:cubicBezTo>
                <a:cubicBezTo>
                  <a:pt x="20" y="341"/>
                  <a:pt x="20" y="341"/>
                  <a:pt x="20" y="341"/>
                </a:cubicBezTo>
                <a:cubicBezTo>
                  <a:pt x="22" y="344"/>
                  <a:pt x="22" y="344"/>
                  <a:pt x="22" y="344"/>
                </a:cubicBezTo>
                <a:lnTo>
                  <a:pt x="20" y="345"/>
                </a:lnTo>
                <a:close/>
                <a:moveTo>
                  <a:pt x="21" y="337"/>
                </a:moveTo>
                <a:cubicBezTo>
                  <a:pt x="19" y="337"/>
                  <a:pt x="19" y="337"/>
                  <a:pt x="19" y="337"/>
                </a:cubicBezTo>
                <a:cubicBezTo>
                  <a:pt x="20" y="334"/>
                  <a:pt x="20" y="334"/>
                  <a:pt x="20" y="334"/>
                </a:cubicBezTo>
                <a:cubicBezTo>
                  <a:pt x="20" y="334"/>
                  <a:pt x="20" y="334"/>
                  <a:pt x="20" y="334"/>
                </a:cubicBezTo>
                <a:cubicBezTo>
                  <a:pt x="22" y="333"/>
                  <a:pt x="22" y="333"/>
                  <a:pt x="22" y="333"/>
                </a:cubicBezTo>
                <a:cubicBezTo>
                  <a:pt x="23" y="337"/>
                  <a:pt x="23" y="337"/>
                  <a:pt x="23" y="337"/>
                </a:cubicBezTo>
                <a:lnTo>
                  <a:pt x="21" y="337"/>
                </a:lnTo>
                <a:close/>
                <a:moveTo>
                  <a:pt x="22" y="330"/>
                </a:moveTo>
                <a:cubicBezTo>
                  <a:pt x="21" y="330"/>
                  <a:pt x="21" y="330"/>
                  <a:pt x="21" y="330"/>
                </a:cubicBezTo>
                <a:cubicBezTo>
                  <a:pt x="22" y="327"/>
                  <a:pt x="22" y="327"/>
                  <a:pt x="22" y="327"/>
                </a:cubicBezTo>
                <a:cubicBezTo>
                  <a:pt x="22" y="327"/>
                  <a:pt x="22" y="327"/>
                  <a:pt x="22" y="327"/>
                </a:cubicBezTo>
                <a:cubicBezTo>
                  <a:pt x="23" y="326"/>
                  <a:pt x="23" y="326"/>
                  <a:pt x="23" y="326"/>
                </a:cubicBezTo>
                <a:cubicBezTo>
                  <a:pt x="25" y="329"/>
                  <a:pt x="25" y="329"/>
                  <a:pt x="25" y="329"/>
                </a:cubicBezTo>
                <a:lnTo>
                  <a:pt x="22" y="330"/>
                </a:lnTo>
                <a:close/>
                <a:moveTo>
                  <a:pt x="24" y="323"/>
                </a:moveTo>
                <a:cubicBezTo>
                  <a:pt x="22" y="323"/>
                  <a:pt x="22" y="323"/>
                  <a:pt x="22" y="323"/>
                </a:cubicBezTo>
                <a:cubicBezTo>
                  <a:pt x="23" y="320"/>
                  <a:pt x="23" y="320"/>
                  <a:pt x="23" y="320"/>
                </a:cubicBezTo>
                <a:cubicBezTo>
                  <a:pt x="23" y="320"/>
                  <a:pt x="23" y="320"/>
                  <a:pt x="23" y="320"/>
                </a:cubicBezTo>
                <a:cubicBezTo>
                  <a:pt x="25" y="319"/>
                  <a:pt x="25" y="319"/>
                  <a:pt x="25" y="319"/>
                </a:cubicBezTo>
                <a:cubicBezTo>
                  <a:pt x="26" y="322"/>
                  <a:pt x="26" y="322"/>
                  <a:pt x="26" y="322"/>
                </a:cubicBezTo>
                <a:lnTo>
                  <a:pt x="24" y="323"/>
                </a:lnTo>
                <a:close/>
                <a:moveTo>
                  <a:pt x="25" y="316"/>
                </a:moveTo>
                <a:cubicBezTo>
                  <a:pt x="24" y="316"/>
                  <a:pt x="24" y="316"/>
                  <a:pt x="24" y="316"/>
                </a:cubicBezTo>
                <a:cubicBezTo>
                  <a:pt x="24" y="312"/>
                  <a:pt x="24" y="312"/>
                  <a:pt x="24" y="312"/>
                </a:cubicBezTo>
                <a:cubicBezTo>
                  <a:pt x="25" y="312"/>
                  <a:pt x="25" y="312"/>
                  <a:pt x="25" y="312"/>
                </a:cubicBezTo>
                <a:cubicBezTo>
                  <a:pt x="26" y="312"/>
                  <a:pt x="26" y="312"/>
                  <a:pt x="26" y="312"/>
                </a:cubicBezTo>
                <a:cubicBezTo>
                  <a:pt x="28" y="315"/>
                  <a:pt x="28" y="315"/>
                  <a:pt x="28" y="315"/>
                </a:cubicBezTo>
                <a:lnTo>
                  <a:pt x="25" y="316"/>
                </a:lnTo>
                <a:close/>
                <a:moveTo>
                  <a:pt x="27" y="309"/>
                </a:moveTo>
                <a:cubicBezTo>
                  <a:pt x="25" y="308"/>
                  <a:pt x="25" y="308"/>
                  <a:pt x="25" y="308"/>
                </a:cubicBezTo>
                <a:cubicBezTo>
                  <a:pt x="26" y="305"/>
                  <a:pt x="26" y="305"/>
                  <a:pt x="26" y="305"/>
                </a:cubicBezTo>
                <a:cubicBezTo>
                  <a:pt x="26" y="305"/>
                  <a:pt x="26" y="305"/>
                  <a:pt x="26" y="305"/>
                </a:cubicBezTo>
                <a:cubicBezTo>
                  <a:pt x="28" y="305"/>
                  <a:pt x="28" y="305"/>
                  <a:pt x="28" y="305"/>
                </a:cubicBezTo>
                <a:cubicBezTo>
                  <a:pt x="29" y="308"/>
                  <a:pt x="29" y="308"/>
                  <a:pt x="29" y="308"/>
                </a:cubicBezTo>
                <a:lnTo>
                  <a:pt x="27" y="309"/>
                </a:lnTo>
                <a:close/>
                <a:moveTo>
                  <a:pt x="28" y="301"/>
                </a:moveTo>
                <a:cubicBezTo>
                  <a:pt x="27" y="301"/>
                  <a:pt x="27" y="301"/>
                  <a:pt x="27" y="301"/>
                </a:cubicBezTo>
                <a:cubicBezTo>
                  <a:pt x="27" y="298"/>
                  <a:pt x="27" y="298"/>
                  <a:pt x="27" y="298"/>
                </a:cubicBezTo>
                <a:cubicBezTo>
                  <a:pt x="27" y="298"/>
                  <a:pt x="28" y="298"/>
                  <a:pt x="28" y="298"/>
                </a:cubicBezTo>
                <a:cubicBezTo>
                  <a:pt x="29" y="298"/>
                  <a:pt x="29" y="298"/>
                  <a:pt x="29" y="298"/>
                </a:cubicBezTo>
                <a:cubicBezTo>
                  <a:pt x="31" y="301"/>
                  <a:pt x="31" y="301"/>
                  <a:pt x="31" y="301"/>
                </a:cubicBezTo>
                <a:lnTo>
                  <a:pt x="28" y="301"/>
                </a:lnTo>
                <a:close/>
                <a:moveTo>
                  <a:pt x="30" y="294"/>
                </a:moveTo>
                <a:cubicBezTo>
                  <a:pt x="28" y="294"/>
                  <a:pt x="28" y="294"/>
                  <a:pt x="28" y="294"/>
                </a:cubicBezTo>
                <a:cubicBezTo>
                  <a:pt x="29" y="291"/>
                  <a:pt x="29" y="291"/>
                  <a:pt x="29" y="291"/>
                </a:cubicBezTo>
                <a:cubicBezTo>
                  <a:pt x="29" y="291"/>
                  <a:pt x="29" y="291"/>
                  <a:pt x="29" y="291"/>
                </a:cubicBezTo>
                <a:cubicBezTo>
                  <a:pt x="31" y="290"/>
                  <a:pt x="31" y="290"/>
                  <a:pt x="31" y="290"/>
                </a:cubicBezTo>
                <a:cubicBezTo>
                  <a:pt x="32" y="293"/>
                  <a:pt x="32" y="293"/>
                  <a:pt x="32" y="293"/>
                </a:cubicBezTo>
                <a:lnTo>
                  <a:pt x="30" y="294"/>
                </a:lnTo>
                <a:close/>
                <a:moveTo>
                  <a:pt x="31" y="287"/>
                </a:moveTo>
                <a:cubicBezTo>
                  <a:pt x="30" y="287"/>
                  <a:pt x="30" y="287"/>
                  <a:pt x="30" y="287"/>
                </a:cubicBezTo>
                <a:cubicBezTo>
                  <a:pt x="30" y="284"/>
                  <a:pt x="30" y="284"/>
                  <a:pt x="30" y="284"/>
                </a:cubicBezTo>
                <a:cubicBezTo>
                  <a:pt x="30" y="284"/>
                  <a:pt x="30" y="284"/>
                  <a:pt x="30" y="284"/>
                </a:cubicBezTo>
                <a:cubicBezTo>
                  <a:pt x="32" y="283"/>
                  <a:pt x="32" y="283"/>
                  <a:pt x="32" y="283"/>
                </a:cubicBezTo>
                <a:cubicBezTo>
                  <a:pt x="33" y="286"/>
                  <a:pt x="33" y="286"/>
                  <a:pt x="33" y="286"/>
                </a:cubicBezTo>
                <a:lnTo>
                  <a:pt x="31" y="287"/>
                </a:lnTo>
                <a:close/>
                <a:moveTo>
                  <a:pt x="33" y="280"/>
                </a:moveTo>
                <a:cubicBezTo>
                  <a:pt x="31" y="280"/>
                  <a:pt x="31" y="280"/>
                  <a:pt x="31" y="280"/>
                </a:cubicBezTo>
                <a:cubicBezTo>
                  <a:pt x="32" y="277"/>
                  <a:pt x="32" y="277"/>
                  <a:pt x="32" y="277"/>
                </a:cubicBezTo>
                <a:cubicBezTo>
                  <a:pt x="32" y="277"/>
                  <a:pt x="32" y="277"/>
                  <a:pt x="32" y="277"/>
                </a:cubicBezTo>
                <a:cubicBezTo>
                  <a:pt x="33" y="276"/>
                  <a:pt x="33" y="276"/>
                  <a:pt x="33" y="276"/>
                </a:cubicBezTo>
                <a:cubicBezTo>
                  <a:pt x="35" y="279"/>
                  <a:pt x="35" y="279"/>
                  <a:pt x="35" y="279"/>
                </a:cubicBezTo>
                <a:lnTo>
                  <a:pt x="33" y="280"/>
                </a:lnTo>
                <a:close/>
                <a:moveTo>
                  <a:pt x="34" y="273"/>
                </a:moveTo>
                <a:cubicBezTo>
                  <a:pt x="32" y="273"/>
                  <a:pt x="32" y="273"/>
                  <a:pt x="32" y="273"/>
                </a:cubicBezTo>
                <a:cubicBezTo>
                  <a:pt x="33" y="270"/>
                  <a:pt x="33" y="270"/>
                  <a:pt x="33" y="270"/>
                </a:cubicBezTo>
                <a:cubicBezTo>
                  <a:pt x="33" y="270"/>
                  <a:pt x="33" y="270"/>
                  <a:pt x="33" y="270"/>
                </a:cubicBezTo>
                <a:cubicBezTo>
                  <a:pt x="35" y="269"/>
                  <a:pt x="35" y="269"/>
                  <a:pt x="35" y="269"/>
                </a:cubicBezTo>
                <a:cubicBezTo>
                  <a:pt x="36" y="272"/>
                  <a:pt x="36" y="272"/>
                  <a:pt x="36" y="272"/>
                </a:cubicBezTo>
                <a:lnTo>
                  <a:pt x="34" y="273"/>
                </a:lnTo>
                <a:close/>
                <a:moveTo>
                  <a:pt x="36" y="266"/>
                </a:moveTo>
                <a:cubicBezTo>
                  <a:pt x="34" y="265"/>
                  <a:pt x="34" y="265"/>
                  <a:pt x="34" y="265"/>
                </a:cubicBezTo>
                <a:cubicBezTo>
                  <a:pt x="34" y="263"/>
                  <a:pt x="34" y="263"/>
                  <a:pt x="34" y="263"/>
                </a:cubicBezTo>
                <a:cubicBezTo>
                  <a:pt x="34" y="263"/>
                  <a:pt x="35" y="263"/>
                  <a:pt x="35" y="262"/>
                </a:cubicBezTo>
                <a:cubicBezTo>
                  <a:pt x="36" y="262"/>
                  <a:pt x="36" y="262"/>
                  <a:pt x="36" y="262"/>
                </a:cubicBezTo>
                <a:cubicBezTo>
                  <a:pt x="38" y="265"/>
                  <a:pt x="38" y="265"/>
                  <a:pt x="38" y="265"/>
                </a:cubicBezTo>
                <a:lnTo>
                  <a:pt x="36" y="266"/>
                </a:lnTo>
                <a:close/>
                <a:moveTo>
                  <a:pt x="37" y="259"/>
                </a:moveTo>
                <a:cubicBezTo>
                  <a:pt x="35" y="258"/>
                  <a:pt x="35" y="258"/>
                  <a:pt x="35" y="258"/>
                </a:cubicBezTo>
                <a:cubicBezTo>
                  <a:pt x="36" y="255"/>
                  <a:pt x="36" y="255"/>
                  <a:pt x="36" y="255"/>
                </a:cubicBezTo>
                <a:cubicBezTo>
                  <a:pt x="36" y="255"/>
                  <a:pt x="36" y="255"/>
                  <a:pt x="36" y="255"/>
                </a:cubicBezTo>
                <a:cubicBezTo>
                  <a:pt x="38" y="255"/>
                  <a:pt x="38" y="255"/>
                  <a:pt x="38" y="255"/>
                </a:cubicBezTo>
                <a:cubicBezTo>
                  <a:pt x="39" y="258"/>
                  <a:pt x="39" y="258"/>
                  <a:pt x="39" y="258"/>
                </a:cubicBezTo>
                <a:lnTo>
                  <a:pt x="37" y="259"/>
                </a:lnTo>
                <a:close/>
                <a:moveTo>
                  <a:pt x="38" y="252"/>
                </a:moveTo>
                <a:cubicBezTo>
                  <a:pt x="37" y="251"/>
                  <a:pt x="37" y="251"/>
                  <a:pt x="37" y="251"/>
                </a:cubicBezTo>
                <a:cubicBezTo>
                  <a:pt x="37" y="248"/>
                  <a:pt x="37" y="248"/>
                  <a:pt x="37" y="248"/>
                </a:cubicBezTo>
                <a:cubicBezTo>
                  <a:pt x="37" y="248"/>
                  <a:pt x="37" y="248"/>
                  <a:pt x="38" y="248"/>
                </a:cubicBezTo>
                <a:cubicBezTo>
                  <a:pt x="39" y="248"/>
                  <a:pt x="39" y="248"/>
                  <a:pt x="39" y="248"/>
                </a:cubicBezTo>
                <a:cubicBezTo>
                  <a:pt x="40" y="251"/>
                  <a:pt x="40" y="251"/>
                  <a:pt x="40" y="251"/>
                </a:cubicBezTo>
                <a:lnTo>
                  <a:pt x="38" y="252"/>
                </a:lnTo>
                <a:close/>
                <a:moveTo>
                  <a:pt x="40" y="244"/>
                </a:moveTo>
                <a:cubicBezTo>
                  <a:pt x="40" y="244"/>
                  <a:pt x="40" y="244"/>
                  <a:pt x="40" y="244"/>
                </a:cubicBezTo>
                <a:cubicBezTo>
                  <a:pt x="38" y="244"/>
                  <a:pt x="38" y="244"/>
                  <a:pt x="38" y="244"/>
                </a:cubicBezTo>
                <a:cubicBezTo>
                  <a:pt x="39" y="241"/>
                  <a:pt x="39" y="241"/>
                  <a:pt x="39" y="241"/>
                </a:cubicBezTo>
                <a:cubicBezTo>
                  <a:pt x="39" y="241"/>
                  <a:pt x="39" y="241"/>
                  <a:pt x="39" y="241"/>
                </a:cubicBezTo>
                <a:cubicBezTo>
                  <a:pt x="40" y="241"/>
                  <a:pt x="40" y="241"/>
                  <a:pt x="40" y="241"/>
                </a:cubicBezTo>
                <a:cubicBezTo>
                  <a:pt x="42" y="244"/>
                  <a:pt x="42" y="244"/>
                  <a:pt x="42" y="244"/>
                </a:cubicBezTo>
                <a:lnTo>
                  <a:pt x="40" y="244"/>
                </a:lnTo>
                <a:close/>
                <a:moveTo>
                  <a:pt x="41" y="237"/>
                </a:moveTo>
                <a:cubicBezTo>
                  <a:pt x="41" y="237"/>
                  <a:pt x="41" y="237"/>
                  <a:pt x="41" y="237"/>
                </a:cubicBezTo>
                <a:cubicBezTo>
                  <a:pt x="39" y="237"/>
                  <a:pt x="39" y="237"/>
                  <a:pt x="39" y="237"/>
                </a:cubicBezTo>
                <a:cubicBezTo>
                  <a:pt x="40" y="234"/>
                  <a:pt x="40" y="234"/>
                  <a:pt x="40" y="234"/>
                </a:cubicBezTo>
                <a:cubicBezTo>
                  <a:pt x="40" y="234"/>
                  <a:pt x="40" y="234"/>
                  <a:pt x="40" y="234"/>
                </a:cubicBezTo>
                <a:cubicBezTo>
                  <a:pt x="42" y="234"/>
                  <a:pt x="42" y="234"/>
                  <a:pt x="42" y="234"/>
                </a:cubicBezTo>
                <a:cubicBezTo>
                  <a:pt x="43" y="237"/>
                  <a:pt x="43" y="237"/>
                  <a:pt x="43" y="237"/>
                </a:cubicBezTo>
                <a:lnTo>
                  <a:pt x="41" y="237"/>
                </a:lnTo>
                <a:close/>
                <a:moveTo>
                  <a:pt x="43" y="230"/>
                </a:moveTo>
                <a:cubicBezTo>
                  <a:pt x="43" y="230"/>
                  <a:pt x="43" y="230"/>
                  <a:pt x="43" y="230"/>
                </a:cubicBezTo>
                <a:cubicBezTo>
                  <a:pt x="41" y="230"/>
                  <a:pt x="41" y="230"/>
                  <a:pt x="41" y="230"/>
                </a:cubicBezTo>
                <a:cubicBezTo>
                  <a:pt x="41" y="227"/>
                  <a:pt x="41" y="227"/>
                  <a:pt x="41" y="227"/>
                </a:cubicBezTo>
                <a:cubicBezTo>
                  <a:pt x="42" y="227"/>
                  <a:pt x="42" y="227"/>
                  <a:pt x="42" y="227"/>
                </a:cubicBezTo>
                <a:cubicBezTo>
                  <a:pt x="43" y="227"/>
                  <a:pt x="43" y="227"/>
                  <a:pt x="43" y="227"/>
                </a:cubicBezTo>
                <a:cubicBezTo>
                  <a:pt x="45" y="230"/>
                  <a:pt x="45" y="230"/>
                  <a:pt x="45" y="230"/>
                </a:cubicBezTo>
                <a:lnTo>
                  <a:pt x="43" y="230"/>
                </a:lnTo>
                <a:close/>
                <a:moveTo>
                  <a:pt x="44" y="223"/>
                </a:moveTo>
                <a:cubicBezTo>
                  <a:pt x="44" y="223"/>
                  <a:pt x="44" y="223"/>
                  <a:pt x="44" y="223"/>
                </a:cubicBezTo>
                <a:cubicBezTo>
                  <a:pt x="42" y="223"/>
                  <a:pt x="42" y="223"/>
                  <a:pt x="42" y="223"/>
                </a:cubicBezTo>
                <a:cubicBezTo>
                  <a:pt x="43" y="220"/>
                  <a:pt x="43" y="220"/>
                  <a:pt x="43" y="220"/>
                </a:cubicBezTo>
                <a:cubicBezTo>
                  <a:pt x="43" y="220"/>
                  <a:pt x="43" y="220"/>
                  <a:pt x="43" y="220"/>
                </a:cubicBezTo>
                <a:cubicBezTo>
                  <a:pt x="45" y="220"/>
                  <a:pt x="45" y="220"/>
                  <a:pt x="45" y="220"/>
                </a:cubicBezTo>
                <a:cubicBezTo>
                  <a:pt x="46" y="223"/>
                  <a:pt x="46" y="223"/>
                  <a:pt x="46" y="223"/>
                </a:cubicBezTo>
                <a:lnTo>
                  <a:pt x="44" y="223"/>
                </a:lnTo>
                <a:close/>
                <a:moveTo>
                  <a:pt x="46" y="216"/>
                </a:moveTo>
                <a:cubicBezTo>
                  <a:pt x="46" y="216"/>
                  <a:pt x="46" y="216"/>
                  <a:pt x="46" y="216"/>
                </a:cubicBezTo>
                <a:cubicBezTo>
                  <a:pt x="44" y="216"/>
                  <a:pt x="44" y="216"/>
                  <a:pt x="44" y="216"/>
                </a:cubicBezTo>
                <a:cubicBezTo>
                  <a:pt x="44" y="213"/>
                  <a:pt x="44" y="213"/>
                  <a:pt x="44" y="213"/>
                </a:cubicBezTo>
                <a:cubicBezTo>
                  <a:pt x="44" y="213"/>
                  <a:pt x="44" y="213"/>
                  <a:pt x="45" y="213"/>
                </a:cubicBezTo>
                <a:cubicBezTo>
                  <a:pt x="46" y="213"/>
                  <a:pt x="46" y="213"/>
                  <a:pt x="46" y="213"/>
                </a:cubicBezTo>
                <a:cubicBezTo>
                  <a:pt x="47" y="216"/>
                  <a:pt x="47" y="216"/>
                  <a:pt x="47" y="216"/>
                </a:cubicBezTo>
                <a:lnTo>
                  <a:pt x="46" y="216"/>
                </a:lnTo>
                <a:close/>
                <a:moveTo>
                  <a:pt x="47" y="205"/>
                </a:moveTo>
                <a:cubicBezTo>
                  <a:pt x="49" y="209"/>
                  <a:pt x="49" y="209"/>
                  <a:pt x="49" y="209"/>
                </a:cubicBezTo>
                <a:cubicBezTo>
                  <a:pt x="47" y="209"/>
                  <a:pt x="47" y="209"/>
                  <a:pt x="47" y="209"/>
                </a:cubicBezTo>
                <a:cubicBezTo>
                  <a:pt x="47" y="209"/>
                  <a:pt x="47" y="209"/>
                  <a:pt x="47" y="209"/>
                </a:cubicBezTo>
                <a:cubicBezTo>
                  <a:pt x="45" y="209"/>
                  <a:pt x="45" y="209"/>
                  <a:pt x="45" y="209"/>
                </a:cubicBezTo>
                <a:cubicBezTo>
                  <a:pt x="46" y="205"/>
                  <a:pt x="46" y="205"/>
                  <a:pt x="46" y="205"/>
                </a:cubicBezTo>
                <a:lnTo>
                  <a:pt x="47" y="205"/>
                </a:lnTo>
                <a:close/>
                <a:moveTo>
                  <a:pt x="2024" y="1000"/>
                </a:moveTo>
                <a:cubicBezTo>
                  <a:pt x="2022" y="1002"/>
                  <a:pt x="2022" y="1002"/>
                  <a:pt x="2022" y="1002"/>
                </a:cubicBezTo>
                <a:cubicBezTo>
                  <a:pt x="2022" y="1002"/>
                  <a:pt x="2021" y="1002"/>
                  <a:pt x="2021" y="1002"/>
                </a:cubicBezTo>
                <a:cubicBezTo>
                  <a:pt x="2021" y="998"/>
                  <a:pt x="2021" y="998"/>
                  <a:pt x="2021" y="998"/>
                </a:cubicBezTo>
                <a:cubicBezTo>
                  <a:pt x="2021" y="998"/>
                  <a:pt x="2021" y="998"/>
                  <a:pt x="2021" y="998"/>
                </a:cubicBezTo>
                <a:lnTo>
                  <a:pt x="2024" y="1000"/>
                </a:lnTo>
                <a:close/>
                <a:moveTo>
                  <a:pt x="2023" y="993"/>
                </a:moveTo>
                <a:cubicBezTo>
                  <a:pt x="2021" y="995"/>
                  <a:pt x="2021" y="995"/>
                  <a:pt x="2021" y="995"/>
                </a:cubicBezTo>
                <a:cubicBezTo>
                  <a:pt x="2021" y="995"/>
                  <a:pt x="2021" y="995"/>
                  <a:pt x="2021" y="995"/>
                </a:cubicBezTo>
                <a:cubicBezTo>
                  <a:pt x="2021" y="995"/>
                  <a:pt x="2021" y="995"/>
                  <a:pt x="2021" y="995"/>
                </a:cubicBezTo>
                <a:cubicBezTo>
                  <a:pt x="2021" y="995"/>
                  <a:pt x="2021" y="995"/>
                  <a:pt x="2021" y="995"/>
                </a:cubicBezTo>
                <a:cubicBezTo>
                  <a:pt x="2021" y="992"/>
                  <a:pt x="2021" y="992"/>
                  <a:pt x="2021" y="992"/>
                </a:cubicBezTo>
                <a:cubicBezTo>
                  <a:pt x="2021" y="992"/>
                  <a:pt x="2021" y="992"/>
                  <a:pt x="2021" y="992"/>
                </a:cubicBezTo>
                <a:lnTo>
                  <a:pt x="2023" y="993"/>
                </a:lnTo>
                <a:close/>
                <a:moveTo>
                  <a:pt x="2023" y="987"/>
                </a:moveTo>
                <a:cubicBezTo>
                  <a:pt x="2021" y="989"/>
                  <a:pt x="2021" y="989"/>
                  <a:pt x="2021" y="989"/>
                </a:cubicBezTo>
                <a:cubicBezTo>
                  <a:pt x="2021" y="988"/>
                  <a:pt x="2021" y="988"/>
                  <a:pt x="2021" y="989"/>
                </a:cubicBezTo>
                <a:cubicBezTo>
                  <a:pt x="2020" y="985"/>
                  <a:pt x="2020" y="985"/>
                  <a:pt x="2020" y="985"/>
                </a:cubicBezTo>
                <a:cubicBezTo>
                  <a:pt x="2021" y="985"/>
                  <a:pt x="2021" y="985"/>
                  <a:pt x="2021" y="985"/>
                </a:cubicBezTo>
                <a:lnTo>
                  <a:pt x="2023" y="987"/>
                </a:lnTo>
                <a:close/>
                <a:moveTo>
                  <a:pt x="2023" y="980"/>
                </a:moveTo>
                <a:cubicBezTo>
                  <a:pt x="2021" y="982"/>
                  <a:pt x="2021" y="982"/>
                  <a:pt x="2021" y="982"/>
                </a:cubicBezTo>
                <a:cubicBezTo>
                  <a:pt x="2021" y="982"/>
                  <a:pt x="2021" y="982"/>
                  <a:pt x="2020" y="982"/>
                </a:cubicBezTo>
                <a:cubicBezTo>
                  <a:pt x="2020" y="978"/>
                  <a:pt x="2020" y="978"/>
                  <a:pt x="2020" y="978"/>
                </a:cubicBezTo>
                <a:cubicBezTo>
                  <a:pt x="2020" y="978"/>
                  <a:pt x="2020" y="978"/>
                  <a:pt x="2020" y="978"/>
                </a:cubicBezTo>
                <a:lnTo>
                  <a:pt x="2023" y="980"/>
                </a:lnTo>
                <a:close/>
                <a:moveTo>
                  <a:pt x="2023" y="973"/>
                </a:moveTo>
                <a:cubicBezTo>
                  <a:pt x="2021" y="975"/>
                  <a:pt x="2021" y="975"/>
                  <a:pt x="2021" y="975"/>
                </a:cubicBezTo>
                <a:cubicBezTo>
                  <a:pt x="2021" y="975"/>
                  <a:pt x="2021" y="975"/>
                  <a:pt x="2020" y="975"/>
                </a:cubicBezTo>
                <a:cubicBezTo>
                  <a:pt x="2020" y="975"/>
                  <a:pt x="2020" y="975"/>
                  <a:pt x="2020" y="975"/>
                </a:cubicBezTo>
                <a:cubicBezTo>
                  <a:pt x="2020" y="975"/>
                  <a:pt x="2020" y="975"/>
                  <a:pt x="2020" y="975"/>
                </a:cubicBezTo>
                <a:cubicBezTo>
                  <a:pt x="2020" y="971"/>
                  <a:pt x="2020" y="971"/>
                  <a:pt x="2020" y="971"/>
                </a:cubicBezTo>
                <a:cubicBezTo>
                  <a:pt x="2020" y="971"/>
                  <a:pt x="2020" y="971"/>
                  <a:pt x="2020" y="971"/>
                </a:cubicBezTo>
                <a:lnTo>
                  <a:pt x="2023" y="973"/>
                </a:lnTo>
                <a:close/>
                <a:moveTo>
                  <a:pt x="2022" y="966"/>
                </a:moveTo>
                <a:cubicBezTo>
                  <a:pt x="2020" y="968"/>
                  <a:pt x="2020" y="968"/>
                  <a:pt x="2020" y="968"/>
                </a:cubicBezTo>
                <a:cubicBezTo>
                  <a:pt x="2020" y="968"/>
                  <a:pt x="2020" y="968"/>
                  <a:pt x="2020" y="968"/>
                </a:cubicBezTo>
                <a:cubicBezTo>
                  <a:pt x="2020" y="968"/>
                  <a:pt x="2020" y="968"/>
                  <a:pt x="2020" y="968"/>
                </a:cubicBezTo>
                <a:cubicBezTo>
                  <a:pt x="2020" y="968"/>
                  <a:pt x="2020" y="968"/>
                  <a:pt x="2020" y="968"/>
                </a:cubicBezTo>
                <a:cubicBezTo>
                  <a:pt x="2020" y="964"/>
                  <a:pt x="2020" y="964"/>
                  <a:pt x="2020" y="964"/>
                </a:cubicBezTo>
                <a:cubicBezTo>
                  <a:pt x="2020" y="964"/>
                  <a:pt x="2020" y="964"/>
                  <a:pt x="2020" y="964"/>
                </a:cubicBezTo>
                <a:lnTo>
                  <a:pt x="2022" y="966"/>
                </a:lnTo>
                <a:close/>
                <a:moveTo>
                  <a:pt x="2022" y="959"/>
                </a:moveTo>
                <a:cubicBezTo>
                  <a:pt x="2020" y="961"/>
                  <a:pt x="2020" y="961"/>
                  <a:pt x="2020" y="961"/>
                </a:cubicBezTo>
                <a:cubicBezTo>
                  <a:pt x="2020" y="961"/>
                  <a:pt x="2020" y="961"/>
                  <a:pt x="2019" y="961"/>
                </a:cubicBezTo>
                <a:cubicBezTo>
                  <a:pt x="2019" y="957"/>
                  <a:pt x="2019" y="957"/>
                  <a:pt x="2019" y="957"/>
                </a:cubicBezTo>
                <a:cubicBezTo>
                  <a:pt x="2019" y="957"/>
                  <a:pt x="2019" y="957"/>
                  <a:pt x="2019" y="957"/>
                </a:cubicBezTo>
                <a:lnTo>
                  <a:pt x="2022" y="959"/>
                </a:lnTo>
                <a:close/>
                <a:moveTo>
                  <a:pt x="2022" y="952"/>
                </a:moveTo>
                <a:cubicBezTo>
                  <a:pt x="2020" y="954"/>
                  <a:pt x="2020" y="954"/>
                  <a:pt x="2020" y="954"/>
                </a:cubicBezTo>
                <a:cubicBezTo>
                  <a:pt x="2020" y="954"/>
                  <a:pt x="2019" y="954"/>
                  <a:pt x="2019" y="954"/>
                </a:cubicBezTo>
                <a:cubicBezTo>
                  <a:pt x="2019" y="954"/>
                  <a:pt x="2019" y="954"/>
                  <a:pt x="2019" y="954"/>
                </a:cubicBezTo>
                <a:cubicBezTo>
                  <a:pt x="2019" y="951"/>
                  <a:pt x="2019" y="951"/>
                  <a:pt x="2019" y="951"/>
                </a:cubicBezTo>
                <a:cubicBezTo>
                  <a:pt x="2019" y="951"/>
                  <a:pt x="2019" y="951"/>
                  <a:pt x="2019" y="951"/>
                </a:cubicBezTo>
                <a:lnTo>
                  <a:pt x="2022" y="952"/>
                </a:lnTo>
                <a:close/>
                <a:moveTo>
                  <a:pt x="2021" y="946"/>
                </a:moveTo>
                <a:cubicBezTo>
                  <a:pt x="2020" y="948"/>
                  <a:pt x="2020" y="948"/>
                  <a:pt x="2020" y="948"/>
                </a:cubicBezTo>
                <a:cubicBezTo>
                  <a:pt x="2019" y="947"/>
                  <a:pt x="2019" y="947"/>
                  <a:pt x="2019" y="947"/>
                </a:cubicBezTo>
                <a:cubicBezTo>
                  <a:pt x="2019" y="944"/>
                  <a:pt x="2019" y="944"/>
                  <a:pt x="2019" y="944"/>
                </a:cubicBezTo>
                <a:cubicBezTo>
                  <a:pt x="2019" y="944"/>
                  <a:pt x="2019" y="944"/>
                  <a:pt x="2019" y="944"/>
                </a:cubicBezTo>
                <a:lnTo>
                  <a:pt x="2021" y="946"/>
                </a:lnTo>
                <a:close/>
                <a:moveTo>
                  <a:pt x="2021" y="939"/>
                </a:moveTo>
                <a:cubicBezTo>
                  <a:pt x="2019" y="941"/>
                  <a:pt x="2019" y="941"/>
                  <a:pt x="2019" y="941"/>
                </a:cubicBezTo>
                <a:cubicBezTo>
                  <a:pt x="2019" y="941"/>
                  <a:pt x="2019" y="941"/>
                  <a:pt x="2019" y="941"/>
                </a:cubicBezTo>
                <a:cubicBezTo>
                  <a:pt x="2018" y="937"/>
                  <a:pt x="2018" y="937"/>
                  <a:pt x="2018" y="937"/>
                </a:cubicBezTo>
                <a:cubicBezTo>
                  <a:pt x="2019" y="937"/>
                  <a:pt x="2019" y="937"/>
                  <a:pt x="2019" y="937"/>
                </a:cubicBezTo>
                <a:lnTo>
                  <a:pt x="2021" y="939"/>
                </a:lnTo>
                <a:close/>
                <a:moveTo>
                  <a:pt x="2021" y="932"/>
                </a:moveTo>
                <a:cubicBezTo>
                  <a:pt x="2019" y="934"/>
                  <a:pt x="2019" y="934"/>
                  <a:pt x="2019" y="934"/>
                </a:cubicBezTo>
                <a:cubicBezTo>
                  <a:pt x="2019" y="934"/>
                  <a:pt x="2019" y="934"/>
                  <a:pt x="2018" y="934"/>
                </a:cubicBezTo>
                <a:cubicBezTo>
                  <a:pt x="2018" y="930"/>
                  <a:pt x="2018" y="930"/>
                  <a:pt x="2018" y="930"/>
                </a:cubicBezTo>
                <a:cubicBezTo>
                  <a:pt x="2018" y="930"/>
                  <a:pt x="2018" y="930"/>
                  <a:pt x="2018" y="930"/>
                </a:cubicBezTo>
                <a:lnTo>
                  <a:pt x="2021" y="932"/>
                </a:lnTo>
                <a:close/>
                <a:moveTo>
                  <a:pt x="2021" y="925"/>
                </a:moveTo>
                <a:cubicBezTo>
                  <a:pt x="2019" y="927"/>
                  <a:pt x="2019" y="927"/>
                  <a:pt x="2019" y="927"/>
                </a:cubicBezTo>
                <a:cubicBezTo>
                  <a:pt x="2019" y="927"/>
                  <a:pt x="2019" y="927"/>
                  <a:pt x="2019" y="927"/>
                </a:cubicBezTo>
                <a:cubicBezTo>
                  <a:pt x="2019" y="927"/>
                  <a:pt x="2019" y="927"/>
                  <a:pt x="2018" y="927"/>
                </a:cubicBezTo>
                <a:cubicBezTo>
                  <a:pt x="2018" y="927"/>
                  <a:pt x="2018" y="927"/>
                  <a:pt x="2018" y="927"/>
                </a:cubicBezTo>
                <a:cubicBezTo>
                  <a:pt x="2018" y="927"/>
                  <a:pt x="2018" y="927"/>
                  <a:pt x="2018" y="927"/>
                </a:cubicBezTo>
                <a:cubicBezTo>
                  <a:pt x="2018" y="924"/>
                  <a:pt x="2018" y="924"/>
                  <a:pt x="2018" y="924"/>
                </a:cubicBezTo>
                <a:cubicBezTo>
                  <a:pt x="2018" y="924"/>
                  <a:pt x="2018" y="924"/>
                  <a:pt x="2018" y="924"/>
                </a:cubicBezTo>
                <a:lnTo>
                  <a:pt x="2021" y="925"/>
                </a:lnTo>
                <a:close/>
                <a:moveTo>
                  <a:pt x="2020" y="918"/>
                </a:moveTo>
                <a:cubicBezTo>
                  <a:pt x="2018" y="920"/>
                  <a:pt x="2018" y="920"/>
                  <a:pt x="2018" y="920"/>
                </a:cubicBezTo>
                <a:cubicBezTo>
                  <a:pt x="2018" y="920"/>
                  <a:pt x="2018" y="920"/>
                  <a:pt x="2018" y="920"/>
                </a:cubicBezTo>
                <a:cubicBezTo>
                  <a:pt x="2018" y="920"/>
                  <a:pt x="2018" y="920"/>
                  <a:pt x="2018" y="920"/>
                </a:cubicBezTo>
                <a:cubicBezTo>
                  <a:pt x="2018" y="920"/>
                  <a:pt x="2018" y="920"/>
                  <a:pt x="2018" y="920"/>
                </a:cubicBezTo>
                <a:cubicBezTo>
                  <a:pt x="2018" y="920"/>
                  <a:pt x="2018" y="920"/>
                  <a:pt x="2018" y="920"/>
                </a:cubicBezTo>
                <a:cubicBezTo>
                  <a:pt x="2018" y="917"/>
                  <a:pt x="2018" y="917"/>
                  <a:pt x="2018" y="917"/>
                </a:cubicBezTo>
                <a:cubicBezTo>
                  <a:pt x="2018" y="917"/>
                  <a:pt x="2018" y="917"/>
                  <a:pt x="2018" y="917"/>
                </a:cubicBezTo>
                <a:lnTo>
                  <a:pt x="2020" y="918"/>
                </a:lnTo>
                <a:close/>
                <a:moveTo>
                  <a:pt x="2018" y="914"/>
                </a:moveTo>
                <a:cubicBezTo>
                  <a:pt x="2018" y="914"/>
                  <a:pt x="2018" y="914"/>
                  <a:pt x="2018" y="914"/>
                </a:cubicBezTo>
                <a:cubicBezTo>
                  <a:pt x="2018" y="914"/>
                  <a:pt x="2018" y="914"/>
                  <a:pt x="2018" y="914"/>
                </a:cubicBezTo>
                <a:cubicBezTo>
                  <a:pt x="2018" y="914"/>
                  <a:pt x="2018" y="914"/>
                  <a:pt x="2018" y="914"/>
                </a:cubicBezTo>
                <a:cubicBezTo>
                  <a:pt x="2017" y="910"/>
                  <a:pt x="2017" y="910"/>
                  <a:pt x="2017" y="910"/>
                </a:cubicBezTo>
                <a:cubicBezTo>
                  <a:pt x="2018" y="910"/>
                  <a:pt x="2018" y="910"/>
                  <a:pt x="2018" y="910"/>
                </a:cubicBezTo>
                <a:cubicBezTo>
                  <a:pt x="2020" y="912"/>
                  <a:pt x="2020" y="912"/>
                  <a:pt x="2020" y="912"/>
                </a:cubicBezTo>
                <a:lnTo>
                  <a:pt x="2018" y="914"/>
                </a:lnTo>
                <a:close/>
                <a:moveTo>
                  <a:pt x="2018" y="907"/>
                </a:moveTo>
                <a:cubicBezTo>
                  <a:pt x="2018" y="907"/>
                  <a:pt x="2018" y="907"/>
                  <a:pt x="2018" y="907"/>
                </a:cubicBezTo>
                <a:cubicBezTo>
                  <a:pt x="2018" y="907"/>
                  <a:pt x="2018" y="907"/>
                  <a:pt x="2018" y="907"/>
                </a:cubicBezTo>
                <a:cubicBezTo>
                  <a:pt x="2018" y="907"/>
                  <a:pt x="2017" y="907"/>
                  <a:pt x="2017" y="907"/>
                </a:cubicBezTo>
                <a:cubicBezTo>
                  <a:pt x="2017" y="907"/>
                  <a:pt x="2017" y="907"/>
                  <a:pt x="2017" y="907"/>
                </a:cubicBezTo>
                <a:cubicBezTo>
                  <a:pt x="2017" y="903"/>
                  <a:pt x="2017" y="903"/>
                  <a:pt x="2017" y="903"/>
                </a:cubicBezTo>
                <a:cubicBezTo>
                  <a:pt x="2017" y="903"/>
                  <a:pt x="2017" y="903"/>
                  <a:pt x="2017" y="903"/>
                </a:cubicBezTo>
                <a:cubicBezTo>
                  <a:pt x="2020" y="905"/>
                  <a:pt x="2020" y="905"/>
                  <a:pt x="2020" y="905"/>
                </a:cubicBezTo>
                <a:lnTo>
                  <a:pt x="2018" y="907"/>
                </a:lnTo>
                <a:close/>
                <a:moveTo>
                  <a:pt x="2019" y="898"/>
                </a:moveTo>
                <a:cubicBezTo>
                  <a:pt x="2018" y="900"/>
                  <a:pt x="2018" y="900"/>
                  <a:pt x="2018" y="900"/>
                </a:cubicBezTo>
                <a:cubicBezTo>
                  <a:pt x="2017" y="900"/>
                  <a:pt x="2017" y="900"/>
                  <a:pt x="2017" y="900"/>
                </a:cubicBezTo>
                <a:cubicBezTo>
                  <a:pt x="2017" y="896"/>
                  <a:pt x="2017" y="896"/>
                  <a:pt x="2017" y="896"/>
                </a:cubicBezTo>
                <a:lnTo>
                  <a:pt x="2019" y="898"/>
                </a:lnTo>
                <a:close/>
                <a:moveTo>
                  <a:pt x="2010" y="873"/>
                </a:moveTo>
                <a:cubicBezTo>
                  <a:pt x="1977" y="861"/>
                  <a:pt x="1977" y="861"/>
                  <a:pt x="1977" y="861"/>
                </a:cubicBezTo>
                <a:cubicBezTo>
                  <a:pt x="1953" y="847"/>
                  <a:pt x="1953" y="847"/>
                  <a:pt x="1953" y="847"/>
                </a:cubicBezTo>
                <a:cubicBezTo>
                  <a:pt x="1979" y="857"/>
                  <a:pt x="1979" y="857"/>
                  <a:pt x="1979" y="857"/>
                </a:cubicBezTo>
                <a:cubicBezTo>
                  <a:pt x="1984" y="860"/>
                  <a:pt x="1984" y="860"/>
                  <a:pt x="1984" y="860"/>
                </a:cubicBezTo>
                <a:cubicBezTo>
                  <a:pt x="1985" y="860"/>
                  <a:pt x="1985" y="860"/>
                  <a:pt x="1985" y="860"/>
                </a:cubicBezTo>
                <a:cubicBezTo>
                  <a:pt x="1985" y="860"/>
                  <a:pt x="1985" y="860"/>
                  <a:pt x="1985" y="860"/>
                </a:cubicBezTo>
                <a:cubicBezTo>
                  <a:pt x="1985" y="860"/>
                  <a:pt x="1986" y="860"/>
                  <a:pt x="1986" y="860"/>
                </a:cubicBezTo>
                <a:cubicBezTo>
                  <a:pt x="1986" y="860"/>
                  <a:pt x="1986" y="860"/>
                  <a:pt x="1986" y="860"/>
                </a:cubicBezTo>
                <a:cubicBezTo>
                  <a:pt x="1986" y="860"/>
                  <a:pt x="1986" y="860"/>
                  <a:pt x="1986" y="860"/>
                </a:cubicBezTo>
                <a:cubicBezTo>
                  <a:pt x="1986" y="860"/>
                  <a:pt x="1986" y="860"/>
                  <a:pt x="1986" y="860"/>
                </a:cubicBezTo>
                <a:cubicBezTo>
                  <a:pt x="1986" y="859"/>
                  <a:pt x="1986" y="859"/>
                  <a:pt x="1986" y="859"/>
                </a:cubicBezTo>
                <a:cubicBezTo>
                  <a:pt x="1987" y="859"/>
                  <a:pt x="1987" y="859"/>
                  <a:pt x="1987" y="859"/>
                </a:cubicBezTo>
                <a:cubicBezTo>
                  <a:pt x="1987" y="859"/>
                  <a:pt x="1987" y="859"/>
                  <a:pt x="1987" y="859"/>
                </a:cubicBezTo>
                <a:cubicBezTo>
                  <a:pt x="1987" y="858"/>
                  <a:pt x="1986" y="858"/>
                  <a:pt x="1986" y="858"/>
                </a:cubicBezTo>
                <a:cubicBezTo>
                  <a:pt x="1986" y="858"/>
                  <a:pt x="1986" y="858"/>
                  <a:pt x="1986" y="858"/>
                </a:cubicBezTo>
                <a:cubicBezTo>
                  <a:pt x="1807" y="700"/>
                  <a:pt x="1807" y="700"/>
                  <a:pt x="1807" y="700"/>
                </a:cubicBezTo>
                <a:cubicBezTo>
                  <a:pt x="1807" y="700"/>
                  <a:pt x="1807" y="700"/>
                  <a:pt x="1807" y="700"/>
                </a:cubicBezTo>
                <a:cubicBezTo>
                  <a:pt x="1806" y="700"/>
                  <a:pt x="1806" y="700"/>
                  <a:pt x="1806" y="700"/>
                </a:cubicBezTo>
                <a:cubicBezTo>
                  <a:pt x="1806" y="700"/>
                  <a:pt x="1806" y="700"/>
                  <a:pt x="1805" y="700"/>
                </a:cubicBezTo>
                <a:cubicBezTo>
                  <a:pt x="1805" y="700"/>
                  <a:pt x="1805" y="700"/>
                  <a:pt x="1805" y="700"/>
                </a:cubicBezTo>
                <a:cubicBezTo>
                  <a:pt x="1805" y="700"/>
                  <a:pt x="1805" y="700"/>
                  <a:pt x="1805" y="700"/>
                </a:cubicBezTo>
                <a:cubicBezTo>
                  <a:pt x="1802" y="698"/>
                  <a:pt x="1802" y="698"/>
                  <a:pt x="1802" y="698"/>
                </a:cubicBezTo>
                <a:cubicBezTo>
                  <a:pt x="1802" y="698"/>
                  <a:pt x="1802" y="698"/>
                  <a:pt x="1802" y="698"/>
                </a:cubicBezTo>
                <a:cubicBezTo>
                  <a:pt x="1802" y="698"/>
                  <a:pt x="1802" y="698"/>
                  <a:pt x="1801" y="698"/>
                </a:cubicBezTo>
                <a:cubicBezTo>
                  <a:pt x="1801" y="698"/>
                  <a:pt x="1801" y="698"/>
                  <a:pt x="1801" y="698"/>
                </a:cubicBezTo>
                <a:cubicBezTo>
                  <a:pt x="1801" y="698"/>
                  <a:pt x="1801" y="698"/>
                  <a:pt x="1800" y="698"/>
                </a:cubicBezTo>
                <a:cubicBezTo>
                  <a:pt x="1800" y="698"/>
                  <a:pt x="1800" y="698"/>
                  <a:pt x="1800" y="698"/>
                </a:cubicBezTo>
                <a:cubicBezTo>
                  <a:pt x="1800" y="698"/>
                  <a:pt x="1800" y="698"/>
                  <a:pt x="1800" y="698"/>
                </a:cubicBezTo>
                <a:cubicBezTo>
                  <a:pt x="1800" y="698"/>
                  <a:pt x="1800" y="698"/>
                  <a:pt x="1800" y="698"/>
                </a:cubicBezTo>
                <a:cubicBezTo>
                  <a:pt x="1799" y="700"/>
                  <a:pt x="1799" y="700"/>
                  <a:pt x="1799" y="700"/>
                </a:cubicBezTo>
                <a:cubicBezTo>
                  <a:pt x="1796" y="696"/>
                  <a:pt x="1796" y="696"/>
                  <a:pt x="1796" y="696"/>
                </a:cubicBezTo>
                <a:cubicBezTo>
                  <a:pt x="1796" y="695"/>
                  <a:pt x="1796" y="695"/>
                  <a:pt x="1796" y="695"/>
                </a:cubicBezTo>
                <a:cubicBezTo>
                  <a:pt x="1796" y="695"/>
                  <a:pt x="1796" y="695"/>
                  <a:pt x="1796" y="695"/>
                </a:cubicBezTo>
                <a:cubicBezTo>
                  <a:pt x="1796" y="695"/>
                  <a:pt x="1796" y="695"/>
                  <a:pt x="1796" y="695"/>
                </a:cubicBezTo>
                <a:cubicBezTo>
                  <a:pt x="1795" y="695"/>
                  <a:pt x="1795" y="695"/>
                  <a:pt x="1795" y="695"/>
                </a:cubicBezTo>
                <a:cubicBezTo>
                  <a:pt x="1795" y="695"/>
                  <a:pt x="1795" y="695"/>
                  <a:pt x="1795" y="695"/>
                </a:cubicBezTo>
                <a:cubicBezTo>
                  <a:pt x="1795" y="695"/>
                  <a:pt x="1795" y="695"/>
                  <a:pt x="1795" y="695"/>
                </a:cubicBezTo>
                <a:cubicBezTo>
                  <a:pt x="1793" y="695"/>
                  <a:pt x="1793" y="695"/>
                  <a:pt x="1793" y="695"/>
                </a:cubicBezTo>
                <a:cubicBezTo>
                  <a:pt x="1794" y="693"/>
                  <a:pt x="1794" y="693"/>
                  <a:pt x="1794" y="693"/>
                </a:cubicBezTo>
                <a:cubicBezTo>
                  <a:pt x="1794" y="693"/>
                  <a:pt x="1794" y="693"/>
                  <a:pt x="1794" y="693"/>
                </a:cubicBezTo>
                <a:cubicBezTo>
                  <a:pt x="1794" y="693"/>
                  <a:pt x="1794" y="693"/>
                  <a:pt x="1794" y="693"/>
                </a:cubicBezTo>
                <a:cubicBezTo>
                  <a:pt x="1794" y="693"/>
                  <a:pt x="1794" y="693"/>
                  <a:pt x="1794" y="693"/>
                </a:cubicBezTo>
                <a:cubicBezTo>
                  <a:pt x="1795" y="693"/>
                  <a:pt x="1795" y="693"/>
                  <a:pt x="1795" y="693"/>
                </a:cubicBezTo>
                <a:cubicBezTo>
                  <a:pt x="1795" y="693"/>
                  <a:pt x="1795" y="692"/>
                  <a:pt x="1795" y="692"/>
                </a:cubicBezTo>
                <a:cubicBezTo>
                  <a:pt x="1795" y="692"/>
                  <a:pt x="1795" y="692"/>
                  <a:pt x="1795" y="692"/>
                </a:cubicBezTo>
                <a:cubicBezTo>
                  <a:pt x="1795" y="692"/>
                  <a:pt x="1795" y="692"/>
                  <a:pt x="1794" y="691"/>
                </a:cubicBezTo>
                <a:cubicBezTo>
                  <a:pt x="1790" y="688"/>
                  <a:pt x="1790" y="688"/>
                  <a:pt x="1790" y="688"/>
                </a:cubicBezTo>
                <a:cubicBezTo>
                  <a:pt x="1790" y="687"/>
                  <a:pt x="1790" y="687"/>
                  <a:pt x="1790" y="687"/>
                </a:cubicBezTo>
                <a:cubicBezTo>
                  <a:pt x="1790" y="687"/>
                  <a:pt x="1790" y="687"/>
                  <a:pt x="1790" y="687"/>
                </a:cubicBezTo>
                <a:cubicBezTo>
                  <a:pt x="1790" y="687"/>
                  <a:pt x="1790" y="687"/>
                  <a:pt x="1790" y="687"/>
                </a:cubicBezTo>
                <a:cubicBezTo>
                  <a:pt x="1790" y="686"/>
                  <a:pt x="1790" y="686"/>
                  <a:pt x="1790" y="686"/>
                </a:cubicBezTo>
                <a:cubicBezTo>
                  <a:pt x="1790" y="686"/>
                  <a:pt x="1790" y="686"/>
                  <a:pt x="1790" y="686"/>
                </a:cubicBezTo>
                <a:cubicBezTo>
                  <a:pt x="1790" y="686"/>
                  <a:pt x="1790" y="686"/>
                  <a:pt x="1790" y="686"/>
                </a:cubicBezTo>
                <a:cubicBezTo>
                  <a:pt x="1588" y="509"/>
                  <a:pt x="1588" y="509"/>
                  <a:pt x="1588" y="509"/>
                </a:cubicBezTo>
                <a:cubicBezTo>
                  <a:pt x="1589" y="505"/>
                  <a:pt x="1589" y="505"/>
                  <a:pt x="1589" y="505"/>
                </a:cubicBezTo>
                <a:lnTo>
                  <a:pt x="2010" y="873"/>
                </a:lnTo>
                <a:close/>
                <a:moveTo>
                  <a:pt x="1724" y="778"/>
                </a:moveTo>
                <a:cubicBezTo>
                  <a:pt x="1724" y="778"/>
                  <a:pt x="1724" y="778"/>
                  <a:pt x="1724" y="778"/>
                </a:cubicBezTo>
                <a:cubicBezTo>
                  <a:pt x="1724" y="778"/>
                  <a:pt x="1723" y="778"/>
                  <a:pt x="1723" y="778"/>
                </a:cubicBezTo>
                <a:cubicBezTo>
                  <a:pt x="1723" y="778"/>
                  <a:pt x="1723" y="778"/>
                  <a:pt x="1723" y="778"/>
                </a:cubicBezTo>
                <a:cubicBezTo>
                  <a:pt x="1723" y="778"/>
                  <a:pt x="1723" y="778"/>
                  <a:pt x="1723" y="778"/>
                </a:cubicBezTo>
                <a:cubicBezTo>
                  <a:pt x="1629" y="807"/>
                  <a:pt x="1629" y="807"/>
                  <a:pt x="1629" y="807"/>
                </a:cubicBezTo>
                <a:cubicBezTo>
                  <a:pt x="1629" y="807"/>
                  <a:pt x="1629" y="807"/>
                  <a:pt x="1629" y="807"/>
                </a:cubicBezTo>
                <a:cubicBezTo>
                  <a:pt x="1629" y="807"/>
                  <a:pt x="1629" y="807"/>
                  <a:pt x="1629" y="807"/>
                </a:cubicBezTo>
                <a:cubicBezTo>
                  <a:pt x="1629" y="808"/>
                  <a:pt x="1629" y="808"/>
                  <a:pt x="1629" y="808"/>
                </a:cubicBezTo>
                <a:cubicBezTo>
                  <a:pt x="1629" y="808"/>
                  <a:pt x="1629" y="808"/>
                  <a:pt x="1629" y="808"/>
                </a:cubicBezTo>
                <a:cubicBezTo>
                  <a:pt x="1629" y="808"/>
                  <a:pt x="1629" y="808"/>
                  <a:pt x="1629" y="808"/>
                </a:cubicBezTo>
                <a:cubicBezTo>
                  <a:pt x="1619" y="806"/>
                  <a:pt x="1619" y="806"/>
                  <a:pt x="1619" y="806"/>
                </a:cubicBezTo>
                <a:cubicBezTo>
                  <a:pt x="1622" y="803"/>
                  <a:pt x="1622" y="803"/>
                  <a:pt x="1622" y="803"/>
                </a:cubicBezTo>
                <a:cubicBezTo>
                  <a:pt x="1717" y="774"/>
                  <a:pt x="1717" y="774"/>
                  <a:pt x="1717" y="774"/>
                </a:cubicBezTo>
                <a:cubicBezTo>
                  <a:pt x="1717" y="774"/>
                  <a:pt x="1717" y="773"/>
                  <a:pt x="1717" y="773"/>
                </a:cubicBezTo>
                <a:cubicBezTo>
                  <a:pt x="1717" y="773"/>
                  <a:pt x="1717" y="773"/>
                  <a:pt x="1717" y="773"/>
                </a:cubicBezTo>
                <a:cubicBezTo>
                  <a:pt x="1717" y="773"/>
                  <a:pt x="1717" y="773"/>
                  <a:pt x="1717" y="773"/>
                </a:cubicBezTo>
                <a:cubicBezTo>
                  <a:pt x="1717" y="773"/>
                  <a:pt x="1717" y="773"/>
                  <a:pt x="1717" y="773"/>
                </a:cubicBezTo>
                <a:cubicBezTo>
                  <a:pt x="1718" y="773"/>
                  <a:pt x="1718" y="773"/>
                  <a:pt x="1718" y="773"/>
                </a:cubicBezTo>
                <a:cubicBezTo>
                  <a:pt x="1718" y="772"/>
                  <a:pt x="1718" y="772"/>
                  <a:pt x="1718" y="772"/>
                </a:cubicBezTo>
                <a:cubicBezTo>
                  <a:pt x="1718" y="772"/>
                  <a:pt x="1718" y="772"/>
                  <a:pt x="1718" y="772"/>
                </a:cubicBezTo>
                <a:cubicBezTo>
                  <a:pt x="1718" y="772"/>
                  <a:pt x="1718" y="772"/>
                  <a:pt x="1718" y="772"/>
                </a:cubicBezTo>
                <a:cubicBezTo>
                  <a:pt x="1718" y="772"/>
                  <a:pt x="1717" y="772"/>
                  <a:pt x="1717" y="772"/>
                </a:cubicBezTo>
                <a:cubicBezTo>
                  <a:pt x="1717" y="772"/>
                  <a:pt x="1717" y="772"/>
                  <a:pt x="1717" y="771"/>
                </a:cubicBezTo>
                <a:cubicBezTo>
                  <a:pt x="1717" y="771"/>
                  <a:pt x="1717" y="771"/>
                  <a:pt x="1717" y="771"/>
                </a:cubicBezTo>
                <a:cubicBezTo>
                  <a:pt x="1717" y="771"/>
                  <a:pt x="1717" y="771"/>
                  <a:pt x="1717" y="771"/>
                </a:cubicBezTo>
                <a:cubicBezTo>
                  <a:pt x="1717" y="771"/>
                  <a:pt x="1717" y="771"/>
                  <a:pt x="1717" y="771"/>
                </a:cubicBezTo>
                <a:cubicBezTo>
                  <a:pt x="1717" y="771"/>
                  <a:pt x="1717" y="771"/>
                  <a:pt x="1717" y="771"/>
                </a:cubicBezTo>
                <a:cubicBezTo>
                  <a:pt x="1665" y="752"/>
                  <a:pt x="1665" y="752"/>
                  <a:pt x="1665" y="752"/>
                </a:cubicBezTo>
                <a:cubicBezTo>
                  <a:pt x="1668" y="748"/>
                  <a:pt x="1668" y="748"/>
                  <a:pt x="1668" y="748"/>
                </a:cubicBezTo>
                <a:cubicBezTo>
                  <a:pt x="1824" y="806"/>
                  <a:pt x="1824" y="806"/>
                  <a:pt x="1824" y="806"/>
                </a:cubicBezTo>
                <a:cubicBezTo>
                  <a:pt x="1821" y="810"/>
                  <a:pt x="1821" y="810"/>
                  <a:pt x="1821" y="810"/>
                </a:cubicBezTo>
                <a:cubicBezTo>
                  <a:pt x="1738" y="779"/>
                  <a:pt x="1738" y="779"/>
                  <a:pt x="1738" y="779"/>
                </a:cubicBezTo>
                <a:cubicBezTo>
                  <a:pt x="1738" y="779"/>
                  <a:pt x="1738" y="779"/>
                  <a:pt x="1738" y="779"/>
                </a:cubicBezTo>
                <a:cubicBezTo>
                  <a:pt x="1738" y="779"/>
                  <a:pt x="1738" y="779"/>
                  <a:pt x="1738" y="779"/>
                </a:cubicBezTo>
                <a:cubicBezTo>
                  <a:pt x="1737" y="779"/>
                  <a:pt x="1737" y="779"/>
                  <a:pt x="1737" y="779"/>
                </a:cubicBezTo>
                <a:cubicBezTo>
                  <a:pt x="1737" y="779"/>
                  <a:pt x="1737" y="779"/>
                  <a:pt x="1737" y="779"/>
                </a:cubicBezTo>
                <a:cubicBezTo>
                  <a:pt x="1737" y="779"/>
                  <a:pt x="1737" y="779"/>
                  <a:pt x="1737" y="780"/>
                </a:cubicBezTo>
                <a:cubicBezTo>
                  <a:pt x="1737" y="780"/>
                  <a:pt x="1737" y="780"/>
                  <a:pt x="1737" y="780"/>
                </a:cubicBezTo>
                <a:cubicBezTo>
                  <a:pt x="1737" y="780"/>
                  <a:pt x="1737" y="780"/>
                  <a:pt x="1737" y="780"/>
                </a:cubicBezTo>
                <a:cubicBezTo>
                  <a:pt x="1737" y="781"/>
                  <a:pt x="1737" y="781"/>
                  <a:pt x="1737" y="781"/>
                </a:cubicBezTo>
                <a:cubicBezTo>
                  <a:pt x="1737" y="781"/>
                  <a:pt x="1737" y="781"/>
                  <a:pt x="1737" y="781"/>
                </a:cubicBezTo>
                <a:cubicBezTo>
                  <a:pt x="1737" y="781"/>
                  <a:pt x="1737" y="781"/>
                  <a:pt x="1737" y="781"/>
                </a:cubicBezTo>
                <a:cubicBezTo>
                  <a:pt x="1800" y="834"/>
                  <a:pt x="1800" y="834"/>
                  <a:pt x="1800" y="834"/>
                </a:cubicBezTo>
                <a:cubicBezTo>
                  <a:pt x="1798" y="837"/>
                  <a:pt x="1798" y="837"/>
                  <a:pt x="1798" y="837"/>
                </a:cubicBezTo>
                <a:cubicBezTo>
                  <a:pt x="1793" y="836"/>
                  <a:pt x="1793" y="836"/>
                  <a:pt x="1793" y="836"/>
                </a:cubicBezTo>
                <a:lnTo>
                  <a:pt x="1724" y="778"/>
                </a:lnTo>
                <a:close/>
                <a:moveTo>
                  <a:pt x="1787" y="835"/>
                </a:moveTo>
                <a:cubicBezTo>
                  <a:pt x="1636" y="808"/>
                  <a:pt x="1636" y="808"/>
                  <a:pt x="1636" y="808"/>
                </a:cubicBezTo>
                <a:cubicBezTo>
                  <a:pt x="1723" y="781"/>
                  <a:pt x="1723" y="781"/>
                  <a:pt x="1723" y="781"/>
                </a:cubicBezTo>
                <a:lnTo>
                  <a:pt x="1787" y="835"/>
                </a:lnTo>
                <a:close/>
                <a:moveTo>
                  <a:pt x="1597" y="802"/>
                </a:moveTo>
                <a:cubicBezTo>
                  <a:pt x="1596" y="802"/>
                  <a:pt x="1596" y="802"/>
                  <a:pt x="1596" y="801"/>
                </a:cubicBezTo>
                <a:cubicBezTo>
                  <a:pt x="1596" y="801"/>
                  <a:pt x="1596" y="801"/>
                  <a:pt x="1596" y="801"/>
                </a:cubicBezTo>
                <a:cubicBezTo>
                  <a:pt x="1528" y="744"/>
                  <a:pt x="1528" y="744"/>
                  <a:pt x="1528" y="744"/>
                </a:cubicBezTo>
                <a:cubicBezTo>
                  <a:pt x="1529" y="738"/>
                  <a:pt x="1529" y="738"/>
                  <a:pt x="1529" y="738"/>
                </a:cubicBezTo>
                <a:cubicBezTo>
                  <a:pt x="1606" y="803"/>
                  <a:pt x="1606" y="803"/>
                  <a:pt x="1606" y="803"/>
                </a:cubicBezTo>
                <a:cubicBezTo>
                  <a:pt x="1606" y="804"/>
                  <a:pt x="1606" y="804"/>
                  <a:pt x="1606" y="804"/>
                </a:cubicBezTo>
                <a:cubicBezTo>
                  <a:pt x="1597" y="802"/>
                  <a:pt x="1597" y="802"/>
                  <a:pt x="1597" y="802"/>
                </a:cubicBezTo>
                <a:cubicBezTo>
                  <a:pt x="1597" y="802"/>
                  <a:pt x="1597" y="802"/>
                  <a:pt x="1597" y="802"/>
                </a:cubicBezTo>
                <a:cubicBezTo>
                  <a:pt x="1597" y="802"/>
                  <a:pt x="1597" y="802"/>
                  <a:pt x="1597" y="802"/>
                </a:cubicBezTo>
                <a:close/>
                <a:moveTo>
                  <a:pt x="1526" y="737"/>
                </a:moveTo>
                <a:cubicBezTo>
                  <a:pt x="1526" y="737"/>
                  <a:pt x="1525" y="737"/>
                  <a:pt x="1525" y="737"/>
                </a:cubicBezTo>
                <a:cubicBezTo>
                  <a:pt x="1525" y="737"/>
                  <a:pt x="1525" y="737"/>
                  <a:pt x="1525" y="737"/>
                </a:cubicBezTo>
                <a:cubicBezTo>
                  <a:pt x="1525" y="737"/>
                  <a:pt x="1525" y="737"/>
                  <a:pt x="1525" y="737"/>
                </a:cubicBezTo>
                <a:cubicBezTo>
                  <a:pt x="1525" y="737"/>
                  <a:pt x="1525" y="736"/>
                  <a:pt x="1525" y="736"/>
                </a:cubicBezTo>
                <a:cubicBezTo>
                  <a:pt x="1525" y="736"/>
                  <a:pt x="1525" y="736"/>
                  <a:pt x="1525" y="736"/>
                </a:cubicBezTo>
                <a:cubicBezTo>
                  <a:pt x="1525" y="736"/>
                  <a:pt x="1525" y="736"/>
                  <a:pt x="1525" y="736"/>
                </a:cubicBezTo>
                <a:cubicBezTo>
                  <a:pt x="1525" y="736"/>
                  <a:pt x="1525" y="736"/>
                  <a:pt x="1524" y="736"/>
                </a:cubicBezTo>
                <a:cubicBezTo>
                  <a:pt x="1524" y="736"/>
                  <a:pt x="1524" y="736"/>
                  <a:pt x="1524" y="736"/>
                </a:cubicBezTo>
                <a:cubicBezTo>
                  <a:pt x="1524" y="736"/>
                  <a:pt x="1524" y="736"/>
                  <a:pt x="1524" y="736"/>
                </a:cubicBezTo>
                <a:cubicBezTo>
                  <a:pt x="1524" y="736"/>
                  <a:pt x="1524" y="736"/>
                  <a:pt x="1524" y="736"/>
                </a:cubicBezTo>
                <a:cubicBezTo>
                  <a:pt x="1524" y="736"/>
                  <a:pt x="1524" y="736"/>
                  <a:pt x="1524" y="736"/>
                </a:cubicBezTo>
                <a:cubicBezTo>
                  <a:pt x="1523" y="736"/>
                  <a:pt x="1523" y="736"/>
                  <a:pt x="1523" y="736"/>
                </a:cubicBezTo>
                <a:cubicBezTo>
                  <a:pt x="1523" y="736"/>
                  <a:pt x="1523" y="737"/>
                  <a:pt x="1523" y="737"/>
                </a:cubicBezTo>
                <a:cubicBezTo>
                  <a:pt x="1523" y="737"/>
                  <a:pt x="1523" y="737"/>
                  <a:pt x="1523" y="737"/>
                </a:cubicBezTo>
                <a:cubicBezTo>
                  <a:pt x="1523" y="737"/>
                  <a:pt x="1523" y="737"/>
                  <a:pt x="1523" y="737"/>
                </a:cubicBezTo>
                <a:cubicBezTo>
                  <a:pt x="1522" y="739"/>
                  <a:pt x="1522" y="739"/>
                  <a:pt x="1522" y="739"/>
                </a:cubicBezTo>
                <a:cubicBezTo>
                  <a:pt x="1519" y="736"/>
                  <a:pt x="1519" y="736"/>
                  <a:pt x="1519" y="736"/>
                </a:cubicBezTo>
                <a:cubicBezTo>
                  <a:pt x="1522" y="733"/>
                  <a:pt x="1522" y="733"/>
                  <a:pt x="1522" y="733"/>
                </a:cubicBezTo>
                <a:cubicBezTo>
                  <a:pt x="1522" y="733"/>
                  <a:pt x="1522" y="733"/>
                  <a:pt x="1522" y="733"/>
                </a:cubicBezTo>
                <a:cubicBezTo>
                  <a:pt x="1522" y="733"/>
                  <a:pt x="1522" y="733"/>
                  <a:pt x="1522" y="732"/>
                </a:cubicBezTo>
                <a:cubicBezTo>
                  <a:pt x="1527" y="736"/>
                  <a:pt x="1527" y="736"/>
                  <a:pt x="1527" y="736"/>
                </a:cubicBezTo>
                <a:cubicBezTo>
                  <a:pt x="1526" y="742"/>
                  <a:pt x="1526" y="742"/>
                  <a:pt x="1526" y="742"/>
                </a:cubicBezTo>
                <a:cubicBezTo>
                  <a:pt x="1525" y="741"/>
                  <a:pt x="1525" y="741"/>
                  <a:pt x="1525" y="741"/>
                </a:cubicBezTo>
                <a:cubicBezTo>
                  <a:pt x="1526" y="738"/>
                  <a:pt x="1526" y="738"/>
                  <a:pt x="1526" y="738"/>
                </a:cubicBezTo>
                <a:cubicBezTo>
                  <a:pt x="1526" y="738"/>
                  <a:pt x="1526" y="738"/>
                  <a:pt x="1526" y="738"/>
                </a:cubicBezTo>
                <a:cubicBezTo>
                  <a:pt x="1526" y="738"/>
                  <a:pt x="1526" y="738"/>
                  <a:pt x="1526" y="737"/>
                </a:cubicBezTo>
                <a:cubicBezTo>
                  <a:pt x="1526" y="737"/>
                  <a:pt x="1526" y="737"/>
                  <a:pt x="1526" y="737"/>
                </a:cubicBezTo>
                <a:close/>
                <a:moveTo>
                  <a:pt x="1328" y="1397"/>
                </a:moveTo>
                <a:cubicBezTo>
                  <a:pt x="1328" y="1397"/>
                  <a:pt x="1328" y="1397"/>
                  <a:pt x="1328" y="1397"/>
                </a:cubicBezTo>
                <a:cubicBezTo>
                  <a:pt x="1328" y="1397"/>
                  <a:pt x="1328" y="1397"/>
                  <a:pt x="1328" y="1397"/>
                </a:cubicBezTo>
                <a:cubicBezTo>
                  <a:pt x="1328" y="1397"/>
                  <a:pt x="1328" y="1397"/>
                  <a:pt x="1328" y="1397"/>
                </a:cubicBezTo>
                <a:cubicBezTo>
                  <a:pt x="1328" y="1396"/>
                  <a:pt x="1328" y="1396"/>
                  <a:pt x="1328" y="1396"/>
                </a:cubicBezTo>
                <a:cubicBezTo>
                  <a:pt x="1327" y="1396"/>
                  <a:pt x="1327" y="1396"/>
                  <a:pt x="1327" y="1396"/>
                </a:cubicBezTo>
                <a:cubicBezTo>
                  <a:pt x="1327" y="1396"/>
                  <a:pt x="1327" y="1396"/>
                  <a:pt x="1327" y="1396"/>
                </a:cubicBezTo>
                <a:cubicBezTo>
                  <a:pt x="1327" y="1396"/>
                  <a:pt x="1327" y="1396"/>
                  <a:pt x="1327" y="1396"/>
                </a:cubicBezTo>
                <a:cubicBezTo>
                  <a:pt x="1284" y="1383"/>
                  <a:pt x="1284" y="1383"/>
                  <a:pt x="1284" y="1383"/>
                </a:cubicBezTo>
                <a:cubicBezTo>
                  <a:pt x="1287" y="1376"/>
                  <a:pt x="1287" y="1376"/>
                  <a:pt x="1287" y="1376"/>
                </a:cubicBezTo>
                <a:cubicBezTo>
                  <a:pt x="1330" y="1389"/>
                  <a:pt x="1330" y="1389"/>
                  <a:pt x="1330" y="1389"/>
                </a:cubicBezTo>
                <a:cubicBezTo>
                  <a:pt x="1330" y="1389"/>
                  <a:pt x="1330" y="1389"/>
                  <a:pt x="1330" y="1389"/>
                </a:cubicBezTo>
                <a:cubicBezTo>
                  <a:pt x="1330" y="1389"/>
                  <a:pt x="1330" y="1389"/>
                  <a:pt x="1330" y="1389"/>
                </a:cubicBezTo>
                <a:cubicBezTo>
                  <a:pt x="1330" y="1389"/>
                  <a:pt x="1330" y="1389"/>
                  <a:pt x="1330" y="1389"/>
                </a:cubicBezTo>
                <a:cubicBezTo>
                  <a:pt x="1330" y="1389"/>
                  <a:pt x="1330" y="1389"/>
                  <a:pt x="1330" y="1389"/>
                </a:cubicBezTo>
                <a:cubicBezTo>
                  <a:pt x="1330" y="1389"/>
                  <a:pt x="1330" y="1389"/>
                  <a:pt x="1330" y="1389"/>
                </a:cubicBezTo>
                <a:cubicBezTo>
                  <a:pt x="1331" y="1389"/>
                  <a:pt x="1331" y="1389"/>
                  <a:pt x="1331" y="1389"/>
                </a:cubicBezTo>
                <a:cubicBezTo>
                  <a:pt x="1331" y="1389"/>
                  <a:pt x="1331" y="1389"/>
                  <a:pt x="1331" y="1389"/>
                </a:cubicBezTo>
                <a:cubicBezTo>
                  <a:pt x="1331" y="1389"/>
                  <a:pt x="1331" y="1389"/>
                  <a:pt x="1331" y="1389"/>
                </a:cubicBezTo>
                <a:cubicBezTo>
                  <a:pt x="1331" y="1388"/>
                  <a:pt x="1331" y="1388"/>
                  <a:pt x="1331" y="1388"/>
                </a:cubicBezTo>
                <a:cubicBezTo>
                  <a:pt x="1331" y="1388"/>
                  <a:pt x="1331" y="1388"/>
                  <a:pt x="1331" y="1388"/>
                </a:cubicBezTo>
                <a:cubicBezTo>
                  <a:pt x="1331" y="1388"/>
                  <a:pt x="1331" y="1388"/>
                  <a:pt x="1331" y="1388"/>
                </a:cubicBezTo>
                <a:cubicBezTo>
                  <a:pt x="1332" y="1388"/>
                  <a:pt x="1332" y="1388"/>
                  <a:pt x="1332" y="1388"/>
                </a:cubicBezTo>
                <a:cubicBezTo>
                  <a:pt x="1332" y="1388"/>
                  <a:pt x="1332" y="1388"/>
                  <a:pt x="1332" y="1387"/>
                </a:cubicBezTo>
                <a:cubicBezTo>
                  <a:pt x="1332" y="1387"/>
                  <a:pt x="1332" y="1387"/>
                  <a:pt x="1332" y="1387"/>
                </a:cubicBezTo>
                <a:cubicBezTo>
                  <a:pt x="1327" y="1290"/>
                  <a:pt x="1327" y="1290"/>
                  <a:pt x="1327" y="1290"/>
                </a:cubicBezTo>
                <a:cubicBezTo>
                  <a:pt x="1334" y="1275"/>
                  <a:pt x="1334" y="1275"/>
                  <a:pt x="1334" y="1275"/>
                </a:cubicBezTo>
                <a:cubicBezTo>
                  <a:pt x="1338" y="1359"/>
                  <a:pt x="1338" y="1359"/>
                  <a:pt x="1338" y="1359"/>
                </a:cubicBezTo>
                <a:cubicBezTo>
                  <a:pt x="1338" y="1359"/>
                  <a:pt x="1338" y="1359"/>
                  <a:pt x="1338" y="1359"/>
                </a:cubicBezTo>
                <a:cubicBezTo>
                  <a:pt x="1338" y="1359"/>
                  <a:pt x="1338" y="1360"/>
                  <a:pt x="1339" y="1360"/>
                </a:cubicBezTo>
                <a:cubicBezTo>
                  <a:pt x="1339" y="1360"/>
                  <a:pt x="1339" y="1360"/>
                  <a:pt x="1339" y="1360"/>
                </a:cubicBezTo>
                <a:cubicBezTo>
                  <a:pt x="1339" y="1360"/>
                  <a:pt x="1339" y="1360"/>
                  <a:pt x="1339" y="1360"/>
                </a:cubicBezTo>
                <a:cubicBezTo>
                  <a:pt x="1339" y="1360"/>
                  <a:pt x="1339" y="1360"/>
                  <a:pt x="1340" y="1360"/>
                </a:cubicBezTo>
                <a:cubicBezTo>
                  <a:pt x="1340" y="1360"/>
                  <a:pt x="1340" y="1360"/>
                  <a:pt x="1340" y="1360"/>
                </a:cubicBezTo>
                <a:cubicBezTo>
                  <a:pt x="1340" y="1360"/>
                  <a:pt x="1340" y="1360"/>
                  <a:pt x="1340" y="1360"/>
                </a:cubicBezTo>
                <a:cubicBezTo>
                  <a:pt x="1340" y="1360"/>
                  <a:pt x="1340" y="1360"/>
                  <a:pt x="1340" y="1360"/>
                </a:cubicBezTo>
                <a:cubicBezTo>
                  <a:pt x="1340" y="1360"/>
                  <a:pt x="1340" y="1360"/>
                  <a:pt x="1340" y="1360"/>
                </a:cubicBezTo>
                <a:cubicBezTo>
                  <a:pt x="1341" y="1360"/>
                  <a:pt x="1341" y="1360"/>
                  <a:pt x="1341" y="1359"/>
                </a:cubicBezTo>
                <a:cubicBezTo>
                  <a:pt x="1341" y="1359"/>
                  <a:pt x="1341" y="1359"/>
                  <a:pt x="1341" y="1359"/>
                </a:cubicBezTo>
                <a:cubicBezTo>
                  <a:pt x="1378" y="1248"/>
                  <a:pt x="1378" y="1248"/>
                  <a:pt x="1378" y="1248"/>
                </a:cubicBezTo>
                <a:cubicBezTo>
                  <a:pt x="1378" y="1248"/>
                  <a:pt x="1378" y="1248"/>
                  <a:pt x="1378" y="1248"/>
                </a:cubicBezTo>
                <a:cubicBezTo>
                  <a:pt x="1378" y="1248"/>
                  <a:pt x="1378" y="1248"/>
                  <a:pt x="1378" y="1248"/>
                </a:cubicBezTo>
                <a:cubicBezTo>
                  <a:pt x="1378" y="1247"/>
                  <a:pt x="1378" y="1247"/>
                  <a:pt x="1378" y="1247"/>
                </a:cubicBezTo>
                <a:cubicBezTo>
                  <a:pt x="1378" y="1247"/>
                  <a:pt x="1378" y="1247"/>
                  <a:pt x="1378" y="1247"/>
                </a:cubicBezTo>
                <a:cubicBezTo>
                  <a:pt x="1378" y="1247"/>
                  <a:pt x="1378" y="1247"/>
                  <a:pt x="1378" y="1247"/>
                </a:cubicBezTo>
                <a:cubicBezTo>
                  <a:pt x="1378" y="1247"/>
                  <a:pt x="1378" y="1247"/>
                  <a:pt x="1378" y="1246"/>
                </a:cubicBezTo>
                <a:cubicBezTo>
                  <a:pt x="1378" y="1246"/>
                  <a:pt x="1377" y="1246"/>
                  <a:pt x="1377" y="1246"/>
                </a:cubicBezTo>
                <a:cubicBezTo>
                  <a:pt x="1377" y="1246"/>
                  <a:pt x="1377" y="1246"/>
                  <a:pt x="1377" y="1246"/>
                </a:cubicBezTo>
                <a:cubicBezTo>
                  <a:pt x="1377" y="1246"/>
                  <a:pt x="1377" y="1246"/>
                  <a:pt x="1377" y="1246"/>
                </a:cubicBezTo>
                <a:cubicBezTo>
                  <a:pt x="1377" y="1246"/>
                  <a:pt x="1377" y="1246"/>
                  <a:pt x="1377" y="1246"/>
                </a:cubicBezTo>
                <a:cubicBezTo>
                  <a:pt x="1377" y="1246"/>
                  <a:pt x="1377" y="1246"/>
                  <a:pt x="1377" y="1246"/>
                </a:cubicBezTo>
                <a:cubicBezTo>
                  <a:pt x="1352" y="1238"/>
                  <a:pt x="1352" y="1238"/>
                  <a:pt x="1352" y="1238"/>
                </a:cubicBezTo>
                <a:cubicBezTo>
                  <a:pt x="1355" y="1232"/>
                  <a:pt x="1355" y="1232"/>
                  <a:pt x="1355" y="1232"/>
                </a:cubicBezTo>
                <a:cubicBezTo>
                  <a:pt x="1379" y="1239"/>
                  <a:pt x="1379" y="1239"/>
                  <a:pt x="1379" y="1239"/>
                </a:cubicBezTo>
                <a:cubicBezTo>
                  <a:pt x="1379" y="1239"/>
                  <a:pt x="1379" y="1239"/>
                  <a:pt x="1379" y="1239"/>
                </a:cubicBezTo>
                <a:cubicBezTo>
                  <a:pt x="1379" y="1239"/>
                  <a:pt x="1379" y="1239"/>
                  <a:pt x="1379" y="1239"/>
                </a:cubicBezTo>
                <a:cubicBezTo>
                  <a:pt x="1379" y="1239"/>
                  <a:pt x="1379" y="1239"/>
                  <a:pt x="1379" y="1239"/>
                </a:cubicBezTo>
                <a:cubicBezTo>
                  <a:pt x="1379" y="1239"/>
                  <a:pt x="1379" y="1239"/>
                  <a:pt x="1379" y="1239"/>
                </a:cubicBezTo>
                <a:cubicBezTo>
                  <a:pt x="1379" y="1239"/>
                  <a:pt x="1380" y="1239"/>
                  <a:pt x="1380" y="1239"/>
                </a:cubicBezTo>
                <a:cubicBezTo>
                  <a:pt x="1380" y="1239"/>
                  <a:pt x="1380" y="1239"/>
                  <a:pt x="1380" y="1239"/>
                </a:cubicBezTo>
                <a:cubicBezTo>
                  <a:pt x="1380" y="1239"/>
                  <a:pt x="1380" y="1239"/>
                  <a:pt x="1380" y="1239"/>
                </a:cubicBezTo>
                <a:cubicBezTo>
                  <a:pt x="1380" y="1239"/>
                  <a:pt x="1381" y="1239"/>
                  <a:pt x="1381" y="1238"/>
                </a:cubicBezTo>
                <a:cubicBezTo>
                  <a:pt x="1438" y="1064"/>
                  <a:pt x="1438" y="1064"/>
                  <a:pt x="1438" y="1064"/>
                </a:cubicBezTo>
                <a:cubicBezTo>
                  <a:pt x="1438" y="1064"/>
                  <a:pt x="1438" y="1064"/>
                  <a:pt x="1438" y="1063"/>
                </a:cubicBezTo>
                <a:cubicBezTo>
                  <a:pt x="1438" y="1063"/>
                  <a:pt x="1438" y="1063"/>
                  <a:pt x="1438" y="1063"/>
                </a:cubicBezTo>
                <a:cubicBezTo>
                  <a:pt x="1438" y="1063"/>
                  <a:pt x="1438" y="1063"/>
                  <a:pt x="1438" y="1063"/>
                </a:cubicBezTo>
                <a:cubicBezTo>
                  <a:pt x="1438" y="1063"/>
                  <a:pt x="1438" y="1063"/>
                  <a:pt x="1438" y="1063"/>
                </a:cubicBezTo>
                <a:cubicBezTo>
                  <a:pt x="1438" y="1063"/>
                  <a:pt x="1438" y="1063"/>
                  <a:pt x="1438" y="1062"/>
                </a:cubicBezTo>
                <a:cubicBezTo>
                  <a:pt x="1438" y="1062"/>
                  <a:pt x="1438" y="1062"/>
                  <a:pt x="1438" y="1062"/>
                </a:cubicBezTo>
                <a:cubicBezTo>
                  <a:pt x="1438" y="1062"/>
                  <a:pt x="1438" y="1062"/>
                  <a:pt x="1438" y="1062"/>
                </a:cubicBezTo>
                <a:cubicBezTo>
                  <a:pt x="1437" y="1062"/>
                  <a:pt x="1437" y="1062"/>
                  <a:pt x="1437" y="1062"/>
                </a:cubicBezTo>
                <a:cubicBezTo>
                  <a:pt x="1437" y="1062"/>
                  <a:pt x="1437" y="1062"/>
                  <a:pt x="1437" y="1062"/>
                </a:cubicBezTo>
                <a:cubicBezTo>
                  <a:pt x="1437" y="1062"/>
                  <a:pt x="1437" y="1062"/>
                  <a:pt x="1437" y="1062"/>
                </a:cubicBezTo>
                <a:cubicBezTo>
                  <a:pt x="1437" y="1062"/>
                  <a:pt x="1437" y="1062"/>
                  <a:pt x="1437" y="1062"/>
                </a:cubicBezTo>
                <a:cubicBezTo>
                  <a:pt x="1437" y="1062"/>
                  <a:pt x="1437" y="1062"/>
                  <a:pt x="1437" y="1062"/>
                </a:cubicBezTo>
                <a:cubicBezTo>
                  <a:pt x="1437" y="1062"/>
                  <a:pt x="1437" y="1062"/>
                  <a:pt x="1436" y="1062"/>
                </a:cubicBezTo>
                <a:cubicBezTo>
                  <a:pt x="1436" y="1062"/>
                  <a:pt x="1436" y="1062"/>
                  <a:pt x="1436" y="1062"/>
                </a:cubicBezTo>
                <a:cubicBezTo>
                  <a:pt x="1436" y="1062"/>
                  <a:pt x="1436" y="1062"/>
                  <a:pt x="1436" y="1062"/>
                </a:cubicBezTo>
                <a:cubicBezTo>
                  <a:pt x="1436" y="1062"/>
                  <a:pt x="1436" y="1062"/>
                  <a:pt x="1436" y="1062"/>
                </a:cubicBezTo>
                <a:cubicBezTo>
                  <a:pt x="1436" y="1062"/>
                  <a:pt x="1436" y="1062"/>
                  <a:pt x="1436" y="1062"/>
                </a:cubicBezTo>
                <a:cubicBezTo>
                  <a:pt x="1436" y="1062"/>
                  <a:pt x="1436" y="1062"/>
                  <a:pt x="1435" y="1063"/>
                </a:cubicBezTo>
                <a:cubicBezTo>
                  <a:pt x="1427" y="1078"/>
                  <a:pt x="1427" y="1078"/>
                  <a:pt x="1427" y="1078"/>
                </a:cubicBezTo>
                <a:cubicBezTo>
                  <a:pt x="1462" y="1004"/>
                  <a:pt x="1462" y="1004"/>
                  <a:pt x="1462" y="1004"/>
                </a:cubicBezTo>
                <a:cubicBezTo>
                  <a:pt x="1333" y="1395"/>
                  <a:pt x="1333" y="1395"/>
                  <a:pt x="1333" y="1395"/>
                </a:cubicBezTo>
                <a:cubicBezTo>
                  <a:pt x="1327" y="1403"/>
                  <a:pt x="1327" y="1403"/>
                  <a:pt x="1327" y="1403"/>
                </a:cubicBezTo>
                <a:cubicBezTo>
                  <a:pt x="1328" y="1398"/>
                  <a:pt x="1328" y="1398"/>
                  <a:pt x="1328" y="1398"/>
                </a:cubicBezTo>
                <a:cubicBezTo>
                  <a:pt x="1328" y="1398"/>
                  <a:pt x="1328" y="1398"/>
                  <a:pt x="1328" y="1398"/>
                </a:cubicBezTo>
                <a:cubicBezTo>
                  <a:pt x="1328" y="1398"/>
                  <a:pt x="1328" y="1398"/>
                  <a:pt x="1328" y="1398"/>
                </a:cubicBezTo>
                <a:cubicBezTo>
                  <a:pt x="1328" y="1398"/>
                  <a:pt x="1328" y="1398"/>
                  <a:pt x="1328" y="1398"/>
                </a:cubicBezTo>
                <a:cubicBezTo>
                  <a:pt x="1328" y="1398"/>
                  <a:pt x="1328" y="1398"/>
                  <a:pt x="1328" y="1397"/>
                </a:cubicBezTo>
                <a:cubicBezTo>
                  <a:pt x="1328" y="1397"/>
                  <a:pt x="1328" y="1397"/>
                  <a:pt x="1328" y="1397"/>
                </a:cubicBezTo>
                <a:close/>
                <a:moveTo>
                  <a:pt x="1273" y="1863"/>
                </a:moveTo>
                <a:cubicBezTo>
                  <a:pt x="1273" y="1863"/>
                  <a:pt x="1273" y="1863"/>
                  <a:pt x="1273" y="1863"/>
                </a:cubicBezTo>
                <a:cubicBezTo>
                  <a:pt x="1273" y="1863"/>
                  <a:pt x="1273" y="1863"/>
                  <a:pt x="1273" y="1863"/>
                </a:cubicBezTo>
                <a:cubicBezTo>
                  <a:pt x="1274" y="1863"/>
                  <a:pt x="1274" y="1863"/>
                  <a:pt x="1274" y="1863"/>
                </a:cubicBezTo>
                <a:cubicBezTo>
                  <a:pt x="1274" y="1863"/>
                  <a:pt x="1274" y="1863"/>
                  <a:pt x="1274" y="1863"/>
                </a:cubicBezTo>
                <a:cubicBezTo>
                  <a:pt x="1274" y="1863"/>
                  <a:pt x="1274" y="1863"/>
                  <a:pt x="1274" y="1863"/>
                </a:cubicBezTo>
                <a:cubicBezTo>
                  <a:pt x="1274" y="1863"/>
                  <a:pt x="1275" y="1863"/>
                  <a:pt x="1275" y="1862"/>
                </a:cubicBezTo>
                <a:cubicBezTo>
                  <a:pt x="1275" y="1862"/>
                  <a:pt x="1275" y="1862"/>
                  <a:pt x="1275" y="1862"/>
                </a:cubicBezTo>
                <a:cubicBezTo>
                  <a:pt x="1275" y="1862"/>
                  <a:pt x="1275" y="1862"/>
                  <a:pt x="1275" y="1862"/>
                </a:cubicBezTo>
                <a:cubicBezTo>
                  <a:pt x="1275" y="1862"/>
                  <a:pt x="1275" y="1862"/>
                  <a:pt x="1275" y="1862"/>
                </a:cubicBezTo>
                <a:cubicBezTo>
                  <a:pt x="1275" y="1862"/>
                  <a:pt x="1275" y="1862"/>
                  <a:pt x="1275" y="1862"/>
                </a:cubicBezTo>
                <a:cubicBezTo>
                  <a:pt x="1275" y="1862"/>
                  <a:pt x="1275" y="1862"/>
                  <a:pt x="1275" y="1861"/>
                </a:cubicBezTo>
                <a:cubicBezTo>
                  <a:pt x="1241" y="1760"/>
                  <a:pt x="1241" y="1760"/>
                  <a:pt x="1241" y="1760"/>
                </a:cubicBezTo>
                <a:cubicBezTo>
                  <a:pt x="1241" y="1760"/>
                  <a:pt x="1241" y="1760"/>
                  <a:pt x="1241" y="1760"/>
                </a:cubicBezTo>
                <a:cubicBezTo>
                  <a:pt x="1278" y="1871"/>
                  <a:pt x="1278" y="1871"/>
                  <a:pt x="1278" y="1871"/>
                </a:cubicBezTo>
                <a:cubicBezTo>
                  <a:pt x="1278" y="1871"/>
                  <a:pt x="1278" y="1871"/>
                  <a:pt x="1278" y="1871"/>
                </a:cubicBezTo>
                <a:cubicBezTo>
                  <a:pt x="1278" y="1871"/>
                  <a:pt x="1278" y="1871"/>
                  <a:pt x="1278" y="1871"/>
                </a:cubicBezTo>
                <a:cubicBezTo>
                  <a:pt x="1278" y="1871"/>
                  <a:pt x="1278" y="1871"/>
                  <a:pt x="1277" y="1871"/>
                </a:cubicBezTo>
                <a:cubicBezTo>
                  <a:pt x="1277" y="1871"/>
                  <a:pt x="1277" y="1871"/>
                  <a:pt x="1277" y="1871"/>
                </a:cubicBezTo>
                <a:cubicBezTo>
                  <a:pt x="1238" y="1861"/>
                  <a:pt x="1238" y="1861"/>
                  <a:pt x="1238" y="1861"/>
                </a:cubicBezTo>
                <a:cubicBezTo>
                  <a:pt x="1239" y="1854"/>
                  <a:pt x="1239" y="1854"/>
                  <a:pt x="1239" y="1854"/>
                </a:cubicBezTo>
                <a:lnTo>
                  <a:pt x="1273" y="1863"/>
                </a:lnTo>
                <a:close/>
                <a:moveTo>
                  <a:pt x="1239" y="1851"/>
                </a:moveTo>
                <a:cubicBezTo>
                  <a:pt x="1241" y="1768"/>
                  <a:pt x="1241" y="1768"/>
                  <a:pt x="1241" y="1768"/>
                </a:cubicBezTo>
                <a:cubicBezTo>
                  <a:pt x="1271" y="1860"/>
                  <a:pt x="1271" y="1860"/>
                  <a:pt x="1271" y="1860"/>
                </a:cubicBezTo>
                <a:lnTo>
                  <a:pt x="1239" y="1851"/>
                </a:lnTo>
                <a:close/>
                <a:moveTo>
                  <a:pt x="1322" y="2003"/>
                </a:moveTo>
                <a:cubicBezTo>
                  <a:pt x="1322" y="2003"/>
                  <a:pt x="1322" y="2003"/>
                  <a:pt x="1322" y="2003"/>
                </a:cubicBezTo>
                <a:cubicBezTo>
                  <a:pt x="1283" y="1885"/>
                  <a:pt x="1283" y="1885"/>
                  <a:pt x="1283" y="1885"/>
                </a:cubicBezTo>
                <a:cubicBezTo>
                  <a:pt x="1283" y="1885"/>
                  <a:pt x="1283" y="1885"/>
                  <a:pt x="1283" y="1885"/>
                </a:cubicBezTo>
                <a:cubicBezTo>
                  <a:pt x="1324" y="2008"/>
                  <a:pt x="1324" y="2008"/>
                  <a:pt x="1324" y="2008"/>
                </a:cubicBezTo>
                <a:cubicBezTo>
                  <a:pt x="1320" y="2004"/>
                  <a:pt x="1320" y="2004"/>
                  <a:pt x="1320" y="2004"/>
                </a:cubicBezTo>
                <a:cubicBezTo>
                  <a:pt x="1320" y="2005"/>
                  <a:pt x="1320" y="2005"/>
                  <a:pt x="1321" y="2005"/>
                </a:cubicBezTo>
                <a:cubicBezTo>
                  <a:pt x="1321" y="2005"/>
                  <a:pt x="1321" y="2005"/>
                  <a:pt x="1321" y="2005"/>
                </a:cubicBezTo>
                <a:cubicBezTo>
                  <a:pt x="1321" y="2005"/>
                  <a:pt x="1321" y="2005"/>
                  <a:pt x="1321" y="2005"/>
                </a:cubicBezTo>
                <a:cubicBezTo>
                  <a:pt x="1321" y="2005"/>
                  <a:pt x="1321" y="2005"/>
                  <a:pt x="1321" y="2005"/>
                </a:cubicBezTo>
                <a:cubicBezTo>
                  <a:pt x="1321" y="2005"/>
                  <a:pt x="1321" y="2005"/>
                  <a:pt x="1321" y="2004"/>
                </a:cubicBezTo>
                <a:cubicBezTo>
                  <a:pt x="1321" y="2004"/>
                  <a:pt x="1321" y="2004"/>
                  <a:pt x="1321" y="2004"/>
                </a:cubicBezTo>
                <a:cubicBezTo>
                  <a:pt x="1322" y="2004"/>
                  <a:pt x="1322" y="2004"/>
                  <a:pt x="1322" y="2003"/>
                </a:cubicBezTo>
                <a:cubicBezTo>
                  <a:pt x="1322" y="2003"/>
                  <a:pt x="1322" y="2003"/>
                  <a:pt x="1322" y="2003"/>
                </a:cubicBezTo>
                <a:close/>
                <a:moveTo>
                  <a:pt x="1315" y="2025"/>
                </a:moveTo>
                <a:cubicBezTo>
                  <a:pt x="1315" y="2025"/>
                  <a:pt x="1315" y="2025"/>
                  <a:pt x="1315" y="2025"/>
                </a:cubicBezTo>
                <a:cubicBezTo>
                  <a:pt x="1315" y="2025"/>
                  <a:pt x="1315" y="2025"/>
                  <a:pt x="1315" y="2025"/>
                </a:cubicBezTo>
                <a:cubicBezTo>
                  <a:pt x="1235" y="2004"/>
                  <a:pt x="1235" y="2004"/>
                  <a:pt x="1235" y="2004"/>
                </a:cubicBezTo>
                <a:cubicBezTo>
                  <a:pt x="1235" y="1997"/>
                  <a:pt x="1235" y="1997"/>
                  <a:pt x="1235" y="1997"/>
                </a:cubicBezTo>
                <a:cubicBezTo>
                  <a:pt x="1314" y="2018"/>
                  <a:pt x="1314" y="2018"/>
                  <a:pt x="1314" y="2018"/>
                </a:cubicBezTo>
                <a:cubicBezTo>
                  <a:pt x="1325" y="2028"/>
                  <a:pt x="1325" y="2028"/>
                  <a:pt x="1325" y="2028"/>
                </a:cubicBezTo>
                <a:lnTo>
                  <a:pt x="1315" y="2025"/>
                </a:lnTo>
                <a:close/>
                <a:moveTo>
                  <a:pt x="1327" y="2031"/>
                </a:moveTo>
                <a:cubicBezTo>
                  <a:pt x="1275" y="2083"/>
                  <a:pt x="1275" y="2083"/>
                  <a:pt x="1275" y="2083"/>
                </a:cubicBezTo>
                <a:cubicBezTo>
                  <a:pt x="1235" y="2123"/>
                  <a:pt x="1235" y="2123"/>
                  <a:pt x="1235" y="2123"/>
                </a:cubicBezTo>
                <a:cubicBezTo>
                  <a:pt x="1233" y="2120"/>
                  <a:pt x="1233" y="2120"/>
                  <a:pt x="1233" y="2120"/>
                </a:cubicBezTo>
                <a:cubicBezTo>
                  <a:pt x="1232" y="2114"/>
                  <a:pt x="1232" y="2114"/>
                  <a:pt x="1232" y="2114"/>
                </a:cubicBezTo>
                <a:cubicBezTo>
                  <a:pt x="1235" y="2007"/>
                  <a:pt x="1235" y="2007"/>
                  <a:pt x="1235" y="2007"/>
                </a:cubicBezTo>
                <a:cubicBezTo>
                  <a:pt x="1315" y="2028"/>
                  <a:pt x="1315" y="2028"/>
                  <a:pt x="1315" y="2028"/>
                </a:cubicBezTo>
                <a:lnTo>
                  <a:pt x="1327" y="2031"/>
                </a:lnTo>
                <a:close/>
                <a:moveTo>
                  <a:pt x="1235" y="1994"/>
                </a:moveTo>
                <a:cubicBezTo>
                  <a:pt x="1236" y="1946"/>
                  <a:pt x="1236" y="1946"/>
                  <a:pt x="1236" y="1946"/>
                </a:cubicBezTo>
                <a:cubicBezTo>
                  <a:pt x="1310" y="2014"/>
                  <a:pt x="1310" y="2014"/>
                  <a:pt x="1310" y="2014"/>
                </a:cubicBezTo>
                <a:lnTo>
                  <a:pt x="1235" y="1994"/>
                </a:lnTo>
                <a:close/>
                <a:moveTo>
                  <a:pt x="1316" y="2015"/>
                </a:moveTo>
                <a:cubicBezTo>
                  <a:pt x="1236" y="1942"/>
                  <a:pt x="1236" y="1942"/>
                  <a:pt x="1236" y="1942"/>
                </a:cubicBezTo>
                <a:cubicBezTo>
                  <a:pt x="1236" y="1942"/>
                  <a:pt x="1236" y="1942"/>
                  <a:pt x="1236" y="1942"/>
                </a:cubicBezTo>
                <a:cubicBezTo>
                  <a:pt x="1236" y="1941"/>
                  <a:pt x="1235" y="1941"/>
                  <a:pt x="1235" y="1941"/>
                </a:cubicBezTo>
                <a:cubicBezTo>
                  <a:pt x="1235" y="1941"/>
                  <a:pt x="1235" y="1941"/>
                  <a:pt x="1235" y="1941"/>
                </a:cubicBezTo>
                <a:cubicBezTo>
                  <a:pt x="1235" y="1941"/>
                  <a:pt x="1235" y="1941"/>
                  <a:pt x="1235" y="1941"/>
                </a:cubicBezTo>
                <a:cubicBezTo>
                  <a:pt x="1235" y="1941"/>
                  <a:pt x="1234" y="1941"/>
                  <a:pt x="1234" y="1942"/>
                </a:cubicBezTo>
                <a:cubicBezTo>
                  <a:pt x="1234" y="1942"/>
                  <a:pt x="1234" y="1942"/>
                  <a:pt x="1234" y="1942"/>
                </a:cubicBezTo>
                <a:cubicBezTo>
                  <a:pt x="1234" y="1942"/>
                  <a:pt x="1234" y="1942"/>
                  <a:pt x="1234" y="1942"/>
                </a:cubicBezTo>
                <a:cubicBezTo>
                  <a:pt x="1234" y="1942"/>
                  <a:pt x="1234" y="1942"/>
                  <a:pt x="1234" y="1943"/>
                </a:cubicBezTo>
                <a:cubicBezTo>
                  <a:pt x="1234" y="1943"/>
                  <a:pt x="1234" y="1943"/>
                  <a:pt x="1234" y="1943"/>
                </a:cubicBezTo>
                <a:cubicBezTo>
                  <a:pt x="1234" y="1943"/>
                  <a:pt x="1234" y="1943"/>
                  <a:pt x="1234" y="1943"/>
                </a:cubicBezTo>
                <a:cubicBezTo>
                  <a:pt x="1232" y="1993"/>
                  <a:pt x="1232" y="1993"/>
                  <a:pt x="1232" y="1993"/>
                </a:cubicBezTo>
                <a:cubicBezTo>
                  <a:pt x="1229" y="1992"/>
                  <a:pt x="1229" y="1992"/>
                  <a:pt x="1229" y="1992"/>
                </a:cubicBezTo>
                <a:cubicBezTo>
                  <a:pt x="1231" y="1919"/>
                  <a:pt x="1231" y="1919"/>
                  <a:pt x="1231" y="1919"/>
                </a:cubicBezTo>
                <a:cubicBezTo>
                  <a:pt x="1238" y="1927"/>
                  <a:pt x="1238" y="1927"/>
                  <a:pt x="1238" y="1927"/>
                </a:cubicBezTo>
                <a:cubicBezTo>
                  <a:pt x="1236" y="1929"/>
                  <a:pt x="1236" y="1929"/>
                  <a:pt x="1236" y="1929"/>
                </a:cubicBezTo>
                <a:cubicBezTo>
                  <a:pt x="1236" y="1929"/>
                  <a:pt x="1236" y="1929"/>
                  <a:pt x="1236" y="1929"/>
                </a:cubicBezTo>
                <a:cubicBezTo>
                  <a:pt x="1236" y="1929"/>
                  <a:pt x="1236" y="1929"/>
                  <a:pt x="1236" y="1929"/>
                </a:cubicBezTo>
                <a:cubicBezTo>
                  <a:pt x="1236" y="1929"/>
                  <a:pt x="1236" y="1929"/>
                  <a:pt x="1236" y="1929"/>
                </a:cubicBezTo>
                <a:cubicBezTo>
                  <a:pt x="1236" y="1930"/>
                  <a:pt x="1236" y="1930"/>
                  <a:pt x="1236" y="1930"/>
                </a:cubicBezTo>
                <a:cubicBezTo>
                  <a:pt x="1236" y="1930"/>
                  <a:pt x="1236" y="1930"/>
                  <a:pt x="1236" y="1930"/>
                </a:cubicBezTo>
                <a:cubicBezTo>
                  <a:pt x="1236" y="1931"/>
                  <a:pt x="1236" y="1931"/>
                  <a:pt x="1236" y="1931"/>
                </a:cubicBezTo>
                <a:cubicBezTo>
                  <a:pt x="1236" y="1931"/>
                  <a:pt x="1236" y="1931"/>
                  <a:pt x="1236" y="1931"/>
                </a:cubicBezTo>
                <a:cubicBezTo>
                  <a:pt x="1236" y="1931"/>
                  <a:pt x="1236" y="1931"/>
                  <a:pt x="1236" y="1931"/>
                </a:cubicBezTo>
                <a:cubicBezTo>
                  <a:pt x="1269" y="1961"/>
                  <a:pt x="1269" y="1961"/>
                  <a:pt x="1269" y="1961"/>
                </a:cubicBezTo>
                <a:cubicBezTo>
                  <a:pt x="1318" y="2016"/>
                  <a:pt x="1318" y="2016"/>
                  <a:pt x="1318" y="2016"/>
                </a:cubicBezTo>
                <a:lnTo>
                  <a:pt x="1316" y="2015"/>
                </a:lnTo>
                <a:close/>
                <a:moveTo>
                  <a:pt x="1230" y="2114"/>
                </a:moveTo>
                <a:cubicBezTo>
                  <a:pt x="1230" y="2114"/>
                  <a:pt x="1230" y="2114"/>
                  <a:pt x="1230" y="2114"/>
                </a:cubicBezTo>
                <a:cubicBezTo>
                  <a:pt x="1230" y="2116"/>
                  <a:pt x="1230" y="2116"/>
                  <a:pt x="1230" y="2116"/>
                </a:cubicBezTo>
                <a:cubicBezTo>
                  <a:pt x="1227" y="2112"/>
                  <a:pt x="1227" y="2112"/>
                  <a:pt x="1227" y="2112"/>
                </a:cubicBezTo>
                <a:cubicBezTo>
                  <a:pt x="1229" y="2005"/>
                  <a:pt x="1229" y="2005"/>
                  <a:pt x="1229" y="2005"/>
                </a:cubicBezTo>
                <a:cubicBezTo>
                  <a:pt x="1232" y="2006"/>
                  <a:pt x="1232" y="2006"/>
                  <a:pt x="1232" y="2006"/>
                </a:cubicBezTo>
                <a:cubicBezTo>
                  <a:pt x="1230" y="2114"/>
                  <a:pt x="1230" y="2114"/>
                  <a:pt x="1230" y="2114"/>
                </a:cubicBezTo>
                <a:cubicBezTo>
                  <a:pt x="1230" y="2114"/>
                  <a:pt x="1230" y="2114"/>
                  <a:pt x="1230" y="2114"/>
                </a:cubicBezTo>
                <a:close/>
                <a:moveTo>
                  <a:pt x="1480" y="2486"/>
                </a:moveTo>
                <a:cubicBezTo>
                  <a:pt x="1193" y="2418"/>
                  <a:pt x="1193" y="2418"/>
                  <a:pt x="1193" y="2418"/>
                </a:cubicBezTo>
                <a:cubicBezTo>
                  <a:pt x="1225" y="2137"/>
                  <a:pt x="1225" y="2137"/>
                  <a:pt x="1225" y="2137"/>
                </a:cubicBezTo>
                <a:cubicBezTo>
                  <a:pt x="1473" y="2465"/>
                  <a:pt x="1473" y="2465"/>
                  <a:pt x="1473" y="2465"/>
                </a:cubicBezTo>
                <a:lnTo>
                  <a:pt x="1480" y="2486"/>
                </a:lnTo>
                <a:close/>
                <a:moveTo>
                  <a:pt x="1479" y="2472"/>
                </a:moveTo>
                <a:cubicBezTo>
                  <a:pt x="1479" y="2473"/>
                  <a:pt x="1479" y="2473"/>
                  <a:pt x="1479" y="2473"/>
                </a:cubicBezTo>
                <a:cubicBezTo>
                  <a:pt x="1484" y="2487"/>
                  <a:pt x="1484" y="2487"/>
                  <a:pt x="1484" y="2487"/>
                </a:cubicBezTo>
                <a:cubicBezTo>
                  <a:pt x="1484" y="2487"/>
                  <a:pt x="1484" y="2487"/>
                  <a:pt x="1484" y="2487"/>
                </a:cubicBezTo>
                <a:lnTo>
                  <a:pt x="1479" y="2472"/>
                </a:lnTo>
                <a:close/>
                <a:moveTo>
                  <a:pt x="1397" y="2775"/>
                </a:moveTo>
                <a:cubicBezTo>
                  <a:pt x="1391" y="2779"/>
                  <a:pt x="1391" y="2779"/>
                  <a:pt x="1391" y="2779"/>
                </a:cubicBezTo>
                <a:cubicBezTo>
                  <a:pt x="1397" y="2762"/>
                  <a:pt x="1397" y="2762"/>
                  <a:pt x="1397" y="2762"/>
                </a:cubicBezTo>
                <a:cubicBezTo>
                  <a:pt x="1403" y="2758"/>
                  <a:pt x="1403" y="2758"/>
                  <a:pt x="1403" y="2758"/>
                </a:cubicBezTo>
                <a:lnTo>
                  <a:pt x="1397" y="2775"/>
                </a:lnTo>
                <a:close/>
                <a:moveTo>
                  <a:pt x="1399" y="2777"/>
                </a:moveTo>
                <a:cubicBezTo>
                  <a:pt x="1448" y="2749"/>
                  <a:pt x="1448" y="2749"/>
                  <a:pt x="1448" y="2749"/>
                </a:cubicBezTo>
                <a:cubicBezTo>
                  <a:pt x="1394" y="2792"/>
                  <a:pt x="1394" y="2792"/>
                  <a:pt x="1394" y="2792"/>
                </a:cubicBezTo>
                <a:lnTo>
                  <a:pt x="1399" y="2777"/>
                </a:lnTo>
                <a:close/>
                <a:moveTo>
                  <a:pt x="1382" y="2784"/>
                </a:moveTo>
                <a:cubicBezTo>
                  <a:pt x="1377" y="2773"/>
                  <a:pt x="1377" y="2773"/>
                  <a:pt x="1377" y="2773"/>
                </a:cubicBezTo>
                <a:cubicBezTo>
                  <a:pt x="1393" y="2764"/>
                  <a:pt x="1393" y="2764"/>
                  <a:pt x="1393" y="2764"/>
                </a:cubicBezTo>
                <a:cubicBezTo>
                  <a:pt x="1387" y="2781"/>
                  <a:pt x="1387" y="2781"/>
                  <a:pt x="1387" y="2781"/>
                </a:cubicBezTo>
                <a:lnTo>
                  <a:pt x="1382" y="2784"/>
                </a:lnTo>
                <a:close/>
                <a:moveTo>
                  <a:pt x="1385" y="2786"/>
                </a:moveTo>
                <a:cubicBezTo>
                  <a:pt x="1384" y="2790"/>
                  <a:pt x="1384" y="2790"/>
                  <a:pt x="1384" y="2790"/>
                </a:cubicBezTo>
                <a:cubicBezTo>
                  <a:pt x="1383" y="2787"/>
                  <a:pt x="1383" y="2787"/>
                  <a:pt x="1383" y="2787"/>
                </a:cubicBezTo>
                <a:lnTo>
                  <a:pt x="1385" y="2786"/>
                </a:lnTo>
                <a:close/>
                <a:moveTo>
                  <a:pt x="1376" y="2771"/>
                </a:moveTo>
                <a:cubicBezTo>
                  <a:pt x="1328" y="2649"/>
                  <a:pt x="1328" y="2649"/>
                  <a:pt x="1328" y="2649"/>
                </a:cubicBezTo>
                <a:cubicBezTo>
                  <a:pt x="1333" y="2644"/>
                  <a:pt x="1333" y="2644"/>
                  <a:pt x="1333" y="2644"/>
                </a:cubicBezTo>
                <a:cubicBezTo>
                  <a:pt x="1429" y="2666"/>
                  <a:pt x="1429" y="2666"/>
                  <a:pt x="1429" y="2666"/>
                </a:cubicBezTo>
                <a:cubicBezTo>
                  <a:pt x="1395" y="2760"/>
                  <a:pt x="1395" y="2760"/>
                  <a:pt x="1395" y="2760"/>
                </a:cubicBezTo>
                <a:lnTo>
                  <a:pt x="1376" y="2771"/>
                </a:lnTo>
                <a:close/>
                <a:moveTo>
                  <a:pt x="1399" y="2758"/>
                </a:moveTo>
                <a:cubicBezTo>
                  <a:pt x="1432" y="2666"/>
                  <a:pt x="1432" y="2666"/>
                  <a:pt x="1432" y="2666"/>
                </a:cubicBezTo>
                <a:cubicBezTo>
                  <a:pt x="1437" y="2667"/>
                  <a:pt x="1437" y="2667"/>
                  <a:pt x="1437" y="2667"/>
                </a:cubicBezTo>
                <a:cubicBezTo>
                  <a:pt x="1405" y="2754"/>
                  <a:pt x="1405" y="2754"/>
                  <a:pt x="1405" y="2754"/>
                </a:cubicBezTo>
                <a:lnTo>
                  <a:pt x="1399" y="2758"/>
                </a:lnTo>
                <a:close/>
                <a:moveTo>
                  <a:pt x="1440" y="2668"/>
                </a:moveTo>
                <a:cubicBezTo>
                  <a:pt x="1522" y="2687"/>
                  <a:pt x="1522" y="2687"/>
                  <a:pt x="1522" y="2687"/>
                </a:cubicBezTo>
                <a:cubicBezTo>
                  <a:pt x="1409" y="2752"/>
                  <a:pt x="1409" y="2752"/>
                  <a:pt x="1409" y="2752"/>
                </a:cubicBezTo>
                <a:lnTo>
                  <a:pt x="1440" y="2668"/>
                </a:lnTo>
                <a:close/>
                <a:moveTo>
                  <a:pt x="1438" y="2665"/>
                </a:moveTo>
                <a:cubicBezTo>
                  <a:pt x="1433" y="2664"/>
                  <a:pt x="1433" y="2664"/>
                  <a:pt x="1433" y="2664"/>
                </a:cubicBezTo>
                <a:cubicBezTo>
                  <a:pt x="1436" y="2655"/>
                  <a:pt x="1436" y="2655"/>
                  <a:pt x="1436" y="2655"/>
                </a:cubicBezTo>
                <a:cubicBezTo>
                  <a:pt x="1441" y="2656"/>
                  <a:pt x="1441" y="2656"/>
                  <a:pt x="1441" y="2656"/>
                </a:cubicBezTo>
                <a:lnTo>
                  <a:pt x="1438" y="2665"/>
                </a:lnTo>
                <a:close/>
                <a:moveTo>
                  <a:pt x="1435" y="2652"/>
                </a:moveTo>
                <a:cubicBezTo>
                  <a:pt x="1348" y="2632"/>
                  <a:pt x="1348" y="2632"/>
                  <a:pt x="1348" y="2632"/>
                </a:cubicBezTo>
                <a:cubicBezTo>
                  <a:pt x="1484" y="2518"/>
                  <a:pt x="1484" y="2518"/>
                  <a:pt x="1484" y="2518"/>
                </a:cubicBezTo>
                <a:lnTo>
                  <a:pt x="1435" y="2652"/>
                </a:lnTo>
                <a:close/>
                <a:moveTo>
                  <a:pt x="1434" y="2654"/>
                </a:moveTo>
                <a:cubicBezTo>
                  <a:pt x="1430" y="2663"/>
                  <a:pt x="1430" y="2663"/>
                  <a:pt x="1430" y="2663"/>
                </a:cubicBezTo>
                <a:cubicBezTo>
                  <a:pt x="1336" y="2642"/>
                  <a:pt x="1336" y="2642"/>
                  <a:pt x="1336" y="2642"/>
                </a:cubicBezTo>
                <a:cubicBezTo>
                  <a:pt x="1345" y="2634"/>
                  <a:pt x="1345" y="2634"/>
                  <a:pt x="1345" y="2634"/>
                </a:cubicBezTo>
                <a:lnTo>
                  <a:pt x="1434" y="2654"/>
                </a:lnTo>
                <a:close/>
                <a:moveTo>
                  <a:pt x="1332" y="2641"/>
                </a:moveTo>
                <a:cubicBezTo>
                  <a:pt x="1322" y="2639"/>
                  <a:pt x="1322" y="2639"/>
                  <a:pt x="1322" y="2639"/>
                </a:cubicBezTo>
                <a:cubicBezTo>
                  <a:pt x="1331" y="2631"/>
                  <a:pt x="1331" y="2631"/>
                  <a:pt x="1331" y="2631"/>
                </a:cubicBezTo>
                <a:cubicBezTo>
                  <a:pt x="1341" y="2634"/>
                  <a:pt x="1341" y="2634"/>
                  <a:pt x="1341" y="2634"/>
                </a:cubicBezTo>
                <a:lnTo>
                  <a:pt x="1332" y="2641"/>
                </a:lnTo>
                <a:close/>
                <a:moveTo>
                  <a:pt x="1308" y="2638"/>
                </a:moveTo>
                <a:cubicBezTo>
                  <a:pt x="1316" y="2640"/>
                  <a:pt x="1316" y="2640"/>
                  <a:pt x="1316" y="2640"/>
                </a:cubicBezTo>
                <a:cubicBezTo>
                  <a:pt x="1315" y="2642"/>
                  <a:pt x="1315" y="2642"/>
                  <a:pt x="1315" y="2642"/>
                </a:cubicBezTo>
                <a:cubicBezTo>
                  <a:pt x="1315" y="2642"/>
                  <a:pt x="1315" y="2642"/>
                  <a:pt x="1315" y="2642"/>
                </a:cubicBezTo>
                <a:cubicBezTo>
                  <a:pt x="1315" y="2642"/>
                  <a:pt x="1315" y="2642"/>
                  <a:pt x="1315" y="2642"/>
                </a:cubicBezTo>
                <a:cubicBezTo>
                  <a:pt x="1315" y="2642"/>
                  <a:pt x="1315" y="2642"/>
                  <a:pt x="1315" y="2642"/>
                </a:cubicBezTo>
                <a:cubicBezTo>
                  <a:pt x="1266" y="2683"/>
                  <a:pt x="1266" y="2683"/>
                  <a:pt x="1266" y="2683"/>
                </a:cubicBezTo>
                <a:cubicBezTo>
                  <a:pt x="1263" y="2676"/>
                  <a:pt x="1263" y="2676"/>
                  <a:pt x="1263" y="2676"/>
                </a:cubicBezTo>
                <a:lnTo>
                  <a:pt x="1308" y="2638"/>
                </a:lnTo>
                <a:close/>
                <a:moveTo>
                  <a:pt x="1262" y="2674"/>
                </a:moveTo>
                <a:cubicBezTo>
                  <a:pt x="1239" y="2623"/>
                  <a:pt x="1239" y="2623"/>
                  <a:pt x="1239" y="2623"/>
                </a:cubicBezTo>
                <a:cubicBezTo>
                  <a:pt x="1304" y="2638"/>
                  <a:pt x="1304" y="2638"/>
                  <a:pt x="1304" y="2638"/>
                </a:cubicBezTo>
                <a:lnTo>
                  <a:pt x="1262" y="2674"/>
                </a:lnTo>
                <a:close/>
                <a:moveTo>
                  <a:pt x="1311" y="2636"/>
                </a:moveTo>
                <a:cubicBezTo>
                  <a:pt x="1319" y="2629"/>
                  <a:pt x="1319" y="2629"/>
                  <a:pt x="1319" y="2629"/>
                </a:cubicBezTo>
                <a:cubicBezTo>
                  <a:pt x="1328" y="2631"/>
                  <a:pt x="1328" y="2631"/>
                  <a:pt x="1328" y="2631"/>
                </a:cubicBezTo>
                <a:cubicBezTo>
                  <a:pt x="1319" y="2638"/>
                  <a:pt x="1319" y="2638"/>
                  <a:pt x="1319" y="2638"/>
                </a:cubicBezTo>
                <a:lnTo>
                  <a:pt x="1311" y="2636"/>
                </a:lnTo>
                <a:close/>
                <a:moveTo>
                  <a:pt x="1319" y="2626"/>
                </a:moveTo>
                <a:cubicBezTo>
                  <a:pt x="1245" y="2609"/>
                  <a:pt x="1245" y="2609"/>
                  <a:pt x="1245" y="2609"/>
                </a:cubicBezTo>
                <a:cubicBezTo>
                  <a:pt x="1425" y="2536"/>
                  <a:pt x="1425" y="2536"/>
                  <a:pt x="1425" y="2536"/>
                </a:cubicBezTo>
                <a:lnTo>
                  <a:pt x="1319" y="2626"/>
                </a:lnTo>
                <a:close/>
                <a:moveTo>
                  <a:pt x="1330" y="2628"/>
                </a:moveTo>
                <a:cubicBezTo>
                  <a:pt x="1322" y="2626"/>
                  <a:pt x="1322" y="2626"/>
                  <a:pt x="1322" y="2626"/>
                </a:cubicBezTo>
                <a:cubicBezTo>
                  <a:pt x="1433" y="2532"/>
                  <a:pt x="1433" y="2532"/>
                  <a:pt x="1433" y="2532"/>
                </a:cubicBezTo>
                <a:cubicBezTo>
                  <a:pt x="1454" y="2524"/>
                  <a:pt x="1454" y="2524"/>
                  <a:pt x="1454" y="2524"/>
                </a:cubicBezTo>
                <a:lnTo>
                  <a:pt x="1330" y="2628"/>
                </a:lnTo>
                <a:close/>
                <a:moveTo>
                  <a:pt x="1432" y="2530"/>
                </a:moveTo>
                <a:cubicBezTo>
                  <a:pt x="1239" y="2608"/>
                  <a:pt x="1239" y="2608"/>
                  <a:pt x="1239" y="2608"/>
                </a:cubicBezTo>
                <a:cubicBezTo>
                  <a:pt x="1239" y="2608"/>
                  <a:pt x="1239" y="2608"/>
                  <a:pt x="1239" y="2608"/>
                </a:cubicBezTo>
                <a:cubicBezTo>
                  <a:pt x="1239" y="2608"/>
                  <a:pt x="1239" y="2608"/>
                  <a:pt x="1239" y="2608"/>
                </a:cubicBezTo>
                <a:cubicBezTo>
                  <a:pt x="1239" y="2608"/>
                  <a:pt x="1239" y="2608"/>
                  <a:pt x="1239" y="2608"/>
                </a:cubicBezTo>
                <a:cubicBezTo>
                  <a:pt x="1239" y="2608"/>
                  <a:pt x="1239" y="2608"/>
                  <a:pt x="1239" y="2609"/>
                </a:cubicBezTo>
                <a:cubicBezTo>
                  <a:pt x="1239" y="2609"/>
                  <a:pt x="1239" y="2609"/>
                  <a:pt x="1239" y="2609"/>
                </a:cubicBezTo>
                <a:cubicBezTo>
                  <a:pt x="1239" y="2609"/>
                  <a:pt x="1239" y="2609"/>
                  <a:pt x="1239" y="2609"/>
                </a:cubicBezTo>
                <a:cubicBezTo>
                  <a:pt x="1239" y="2609"/>
                  <a:pt x="1239" y="2609"/>
                  <a:pt x="1239" y="2609"/>
                </a:cubicBezTo>
                <a:cubicBezTo>
                  <a:pt x="1239" y="2609"/>
                  <a:pt x="1239" y="2609"/>
                  <a:pt x="1239" y="2609"/>
                </a:cubicBezTo>
                <a:cubicBezTo>
                  <a:pt x="1239" y="2609"/>
                  <a:pt x="1239" y="2610"/>
                  <a:pt x="1239" y="2610"/>
                </a:cubicBezTo>
                <a:cubicBezTo>
                  <a:pt x="1239" y="2610"/>
                  <a:pt x="1239" y="2610"/>
                  <a:pt x="1239" y="2610"/>
                </a:cubicBezTo>
                <a:cubicBezTo>
                  <a:pt x="1239" y="2610"/>
                  <a:pt x="1239" y="2610"/>
                  <a:pt x="1239" y="2610"/>
                </a:cubicBezTo>
                <a:cubicBezTo>
                  <a:pt x="1239" y="2610"/>
                  <a:pt x="1239" y="2610"/>
                  <a:pt x="1239" y="2610"/>
                </a:cubicBezTo>
                <a:cubicBezTo>
                  <a:pt x="1239" y="2610"/>
                  <a:pt x="1239" y="2610"/>
                  <a:pt x="1239" y="2610"/>
                </a:cubicBezTo>
                <a:cubicBezTo>
                  <a:pt x="1239" y="2610"/>
                  <a:pt x="1239" y="2611"/>
                  <a:pt x="1240" y="2611"/>
                </a:cubicBezTo>
                <a:cubicBezTo>
                  <a:pt x="1316" y="2628"/>
                  <a:pt x="1316" y="2628"/>
                  <a:pt x="1316" y="2628"/>
                </a:cubicBezTo>
                <a:cubicBezTo>
                  <a:pt x="1307" y="2635"/>
                  <a:pt x="1307" y="2635"/>
                  <a:pt x="1307" y="2635"/>
                </a:cubicBezTo>
                <a:cubicBezTo>
                  <a:pt x="1237" y="2619"/>
                  <a:pt x="1237" y="2619"/>
                  <a:pt x="1237" y="2619"/>
                </a:cubicBezTo>
                <a:cubicBezTo>
                  <a:pt x="1236" y="2619"/>
                  <a:pt x="1236" y="2619"/>
                  <a:pt x="1236" y="2619"/>
                </a:cubicBezTo>
                <a:cubicBezTo>
                  <a:pt x="1236" y="2619"/>
                  <a:pt x="1236" y="2619"/>
                  <a:pt x="1236" y="2619"/>
                </a:cubicBezTo>
                <a:cubicBezTo>
                  <a:pt x="1236" y="2619"/>
                  <a:pt x="1236" y="2619"/>
                  <a:pt x="1236" y="2619"/>
                </a:cubicBezTo>
                <a:cubicBezTo>
                  <a:pt x="1236" y="2620"/>
                  <a:pt x="1236" y="2619"/>
                  <a:pt x="1236" y="2620"/>
                </a:cubicBezTo>
                <a:cubicBezTo>
                  <a:pt x="1236" y="2620"/>
                  <a:pt x="1236" y="2620"/>
                  <a:pt x="1236" y="2620"/>
                </a:cubicBezTo>
                <a:cubicBezTo>
                  <a:pt x="1235" y="2620"/>
                  <a:pt x="1235" y="2620"/>
                  <a:pt x="1235" y="2620"/>
                </a:cubicBezTo>
                <a:cubicBezTo>
                  <a:pt x="1235" y="2620"/>
                  <a:pt x="1235" y="2620"/>
                  <a:pt x="1235" y="2620"/>
                </a:cubicBezTo>
                <a:cubicBezTo>
                  <a:pt x="1235" y="2620"/>
                  <a:pt x="1235" y="2620"/>
                  <a:pt x="1235" y="2620"/>
                </a:cubicBezTo>
                <a:cubicBezTo>
                  <a:pt x="1235" y="2620"/>
                  <a:pt x="1235" y="2620"/>
                  <a:pt x="1235" y="2620"/>
                </a:cubicBezTo>
                <a:cubicBezTo>
                  <a:pt x="1235" y="2620"/>
                  <a:pt x="1235" y="2620"/>
                  <a:pt x="1235" y="2621"/>
                </a:cubicBezTo>
                <a:cubicBezTo>
                  <a:pt x="1235" y="2621"/>
                  <a:pt x="1235" y="2621"/>
                  <a:pt x="1235" y="2621"/>
                </a:cubicBezTo>
                <a:cubicBezTo>
                  <a:pt x="1235" y="2621"/>
                  <a:pt x="1235" y="2621"/>
                  <a:pt x="1235" y="2621"/>
                </a:cubicBezTo>
                <a:cubicBezTo>
                  <a:pt x="1235" y="2621"/>
                  <a:pt x="1235" y="2621"/>
                  <a:pt x="1235" y="2621"/>
                </a:cubicBezTo>
                <a:cubicBezTo>
                  <a:pt x="1235" y="2621"/>
                  <a:pt x="1235" y="2621"/>
                  <a:pt x="1235" y="2621"/>
                </a:cubicBezTo>
                <a:cubicBezTo>
                  <a:pt x="1259" y="2676"/>
                  <a:pt x="1259" y="2676"/>
                  <a:pt x="1259" y="2676"/>
                </a:cubicBezTo>
                <a:cubicBezTo>
                  <a:pt x="1253" y="2682"/>
                  <a:pt x="1253" y="2682"/>
                  <a:pt x="1253" y="2682"/>
                </a:cubicBezTo>
                <a:cubicBezTo>
                  <a:pt x="1187" y="2536"/>
                  <a:pt x="1187" y="2536"/>
                  <a:pt x="1187" y="2536"/>
                </a:cubicBezTo>
                <a:cubicBezTo>
                  <a:pt x="1196" y="2535"/>
                  <a:pt x="1196" y="2535"/>
                  <a:pt x="1196" y="2535"/>
                </a:cubicBezTo>
                <a:cubicBezTo>
                  <a:pt x="1225" y="2600"/>
                  <a:pt x="1225" y="2600"/>
                  <a:pt x="1225" y="2600"/>
                </a:cubicBezTo>
                <a:cubicBezTo>
                  <a:pt x="1225" y="2600"/>
                  <a:pt x="1226" y="2600"/>
                  <a:pt x="1226" y="2601"/>
                </a:cubicBezTo>
                <a:cubicBezTo>
                  <a:pt x="1226" y="2601"/>
                  <a:pt x="1226" y="2601"/>
                  <a:pt x="1226" y="2601"/>
                </a:cubicBezTo>
                <a:cubicBezTo>
                  <a:pt x="1226" y="2601"/>
                  <a:pt x="1226" y="2601"/>
                  <a:pt x="1227" y="2601"/>
                </a:cubicBezTo>
                <a:cubicBezTo>
                  <a:pt x="1227" y="2601"/>
                  <a:pt x="1227" y="2601"/>
                  <a:pt x="1227" y="2601"/>
                </a:cubicBezTo>
                <a:cubicBezTo>
                  <a:pt x="1227" y="2601"/>
                  <a:pt x="1227" y="2601"/>
                  <a:pt x="1227" y="2601"/>
                </a:cubicBezTo>
                <a:cubicBezTo>
                  <a:pt x="1458" y="2508"/>
                  <a:pt x="1458" y="2508"/>
                  <a:pt x="1458" y="2508"/>
                </a:cubicBezTo>
                <a:lnTo>
                  <a:pt x="1432" y="2530"/>
                </a:lnTo>
                <a:close/>
                <a:moveTo>
                  <a:pt x="1166" y="2536"/>
                </a:moveTo>
                <a:cubicBezTo>
                  <a:pt x="1165" y="2533"/>
                  <a:pt x="1165" y="2533"/>
                  <a:pt x="1165" y="2533"/>
                </a:cubicBezTo>
                <a:cubicBezTo>
                  <a:pt x="1171" y="2532"/>
                  <a:pt x="1171" y="2532"/>
                  <a:pt x="1171" y="2532"/>
                </a:cubicBezTo>
                <a:cubicBezTo>
                  <a:pt x="1170" y="2536"/>
                  <a:pt x="1170" y="2536"/>
                  <a:pt x="1170" y="2536"/>
                </a:cubicBezTo>
                <a:lnTo>
                  <a:pt x="1166" y="2536"/>
                </a:lnTo>
                <a:close/>
                <a:moveTo>
                  <a:pt x="1170" y="2539"/>
                </a:moveTo>
                <a:cubicBezTo>
                  <a:pt x="1169" y="2546"/>
                  <a:pt x="1169" y="2546"/>
                  <a:pt x="1169" y="2546"/>
                </a:cubicBezTo>
                <a:cubicBezTo>
                  <a:pt x="1167" y="2539"/>
                  <a:pt x="1167" y="2539"/>
                  <a:pt x="1167" y="2539"/>
                </a:cubicBezTo>
                <a:lnTo>
                  <a:pt x="1170" y="2539"/>
                </a:lnTo>
                <a:close/>
                <a:moveTo>
                  <a:pt x="1164" y="2530"/>
                </a:moveTo>
                <a:cubicBezTo>
                  <a:pt x="1135" y="2440"/>
                  <a:pt x="1135" y="2440"/>
                  <a:pt x="1135" y="2440"/>
                </a:cubicBezTo>
                <a:cubicBezTo>
                  <a:pt x="1135" y="2427"/>
                  <a:pt x="1135" y="2427"/>
                  <a:pt x="1135" y="2427"/>
                </a:cubicBezTo>
                <a:cubicBezTo>
                  <a:pt x="1135" y="2427"/>
                  <a:pt x="1135" y="2427"/>
                  <a:pt x="1135" y="2427"/>
                </a:cubicBezTo>
                <a:cubicBezTo>
                  <a:pt x="1173" y="2512"/>
                  <a:pt x="1173" y="2512"/>
                  <a:pt x="1173" y="2512"/>
                </a:cubicBezTo>
                <a:cubicBezTo>
                  <a:pt x="1171" y="2530"/>
                  <a:pt x="1171" y="2530"/>
                  <a:pt x="1171" y="2530"/>
                </a:cubicBezTo>
                <a:lnTo>
                  <a:pt x="1164" y="2530"/>
                </a:lnTo>
                <a:close/>
                <a:moveTo>
                  <a:pt x="1062" y="2550"/>
                </a:moveTo>
                <a:cubicBezTo>
                  <a:pt x="1061" y="2547"/>
                  <a:pt x="1061" y="2547"/>
                  <a:pt x="1061" y="2547"/>
                </a:cubicBezTo>
                <a:cubicBezTo>
                  <a:pt x="1075" y="2545"/>
                  <a:pt x="1075" y="2545"/>
                  <a:pt x="1075" y="2545"/>
                </a:cubicBezTo>
                <a:cubicBezTo>
                  <a:pt x="1073" y="2549"/>
                  <a:pt x="1073" y="2549"/>
                  <a:pt x="1073" y="2549"/>
                </a:cubicBezTo>
                <a:lnTo>
                  <a:pt x="1062" y="2550"/>
                </a:lnTo>
                <a:close/>
                <a:moveTo>
                  <a:pt x="1072" y="2552"/>
                </a:moveTo>
                <a:cubicBezTo>
                  <a:pt x="1068" y="2562"/>
                  <a:pt x="1068" y="2562"/>
                  <a:pt x="1068" y="2562"/>
                </a:cubicBezTo>
                <a:cubicBezTo>
                  <a:pt x="1064" y="2553"/>
                  <a:pt x="1064" y="2553"/>
                  <a:pt x="1064" y="2553"/>
                </a:cubicBezTo>
                <a:lnTo>
                  <a:pt x="1072" y="2552"/>
                </a:lnTo>
                <a:close/>
                <a:moveTo>
                  <a:pt x="1060" y="2544"/>
                </a:moveTo>
                <a:cubicBezTo>
                  <a:pt x="1059" y="2542"/>
                  <a:pt x="1059" y="2542"/>
                  <a:pt x="1059" y="2542"/>
                </a:cubicBezTo>
                <a:cubicBezTo>
                  <a:pt x="1115" y="2429"/>
                  <a:pt x="1115" y="2429"/>
                  <a:pt x="1115" y="2429"/>
                </a:cubicBezTo>
                <a:cubicBezTo>
                  <a:pt x="1115" y="2430"/>
                  <a:pt x="1115" y="2430"/>
                  <a:pt x="1115" y="2430"/>
                </a:cubicBezTo>
                <a:cubicBezTo>
                  <a:pt x="1116" y="2442"/>
                  <a:pt x="1116" y="2442"/>
                  <a:pt x="1116" y="2442"/>
                </a:cubicBezTo>
                <a:cubicBezTo>
                  <a:pt x="1076" y="2542"/>
                  <a:pt x="1076" y="2542"/>
                  <a:pt x="1076" y="2542"/>
                </a:cubicBezTo>
                <a:lnTo>
                  <a:pt x="1060" y="2544"/>
                </a:lnTo>
                <a:close/>
                <a:moveTo>
                  <a:pt x="955" y="2565"/>
                </a:moveTo>
                <a:cubicBezTo>
                  <a:pt x="955" y="2565"/>
                  <a:pt x="955" y="2565"/>
                  <a:pt x="955" y="2565"/>
                </a:cubicBezTo>
                <a:cubicBezTo>
                  <a:pt x="955" y="2565"/>
                  <a:pt x="954" y="2564"/>
                  <a:pt x="954" y="2564"/>
                </a:cubicBezTo>
                <a:cubicBezTo>
                  <a:pt x="954" y="2564"/>
                  <a:pt x="954" y="2564"/>
                  <a:pt x="954" y="2564"/>
                </a:cubicBezTo>
                <a:cubicBezTo>
                  <a:pt x="954" y="2564"/>
                  <a:pt x="954" y="2564"/>
                  <a:pt x="954" y="2564"/>
                </a:cubicBezTo>
                <a:cubicBezTo>
                  <a:pt x="804" y="2584"/>
                  <a:pt x="804" y="2584"/>
                  <a:pt x="804" y="2584"/>
                </a:cubicBezTo>
                <a:cubicBezTo>
                  <a:pt x="801" y="2581"/>
                  <a:pt x="801" y="2581"/>
                  <a:pt x="801" y="2581"/>
                </a:cubicBezTo>
                <a:cubicBezTo>
                  <a:pt x="949" y="2562"/>
                  <a:pt x="949" y="2562"/>
                  <a:pt x="949" y="2562"/>
                </a:cubicBezTo>
                <a:cubicBezTo>
                  <a:pt x="949" y="2562"/>
                  <a:pt x="950" y="2561"/>
                  <a:pt x="950" y="2561"/>
                </a:cubicBezTo>
                <a:cubicBezTo>
                  <a:pt x="950" y="2561"/>
                  <a:pt x="950" y="2561"/>
                  <a:pt x="950" y="2561"/>
                </a:cubicBezTo>
                <a:cubicBezTo>
                  <a:pt x="950" y="2561"/>
                  <a:pt x="950" y="2561"/>
                  <a:pt x="950" y="2561"/>
                </a:cubicBezTo>
                <a:cubicBezTo>
                  <a:pt x="950" y="2561"/>
                  <a:pt x="950" y="2561"/>
                  <a:pt x="950" y="2560"/>
                </a:cubicBezTo>
                <a:cubicBezTo>
                  <a:pt x="950" y="2560"/>
                  <a:pt x="950" y="2560"/>
                  <a:pt x="950" y="2560"/>
                </a:cubicBezTo>
                <a:cubicBezTo>
                  <a:pt x="950" y="2560"/>
                  <a:pt x="950" y="2560"/>
                  <a:pt x="950" y="2560"/>
                </a:cubicBezTo>
                <a:cubicBezTo>
                  <a:pt x="950" y="2560"/>
                  <a:pt x="950" y="2560"/>
                  <a:pt x="950" y="2559"/>
                </a:cubicBezTo>
                <a:cubicBezTo>
                  <a:pt x="950" y="2559"/>
                  <a:pt x="950" y="2559"/>
                  <a:pt x="950" y="2559"/>
                </a:cubicBezTo>
                <a:cubicBezTo>
                  <a:pt x="948" y="2557"/>
                  <a:pt x="948" y="2557"/>
                  <a:pt x="948" y="2557"/>
                </a:cubicBezTo>
                <a:cubicBezTo>
                  <a:pt x="970" y="2562"/>
                  <a:pt x="970" y="2562"/>
                  <a:pt x="970" y="2562"/>
                </a:cubicBezTo>
                <a:cubicBezTo>
                  <a:pt x="966" y="2563"/>
                  <a:pt x="966" y="2563"/>
                  <a:pt x="966" y="2563"/>
                </a:cubicBezTo>
                <a:cubicBezTo>
                  <a:pt x="966" y="2563"/>
                  <a:pt x="966" y="2563"/>
                  <a:pt x="966" y="2563"/>
                </a:cubicBezTo>
                <a:cubicBezTo>
                  <a:pt x="965" y="2563"/>
                  <a:pt x="965" y="2563"/>
                  <a:pt x="965" y="2563"/>
                </a:cubicBezTo>
                <a:cubicBezTo>
                  <a:pt x="965" y="2563"/>
                  <a:pt x="965" y="2563"/>
                  <a:pt x="965" y="2563"/>
                </a:cubicBezTo>
                <a:cubicBezTo>
                  <a:pt x="965" y="2563"/>
                  <a:pt x="965" y="2564"/>
                  <a:pt x="965" y="2564"/>
                </a:cubicBezTo>
                <a:cubicBezTo>
                  <a:pt x="965" y="2564"/>
                  <a:pt x="965" y="2564"/>
                  <a:pt x="965" y="2564"/>
                </a:cubicBezTo>
                <a:cubicBezTo>
                  <a:pt x="965" y="2564"/>
                  <a:pt x="965" y="2564"/>
                  <a:pt x="965" y="2564"/>
                </a:cubicBezTo>
                <a:cubicBezTo>
                  <a:pt x="965" y="2564"/>
                  <a:pt x="965" y="2565"/>
                  <a:pt x="965" y="2565"/>
                </a:cubicBezTo>
                <a:cubicBezTo>
                  <a:pt x="965" y="2565"/>
                  <a:pt x="965" y="2565"/>
                  <a:pt x="965" y="2565"/>
                </a:cubicBezTo>
                <a:cubicBezTo>
                  <a:pt x="1006" y="2611"/>
                  <a:pt x="1006" y="2611"/>
                  <a:pt x="1006" y="2611"/>
                </a:cubicBezTo>
                <a:cubicBezTo>
                  <a:pt x="1002" y="2619"/>
                  <a:pt x="1002" y="2619"/>
                  <a:pt x="1002" y="2619"/>
                </a:cubicBezTo>
                <a:lnTo>
                  <a:pt x="955" y="2565"/>
                </a:lnTo>
                <a:close/>
                <a:moveTo>
                  <a:pt x="1001" y="2621"/>
                </a:moveTo>
                <a:cubicBezTo>
                  <a:pt x="950" y="2724"/>
                  <a:pt x="950" y="2724"/>
                  <a:pt x="950" y="2724"/>
                </a:cubicBezTo>
                <a:cubicBezTo>
                  <a:pt x="806" y="2587"/>
                  <a:pt x="806" y="2587"/>
                  <a:pt x="806" y="2587"/>
                </a:cubicBezTo>
                <a:cubicBezTo>
                  <a:pt x="953" y="2567"/>
                  <a:pt x="953" y="2567"/>
                  <a:pt x="953" y="2567"/>
                </a:cubicBezTo>
                <a:lnTo>
                  <a:pt x="1001" y="2621"/>
                </a:lnTo>
                <a:close/>
                <a:moveTo>
                  <a:pt x="804" y="2717"/>
                </a:moveTo>
                <a:cubicBezTo>
                  <a:pt x="843" y="2882"/>
                  <a:pt x="843" y="2882"/>
                  <a:pt x="843" y="2882"/>
                </a:cubicBezTo>
                <a:cubicBezTo>
                  <a:pt x="759" y="2785"/>
                  <a:pt x="759" y="2785"/>
                  <a:pt x="759" y="2785"/>
                </a:cubicBezTo>
                <a:cubicBezTo>
                  <a:pt x="799" y="2717"/>
                  <a:pt x="799" y="2717"/>
                  <a:pt x="799" y="2717"/>
                </a:cubicBezTo>
                <a:lnTo>
                  <a:pt x="804" y="2717"/>
                </a:lnTo>
                <a:close/>
                <a:moveTo>
                  <a:pt x="801" y="2714"/>
                </a:moveTo>
                <a:cubicBezTo>
                  <a:pt x="802" y="2712"/>
                  <a:pt x="802" y="2712"/>
                  <a:pt x="802" y="2712"/>
                </a:cubicBezTo>
                <a:cubicBezTo>
                  <a:pt x="803" y="2714"/>
                  <a:pt x="803" y="2714"/>
                  <a:pt x="803" y="2714"/>
                </a:cubicBezTo>
                <a:lnTo>
                  <a:pt x="801" y="2714"/>
                </a:lnTo>
                <a:close/>
                <a:moveTo>
                  <a:pt x="820" y="2724"/>
                </a:moveTo>
                <a:cubicBezTo>
                  <a:pt x="820" y="2724"/>
                  <a:pt x="820" y="2724"/>
                  <a:pt x="820" y="2724"/>
                </a:cubicBezTo>
                <a:cubicBezTo>
                  <a:pt x="820" y="2724"/>
                  <a:pt x="819" y="2724"/>
                  <a:pt x="819" y="2724"/>
                </a:cubicBezTo>
                <a:cubicBezTo>
                  <a:pt x="819" y="2724"/>
                  <a:pt x="819" y="2724"/>
                  <a:pt x="819" y="2724"/>
                </a:cubicBezTo>
                <a:cubicBezTo>
                  <a:pt x="819" y="2724"/>
                  <a:pt x="819" y="2724"/>
                  <a:pt x="819" y="2724"/>
                </a:cubicBezTo>
                <a:cubicBezTo>
                  <a:pt x="819" y="2724"/>
                  <a:pt x="819" y="2724"/>
                  <a:pt x="819" y="2724"/>
                </a:cubicBezTo>
                <a:cubicBezTo>
                  <a:pt x="819" y="2724"/>
                  <a:pt x="819" y="2724"/>
                  <a:pt x="819" y="2724"/>
                </a:cubicBezTo>
                <a:cubicBezTo>
                  <a:pt x="818" y="2724"/>
                  <a:pt x="818" y="2724"/>
                  <a:pt x="818" y="2724"/>
                </a:cubicBezTo>
                <a:cubicBezTo>
                  <a:pt x="818" y="2724"/>
                  <a:pt x="818" y="2724"/>
                  <a:pt x="818" y="2724"/>
                </a:cubicBezTo>
                <a:cubicBezTo>
                  <a:pt x="818" y="2724"/>
                  <a:pt x="818" y="2724"/>
                  <a:pt x="818" y="2725"/>
                </a:cubicBezTo>
                <a:cubicBezTo>
                  <a:pt x="818" y="2725"/>
                  <a:pt x="818" y="2725"/>
                  <a:pt x="818" y="2725"/>
                </a:cubicBezTo>
                <a:cubicBezTo>
                  <a:pt x="818" y="2725"/>
                  <a:pt x="818" y="2725"/>
                  <a:pt x="818" y="2725"/>
                </a:cubicBezTo>
                <a:cubicBezTo>
                  <a:pt x="818" y="2725"/>
                  <a:pt x="818" y="2725"/>
                  <a:pt x="818" y="2725"/>
                </a:cubicBezTo>
                <a:cubicBezTo>
                  <a:pt x="818" y="2725"/>
                  <a:pt x="818" y="2725"/>
                  <a:pt x="818" y="2725"/>
                </a:cubicBezTo>
                <a:cubicBezTo>
                  <a:pt x="818" y="2725"/>
                  <a:pt x="818" y="2725"/>
                  <a:pt x="818" y="2725"/>
                </a:cubicBezTo>
                <a:cubicBezTo>
                  <a:pt x="861" y="2902"/>
                  <a:pt x="861" y="2902"/>
                  <a:pt x="861" y="2902"/>
                </a:cubicBezTo>
                <a:cubicBezTo>
                  <a:pt x="847" y="2887"/>
                  <a:pt x="847" y="2887"/>
                  <a:pt x="847" y="2887"/>
                </a:cubicBezTo>
                <a:cubicBezTo>
                  <a:pt x="807" y="2718"/>
                  <a:pt x="807" y="2718"/>
                  <a:pt x="807" y="2718"/>
                </a:cubicBezTo>
                <a:cubicBezTo>
                  <a:pt x="939" y="2746"/>
                  <a:pt x="939" y="2746"/>
                  <a:pt x="939" y="2746"/>
                </a:cubicBezTo>
                <a:cubicBezTo>
                  <a:pt x="938" y="2749"/>
                  <a:pt x="938" y="2749"/>
                  <a:pt x="938" y="2749"/>
                </a:cubicBezTo>
                <a:lnTo>
                  <a:pt x="820" y="2724"/>
                </a:lnTo>
                <a:close/>
                <a:moveTo>
                  <a:pt x="936" y="2751"/>
                </a:moveTo>
                <a:cubicBezTo>
                  <a:pt x="863" y="2900"/>
                  <a:pt x="863" y="2900"/>
                  <a:pt x="863" y="2900"/>
                </a:cubicBezTo>
                <a:cubicBezTo>
                  <a:pt x="821" y="2727"/>
                  <a:pt x="821" y="2727"/>
                  <a:pt x="821" y="2727"/>
                </a:cubicBezTo>
                <a:lnTo>
                  <a:pt x="936" y="2751"/>
                </a:lnTo>
                <a:close/>
                <a:moveTo>
                  <a:pt x="655" y="2928"/>
                </a:moveTo>
                <a:cubicBezTo>
                  <a:pt x="649" y="2938"/>
                  <a:pt x="649" y="2938"/>
                  <a:pt x="649" y="2938"/>
                </a:cubicBezTo>
                <a:cubicBezTo>
                  <a:pt x="625" y="2901"/>
                  <a:pt x="625" y="2901"/>
                  <a:pt x="625" y="2901"/>
                </a:cubicBezTo>
                <a:cubicBezTo>
                  <a:pt x="625" y="2901"/>
                  <a:pt x="625" y="2901"/>
                  <a:pt x="625" y="2901"/>
                </a:cubicBezTo>
                <a:cubicBezTo>
                  <a:pt x="625" y="2901"/>
                  <a:pt x="625" y="2901"/>
                  <a:pt x="625" y="2901"/>
                </a:cubicBezTo>
                <a:cubicBezTo>
                  <a:pt x="625" y="2901"/>
                  <a:pt x="625" y="2901"/>
                  <a:pt x="625" y="2901"/>
                </a:cubicBezTo>
                <a:cubicBezTo>
                  <a:pt x="625" y="2901"/>
                  <a:pt x="624" y="2901"/>
                  <a:pt x="624" y="2900"/>
                </a:cubicBezTo>
                <a:cubicBezTo>
                  <a:pt x="624" y="2900"/>
                  <a:pt x="623" y="2900"/>
                  <a:pt x="623" y="2900"/>
                </a:cubicBezTo>
                <a:cubicBezTo>
                  <a:pt x="623" y="2900"/>
                  <a:pt x="623" y="2900"/>
                  <a:pt x="623" y="2900"/>
                </a:cubicBezTo>
                <a:cubicBezTo>
                  <a:pt x="623" y="2900"/>
                  <a:pt x="623" y="2900"/>
                  <a:pt x="623" y="2900"/>
                </a:cubicBezTo>
                <a:cubicBezTo>
                  <a:pt x="623" y="2901"/>
                  <a:pt x="623" y="2901"/>
                  <a:pt x="622" y="2901"/>
                </a:cubicBezTo>
                <a:cubicBezTo>
                  <a:pt x="622" y="2901"/>
                  <a:pt x="622" y="2901"/>
                  <a:pt x="622" y="2901"/>
                </a:cubicBezTo>
                <a:cubicBezTo>
                  <a:pt x="622" y="2901"/>
                  <a:pt x="622" y="2901"/>
                  <a:pt x="622" y="2901"/>
                </a:cubicBezTo>
                <a:cubicBezTo>
                  <a:pt x="622" y="2901"/>
                  <a:pt x="622" y="2901"/>
                  <a:pt x="622" y="2901"/>
                </a:cubicBezTo>
                <a:cubicBezTo>
                  <a:pt x="594" y="3030"/>
                  <a:pt x="594" y="3030"/>
                  <a:pt x="594" y="3030"/>
                </a:cubicBezTo>
                <a:cubicBezTo>
                  <a:pt x="575" y="3062"/>
                  <a:pt x="575" y="3062"/>
                  <a:pt x="575" y="3062"/>
                </a:cubicBezTo>
                <a:cubicBezTo>
                  <a:pt x="574" y="3061"/>
                  <a:pt x="574" y="3061"/>
                  <a:pt x="574" y="3061"/>
                </a:cubicBezTo>
                <a:cubicBezTo>
                  <a:pt x="613" y="2887"/>
                  <a:pt x="613" y="2887"/>
                  <a:pt x="613" y="2887"/>
                </a:cubicBezTo>
                <a:cubicBezTo>
                  <a:pt x="630" y="2890"/>
                  <a:pt x="630" y="2890"/>
                  <a:pt x="630" y="2890"/>
                </a:cubicBezTo>
                <a:lnTo>
                  <a:pt x="655" y="2928"/>
                </a:lnTo>
                <a:close/>
                <a:moveTo>
                  <a:pt x="634" y="2891"/>
                </a:moveTo>
                <a:cubicBezTo>
                  <a:pt x="672" y="2899"/>
                  <a:pt x="672" y="2899"/>
                  <a:pt x="672" y="2899"/>
                </a:cubicBezTo>
                <a:cubicBezTo>
                  <a:pt x="657" y="2925"/>
                  <a:pt x="657" y="2925"/>
                  <a:pt x="657" y="2925"/>
                </a:cubicBezTo>
                <a:lnTo>
                  <a:pt x="634" y="2891"/>
                </a:lnTo>
                <a:close/>
                <a:moveTo>
                  <a:pt x="649" y="2943"/>
                </a:moveTo>
                <a:cubicBezTo>
                  <a:pt x="655" y="2953"/>
                  <a:pt x="655" y="2953"/>
                  <a:pt x="655" y="2953"/>
                </a:cubicBezTo>
                <a:cubicBezTo>
                  <a:pt x="590" y="3063"/>
                  <a:pt x="590" y="3063"/>
                  <a:pt x="590" y="3063"/>
                </a:cubicBezTo>
                <a:cubicBezTo>
                  <a:pt x="596" y="3031"/>
                  <a:pt x="596" y="3031"/>
                  <a:pt x="596" y="3031"/>
                </a:cubicBezTo>
                <a:lnTo>
                  <a:pt x="649" y="2943"/>
                </a:lnTo>
                <a:close/>
                <a:moveTo>
                  <a:pt x="598" y="3022"/>
                </a:moveTo>
                <a:cubicBezTo>
                  <a:pt x="624" y="2905"/>
                  <a:pt x="624" y="2905"/>
                  <a:pt x="624" y="2905"/>
                </a:cubicBezTo>
                <a:cubicBezTo>
                  <a:pt x="647" y="2941"/>
                  <a:pt x="647" y="2941"/>
                  <a:pt x="647" y="2941"/>
                </a:cubicBezTo>
                <a:lnTo>
                  <a:pt x="598" y="3022"/>
                </a:lnTo>
                <a:close/>
                <a:moveTo>
                  <a:pt x="495" y="3149"/>
                </a:moveTo>
                <a:cubicBezTo>
                  <a:pt x="495" y="3149"/>
                  <a:pt x="495" y="3149"/>
                  <a:pt x="495" y="3149"/>
                </a:cubicBezTo>
                <a:cubicBezTo>
                  <a:pt x="494" y="3149"/>
                  <a:pt x="494" y="3150"/>
                  <a:pt x="494" y="3150"/>
                </a:cubicBezTo>
                <a:cubicBezTo>
                  <a:pt x="486" y="3211"/>
                  <a:pt x="486" y="3211"/>
                  <a:pt x="486" y="3211"/>
                </a:cubicBezTo>
                <a:cubicBezTo>
                  <a:pt x="483" y="3216"/>
                  <a:pt x="483" y="3216"/>
                  <a:pt x="483" y="3216"/>
                </a:cubicBezTo>
                <a:cubicBezTo>
                  <a:pt x="502" y="3075"/>
                  <a:pt x="502" y="3075"/>
                  <a:pt x="502" y="3075"/>
                </a:cubicBezTo>
                <a:cubicBezTo>
                  <a:pt x="504" y="3076"/>
                  <a:pt x="504" y="3076"/>
                  <a:pt x="504" y="3076"/>
                </a:cubicBezTo>
                <a:cubicBezTo>
                  <a:pt x="497" y="3126"/>
                  <a:pt x="497" y="3126"/>
                  <a:pt x="497" y="3126"/>
                </a:cubicBezTo>
                <a:cubicBezTo>
                  <a:pt x="497" y="3126"/>
                  <a:pt x="497" y="3126"/>
                  <a:pt x="497" y="3126"/>
                </a:cubicBezTo>
                <a:cubicBezTo>
                  <a:pt x="497" y="3126"/>
                  <a:pt x="497" y="3126"/>
                  <a:pt x="497" y="3126"/>
                </a:cubicBezTo>
                <a:cubicBezTo>
                  <a:pt x="498" y="3126"/>
                  <a:pt x="498" y="3126"/>
                  <a:pt x="498" y="3126"/>
                </a:cubicBezTo>
                <a:cubicBezTo>
                  <a:pt x="498" y="3126"/>
                  <a:pt x="498" y="3126"/>
                  <a:pt x="498" y="3127"/>
                </a:cubicBezTo>
                <a:cubicBezTo>
                  <a:pt x="498" y="3127"/>
                  <a:pt x="498" y="3127"/>
                  <a:pt x="498" y="3127"/>
                </a:cubicBezTo>
                <a:cubicBezTo>
                  <a:pt x="498" y="3127"/>
                  <a:pt x="498" y="3127"/>
                  <a:pt x="498" y="3127"/>
                </a:cubicBezTo>
                <a:cubicBezTo>
                  <a:pt x="498" y="3127"/>
                  <a:pt x="498" y="3127"/>
                  <a:pt x="498" y="3127"/>
                </a:cubicBezTo>
                <a:cubicBezTo>
                  <a:pt x="498" y="3127"/>
                  <a:pt x="498" y="3127"/>
                  <a:pt x="498" y="3127"/>
                </a:cubicBezTo>
                <a:cubicBezTo>
                  <a:pt x="498" y="3127"/>
                  <a:pt x="498" y="3127"/>
                  <a:pt x="498" y="3127"/>
                </a:cubicBezTo>
                <a:cubicBezTo>
                  <a:pt x="499" y="3127"/>
                  <a:pt x="499" y="3127"/>
                  <a:pt x="499" y="3127"/>
                </a:cubicBezTo>
                <a:cubicBezTo>
                  <a:pt x="499" y="3127"/>
                  <a:pt x="499" y="3127"/>
                  <a:pt x="499" y="3127"/>
                </a:cubicBezTo>
                <a:cubicBezTo>
                  <a:pt x="499" y="3127"/>
                  <a:pt x="499" y="3127"/>
                  <a:pt x="499" y="3127"/>
                </a:cubicBezTo>
                <a:cubicBezTo>
                  <a:pt x="499" y="3127"/>
                  <a:pt x="499" y="3127"/>
                  <a:pt x="500" y="3127"/>
                </a:cubicBezTo>
                <a:cubicBezTo>
                  <a:pt x="500" y="3127"/>
                  <a:pt x="500" y="3127"/>
                  <a:pt x="500" y="3127"/>
                </a:cubicBezTo>
                <a:cubicBezTo>
                  <a:pt x="500" y="3127"/>
                  <a:pt x="500" y="3127"/>
                  <a:pt x="500" y="3126"/>
                </a:cubicBezTo>
                <a:cubicBezTo>
                  <a:pt x="521" y="3079"/>
                  <a:pt x="521" y="3079"/>
                  <a:pt x="521" y="3079"/>
                </a:cubicBezTo>
                <a:cubicBezTo>
                  <a:pt x="522" y="3079"/>
                  <a:pt x="522" y="3079"/>
                  <a:pt x="522" y="3079"/>
                </a:cubicBezTo>
                <a:cubicBezTo>
                  <a:pt x="497" y="3136"/>
                  <a:pt x="497" y="3136"/>
                  <a:pt x="497" y="3136"/>
                </a:cubicBezTo>
                <a:cubicBezTo>
                  <a:pt x="496" y="3136"/>
                  <a:pt x="496" y="3136"/>
                  <a:pt x="496" y="3136"/>
                </a:cubicBezTo>
                <a:cubicBezTo>
                  <a:pt x="496" y="3137"/>
                  <a:pt x="496" y="3138"/>
                  <a:pt x="496" y="3138"/>
                </a:cubicBezTo>
                <a:cubicBezTo>
                  <a:pt x="497" y="3139"/>
                  <a:pt x="497" y="3139"/>
                  <a:pt x="497" y="3139"/>
                </a:cubicBezTo>
                <a:cubicBezTo>
                  <a:pt x="498" y="3139"/>
                  <a:pt x="498" y="3139"/>
                  <a:pt x="498" y="3138"/>
                </a:cubicBezTo>
                <a:cubicBezTo>
                  <a:pt x="499" y="3138"/>
                  <a:pt x="499" y="3138"/>
                  <a:pt x="499" y="3138"/>
                </a:cubicBezTo>
                <a:cubicBezTo>
                  <a:pt x="499" y="3137"/>
                  <a:pt x="499" y="3137"/>
                  <a:pt x="499" y="3137"/>
                </a:cubicBezTo>
                <a:cubicBezTo>
                  <a:pt x="557" y="3086"/>
                  <a:pt x="557" y="3086"/>
                  <a:pt x="557" y="3086"/>
                </a:cubicBezTo>
                <a:cubicBezTo>
                  <a:pt x="560" y="3086"/>
                  <a:pt x="560" y="3086"/>
                  <a:pt x="560" y="3086"/>
                </a:cubicBezTo>
                <a:cubicBezTo>
                  <a:pt x="555" y="3095"/>
                  <a:pt x="555" y="3095"/>
                  <a:pt x="555" y="3095"/>
                </a:cubicBezTo>
                <a:lnTo>
                  <a:pt x="495" y="3149"/>
                </a:lnTo>
                <a:close/>
                <a:moveTo>
                  <a:pt x="550" y="3103"/>
                </a:moveTo>
                <a:cubicBezTo>
                  <a:pt x="490" y="3204"/>
                  <a:pt x="490" y="3204"/>
                  <a:pt x="490" y="3204"/>
                </a:cubicBezTo>
                <a:cubicBezTo>
                  <a:pt x="497" y="3151"/>
                  <a:pt x="497" y="3151"/>
                  <a:pt x="497" y="3151"/>
                </a:cubicBezTo>
                <a:lnTo>
                  <a:pt x="550" y="3103"/>
                </a:lnTo>
                <a:close/>
                <a:moveTo>
                  <a:pt x="364" y="3035"/>
                </a:moveTo>
                <a:cubicBezTo>
                  <a:pt x="501" y="3061"/>
                  <a:pt x="501" y="3061"/>
                  <a:pt x="501" y="3061"/>
                </a:cubicBezTo>
                <a:cubicBezTo>
                  <a:pt x="500" y="3072"/>
                  <a:pt x="500" y="3072"/>
                  <a:pt x="500" y="3072"/>
                </a:cubicBezTo>
                <a:cubicBezTo>
                  <a:pt x="360" y="3046"/>
                  <a:pt x="360" y="3046"/>
                  <a:pt x="360" y="3046"/>
                </a:cubicBezTo>
                <a:lnTo>
                  <a:pt x="364" y="3035"/>
                </a:lnTo>
                <a:close/>
                <a:moveTo>
                  <a:pt x="357" y="3045"/>
                </a:moveTo>
                <a:cubicBezTo>
                  <a:pt x="357" y="3045"/>
                  <a:pt x="357" y="3045"/>
                  <a:pt x="357" y="3045"/>
                </a:cubicBezTo>
                <a:cubicBezTo>
                  <a:pt x="361" y="3034"/>
                  <a:pt x="361" y="3034"/>
                  <a:pt x="361" y="3034"/>
                </a:cubicBezTo>
                <a:cubicBezTo>
                  <a:pt x="361" y="3034"/>
                  <a:pt x="361" y="3034"/>
                  <a:pt x="361" y="3034"/>
                </a:cubicBezTo>
                <a:lnTo>
                  <a:pt x="357" y="3045"/>
                </a:lnTo>
                <a:close/>
                <a:moveTo>
                  <a:pt x="398" y="2940"/>
                </a:moveTo>
                <a:cubicBezTo>
                  <a:pt x="398" y="2940"/>
                  <a:pt x="398" y="2940"/>
                  <a:pt x="398" y="2940"/>
                </a:cubicBezTo>
                <a:cubicBezTo>
                  <a:pt x="398" y="2940"/>
                  <a:pt x="398" y="2940"/>
                  <a:pt x="398" y="2940"/>
                </a:cubicBezTo>
                <a:cubicBezTo>
                  <a:pt x="397" y="2940"/>
                  <a:pt x="397" y="2940"/>
                  <a:pt x="397" y="2940"/>
                </a:cubicBezTo>
                <a:cubicBezTo>
                  <a:pt x="397" y="2939"/>
                  <a:pt x="397" y="2939"/>
                  <a:pt x="397" y="2939"/>
                </a:cubicBezTo>
                <a:cubicBezTo>
                  <a:pt x="397" y="2939"/>
                  <a:pt x="397" y="2939"/>
                  <a:pt x="397" y="2939"/>
                </a:cubicBezTo>
                <a:cubicBezTo>
                  <a:pt x="396" y="2939"/>
                  <a:pt x="396" y="2940"/>
                  <a:pt x="396" y="2940"/>
                </a:cubicBezTo>
                <a:cubicBezTo>
                  <a:pt x="396" y="2940"/>
                  <a:pt x="396" y="2940"/>
                  <a:pt x="396" y="2940"/>
                </a:cubicBezTo>
                <a:cubicBezTo>
                  <a:pt x="325" y="3010"/>
                  <a:pt x="325" y="3010"/>
                  <a:pt x="325" y="3010"/>
                </a:cubicBezTo>
                <a:cubicBezTo>
                  <a:pt x="327" y="3002"/>
                  <a:pt x="327" y="3002"/>
                  <a:pt x="327" y="3002"/>
                </a:cubicBezTo>
                <a:cubicBezTo>
                  <a:pt x="401" y="2929"/>
                  <a:pt x="401" y="2929"/>
                  <a:pt x="401" y="2929"/>
                </a:cubicBezTo>
                <a:cubicBezTo>
                  <a:pt x="401" y="2929"/>
                  <a:pt x="401" y="2929"/>
                  <a:pt x="401" y="2929"/>
                </a:cubicBezTo>
                <a:cubicBezTo>
                  <a:pt x="401" y="2929"/>
                  <a:pt x="401" y="2929"/>
                  <a:pt x="401" y="2929"/>
                </a:cubicBezTo>
                <a:cubicBezTo>
                  <a:pt x="401" y="2929"/>
                  <a:pt x="401" y="2929"/>
                  <a:pt x="401" y="2929"/>
                </a:cubicBezTo>
                <a:cubicBezTo>
                  <a:pt x="401" y="2929"/>
                  <a:pt x="401" y="2929"/>
                  <a:pt x="401" y="2928"/>
                </a:cubicBezTo>
                <a:cubicBezTo>
                  <a:pt x="401" y="2928"/>
                  <a:pt x="401" y="2928"/>
                  <a:pt x="401" y="2928"/>
                </a:cubicBezTo>
                <a:cubicBezTo>
                  <a:pt x="401" y="2928"/>
                  <a:pt x="401" y="2928"/>
                  <a:pt x="401" y="2928"/>
                </a:cubicBezTo>
                <a:cubicBezTo>
                  <a:pt x="377" y="2858"/>
                  <a:pt x="377" y="2858"/>
                  <a:pt x="377" y="2858"/>
                </a:cubicBezTo>
                <a:cubicBezTo>
                  <a:pt x="379" y="2852"/>
                  <a:pt x="379" y="2852"/>
                  <a:pt x="379" y="2852"/>
                </a:cubicBezTo>
                <a:cubicBezTo>
                  <a:pt x="385" y="2860"/>
                  <a:pt x="385" y="2860"/>
                  <a:pt x="385" y="2860"/>
                </a:cubicBezTo>
                <a:cubicBezTo>
                  <a:pt x="405" y="2916"/>
                  <a:pt x="405" y="2916"/>
                  <a:pt x="405" y="2916"/>
                </a:cubicBezTo>
                <a:cubicBezTo>
                  <a:pt x="405" y="2916"/>
                  <a:pt x="405" y="2916"/>
                  <a:pt x="405" y="2916"/>
                </a:cubicBezTo>
                <a:cubicBezTo>
                  <a:pt x="405" y="2917"/>
                  <a:pt x="405" y="2917"/>
                  <a:pt x="406" y="2917"/>
                </a:cubicBezTo>
                <a:cubicBezTo>
                  <a:pt x="406" y="2917"/>
                  <a:pt x="406" y="2917"/>
                  <a:pt x="406" y="2917"/>
                </a:cubicBezTo>
                <a:cubicBezTo>
                  <a:pt x="406" y="2917"/>
                  <a:pt x="406" y="2917"/>
                  <a:pt x="406" y="2917"/>
                </a:cubicBezTo>
                <a:cubicBezTo>
                  <a:pt x="406" y="2917"/>
                  <a:pt x="406" y="2917"/>
                  <a:pt x="406" y="2917"/>
                </a:cubicBezTo>
                <a:cubicBezTo>
                  <a:pt x="406" y="2917"/>
                  <a:pt x="406" y="2917"/>
                  <a:pt x="406" y="2917"/>
                </a:cubicBezTo>
                <a:cubicBezTo>
                  <a:pt x="406" y="2917"/>
                  <a:pt x="406" y="2917"/>
                  <a:pt x="406" y="2917"/>
                </a:cubicBezTo>
                <a:cubicBezTo>
                  <a:pt x="406" y="2917"/>
                  <a:pt x="406" y="2917"/>
                  <a:pt x="406" y="2917"/>
                </a:cubicBezTo>
                <a:cubicBezTo>
                  <a:pt x="407" y="2917"/>
                  <a:pt x="407" y="2917"/>
                  <a:pt x="407" y="2917"/>
                </a:cubicBezTo>
                <a:cubicBezTo>
                  <a:pt x="407" y="2917"/>
                  <a:pt x="407" y="2917"/>
                  <a:pt x="407" y="2917"/>
                </a:cubicBezTo>
                <a:cubicBezTo>
                  <a:pt x="407" y="2917"/>
                  <a:pt x="407" y="2917"/>
                  <a:pt x="407" y="2917"/>
                </a:cubicBezTo>
                <a:cubicBezTo>
                  <a:pt x="407" y="2917"/>
                  <a:pt x="408" y="2917"/>
                  <a:pt x="408" y="2916"/>
                </a:cubicBezTo>
                <a:cubicBezTo>
                  <a:pt x="408" y="2916"/>
                  <a:pt x="408" y="2916"/>
                  <a:pt x="408" y="2916"/>
                </a:cubicBezTo>
                <a:cubicBezTo>
                  <a:pt x="416" y="2896"/>
                  <a:pt x="416" y="2896"/>
                  <a:pt x="416" y="2896"/>
                </a:cubicBezTo>
                <a:cubicBezTo>
                  <a:pt x="416" y="2897"/>
                  <a:pt x="416" y="2897"/>
                  <a:pt x="416" y="2897"/>
                </a:cubicBezTo>
                <a:cubicBezTo>
                  <a:pt x="362" y="3032"/>
                  <a:pt x="362" y="3032"/>
                  <a:pt x="362" y="3032"/>
                </a:cubicBezTo>
                <a:cubicBezTo>
                  <a:pt x="362" y="3032"/>
                  <a:pt x="362" y="3032"/>
                  <a:pt x="362" y="3032"/>
                </a:cubicBezTo>
                <a:cubicBezTo>
                  <a:pt x="398" y="2941"/>
                  <a:pt x="398" y="2941"/>
                  <a:pt x="398" y="2941"/>
                </a:cubicBezTo>
                <a:cubicBezTo>
                  <a:pt x="398" y="2941"/>
                  <a:pt x="398" y="2941"/>
                  <a:pt x="398" y="2941"/>
                </a:cubicBezTo>
                <a:cubicBezTo>
                  <a:pt x="398" y="2941"/>
                  <a:pt x="398" y="2941"/>
                  <a:pt x="398" y="2941"/>
                </a:cubicBezTo>
                <a:cubicBezTo>
                  <a:pt x="398" y="2940"/>
                  <a:pt x="398" y="2940"/>
                  <a:pt x="398" y="2940"/>
                </a:cubicBezTo>
                <a:close/>
                <a:moveTo>
                  <a:pt x="329" y="2996"/>
                </a:moveTo>
                <a:cubicBezTo>
                  <a:pt x="376" y="2862"/>
                  <a:pt x="376" y="2862"/>
                  <a:pt x="376" y="2862"/>
                </a:cubicBezTo>
                <a:cubicBezTo>
                  <a:pt x="398" y="2928"/>
                  <a:pt x="398" y="2928"/>
                  <a:pt x="398" y="2928"/>
                </a:cubicBezTo>
                <a:lnTo>
                  <a:pt x="329" y="2996"/>
                </a:lnTo>
                <a:close/>
                <a:moveTo>
                  <a:pt x="385" y="2826"/>
                </a:moveTo>
                <a:cubicBezTo>
                  <a:pt x="385" y="2826"/>
                  <a:pt x="385" y="2826"/>
                  <a:pt x="385" y="2826"/>
                </a:cubicBezTo>
                <a:cubicBezTo>
                  <a:pt x="385" y="2826"/>
                  <a:pt x="385" y="2827"/>
                  <a:pt x="386" y="2827"/>
                </a:cubicBezTo>
                <a:cubicBezTo>
                  <a:pt x="386" y="2827"/>
                  <a:pt x="386" y="2827"/>
                  <a:pt x="386" y="2827"/>
                </a:cubicBezTo>
                <a:cubicBezTo>
                  <a:pt x="386" y="2827"/>
                  <a:pt x="386" y="2827"/>
                  <a:pt x="386" y="2827"/>
                </a:cubicBezTo>
                <a:cubicBezTo>
                  <a:pt x="386" y="2827"/>
                  <a:pt x="386" y="2827"/>
                  <a:pt x="386" y="2827"/>
                </a:cubicBezTo>
                <a:cubicBezTo>
                  <a:pt x="386" y="2827"/>
                  <a:pt x="386" y="2827"/>
                  <a:pt x="386" y="2827"/>
                </a:cubicBezTo>
                <a:cubicBezTo>
                  <a:pt x="386" y="2827"/>
                  <a:pt x="386" y="2827"/>
                  <a:pt x="386" y="2827"/>
                </a:cubicBezTo>
                <a:cubicBezTo>
                  <a:pt x="436" y="2837"/>
                  <a:pt x="436" y="2837"/>
                  <a:pt x="436" y="2837"/>
                </a:cubicBezTo>
                <a:cubicBezTo>
                  <a:pt x="432" y="2848"/>
                  <a:pt x="432" y="2848"/>
                  <a:pt x="432" y="2848"/>
                </a:cubicBezTo>
                <a:cubicBezTo>
                  <a:pt x="388" y="2839"/>
                  <a:pt x="388" y="2839"/>
                  <a:pt x="388" y="2839"/>
                </a:cubicBezTo>
                <a:cubicBezTo>
                  <a:pt x="388" y="2839"/>
                  <a:pt x="388" y="2839"/>
                  <a:pt x="388" y="2839"/>
                </a:cubicBezTo>
                <a:cubicBezTo>
                  <a:pt x="388" y="2839"/>
                  <a:pt x="388" y="2839"/>
                  <a:pt x="388" y="2839"/>
                </a:cubicBezTo>
                <a:cubicBezTo>
                  <a:pt x="388" y="2839"/>
                  <a:pt x="387" y="2839"/>
                  <a:pt x="387" y="2839"/>
                </a:cubicBezTo>
                <a:cubicBezTo>
                  <a:pt x="387" y="2839"/>
                  <a:pt x="387" y="2839"/>
                  <a:pt x="387" y="2839"/>
                </a:cubicBezTo>
                <a:cubicBezTo>
                  <a:pt x="387" y="2839"/>
                  <a:pt x="387" y="2839"/>
                  <a:pt x="387" y="2839"/>
                </a:cubicBezTo>
                <a:cubicBezTo>
                  <a:pt x="387" y="2839"/>
                  <a:pt x="387" y="2840"/>
                  <a:pt x="387" y="2840"/>
                </a:cubicBezTo>
                <a:cubicBezTo>
                  <a:pt x="387" y="2840"/>
                  <a:pt x="387" y="2840"/>
                  <a:pt x="387" y="2840"/>
                </a:cubicBezTo>
                <a:cubicBezTo>
                  <a:pt x="387" y="2840"/>
                  <a:pt x="387" y="2840"/>
                  <a:pt x="387" y="2840"/>
                </a:cubicBezTo>
                <a:cubicBezTo>
                  <a:pt x="387" y="2841"/>
                  <a:pt x="387" y="2841"/>
                  <a:pt x="387" y="2841"/>
                </a:cubicBezTo>
                <a:cubicBezTo>
                  <a:pt x="387" y="2841"/>
                  <a:pt x="387" y="2841"/>
                  <a:pt x="387" y="2841"/>
                </a:cubicBezTo>
                <a:cubicBezTo>
                  <a:pt x="419" y="2880"/>
                  <a:pt x="419" y="2880"/>
                  <a:pt x="419" y="2880"/>
                </a:cubicBezTo>
                <a:cubicBezTo>
                  <a:pt x="415" y="2891"/>
                  <a:pt x="415" y="2891"/>
                  <a:pt x="415" y="2891"/>
                </a:cubicBezTo>
                <a:cubicBezTo>
                  <a:pt x="388" y="2858"/>
                  <a:pt x="388" y="2858"/>
                  <a:pt x="388" y="2858"/>
                </a:cubicBezTo>
                <a:cubicBezTo>
                  <a:pt x="378" y="2830"/>
                  <a:pt x="378" y="2830"/>
                  <a:pt x="378" y="2830"/>
                </a:cubicBezTo>
                <a:cubicBezTo>
                  <a:pt x="387" y="2820"/>
                  <a:pt x="387" y="2820"/>
                  <a:pt x="387" y="2820"/>
                </a:cubicBezTo>
                <a:cubicBezTo>
                  <a:pt x="385" y="2825"/>
                  <a:pt x="385" y="2825"/>
                  <a:pt x="385" y="2825"/>
                </a:cubicBezTo>
                <a:cubicBezTo>
                  <a:pt x="385" y="2825"/>
                  <a:pt x="385" y="2825"/>
                  <a:pt x="385" y="2825"/>
                </a:cubicBezTo>
                <a:cubicBezTo>
                  <a:pt x="385" y="2825"/>
                  <a:pt x="385" y="2825"/>
                  <a:pt x="385" y="2825"/>
                </a:cubicBezTo>
                <a:cubicBezTo>
                  <a:pt x="385" y="2825"/>
                  <a:pt x="385" y="2825"/>
                  <a:pt x="385" y="2826"/>
                </a:cubicBezTo>
                <a:cubicBezTo>
                  <a:pt x="385" y="2826"/>
                  <a:pt x="385" y="2826"/>
                  <a:pt x="385" y="2826"/>
                </a:cubicBezTo>
                <a:cubicBezTo>
                  <a:pt x="385" y="2826"/>
                  <a:pt x="385" y="2826"/>
                  <a:pt x="385" y="2826"/>
                </a:cubicBezTo>
                <a:close/>
                <a:moveTo>
                  <a:pt x="488" y="2707"/>
                </a:moveTo>
                <a:cubicBezTo>
                  <a:pt x="489" y="2707"/>
                  <a:pt x="489" y="2707"/>
                  <a:pt x="489" y="2707"/>
                </a:cubicBezTo>
                <a:cubicBezTo>
                  <a:pt x="489" y="2706"/>
                  <a:pt x="489" y="2706"/>
                  <a:pt x="489" y="2706"/>
                </a:cubicBezTo>
                <a:cubicBezTo>
                  <a:pt x="489" y="2706"/>
                  <a:pt x="489" y="2706"/>
                  <a:pt x="489" y="2706"/>
                </a:cubicBezTo>
                <a:cubicBezTo>
                  <a:pt x="489" y="2705"/>
                  <a:pt x="489" y="2705"/>
                  <a:pt x="488" y="2705"/>
                </a:cubicBezTo>
                <a:cubicBezTo>
                  <a:pt x="458" y="2669"/>
                  <a:pt x="458" y="2669"/>
                  <a:pt x="458" y="2669"/>
                </a:cubicBezTo>
                <a:cubicBezTo>
                  <a:pt x="492" y="2703"/>
                  <a:pt x="492" y="2703"/>
                  <a:pt x="492" y="2703"/>
                </a:cubicBezTo>
                <a:cubicBezTo>
                  <a:pt x="440" y="2835"/>
                  <a:pt x="440" y="2835"/>
                  <a:pt x="440" y="2835"/>
                </a:cubicBezTo>
                <a:cubicBezTo>
                  <a:pt x="440" y="2835"/>
                  <a:pt x="440" y="2835"/>
                  <a:pt x="440" y="2835"/>
                </a:cubicBezTo>
                <a:cubicBezTo>
                  <a:pt x="487" y="2718"/>
                  <a:pt x="487" y="2718"/>
                  <a:pt x="487" y="2718"/>
                </a:cubicBezTo>
                <a:cubicBezTo>
                  <a:pt x="487" y="2717"/>
                  <a:pt x="486" y="2716"/>
                  <a:pt x="486" y="2716"/>
                </a:cubicBezTo>
                <a:cubicBezTo>
                  <a:pt x="486" y="2716"/>
                  <a:pt x="485" y="2716"/>
                  <a:pt x="485" y="2716"/>
                </a:cubicBezTo>
                <a:cubicBezTo>
                  <a:pt x="485" y="2716"/>
                  <a:pt x="485" y="2716"/>
                  <a:pt x="485" y="2716"/>
                </a:cubicBezTo>
                <a:cubicBezTo>
                  <a:pt x="485" y="2716"/>
                  <a:pt x="484" y="2716"/>
                  <a:pt x="484" y="2716"/>
                </a:cubicBezTo>
                <a:cubicBezTo>
                  <a:pt x="484" y="2716"/>
                  <a:pt x="484" y="2716"/>
                  <a:pt x="484" y="2716"/>
                </a:cubicBezTo>
                <a:cubicBezTo>
                  <a:pt x="394" y="2809"/>
                  <a:pt x="394" y="2809"/>
                  <a:pt x="394" y="2809"/>
                </a:cubicBezTo>
                <a:cubicBezTo>
                  <a:pt x="396" y="2802"/>
                  <a:pt x="396" y="2802"/>
                  <a:pt x="396" y="2802"/>
                </a:cubicBezTo>
                <a:lnTo>
                  <a:pt x="488" y="2707"/>
                </a:lnTo>
                <a:close/>
                <a:moveTo>
                  <a:pt x="398" y="2796"/>
                </a:moveTo>
                <a:cubicBezTo>
                  <a:pt x="446" y="2658"/>
                  <a:pt x="446" y="2658"/>
                  <a:pt x="446" y="2658"/>
                </a:cubicBezTo>
                <a:cubicBezTo>
                  <a:pt x="485" y="2706"/>
                  <a:pt x="485" y="2706"/>
                  <a:pt x="485" y="2706"/>
                </a:cubicBezTo>
                <a:lnTo>
                  <a:pt x="398" y="2796"/>
                </a:lnTo>
                <a:close/>
                <a:moveTo>
                  <a:pt x="462" y="2650"/>
                </a:moveTo>
                <a:cubicBezTo>
                  <a:pt x="507" y="2660"/>
                  <a:pt x="507" y="2660"/>
                  <a:pt x="507" y="2660"/>
                </a:cubicBezTo>
                <a:cubicBezTo>
                  <a:pt x="497" y="2685"/>
                  <a:pt x="497" y="2685"/>
                  <a:pt x="497" y="2685"/>
                </a:cubicBezTo>
                <a:lnTo>
                  <a:pt x="462" y="2650"/>
                </a:lnTo>
                <a:close/>
                <a:moveTo>
                  <a:pt x="495" y="2688"/>
                </a:moveTo>
                <a:cubicBezTo>
                  <a:pt x="494" y="2691"/>
                  <a:pt x="494" y="2691"/>
                  <a:pt x="494" y="2691"/>
                </a:cubicBezTo>
                <a:cubicBezTo>
                  <a:pt x="465" y="2657"/>
                  <a:pt x="465" y="2657"/>
                  <a:pt x="465" y="2657"/>
                </a:cubicBezTo>
                <a:lnTo>
                  <a:pt x="495" y="2688"/>
                </a:lnTo>
                <a:close/>
                <a:moveTo>
                  <a:pt x="512" y="2647"/>
                </a:moveTo>
                <a:cubicBezTo>
                  <a:pt x="508" y="2657"/>
                  <a:pt x="508" y="2657"/>
                  <a:pt x="508" y="2657"/>
                </a:cubicBezTo>
                <a:cubicBezTo>
                  <a:pt x="458" y="2646"/>
                  <a:pt x="458" y="2646"/>
                  <a:pt x="458" y="2646"/>
                </a:cubicBezTo>
                <a:cubicBezTo>
                  <a:pt x="458" y="2646"/>
                  <a:pt x="458" y="2646"/>
                  <a:pt x="458" y="2646"/>
                </a:cubicBezTo>
                <a:cubicBezTo>
                  <a:pt x="458" y="2646"/>
                  <a:pt x="458" y="2646"/>
                  <a:pt x="458" y="2646"/>
                </a:cubicBezTo>
                <a:cubicBezTo>
                  <a:pt x="457" y="2647"/>
                  <a:pt x="457" y="2647"/>
                  <a:pt x="457" y="2647"/>
                </a:cubicBezTo>
                <a:cubicBezTo>
                  <a:pt x="457" y="2647"/>
                  <a:pt x="457" y="2647"/>
                  <a:pt x="457" y="2647"/>
                </a:cubicBezTo>
                <a:cubicBezTo>
                  <a:pt x="457" y="2647"/>
                  <a:pt x="457" y="2647"/>
                  <a:pt x="457" y="2647"/>
                </a:cubicBezTo>
                <a:cubicBezTo>
                  <a:pt x="457" y="2647"/>
                  <a:pt x="457" y="2647"/>
                  <a:pt x="457" y="2647"/>
                </a:cubicBezTo>
                <a:cubicBezTo>
                  <a:pt x="446" y="2635"/>
                  <a:pt x="446" y="2635"/>
                  <a:pt x="446" y="2635"/>
                </a:cubicBezTo>
                <a:cubicBezTo>
                  <a:pt x="447" y="2633"/>
                  <a:pt x="447" y="2633"/>
                  <a:pt x="447" y="2633"/>
                </a:cubicBezTo>
                <a:lnTo>
                  <a:pt x="512" y="2647"/>
                </a:lnTo>
                <a:close/>
                <a:moveTo>
                  <a:pt x="450" y="2631"/>
                </a:moveTo>
                <a:cubicBezTo>
                  <a:pt x="455" y="2625"/>
                  <a:pt x="455" y="2625"/>
                  <a:pt x="455" y="2625"/>
                </a:cubicBezTo>
                <a:cubicBezTo>
                  <a:pt x="452" y="2631"/>
                  <a:pt x="452" y="2631"/>
                  <a:pt x="452" y="2631"/>
                </a:cubicBezTo>
                <a:lnTo>
                  <a:pt x="450" y="2631"/>
                </a:lnTo>
                <a:close/>
                <a:moveTo>
                  <a:pt x="736" y="1971"/>
                </a:moveTo>
                <a:cubicBezTo>
                  <a:pt x="750" y="1974"/>
                  <a:pt x="750" y="1974"/>
                  <a:pt x="750" y="1974"/>
                </a:cubicBezTo>
                <a:cubicBezTo>
                  <a:pt x="743" y="2011"/>
                  <a:pt x="743" y="2011"/>
                  <a:pt x="743" y="2011"/>
                </a:cubicBezTo>
                <a:cubicBezTo>
                  <a:pt x="743" y="2011"/>
                  <a:pt x="743" y="2011"/>
                  <a:pt x="743" y="2011"/>
                </a:cubicBezTo>
                <a:cubicBezTo>
                  <a:pt x="741" y="2019"/>
                  <a:pt x="741" y="2019"/>
                  <a:pt x="741" y="2019"/>
                </a:cubicBezTo>
                <a:cubicBezTo>
                  <a:pt x="682" y="2087"/>
                  <a:pt x="682" y="2087"/>
                  <a:pt x="682" y="2087"/>
                </a:cubicBezTo>
                <a:cubicBezTo>
                  <a:pt x="709" y="2023"/>
                  <a:pt x="709" y="2023"/>
                  <a:pt x="709" y="2023"/>
                </a:cubicBezTo>
                <a:lnTo>
                  <a:pt x="736" y="1971"/>
                </a:lnTo>
                <a:close/>
                <a:moveTo>
                  <a:pt x="731" y="1970"/>
                </a:moveTo>
                <a:cubicBezTo>
                  <a:pt x="731" y="1969"/>
                  <a:pt x="731" y="1969"/>
                  <a:pt x="731" y="1969"/>
                </a:cubicBezTo>
                <a:cubicBezTo>
                  <a:pt x="731" y="1969"/>
                  <a:pt x="731" y="1969"/>
                  <a:pt x="731" y="1969"/>
                </a:cubicBezTo>
                <a:lnTo>
                  <a:pt x="731" y="1970"/>
                </a:lnTo>
                <a:close/>
                <a:moveTo>
                  <a:pt x="767" y="1903"/>
                </a:moveTo>
                <a:cubicBezTo>
                  <a:pt x="767" y="1903"/>
                  <a:pt x="767" y="1903"/>
                  <a:pt x="767" y="1902"/>
                </a:cubicBezTo>
                <a:cubicBezTo>
                  <a:pt x="767" y="1902"/>
                  <a:pt x="767" y="1902"/>
                  <a:pt x="767" y="1902"/>
                </a:cubicBezTo>
                <a:cubicBezTo>
                  <a:pt x="775" y="1864"/>
                  <a:pt x="775" y="1864"/>
                  <a:pt x="775" y="1864"/>
                </a:cubicBezTo>
                <a:cubicBezTo>
                  <a:pt x="777" y="1859"/>
                  <a:pt x="777" y="1859"/>
                  <a:pt x="777" y="1859"/>
                </a:cubicBezTo>
                <a:cubicBezTo>
                  <a:pt x="757" y="1960"/>
                  <a:pt x="757" y="1960"/>
                  <a:pt x="757" y="1960"/>
                </a:cubicBezTo>
                <a:cubicBezTo>
                  <a:pt x="756" y="1960"/>
                  <a:pt x="756" y="1960"/>
                  <a:pt x="756" y="1960"/>
                </a:cubicBezTo>
                <a:cubicBezTo>
                  <a:pt x="765" y="1916"/>
                  <a:pt x="765" y="1916"/>
                  <a:pt x="765" y="1916"/>
                </a:cubicBezTo>
                <a:cubicBezTo>
                  <a:pt x="765" y="1916"/>
                  <a:pt x="765" y="1916"/>
                  <a:pt x="765" y="1916"/>
                </a:cubicBezTo>
                <a:cubicBezTo>
                  <a:pt x="765" y="1916"/>
                  <a:pt x="765" y="1916"/>
                  <a:pt x="765" y="1916"/>
                </a:cubicBezTo>
                <a:cubicBezTo>
                  <a:pt x="765" y="1916"/>
                  <a:pt x="765" y="1915"/>
                  <a:pt x="765" y="1915"/>
                </a:cubicBezTo>
                <a:cubicBezTo>
                  <a:pt x="765" y="1915"/>
                  <a:pt x="765" y="1915"/>
                  <a:pt x="764" y="1915"/>
                </a:cubicBezTo>
                <a:cubicBezTo>
                  <a:pt x="764" y="1915"/>
                  <a:pt x="764" y="1915"/>
                  <a:pt x="764" y="1915"/>
                </a:cubicBezTo>
                <a:cubicBezTo>
                  <a:pt x="764" y="1915"/>
                  <a:pt x="764" y="1915"/>
                  <a:pt x="764" y="1915"/>
                </a:cubicBezTo>
                <a:cubicBezTo>
                  <a:pt x="764" y="1915"/>
                  <a:pt x="764" y="1915"/>
                  <a:pt x="764" y="1915"/>
                </a:cubicBezTo>
                <a:cubicBezTo>
                  <a:pt x="764" y="1915"/>
                  <a:pt x="764" y="1915"/>
                  <a:pt x="764" y="1915"/>
                </a:cubicBezTo>
                <a:cubicBezTo>
                  <a:pt x="764" y="1914"/>
                  <a:pt x="764" y="1914"/>
                  <a:pt x="764" y="1914"/>
                </a:cubicBezTo>
                <a:cubicBezTo>
                  <a:pt x="764" y="1914"/>
                  <a:pt x="764" y="1914"/>
                  <a:pt x="764" y="1914"/>
                </a:cubicBezTo>
                <a:cubicBezTo>
                  <a:pt x="763" y="1914"/>
                  <a:pt x="763" y="1914"/>
                  <a:pt x="763" y="1914"/>
                </a:cubicBezTo>
                <a:cubicBezTo>
                  <a:pt x="763" y="1914"/>
                  <a:pt x="763" y="1914"/>
                  <a:pt x="763" y="1914"/>
                </a:cubicBezTo>
                <a:cubicBezTo>
                  <a:pt x="763" y="1914"/>
                  <a:pt x="763" y="1914"/>
                  <a:pt x="763" y="1914"/>
                </a:cubicBezTo>
                <a:cubicBezTo>
                  <a:pt x="764" y="1912"/>
                  <a:pt x="764" y="1912"/>
                  <a:pt x="764" y="1912"/>
                </a:cubicBezTo>
                <a:cubicBezTo>
                  <a:pt x="764" y="1912"/>
                  <a:pt x="764" y="1912"/>
                  <a:pt x="764" y="1911"/>
                </a:cubicBezTo>
                <a:cubicBezTo>
                  <a:pt x="764" y="1911"/>
                  <a:pt x="764" y="1911"/>
                  <a:pt x="764" y="1911"/>
                </a:cubicBezTo>
                <a:cubicBezTo>
                  <a:pt x="764" y="1911"/>
                  <a:pt x="764" y="1911"/>
                  <a:pt x="764" y="1910"/>
                </a:cubicBezTo>
                <a:cubicBezTo>
                  <a:pt x="764" y="1910"/>
                  <a:pt x="764" y="1910"/>
                  <a:pt x="764" y="1910"/>
                </a:cubicBezTo>
                <a:cubicBezTo>
                  <a:pt x="764" y="1910"/>
                  <a:pt x="764" y="1910"/>
                  <a:pt x="764" y="1910"/>
                </a:cubicBezTo>
                <a:cubicBezTo>
                  <a:pt x="764" y="1910"/>
                  <a:pt x="764" y="1910"/>
                  <a:pt x="764" y="1910"/>
                </a:cubicBezTo>
                <a:cubicBezTo>
                  <a:pt x="763" y="1910"/>
                  <a:pt x="763" y="1910"/>
                  <a:pt x="763" y="1910"/>
                </a:cubicBezTo>
                <a:cubicBezTo>
                  <a:pt x="763" y="1910"/>
                  <a:pt x="763" y="1910"/>
                  <a:pt x="763" y="1910"/>
                </a:cubicBezTo>
                <a:cubicBezTo>
                  <a:pt x="762" y="1910"/>
                  <a:pt x="762" y="1910"/>
                  <a:pt x="762" y="1910"/>
                </a:cubicBezTo>
                <a:cubicBezTo>
                  <a:pt x="762" y="1910"/>
                  <a:pt x="762" y="1910"/>
                  <a:pt x="762" y="1910"/>
                </a:cubicBezTo>
                <a:cubicBezTo>
                  <a:pt x="749" y="1925"/>
                  <a:pt x="749" y="1925"/>
                  <a:pt x="749" y="1925"/>
                </a:cubicBezTo>
                <a:cubicBezTo>
                  <a:pt x="751" y="1922"/>
                  <a:pt x="751" y="1922"/>
                  <a:pt x="751" y="1922"/>
                </a:cubicBezTo>
                <a:lnTo>
                  <a:pt x="767" y="1903"/>
                </a:lnTo>
                <a:close/>
                <a:moveTo>
                  <a:pt x="754" y="1913"/>
                </a:moveTo>
                <a:cubicBezTo>
                  <a:pt x="769" y="1877"/>
                  <a:pt x="769" y="1877"/>
                  <a:pt x="769" y="1877"/>
                </a:cubicBezTo>
                <a:cubicBezTo>
                  <a:pt x="765" y="1901"/>
                  <a:pt x="765" y="1901"/>
                  <a:pt x="765" y="1901"/>
                </a:cubicBezTo>
                <a:lnTo>
                  <a:pt x="754" y="1913"/>
                </a:lnTo>
                <a:close/>
                <a:moveTo>
                  <a:pt x="802" y="1777"/>
                </a:moveTo>
                <a:cubicBezTo>
                  <a:pt x="802" y="1777"/>
                  <a:pt x="802" y="1777"/>
                  <a:pt x="802" y="1777"/>
                </a:cubicBezTo>
                <a:cubicBezTo>
                  <a:pt x="802" y="1777"/>
                  <a:pt x="802" y="1777"/>
                  <a:pt x="802" y="1777"/>
                </a:cubicBezTo>
                <a:cubicBezTo>
                  <a:pt x="802" y="1777"/>
                  <a:pt x="802" y="1777"/>
                  <a:pt x="802" y="1777"/>
                </a:cubicBezTo>
                <a:cubicBezTo>
                  <a:pt x="802" y="1777"/>
                  <a:pt x="802" y="1777"/>
                  <a:pt x="802" y="1778"/>
                </a:cubicBezTo>
                <a:cubicBezTo>
                  <a:pt x="802" y="1778"/>
                  <a:pt x="802" y="1778"/>
                  <a:pt x="803" y="1778"/>
                </a:cubicBezTo>
                <a:cubicBezTo>
                  <a:pt x="803" y="1778"/>
                  <a:pt x="803" y="1778"/>
                  <a:pt x="803" y="1778"/>
                </a:cubicBezTo>
                <a:cubicBezTo>
                  <a:pt x="803" y="1778"/>
                  <a:pt x="803" y="1778"/>
                  <a:pt x="803" y="1778"/>
                </a:cubicBezTo>
                <a:cubicBezTo>
                  <a:pt x="849" y="1790"/>
                  <a:pt x="849" y="1790"/>
                  <a:pt x="849" y="1790"/>
                </a:cubicBezTo>
                <a:cubicBezTo>
                  <a:pt x="845" y="1798"/>
                  <a:pt x="845" y="1798"/>
                  <a:pt x="845" y="1798"/>
                </a:cubicBezTo>
                <a:cubicBezTo>
                  <a:pt x="795" y="1784"/>
                  <a:pt x="795" y="1784"/>
                  <a:pt x="795" y="1784"/>
                </a:cubicBezTo>
                <a:cubicBezTo>
                  <a:pt x="802" y="1776"/>
                  <a:pt x="802" y="1776"/>
                  <a:pt x="802" y="1776"/>
                </a:cubicBezTo>
                <a:cubicBezTo>
                  <a:pt x="802" y="1776"/>
                  <a:pt x="802" y="1776"/>
                  <a:pt x="802" y="1776"/>
                </a:cubicBezTo>
                <a:cubicBezTo>
                  <a:pt x="802" y="1776"/>
                  <a:pt x="802" y="1777"/>
                  <a:pt x="802" y="1777"/>
                </a:cubicBezTo>
                <a:close/>
                <a:moveTo>
                  <a:pt x="820" y="1447"/>
                </a:moveTo>
                <a:cubicBezTo>
                  <a:pt x="820" y="1447"/>
                  <a:pt x="820" y="1447"/>
                  <a:pt x="820" y="1447"/>
                </a:cubicBezTo>
                <a:cubicBezTo>
                  <a:pt x="820" y="1447"/>
                  <a:pt x="820" y="1447"/>
                  <a:pt x="820" y="1447"/>
                </a:cubicBezTo>
                <a:cubicBezTo>
                  <a:pt x="820" y="1446"/>
                  <a:pt x="820" y="1446"/>
                  <a:pt x="820" y="1446"/>
                </a:cubicBezTo>
                <a:cubicBezTo>
                  <a:pt x="820" y="1446"/>
                  <a:pt x="820" y="1446"/>
                  <a:pt x="820" y="1446"/>
                </a:cubicBezTo>
                <a:cubicBezTo>
                  <a:pt x="819" y="1446"/>
                  <a:pt x="819" y="1446"/>
                  <a:pt x="819" y="1446"/>
                </a:cubicBezTo>
                <a:cubicBezTo>
                  <a:pt x="819" y="1446"/>
                  <a:pt x="819" y="1446"/>
                  <a:pt x="819" y="1446"/>
                </a:cubicBezTo>
                <a:cubicBezTo>
                  <a:pt x="819" y="1446"/>
                  <a:pt x="819" y="1446"/>
                  <a:pt x="819" y="1446"/>
                </a:cubicBezTo>
                <a:cubicBezTo>
                  <a:pt x="819" y="1446"/>
                  <a:pt x="819" y="1445"/>
                  <a:pt x="819" y="1445"/>
                </a:cubicBezTo>
                <a:cubicBezTo>
                  <a:pt x="744" y="1424"/>
                  <a:pt x="744" y="1424"/>
                  <a:pt x="744" y="1424"/>
                </a:cubicBezTo>
                <a:cubicBezTo>
                  <a:pt x="743" y="1424"/>
                  <a:pt x="743" y="1424"/>
                  <a:pt x="743" y="1424"/>
                </a:cubicBezTo>
                <a:cubicBezTo>
                  <a:pt x="743" y="1424"/>
                  <a:pt x="743" y="1424"/>
                  <a:pt x="743" y="1424"/>
                </a:cubicBezTo>
                <a:cubicBezTo>
                  <a:pt x="743" y="1424"/>
                  <a:pt x="743" y="1423"/>
                  <a:pt x="743" y="1423"/>
                </a:cubicBezTo>
                <a:cubicBezTo>
                  <a:pt x="743" y="1423"/>
                  <a:pt x="743" y="1423"/>
                  <a:pt x="743" y="1423"/>
                </a:cubicBezTo>
                <a:cubicBezTo>
                  <a:pt x="743" y="1424"/>
                  <a:pt x="743" y="1424"/>
                  <a:pt x="743" y="1424"/>
                </a:cubicBezTo>
                <a:cubicBezTo>
                  <a:pt x="743" y="1424"/>
                  <a:pt x="742" y="1424"/>
                  <a:pt x="742" y="1424"/>
                </a:cubicBezTo>
                <a:cubicBezTo>
                  <a:pt x="742" y="1424"/>
                  <a:pt x="742" y="1424"/>
                  <a:pt x="742" y="1424"/>
                </a:cubicBezTo>
                <a:cubicBezTo>
                  <a:pt x="742" y="1424"/>
                  <a:pt x="742" y="1424"/>
                  <a:pt x="742" y="1424"/>
                </a:cubicBezTo>
                <a:cubicBezTo>
                  <a:pt x="742" y="1424"/>
                  <a:pt x="742" y="1424"/>
                  <a:pt x="742" y="1424"/>
                </a:cubicBezTo>
                <a:cubicBezTo>
                  <a:pt x="742" y="1424"/>
                  <a:pt x="742" y="1424"/>
                  <a:pt x="742" y="1425"/>
                </a:cubicBezTo>
                <a:cubicBezTo>
                  <a:pt x="742" y="1425"/>
                  <a:pt x="742" y="1425"/>
                  <a:pt x="742" y="1425"/>
                </a:cubicBezTo>
                <a:cubicBezTo>
                  <a:pt x="742" y="1425"/>
                  <a:pt x="742" y="1425"/>
                  <a:pt x="742" y="1425"/>
                </a:cubicBezTo>
                <a:cubicBezTo>
                  <a:pt x="742" y="1425"/>
                  <a:pt x="742" y="1425"/>
                  <a:pt x="742" y="1425"/>
                </a:cubicBezTo>
                <a:cubicBezTo>
                  <a:pt x="742" y="1425"/>
                  <a:pt x="742" y="1425"/>
                  <a:pt x="742" y="1425"/>
                </a:cubicBezTo>
                <a:cubicBezTo>
                  <a:pt x="793" y="1739"/>
                  <a:pt x="793" y="1739"/>
                  <a:pt x="793" y="1739"/>
                </a:cubicBezTo>
                <a:cubicBezTo>
                  <a:pt x="793" y="1739"/>
                  <a:pt x="793" y="1739"/>
                  <a:pt x="793" y="1739"/>
                </a:cubicBezTo>
                <a:cubicBezTo>
                  <a:pt x="793" y="1740"/>
                  <a:pt x="794" y="1740"/>
                  <a:pt x="794" y="1740"/>
                </a:cubicBezTo>
                <a:cubicBezTo>
                  <a:pt x="794" y="1740"/>
                  <a:pt x="794" y="1740"/>
                  <a:pt x="794" y="1740"/>
                </a:cubicBezTo>
                <a:cubicBezTo>
                  <a:pt x="794" y="1740"/>
                  <a:pt x="794" y="1740"/>
                  <a:pt x="794" y="1740"/>
                </a:cubicBezTo>
                <a:cubicBezTo>
                  <a:pt x="793" y="1748"/>
                  <a:pt x="793" y="1748"/>
                  <a:pt x="793" y="1748"/>
                </a:cubicBezTo>
                <a:cubicBezTo>
                  <a:pt x="739" y="1415"/>
                  <a:pt x="739" y="1415"/>
                  <a:pt x="739" y="1415"/>
                </a:cubicBezTo>
                <a:cubicBezTo>
                  <a:pt x="740" y="1413"/>
                  <a:pt x="740" y="1413"/>
                  <a:pt x="740" y="1413"/>
                </a:cubicBezTo>
                <a:cubicBezTo>
                  <a:pt x="740" y="1414"/>
                  <a:pt x="740" y="1414"/>
                  <a:pt x="740" y="1414"/>
                </a:cubicBezTo>
                <a:cubicBezTo>
                  <a:pt x="740" y="1414"/>
                  <a:pt x="740" y="1414"/>
                  <a:pt x="740" y="1414"/>
                </a:cubicBezTo>
                <a:cubicBezTo>
                  <a:pt x="740" y="1414"/>
                  <a:pt x="740" y="1414"/>
                  <a:pt x="740" y="1414"/>
                </a:cubicBezTo>
                <a:cubicBezTo>
                  <a:pt x="740" y="1414"/>
                  <a:pt x="740" y="1414"/>
                  <a:pt x="740" y="1414"/>
                </a:cubicBezTo>
                <a:cubicBezTo>
                  <a:pt x="740" y="1414"/>
                  <a:pt x="740" y="1415"/>
                  <a:pt x="740" y="1415"/>
                </a:cubicBezTo>
                <a:cubicBezTo>
                  <a:pt x="740" y="1415"/>
                  <a:pt x="740" y="1415"/>
                  <a:pt x="740" y="1415"/>
                </a:cubicBezTo>
                <a:cubicBezTo>
                  <a:pt x="741" y="1415"/>
                  <a:pt x="741" y="1415"/>
                  <a:pt x="741" y="1415"/>
                </a:cubicBezTo>
                <a:cubicBezTo>
                  <a:pt x="807" y="1434"/>
                  <a:pt x="807" y="1434"/>
                  <a:pt x="807" y="1434"/>
                </a:cubicBezTo>
                <a:cubicBezTo>
                  <a:pt x="807" y="1434"/>
                  <a:pt x="807" y="1434"/>
                  <a:pt x="807" y="1434"/>
                </a:cubicBezTo>
                <a:cubicBezTo>
                  <a:pt x="807" y="1434"/>
                  <a:pt x="807" y="1434"/>
                  <a:pt x="807" y="1434"/>
                </a:cubicBezTo>
                <a:cubicBezTo>
                  <a:pt x="807" y="1434"/>
                  <a:pt x="807" y="1434"/>
                  <a:pt x="807" y="1434"/>
                </a:cubicBezTo>
                <a:cubicBezTo>
                  <a:pt x="807" y="1434"/>
                  <a:pt x="808" y="1434"/>
                  <a:pt x="808" y="1434"/>
                </a:cubicBezTo>
                <a:cubicBezTo>
                  <a:pt x="808" y="1434"/>
                  <a:pt x="808" y="1434"/>
                  <a:pt x="808" y="1434"/>
                </a:cubicBezTo>
                <a:cubicBezTo>
                  <a:pt x="808" y="1434"/>
                  <a:pt x="808" y="1434"/>
                  <a:pt x="808" y="1434"/>
                </a:cubicBezTo>
                <a:cubicBezTo>
                  <a:pt x="808" y="1434"/>
                  <a:pt x="809" y="1434"/>
                  <a:pt x="809" y="1433"/>
                </a:cubicBezTo>
                <a:cubicBezTo>
                  <a:pt x="809" y="1433"/>
                  <a:pt x="809" y="1433"/>
                  <a:pt x="809" y="1433"/>
                </a:cubicBezTo>
                <a:cubicBezTo>
                  <a:pt x="809" y="1433"/>
                  <a:pt x="809" y="1433"/>
                  <a:pt x="809" y="1433"/>
                </a:cubicBezTo>
                <a:cubicBezTo>
                  <a:pt x="809" y="1433"/>
                  <a:pt x="809" y="1433"/>
                  <a:pt x="809" y="1433"/>
                </a:cubicBezTo>
                <a:cubicBezTo>
                  <a:pt x="809" y="1433"/>
                  <a:pt x="809" y="1433"/>
                  <a:pt x="809" y="1433"/>
                </a:cubicBezTo>
                <a:cubicBezTo>
                  <a:pt x="809" y="1433"/>
                  <a:pt x="809" y="1433"/>
                  <a:pt x="809" y="1433"/>
                </a:cubicBezTo>
                <a:cubicBezTo>
                  <a:pt x="784" y="1355"/>
                  <a:pt x="784" y="1355"/>
                  <a:pt x="784" y="1355"/>
                </a:cubicBezTo>
                <a:cubicBezTo>
                  <a:pt x="789" y="1348"/>
                  <a:pt x="789" y="1348"/>
                  <a:pt x="789" y="1348"/>
                </a:cubicBezTo>
                <a:cubicBezTo>
                  <a:pt x="818" y="1437"/>
                  <a:pt x="818" y="1437"/>
                  <a:pt x="818" y="1437"/>
                </a:cubicBezTo>
                <a:cubicBezTo>
                  <a:pt x="818" y="1437"/>
                  <a:pt x="818" y="1437"/>
                  <a:pt x="818" y="1437"/>
                </a:cubicBezTo>
                <a:cubicBezTo>
                  <a:pt x="818" y="1437"/>
                  <a:pt x="818" y="1437"/>
                  <a:pt x="818" y="1438"/>
                </a:cubicBezTo>
                <a:cubicBezTo>
                  <a:pt x="818" y="1438"/>
                  <a:pt x="818" y="1438"/>
                  <a:pt x="818" y="1438"/>
                </a:cubicBezTo>
                <a:cubicBezTo>
                  <a:pt x="819" y="1438"/>
                  <a:pt x="819" y="1438"/>
                  <a:pt x="819" y="1438"/>
                </a:cubicBezTo>
                <a:cubicBezTo>
                  <a:pt x="829" y="1441"/>
                  <a:pt x="829" y="1441"/>
                  <a:pt x="829" y="1441"/>
                </a:cubicBezTo>
                <a:cubicBezTo>
                  <a:pt x="800" y="1692"/>
                  <a:pt x="800" y="1692"/>
                  <a:pt x="800" y="1692"/>
                </a:cubicBezTo>
                <a:lnTo>
                  <a:pt x="820" y="1447"/>
                </a:lnTo>
                <a:close/>
                <a:moveTo>
                  <a:pt x="794" y="1727"/>
                </a:moveTo>
                <a:cubicBezTo>
                  <a:pt x="745" y="1427"/>
                  <a:pt x="745" y="1427"/>
                  <a:pt x="745" y="1427"/>
                </a:cubicBezTo>
                <a:cubicBezTo>
                  <a:pt x="817" y="1448"/>
                  <a:pt x="817" y="1448"/>
                  <a:pt x="817" y="1448"/>
                </a:cubicBezTo>
                <a:lnTo>
                  <a:pt x="794" y="1727"/>
                </a:lnTo>
                <a:close/>
                <a:moveTo>
                  <a:pt x="787" y="1332"/>
                </a:moveTo>
                <a:cubicBezTo>
                  <a:pt x="660" y="935"/>
                  <a:pt x="660" y="935"/>
                  <a:pt x="660" y="935"/>
                </a:cubicBezTo>
                <a:cubicBezTo>
                  <a:pt x="657" y="917"/>
                  <a:pt x="657" y="917"/>
                  <a:pt x="657" y="917"/>
                </a:cubicBezTo>
                <a:cubicBezTo>
                  <a:pt x="848" y="1253"/>
                  <a:pt x="848" y="1253"/>
                  <a:pt x="848" y="1253"/>
                </a:cubicBezTo>
                <a:lnTo>
                  <a:pt x="787" y="1332"/>
                </a:lnTo>
                <a:close/>
                <a:moveTo>
                  <a:pt x="788" y="1345"/>
                </a:moveTo>
                <a:cubicBezTo>
                  <a:pt x="783" y="1352"/>
                  <a:pt x="783" y="1352"/>
                  <a:pt x="783" y="1352"/>
                </a:cubicBezTo>
                <a:cubicBezTo>
                  <a:pt x="781" y="1346"/>
                  <a:pt x="781" y="1346"/>
                  <a:pt x="781" y="1346"/>
                </a:cubicBezTo>
                <a:cubicBezTo>
                  <a:pt x="786" y="1339"/>
                  <a:pt x="786" y="1339"/>
                  <a:pt x="786" y="1339"/>
                </a:cubicBezTo>
                <a:lnTo>
                  <a:pt x="788" y="1345"/>
                </a:lnTo>
                <a:close/>
                <a:moveTo>
                  <a:pt x="785" y="1335"/>
                </a:moveTo>
                <a:cubicBezTo>
                  <a:pt x="780" y="1342"/>
                  <a:pt x="780" y="1342"/>
                  <a:pt x="780" y="1342"/>
                </a:cubicBezTo>
                <a:cubicBezTo>
                  <a:pt x="764" y="1294"/>
                  <a:pt x="764" y="1294"/>
                  <a:pt x="764" y="1294"/>
                </a:cubicBezTo>
                <a:cubicBezTo>
                  <a:pt x="764" y="1294"/>
                  <a:pt x="764" y="1294"/>
                  <a:pt x="764" y="1294"/>
                </a:cubicBezTo>
                <a:cubicBezTo>
                  <a:pt x="764" y="1294"/>
                  <a:pt x="764" y="1294"/>
                  <a:pt x="764" y="1294"/>
                </a:cubicBezTo>
                <a:cubicBezTo>
                  <a:pt x="764" y="1294"/>
                  <a:pt x="764" y="1294"/>
                  <a:pt x="764" y="1294"/>
                </a:cubicBezTo>
                <a:cubicBezTo>
                  <a:pt x="764" y="1294"/>
                  <a:pt x="764" y="1293"/>
                  <a:pt x="764" y="1293"/>
                </a:cubicBezTo>
                <a:cubicBezTo>
                  <a:pt x="764" y="1293"/>
                  <a:pt x="764" y="1293"/>
                  <a:pt x="764" y="1293"/>
                </a:cubicBezTo>
                <a:cubicBezTo>
                  <a:pt x="763" y="1293"/>
                  <a:pt x="763" y="1293"/>
                  <a:pt x="763" y="1293"/>
                </a:cubicBezTo>
                <a:cubicBezTo>
                  <a:pt x="763" y="1293"/>
                  <a:pt x="763" y="1293"/>
                  <a:pt x="763" y="1293"/>
                </a:cubicBezTo>
                <a:cubicBezTo>
                  <a:pt x="763" y="1293"/>
                  <a:pt x="763" y="1293"/>
                  <a:pt x="763" y="1293"/>
                </a:cubicBezTo>
                <a:cubicBezTo>
                  <a:pt x="763" y="1293"/>
                  <a:pt x="763" y="1293"/>
                  <a:pt x="763" y="1293"/>
                </a:cubicBezTo>
                <a:cubicBezTo>
                  <a:pt x="763" y="1293"/>
                  <a:pt x="763" y="1293"/>
                  <a:pt x="763" y="1293"/>
                </a:cubicBezTo>
                <a:cubicBezTo>
                  <a:pt x="763" y="1293"/>
                  <a:pt x="763" y="1293"/>
                  <a:pt x="762" y="1293"/>
                </a:cubicBezTo>
                <a:cubicBezTo>
                  <a:pt x="762" y="1293"/>
                  <a:pt x="762" y="1293"/>
                  <a:pt x="762" y="1294"/>
                </a:cubicBezTo>
                <a:cubicBezTo>
                  <a:pt x="762" y="1294"/>
                  <a:pt x="762" y="1294"/>
                  <a:pt x="762" y="1294"/>
                </a:cubicBezTo>
                <a:cubicBezTo>
                  <a:pt x="762" y="1294"/>
                  <a:pt x="762" y="1294"/>
                  <a:pt x="762" y="1294"/>
                </a:cubicBezTo>
                <a:cubicBezTo>
                  <a:pt x="762" y="1294"/>
                  <a:pt x="762" y="1294"/>
                  <a:pt x="762" y="1294"/>
                </a:cubicBezTo>
                <a:cubicBezTo>
                  <a:pt x="762" y="1294"/>
                  <a:pt x="762" y="1294"/>
                  <a:pt x="762" y="1294"/>
                </a:cubicBezTo>
                <a:cubicBezTo>
                  <a:pt x="744" y="1390"/>
                  <a:pt x="744" y="1390"/>
                  <a:pt x="744" y="1390"/>
                </a:cubicBezTo>
                <a:cubicBezTo>
                  <a:pt x="736" y="1400"/>
                  <a:pt x="736" y="1400"/>
                  <a:pt x="736" y="1400"/>
                </a:cubicBezTo>
                <a:cubicBezTo>
                  <a:pt x="663" y="954"/>
                  <a:pt x="663" y="954"/>
                  <a:pt x="663" y="954"/>
                </a:cubicBezTo>
                <a:lnTo>
                  <a:pt x="785" y="1335"/>
                </a:lnTo>
                <a:close/>
                <a:moveTo>
                  <a:pt x="779" y="1348"/>
                </a:moveTo>
                <a:cubicBezTo>
                  <a:pt x="781" y="1355"/>
                  <a:pt x="781" y="1355"/>
                  <a:pt x="781" y="1355"/>
                </a:cubicBezTo>
                <a:cubicBezTo>
                  <a:pt x="745" y="1402"/>
                  <a:pt x="745" y="1402"/>
                  <a:pt x="745" y="1402"/>
                </a:cubicBezTo>
                <a:cubicBezTo>
                  <a:pt x="747" y="1391"/>
                  <a:pt x="747" y="1391"/>
                  <a:pt x="747" y="1391"/>
                </a:cubicBezTo>
                <a:lnTo>
                  <a:pt x="779" y="1348"/>
                </a:lnTo>
                <a:close/>
                <a:moveTo>
                  <a:pt x="748" y="1385"/>
                </a:moveTo>
                <a:cubicBezTo>
                  <a:pt x="763" y="1300"/>
                  <a:pt x="763" y="1300"/>
                  <a:pt x="763" y="1300"/>
                </a:cubicBezTo>
                <a:cubicBezTo>
                  <a:pt x="778" y="1345"/>
                  <a:pt x="778" y="1345"/>
                  <a:pt x="778" y="1345"/>
                </a:cubicBezTo>
                <a:lnTo>
                  <a:pt x="748" y="1385"/>
                </a:lnTo>
                <a:close/>
                <a:moveTo>
                  <a:pt x="782" y="1358"/>
                </a:moveTo>
                <a:cubicBezTo>
                  <a:pt x="805" y="1431"/>
                  <a:pt x="805" y="1431"/>
                  <a:pt x="805" y="1431"/>
                </a:cubicBezTo>
                <a:cubicBezTo>
                  <a:pt x="743" y="1413"/>
                  <a:pt x="743" y="1413"/>
                  <a:pt x="743" y="1413"/>
                </a:cubicBezTo>
                <a:cubicBezTo>
                  <a:pt x="743" y="1408"/>
                  <a:pt x="743" y="1408"/>
                  <a:pt x="743" y="1408"/>
                </a:cubicBezTo>
                <a:lnTo>
                  <a:pt x="782" y="1358"/>
                </a:lnTo>
                <a:close/>
                <a:moveTo>
                  <a:pt x="888" y="1458"/>
                </a:moveTo>
                <a:cubicBezTo>
                  <a:pt x="889" y="1466"/>
                  <a:pt x="889" y="1466"/>
                  <a:pt x="889" y="1466"/>
                </a:cubicBezTo>
                <a:cubicBezTo>
                  <a:pt x="836" y="1451"/>
                  <a:pt x="836" y="1451"/>
                  <a:pt x="836" y="1451"/>
                </a:cubicBezTo>
                <a:cubicBezTo>
                  <a:pt x="837" y="1443"/>
                  <a:pt x="837" y="1443"/>
                  <a:pt x="837" y="1443"/>
                </a:cubicBezTo>
                <a:lnTo>
                  <a:pt x="888" y="1458"/>
                </a:lnTo>
                <a:close/>
                <a:moveTo>
                  <a:pt x="837" y="1440"/>
                </a:moveTo>
                <a:cubicBezTo>
                  <a:pt x="856" y="1279"/>
                  <a:pt x="856" y="1279"/>
                  <a:pt x="856" y="1279"/>
                </a:cubicBezTo>
                <a:cubicBezTo>
                  <a:pt x="887" y="1455"/>
                  <a:pt x="887" y="1455"/>
                  <a:pt x="887" y="1455"/>
                </a:cubicBezTo>
                <a:lnTo>
                  <a:pt x="837" y="1440"/>
                </a:lnTo>
                <a:close/>
                <a:moveTo>
                  <a:pt x="462" y="407"/>
                </a:moveTo>
                <a:cubicBezTo>
                  <a:pt x="461" y="406"/>
                  <a:pt x="461" y="406"/>
                  <a:pt x="461" y="406"/>
                </a:cubicBezTo>
                <a:cubicBezTo>
                  <a:pt x="465" y="399"/>
                  <a:pt x="465" y="399"/>
                  <a:pt x="465" y="399"/>
                </a:cubicBezTo>
                <a:cubicBezTo>
                  <a:pt x="598" y="374"/>
                  <a:pt x="598" y="374"/>
                  <a:pt x="598" y="374"/>
                </a:cubicBezTo>
                <a:cubicBezTo>
                  <a:pt x="599" y="381"/>
                  <a:pt x="599" y="381"/>
                  <a:pt x="599" y="381"/>
                </a:cubicBezTo>
                <a:lnTo>
                  <a:pt x="462" y="407"/>
                </a:lnTo>
                <a:close/>
                <a:moveTo>
                  <a:pt x="600" y="384"/>
                </a:moveTo>
                <a:cubicBezTo>
                  <a:pt x="615" y="486"/>
                  <a:pt x="615" y="486"/>
                  <a:pt x="615" y="486"/>
                </a:cubicBezTo>
                <a:cubicBezTo>
                  <a:pt x="613" y="489"/>
                  <a:pt x="613" y="489"/>
                  <a:pt x="613" y="489"/>
                </a:cubicBezTo>
                <a:cubicBezTo>
                  <a:pt x="466" y="409"/>
                  <a:pt x="466" y="409"/>
                  <a:pt x="466" y="409"/>
                </a:cubicBezTo>
                <a:lnTo>
                  <a:pt x="600" y="384"/>
                </a:lnTo>
                <a:close/>
                <a:moveTo>
                  <a:pt x="345" y="292"/>
                </a:moveTo>
                <a:cubicBezTo>
                  <a:pt x="345" y="292"/>
                  <a:pt x="345" y="292"/>
                  <a:pt x="344" y="292"/>
                </a:cubicBezTo>
                <a:cubicBezTo>
                  <a:pt x="344" y="292"/>
                  <a:pt x="344" y="292"/>
                  <a:pt x="344" y="292"/>
                </a:cubicBezTo>
                <a:cubicBezTo>
                  <a:pt x="344" y="292"/>
                  <a:pt x="344" y="292"/>
                  <a:pt x="344" y="292"/>
                </a:cubicBezTo>
                <a:cubicBezTo>
                  <a:pt x="343" y="292"/>
                  <a:pt x="343" y="292"/>
                  <a:pt x="343" y="292"/>
                </a:cubicBezTo>
                <a:cubicBezTo>
                  <a:pt x="280" y="302"/>
                  <a:pt x="280" y="302"/>
                  <a:pt x="280" y="302"/>
                </a:cubicBezTo>
                <a:cubicBezTo>
                  <a:pt x="285" y="294"/>
                  <a:pt x="285" y="294"/>
                  <a:pt x="285" y="294"/>
                </a:cubicBezTo>
                <a:cubicBezTo>
                  <a:pt x="331" y="286"/>
                  <a:pt x="331" y="286"/>
                  <a:pt x="331" y="286"/>
                </a:cubicBezTo>
                <a:cubicBezTo>
                  <a:pt x="331" y="286"/>
                  <a:pt x="331" y="286"/>
                  <a:pt x="331" y="286"/>
                </a:cubicBezTo>
                <a:cubicBezTo>
                  <a:pt x="331" y="286"/>
                  <a:pt x="331" y="286"/>
                  <a:pt x="331" y="286"/>
                </a:cubicBezTo>
                <a:cubicBezTo>
                  <a:pt x="331" y="286"/>
                  <a:pt x="332" y="286"/>
                  <a:pt x="332" y="285"/>
                </a:cubicBezTo>
                <a:cubicBezTo>
                  <a:pt x="332" y="285"/>
                  <a:pt x="332" y="285"/>
                  <a:pt x="332" y="285"/>
                </a:cubicBezTo>
                <a:cubicBezTo>
                  <a:pt x="332" y="285"/>
                  <a:pt x="332" y="285"/>
                  <a:pt x="332" y="285"/>
                </a:cubicBezTo>
                <a:cubicBezTo>
                  <a:pt x="332" y="285"/>
                  <a:pt x="332" y="285"/>
                  <a:pt x="332" y="285"/>
                </a:cubicBezTo>
                <a:cubicBezTo>
                  <a:pt x="332" y="285"/>
                  <a:pt x="332" y="285"/>
                  <a:pt x="332" y="285"/>
                </a:cubicBezTo>
                <a:cubicBezTo>
                  <a:pt x="332" y="285"/>
                  <a:pt x="332" y="285"/>
                  <a:pt x="332" y="285"/>
                </a:cubicBezTo>
                <a:cubicBezTo>
                  <a:pt x="332" y="284"/>
                  <a:pt x="332" y="284"/>
                  <a:pt x="332" y="284"/>
                </a:cubicBezTo>
                <a:cubicBezTo>
                  <a:pt x="332" y="284"/>
                  <a:pt x="332" y="284"/>
                  <a:pt x="332" y="284"/>
                </a:cubicBezTo>
                <a:cubicBezTo>
                  <a:pt x="332" y="284"/>
                  <a:pt x="331" y="284"/>
                  <a:pt x="331" y="284"/>
                </a:cubicBezTo>
                <a:cubicBezTo>
                  <a:pt x="331" y="284"/>
                  <a:pt x="331" y="284"/>
                  <a:pt x="331" y="284"/>
                </a:cubicBezTo>
                <a:cubicBezTo>
                  <a:pt x="331" y="284"/>
                  <a:pt x="331" y="284"/>
                  <a:pt x="331" y="284"/>
                </a:cubicBezTo>
                <a:cubicBezTo>
                  <a:pt x="331" y="284"/>
                  <a:pt x="331" y="283"/>
                  <a:pt x="331" y="283"/>
                </a:cubicBezTo>
                <a:cubicBezTo>
                  <a:pt x="296" y="272"/>
                  <a:pt x="296" y="272"/>
                  <a:pt x="296" y="272"/>
                </a:cubicBezTo>
                <a:cubicBezTo>
                  <a:pt x="299" y="267"/>
                  <a:pt x="299" y="267"/>
                  <a:pt x="299" y="267"/>
                </a:cubicBezTo>
                <a:cubicBezTo>
                  <a:pt x="489" y="329"/>
                  <a:pt x="489" y="329"/>
                  <a:pt x="489" y="329"/>
                </a:cubicBezTo>
                <a:cubicBezTo>
                  <a:pt x="487" y="334"/>
                  <a:pt x="487" y="334"/>
                  <a:pt x="487" y="334"/>
                </a:cubicBezTo>
                <a:cubicBezTo>
                  <a:pt x="352" y="290"/>
                  <a:pt x="352" y="290"/>
                  <a:pt x="352" y="290"/>
                </a:cubicBezTo>
                <a:cubicBezTo>
                  <a:pt x="352" y="290"/>
                  <a:pt x="352" y="290"/>
                  <a:pt x="352" y="290"/>
                </a:cubicBezTo>
                <a:cubicBezTo>
                  <a:pt x="352" y="290"/>
                  <a:pt x="352" y="290"/>
                  <a:pt x="352" y="290"/>
                </a:cubicBezTo>
                <a:cubicBezTo>
                  <a:pt x="352" y="290"/>
                  <a:pt x="351" y="290"/>
                  <a:pt x="351" y="291"/>
                </a:cubicBezTo>
                <a:cubicBezTo>
                  <a:pt x="351" y="291"/>
                  <a:pt x="351" y="291"/>
                  <a:pt x="351" y="291"/>
                </a:cubicBezTo>
                <a:cubicBezTo>
                  <a:pt x="351" y="291"/>
                  <a:pt x="351" y="291"/>
                  <a:pt x="351" y="291"/>
                </a:cubicBezTo>
                <a:cubicBezTo>
                  <a:pt x="351" y="291"/>
                  <a:pt x="351" y="291"/>
                  <a:pt x="350" y="291"/>
                </a:cubicBezTo>
                <a:cubicBezTo>
                  <a:pt x="350" y="291"/>
                  <a:pt x="350" y="292"/>
                  <a:pt x="350" y="292"/>
                </a:cubicBezTo>
                <a:cubicBezTo>
                  <a:pt x="350" y="292"/>
                  <a:pt x="350" y="292"/>
                  <a:pt x="350" y="292"/>
                </a:cubicBezTo>
                <a:cubicBezTo>
                  <a:pt x="350" y="292"/>
                  <a:pt x="351" y="292"/>
                  <a:pt x="351" y="293"/>
                </a:cubicBezTo>
                <a:cubicBezTo>
                  <a:pt x="351" y="293"/>
                  <a:pt x="351" y="293"/>
                  <a:pt x="351" y="293"/>
                </a:cubicBezTo>
                <a:cubicBezTo>
                  <a:pt x="440" y="395"/>
                  <a:pt x="440" y="395"/>
                  <a:pt x="440" y="395"/>
                </a:cubicBezTo>
                <a:cubicBezTo>
                  <a:pt x="429" y="389"/>
                  <a:pt x="429" y="389"/>
                  <a:pt x="429" y="389"/>
                </a:cubicBezTo>
                <a:lnTo>
                  <a:pt x="345" y="292"/>
                </a:lnTo>
                <a:close/>
                <a:moveTo>
                  <a:pt x="422" y="385"/>
                </a:moveTo>
                <a:cubicBezTo>
                  <a:pt x="277" y="307"/>
                  <a:pt x="277" y="307"/>
                  <a:pt x="277" y="307"/>
                </a:cubicBezTo>
                <a:cubicBezTo>
                  <a:pt x="278" y="305"/>
                  <a:pt x="278" y="305"/>
                  <a:pt x="278" y="305"/>
                </a:cubicBezTo>
                <a:cubicBezTo>
                  <a:pt x="343" y="295"/>
                  <a:pt x="343" y="295"/>
                  <a:pt x="343" y="295"/>
                </a:cubicBezTo>
                <a:lnTo>
                  <a:pt x="422" y="385"/>
                </a:lnTo>
                <a:close/>
                <a:moveTo>
                  <a:pt x="256" y="295"/>
                </a:moveTo>
                <a:cubicBezTo>
                  <a:pt x="105" y="213"/>
                  <a:pt x="105" y="213"/>
                  <a:pt x="105" y="213"/>
                </a:cubicBezTo>
                <a:cubicBezTo>
                  <a:pt x="105" y="213"/>
                  <a:pt x="105" y="213"/>
                  <a:pt x="105" y="213"/>
                </a:cubicBezTo>
                <a:cubicBezTo>
                  <a:pt x="281" y="270"/>
                  <a:pt x="281" y="270"/>
                  <a:pt x="281" y="270"/>
                </a:cubicBezTo>
                <a:cubicBezTo>
                  <a:pt x="269" y="293"/>
                  <a:pt x="269" y="293"/>
                  <a:pt x="269" y="293"/>
                </a:cubicBezTo>
                <a:lnTo>
                  <a:pt x="256" y="295"/>
                </a:lnTo>
                <a:close/>
                <a:moveTo>
                  <a:pt x="267" y="297"/>
                </a:moveTo>
                <a:cubicBezTo>
                  <a:pt x="265" y="300"/>
                  <a:pt x="265" y="300"/>
                  <a:pt x="265" y="300"/>
                </a:cubicBezTo>
                <a:cubicBezTo>
                  <a:pt x="260" y="298"/>
                  <a:pt x="260" y="298"/>
                  <a:pt x="260" y="298"/>
                </a:cubicBezTo>
                <a:lnTo>
                  <a:pt x="267" y="297"/>
                </a:lnTo>
                <a:close/>
                <a:moveTo>
                  <a:pt x="389" y="201"/>
                </a:moveTo>
                <a:cubicBezTo>
                  <a:pt x="457" y="259"/>
                  <a:pt x="457" y="259"/>
                  <a:pt x="457" y="259"/>
                </a:cubicBezTo>
                <a:cubicBezTo>
                  <a:pt x="363" y="241"/>
                  <a:pt x="363" y="241"/>
                  <a:pt x="363" y="241"/>
                </a:cubicBezTo>
                <a:cubicBezTo>
                  <a:pt x="384" y="204"/>
                  <a:pt x="384" y="204"/>
                  <a:pt x="384" y="204"/>
                </a:cubicBezTo>
                <a:lnTo>
                  <a:pt x="389" y="201"/>
                </a:lnTo>
                <a:close/>
                <a:moveTo>
                  <a:pt x="386" y="200"/>
                </a:moveTo>
                <a:cubicBezTo>
                  <a:pt x="386" y="199"/>
                  <a:pt x="386" y="199"/>
                  <a:pt x="386" y="199"/>
                </a:cubicBezTo>
                <a:cubicBezTo>
                  <a:pt x="387" y="199"/>
                  <a:pt x="387" y="199"/>
                  <a:pt x="387" y="199"/>
                </a:cubicBezTo>
                <a:lnTo>
                  <a:pt x="386" y="200"/>
                </a:lnTo>
                <a:close/>
                <a:moveTo>
                  <a:pt x="406" y="191"/>
                </a:moveTo>
                <a:cubicBezTo>
                  <a:pt x="406" y="191"/>
                  <a:pt x="406" y="191"/>
                  <a:pt x="406" y="191"/>
                </a:cubicBezTo>
                <a:cubicBezTo>
                  <a:pt x="406" y="191"/>
                  <a:pt x="407" y="191"/>
                  <a:pt x="407" y="192"/>
                </a:cubicBezTo>
                <a:cubicBezTo>
                  <a:pt x="407" y="192"/>
                  <a:pt x="407" y="192"/>
                  <a:pt x="407" y="192"/>
                </a:cubicBezTo>
                <a:cubicBezTo>
                  <a:pt x="520" y="273"/>
                  <a:pt x="520" y="273"/>
                  <a:pt x="520" y="273"/>
                </a:cubicBezTo>
                <a:cubicBezTo>
                  <a:pt x="520" y="273"/>
                  <a:pt x="520" y="273"/>
                  <a:pt x="520" y="273"/>
                </a:cubicBezTo>
                <a:cubicBezTo>
                  <a:pt x="521" y="273"/>
                  <a:pt x="521" y="274"/>
                  <a:pt x="521" y="274"/>
                </a:cubicBezTo>
                <a:cubicBezTo>
                  <a:pt x="521" y="274"/>
                  <a:pt x="521" y="274"/>
                  <a:pt x="521" y="274"/>
                </a:cubicBezTo>
                <a:cubicBezTo>
                  <a:pt x="521" y="274"/>
                  <a:pt x="521" y="274"/>
                  <a:pt x="521" y="274"/>
                </a:cubicBezTo>
                <a:cubicBezTo>
                  <a:pt x="521" y="274"/>
                  <a:pt x="521" y="274"/>
                  <a:pt x="521" y="274"/>
                </a:cubicBezTo>
                <a:cubicBezTo>
                  <a:pt x="521" y="274"/>
                  <a:pt x="522" y="274"/>
                  <a:pt x="522" y="273"/>
                </a:cubicBezTo>
                <a:cubicBezTo>
                  <a:pt x="582" y="247"/>
                  <a:pt x="582" y="247"/>
                  <a:pt x="582" y="247"/>
                </a:cubicBezTo>
                <a:cubicBezTo>
                  <a:pt x="583" y="255"/>
                  <a:pt x="583" y="255"/>
                  <a:pt x="583" y="255"/>
                </a:cubicBezTo>
                <a:cubicBezTo>
                  <a:pt x="538" y="274"/>
                  <a:pt x="538" y="274"/>
                  <a:pt x="538" y="274"/>
                </a:cubicBezTo>
                <a:cubicBezTo>
                  <a:pt x="538" y="274"/>
                  <a:pt x="538" y="274"/>
                  <a:pt x="538" y="274"/>
                </a:cubicBezTo>
                <a:cubicBezTo>
                  <a:pt x="538" y="274"/>
                  <a:pt x="538" y="274"/>
                  <a:pt x="538" y="274"/>
                </a:cubicBezTo>
                <a:cubicBezTo>
                  <a:pt x="538" y="274"/>
                  <a:pt x="538" y="275"/>
                  <a:pt x="538" y="275"/>
                </a:cubicBezTo>
                <a:cubicBezTo>
                  <a:pt x="538" y="275"/>
                  <a:pt x="538" y="275"/>
                  <a:pt x="538" y="275"/>
                </a:cubicBezTo>
                <a:cubicBezTo>
                  <a:pt x="538" y="275"/>
                  <a:pt x="537" y="275"/>
                  <a:pt x="537" y="275"/>
                </a:cubicBezTo>
                <a:cubicBezTo>
                  <a:pt x="537" y="275"/>
                  <a:pt x="537" y="275"/>
                  <a:pt x="537" y="275"/>
                </a:cubicBezTo>
                <a:cubicBezTo>
                  <a:pt x="537" y="275"/>
                  <a:pt x="537" y="275"/>
                  <a:pt x="537" y="275"/>
                </a:cubicBezTo>
                <a:cubicBezTo>
                  <a:pt x="537" y="275"/>
                  <a:pt x="537" y="276"/>
                  <a:pt x="537" y="276"/>
                </a:cubicBezTo>
                <a:cubicBezTo>
                  <a:pt x="537" y="276"/>
                  <a:pt x="537" y="276"/>
                  <a:pt x="537" y="276"/>
                </a:cubicBezTo>
                <a:cubicBezTo>
                  <a:pt x="537" y="276"/>
                  <a:pt x="537" y="276"/>
                  <a:pt x="538" y="276"/>
                </a:cubicBezTo>
                <a:cubicBezTo>
                  <a:pt x="538" y="276"/>
                  <a:pt x="538" y="276"/>
                  <a:pt x="538" y="276"/>
                </a:cubicBezTo>
                <a:cubicBezTo>
                  <a:pt x="538" y="276"/>
                  <a:pt x="538" y="277"/>
                  <a:pt x="538" y="277"/>
                </a:cubicBezTo>
                <a:cubicBezTo>
                  <a:pt x="538" y="277"/>
                  <a:pt x="538" y="277"/>
                  <a:pt x="538" y="277"/>
                </a:cubicBezTo>
                <a:cubicBezTo>
                  <a:pt x="538" y="277"/>
                  <a:pt x="538" y="277"/>
                  <a:pt x="539" y="277"/>
                </a:cubicBezTo>
                <a:cubicBezTo>
                  <a:pt x="587" y="286"/>
                  <a:pt x="587" y="286"/>
                  <a:pt x="587" y="286"/>
                </a:cubicBezTo>
                <a:cubicBezTo>
                  <a:pt x="588" y="292"/>
                  <a:pt x="588" y="292"/>
                  <a:pt x="588" y="292"/>
                </a:cubicBezTo>
                <a:cubicBezTo>
                  <a:pt x="496" y="275"/>
                  <a:pt x="496" y="275"/>
                  <a:pt x="496" y="275"/>
                </a:cubicBezTo>
                <a:cubicBezTo>
                  <a:pt x="486" y="267"/>
                  <a:pt x="486" y="267"/>
                  <a:pt x="486" y="267"/>
                </a:cubicBezTo>
                <a:cubicBezTo>
                  <a:pt x="499" y="269"/>
                  <a:pt x="499" y="269"/>
                  <a:pt x="499" y="269"/>
                </a:cubicBezTo>
                <a:cubicBezTo>
                  <a:pt x="499" y="269"/>
                  <a:pt x="499" y="269"/>
                  <a:pt x="499" y="269"/>
                </a:cubicBezTo>
                <a:cubicBezTo>
                  <a:pt x="499" y="269"/>
                  <a:pt x="499" y="269"/>
                  <a:pt x="499" y="269"/>
                </a:cubicBezTo>
                <a:cubicBezTo>
                  <a:pt x="499" y="269"/>
                  <a:pt x="499" y="269"/>
                  <a:pt x="499" y="269"/>
                </a:cubicBezTo>
                <a:cubicBezTo>
                  <a:pt x="499" y="269"/>
                  <a:pt x="499" y="269"/>
                  <a:pt x="499" y="269"/>
                </a:cubicBezTo>
                <a:cubicBezTo>
                  <a:pt x="500" y="269"/>
                  <a:pt x="500" y="269"/>
                  <a:pt x="500" y="269"/>
                </a:cubicBezTo>
                <a:cubicBezTo>
                  <a:pt x="500" y="269"/>
                  <a:pt x="500" y="269"/>
                  <a:pt x="500" y="269"/>
                </a:cubicBezTo>
                <a:cubicBezTo>
                  <a:pt x="500" y="269"/>
                  <a:pt x="500" y="269"/>
                  <a:pt x="500" y="269"/>
                </a:cubicBezTo>
                <a:cubicBezTo>
                  <a:pt x="500" y="269"/>
                  <a:pt x="500" y="269"/>
                  <a:pt x="500" y="269"/>
                </a:cubicBezTo>
                <a:cubicBezTo>
                  <a:pt x="501" y="268"/>
                  <a:pt x="501" y="268"/>
                  <a:pt x="501" y="268"/>
                </a:cubicBezTo>
                <a:cubicBezTo>
                  <a:pt x="501" y="268"/>
                  <a:pt x="501" y="268"/>
                  <a:pt x="501" y="268"/>
                </a:cubicBezTo>
                <a:cubicBezTo>
                  <a:pt x="501" y="268"/>
                  <a:pt x="501" y="268"/>
                  <a:pt x="501" y="268"/>
                </a:cubicBezTo>
                <a:cubicBezTo>
                  <a:pt x="501" y="267"/>
                  <a:pt x="500" y="267"/>
                  <a:pt x="500" y="267"/>
                </a:cubicBezTo>
                <a:cubicBezTo>
                  <a:pt x="500" y="267"/>
                  <a:pt x="500" y="267"/>
                  <a:pt x="500" y="267"/>
                </a:cubicBezTo>
                <a:cubicBezTo>
                  <a:pt x="500" y="267"/>
                  <a:pt x="500" y="267"/>
                  <a:pt x="500" y="267"/>
                </a:cubicBezTo>
                <a:cubicBezTo>
                  <a:pt x="500" y="267"/>
                  <a:pt x="500" y="267"/>
                  <a:pt x="500" y="267"/>
                </a:cubicBezTo>
                <a:cubicBezTo>
                  <a:pt x="406" y="199"/>
                  <a:pt x="406" y="199"/>
                  <a:pt x="406" y="199"/>
                </a:cubicBezTo>
                <a:cubicBezTo>
                  <a:pt x="395" y="190"/>
                  <a:pt x="395" y="190"/>
                  <a:pt x="395" y="190"/>
                </a:cubicBezTo>
                <a:cubicBezTo>
                  <a:pt x="406" y="190"/>
                  <a:pt x="406" y="190"/>
                  <a:pt x="406" y="190"/>
                </a:cubicBezTo>
                <a:cubicBezTo>
                  <a:pt x="406" y="190"/>
                  <a:pt x="406" y="190"/>
                  <a:pt x="406" y="190"/>
                </a:cubicBezTo>
                <a:cubicBezTo>
                  <a:pt x="406" y="191"/>
                  <a:pt x="406" y="191"/>
                  <a:pt x="406" y="191"/>
                </a:cubicBezTo>
                <a:close/>
                <a:moveTo>
                  <a:pt x="1319" y="524"/>
                </a:moveTo>
                <a:cubicBezTo>
                  <a:pt x="1319" y="524"/>
                  <a:pt x="1319" y="524"/>
                  <a:pt x="1319" y="524"/>
                </a:cubicBezTo>
                <a:cubicBezTo>
                  <a:pt x="1319" y="524"/>
                  <a:pt x="1319" y="524"/>
                  <a:pt x="1320" y="524"/>
                </a:cubicBezTo>
                <a:cubicBezTo>
                  <a:pt x="1320" y="525"/>
                  <a:pt x="1320" y="525"/>
                  <a:pt x="1320" y="525"/>
                </a:cubicBezTo>
                <a:cubicBezTo>
                  <a:pt x="1320" y="525"/>
                  <a:pt x="1320" y="525"/>
                  <a:pt x="1320" y="525"/>
                </a:cubicBezTo>
                <a:cubicBezTo>
                  <a:pt x="1334" y="530"/>
                  <a:pt x="1334" y="530"/>
                  <a:pt x="1334" y="530"/>
                </a:cubicBezTo>
                <a:cubicBezTo>
                  <a:pt x="1334" y="530"/>
                  <a:pt x="1334" y="530"/>
                  <a:pt x="1334" y="530"/>
                </a:cubicBezTo>
                <a:cubicBezTo>
                  <a:pt x="1334" y="530"/>
                  <a:pt x="1334" y="530"/>
                  <a:pt x="1334" y="530"/>
                </a:cubicBezTo>
                <a:cubicBezTo>
                  <a:pt x="1335" y="530"/>
                  <a:pt x="1335" y="530"/>
                  <a:pt x="1335" y="530"/>
                </a:cubicBezTo>
                <a:cubicBezTo>
                  <a:pt x="1450" y="473"/>
                  <a:pt x="1450" y="473"/>
                  <a:pt x="1450" y="473"/>
                </a:cubicBezTo>
                <a:cubicBezTo>
                  <a:pt x="1440" y="487"/>
                  <a:pt x="1440" y="487"/>
                  <a:pt x="1440" y="487"/>
                </a:cubicBezTo>
                <a:cubicBezTo>
                  <a:pt x="1348" y="532"/>
                  <a:pt x="1348" y="532"/>
                  <a:pt x="1348" y="532"/>
                </a:cubicBezTo>
                <a:cubicBezTo>
                  <a:pt x="1348" y="532"/>
                  <a:pt x="1348" y="532"/>
                  <a:pt x="1348" y="532"/>
                </a:cubicBezTo>
                <a:cubicBezTo>
                  <a:pt x="1347" y="532"/>
                  <a:pt x="1347" y="532"/>
                  <a:pt x="1347" y="532"/>
                </a:cubicBezTo>
                <a:cubicBezTo>
                  <a:pt x="1347" y="532"/>
                  <a:pt x="1347" y="532"/>
                  <a:pt x="1347" y="532"/>
                </a:cubicBezTo>
                <a:cubicBezTo>
                  <a:pt x="1347" y="533"/>
                  <a:pt x="1347" y="533"/>
                  <a:pt x="1347" y="533"/>
                </a:cubicBezTo>
                <a:cubicBezTo>
                  <a:pt x="1347" y="533"/>
                  <a:pt x="1347" y="533"/>
                  <a:pt x="1347" y="533"/>
                </a:cubicBezTo>
                <a:cubicBezTo>
                  <a:pt x="1347" y="533"/>
                  <a:pt x="1347" y="533"/>
                  <a:pt x="1347" y="533"/>
                </a:cubicBezTo>
                <a:cubicBezTo>
                  <a:pt x="1347" y="533"/>
                  <a:pt x="1347" y="534"/>
                  <a:pt x="1347" y="534"/>
                </a:cubicBezTo>
                <a:cubicBezTo>
                  <a:pt x="1347" y="534"/>
                  <a:pt x="1347" y="534"/>
                  <a:pt x="1347" y="534"/>
                </a:cubicBezTo>
                <a:cubicBezTo>
                  <a:pt x="1347" y="534"/>
                  <a:pt x="1347" y="534"/>
                  <a:pt x="1347" y="534"/>
                </a:cubicBezTo>
                <a:cubicBezTo>
                  <a:pt x="1347" y="534"/>
                  <a:pt x="1347" y="534"/>
                  <a:pt x="1347" y="534"/>
                </a:cubicBezTo>
                <a:cubicBezTo>
                  <a:pt x="1347" y="534"/>
                  <a:pt x="1347" y="534"/>
                  <a:pt x="1347" y="534"/>
                </a:cubicBezTo>
                <a:cubicBezTo>
                  <a:pt x="1347" y="535"/>
                  <a:pt x="1347" y="535"/>
                  <a:pt x="1348" y="535"/>
                </a:cubicBezTo>
                <a:cubicBezTo>
                  <a:pt x="1348" y="535"/>
                  <a:pt x="1348" y="535"/>
                  <a:pt x="1348" y="535"/>
                </a:cubicBezTo>
                <a:cubicBezTo>
                  <a:pt x="1392" y="551"/>
                  <a:pt x="1392" y="551"/>
                  <a:pt x="1392" y="551"/>
                </a:cubicBezTo>
                <a:cubicBezTo>
                  <a:pt x="1388" y="555"/>
                  <a:pt x="1388" y="555"/>
                  <a:pt x="1388" y="555"/>
                </a:cubicBezTo>
                <a:cubicBezTo>
                  <a:pt x="1335" y="536"/>
                  <a:pt x="1335" y="536"/>
                  <a:pt x="1335" y="536"/>
                </a:cubicBezTo>
                <a:cubicBezTo>
                  <a:pt x="1335" y="536"/>
                  <a:pt x="1335" y="536"/>
                  <a:pt x="1335" y="536"/>
                </a:cubicBezTo>
                <a:cubicBezTo>
                  <a:pt x="1325" y="532"/>
                  <a:pt x="1325" y="532"/>
                  <a:pt x="1325" y="532"/>
                </a:cubicBezTo>
                <a:cubicBezTo>
                  <a:pt x="1325" y="532"/>
                  <a:pt x="1325" y="532"/>
                  <a:pt x="1325" y="532"/>
                </a:cubicBezTo>
                <a:cubicBezTo>
                  <a:pt x="1317" y="529"/>
                  <a:pt x="1317" y="529"/>
                  <a:pt x="1317" y="529"/>
                </a:cubicBezTo>
                <a:cubicBezTo>
                  <a:pt x="1268" y="394"/>
                  <a:pt x="1268" y="394"/>
                  <a:pt x="1268" y="394"/>
                </a:cubicBezTo>
                <a:cubicBezTo>
                  <a:pt x="1272" y="396"/>
                  <a:pt x="1272" y="396"/>
                  <a:pt x="1272" y="396"/>
                </a:cubicBezTo>
                <a:lnTo>
                  <a:pt x="1319" y="524"/>
                </a:lnTo>
                <a:close/>
                <a:moveTo>
                  <a:pt x="1275" y="397"/>
                </a:moveTo>
                <a:cubicBezTo>
                  <a:pt x="1458" y="464"/>
                  <a:pt x="1458" y="464"/>
                  <a:pt x="1458" y="464"/>
                </a:cubicBezTo>
                <a:cubicBezTo>
                  <a:pt x="1454" y="468"/>
                  <a:pt x="1454" y="468"/>
                  <a:pt x="1454" y="468"/>
                </a:cubicBezTo>
                <a:cubicBezTo>
                  <a:pt x="1334" y="527"/>
                  <a:pt x="1334" y="527"/>
                  <a:pt x="1334" y="527"/>
                </a:cubicBezTo>
                <a:cubicBezTo>
                  <a:pt x="1321" y="522"/>
                  <a:pt x="1321" y="522"/>
                  <a:pt x="1321" y="522"/>
                </a:cubicBezTo>
                <a:lnTo>
                  <a:pt x="1275" y="397"/>
                </a:lnTo>
                <a:close/>
                <a:moveTo>
                  <a:pt x="1584" y="514"/>
                </a:moveTo>
                <a:cubicBezTo>
                  <a:pt x="1583" y="514"/>
                  <a:pt x="1583" y="514"/>
                  <a:pt x="1583" y="513"/>
                </a:cubicBezTo>
                <a:cubicBezTo>
                  <a:pt x="1583" y="513"/>
                  <a:pt x="1583" y="513"/>
                  <a:pt x="1583" y="513"/>
                </a:cubicBezTo>
                <a:cubicBezTo>
                  <a:pt x="1583" y="513"/>
                  <a:pt x="1583" y="513"/>
                  <a:pt x="1583" y="513"/>
                </a:cubicBezTo>
                <a:cubicBezTo>
                  <a:pt x="1583" y="513"/>
                  <a:pt x="1583" y="513"/>
                  <a:pt x="1583" y="513"/>
                </a:cubicBezTo>
                <a:cubicBezTo>
                  <a:pt x="1582" y="513"/>
                  <a:pt x="1582" y="513"/>
                  <a:pt x="1582" y="513"/>
                </a:cubicBezTo>
                <a:cubicBezTo>
                  <a:pt x="1582" y="513"/>
                  <a:pt x="1582" y="513"/>
                  <a:pt x="1582" y="513"/>
                </a:cubicBezTo>
                <a:cubicBezTo>
                  <a:pt x="1582" y="513"/>
                  <a:pt x="1582" y="513"/>
                  <a:pt x="1582" y="513"/>
                </a:cubicBezTo>
                <a:cubicBezTo>
                  <a:pt x="1585" y="509"/>
                  <a:pt x="1585" y="509"/>
                  <a:pt x="1585" y="509"/>
                </a:cubicBezTo>
                <a:cubicBezTo>
                  <a:pt x="1585" y="509"/>
                  <a:pt x="1585" y="509"/>
                  <a:pt x="1585" y="509"/>
                </a:cubicBezTo>
                <a:cubicBezTo>
                  <a:pt x="1585" y="509"/>
                  <a:pt x="1585" y="509"/>
                  <a:pt x="1585" y="509"/>
                </a:cubicBezTo>
                <a:lnTo>
                  <a:pt x="1584" y="514"/>
                </a:lnTo>
                <a:close/>
                <a:moveTo>
                  <a:pt x="1585" y="522"/>
                </a:moveTo>
                <a:cubicBezTo>
                  <a:pt x="1584" y="523"/>
                  <a:pt x="1584" y="523"/>
                  <a:pt x="1584" y="523"/>
                </a:cubicBezTo>
                <a:cubicBezTo>
                  <a:pt x="1584" y="521"/>
                  <a:pt x="1584" y="521"/>
                  <a:pt x="1584" y="521"/>
                </a:cubicBezTo>
                <a:lnTo>
                  <a:pt x="1585" y="522"/>
                </a:lnTo>
                <a:close/>
                <a:moveTo>
                  <a:pt x="1586" y="524"/>
                </a:moveTo>
                <a:cubicBezTo>
                  <a:pt x="1686" y="682"/>
                  <a:pt x="1686" y="682"/>
                  <a:pt x="1686" y="682"/>
                </a:cubicBezTo>
                <a:cubicBezTo>
                  <a:pt x="1687" y="683"/>
                  <a:pt x="1687" y="683"/>
                  <a:pt x="1687" y="683"/>
                </a:cubicBezTo>
                <a:cubicBezTo>
                  <a:pt x="1558" y="607"/>
                  <a:pt x="1558" y="607"/>
                  <a:pt x="1558" y="607"/>
                </a:cubicBezTo>
                <a:cubicBezTo>
                  <a:pt x="1582" y="530"/>
                  <a:pt x="1582" y="530"/>
                  <a:pt x="1582" y="530"/>
                </a:cubicBezTo>
                <a:lnTo>
                  <a:pt x="1586" y="524"/>
                </a:lnTo>
                <a:close/>
                <a:moveTo>
                  <a:pt x="1619" y="542"/>
                </a:moveTo>
                <a:cubicBezTo>
                  <a:pt x="1690" y="671"/>
                  <a:pt x="1690" y="671"/>
                  <a:pt x="1690" y="671"/>
                </a:cubicBezTo>
                <a:cubicBezTo>
                  <a:pt x="1636" y="586"/>
                  <a:pt x="1636" y="586"/>
                  <a:pt x="1636" y="586"/>
                </a:cubicBezTo>
                <a:cubicBezTo>
                  <a:pt x="1604" y="527"/>
                  <a:pt x="1604" y="527"/>
                  <a:pt x="1604" y="527"/>
                </a:cubicBezTo>
                <a:cubicBezTo>
                  <a:pt x="1619" y="540"/>
                  <a:pt x="1619" y="540"/>
                  <a:pt x="1619" y="540"/>
                </a:cubicBezTo>
                <a:cubicBezTo>
                  <a:pt x="1619" y="540"/>
                  <a:pt x="1619" y="541"/>
                  <a:pt x="1619" y="541"/>
                </a:cubicBezTo>
                <a:cubicBezTo>
                  <a:pt x="1619" y="541"/>
                  <a:pt x="1619" y="541"/>
                  <a:pt x="1619" y="541"/>
                </a:cubicBezTo>
                <a:cubicBezTo>
                  <a:pt x="1619" y="541"/>
                  <a:pt x="1619" y="541"/>
                  <a:pt x="1619" y="542"/>
                </a:cubicBezTo>
                <a:close/>
                <a:moveTo>
                  <a:pt x="1662" y="750"/>
                </a:moveTo>
                <a:cubicBezTo>
                  <a:pt x="1656" y="748"/>
                  <a:pt x="1656" y="748"/>
                  <a:pt x="1656" y="748"/>
                </a:cubicBezTo>
                <a:cubicBezTo>
                  <a:pt x="1659" y="744"/>
                  <a:pt x="1659" y="744"/>
                  <a:pt x="1659" y="744"/>
                </a:cubicBezTo>
                <a:cubicBezTo>
                  <a:pt x="1666" y="747"/>
                  <a:pt x="1666" y="747"/>
                  <a:pt x="1666" y="747"/>
                </a:cubicBezTo>
                <a:lnTo>
                  <a:pt x="1662" y="750"/>
                </a:lnTo>
                <a:close/>
                <a:moveTo>
                  <a:pt x="1663" y="754"/>
                </a:moveTo>
                <a:cubicBezTo>
                  <a:pt x="1712" y="772"/>
                  <a:pt x="1712" y="772"/>
                  <a:pt x="1712" y="772"/>
                </a:cubicBezTo>
                <a:cubicBezTo>
                  <a:pt x="1625" y="799"/>
                  <a:pt x="1625" y="799"/>
                  <a:pt x="1625" y="799"/>
                </a:cubicBezTo>
                <a:lnTo>
                  <a:pt x="1663" y="754"/>
                </a:lnTo>
                <a:close/>
                <a:moveTo>
                  <a:pt x="1510" y="718"/>
                </a:moveTo>
                <a:cubicBezTo>
                  <a:pt x="1498" y="708"/>
                  <a:pt x="1498" y="708"/>
                  <a:pt x="1498" y="708"/>
                </a:cubicBezTo>
                <a:cubicBezTo>
                  <a:pt x="1522" y="716"/>
                  <a:pt x="1522" y="716"/>
                  <a:pt x="1522" y="716"/>
                </a:cubicBezTo>
                <a:cubicBezTo>
                  <a:pt x="1522" y="716"/>
                  <a:pt x="1522" y="716"/>
                  <a:pt x="1522" y="716"/>
                </a:cubicBezTo>
                <a:cubicBezTo>
                  <a:pt x="1522" y="716"/>
                  <a:pt x="1522" y="716"/>
                  <a:pt x="1522" y="716"/>
                </a:cubicBezTo>
                <a:cubicBezTo>
                  <a:pt x="1522" y="716"/>
                  <a:pt x="1522" y="716"/>
                  <a:pt x="1522" y="716"/>
                </a:cubicBezTo>
                <a:cubicBezTo>
                  <a:pt x="1522" y="716"/>
                  <a:pt x="1522" y="716"/>
                  <a:pt x="1522" y="716"/>
                </a:cubicBezTo>
                <a:cubicBezTo>
                  <a:pt x="1523" y="716"/>
                  <a:pt x="1523" y="716"/>
                  <a:pt x="1523" y="716"/>
                </a:cubicBezTo>
                <a:cubicBezTo>
                  <a:pt x="1523" y="716"/>
                  <a:pt x="1523" y="716"/>
                  <a:pt x="1523" y="716"/>
                </a:cubicBezTo>
                <a:cubicBezTo>
                  <a:pt x="1524" y="716"/>
                  <a:pt x="1524" y="715"/>
                  <a:pt x="1524" y="715"/>
                </a:cubicBezTo>
                <a:cubicBezTo>
                  <a:pt x="1524" y="715"/>
                  <a:pt x="1524" y="715"/>
                  <a:pt x="1524" y="715"/>
                </a:cubicBezTo>
                <a:cubicBezTo>
                  <a:pt x="1524" y="715"/>
                  <a:pt x="1524" y="715"/>
                  <a:pt x="1524" y="715"/>
                </a:cubicBezTo>
                <a:cubicBezTo>
                  <a:pt x="1526" y="702"/>
                  <a:pt x="1526" y="702"/>
                  <a:pt x="1526" y="702"/>
                </a:cubicBezTo>
                <a:cubicBezTo>
                  <a:pt x="1530" y="704"/>
                  <a:pt x="1530" y="704"/>
                  <a:pt x="1530" y="704"/>
                </a:cubicBezTo>
                <a:cubicBezTo>
                  <a:pt x="1527" y="719"/>
                  <a:pt x="1527" y="719"/>
                  <a:pt x="1527" y="719"/>
                </a:cubicBezTo>
                <a:cubicBezTo>
                  <a:pt x="1522" y="722"/>
                  <a:pt x="1522" y="722"/>
                  <a:pt x="1522" y="722"/>
                </a:cubicBezTo>
                <a:cubicBezTo>
                  <a:pt x="1522" y="722"/>
                  <a:pt x="1522" y="722"/>
                  <a:pt x="1522" y="722"/>
                </a:cubicBezTo>
                <a:cubicBezTo>
                  <a:pt x="1522" y="722"/>
                  <a:pt x="1522" y="722"/>
                  <a:pt x="1522" y="722"/>
                </a:cubicBezTo>
                <a:cubicBezTo>
                  <a:pt x="1521" y="722"/>
                  <a:pt x="1521" y="722"/>
                  <a:pt x="1521" y="722"/>
                </a:cubicBezTo>
                <a:cubicBezTo>
                  <a:pt x="1521" y="722"/>
                  <a:pt x="1521" y="722"/>
                  <a:pt x="1521" y="722"/>
                </a:cubicBezTo>
                <a:lnTo>
                  <a:pt x="1510" y="718"/>
                </a:lnTo>
                <a:close/>
                <a:moveTo>
                  <a:pt x="1521" y="731"/>
                </a:moveTo>
                <a:cubicBezTo>
                  <a:pt x="1521" y="731"/>
                  <a:pt x="1520" y="731"/>
                  <a:pt x="1520" y="731"/>
                </a:cubicBezTo>
                <a:cubicBezTo>
                  <a:pt x="1520" y="731"/>
                  <a:pt x="1520" y="731"/>
                  <a:pt x="1520" y="731"/>
                </a:cubicBezTo>
                <a:lnTo>
                  <a:pt x="1521" y="731"/>
                </a:lnTo>
                <a:close/>
                <a:moveTo>
                  <a:pt x="1443" y="826"/>
                </a:moveTo>
                <a:cubicBezTo>
                  <a:pt x="1441" y="820"/>
                  <a:pt x="1441" y="820"/>
                  <a:pt x="1441" y="820"/>
                </a:cubicBezTo>
                <a:cubicBezTo>
                  <a:pt x="1447" y="822"/>
                  <a:pt x="1447" y="822"/>
                  <a:pt x="1447" y="822"/>
                </a:cubicBezTo>
                <a:lnTo>
                  <a:pt x="1443" y="826"/>
                </a:lnTo>
                <a:close/>
                <a:moveTo>
                  <a:pt x="1449" y="823"/>
                </a:moveTo>
                <a:cubicBezTo>
                  <a:pt x="1450" y="823"/>
                  <a:pt x="1450" y="823"/>
                  <a:pt x="1450" y="823"/>
                </a:cubicBezTo>
                <a:cubicBezTo>
                  <a:pt x="1445" y="830"/>
                  <a:pt x="1445" y="830"/>
                  <a:pt x="1445" y="830"/>
                </a:cubicBezTo>
                <a:cubicBezTo>
                  <a:pt x="1444" y="829"/>
                  <a:pt x="1444" y="829"/>
                  <a:pt x="1444" y="829"/>
                </a:cubicBezTo>
                <a:lnTo>
                  <a:pt x="1449" y="823"/>
                </a:lnTo>
                <a:close/>
                <a:moveTo>
                  <a:pt x="1443" y="833"/>
                </a:moveTo>
                <a:cubicBezTo>
                  <a:pt x="1438" y="838"/>
                  <a:pt x="1438" y="838"/>
                  <a:pt x="1438" y="838"/>
                </a:cubicBezTo>
                <a:cubicBezTo>
                  <a:pt x="1438" y="837"/>
                  <a:pt x="1438" y="837"/>
                  <a:pt x="1438" y="837"/>
                </a:cubicBezTo>
                <a:cubicBezTo>
                  <a:pt x="1442" y="832"/>
                  <a:pt x="1442" y="832"/>
                  <a:pt x="1442" y="832"/>
                </a:cubicBezTo>
                <a:lnTo>
                  <a:pt x="1443" y="833"/>
                </a:lnTo>
                <a:close/>
                <a:moveTo>
                  <a:pt x="1444" y="836"/>
                </a:moveTo>
                <a:cubicBezTo>
                  <a:pt x="1452" y="858"/>
                  <a:pt x="1452" y="858"/>
                  <a:pt x="1452" y="858"/>
                </a:cubicBezTo>
                <a:cubicBezTo>
                  <a:pt x="1448" y="865"/>
                  <a:pt x="1448" y="865"/>
                  <a:pt x="1448" y="865"/>
                </a:cubicBezTo>
                <a:cubicBezTo>
                  <a:pt x="1439" y="841"/>
                  <a:pt x="1439" y="841"/>
                  <a:pt x="1439" y="841"/>
                </a:cubicBezTo>
                <a:lnTo>
                  <a:pt x="1444" y="836"/>
                </a:lnTo>
                <a:close/>
                <a:moveTo>
                  <a:pt x="1446" y="833"/>
                </a:moveTo>
                <a:cubicBezTo>
                  <a:pt x="1453" y="824"/>
                  <a:pt x="1453" y="824"/>
                  <a:pt x="1453" y="824"/>
                </a:cubicBezTo>
                <a:cubicBezTo>
                  <a:pt x="1468" y="829"/>
                  <a:pt x="1468" y="829"/>
                  <a:pt x="1468" y="829"/>
                </a:cubicBezTo>
                <a:cubicBezTo>
                  <a:pt x="1454" y="855"/>
                  <a:pt x="1454" y="855"/>
                  <a:pt x="1454" y="855"/>
                </a:cubicBezTo>
                <a:lnTo>
                  <a:pt x="1446" y="833"/>
                </a:lnTo>
                <a:close/>
                <a:moveTo>
                  <a:pt x="1209" y="705"/>
                </a:moveTo>
                <a:cubicBezTo>
                  <a:pt x="1209" y="705"/>
                  <a:pt x="1209" y="705"/>
                  <a:pt x="1209" y="705"/>
                </a:cubicBezTo>
                <a:cubicBezTo>
                  <a:pt x="1198" y="701"/>
                  <a:pt x="1198" y="701"/>
                  <a:pt x="1198" y="701"/>
                </a:cubicBezTo>
                <a:cubicBezTo>
                  <a:pt x="1198" y="701"/>
                  <a:pt x="1198" y="701"/>
                  <a:pt x="1198" y="701"/>
                </a:cubicBezTo>
                <a:cubicBezTo>
                  <a:pt x="1093" y="665"/>
                  <a:pt x="1093" y="665"/>
                  <a:pt x="1093" y="665"/>
                </a:cubicBezTo>
                <a:cubicBezTo>
                  <a:pt x="1093" y="665"/>
                  <a:pt x="1093" y="664"/>
                  <a:pt x="1093" y="664"/>
                </a:cubicBezTo>
                <a:cubicBezTo>
                  <a:pt x="1093" y="664"/>
                  <a:pt x="1093" y="664"/>
                  <a:pt x="1093" y="664"/>
                </a:cubicBezTo>
                <a:cubicBezTo>
                  <a:pt x="1093" y="664"/>
                  <a:pt x="1093" y="663"/>
                  <a:pt x="1093" y="663"/>
                </a:cubicBezTo>
                <a:cubicBezTo>
                  <a:pt x="1093" y="663"/>
                  <a:pt x="1093" y="663"/>
                  <a:pt x="1093" y="663"/>
                </a:cubicBezTo>
                <a:cubicBezTo>
                  <a:pt x="1093" y="663"/>
                  <a:pt x="1093" y="663"/>
                  <a:pt x="1093" y="663"/>
                </a:cubicBezTo>
                <a:cubicBezTo>
                  <a:pt x="1093" y="663"/>
                  <a:pt x="1093" y="663"/>
                  <a:pt x="1093" y="663"/>
                </a:cubicBezTo>
                <a:cubicBezTo>
                  <a:pt x="1091" y="662"/>
                  <a:pt x="1091" y="662"/>
                  <a:pt x="1091" y="662"/>
                </a:cubicBezTo>
                <a:cubicBezTo>
                  <a:pt x="1092" y="660"/>
                  <a:pt x="1092" y="660"/>
                  <a:pt x="1092" y="660"/>
                </a:cubicBezTo>
                <a:cubicBezTo>
                  <a:pt x="1231" y="708"/>
                  <a:pt x="1231" y="708"/>
                  <a:pt x="1231" y="708"/>
                </a:cubicBezTo>
                <a:cubicBezTo>
                  <a:pt x="1231" y="708"/>
                  <a:pt x="1231" y="708"/>
                  <a:pt x="1231" y="708"/>
                </a:cubicBezTo>
                <a:cubicBezTo>
                  <a:pt x="1231" y="708"/>
                  <a:pt x="1231" y="708"/>
                  <a:pt x="1231" y="708"/>
                </a:cubicBezTo>
                <a:cubicBezTo>
                  <a:pt x="1231" y="708"/>
                  <a:pt x="1231" y="708"/>
                  <a:pt x="1231" y="708"/>
                </a:cubicBezTo>
                <a:cubicBezTo>
                  <a:pt x="1231" y="708"/>
                  <a:pt x="1232" y="708"/>
                  <a:pt x="1232" y="707"/>
                </a:cubicBezTo>
                <a:cubicBezTo>
                  <a:pt x="1232" y="707"/>
                  <a:pt x="1232" y="707"/>
                  <a:pt x="1232" y="707"/>
                </a:cubicBezTo>
                <a:cubicBezTo>
                  <a:pt x="1232" y="707"/>
                  <a:pt x="1232" y="707"/>
                  <a:pt x="1232" y="707"/>
                </a:cubicBezTo>
                <a:cubicBezTo>
                  <a:pt x="1236" y="709"/>
                  <a:pt x="1236" y="709"/>
                  <a:pt x="1236" y="709"/>
                </a:cubicBezTo>
                <a:cubicBezTo>
                  <a:pt x="1236" y="709"/>
                  <a:pt x="1236" y="709"/>
                  <a:pt x="1236" y="709"/>
                </a:cubicBezTo>
                <a:cubicBezTo>
                  <a:pt x="1236" y="709"/>
                  <a:pt x="1236" y="709"/>
                  <a:pt x="1236" y="709"/>
                </a:cubicBezTo>
                <a:cubicBezTo>
                  <a:pt x="1237" y="709"/>
                  <a:pt x="1237" y="709"/>
                  <a:pt x="1237" y="709"/>
                </a:cubicBezTo>
                <a:cubicBezTo>
                  <a:pt x="1237" y="710"/>
                  <a:pt x="1237" y="710"/>
                  <a:pt x="1237" y="710"/>
                </a:cubicBezTo>
                <a:cubicBezTo>
                  <a:pt x="1237" y="710"/>
                  <a:pt x="1237" y="710"/>
                  <a:pt x="1237" y="710"/>
                </a:cubicBezTo>
                <a:cubicBezTo>
                  <a:pt x="1237" y="710"/>
                  <a:pt x="1237" y="710"/>
                  <a:pt x="1237" y="710"/>
                </a:cubicBezTo>
                <a:cubicBezTo>
                  <a:pt x="1410" y="770"/>
                  <a:pt x="1410" y="770"/>
                  <a:pt x="1410" y="770"/>
                </a:cubicBezTo>
                <a:cubicBezTo>
                  <a:pt x="1412" y="775"/>
                  <a:pt x="1412" y="775"/>
                  <a:pt x="1412" y="775"/>
                </a:cubicBezTo>
                <a:lnTo>
                  <a:pt x="1209" y="705"/>
                </a:lnTo>
                <a:close/>
                <a:moveTo>
                  <a:pt x="1412" y="778"/>
                </a:moveTo>
                <a:cubicBezTo>
                  <a:pt x="1410" y="783"/>
                  <a:pt x="1410" y="783"/>
                  <a:pt x="1410" y="783"/>
                </a:cubicBezTo>
                <a:cubicBezTo>
                  <a:pt x="1255" y="834"/>
                  <a:pt x="1255" y="834"/>
                  <a:pt x="1255" y="834"/>
                </a:cubicBezTo>
                <a:cubicBezTo>
                  <a:pt x="1210" y="708"/>
                  <a:pt x="1210" y="708"/>
                  <a:pt x="1210" y="708"/>
                </a:cubicBezTo>
                <a:lnTo>
                  <a:pt x="1412" y="778"/>
                </a:lnTo>
                <a:close/>
                <a:moveTo>
                  <a:pt x="1077" y="744"/>
                </a:moveTo>
                <a:cubicBezTo>
                  <a:pt x="1076" y="741"/>
                  <a:pt x="1076" y="741"/>
                  <a:pt x="1076" y="741"/>
                </a:cubicBezTo>
                <a:cubicBezTo>
                  <a:pt x="1079" y="741"/>
                  <a:pt x="1079" y="741"/>
                  <a:pt x="1079" y="741"/>
                </a:cubicBezTo>
                <a:cubicBezTo>
                  <a:pt x="1079" y="744"/>
                  <a:pt x="1079" y="744"/>
                  <a:pt x="1079" y="744"/>
                </a:cubicBezTo>
                <a:lnTo>
                  <a:pt x="1077" y="744"/>
                </a:lnTo>
                <a:close/>
                <a:moveTo>
                  <a:pt x="1079" y="748"/>
                </a:moveTo>
                <a:cubicBezTo>
                  <a:pt x="1078" y="752"/>
                  <a:pt x="1078" y="752"/>
                  <a:pt x="1078" y="752"/>
                </a:cubicBezTo>
                <a:cubicBezTo>
                  <a:pt x="1076" y="751"/>
                  <a:pt x="1076" y="751"/>
                  <a:pt x="1076" y="751"/>
                </a:cubicBezTo>
                <a:cubicBezTo>
                  <a:pt x="1076" y="749"/>
                  <a:pt x="1076" y="749"/>
                  <a:pt x="1076" y="749"/>
                </a:cubicBezTo>
                <a:lnTo>
                  <a:pt x="1079" y="748"/>
                </a:lnTo>
                <a:close/>
                <a:moveTo>
                  <a:pt x="1077" y="737"/>
                </a:moveTo>
                <a:cubicBezTo>
                  <a:pt x="1077" y="734"/>
                  <a:pt x="1077" y="734"/>
                  <a:pt x="1077" y="734"/>
                </a:cubicBezTo>
                <a:cubicBezTo>
                  <a:pt x="1080" y="733"/>
                  <a:pt x="1080" y="733"/>
                  <a:pt x="1080" y="733"/>
                </a:cubicBezTo>
                <a:cubicBezTo>
                  <a:pt x="1079" y="737"/>
                  <a:pt x="1079" y="737"/>
                  <a:pt x="1079" y="737"/>
                </a:cubicBezTo>
                <a:lnTo>
                  <a:pt x="1077" y="737"/>
                </a:lnTo>
                <a:close/>
                <a:moveTo>
                  <a:pt x="1078" y="730"/>
                </a:moveTo>
                <a:cubicBezTo>
                  <a:pt x="1077" y="727"/>
                  <a:pt x="1077" y="727"/>
                  <a:pt x="1077" y="727"/>
                </a:cubicBezTo>
                <a:cubicBezTo>
                  <a:pt x="1080" y="726"/>
                  <a:pt x="1080" y="726"/>
                  <a:pt x="1080" y="726"/>
                </a:cubicBezTo>
                <a:cubicBezTo>
                  <a:pt x="1080" y="730"/>
                  <a:pt x="1080" y="730"/>
                  <a:pt x="1080" y="730"/>
                </a:cubicBezTo>
                <a:lnTo>
                  <a:pt x="1078" y="730"/>
                </a:lnTo>
                <a:close/>
                <a:moveTo>
                  <a:pt x="1078" y="723"/>
                </a:moveTo>
                <a:cubicBezTo>
                  <a:pt x="1078" y="720"/>
                  <a:pt x="1078" y="720"/>
                  <a:pt x="1078" y="720"/>
                </a:cubicBezTo>
                <a:cubicBezTo>
                  <a:pt x="1081" y="719"/>
                  <a:pt x="1081" y="719"/>
                  <a:pt x="1081" y="719"/>
                </a:cubicBezTo>
                <a:cubicBezTo>
                  <a:pt x="1080" y="723"/>
                  <a:pt x="1080" y="723"/>
                  <a:pt x="1080" y="723"/>
                </a:cubicBezTo>
                <a:lnTo>
                  <a:pt x="1078" y="723"/>
                </a:lnTo>
                <a:close/>
                <a:moveTo>
                  <a:pt x="1079" y="716"/>
                </a:moveTo>
                <a:cubicBezTo>
                  <a:pt x="1078" y="713"/>
                  <a:pt x="1078" y="713"/>
                  <a:pt x="1078" y="713"/>
                </a:cubicBezTo>
                <a:cubicBezTo>
                  <a:pt x="1081" y="712"/>
                  <a:pt x="1081" y="712"/>
                  <a:pt x="1081" y="712"/>
                </a:cubicBezTo>
                <a:cubicBezTo>
                  <a:pt x="1081" y="716"/>
                  <a:pt x="1081" y="716"/>
                  <a:pt x="1081" y="716"/>
                </a:cubicBezTo>
                <a:lnTo>
                  <a:pt x="1079" y="716"/>
                </a:lnTo>
                <a:close/>
                <a:moveTo>
                  <a:pt x="773" y="678"/>
                </a:moveTo>
                <a:cubicBezTo>
                  <a:pt x="773" y="667"/>
                  <a:pt x="773" y="667"/>
                  <a:pt x="773" y="667"/>
                </a:cubicBezTo>
                <a:cubicBezTo>
                  <a:pt x="779" y="674"/>
                  <a:pt x="779" y="674"/>
                  <a:pt x="779" y="674"/>
                </a:cubicBezTo>
                <a:cubicBezTo>
                  <a:pt x="776" y="679"/>
                  <a:pt x="776" y="679"/>
                  <a:pt x="776" y="679"/>
                </a:cubicBezTo>
                <a:lnTo>
                  <a:pt x="773" y="678"/>
                </a:lnTo>
                <a:close/>
                <a:moveTo>
                  <a:pt x="775" y="681"/>
                </a:moveTo>
                <a:cubicBezTo>
                  <a:pt x="774" y="682"/>
                  <a:pt x="774" y="682"/>
                  <a:pt x="774" y="682"/>
                </a:cubicBezTo>
                <a:cubicBezTo>
                  <a:pt x="774" y="681"/>
                  <a:pt x="774" y="681"/>
                  <a:pt x="774" y="681"/>
                </a:cubicBezTo>
                <a:lnTo>
                  <a:pt x="775" y="681"/>
                </a:lnTo>
                <a:close/>
                <a:moveTo>
                  <a:pt x="772" y="663"/>
                </a:moveTo>
                <a:cubicBezTo>
                  <a:pt x="767" y="598"/>
                  <a:pt x="767" y="598"/>
                  <a:pt x="767" y="598"/>
                </a:cubicBezTo>
                <a:cubicBezTo>
                  <a:pt x="820" y="616"/>
                  <a:pt x="820" y="616"/>
                  <a:pt x="820" y="616"/>
                </a:cubicBezTo>
                <a:cubicBezTo>
                  <a:pt x="781" y="672"/>
                  <a:pt x="781" y="672"/>
                  <a:pt x="781" y="672"/>
                </a:cubicBezTo>
                <a:lnTo>
                  <a:pt x="772" y="663"/>
                </a:lnTo>
                <a:close/>
                <a:moveTo>
                  <a:pt x="762" y="674"/>
                </a:moveTo>
                <a:cubicBezTo>
                  <a:pt x="762" y="667"/>
                  <a:pt x="762" y="667"/>
                  <a:pt x="762" y="667"/>
                </a:cubicBezTo>
                <a:cubicBezTo>
                  <a:pt x="762" y="667"/>
                  <a:pt x="763" y="667"/>
                  <a:pt x="763" y="667"/>
                </a:cubicBezTo>
                <a:cubicBezTo>
                  <a:pt x="763" y="667"/>
                  <a:pt x="763" y="667"/>
                  <a:pt x="763" y="667"/>
                </a:cubicBezTo>
                <a:cubicBezTo>
                  <a:pt x="763" y="667"/>
                  <a:pt x="763" y="667"/>
                  <a:pt x="763" y="667"/>
                </a:cubicBezTo>
                <a:cubicBezTo>
                  <a:pt x="763" y="667"/>
                  <a:pt x="763" y="667"/>
                  <a:pt x="763" y="667"/>
                </a:cubicBezTo>
                <a:cubicBezTo>
                  <a:pt x="763" y="666"/>
                  <a:pt x="763" y="666"/>
                  <a:pt x="763" y="666"/>
                </a:cubicBezTo>
                <a:cubicBezTo>
                  <a:pt x="763" y="666"/>
                  <a:pt x="763" y="666"/>
                  <a:pt x="763" y="666"/>
                </a:cubicBezTo>
                <a:cubicBezTo>
                  <a:pt x="763" y="666"/>
                  <a:pt x="763" y="665"/>
                  <a:pt x="763" y="665"/>
                </a:cubicBezTo>
                <a:cubicBezTo>
                  <a:pt x="763" y="665"/>
                  <a:pt x="763" y="665"/>
                  <a:pt x="763" y="665"/>
                </a:cubicBezTo>
                <a:cubicBezTo>
                  <a:pt x="762" y="664"/>
                  <a:pt x="762" y="664"/>
                  <a:pt x="762" y="664"/>
                </a:cubicBezTo>
                <a:cubicBezTo>
                  <a:pt x="761" y="655"/>
                  <a:pt x="761" y="655"/>
                  <a:pt x="761" y="655"/>
                </a:cubicBezTo>
                <a:cubicBezTo>
                  <a:pt x="769" y="664"/>
                  <a:pt x="769" y="664"/>
                  <a:pt x="769" y="664"/>
                </a:cubicBezTo>
                <a:cubicBezTo>
                  <a:pt x="770" y="677"/>
                  <a:pt x="770" y="677"/>
                  <a:pt x="770" y="677"/>
                </a:cubicBezTo>
                <a:lnTo>
                  <a:pt x="762" y="674"/>
                </a:lnTo>
                <a:close/>
                <a:moveTo>
                  <a:pt x="763" y="710"/>
                </a:moveTo>
                <a:cubicBezTo>
                  <a:pt x="763" y="718"/>
                  <a:pt x="763" y="718"/>
                  <a:pt x="763" y="718"/>
                </a:cubicBezTo>
                <a:cubicBezTo>
                  <a:pt x="761" y="721"/>
                  <a:pt x="761" y="721"/>
                  <a:pt x="761" y="721"/>
                </a:cubicBezTo>
                <a:cubicBezTo>
                  <a:pt x="761" y="715"/>
                  <a:pt x="761" y="715"/>
                  <a:pt x="761" y="715"/>
                </a:cubicBezTo>
                <a:cubicBezTo>
                  <a:pt x="761" y="713"/>
                  <a:pt x="761" y="713"/>
                  <a:pt x="761" y="713"/>
                </a:cubicBezTo>
                <a:lnTo>
                  <a:pt x="763" y="710"/>
                </a:lnTo>
                <a:close/>
                <a:moveTo>
                  <a:pt x="823" y="616"/>
                </a:moveTo>
                <a:cubicBezTo>
                  <a:pt x="823" y="616"/>
                  <a:pt x="823" y="616"/>
                  <a:pt x="823" y="616"/>
                </a:cubicBezTo>
                <a:cubicBezTo>
                  <a:pt x="823" y="616"/>
                  <a:pt x="823" y="616"/>
                  <a:pt x="823" y="616"/>
                </a:cubicBezTo>
                <a:cubicBezTo>
                  <a:pt x="823" y="616"/>
                  <a:pt x="823" y="616"/>
                  <a:pt x="823" y="616"/>
                </a:cubicBezTo>
                <a:cubicBezTo>
                  <a:pt x="823" y="616"/>
                  <a:pt x="823" y="616"/>
                  <a:pt x="823" y="615"/>
                </a:cubicBezTo>
                <a:cubicBezTo>
                  <a:pt x="823" y="615"/>
                  <a:pt x="823" y="615"/>
                  <a:pt x="823" y="615"/>
                </a:cubicBezTo>
                <a:cubicBezTo>
                  <a:pt x="823" y="615"/>
                  <a:pt x="823" y="615"/>
                  <a:pt x="823" y="615"/>
                </a:cubicBezTo>
                <a:cubicBezTo>
                  <a:pt x="823" y="615"/>
                  <a:pt x="823" y="615"/>
                  <a:pt x="823" y="615"/>
                </a:cubicBezTo>
                <a:cubicBezTo>
                  <a:pt x="823" y="615"/>
                  <a:pt x="823" y="615"/>
                  <a:pt x="823" y="614"/>
                </a:cubicBezTo>
                <a:cubicBezTo>
                  <a:pt x="823" y="614"/>
                  <a:pt x="823" y="614"/>
                  <a:pt x="823" y="614"/>
                </a:cubicBezTo>
                <a:cubicBezTo>
                  <a:pt x="823" y="614"/>
                  <a:pt x="823" y="614"/>
                  <a:pt x="823" y="614"/>
                </a:cubicBezTo>
                <a:cubicBezTo>
                  <a:pt x="823" y="614"/>
                  <a:pt x="823" y="614"/>
                  <a:pt x="823" y="614"/>
                </a:cubicBezTo>
                <a:cubicBezTo>
                  <a:pt x="822" y="614"/>
                  <a:pt x="822" y="614"/>
                  <a:pt x="822" y="614"/>
                </a:cubicBezTo>
                <a:cubicBezTo>
                  <a:pt x="765" y="595"/>
                  <a:pt x="765" y="595"/>
                  <a:pt x="765" y="595"/>
                </a:cubicBezTo>
                <a:cubicBezTo>
                  <a:pt x="765" y="594"/>
                  <a:pt x="765" y="594"/>
                  <a:pt x="764" y="595"/>
                </a:cubicBezTo>
                <a:cubicBezTo>
                  <a:pt x="764" y="595"/>
                  <a:pt x="764" y="595"/>
                  <a:pt x="764" y="595"/>
                </a:cubicBezTo>
                <a:cubicBezTo>
                  <a:pt x="764" y="595"/>
                  <a:pt x="764" y="595"/>
                  <a:pt x="764" y="595"/>
                </a:cubicBezTo>
                <a:cubicBezTo>
                  <a:pt x="764" y="595"/>
                  <a:pt x="764" y="595"/>
                  <a:pt x="764" y="595"/>
                </a:cubicBezTo>
                <a:cubicBezTo>
                  <a:pt x="764" y="595"/>
                  <a:pt x="764" y="595"/>
                  <a:pt x="764" y="595"/>
                </a:cubicBezTo>
                <a:cubicBezTo>
                  <a:pt x="764" y="595"/>
                  <a:pt x="764" y="595"/>
                  <a:pt x="764" y="595"/>
                </a:cubicBezTo>
                <a:cubicBezTo>
                  <a:pt x="764" y="596"/>
                  <a:pt x="764" y="596"/>
                  <a:pt x="764" y="596"/>
                </a:cubicBezTo>
                <a:cubicBezTo>
                  <a:pt x="764" y="596"/>
                  <a:pt x="764" y="596"/>
                  <a:pt x="764" y="596"/>
                </a:cubicBezTo>
                <a:cubicBezTo>
                  <a:pt x="764" y="596"/>
                  <a:pt x="764" y="596"/>
                  <a:pt x="764" y="596"/>
                </a:cubicBezTo>
                <a:cubicBezTo>
                  <a:pt x="769" y="659"/>
                  <a:pt x="769" y="659"/>
                  <a:pt x="769" y="659"/>
                </a:cubicBezTo>
                <a:cubicBezTo>
                  <a:pt x="760" y="650"/>
                  <a:pt x="760" y="650"/>
                  <a:pt x="760" y="650"/>
                </a:cubicBezTo>
                <a:cubicBezTo>
                  <a:pt x="752" y="550"/>
                  <a:pt x="752" y="550"/>
                  <a:pt x="752" y="550"/>
                </a:cubicBezTo>
                <a:cubicBezTo>
                  <a:pt x="760" y="553"/>
                  <a:pt x="760" y="553"/>
                  <a:pt x="760" y="553"/>
                </a:cubicBezTo>
                <a:cubicBezTo>
                  <a:pt x="763" y="586"/>
                  <a:pt x="763" y="586"/>
                  <a:pt x="763" y="586"/>
                </a:cubicBezTo>
                <a:cubicBezTo>
                  <a:pt x="763" y="587"/>
                  <a:pt x="763" y="587"/>
                  <a:pt x="764" y="587"/>
                </a:cubicBezTo>
                <a:cubicBezTo>
                  <a:pt x="825" y="608"/>
                  <a:pt x="825" y="608"/>
                  <a:pt x="825" y="608"/>
                </a:cubicBezTo>
                <a:cubicBezTo>
                  <a:pt x="825" y="608"/>
                  <a:pt x="825" y="609"/>
                  <a:pt x="825" y="609"/>
                </a:cubicBezTo>
                <a:cubicBezTo>
                  <a:pt x="825" y="609"/>
                  <a:pt x="825" y="608"/>
                  <a:pt x="826" y="608"/>
                </a:cubicBezTo>
                <a:cubicBezTo>
                  <a:pt x="826" y="608"/>
                  <a:pt x="826" y="608"/>
                  <a:pt x="826" y="608"/>
                </a:cubicBezTo>
                <a:cubicBezTo>
                  <a:pt x="826" y="608"/>
                  <a:pt x="826" y="608"/>
                  <a:pt x="826" y="608"/>
                </a:cubicBezTo>
                <a:cubicBezTo>
                  <a:pt x="826" y="608"/>
                  <a:pt x="826" y="608"/>
                  <a:pt x="826" y="608"/>
                </a:cubicBezTo>
                <a:cubicBezTo>
                  <a:pt x="826" y="608"/>
                  <a:pt x="827" y="608"/>
                  <a:pt x="827" y="608"/>
                </a:cubicBezTo>
                <a:cubicBezTo>
                  <a:pt x="827" y="608"/>
                  <a:pt x="827" y="608"/>
                  <a:pt x="827" y="608"/>
                </a:cubicBezTo>
                <a:cubicBezTo>
                  <a:pt x="827" y="608"/>
                  <a:pt x="827" y="607"/>
                  <a:pt x="827" y="607"/>
                </a:cubicBezTo>
                <a:cubicBezTo>
                  <a:pt x="827" y="607"/>
                  <a:pt x="827" y="607"/>
                  <a:pt x="827" y="607"/>
                </a:cubicBezTo>
                <a:cubicBezTo>
                  <a:pt x="827" y="607"/>
                  <a:pt x="827" y="607"/>
                  <a:pt x="827" y="607"/>
                </a:cubicBezTo>
                <a:cubicBezTo>
                  <a:pt x="827" y="607"/>
                  <a:pt x="827" y="607"/>
                  <a:pt x="827" y="607"/>
                </a:cubicBezTo>
                <a:cubicBezTo>
                  <a:pt x="827" y="607"/>
                  <a:pt x="827" y="607"/>
                  <a:pt x="827" y="606"/>
                </a:cubicBezTo>
                <a:cubicBezTo>
                  <a:pt x="827" y="606"/>
                  <a:pt x="827" y="606"/>
                  <a:pt x="827" y="606"/>
                </a:cubicBezTo>
                <a:cubicBezTo>
                  <a:pt x="804" y="568"/>
                  <a:pt x="804" y="568"/>
                  <a:pt x="804" y="568"/>
                </a:cubicBezTo>
                <a:cubicBezTo>
                  <a:pt x="813" y="571"/>
                  <a:pt x="813" y="571"/>
                  <a:pt x="813" y="571"/>
                </a:cubicBezTo>
                <a:cubicBezTo>
                  <a:pt x="831" y="601"/>
                  <a:pt x="831" y="601"/>
                  <a:pt x="831" y="601"/>
                </a:cubicBezTo>
                <a:cubicBezTo>
                  <a:pt x="831" y="601"/>
                  <a:pt x="831" y="601"/>
                  <a:pt x="831" y="601"/>
                </a:cubicBezTo>
                <a:cubicBezTo>
                  <a:pt x="831" y="601"/>
                  <a:pt x="831" y="602"/>
                  <a:pt x="831" y="602"/>
                </a:cubicBezTo>
                <a:cubicBezTo>
                  <a:pt x="831" y="602"/>
                  <a:pt x="831" y="602"/>
                  <a:pt x="831" y="602"/>
                </a:cubicBezTo>
                <a:cubicBezTo>
                  <a:pt x="832" y="602"/>
                  <a:pt x="832" y="602"/>
                  <a:pt x="832" y="602"/>
                </a:cubicBezTo>
                <a:cubicBezTo>
                  <a:pt x="832" y="602"/>
                  <a:pt x="832" y="602"/>
                  <a:pt x="832" y="602"/>
                </a:cubicBezTo>
                <a:cubicBezTo>
                  <a:pt x="832" y="602"/>
                  <a:pt x="832" y="602"/>
                  <a:pt x="832" y="602"/>
                </a:cubicBezTo>
                <a:cubicBezTo>
                  <a:pt x="832" y="602"/>
                  <a:pt x="832" y="602"/>
                  <a:pt x="832" y="602"/>
                </a:cubicBezTo>
                <a:cubicBezTo>
                  <a:pt x="832" y="602"/>
                  <a:pt x="832" y="602"/>
                  <a:pt x="832" y="602"/>
                </a:cubicBezTo>
                <a:cubicBezTo>
                  <a:pt x="832" y="602"/>
                  <a:pt x="833" y="602"/>
                  <a:pt x="833" y="602"/>
                </a:cubicBezTo>
                <a:cubicBezTo>
                  <a:pt x="833" y="602"/>
                  <a:pt x="833" y="602"/>
                  <a:pt x="833" y="602"/>
                </a:cubicBezTo>
                <a:cubicBezTo>
                  <a:pt x="833" y="602"/>
                  <a:pt x="833" y="602"/>
                  <a:pt x="833" y="601"/>
                </a:cubicBezTo>
                <a:cubicBezTo>
                  <a:pt x="833" y="601"/>
                  <a:pt x="833" y="601"/>
                  <a:pt x="833" y="601"/>
                </a:cubicBezTo>
                <a:cubicBezTo>
                  <a:pt x="846" y="583"/>
                  <a:pt x="846" y="583"/>
                  <a:pt x="846" y="583"/>
                </a:cubicBezTo>
                <a:cubicBezTo>
                  <a:pt x="847" y="583"/>
                  <a:pt x="847" y="583"/>
                  <a:pt x="847" y="583"/>
                </a:cubicBezTo>
                <a:cubicBezTo>
                  <a:pt x="783" y="675"/>
                  <a:pt x="783" y="675"/>
                  <a:pt x="783" y="675"/>
                </a:cubicBezTo>
                <a:cubicBezTo>
                  <a:pt x="783" y="674"/>
                  <a:pt x="783" y="674"/>
                  <a:pt x="783" y="674"/>
                </a:cubicBezTo>
                <a:lnTo>
                  <a:pt x="823" y="616"/>
                </a:lnTo>
                <a:close/>
                <a:moveTo>
                  <a:pt x="684" y="784"/>
                </a:moveTo>
                <a:cubicBezTo>
                  <a:pt x="683" y="784"/>
                  <a:pt x="683" y="784"/>
                  <a:pt x="683" y="784"/>
                </a:cubicBezTo>
                <a:cubicBezTo>
                  <a:pt x="685" y="778"/>
                  <a:pt x="685" y="778"/>
                  <a:pt x="685" y="778"/>
                </a:cubicBezTo>
                <a:cubicBezTo>
                  <a:pt x="686" y="778"/>
                  <a:pt x="686" y="778"/>
                  <a:pt x="686" y="778"/>
                </a:cubicBezTo>
                <a:lnTo>
                  <a:pt x="684" y="784"/>
                </a:lnTo>
                <a:close/>
                <a:moveTo>
                  <a:pt x="702" y="793"/>
                </a:moveTo>
                <a:cubicBezTo>
                  <a:pt x="666" y="844"/>
                  <a:pt x="666" y="844"/>
                  <a:pt x="666" y="844"/>
                </a:cubicBezTo>
                <a:cubicBezTo>
                  <a:pt x="686" y="788"/>
                  <a:pt x="686" y="788"/>
                  <a:pt x="686" y="788"/>
                </a:cubicBezTo>
                <a:lnTo>
                  <a:pt x="702" y="793"/>
                </a:lnTo>
                <a:close/>
                <a:moveTo>
                  <a:pt x="670" y="723"/>
                </a:moveTo>
                <a:cubicBezTo>
                  <a:pt x="690" y="757"/>
                  <a:pt x="690" y="757"/>
                  <a:pt x="690" y="757"/>
                </a:cubicBezTo>
                <a:cubicBezTo>
                  <a:pt x="684" y="774"/>
                  <a:pt x="684" y="774"/>
                  <a:pt x="684" y="774"/>
                </a:cubicBezTo>
                <a:cubicBezTo>
                  <a:pt x="649" y="763"/>
                  <a:pt x="649" y="763"/>
                  <a:pt x="649" y="763"/>
                </a:cubicBezTo>
                <a:cubicBezTo>
                  <a:pt x="649" y="756"/>
                  <a:pt x="649" y="756"/>
                  <a:pt x="649" y="756"/>
                </a:cubicBezTo>
                <a:lnTo>
                  <a:pt x="670" y="723"/>
                </a:lnTo>
                <a:close/>
                <a:moveTo>
                  <a:pt x="648" y="752"/>
                </a:moveTo>
                <a:cubicBezTo>
                  <a:pt x="648" y="747"/>
                  <a:pt x="648" y="747"/>
                  <a:pt x="648" y="747"/>
                </a:cubicBezTo>
                <a:cubicBezTo>
                  <a:pt x="667" y="717"/>
                  <a:pt x="667" y="717"/>
                  <a:pt x="667" y="717"/>
                </a:cubicBezTo>
                <a:cubicBezTo>
                  <a:pt x="669" y="720"/>
                  <a:pt x="669" y="720"/>
                  <a:pt x="669" y="720"/>
                </a:cubicBezTo>
                <a:lnTo>
                  <a:pt x="648" y="752"/>
                </a:lnTo>
                <a:close/>
                <a:moveTo>
                  <a:pt x="293" y="271"/>
                </a:moveTo>
                <a:cubicBezTo>
                  <a:pt x="285" y="269"/>
                  <a:pt x="285" y="269"/>
                  <a:pt x="285" y="269"/>
                </a:cubicBezTo>
                <a:cubicBezTo>
                  <a:pt x="288" y="264"/>
                  <a:pt x="288" y="264"/>
                  <a:pt x="288" y="264"/>
                </a:cubicBezTo>
                <a:cubicBezTo>
                  <a:pt x="296" y="266"/>
                  <a:pt x="296" y="266"/>
                  <a:pt x="296" y="266"/>
                </a:cubicBezTo>
                <a:lnTo>
                  <a:pt x="293" y="271"/>
                </a:lnTo>
                <a:close/>
                <a:moveTo>
                  <a:pt x="324" y="284"/>
                </a:moveTo>
                <a:cubicBezTo>
                  <a:pt x="286" y="291"/>
                  <a:pt x="286" y="291"/>
                  <a:pt x="286" y="291"/>
                </a:cubicBezTo>
                <a:cubicBezTo>
                  <a:pt x="295" y="275"/>
                  <a:pt x="295" y="275"/>
                  <a:pt x="295" y="275"/>
                </a:cubicBezTo>
                <a:lnTo>
                  <a:pt x="324" y="284"/>
                </a:lnTo>
                <a:close/>
                <a:moveTo>
                  <a:pt x="289" y="256"/>
                </a:moveTo>
                <a:cubicBezTo>
                  <a:pt x="286" y="260"/>
                  <a:pt x="286" y="260"/>
                  <a:pt x="286" y="260"/>
                </a:cubicBezTo>
                <a:cubicBezTo>
                  <a:pt x="191" y="229"/>
                  <a:pt x="191" y="229"/>
                  <a:pt x="191" y="229"/>
                </a:cubicBezTo>
                <a:cubicBezTo>
                  <a:pt x="231" y="237"/>
                  <a:pt x="231" y="237"/>
                  <a:pt x="231" y="237"/>
                </a:cubicBezTo>
                <a:lnTo>
                  <a:pt x="289" y="256"/>
                </a:lnTo>
                <a:close/>
                <a:moveTo>
                  <a:pt x="252" y="241"/>
                </a:moveTo>
                <a:cubicBezTo>
                  <a:pt x="293" y="248"/>
                  <a:pt x="293" y="248"/>
                  <a:pt x="293" y="248"/>
                </a:cubicBezTo>
                <a:cubicBezTo>
                  <a:pt x="290" y="253"/>
                  <a:pt x="290" y="253"/>
                  <a:pt x="290" y="253"/>
                </a:cubicBezTo>
                <a:lnTo>
                  <a:pt x="252" y="241"/>
                </a:lnTo>
                <a:close/>
                <a:moveTo>
                  <a:pt x="289" y="261"/>
                </a:moveTo>
                <a:cubicBezTo>
                  <a:pt x="292" y="256"/>
                  <a:pt x="292" y="256"/>
                  <a:pt x="292" y="256"/>
                </a:cubicBezTo>
                <a:cubicBezTo>
                  <a:pt x="300" y="259"/>
                  <a:pt x="300" y="259"/>
                  <a:pt x="300" y="259"/>
                </a:cubicBezTo>
                <a:cubicBezTo>
                  <a:pt x="297" y="264"/>
                  <a:pt x="297" y="264"/>
                  <a:pt x="297" y="264"/>
                </a:cubicBezTo>
                <a:lnTo>
                  <a:pt x="289" y="261"/>
                </a:lnTo>
                <a:close/>
                <a:moveTo>
                  <a:pt x="293" y="254"/>
                </a:moveTo>
                <a:cubicBezTo>
                  <a:pt x="296" y="248"/>
                  <a:pt x="296" y="248"/>
                  <a:pt x="296" y="248"/>
                </a:cubicBezTo>
                <a:cubicBezTo>
                  <a:pt x="296" y="248"/>
                  <a:pt x="296" y="248"/>
                  <a:pt x="296" y="247"/>
                </a:cubicBezTo>
                <a:cubicBezTo>
                  <a:pt x="296" y="247"/>
                  <a:pt x="296" y="247"/>
                  <a:pt x="296" y="247"/>
                </a:cubicBezTo>
                <a:cubicBezTo>
                  <a:pt x="296" y="247"/>
                  <a:pt x="296" y="247"/>
                  <a:pt x="296" y="247"/>
                </a:cubicBezTo>
                <a:cubicBezTo>
                  <a:pt x="296" y="247"/>
                  <a:pt x="296" y="247"/>
                  <a:pt x="296" y="247"/>
                </a:cubicBezTo>
                <a:cubicBezTo>
                  <a:pt x="296" y="247"/>
                  <a:pt x="296" y="247"/>
                  <a:pt x="296" y="247"/>
                </a:cubicBezTo>
                <a:cubicBezTo>
                  <a:pt x="296" y="247"/>
                  <a:pt x="296" y="247"/>
                  <a:pt x="296" y="247"/>
                </a:cubicBezTo>
                <a:cubicBezTo>
                  <a:pt x="296" y="246"/>
                  <a:pt x="296" y="246"/>
                  <a:pt x="296" y="246"/>
                </a:cubicBezTo>
                <a:cubicBezTo>
                  <a:pt x="296" y="246"/>
                  <a:pt x="296" y="246"/>
                  <a:pt x="296" y="246"/>
                </a:cubicBezTo>
                <a:cubicBezTo>
                  <a:pt x="296" y="246"/>
                  <a:pt x="296" y="246"/>
                  <a:pt x="296" y="246"/>
                </a:cubicBezTo>
                <a:cubicBezTo>
                  <a:pt x="296" y="246"/>
                  <a:pt x="296" y="246"/>
                  <a:pt x="296" y="246"/>
                </a:cubicBezTo>
                <a:cubicBezTo>
                  <a:pt x="296" y="246"/>
                  <a:pt x="296" y="246"/>
                  <a:pt x="296" y="246"/>
                </a:cubicBezTo>
                <a:cubicBezTo>
                  <a:pt x="295" y="246"/>
                  <a:pt x="295" y="246"/>
                  <a:pt x="295" y="246"/>
                </a:cubicBezTo>
                <a:cubicBezTo>
                  <a:pt x="232" y="234"/>
                  <a:pt x="232" y="234"/>
                  <a:pt x="232" y="234"/>
                </a:cubicBezTo>
                <a:cubicBezTo>
                  <a:pt x="223" y="231"/>
                  <a:pt x="223" y="231"/>
                  <a:pt x="223" y="231"/>
                </a:cubicBezTo>
                <a:cubicBezTo>
                  <a:pt x="233" y="229"/>
                  <a:pt x="233" y="229"/>
                  <a:pt x="233" y="229"/>
                </a:cubicBezTo>
                <a:cubicBezTo>
                  <a:pt x="344" y="250"/>
                  <a:pt x="344" y="250"/>
                  <a:pt x="344" y="250"/>
                </a:cubicBezTo>
                <a:cubicBezTo>
                  <a:pt x="341" y="254"/>
                  <a:pt x="341" y="254"/>
                  <a:pt x="341" y="254"/>
                </a:cubicBezTo>
                <a:cubicBezTo>
                  <a:pt x="307" y="248"/>
                  <a:pt x="307" y="248"/>
                  <a:pt x="307" y="248"/>
                </a:cubicBezTo>
                <a:cubicBezTo>
                  <a:pt x="307" y="248"/>
                  <a:pt x="307" y="248"/>
                  <a:pt x="307" y="248"/>
                </a:cubicBezTo>
                <a:cubicBezTo>
                  <a:pt x="307" y="248"/>
                  <a:pt x="307" y="248"/>
                  <a:pt x="307" y="248"/>
                </a:cubicBezTo>
                <a:cubicBezTo>
                  <a:pt x="307" y="248"/>
                  <a:pt x="307" y="248"/>
                  <a:pt x="307" y="248"/>
                </a:cubicBezTo>
                <a:cubicBezTo>
                  <a:pt x="306" y="248"/>
                  <a:pt x="306" y="248"/>
                  <a:pt x="306" y="248"/>
                </a:cubicBezTo>
                <a:cubicBezTo>
                  <a:pt x="306" y="248"/>
                  <a:pt x="306" y="248"/>
                  <a:pt x="306" y="248"/>
                </a:cubicBezTo>
                <a:cubicBezTo>
                  <a:pt x="306" y="248"/>
                  <a:pt x="306" y="248"/>
                  <a:pt x="306" y="248"/>
                </a:cubicBezTo>
                <a:cubicBezTo>
                  <a:pt x="306" y="248"/>
                  <a:pt x="306" y="249"/>
                  <a:pt x="306" y="249"/>
                </a:cubicBezTo>
                <a:cubicBezTo>
                  <a:pt x="306" y="249"/>
                  <a:pt x="306" y="249"/>
                  <a:pt x="306" y="249"/>
                </a:cubicBezTo>
                <a:cubicBezTo>
                  <a:pt x="301" y="257"/>
                  <a:pt x="301" y="257"/>
                  <a:pt x="301" y="257"/>
                </a:cubicBezTo>
                <a:lnTo>
                  <a:pt x="293" y="254"/>
                </a:lnTo>
                <a:close/>
                <a:moveTo>
                  <a:pt x="208" y="224"/>
                </a:moveTo>
                <a:cubicBezTo>
                  <a:pt x="209" y="224"/>
                  <a:pt x="209" y="224"/>
                  <a:pt x="209" y="224"/>
                </a:cubicBezTo>
                <a:cubicBezTo>
                  <a:pt x="207" y="225"/>
                  <a:pt x="207" y="225"/>
                  <a:pt x="207" y="225"/>
                </a:cubicBezTo>
                <a:lnTo>
                  <a:pt x="208" y="224"/>
                </a:lnTo>
                <a:close/>
                <a:moveTo>
                  <a:pt x="206" y="221"/>
                </a:moveTo>
                <a:cubicBezTo>
                  <a:pt x="198" y="219"/>
                  <a:pt x="198" y="219"/>
                  <a:pt x="198" y="219"/>
                </a:cubicBezTo>
                <a:cubicBezTo>
                  <a:pt x="201" y="214"/>
                  <a:pt x="201" y="214"/>
                  <a:pt x="201" y="214"/>
                </a:cubicBezTo>
                <a:cubicBezTo>
                  <a:pt x="209" y="215"/>
                  <a:pt x="209" y="215"/>
                  <a:pt x="209" y="215"/>
                </a:cubicBezTo>
                <a:lnTo>
                  <a:pt x="206" y="221"/>
                </a:lnTo>
                <a:close/>
                <a:moveTo>
                  <a:pt x="209" y="221"/>
                </a:moveTo>
                <a:cubicBezTo>
                  <a:pt x="212" y="216"/>
                  <a:pt x="212" y="216"/>
                  <a:pt x="212" y="216"/>
                </a:cubicBezTo>
                <a:cubicBezTo>
                  <a:pt x="230" y="219"/>
                  <a:pt x="230" y="219"/>
                  <a:pt x="230" y="219"/>
                </a:cubicBezTo>
                <a:cubicBezTo>
                  <a:pt x="215" y="223"/>
                  <a:pt x="215" y="223"/>
                  <a:pt x="215" y="223"/>
                </a:cubicBezTo>
                <a:lnTo>
                  <a:pt x="209" y="221"/>
                </a:lnTo>
                <a:close/>
                <a:moveTo>
                  <a:pt x="237" y="220"/>
                </a:moveTo>
                <a:cubicBezTo>
                  <a:pt x="247" y="222"/>
                  <a:pt x="247" y="222"/>
                  <a:pt x="247" y="222"/>
                </a:cubicBezTo>
                <a:cubicBezTo>
                  <a:pt x="232" y="226"/>
                  <a:pt x="232" y="226"/>
                  <a:pt x="232" y="226"/>
                </a:cubicBezTo>
                <a:cubicBezTo>
                  <a:pt x="222" y="224"/>
                  <a:pt x="222" y="224"/>
                  <a:pt x="222" y="224"/>
                </a:cubicBezTo>
                <a:lnTo>
                  <a:pt x="237" y="220"/>
                </a:lnTo>
                <a:close/>
                <a:moveTo>
                  <a:pt x="491" y="274"/>
                </a:moveTo>
                <a:cubicBezTo>
                  <a:pt x="477" y="272"/>
                  <a:pt x="477" y="272"/>
                  <a:pt x="477" y="272"/>
                </a:cubicBezTo>
                <a:cubicBezTo>
                  <a:pt x="467" y="263"/>
                  <a:pt x="467" y="263"/>
                  <a:pt x="467" y="263"/>
                </a:cubicBezTo>
                <a:cubicBezTo>
                  <a:pt x="481" y="266"/>
                  <a:pt x="481" y="266"/>
                  <a:pt x="481" y="266"/>
                </a:cubicBezTo>
                <a:lnTo>
                  <a:pt x="491" y="274"/>
                </a:lnTo>
                <a:close/>
                <a:moveTo>
                  <a:pt x="434" y="223"/>
                </a:moveTo>
                <a:cubicBezTo>
                  <a:pt x="493" y="265"/>
                  <a:pt x="493" y="265"/>
                  <a:pt x="493" y="265"/>
                </a:cubicBezTo>
                <a:cubicBezTo>
                  <a:pt x="482" y="263"/>
                  <a:pt x="482" y="263"/>
                  <a:pt x="482" y="263"/>
                </a:cubicBezTo>
                <a:lnTo>
                  <a:pt x="434" y="223"/>
                </a:lnTo>
                <a:close/>
                <a:moveTo>
                  <a:pt x="729" y="419"/>
                </a:moveTo>
                <a:cubicBezTo>
                  <a:pt x="729" y="419"/>
                  <a:pt x="729" y="419"/>
                  <a:pt x="729" y="419"/>
                </a:cubicBezTo>
                <a:cubicBezTo>
                  <a:pt x="734" y="425"/>
                  <a:pt x="734" y="425"/>
                  <a:pt x="734" y="425"/>
                </a:cubicBezTo>
                <a:cubicBezTo>
                  <a:pt x="735" y="435"/>
                  <a:pt x="735" y="435"/>
                  <a:pt x="735" y="435"/>
                </a:cubicBezTo>
                <a:cubicBezTo>
                  <a:pt x="716" y="411"/>
                  <a:pt x="716" y="411"/>
                  <a:pt x="716" y="411"/>
                </a:cubicBezTo>
                <a:cubicBezTo>
                  <a:pt x="716" y="411"/>
                  <a:pt x="716" y="411"/>
                  <a:pt x="716" y="411"/>
                </a:cubicBezTo>
                <a:cubicBezTo>
                  <a:pt x="716" y="411"/>
                  <a:pt x="716" y="411"/>
                  <a:pt x="716" y="411"/>
                </a:cubicBezTo>
                <a:cubicBezTo>
                  <a:pt x="716" y="411"/>
                  <a:pt x="716" y="411"/>
                  <a:pt x="716" y="411"/>
                </a:cubicBezTo>
                <a:cubicBezTo>
                  <a:pt x="715" y="411"/>
                  <a:pt x="715" y="411"/>
                  <a:pt x="715" y="411"/>
                </a:cubicBezTo>
                <a:cubicBezTo>
                  <a:pt x="715" y="411"/>
                  <a:pt x="715" y="411"/>
                  <a:pt x="715" y="411"/>
                </a:cubicBezTo>
                <a:cubicBezTo>
                  <a:pt x="714" y="411"/>
                  <a:pt x="714" y="411"/>
                  <a:pt x="714" y="411"/>
                </a:cubicBezTo>
                <a:cubicBezTo>
                  <a:pt x="714" y="411"/>
                  <a:pt x="714" y="411"/>
                  <a:pt x="714" y="411"/>
                </a:cubicBezTo>
                <a:cubicBezTo>
                  <a:pt x="714" y="411"/>
                  <a:pt x="714" y="411"/>
                  <a:pt x="714" y="411"/>
                </a:cubicBezTo>
                <a:cubicBezTo>
                  <a:pt x="702" y="423"/>
                  <a:pt x="702" y="423"/>
                  <a:pt x="702" y="423"/>
                </a:cubicBezTo>
                <a:cubicBezTo>
                  <a:pt x="707" y="406"/>
                  <a:pt x="707" y="406"/>
                  <a:pt x="707" y="406"/>
                </a:cubicBezTo>
                <a:cubicBezTo>
                  <a:pt x="708" y="405"/>
                  <a:pt x="708" y="405"/>
                  <a:pt x="708" y="405"/>
                </a:cubicBezTo>
                <a:cubicBezTo>
                  <a:pt x="708" y="405"/>
                  <a:pt x="708" y="405"/>
                  <a:pt x="708" y="405"/>
                </a:cubicBezTo>
                <a:cubicBezTo>
                  <a:pt x="708" y="405"/>
                  <a:pt x="708" y="405"/>
                  <a:pt x="708" y="405"/>
                </a:cubicBezTo>
                <a:cubicBezTo>
                  <a:pt x="709" y="405"/>
                  <a:pt x="709" y="405"/>
                  <a:pt x="709" y="405"/>
                </a:cubicBezTo>
                <a:cubicBezTo>
                  <a:pt x="709" y="405"/>
                  <a:pt x="709" y="405"/>
                  <a:pt x="709" y="404"/>
                </a:cubicBezTo>
                <a:cubicBezTo>
                  <a:pt x="709" y="404"/>
                  <a:pt x="709" y="404"/>
                  <a:pt x="709" y="404"/>
                </a:cubicBezTo>
                <a:cubicBezTo>
                  <a:pt x="709" y="404"/>
                  <a:pt x="709" y="404"/>
                  <a:pt x="708" y="403"/>
                </a:cubicBezTo>
                <a:cubicBezTo>
                  <a:pt x="708" y="403"/>
                  <a:pt x="708" y="403"/>
                  <a:pt x="708" y="403"/>
                </a:cubicBezTo>
                <a:cubicBezTo>
                  <a:pt x="708" y="403"/>
                  <a:pt x="708" y="403"/>
                  <a:pt x="708" y="403"/>
                </a:cubicBezTo>
                <a:cubicBezTo>
                  <a:pt x="708" y="403"/>
                  <a:pt x="708" y="403"/>
                  <a:pt x="708" y="403"/>
                </a:cubicBezTo>
                <a:cubicBezTo>
                  <a:pt x="713" y="391"/>
                  <a:pt x="713" y="391"/>
                  <a:pt x="713" y="391"/>
                </a:cubicBezTo>
                <a:cubicBezTo>
                  <a:pt x="720" y="407"/>
                  <a:pt x="720" y="407"/>
                  <a:pt x="720" y="407"/>
                </a:cubicBezTo>
                <a:cubicBezTo>
                  <a:pt x="720" y="407"/>
                  <a:pt x="720" y="407"/>
                  <a:pt x="720" y="407"/>
                </a:cubicBezTo>
                <a:cubicBezTo>
                  <a:pt x="720" y="407"/>
                  <a:pt x="720" y="407"/>
                  <a:pt x="720" y="407"/>
                </a:cubicBezTo>
                <a:cubicBezTo>
                  <a:pt x="720" y="407"/>
                  <a:pt x="720" y="407"/>
                  <a:pt x="720" y="407"/>
                </a:cubicBezTo>
                <a:cubicBezTo>
                  <a:pt x="720" y="407"/>
                  <a:pt x="720" y="408"/>
                  <a:pt x="720" y="408"/>
                </a:cubicBezTo>
                <a:cubicBezTo>
                  <a:pt x="720" y="408"/>
                  <a:pt x="720" y="408"/>
                  <a:pt x="720" y="408"/>
                </a:cubicBezTo>
                <a:cubicBezTo>
                  <a:pt x="720" y="408"/>
                  <a:pt x="720" y="408"/>
                  <a:pt x="720" y="408"/>
                </a:cubicBezTo>
                <a:cubicBezTo>
                  <a:pt x="720" y="408"/>
                  <a:pt x="720" y="408"/>
                  <a:pt x="720" y="408"/>
                </a:cubicBezTo>
                <a:cubicBezTo>
                  <a:pt x="720" y="408"/>
                  <a:pt x="720" y="408"/>
                  <a:pt x="720" y="408"/>
                </a:cubicBezTo>
                <a:cubicBezTo>
                  <a:pt x="720" y="408"/>
                  <a:pt x="720" y="408"/>
                  <a:pt x="720" y="408"/>
                </a:cubicBezTo>
                <a:cubicBezTo>
                  <a:pt x="733" y="412"/>
                  <a:pt x="733" y="412"/>
                  <a:pt x="733" y="412"/>
                </a:cubicBezTo>
                <a:cubicBezTo>
                  <a:pt x="733" y="418"/>
                  <a:pt x="733" y="418"/>
                  <a:pt x="733" y="418"/>
                </a:cubicBezTo>
                <a:cubicBezTo>
                  <a:pt x="731" y="417"/>
                  <a:pt x="731" y="417"/>
                  <a:pt x="731" y="417"/>
                </a:cubicBezTo>
                <a:cubicBezTo>
                  <a:pt x="731" y="417"/>
                  <a:pt x="730" y="417"/>
                  <a:pt x="730" y="417"/>
                </a:cubicBezTo>
                <a:cubicBezTo>
                  <a:pt x="730" y="417"/>
                  <a:pt x="730" y="417"/>
                  <a:pt x="730" y="417"/>
                </a:cubicBezTo>
                <a:cubicBezTo>
                  <a:pt x="730" y="417"/>
                  <a:pt x="730" y="417"/>
                  <a:pt x="729" y="417"/>
                </a:cubicBezTo>
                <a:cubicBezTo>
                  <a:pt x="729" y="417"/>
                  <a:pt x="729" y="417"/>
                  <a:pt x="729" y="417"/>
                </a:cubicBezTo>
                <a:cubicBezTo>
                  <a:pt x="729" y="417"/>
                  <a:pt x="729" y="417"/>
                  <a:pt x="729" y="417"/>
                </a:cubicBezTo>
                <a:cubicBezTo>
                  <a:pt x="729" y="417"/>
                  <a:pt x="729" y="418"/>
                  <a:pt x="729" y="418"/>
                </a:cubicBezTo>
                <a:cubicBezTo>
                  <a:pt x="729" y="418"/>
                  <a:pt x="729" y="418"/>
                  <a:pt x="729" y="418"/>
                </a:cubicBezTo>
                <a:cubicBezTo>
                  <a:pt x="729" y="418"/>
                  <a:pt x="729" y="418"/>
                  <a:pt x="729" y="418"/>
                </a:cubicBezTo>
                <a:cubicBezTo>
                  <a:pt x="729" y="419"/>
                  <a:pt x="729" y="419"/>
                  <a:pt x="729" y="419"/>
                </a:cubicBezTo>
                <a:close/>
                <a:moveTo>
                  <a:pt x="968" y="398"/>
                </a:moveTo>
                <a:cubicBezTo>
                  <a:pt x="968" y="398"/>
                  <a:pt x="968" y="398"/>
                  <a:pt x="968" y="398"/>
                </a:cubicBezTo>
                <a:cubicBezTo>
                  <a:pt x="968" y="398"/>
                  <a:pt x="968" y="398"/>
                  <a:pt x="968" y="398"/>
                </a:cubicBezTo>
                <a:cubicBezTo>
                  <a:pt x="968" y="398"/>
                  <a:pt x="968" y="398"/>
                  <a:pt x="968" y="398"/>
                </a:cubicBezTo>
                <a:cubicBezTo>
                  <a:pt x="968" y="398"/>
                  <a:pt x="968" y="398"/>
                  <a:pt x="968" y="398"/>
                </a:cubicBezTo>
                <a:cubicBezTo>
                  <a:pt x="983" y="404"/>
                  <a:pt x="983" y="404"/>
                  <a:pt x="983" y="404"/>
                </a:cubicBezTo>
                <a:cubicBezTo>
                  <a:pt x="983" y="404"/>
                  <a:pt x="983" y="404"/>
                  <a:pt x="983" y="404"/>
                </a:cubicBezTo>
                <a:cubicBezTo>
                  <a:pt x="983" y="404"/>
                  <a:pt x="983" y="404"/>
                  <a:pt x="983" y="404"/>
                </a:cubicBezTo>
                <a:cubicBezTo>
                  <a:pt x="984" y="404"/>
                  <a:pt x="984" y="404"/>
                  <a:pt x="984" y="404"/>
                </a:cubicBezTo>
                <a:cubicBezTo>
                  <a:pt x="984" y="404"/>
                  <a:pt x="984" y="403"/>
                  <a:pt x="984" y="403"/>
                </a:cubicBezTo>
                <a:cubicBezTo>
                  <a:pt x="984" y="403"/>
                  <a:pt x="984" y="403"/>
                  <a:pt x="985" y="403"/>
                </a:cubicBezTo>
                <a:cubicBezTo>
                  <a:pt x="1040" y="323"/>
                  <a:pt x="1040" y="323"/>
                  <a:pt x="1040" y="323"/>
                </a:cubicBezTo>
                <a:cubicBezTo>
                  <a:pt x="1045" y="321"/>
                  <a:pt x="1045" y="321"/>
                  <a:pt x="1045" y="321"/>
                </a:cubicBezTo>
                <a:cubicBezTo>
                  <a:pt x="1045" y="331"/>
                  <a:pt x="1045" y="331"/>
                  <a:pt x="1045" y="331"/>
                </a:cubicBezTo>
                <a:cubicBezTo>
                  <a:pt x="993" y="406"/>
                  <a:pt x="993" y="406"/>
                  <a:pt x="993" y="406"/>
                </a:cubicBezTo>
                <a:cubicBezTo>
                  <a:pt x="993" y="406"/>
                  <a:pt x="993" y="406"/>
                  <a:pt x="993" y="406"/>
                </a:cubicBezTo>
                <a:cubicBezTo>
                  <a:pt x="993" y="406"/>
                  <a:pt x="993" y="406"/>
                  <a:pt x="993" y="406"/>
                </a:cubicBezTo>
                <a:cubicBezTo>
                  <a:pt x="993" y="406"/>
                  <a:pt x="993" y="406"/>
                  <a:pt x="993" y="407"/>
                </a:cubicBezTo>
                <a:cubicBezTo>
                  <a:pt x="993" y="407"/>
                  <a:pt x="993" y="407"/>
                  <a:pt x="993" y="407"/>
                </a:cubicBezTo>
                <a:cubicBezTo>
                  <a:pt x="993" y="407"/>
                  <a:pt x="993" y="407"/>
                  <a:pt x="994" y="407"/>
                </a:cubicBezTo>
                <a:cubicBezTo>
                  <a:pt x="994" y="407"/>
                  <a:pt x="994" y="407"/>
                  <a:pt x="994" y="407"/>
                </a:cubicBezTo>
                <a:cubicBezTo>
                  <a:pt x="994" y="408"/>
                  <a:pt x="994" y="408"/>
                  <a:pt x="994" y="408"/>
                </a:cubicBezTo>
                <a:cubicBezTo>
                  <a:pt x="994" y="408"/>
                  <a:pt x="994" y="408"/>
                  <a:pt x="994" y="408"/>
                </a:cubicBezTo>
                <a:cubicBezTo>
                  <a:pt x="1041" y="425"/>
                  <a:pt x="1041" y="425"/>
                  <a:pt x="1041" y="425"/>
                </a:cubicBezTo>
                <a:cubicBezTo>
                  <a:pt x="1041" y="430"/>
                  <a:pt x="1041" y="430"/>
                  <a:pt x="1041" y="430"/>
                </a:cubicBezTo>
                <a:cubicBezTo>
                  <a:pt x="979" y="408"/>
                  <a:pt x="979" y="408"/>
                  <a:pt x="979" y="408"/>
                </a:cubicBezTo>
                <a:cubicBezTo>
                  <a:pt x="979" y="408"/>
                  <a:pt x="979" y="408"/>
                  <a:pt x="979" y="408"/>
                </a:cubicBezTo>
                <a:cubicBezTo>
                  <a:pt x="968" y="404"/>
                  <a:pt x="968" y="404"/>
                  <a:pt x="968" y="404"/>
                </a:cubicBezTo>
                <a:cubicBezTo>
                  <a:pt x="968" y="404"/>
                  <a:pt x="968" y="404"/>
                  <a:pt x="968" y="404"/>
                </a:cubicBezTo>
                <a:cubicBezTo>
                  <a:pt x="873" y="370"/>
                  <a:pt x="873" y="370"/>
                  <a:pt x="873" y="370"/>
                </a:cubicBezTo>
                <a:cubicBezTo>
                  <a:pt x="882" y="368"/>
                  <a:pt x="882" y="368"/>
                  <a:pt x="882" y="368"/>
                </a:cubicBezTo>
                <a:cubicBezTo>
                  <a:pt x="954" y="393"/>
                  <a:pt x="954" y="393"/>
                  <a:pt x="954" y="393"/>
                </a:cubicBezTo>
                <a:cubicBezTo>
                  <a:pt x="954" y="393"/>
                  <a:pt x="954" y="393"/>
                  <a:pt x="954" y="393"/>
                </a:cubicBezTo>
                <a:cubicBezTo>
                  <a:pt x="954" y="393"/>
                  <a:pt x="954" y="393"/>
                  <a:pt x="954" y="393"/>
                </a:cubicBezTo>
                <a:cubicBezTo>
                  <a:pt x="954" y="393"/>
                  <a:pt x="954" y="393"/>
                  <a:pt x="954" y="393"/>
                </a:cubicBezTo>
                <a:cubicBezTo>
                  <a:pt x="955" y="393"/>
                  <a:pt x="955" y="393"/>
                  <a:pt x="955" y="393"/>
                </a:cubicBezTo>
                <a:cubicBezTo>
                  <a:pt x="955" y="393"/>
                  <a:pt x="955" y="393"/>
                  <a:pt x="955" y="393"/>
                </a:cubicBezTo>
                <a:cubicBezTo>
                  <a:pt x="955" y="393"/>
                  <a:pt x="955" y="393"/>
                  <a:pt x="955" y="393"/>
                </a:cubicBezTo>
                <a:cubicBezTo>
                  <a:pt x="955" y="393"/>
                  <a:pt x="956" y="393"/>
                  <a:pt x="956" y="392"/>
                </a:cubicBezTo>
                <a:cubicBezTo>
                  <a:pt x="956" y="392"/>
                  <a:pt x="956" y="392"/>
                  <a:pt x="956" y="392"/>
                </a:cubicBezTo>
                <a:cubicBezTo>
                  <a:pt x="956" y="392"/>
                  <a:pt x="956" y="392"/>
                  <a:pt x="956" y="392"/>
                </a:cubicBezTo>
                <a:cubicBezTo>
                  <a:pt x="956" y="392"/>
                  <a:pt x="956" y="391"/>
                  <a:pt x="955" y="391"/>
                </a:cubicBezTo>
                <a:cubicBezTo>
                  <a:pt x="955" y="391"/>
                  <a:pt x="955" y="391"/>
                  <a:pt x="955" y="391"/>
                </a:cubicBezTo>
                <a:cubicBezTo>
                  <a:pt x="927" y="355"/>
                  <a:pt x="927" y="355"/>
                  <a:pt x="927" y="355"/>
                </a:cubicBezTo>
                <a:cubicBezTo>
                  <a:pt x="933" y="353"/>
                  <a:pt x="933" y="353"/>
                  <a:pt x="933" y="353"/>
                </a:cubicBezTo>
                <a:lnTo>
                  <a:pt x="968" y="398"/>
                </a:lnTo>
                <a:close/>
                <a:moveTo>
                  <a:pt x="936" y="352"/>
                </a:moveTo>
                <a:cubicBezTo>
                  <a:pt x="1036" y="324"/>
                  <a:pt x="1036" y="324"/>
                  <a:pt x="1036" y="324"/>
                </a:cubicBezTo>
                <a:cubicBezTo>
                  <a:pt x="983" y="401"/>
                  <a:pt x="983" y="401"/>
                  <a:pt x="983" y="401"/>
                </a:cubicBezTo>
                <a:cubicBezTo>
                  <a:pt x="970" y="396"/>
                  <a:pt x="970" y="396"/>
                  <a:pt x="970" y="396"/>
                </a:cubicBezTo>
                <a:lnTo>
                  <a:pt x="936" y="352"/>
                </a:lnTo>
                <a:close/>
                <a:moveTo>
                  <a:pt x="1161" y="467"/>
                </a:moveTo>
                <a:cubicBezTo>
                  <a:pt x="1161" y="468"/>
                  <a:pt x="1161" y="468"/>
                  <a:pt x="1161" y="468"/>
                </a:cubicBezTo>
                <a:cubicBezTo>
                  <a:pt x="1161" y="468"/>
                  <a:pt x="1162" y="467"/>
                  <a:pt x="1162" y="467"/>
                </a:cubicBezTo>
                <a:cubicBezTo>
                  <a:pt x="1162" y="467"/>
                  <a:pt x="1162" y="467"/>
                  <a:pt x="1162" y="467"/>
                </a:cubicBezTo>
                <a:cubicBezTo>
                  <a:pt x="1251" y="400"/>
                  <a:pt x="1251" y="400"/>
                  <a:pt x="1251" y="400"/>
                </a:cubicBezTo>
                <a:cubicBezTo>
                  <a:pt x="1255" y="398"/>
                  <a:pt x="1255" y="398"/>
                  <a:pt x="1255" y="398"/>
                </a:cubicBezTo>
                <a:cubicBezTo>
                  <a:pt x="1258" y="405"/>
                  <a:pt x="1258" y="405"/>
                  <a:pt x="1258" y="405"/>
                </a:cubicBezTo>
                <a:cubicBezTo>
                  <a:pt x="1173" y="469"/>
                  <a:pt x="1173" y="469"/>
                  <a:pt x="1173" y="469"/>
                </a:cubicBezTo>
                <a:cubicBezTo>
                  <a:pt x="1173" y="469"/>
                  <a:pt x="1173" y="470"/>
                  <a:pt x="1173" y="470"/>
                </a:cubicBezTo>
                <a:cubicBezTo>
                  <a:pt x="1172" y="470"/>
                  <a:pt x="1172" y="470"/>
                  <a:pt x="1172" y="470"/>
                </a:cubicBezTo>
                <a:cubicBezTo>
                  <a:pt x="1172" y="470"/>
                  <a:pt x="1172" y="470"/>
                  <a:pt x="1172" y="470"/>
                </a:cubicBezTo>
                <a:cubicBezTo>
                  <a:pt x="1172" y="470"/>
                  <a:pt x="1172" y="470"/>
                  <a:pt x="1172" y="470"/>
                </a:cubicBezTo>
                <a:cubicBezTo>
                  <a:pt x="1172" y="471"/>
                  <a:pt x="1172" y="471"/>
                  <a:pt x="1172" y="471"/>
                </a:cubicBezTo>
                <a:cubicBezTo>
                  <a:pt x="1172" y="471"/>
                  <a:pt x="1172" y="471"/>
                  <a:pt x="1172" y="471"/>
                </a:cubicBezTo>
                <a:cubicBezTo>
                  <a:pt x="1172" y="471"/>
                  <a:pt x="1172" y="471"/>
                  <a:pt x="1172" y="472"/>
                </a:cubicBezTo>
                <a:cubicBezTo>
                  <a:pt x="1172" y="472"/>
                  <a:pt x="1173" y="472"/>
                  <a:pt x="1173" y="472"/>
                </a:cubicBezTo>
                <a:cubicBezTo>
                  <a:pt x="1173" y="472"/>
                  <a:pt x="1173" y="472"/>
                  <a:pt x="1173" y="472"/>
                </a:cubicBezTo>
                <a:cubicBezTo>
                  <a:pt x="1173" y="472"/>
                  <a:pt x="1173" y="472"/>
                  <a:pt x="1173" y="472"/>
                </a:cubicBezTo>
                <a:cubicBezTo>
                  <a:pt x="1298" y="517"/>
                  <a:pt x="1298" y="517"/>
                  <a:pt x="1298" y="517"/>
                </a:cubicBezTo>
                <a:cubicBezTo>
                  <a:pt x="1301" y="524"/>
                  <a:pt x="1301" y="524"/>
                  <a:pt x="1301" y="524"/>
                </a:cubicBezTo>
                <a:cubicBezTo>
                  <a:pt x="1155" y="471"/>
                  <a:pt x="1155" y="471"/>
                  <a:pt x="1155" y="471"/>
                </a:cubicBezTo>
                <a:cubicBezTo>
                  <a:pt x="1155" y="471"/>
                  <a:pt x="1155" y="471"/>
                  <a:pt x="1155" y="471"/>
                </a:cubicBezTo>
                <a:cubicBezTo>
                  <a:pt x="1152" y="470"/>
                  <a:pt x="1152" y="470"/>
                  <a:pt x="1152" y="470"/>
                </a:cubicBezTo>
                <a:cubicBezTo>
                  <a:pt x="1152" y="470"/>
                  <a:pt x="1152" y="470"/>
                  <a:pt x="1152" y="470"/>
                </a:cubicBezTo>
                <a:cubicBezTo>
                  <a:pt x="1138" y="465"/>
                  <a:pt x="1138" y="465"/>
                  <a:pt x="1138" y="465"/>
                </a:cubicBezTo>
                <a:cubicBezTo>
                  <a:pt x="1145" y="461"/>
                  <a:pt x="1145" y="461"/>
                  <a:pt x="1145" y="461"/>
                </a:cubicBezTo>
                <a:cubicBezTo>
                  <a:pt x="1145" y="462"/>
                  <a:pt x="1145" y="462"/>
                  <a:pt x="1145" y="462"/>
                </a:cubicBezTo>
                <a:cubicBezTo>
                  <a:pt x="1145" y="462"/>
                  <a:pt x="1145" y="462"/>
                  <a:pt x="1145" y="462"/>
                </a:cubicBezTo>
                <a:cubicBezTo>
                  <a:pt x="1145" y="462"/>
                  <a:pt x="1145" y="462"/>
                  <a:pt x="1145" y="462"/>
                </a:cubicBezTo>
                <a:cubicBezTo>
                  <a:pt x="1146" y="462"/>
                  <a:pt x="1146" y="462"/>
                  <a:pt x="1146" y="462"/>
                </a:cubicBezTo>
                <a:cubicBezTo>
                  <a:pt x="1146" y="462"/>
                  <a:pt x="1146" y="462"/>
                  <a:pt x="1146" y="462"/>
                </a:cubicBezTo>
                <a:lnTo>
                  <a:pt x="1161" y="467"/>
                </a:lnTo>
                <a:close/>
                <a:moveTo>
                  <a:pt x="1148" y="460"/>
                </a:moveTo>
                <a:cubicBezTo>
                  <a:pt x="1231" y="412"/>
                  <a:pt x="1231" y="412"/>
                  <a:pt x="1231" y="412"/>
                </a:cubicBezTo>
                <a:cubicBezTo>
                  <a:pt x="1161" y="465"/>
                  <a:pt x="1161" y="465"/>
                  <a:pt x="1161" y="465"/>
                </a:cubicBezTo>
                <a:lnTo>
                  <a:pt x="1148" y="460"/>
                </a:lnTo>
                <a:close/>
                <a:moveTo>
                  <a:pt x="1259" y="408"/>
                </a:moveTo>
                <a:cubicBezTo>
                  <a:pt x="1297" y="514"/>
                  <a:pt x="1297" y="514"/>
                  <a:pt x="1297" y="514"/>
                </a:cubicBezTo>
                <a:cubicBezTo>
                  <a:pt x="1176" y="470"/>
                  <a:pt x="1176" y="470"/>
                  <a:pt x="1176" y="470"/>
                </a:cubicBezTo>
                <a:lnTo>
                  <a:pt x="1259" y="408"/>
                </a:lnTo>
                <a:close/>
                <a:moveTo>
                  <a:pt x="1395" y="552"/>
                </a:moveTo>
                <a:cubicBezTo>
                  <a:pt x="1401" y="554"/>
                  <a:pt x="1401" y="554"/>
                  <a:pt x="1401" y="554"/>
                </a:cubicBezTo>
                <a:cubicBezTo>
                  <a:pt x="1398" y="558"/>
                  <a:pt x="1398" y="558"/>
                  <a:pt x="1398" y="558"/>
                </a:cubicBezTo>
                <a:cubicBezTo>
                  <a:pt x="1391" y="556"/>
                  <a:pt x="1391" y="556"/>
                  <a:pt x="1391" y="556"/>
                </a:cubicBezTo>
                <a:lnTo>
                  <a:pt x="1395" y="552"/>
                </a:lnTo>
                <a:close/>
                <a:moveTo>
                  <a:pt x="1394" y="548"/>
                </a:moveTo>
                <a:cubicBezTo>
                  <a:pt x="1352" y="533"/>
                  <a:pt x="1352" y="533"/>
                  <a:pt x="1352" y="533"/>
                </a:cubicBezTo>
                <a:cubicBezTo>
                  <a:pt x="1436" y="492"/>
                  <a:pt x="1436" y="492"/>
                  <a:pt x="1436" y="492"/>
                </a:cubicBezTo>
                <a:lnTo>
                  <a:pt x="1394" y="548"/>
                </a:lnTo>
                <a:close/>
                <a:moveTo>
                  <a:pt x="1548" y="607"/>
                </a:moveTo>
                <a:cubicBezTo>
                  <a:pt x="1548" y="607"/>
                  <a:pt x="1548" y="607"/>
                  <a:pt x="1548" y="607"/>
                </a:cubicBezTo>
                <a:cubicBezTo>
                  <a:pt x="1548" y="607"/>
                  <a:pt x="1548" y="607"/>
                  <a:pt x="1548" y="607"/>
                </a:cubicBezTo>
                <a:cubicBezTo>
                  <a:pt x="1548" y="607"/>
                  <a:pt x="1548" y="607"/>
                  <a:pt x="1548" y="607"/>
                </a:cubicBezTo>
                <a:cubicBezTo>
                  <a:pt x="1549" y="607"/>
                  <a:pt x="1549" y="607"/>
                  <a:pt x="1549" y="607"/>
                </a:cubicBezTo>
                <a:cubicBezTo>
                  <a:pt x="1549" y="607"/>
                  <a:pt x="1549" y="606"/>
                  <a:pt x="1549" y="606"/>
                </a:cubicBezTo>
                <a:cubicBezTo>
                  <a:pt x="1549" y="606"/>
                  <a:pt x="1549" y="606"/>
                  <a:pt x="1549" y="606"/>
                </a:cubicBezTo>
                <a:cubicBezTo>
                  <a:pt x="1550" y="606"/>
                  <a:pt x="1550" y="606"/>
                  <a:pt x="1550" y="606"/>
                </a:cubicBezTo>
                <a:cubicBezTo>
                  <a:pt x="1550" y="606"/>
                  <a:pt x="1550" y="606"/>
                  <a:pt x="1550" y="606"/>
                </a:cubicBezTo>
                <a:cubicBezTo>
                  <a:pt x="1550" y="606"/>
                  <a:pt x="1550" y="606"/>
                  <a:pt x="1550" y="606"/>
                </a:cubicBezTo>
                <a:cubicBezTo>
                  <a:pt x="1550" y="606"/>
                  <a:pt x="1550" y="606"/>
                  <a:pt x="1550" y="605"/>
                </a:cubicBezTo>
                <a:cubicBezTo>
                  <a:pt x="1550" y="605"/>
                  <a:pt x="1550" y="605"/>
                  <a:pt x="1550" y="605"/>
                </a:cubicBezTo>
                <a:cubicBezTo>
                  <a:pt x="1550" y="605"/>
                  <a:pt x="1550" y="605"/>
                  <a:pt x="1550" y="605"/>
                </a:cubicBezTo>
                <a:cubicBezTo>
                  <a:pt x="1550" y="605"/>
                  <a:pt x="1550" y="605"/>
                  <a:pt x="1550" y="605"/>
                </a:cubicBezTo>
                <a:cubicBezTo>
                  <a:pt x="1550" y="605"/>
                  <a:pt x="1550" y="605"/>
                  <a:pt x="1550" y="605"/>
                </a:cubicBezTo>
                <a:cubicBezTo>
                  <a:pt x="1539" y="584"/>
                  <a:pt x="1539" y="584"/>
                  <a:pt x="1539" y="584"/>
                </a:cubicBezTo>
                <a:cubicBezTo>
                  <a:pt x="1543" y="579"/>
                  <a:pt x="1543" y="579"/>
                  <a:pt x="1543" y="579"/>
                </a:cubicBezTo>
                <a:cubicBezTo>
                  <a:pt x="1549" y="592"/>
                  <a:pt x="1549" y="592"/>
                  <a:pt x="1549" y="592"/>
                </a:cubicBezTo>
                <a:cubicBezTo>
                  <a:pt x="1549" y="592"/>
                  <a:pt x="1549" y="592"/>
                  <a:pt x="1549" y="592"/>
                </a:cubicBezTo>
                <a:cubicBezTo>
                  <a:pt x="1549" y="593"/>
                  <a:pt x="1549" y="593"/>
                  <a:pt x="1550" y="593"/>
                </a:cubicBezTo>
                <a:cubicBezTo>
                  <a:pt x="1550" y="593"/>
                  <a:pt x="1550" y="593"/>
                  <a:pt x="1550" y="593"/>
                </a:cubicBezTo>
                <a:cubicBezTo>
                  <a:pt x="1550" y="593"/>
                  <a:pt x="1550" y="593"/>
                  <a:pt x="1550" y="593"/>
                </a:cubicBezTo>
                <a:cubicBezTo>
                  <a:pt x="1550" y="593"/>
                  <a:pt x="1550" y="593"/>
                  <a:pt x="1550" y="593"/>
                </a:cubicBezTo>
                <a:cubicBezTo>
                  <a:pt x="1551" y="593"/>
                  <a:pt x="1551" y="593"/>
                  <a:pt x="1551" y="593"/>
                </a:cubicBezTo>
                <a:cubicBezTo>
                  <a:pt x="1551" y="593"/>
                  <a:pt x="1551" y="593"/>
                  <a:pt x="1551" y="593"/>
                </a:cubicBezTo>
                <a:cubicBezTo>
                  <a:pt x="1551" y="593"/>
                  <a:pt x="1551" y="593"/>
                  <a:pt x="1551" y="593"/>
                </a:cubicBezTo>
                <a:cubicBezTo>
                  <a:pt x="1552" y="593"/>
                  <a:pt x="1552" y="592"/>
                  <a:pt x="1552" y="592"/>
                </a:cubicBezTo>
                <a:cubicBezTo>
                  <a:pt x="1564" y="552"/>
                  <a:pt x="1564" y="552"/>
                  <a:pt x="1564" y="552"/>
                </a:cubicBezTo>
                <a:cubicBezTo>
                  <a:pt x="1572" y="542"/>
                  <a:pt x="1572" y="542"/>
                  <a:pt x="1572" y="542"/>
                </a:cubicBezTo>
                <a:cubicBezTo>
                  <a:pt x="1552" y="609"/>
                  <a:pt x="1552" y="609"/>
                  <a:pt x="1552" y="609"/>
                </a:cubicBezTo>
                <a:cubicBezTo>
                  <a:pt x="1547" y="612"/>
                  <a:pt x="1547" y="612"/>
                  <a:pt x="1547" y="612"/>
                </a:cubicBezTo>
                <a:cubicBezTo>
                  <a:pt x="1545" y="611"/>
                  <a:pt x="1545" y="611"/>
                  <a:pt x="1545" y="611"/>
                </a:cubicBezTo>
                <a:cubicBezTo>
                  <a:pt x="1524" y="603"/>
                  <a:pt x="1524" y="603"/>
                  <a:pt x="1524" y="603"/>
                </a:cubicBezTo>
                <a:cubicBezTo>
                  <a:pt x="1527" y="599"/>
                  <a:pt x="1527" y="599"/>
                  <a:pt x="1527" y="599"/>
                </a:cubicBezTo>
                <a:lnTo>
                  <a:pt x="1548" y="607"/>
                </a:lnTo>
                <a:close/>
                <a:moveTo>
                  <a:pt x="1529" y="597"/>
                </a:moveTo>
                <a:cubicBezTo>
                  <a:pt x="1537" y="586"/>
                  <a:pt x="1537" y="586"/>
                  <a:pt x="1537" y="586"/>
                </a:cubicBezTo>
                <a:cubicBezTo>
                  <a:pt x="1546" y="603"/>
                  <a:pt x="1546" y="603"/>
                  <a:pt x="1546" y="603"/>
                </a:cubicBezTo>
                <a:lnTo>
                  <a:pt x="1529" y="597"/>
                </a:lnTo>
                <a:close/>
                <a:moveTo>
                  <a:pt x="1543" y="574"/>
                </a:moveTo>
                <a:cubicBezTo>
                  <a:pt x="1541" y="569"/>
                  <a:pt x="1541" y="569"/>
                  <a:pt x="1541" y="569"/>
                </a:cubicBezTo>
                <a:cubicBezTo>
                  <a:pt x="1566" y="538"/>
                  <a:pt x="1566" y="538"/>
                  <a:pt x="1566" y="538"/>
                </a:cubicBezTo>
                <a:cubicBezTo>
                  <a:pt x="1562" y="551"/>
                  <a:pt x="1562" y="551"/>
                  <a:pt x="1562" y="551"/>
                </a:cubicBezTo>
                <a:lnTo>
                  <a:pt x="1543" y="574"/>
                </a:lnTo>
                <a:close/>
                <a:moveTo>
                  <a:pt x="1559" y="558"/>
                </a:moveTo>
                <a:cubicBezTo>
                  <a:pt x="1550" y="588"/>
                  <a:pt x="1550" y="588"/>
                  <a:pt x="1550" y="588"/>
                </a:cubicBezTo>
                <a:cubicBezTo>
                  <a:pt x="1545" y="577"/>
                  <a:pt x="1545" y="577"/>
                  <a:pt x="1545" y="577"/>
                </a:cubicBezTo>
                <a:lnTo>
                  <a:pt x="1559" y="558"/>
                </a:lnTo>
                <a:close/>
                <a:moveTo>
                  <a:pt x="1763" y="730"/>
                </a:moveTo>
                <a:cubicBezTo>
                  <a:pt x="1769" y="734"/>
                  <a:pt x="1769" y="734"/>
                  <a:pt x="1769" y="734"/>
                </a:cubicBezTo>
                <a:cubicBezTo>
                  <a:pt x="1766" y="738"/>
                  <a:pt x="1766" y="738"/>
                  <a:pt x="1766" y="738"/>
                </a:cubicBezTo>
                <a:cubicBezTo>
                  <a:pt x="1760" y="734"/>
                  <a:pt x="1760" y="734"/>
                  <a:pt x="1760" y="734"/>
                </a:cubicBezTo>
                <a:lnTo>
                  <a:pt x="1763" y="730"/>
                </a:lnTo>
                <a:close/>
                <a:moveTo>
                  <a:pt x="1762" y="727"/>
                </a:moveTo>
                <a:cubicBezTo>
                  <a:pt x="1723" y="704"/>
                  <a:pt x="1723" y="704"/>
                  <a:pt x="1723" y="704"/>
                </a:cubicBezTo>
                <a:cubicBezTo>
                  <a:pt x="1786" y="698"/>
                  <a:pt x="1786" y="698"/>
                  <a:pt x="1786" y="698"/>
                </a:cubicBezTo>
                <a:lnTo>
                  <a:pt x="1762" y="727"/>
                </a:lnTo>
                <a:close/>
                <a:moveTo>
                  <a:pt x="1848" y="777"/>
                </a:moveTo>
                <a:cubicBezTo>
                  <a:pt x="1848" y="777"/>
                  <a:pt x="1848" y="777"/>
                  <a:pt x="1848" y="777"/>
                </a:cubicBezTo>
                <a:cubicBezTo>
                  <a:pt x="1848" y="777"/>
                  <a:pt x="1848" y="777"/>
                  <a:pt x="1848" y="777"/>
                </a:cubicBezTo>
                <a:cubicBezTo>
                  <a:pt x="1846" y="775"/>
                  <a:pt x="1846" y="775"/>
                  <a:pt x="1846" y="775"/>
                </a:cubicBezTo>
                <a:cubicBezTo>
                  <a:pt x="1851" y="775"/>
                  <a:pt x="1851" y="775"/>
                  <a:pt x="1851" y="775"/>
                </a:cubicBezTo>
                <a:cubicBezTo>
                  <a:pt x="1854" y="780"/>
                  <a:pt x="1854" y="780"/>
                  <a:pt x="1854" y="780"/>
                </a:cubicBezTo>
                <a:cubicBezTo>
                  <a:pt x="1836" y="778"/>
                  <a:pt x="1836" y="778"/>
                  <a:pt x="1836" y="778"/>
                </a:cubicBezTo>
                <a:cubicBezTo>
                  <a:pt x="1826" y="773"/>
                  <a:pt x="1826" y="773"/>
                  <a:pt x="1826" y="773"/>
                </a:cubicBezTo>
                <a:cubicBezTo>
                  <a:pt x="1837" y="774"/>
                  <a:pt x="1837" y="774"/>
                  <a:pt x="1837" y="774"/>
                </a:cubicBezTo>
                <a:cubicBezTo>
                  <a:pt x="1846" y="779"/>
                  <a:pt x="1846" y="779"/>
                  <a:pt x="1846" y="779"/>
                </a:cubicBezTo>
                <a:cubicBezTo>
                  <a:pt x="1846" y="779"/>
                  <a:pt x="1846" y="779"/>
                  <a:pt x="1846" y="779"/>
                </a:cubicBezTo>
                <a:cubicBezTo>
                  <a:pt x="1846" y="779"/>
                  <a:pt x="1846" y="779"/>
                  <a:pt x="1846" y="779"/>
                </a:cubicBezTo>
                <a:cubicBezTo>
                  <a:pt x="1846" y="779"/>
                  <a:pt x="1847" y="779"/>
                  <a:pt x="1847" y="779"/>
                </a:cubicBezTo>
                <a:cubicBezTo>
                  <a:pt x="1847" y="779"/>
                  <a:pt x="1847" y="779"/>
                  <a:pt x="1847" y="779"/>
                </a:cubicBezTo>
                <a:cubicBezTo>
                  <a:pt x="1847" y="779"/>
                  <a:pt x="1847" y="779"/>
                  <a:pt x="1847" y="779"/>
                </a:cubicBezTo>
                <a:cubicBezTo>
                  <a:pt x="1847" y="779"/>
                  <a:pt x="1847" y="779"/>
                  <a:pt x="1847" y="779"/>
                </a:cubicBezTo>
                <a:cubicBezTo>
                  <a:pt x="1847" y="779"/>
                  <a:pt x="1847" y="779"/>
                  <a:pt x="1847" y="779"/>
                </a:cubicBezTo>
                <a:cubicBezTo>
                  <a:pt x="1847" y="779"/>
                  <a:pt x="1848" y="779"/>
                  <a:pt x="1848" y="778"/>
                </a:cubicBezTo>
                <a:cubicBezTo>
                  <a:pt x="1848" y="778"/>
                  <a:pt x="1848" y="778"/>
                  <a:pt x="1848" y="778"/>
                </a:cubicBezTo>
                <a:cubicBezTo>
                  <a:pt x="1848" y="778"/>
                  <a:pt x="1848" y="778"/>
                  <a:pt x="1848" y="778"/>
                </a:cubicBezTo>
                <a:cubicBezTo>
                  <a:pt x="1848" y="778"/>
                  <a:pt x="1848" y="778"/>
                  <a:pt x="1848" y="778"/>
                </a:cubicBezTo>
                <a:cubicBezTo>
                  <a:pt x="1848" y="778"/>
                  <a:pt x="1848" y="778"/>
                  <a:pt x="1848" y="778"/>
                </a:cubicBezTo>
                <a:cubicBezTo>
                  <a:pt x="1848" y="778"/>
                  <a:pt x="1848" y="777"/>
                  <a:pt x="1848" y="777"/>
                </a:cubicBezTo>
                <a:close/>
                <a:moveTo>
                  <a:pt x="1848" y="795"/>
                </a:moveTo>
                <a:cubicBezTo>
                  <a:pt x="1848" y="795"/>
                  <a:pt x="1847" y="795"/>
                  <a:pt x="1847" y="795"/>
                </a:cubicBezTo>
                <a:cubicBezTo>
                  <a:pt x="1847" y="795"/>
                  <a:pt x="1847" y="795"/>
                  <a:pt x="1847" y="795"/>
                </a:cubicBezTo>
                <a:cubicBezTo>
                  <a:pt x="1847" y="795"/>
                  <a:pt x="1847" y="795"/>
                  <a:pt x="1846" y="795"/>
                </a:cubicBezTo>
                <a:cubicBezTo>
                  <a:pt x="1846" y="795"/>
                  <a:pt x="1846" y="795"/>
                  <a:pt x="1846" y="795"/>
                </a:cubicBezTo>
                <a:cubicBezTo>
                  <a:pt x="1840" y="802"/>
                  <a:pt x="1840" y="802"/>
                  <a:pt x="1840" y="802"/>
                </a:cubicBezTo>
                <a:cubicBezTo>
                  <a:pt x="1834" y="799"/>
                  <a:pt x="1834" y="799"/>
                  <a:pt x="1834" y="799"/>
                </a:cubicBezTo>
                <a:cubicBezTo>
                  <a:pt x="1841" y="792"/>
                  <a:pt x="1841" y="792"/>
                  <a:pt x="1841" y="792"/>
                </a:cubicBezTo>
                <a:cubicBezTo>
                  <a:pt x="1841" y="792"/>
                  <a:pt x="1841" y="792"/>
                  <a:pt x="1841" y="792"/>
                </a:cubicBezTo>
                <a:cubicBezTo>
                  <a:pt x="1841" y="792"/>
                  <a:pt x="1841" y="792"/>
                  <a:pt x="1841" y="792"/>
                </a:cubicBezTo>
                <a:cubicBezTo>
                  <a:pt x="1841" y="792"/>
                  <a:pt x="1841" y="792"/>
                  <a:pt x="1841" y="791"/>
                </a:cubicBezTo>
                <a:cubicBezTo>
                  <a:pt x="1841" y="791"/>
                  <a:pt x="1841" y="791"/>
                  <a:pt x="1841" y="791"/>
                </a:cubicBezTo>
                <a:cubicBezTo>
                  <a:pt x="1841" y="791"/>
                  <a:pt x="1841" y="791"/>
                  <a:pt x="1840" y="790"/>
                </a:cubicBezTo>
                <a:cubicBezTo>
                  <a:pt x="1840" y="790"/>
                  <a:pt x="1840" y="790"/>
                  <a:pt x="1840" y="790"/>
                </a:cubicBezTo>
                <a:cubicBezTo>
                  <a:pt x="1840" y="790"/>
                  <a:pt x="1840" y="790"/>
                  <a:pt x="1840" y="790"/>
                </a:cubicBezTo>
                <a:cubicBezTo>
                  <a:pt x="1840" y="790"/>
                  <a:pt x="1840" y="790"/>
                  <a:pt x="1840" y="790"/>
                </a:cubicBezTo>
                <a:cubicBezTo>
                  <a:pt x="1823" y="780"/>
                  <a:pt x="1823" y="780"/>
                  <a:pt x="1823" y="780"/>
                </a:cubicBezTo>
                <a:cubicBezTo>
                  <a:pt x="1835" y="781"/>
                  <a:pt x="1835" y="781"/>
                  <a:pt x="1835" y="781"/>
                </a:cubicBezTo>
                <a:cubicBezTo>
                  <a:pt x="1879" y="807"/>
                  <a:pt x="1879" y="807"/>
                  <a:pt x="1879" y="807"/>
                </a:cubicBezTo>
                <a:cubicBezTo>
                  <a:pt x="1875" y="811"/>
                  <a:pt x="1875" y="811"/>
                  <a:pt x="1875" y="811"/>
                </a:cubicBezTo>
                <a:lnTo>
                  <a:pt x="1848" y="795"/>
                </a:lnTo>
                <a:close/>
                <a:moveTo>
                  <a:pt x="1873" y="813"/>
                </a:moveTo>
                <a:cubicBezTo>
                  <a:pt x="1873" y="814"/>
                  <a:pt x="1873" y="814"/>
                  <a:pt x="1873" y="814"/>
                </a:cubicBezTo>
                <a:cubicBezTo>
                  <a:pt x="1843" y="803"/>
                  <a:pt x="1843" y="803"/>
                  <a:pt x="1843" y="803"/>
                </a:cubicBezTo>
                <a:cubicBezTo>
                  <a:pt x="1848" y="798"/>
                  <a:pt x="1848" y="798"/>
                  <a:pt x="1848" y="798"/>
                </a:cubicBezTo>
                <a:lnTo>
                  <a:pt x="1873" y="813"/>
                </a:lnTo>
                <a:close/>
                <a:moveTo>
                  <a:pt x="1763" y="745"/>
                </a:moveTo>
                <a:cubicBezTo>
                  <a:pt x="1767" y="741"/>
                  <a:pt x="1767" y="741"/>
                  <a:pt x="1767" y="741"/>
                </a:cubicBezTo>
                <a:cubicBezTo>
                  <a:pt x="1814" y="769"/>
                  <a:pt x="1814" y="769"/>
                  <a:pt x="1814" y="769"/>
                </a:cubicBezTo>
                <a:cubicBezTo>
                  <a:pt x="1803" y="768"/>
                  <a:pt x="1803" y="768"/>
                  <a:pt x="1803" y="768"/>
                </a:cubicBezTo>
                <a:lnTo>
                  <a:pt x="1763" y="745"/>
                </a:lnTo>
                <a:close/>
                <a:moveTo>
                  <a:pt x="1796" y="768"/>
                </a:moveTo>
                <a:cubicBezTo>
                  <a:pt x="1747" y="764"/>
                  <a:pt x="1747" y="764"/>
                  <a:pt x="1747" y="764"/>
                </a:cubicBezTo>
                <a:cubicBezTo>
                  <a:pt x="1761" y="748"/>
                  <a:pt x="1761" y="748"/>
                  <a:pt x="1761" y="748"/>
                </a:cubicBezTo>
                <a:lnTo>
                  <a:pt x="1796" y="768"/>
                </a:lnTo>
                <a:close/>
                <a:moveTo>
                  <a:pt x="1820" y="772"/>
                </a:moveTo>
                <a:cubicBezTo>
                  <a:pt x="1829" y="778"/>
                  <a:pt x="1829" y="778"/>
                  <a:pt x="1829" y="778"/>
                </a:cubicBezTo>
                <a:cubicBezTo>
                  <a:pt x="1818" y="777"/>
                  <a:pt x="1818" y="777"/>
                  <a:pt x="1818" y="777"/>
                </a:cubicBezTo>
                <a:cubicBezTo>
                  <a:pt x="1808" y="772"/>
                  <a:pt x="1808" y="772"/>
                  <a:pt x="1808" y="772"/>
                </a:cubicBezTo>
                <a:lnTo>
                  <a:pt x="1820" y="772"/>
                </a:lnTo>
                <a:close/>
                <a:moveTo>
                  <a:pt x="1837" y="792"/>
                </a:moveTo>
                <a:cubicBezTo>
                  <a:pt x="1832" y="798"/>
                  <a:pt x="1832" y="798"/>
                  <a:pt x="1832" y="798"/>
                </a:cubicBezTo>
                <a:cubicBezTo>
                  <a:pt x="1774" y="777"/>
                  <a:pt x="1774" y="777"/>
                  <a:pt x="1774" y="777"/>
                </a:cubicBezTo>
                <a:cubicBezTo>
                  <a:pt x="1817" y="780"/>
                  <a:pt x="1817" y="780"/>
                  <a:pt x="1817" y="780"/>
                </a:cubicBezTo>
                <a:lnTo>
                  <a:pt x="1837" y="792"/>
                </a:lnTo>
                <a:close/>
                <a:moveTo>
                  <a:pt x="1881" y="808"/>
                </a:moveTo>
                <a:cubicBezTo>
                  <a:pt x="1887" y="812"/>
                  <a:pt x="1887" y="812"/>
                  <a:pt x="1887" y="812"/>
                </a:cubicBezTo>
                <a:cubicBezTo>
                  <a:pt x="1884" y="816"/>
                  <a:pt x="1884" y="816"/>
                  <a:pt x="1884" y="816"/>
                </a:cubicBezTo>
                <a:cubicBezTo>
                  <a:pt x="1878" y="812"/>
                  <a:pt x="1878" y="812"/>
                  <a:pt x="1878" y="812"/>
                </a:cubicBezTo>
                <a:lnTo>
                  <a:pt x="1881" y="808"/>
                </a:lnTo>
                <a:close/>
                <a:moveTo>
                  <a:pt x="1883" y="806"/>
                </a:moveTo>
                <a:cubicBezTo>
                  <a:pt x="1886" y="802"/>
                  <a:pt x="1886" y="802"/>
                  <a:pt x="1886" y="802"/>
                </a:cubicBezTo>
                <a:cubicBezTo>
                  <a:pt x="1892" y="806"/>
                  <a:pt x="1892" y="806"/>
                  <a:pt x="1892" y="806"/>
                </a:cubicBezTo>
                <a:cubicBezTo>
                  <a:pt x="1889" y="810"/>
                  <a:pt x="1889" y="810"/>
                  <a:pt x="1889" y="810"/>
                </a:cubicBezTo>
                <a:lnTo>
                  <a:pt x="1883" y="806"/>
                </a:lnTo>
                <a:close/>
                <a:moveTo>
                  <a:pt x="1880" y="805"/>
                </a:moveTo>
                <a:cubicBezTo>
                  <a:pt x="1841" y="782"/>
                  <a:pt x="1841" y="782"/>
                  <a:pt x="1841" y="782"/>
                </a:cubicBezTo>
                <a:cubicBezTo>
                  <a:pt x="1856" y="783"/>
                  <a:pt x="1856" y="783"/>
                  <a:pt x="1856" y="783"/>
                </a:cubicBezTo>
                <a:cubicBezTo>
                  <a:pt x="1857" y="785"/>
                  <a:pt x="1857" y="785"/>
                  <a:pt x="1857" y="785"/>
                </a:cubicBezTo>
                <a:cubicBezTo>
                  <a:pt x="1857" y="785"/>
                  <a:pt x="1857" y="785"/>
                  <a:pt x="1857" y="785"/>
                </a:cubicBezTo>
                <a:cubicBezTo>
                  <a:pt x="1857" y="785"/>
                  <a:pt x="1857" y="786"/>
                  <a:pt x="1858" y="786"/>
                </a:cubicBezTo>
                <a:cubicBezTo>
                  <a:pt x="1858" y="786"/>
                  <a:pt x="1858" y="786"/>
                  <a:pt x="1858" y="786"/>
                </a:cubicBezTo>
                <a:cubicBezTo>
                  <a:pt x="1884" y="801"/>
                  <a:pt x="1884" y="801"/>
                  <a:pt x="1884" y="801"/>
                </a:cubicBezTo>
                <a:lnTo>
                  <a:pt x="1880" y="805"/>
                </a:lnTo>
                <a:close/>
                <a:moveTo>
                  <a:pt x="1821" y="770"/>
                </a:moveTo>
                <a:cubicBezTo>
                  <a:pt x="1768" y="739"/>
                  <a:pt x="1768" y="739"/>
                  <a:pt x="1768" y="739"/>
                </a:cubicBezTo>
                <a:cubicBezTo>
                  <a:pt x="1772" y="736"/>
                  <a:pt x="1772" y="736"/>
                  <a:pt x="1772" y="736"/>
                </a:cubicBezTo>
                <a:cubicBezTo>
                  <a:pt x="1832" y="771"/>
                  <a:pt x="1832" y="771"/>
                  <a:pt x="1832" y="771"/>
                </a:cubicBezTo>
                <a:lnTo>
                  <a:pt x="1821" y="770"/>
                </a:lnTo>
                <a:close/>
                <a:moveTo>
                  <a:pt x="1764" y="740"/>
                </a:moveTo>
                <a:cubicBezTo>
                  <a:pt x="1761" y="744"/>
                  <a:pt x="1761" y="744"/>
                  <a:pt x="1761" y="744"/>
                </a:cubicBezTo>
                <a:cubicBezTo>
                  <a:pt x="1754" y="740"/>
                  <a:pt x="1754" y="740"/>
                  <a:pt x="1754" y="740"/>
                </a:cubicBezTo>
                <a:cubicBezTo>
                  <a:pt x="1758" y="736"/>
                  <a:pt x="1758" y="736"/>
                  <a:pt x="1758" y="736"/>
                </a:cubicBezTo>
                <a:lnTo>
                  <a:pt x="1764" y="740"/>
                </a:lnTo>
                <a:close/>
                <a:moveTo>
                  <a:pt x="1752" y="739"/>
                </a:moveTo>
                <a:cubicBezTo>
                  <a:pt x="1721" y="721"/>
                  <a:pt x="1721" y="721"/>
                  <a:pt x="1721" y="721"/>
                </a:cubicBezTo>
                <a:cubicBezTo>
                  <a:pt x="1717" y="712"/>
                  <a:pt x="1717" y="712"/>
                  <a:pt x="1717" y="712"/>
                </a:cubicBezTo>
                <a:cubicBezTo>
                  <a:pt x="1755" y="735"/>
                  <a:pt x="1755" y="735"/>
                  <a:pt x="1755" y="735"/>
                </a:cubicBezTo>
                <a:lnTo>
                  <a:pt x="1752" y="739"/>
                </a:lnTo>
                <a:close/>
                <a:moveTo>
                  <a:pt x="1750" y="741"/>
                </a:moveTo>
                <a:cubicBezTo>
                  <a:pt x="1739" y="754"/>
                  <a:pt x="1739" y="754"/>
                  <a:pt x="1739" y="754"/>
                </a:cubicBezTo>
                <a:cubicBezTo>
                  <a:pt x="1724" y="726"/>
                  <a:pt x="1724" y="726"/>
                  <a:pt x="1724" y="726"/>
                </a:cubicBezTo>
                <a:lnTo>
                  <a:pt x="1750" y="741"/>
                </a:lnTo>
                <a:close/>
                <a:moveTo>
                  <a:pt x="1717" y="718"/>
                </a:moveTo>
                <a:cubicBezTo>
                  <a:pt x="1707" y="712"/>
                  <a:pt x="1707" y="712"/>
                  <a:pt x="1707" y="712"/>
                </a:cubicBezTo>
                <a:cubicBezTo>
                  <a:pt x="1702" y="704"/>
                  <a:pt x="1702" y="704"/>
                  <a:pt x="1702" y="704"/>
                </a:cubicBezTo>
                <a:cubicBezTo>
                  <a:pt x="1712" y="710"/>
                  <a:pt x="1712" y="710"/>
                  <a:pt x="1712" y="710"/>
                </a:cubicBezTo>
                <a:lnTo>
                  <a:pt x="1717" y="718"/>
                </a:lnTo>
                <a:close/>
                <a:moveTo>
                  <a:pt x="1540" y="688"/>
                </a:moveTo>
                <a:cubicBezTo>
                  <a:pt x="1551" y="637"/>
                  <a:pt x="1551" y="637"/>
                  <a:pt x="1551" y="637"/>
                </a:cubicBezTo>
                <a:cubicBezTo>
                  <a:pt x="1557" y="629"/>
                  <a:pt x="1557" y="629"/>
                  <a:pt x="1557" y="629"/>
                </a:cubicBezTo>
                <a:cubicBezTo>
                  <a:pt x="1688" y="705"/>
                  <a:pt x="1688" y="705"/>
                  <a:pt x="1688" y="705"/>
                </a:cubicBezTo>
                <a:cubicBezTo>
                  <a:pt x="1664" y="735"/>
                  <a:pt x="1664" y="735"/>
                  <a:pt x="1664" y="735"/>
                </a:cubicBezTo>
                <a:lnTo>
                  <a:pt x="1540" y="688"/>
                </a:lnTo>
                <a:close/>
                <a:moveTo>
                  <a:pt x="1662" y="737"/>
                </a:moveTo>
                <a:cubicBezTo>
                  <a:pt x="1659" y="741"/>
                  <a:pt x="1659" y="741"/>
                  <a:pt x="1659" y="741"/>
                </a:cubicBezTo>
                <a:cubicBezTo>
                  <a:pt x="1538" y="696"/>
                  <a:pt x="1538" y="696"/>
                  <a:pt x="1538" y="696"/>
                </a:cubicBezTo>
                <a:cubicBezTo>
                  <a:pt x="1539" y="691"/>
                  <a:pt x="1539" y="691"/>
                  <a:pt x="1539" y="691"/>
                </a:cubicBezTo>
                <a:lnTo>
                  <a:pt x="1662" y="737"/>
                </a:lnTo>
                <a:close/>
                <a:moveTo>
                  <a:pt x="1487" y="782"/>
                </a:moveTo>
                <a:cubicBezTo>
                  <a:pt x="1493" y="774"/>
                  <a:pt x="1493" y="774"/>
                  <a:pt x="1493" y="774"/>
                </a:cubicBezTo>
                <a:cubicBezTo>
                  <a:pt x="1504" y="766"/>
                  <a:pt x="1504" y="766"/>
                  <a:pt x="1504" y="766"/>
                </a:cubicBezTo>
                <a:cubicBezTo>
                  <a:pt x="1494" y="783"/>
                  <a:pt x="1494" y="783"/>
                  <a:pt x="1494" y="783"/>
                </a:cubicBezTo>
                <a:lnTo>
                  <a:pt x="1487" y="782"/>
                </a:lnTo>
                <a:close/>
                <a:moveTo>
                  <a:pt x="1492" y="787"/>
                </a:moveTo>
                <a:cubicBezTo>
                  <a:pt x="1490" y="790"/>
                  <a:pt x="1490" y="790"/>
                  <a:pt x="1490" y="790"/>
                </a:cubicBezTo>
                <a:cubicBezTo>
                  <a:pt x="1482" y="789"/>
                  <a:pt x="1482" y="789"/>
                  <a:pt x="1482" y="789"/>
                </a:cubicBezTo>
                <a:cubicBezTo>
                  <a:pt x="1484" y="785"/>
                  <a:pt x="1484" y="785"/>
                  <a:pt x="1484" y="785"/>
                </a:cubicBezTo>
                <a:lnTo>
                  <a:pt x="1492" y="787"/>
                </a:lnTo>
                <a:close/>
                <a:moveTo>
                  <a:pt x="1480" y="781"/>
                </a:moveTo>
                <a:cubicBezTo>
                  <a:pt x="1471" y="779"/>
                  <a:pt x="1471" y="779"/>
                  <a:pt x="1471" y="779"/>
                </a:cubicBezTo>
                <a:cubicBezTo>
                  <a:pt x="1504" y="750"/>
                  <a:pt x="1504" y="750"/>
                  <a:pt x="1504" y="750"/>
                </a:cubicBezTo>
                <a:lnTo>
                  <a:pt x="1480" y="781"/>
                </a:lnTo>
                <a:close/>
                <a:moveTo>
                  <a:pt x="1481" y="785"/>
                </a:moveTo>
                <a:cubicBezTo>
                  <a:pt x="1478" y="788"/>
                  <a:pt x="1478" y="788"/>
                  <a:pt x="1478" y="788"/>
                </a:cubicBezTo>
                <a:cubicBezTo>
                  <a:pt x="1477" y="788"/>
                  <a:pt x="1477" y="788"/>
                  <a:pt x="1477" y="788"/>
                </a:cubicBezTo>
                <a:cubicBezTo>
                  <a:pt x="1478" y="787"/>
                  <a:pt x="1478" y="787"/>
                  <a:pt x="1478" y="787"/>
                </a:cubicBezTo>
                <a:cubicBezTo>
                  <a:pt x="1481" y="785"/>
                  <a:pt x="1481" y="785"/>
                  <a:pt x="1481" y="785"/>
                </a:cubicBezTo>
                <a:close/>
                <a:moveTo>
                  <a:pt x="1467" y="778"/>
                </a:moveTo>
                <a:cubicBezTo>
                  <a:pt x="1448" y="775"/>
                  <a:pt x="1448" y="775"/>
                  <a:pt x="1448" y="775"/>
                </a:cubicBezTo>
                <a:cubicBezTo>
                  <a:pt x="1515" y="737"/>
                  <a:pt x="1515" y="737"/>
                  <a:pt x="1515" y="737"/>
                </a:cubicBezTo>
                <a:cubicBezTo>
                  <a:pt x="1514" y="739"/>
                  <a:pt x="1514" y="739"/>
                  <a:pt x="1514" y="739"/>
                </a:cubicBezTo>
                <a:lnTo>
                  <a:pt x="1467" y="778"/>
                </a:lnTo>
                <a:close/>
                <a:moveTo>
                  <a:pt x="1444" y="774"/>
                </a:moveTo>
                <a:cubicBezTo>
                  <a:pt x="1441" y="774"/>
                  <a:pt x="1441" y="774"/>
                  <a:pt x="1441" y="774"/>
                </a:cubicBezTo>
                <a:cubicBezTo>
                  <a:pt x="1445" y="769"/>
                  <a:pt x="1445" y="769"/>
                  <a:pt x="1445" y="769"/>
                </a:cubicBezTo>
                <a:cubicBezTo>
                  <a:pt x="1510" y="732"/>
                  <a:pt x="1510" y="732"/>
                  <a:pt x="1510" y="732"/>
                </a:cubicBezTo>
                <a:cubicBezTo>
                  <a:pt x="1513" y="735"/>
                  <a:pt x="1513" y="735"/>
                  <a:pt x="1513" y="735"/>
                </a:cubicBezTo>
                <a:lnTo>
                  <a:pt x="1444" y="774"/>
                </a:lnTo>
                <a:close/>
                <a:moveTo>
                  <a:pt x="1437" y="771"/>
                </a:moveTo>
                <a:cubicBezTo>
                  <a:pt x="1484" y="712"/>
                  <a:pt x="1484" y="712"/>
                  <a:pt x="1484" y="712"/>
                </a:cubicBezTo>
                <a:cubicBezTo>
                  <a:pt x="1487" y="713"/>
                  <a:pt x="1487" y="713"/>
                  <a:pt x="1487" y="713"/>
                </a:cubicBezTo>
                <a:cubicBezTo>
                  <a:pt x="1443" y="767"/>
                  <a:pt x="1443" y="767"/>
                  <a:pt x="1443" y="767"/>
                </a:cubicBezTo>
                <a:lnTo>
                  <a:pt x="1437" y="771"/>
                </a:lnTo>
                <a:close/>
                <a:moveTo>
                  <a:pt x="1438" y="773"/>
                </a:moveTo>
                <a:cubicBezTo>
                  <a:pt x="1438" y="773"/>
                  <a:pt x="1438" y="773"/>
                  <a:pt x="1438" y="773"/>
                </a:cubicBezTo>
                <a:cubicBezTo>
                  <a:pt x="1438" y="773"/>
                  <a:pt x="1438" y="773"/>
                  <a:pt x="1438" y="773"/>
                </a:cubicBezTo>
                <a:close/>
                <a:moveTo>
                  <a:pt x="1427" y="763"/>
                </a:moveTo>
                <a:cubicBezTo>
                  <a:pt x="1426" y="741"/>
                  <a:pt x="1426" y="741"/>
                  <a:pt x="1426" y="741"/>
                </a:cubicBezTo>
                <a:cubicBezTo>
                  <a:pt x="1440" y="696"/>
                  <a:pt x="1440" y="696"/>
                  <a:pt x="1440" y="696"/>
                </a:cubicBezTo>
                <a:cubicBezTo>
                  <a:pt x="1447" y="699"/>
                  <a:pt x="1447" y="699"/>
                  <a:pt x="1447" y="699"/>
                </a:cubicBezTo>
                <a:lnTo>
                  <a:pt x="1427" y="763"/>
                </a:lnTo>
                <a:close/>
                <a:moveTo>
                  <a:pt x="1429" y="769"/>
                </a:moveTo>
                <a:cubicBezTo>
                  <a:pt x="1428" y="771"/>
                  <a:pt x="1428" y="771"/>
                  <a:pt x="1428" y="771"/>
                </a:cubicBezTo>
                <a:cubicBezTo>
                  <a:pt x="1427" y="771"/>
                  <a:pt x="1427" y="771"/>
                  <a:pt x="1427" y="771"/>
                </a:cubicBezTo>
                <a:cubicBezTo>
                  <a:pt x="1428" y="769"/>
                  <a:pt x="1428" y="769"/>
                  <a:pt x="1428" y="769"/>
                </a:cubicBezTo>
                <a:cubicBezTo>
                  <a:pt x="1428" y="769"/>
                  <a:pt x="1428" y="769"/>
                  <a:pt x="1428" y="769"/>
                </a:cubicBezTo>
                <a:cubicBezTo>
                  <a:pt x="1428" y="769"/>
                  <a:pt x="1428" y="769"/>
                  <a:pt x="1428" y="769"/>
                </a:cubicBezTo>
                <a:cubicBezTo>
                  <a:pt x="1428" y="769"/>
                  <a:pt x="1428" y="769"/>
                  <a:pt x="1428" y="769"/>
                </a:cubicBezTo>
                <a:cubicBezTo>
                  <a:pt x="1428" y="769"/>
                  <a:pt x="1428" y="769"/>
                  <a:pt x="1429" y="769"/>
                </a:cubicBezTo>
                <a:cubicBezTo>
                  <a:pt x="1429" y="769"/>
                  <a:pt x="1429" y="769"/>
                  <a:pt x="1429" y="769"/>
                </a:cubicBezTo>
                <a:cubicBezTo>
                  <a:pt x="1429" y="769"/>
                  <a:pt x="1429" y="769"/>
                  <a:pt x="1429" y="769"/>
                </a:cubicBezTo>
                <a:cubicBezTo>
                  <a:pt x="1429" y="769"/>
                  <a:pt x="1429" y="769"/>
                  <a:pt x="1429" y="769"/>
                </a:cubicBezTo>
                <a:cubicBezTo>
                  <a:pt x="1429" y="769"/>
                  <a:pt x="1429" y="769"/>
                  <a:pt x="1429" y="769"/>
                </a:cubicBezTo>
                <a:cubicBezTo>
                  <a:pt x="1429" y="769"/>
                  <a:pt x="1429" y="769"/>
                  <a:pt x="1429" y="769"/>
                </a:cubicBezTo>
                <a:close/>
                <a:moveTo>
                  <a:pt x="1221" y="701"/>
                </a:moveTo>
                <a:cubicBezTo>
                  <a:pt x="1221" y="701"/>
                  <a:pt x="1221" y="701"/>
                  <a:pt x="1220" y="701"/>
                </a:cubicBezTo>
                <a:cubicBezTo>
                  <a:pt x="1220" y="701"/>
                  <a:pt x="1220" y="701"/>
                  <a:pt x="1220" y="701"/>
                </a:cubicBezTo>
                <a:cubicBezTo>
                  <a:pt x="1210" y="698"/>
                  <a:pt x="1210" y="698"/>
                  <a:pt x="1210" y="698"/>
                </a:cubicBezTo>
                <a:cubicBezTo>
                  <a:pt x="1236" y="685"/>
                  <a:pt x="1236" y="685"/>
                  <a:pt x="1236" y="685"/>
                </a:cubicBezTo>
                <a:cubicBezTo>
                  <a:pt x="1233" y="695"/>
                  <a:pt x="1233" y="695"/>
                  <a:pt x="1233" y="695"/>
                </a:cubicBezTo>
                <a:lnTo>
                  <a:pt x="1221" y="701"/>
                </a:lnTo>
                <a:close/>
                <a:moveTo>
                  <a:pt x="1232" y="698"/>
                </a:moveTo>
                <a:cubicBezTo>
                  <a:pt x="1230" y="704"/>
                  <a:pt x="1230" y="704"/>
                  <a:pt x="1230" y="704"/>
                </a:cubicBezTo>
                <a:cubicBezTo>
                  <a:pt x="1225" y="702"/>
                  <a:pt x="1225" y="702"/>
                  <a:pt x="1225" y="702"/>
                </a:cubicBezTo>
                <a:lnTo>
                  <a:pt x="1232" y="698"/>
                </a:lnTo>
                <a:close/>
                <a:moveTo>
                  <a:pt x="1079" y="649"/>
                </a:moveTo>
                <a:cubicBezTo>
                  <a:pt x="1079" y="649"/>
                  <a:pt x="1079" y="649"/>
                  <a:pt x="1079" y="649"/>
                </a:cubicBezTo>
                <a:cubicBezTo>
                  <a:pt x="1079" y="649"/>
                  <a:pt x="1079" y="649"/>
                  <a:pt x="1079" y="649"/>
                </a:cubicBezTo>
                <a:cubicBezTo>
                  <a:pt x="1079" y="649"/>
                  <a:pt x="1079" y="649"/>
                  <a:pt x="1079" y="649"/>
                </a:cubicBezTo>
                <a:cubicBezTo>
                  <a:pt x="1079" y="649"/>
                  <a:pt x="1079" y="649"/>
                  <a:pt x="1079" y="649"/>
                </a:cubicBezTo>
                <a:cubicBezTo>
                  <a:pt x="1080" y="652"/>
                  <a:pt x="1080" y="652"/>
                  <a:pt x="1080" y="652"/>
                </a:cubicBezTo>
                <a:cubicBezTo>
                  <a:pt x="1054" y="642"/>
                  <a:pt x="1054" y="642"/>
                  <a:pt x="1054" y="642"/>
                </a:cubicBezTo>
                <a:cubicBezTo>
                  <a:pt x="1058" y="639"/>
                  <a:pt x="1058" y="639"/>
                  <a:pt x="1058" y="639"/>
                </a:cubicBezTo>
                <a:cubicBezTo>
                  <a:pt x="1081" y="629"/>
                  <a:pt x="1081" y="629"/>
                  <a:pt x="1081" y="629"/>
                </a:cubicBezTo>
                <a:cubicBezTo>
                  <a:pt x="1082" y="633"/>
                  <a:pt x="1082" y="633"/>
                  <a:pt x="1082" y="633"/>
                </a:cubicBezTo>
                <a:cubicBezTo>
                  <a:pt x="1081" y="633"/>
                  <a:pt x="1081" y="633"/>
                  <a:pt x="1081" y="633"/>
                </a:cubicBezTo>
                <a:cubicBezTo>
                  <a:pt x="1081" y="633"/>
                  <a:pt x="1081" y="633"/>
                  <a:pt x="1081" y="633"/>
                </a:cubicBezTo>
                <a:cubicBezTo>
                  <a:pt x="1081" y="633"/>
                  <a:pt x="1081" y="633"/>
                  <a:pt x="1081" y="633"/>
                </a:cubicBezTo>
                <a:cubicBezTo>
                  <a:pt x="1081" y="633"/>
                  <a:pt x="1081" y="633"/>
                  <a:pt x="1081" y="633"/>
                </a:cubicBezTo>
                <a:cubicBezTo>
                  <a:pt x="1081" y="633"/>
                  <a:pt x="1081" y="633"/>
                  <a:pt x="1081" y="633"/>
                </a:cubicBezTo>
                <a:cubicBezTo>
                  <a:pt x="1081" y="633"/>
                  <a:pt x="1081" y="634"/>
                  <a:pt x="1081" y="634"/>
                </a:cubicBezTo>
                <a:cubicBezTo>
                  <a:pt x="1080" y="634"/>
                  <a:pt x="1080" y="634"/>
                  <a:pt x="1080" y="634"/>
                </a:cubicBezTo>
                <a:cubicBezTo>
                  <a:pt x="1080" y="634"/>
                  <a:pt x="1080" y="634"/>
                  <a:pt x="1080" y="634"/>
                </a:cubicBezTo>
                <a:cubicBezTo>
                  <a:pt x="1080" y="634"/>
                  <a:pt x="1080" y="634"/>
                  <a:pt x="1080" y="634"/>
                </a:cubicBezTo>
                <a:cubicBezTo>
                  <a:pt x="1080" y="634"/>
                  <a:pt x="1080" y="635"/>
                  <a:pt x="1080" y="635"/>
                </a:cubicBezTo>
                <a:cubicBezTo>
                  <a:pt x="1080" y="635"/>
                  <a:pt x="1080" y="635"/>
                  <a:pt x="1080" y="635"/>
                </a:cubicBezTo>
                <a:cubicBezTo>
                  <a:pt x="1080" y="635"/>
                  <a:pt x="1080" y="635"/>
                  <a:pt x="1080" y="635"/>
                </a:cubicBezTo>
                <a:cubicBezTo>
                  <a:pt x="1082" y="640"/>
                  <a:pt x="1082" y="640"/>
                  <a:pt x="1082" y="640"/>
                </a:cubicBezTo>
                <a:cubicBezTo>
                  <a:pt x="1081" y="640"/>
                  <a:pt x="1081" y="640"/>
                  <a:pt x="1081" y="640"/>
                </a:cubicBezTo>
                <a:cubicBezTo>
                  <a:pt x="1081" y="640"/>
                  <a:pt x="1081" y="640"/>
                  <a:pt x="1081" y="640"/>
                </a:cubicBezTo>
                <a:cubicBezTo>
                  <a:pt x="1081" y="640"/>
                  <a:pt x="1081" y="640"/>
                  <a:pt x="1081" y="640"/>
                </a:cubicBezTo>
                <a:cubicBezTo>
                  <a:pt x="1081" y="640"/>
                  <a:pt x="1081" y="640"/>
                  <a:pt x="1081" y="640"/>
                </a:cubicBezTo>
                <a:cubicBezTo>
                  <a:pt x="1080" y="640"/>
                  <a:pt x="1080" y="640"/>
                  <a:pt x="1080" y="640"/>
                </a:cubicBezTo>
                <a:cubicBezTo>
                  <a:pt x="1080" y="640"/>
                  <a:pt x="1080" y="641"/>
                  <a:pt x="1080" y="641"/>
                </a:cubicBezTo>
                <a:cubicBezTo>
                  <a:pt x="1080" y="641"/>
                  <a:pt x="1080" y="641"/>
                  <a:pt x="1080" y="641"/>
                </a:cubicBezTo>
                <a:cubicBezTo>
                  <a:pt x="1080" y="641"/>
                  <a:pt x="1080" y="641"/>
                  <a:pt x="1080" y="641"/>
                </a:cubicBezTo>
                <a:cubicBezTo>
                  <a:pt x="1080" y="641"/>
                  <a:pt x="1080" y="641"/>
                  <a:pt x="1080" y="641"/>
                </a:cubicBezTo>
                <a:cubicBezTo>
                  <a:pt x="1080" y="641"/>
                  <a:pt x="1080" y="641"/>
                  <a:pt x="1080" y="642"/>
                </a:cubicBezTo>
                <a:cubicBezTo>
                  <a:pt x="1080" y="642"/>
                  <a:pt x="1080" y="642"/>
                  <a:pt x="1080" y="642"/>
                </a:cubicBezTo>
                <a:cubicBezTo>
                  <a:pt x="1080" y="642"/>
                  <a:pt x="1080" y="642"/>
                  <a:pt x="1080" y="642"/>
                </a:cubicBezTo>
                <a:cubicBezTo>
                  <a:pt x="1080" y="642"/>
                  <a:pt x="1080" y="642"/>
                  <a:pt x="1080" y="642"/>
                </a:cubicBezTo>
                <a:cubicBezTo>
                  <a:pt x="1080" y="642"/>
                  <a:pt x="1080" y="642"/>
                  <a:pt x="1080" y="642"/>
                </a:cubicBezTo>
                <a:cubicBezTo>
                  <a:pt x="1080" y="642"/>
                  <a:pt x="1080" y="642"/>
                  <a:pt x="1080" y="642"/>
                </a:cubicBezTo>
                <a:cubicBezTo>
                  <a:pt x="1081" y="647"/>
                  <a:pt x="1081" y="647"/>
                  <a:pt x="1081" y="647"/>
                </a:cubicBezTo>
                <a:cubicBezTo>
                  <a:pt x="1080" y="647"/>
                  <a:pt x="1080" y="647"/>
                  <a:pt x="1080" y="647"/>
                </a:cubicBezTo>
                <a:cubicBezTo>
                  <a:pt x="1080" y="647"/>
                  <a:pt x="1080" y="647"/>
                  <a:pt x="1080" y="647"/>
                </a:cubicBezTo>
                <a:cubicBezTo>
                  <a:pt x="1080" y="647"/>
                  <a:pt x="1080" y="647"/>
                  <a:pt x="1080" y="648"/>
                </a:cubicBezTo>
                <a:cubicBezTo>
                  <a:pt x="1080" y="648"/>
                  <a:pt x="1080" y="648"/>
                  <a:pt x="1079" y="648"/>
                </a:cubicBezTo>
                <a:cubicBezTo>
                  <a:pt x="1079" y="648"/>
                  <a:pt x="1079" y="648"/>
                  <a:pt x="1079" y="648"/>
                </a:cubicBezTo>
                <a:cubicBezTo>
                  <a:pt x="1079" y="648"/>
                  <a:pt x="1079" y="648"/>
                  <a:pt x="1079" y="648"/>
                </a:cubicBezTo>
                <a:cubicBezTo>
                  <a:pt x="1079" y="648"/>
                  <a:pt x="1079" y="648"/>
                  <a:pt x="1079" y="649"/>
                </a:cubicBezTo>
                <a:cubicBezTo>
                  <a:pt x="1079" y="649"/>
                  <a:pt x="1079" y="649"/>
                  <a:pt x="1079" y="649"/>
                </a:cubicBezTo>
                <a:close/>
                <a:moveTo>
                  <a:pt x="1013" y="629"/>
                </a:moveTo>
                <a:cubicBezTo>
                  <a:pt x="1013" y="629"/>
                  <a:pt x="1013" y="629"/>
                  <a:pt x="1013" y="629"/>
                </a:cubicBezTo>
                <a:cubicBezTo>
                  <a:pt x="1013" y="629"/>
                  <a:pt x="1013" y="629"/>
                  <a:pt x="1013" y="629"/>
                </a:cubicBezTo>
                <a:cubicBezTo>
                  <a:pt x="935" y="498"/>
                  <a:pt x="935" y="498"/>
                  <a:pt x="935" y="498"/>
                </a:cubicBezTo>
                <a:cubicBezTo>
                  <a:pt x="935" y="498"/>
                  <a:pt x="935" y="498"/>
                  <a:pt x="935" y="498"/>
                </a:cubicBezTo>
                <a:cubicBezTo>
                  <a:pt x="935" y="498"/>
                  <a:pt x="935" y="498"/>
                  <a:pt x="935" y="498"/>
                </a:cubicBezTo>
                <a:cubicBezTo>
                  <a:pt x="934" y="498"/>
                  <a:pt x="934" y="498"/>
                  <a:pt x="934" y="498"/>
                </a:cubicBezTo>
                <a:cubicBezTo>
                  <a:pt x="934" y="498"/>
                  <a:pt x="934" y="498"/>
                  <a:pt x="934" y="498"/>
                </a:cubicBezTo>
                <a:cubicBezTo>
                  <a:pt x="934" y="497"/>
                  <a:pt x="934" y="497"/>
                  <a:pt x="934" y="497"/>
                </a:cubicBezTo>
                <a:cubicBezTo>
                  <a:pt x="934" y="497"/>
                  <a:pt x="934" y="497"/>
                  <a:pt x="934" y="497"/>
                </a:cubicBezTo>
                <a:cubicBezTo>
                  <a:pt x="934" y="497"/>
                  <a:pt x="934" y="497"/>
                  <a:pt x="934" y="497"/>
                </a:cubicBezTo>
                <a:cubicBezTo>
                  <a:pt x="933" y="497"/>
                  <a:pt x="933" y="497"/>
                  <a:pt x="933" y="497"/>
                </a:cubicBezTo>
                <a:cubicBezTo>
                  <a:pt x="933" y="497"/>
                  <a:pt x="933" y="497"/>
                  <a:pt x="933" y="497"/>
                </a:cubicBezTo>
                <a:cubicBezTo>
                  <a:pt x="933" y="497"/>
                  <a:pt x="933" y="497"/>
                  <a:pt x="933" y="497"/>
                </a:cubicBezTo>
                <a:cubicBezTo>
                  <a:pt x="933" y="497"/>
                  <a:pt x="933" y="497"/>
                  <a:pt x="933" y="497"/>
                </a:cubicBezTo>
                <a:cubicBezTo>
                  <a:pt x="933" y="498"/>
                  <a:pt x="933" y="498"/>
                  <a:pt x="933" y="498"/>
                </a:cubicBezTo>
                <a:cubicBezTo>
                  <a:pt x="932" y="498"/>
                  <a:pt x="932" y="498"/>
                  <a:pt x="932" y="498"/>
                </a:cubicBezTo>
                <a:cubicBezTo>
                  <a:pt x="932" y="498"/>
                  <a:pt x="932" y="498"/>
                  <a:pt x="932" y="498"/>
                </a:cubicBezTo>
                <a:cubicBezTo>
                  <a:pt x="875" y="582"/>
                  <a:pt x="875" y="582"/>
                  <a:pt x="875" y="582"/>
                </a:cubicBezTo>
                <a:cubicBezTo>
                  <a:pt x="867" y="579"/>
                  <a:pt x="867" y="579"/>
                  <a:pt x="867" y="579"/>
                </a:cubicBezTo>
                <a:cubicBezTo>
                  <a:pt x="918" y="505"/>
                  <a:pt x="918" y="505"/>
                  <a:pt x="918" y="505"/>
                </a:cubicBezTo>
                <a:cubicBezTo>
                  <a:pt x="934" y="492"/>
                  <a:pt x="934" y="492"/>
                  <a:pt x="934" y="492"/>
                </a:cubicBezTo>
                <a:cubicBezTo>
                  <a:pt x="938" y="493"/>
                  <a:pt x="938" y="493"/>
                  <a:pt x="938" y="493"/>
                </a:cubicBezTo>
                <a:cubicBezTo>
                  <a:pt x="1022" y="632"/>
                  <a:pt x="1022" y="632"/>
                  <a:pt x="1022" y="632"/>
                </a:cubicBezTo>
                <a:cubicBezTo>
                  <a:pt x="1013" y="630"/>
                  <a:pt x="1013" y="630"/>
                  <a:pt x="1013" y="630"/>
                </a:cubicBezTo>
                <a:cubicBezTo>
                  <a:pt x="1013" y="630"/>
                  <a:pt x="1013" y="629"/>
                  <a:pt x="1013" y="629"/>
                </a:cubicBezTo>
                <a:cubicBezTo>
                  <a:pt x="1013" y="629"/>
                  <a:pt x="1013" y="629"/>
                  <a:pt x="1013" y="629"/>
                </a:cubicBezTo>
                <a:close/>
                <a:moveTo>
                  <a:pt x="1009" y="627"/>
                </a:moveTo>
                <a:cubicBezTo>
                  <a:pt x="878" y="582"/>
                  <a:pt x="878" y="582"/>
                  <a:pt x="878" y="582"/>
                </a:cubicBezTo>
                <a:cubicBezTo>
                  <a:pt x="933" y="501"/>
                  <a:pt x="933" y="501"/>
                  <a:pt x="933" y="501"/>
                </a:cubicBezTo>
                <a:lnTo>
                  <a:pt x="1009" y="627"/>
                </a:lnTo>
                <a:close/>
                <a:moveTo>
                  <a:pt x="752" y="646"/>
                </a:moveTo>
                <a:cubicBezTo>
                  <a:pt x="753" y="655"/>
                  <a:pt x="753" y="655"/>
                  <a:pt x="753" y="655"/>
                </a:cubicBezTo>
                <a:cubicBezTo>
                  <a:pt x="739" y="640"/>
                  <a:pt x="739" y="640"/>
                  <a:pt x="739" y="640"/>
                </a:cubicBezTo>
                <a:cubicBezTo>
                  <a:pt x="741" y="634"/>
                  <a:pt x="741" y="634"/>
                  <a:pt x="741" y="634"/>
                </a:cubicBezTo>
                <a:lnTo>
                  <a:pt x="752" y="646"/>
                </a:lnTo>
                <a:close/>
                <a:moveTo>
                  <a:pt x="742" y="631"/>
                </a:moveTo>
                <a:cubicBezTo>
                  <a:pt x="749" y="610"/>
                  <a:pt x="749" y="610"/>
                  <a:pt x="749" y="610"/>
                </a:cubicBezTo>
                <a:cubicBezTo>
                  <a:pt x="752" y="641"/>
                  <a:pt x="752" y="641"/>
                  <a:pt x="752" y="641"/>
                </a:cubicBezTo>
                <a:lnTo>
                  <a:pt x="742" y="631"/>
                </a:lnTo>
                <a:close/>
                <a:moveTo>
                  <a:pt x="738" y="643"/>
                </a:moveTo>
                <a:cubicBezTo>
                  <a:pt x="753" y="659"/>
                  <a:pt x="753" y="659"/>
                  <a:pt x="753" y="659"/>
                </a:cubicBezTo>
                <a:cubicBezTo>
                  <a:pt x="754" y="662"/>
                  <a:pt x="754" y="662"/>
                  <a:pt x="754" y="662"/>
                </a:cubicBezTo>
                <a:cubicBezTo>
                  <a:pt x="733" y="655"/>
                  <a:pt x="733" y="655"/>
                  <a:pt x="733" y="655"/>
                </a:cubicBezTo>
                <a:lnTo>
                  <a:pt x="738" y="643"/>
                </a:lnTo>
                <a:close/>
                <a:moveTo>
                  <a:pt x="736" y="636"/>
                </a:moveTo>
                <a:cubicBezTo>
                  <a:pt x="738" y="631"/>
                  <a:pt x="738" y="631"/>
                  <a:pt x="738" y="631"/>
                </a:cubicBezTo>
                <a:cubicBezTo>
                  <a:pt x="739" y="631"/>
                  <a:pt x="739" y="631"/>
                  <a:pt x="739" y="631"/>
                </a:cubicBezTo>
                <a:cubicBezTo>
                  <a:pt x="737" y="637"/>
                  <a:pt x="737" y="637"/>
                  <a:pt x="737" y="637"/>
                </a:cubicBezTo>
                <a:lnTo>
                  <a:pt x="736" y="636"/>
                </a:lnTo>
                <a:close/>
                <a:moveTo>
                  <a:pt x="737" y="625"/>
                </a:moveTo>
                <a:cubicBezTo>
                  <a:pt x="735" y="624"/>
                  <a:pt x="735" y="624"/>
                  <a:pt x="735" y="624"/>
                </a:cubicBezTo>
                <a:cubicBezTo>
                  <a:pt x="740" y="617"/>
                  <a:pt x="740" y="617"/>
                  <a:pt x="740" y="617"/>
                </a:cubicBezTo>
                <a:lnTo>
                  <a:pt x="737" y="625"/>
                </a:lnTo>
                <a:close/>
                <a:moveTo>
                  <a:pt x="736" y="628"/>
                </a:moveTo>
                <a:cubicBezTo>
                  <a:pt x="734" y="634"/>
                  <a:pt x="734" y="634"/>
                  <a:pt x="734" y="634"/>
                </a:cubicBezTo>
                <a:cubicBezTo>
                  <a:pt x="730" y="631"/>
                  <a:pt x="730" y="631"/>
                  <a:pt x="730" y="631"/>
                </a:cubicBezTo>
                <a:cubicBezTo>
                  <a:pt x="734" y="626"/>
                  <a:pt x="734" y="626"/>
                  <a:pt x="734" y="626"/>
                </a:cubicBezTo>
                <a:lnTo>
                  <a:pt x="736" y="628"/>
                </a:lnTo>
                <a:close/>
                <a:moveTo>
                  <a:pt x="716" y="652"/>
                </a:moveTo>
                <a:cubicBezTo>
                  <a:pt x="726" y="655"/>
                  <a:pt x="726" y="655"/>
                  <a:pt x="726" y="655"/>
                </a:cubicBezTo>
                <a:cubicBezTo>
                  <a:pt x="724" y="661"/>
                  <a:pt x="724" y="661"/>
                  <a:pt x="724" y="661"/>
                </a:cubicBezTo>
                <a:cubicBezTo>
                  <a:pt x="713" y="657"/>
                  <a:pt x="713" y="657"/>
                  <a:pt x="713" y="657"/>
                </a:cubicBezTo>
                <a:lnTo>
                  <a:pt x="716" y="652"/>
                </a:lnTo>
                <a:close/>
                <a:moveTo>
                  <a:pt x="715" y="649"/>
                </a:moveTo>
                <a:cubicBezTo>
                  <a:pt x="712" y="648"/>
                  <a:pt x="712" y="648"/>
                  <a:pt x="712" y="648"/>
                </a:cubicBezTo>
                <a:cubicBezTo>
                  <a:pt x="725" y="629"/>
                  <a:pt x="725" y="629"/>
                  <a:pt x="725" y="629"/>
                </a:cubicBezTo>
                <a:cubicBezTo>
                  <a:pt x="727" y="631"/>
                  <a:pt x="727" y="631"/>
                  <a:pt x="727" y="631"/>
                </a:cubicBezTo>
                <a:lnTo>
                  <a:pt x="715" y="649"/>
                </a:lnTo>
                <a:close/>
                <a:moveTo>
                  <a:pt x="718" y="650"/>
                </a:moveTo>
                <a:cubicBezTo>
                  <a:pt x="729" y="633"/>
                  <a:pt x="729" y="633"/>
                  <a:pt x="729" y="633"/>
                </a:cubicBezTo>
                <a:cubicBezTo>
                  <a:pt x="732" y="637"/>
                  <a:pt x="732" y="637"/>
                  <a:pt x="732" y="637"/>
                </a:cubicBezTo>
                <a:cubicBezTo>
                  <a:pt x="727" y="653"/>
                  <a:pt x="727" y="653"/>
                  <a:pt x="727" y="653"/>
                </a:cubicBezTo>
                <a:lnTo>
                  <a:pt x="718" y="650"/>
                </a:lnTo>
                <a:close/>
                <a:moveTo>
                  <a:pt x="728" y="629"/>
                </a:moveTo>
                <a:cubicBezTo>
                  <a:pt x="726" y="626"/>
                  <a:pt x="726" y="626"/>
                  <a:pt x="726" y="626"/>
                </a:cubicBezTo>
                <a:cubicBezTo>
                  <a:pt x="729" y="622"/>
                  <a:pt x="729" y="622"/>
                  <a:pt x="729" y="622"/>
                </a:cubicBezTo>
                <a:cubicBezTo>
                  <a:pt x="732" y="624"/>
                  <a:pt x="732" y="624"/>
                  <a:pt x="732" y="624"/>
                </a:cubicBezTo>
                <a:lnTo>
                  <a:pt x="728" y="629"/>
                </a:lnTo>
                <a:close/>
                <a:moveTo>
                  <a:pt x="729" y="617"/>
                </a:moveTo>
                <a:cubicBezTo>
                  <a:pt x="718" y="605"/>
                  <a:pt x="718" y="605"/>
                  <a:pt x="718" y="605"/>
                </a:cubicBezTo>
                <a:cubicBezTo>
                  <a:pt x="741" y="599"/>
                  <a:pt x="741" y="599"/>
                  <a:pt x="741" y="599"/>
                </a:cubicBezTo>
                <a:lnTo>
                  <a:pt x="729" y="617"/>
                </a:lnTo>
                <a:close/>
                <a:moveTo>
                  <a:pt x="727" y="620"/>
                </a:moveTo>
                <a:cubicBezTo>
                  <a:pt x="724" y="624"/>
                  <a:pt x="724" y="624"/>
                  <a:pt x="724" y="624"/>
                </a:cubicBezTo>
                <a:cubicBezTo>
                  <a:pt x="709" y="608"/>
                  <a:pt x="709" y="608"/>
                  <a:pt x="709" y="608"/>
                </a:cubicBezTo>
                <a:cubicBezTo>
                  <a:pt x="715" y="606"/>
                  <a:pt x="715" y="606"/>
                  <a:pt x="715" y="606"/>
                </a:cubicBezTo>
                <a:lnTo>
                  <a:pt x="727" y="620"/>
                </a:lnTo>
                <a:close/>
                <a:moveTo>
                  <a:pt x="707" y="606"/>
                </a:moveTo>
                <a:cubicBezTo>
                  <a:pt x="701" y="599"/>
                  <a:pt x="701" y="599"/>
                  <a:pt x="701" y="599"/>
                </a:cubicBezTo>
                <a:cubicBezTo>
                  <a:pt x="707" y="597"/>
                  <a:pt x="707" y="597"/>
                  <a:pt x="707" y="597"/>
                </a:cubicBezTo>
                <a:cubicBezTo>
                  <a:pt x="713" y="604"/>
                  <a:pt x="713" y="604"/>
                  <a:pt x="713" y="604"/>
                </a:cubicBezTo>
                <a:lnTo>
                  <a:pt x="707" y="606"/>
                </a:lnTo>
                <a:close/>
                <a:moveTo>
                  <a:pt x="623" y="307"/>
                </a:moveTo>
                <a:cubicBezTo>
                  <a:pt x="625" y="302"/>
                  <a:pt x="625" y="302"/>
                  <a:pt x="625" y="302"/>
                </a:cubicBezTo>
                <a:cubicBezTo>
                  <a:pt x="632" y="304"/>
                  <a:pt x="632" y="304"/>
                  <a:pt x="632" y="304"/>
                </a:cubicBezTo>
                <a:cubicBezTo>
                  <a:pt x="630" y="308"/>
                  <a:pt x="630" y="308"/>
                  <a:pt x="630" y="308"/>
                </a:cubicBezTo>
                <a:lnTo>
                  <a:pt x="623" y="307"/>
                </a:lnTo>
                <a:close/>
                <a:moveTo>
                  <a:pt x="628" y="311"/>
                </a:moveTo>
                <a:cubicBezTo>
                  <a:pt x="627" y="312"/>
                  <a:pt x="627" y="312"/>
                  <a:pt x="627" y="312"/>
                </a:cubicBezTo>
                <a:cubicBezTo>
                  <a:pt x="625" y="310"/>
                  <a:pt x="625" y="310"/>
                  <a:pt x="625" y="310"/>
                </a:cubicBezTo>
                <a:lnTo>
                  <a:pt x="628" y="311"/>
                </a:lnTo>
                <a:close/>
                <a:moveTo>
                  <a:pt x="353" y="259"/>
                </a:moveTo>
                <a:cubicBezTo>
                  <a:pt x="488" y="285"/>
                  <a:pt x="488" y="285"/>
                  <a:pt x="488" y="285"/>
                </a:cubicBezTo>
                <a:cubicBezTo>
                  <a:pt x="506" y="300"/>
                  <a:pt x="506" y="300"/>
                  <a:pt x="506" y="300"/>
                </a:cubicBezTo>
                <a:cubicBezTo>
                  <a:pt x="495" y="320"/>
                  <a:pt x="495" y="320"/>
                  <a:pt x="495" y="320"/>
                </a:cubicBezTo>
                <a:cubicBezTo>
                  <a:pt x="347" y="271"/>
                  <a:pt x="347" y="271"/>
                  <a:pt x="347" y="271"/>
                </a:cubicBezTo>
                <a:lnTo>
                  <a:pt x="353" y="259"/>
                </a:lnTo>
                <a:close/>
                <a:moveTo>
                  <a:pt x="352" y="256"/>
                </a:moveTo>
                <a:cubicBezTo>
                  <a:pt x="344" y="255"/>
                  <a:pt x="344" y="255"/>
                  <a:pt x="344" y="255"/>
                </a:cubicBezTo>
                <a:cubicBezTo>
                  <a:pt x="347" y="250"/>
                  <a:pt x="347" y="250"/>
                  <a:pt x="347" y="250"/>
                </a:cubicBezTo>
                <a:cubicBezTo>
                  <a:pt x="354" y="252"/>
                  <a:pt x="354" y="252"/>
                  <a:pt x="354" y="252"/>
                </a:cubicBezTo>
                <a:lnTo>
                  <a:pt x="352" y="256"/>
                </a:lnTo>
                <a:close/>
                <a:moveTo>
                  <a:pt x="355" y="257"/>
                </a:moveTo>
                <a:cubicBezTo>
                  <a:pt x="357" y="252"/>
                  <a:pt x="357" y="252"/>
                  <a:pt x="357" y="252"/>
                </a:cubicBezTo>
                <a:cubicBezTo>
                  <a:pt x="476" y="274"/>
                  <a:pt x="476" y="274"/>
                  <a:pt x="476" y="274"/>
                </a:cubicBezTo>
                <a:cubicBezTo>
                  <a:pt x="484" y="281"/>
                  <a:pt x="484" y="281"/>
                  <a:pt x="484" y="281"/>
                </a:cubicBezTo>
                <a:lnTo>
                  <a:pt x="355" y="257"/>
                </a:lnTo>
                <a:close/>
                <a:moveTo>
                  <a:pt x="516" y="305"/>
                </a:moveTo>
                <a:cubicBezTo>
                  <a:pt x="510" y="299"/>
                  <a:pt x="510" y="299"/>
                  <a:pt x="510" y="299"/>
                </a:cubicBezTo>
                <a:cubicBezTo>
                  <a:pt x="513" y="294"/>
                  <a:pt x="513" y="294"/>
                  <a:pt x="513" y="294"/>
                </a:cubicBezTo>
                <a:cubicBezTo>
                  <a:pt x="520" y="299"/>
                  <a:pt x="520" y="299"/>
                  <a:pt x="520" y="299"/>
                </a:cubicBezTo>
                <a:lnTo>
                  <a:pt x="516" y="305"/>
                </a:lnTo>
                <a:close/>
                <a:moveTo>
                  <a:pt x="517" y="309"/>
                </a:moveTo>
                <a:cubicBezTo>
                  <a:pt x="552" y="339"/>
                  <a:pt x="552" y="339"/>
                  <a:pt x="552" y="339"/>
                </a:cubicBezTo>
                <a:cubicBezTo>
                  <a:pt x="508" y="324"/>
                  <a:pt x="508" y="324"/>
                  <a:pt x="508" y="324"/>
                </a:cubicBezTo>
                <a:lnTo>
                  <a:pt x="517" y="309"/>
                </a:lnTo>
                <a:close/>
                <a:moveTo>
                  <a:pt x="508" y="298"/>
                </a:moveTo>
                <a:cubicBezTo>
                  <a:pt x="494" y="286"/>
                  <a:pt x="494" y="286"/>
                  <a:pt x="494" y="286"/>
                </a:cubicBezTo>
                <a:cubicBezTo>
                  <a:pt x="507" y="288"/>
                  <a:pt x="507" y="288"/>
                  <a:pt x="507" y="288"/>
                </a:cubicBezTo>
                <a:cubicBezTo>
                  <a:pt x="511" y="292"/>
                  <a:pt x="511" y="292"/>
                  <a:pt x="511" y="292"/>
                </a:cubicBezTo>
                <a:lnTo>
                  <a:pt x="508" y="298"/>
                </a:lnTo>
                <a:close/>
                <a:moveTo>
                  <a:pt x="496" y="323"/>
                </a:moveTo>
                <a:cubicBezTo>
                  <a:pt x="504" y="326"/>
                  <a:pt x="504" y="326"/>
                  <a:pt x="504" y="326"/>
                </a:cubicBezTo>
                <a:cubicBezTo>
                  <a:pt x="502" y="330"/>
                  <a:pt x="502" y="330"/>
                  <a:pt x="502" y="330"/>
                </a:cubicBezTo>
                <a:cubicBezTo>
                  <a:pt x="494" y="328"/>
                  <a:pt x="494" y="328"/>
                  <a:pt x="494" y="328"/>
                </a:cubicBezTo>
                <a:lnTo>
                  <a:pt x="496" y="323"/>
                </a:lnTo>
                <a:close/>
                <a:moveTo>
                  <a:pt x="498" y="321"/>
                </a:moveTo>
                <a:cubicBezTo>
                  <a:pt x="509" y="302"/>
                  <a:pt x="509" y="302"/>
                  <a:pt x="509" y="302"/>
                </a:cubicBezTo>
                <a:cubicBezTo>
                  <a:pt x="515" y="307"/>
                  <a:pt x="515" y="307"/>
                  <a:pt x="515" y="307"/>
                </a:cubicBezTo>
                <a:cubicBezTo>
                  <a:pt x="506" y="323"/>
                  <a:pt x="506" y="323"/>
                  <a:pt x="506" y="323"/>
                </a:cubicBezTo>
                <a:lnTo>
                  <a:pt x="498" y="321"/>
                </a:lnTo>
                <a:close/>
                <a:moveTo>
                  <a:pt x="507" y="327"/>
                </a:moveTo>
                <a:cubicBezTo>
                  <a:pt x="558" y="344"/>
                  <a:pt x="558" y="344"/>
                  <a:pt x="558" y="344"/>
                </a:cubicBezTo>
                <a:cubicBezTo>
                  <a:pt x="558" y="344"/>
                  <a:pt x="559" y="344"/>
                  <a:pt x="559" y="344"/>
                </a:cubicBezTo>
                <a:cubicBezTo>
                  <a:pt x="559" y="344"/>
                  <a:pt x="559" y="344"/>
                  <a:pt x="560" y="344"/>
                </a:cubicBezTo>
                <a:cubicBezTo>
                  <a:pt x="560" y="344"/>
                  <a:pt x="560" y="343"/>
                  <a:pt x="560" y="343"/>
                </a:cubicBezTo>
                <a:cubicBezTo>
                  <a:pt x="560" y="343"/>
                  <a:pt x="560" y="343"/>
                  <a:pt x="560" y="343"/>
                </a:cubicBezTo>
                <a:cubicBezTo>
                  <a:pt x="560" y="343"/>
                  <a:pt x="560" y="343"/>
                  <a:pt x="560" y="343"/>
                </a:cubicBezTo>
                <a:cubicBezTo>
                  <a:pt x="560" y="343"/>
                  <a:pt x="560" y="343"/>
                  <a:pt x="560" y="343"/>
                </a:cubicBezTo>
                <a:cubicBezTo>
                  <a:pt x="560" y="343"/>
                  <a:pt x="560" y="342"/>
                  <a:pt x="560" y="342"/>
                </a:cubicBezTo>
                <a:cubicBezTo>
                  <a:pt x="560" y="342"/>
                  <a:pt x="560" y="342"/>
                  <a:pt x="560" y="342"/>
                </a:cubicBezTo>
                <a:cubicBezTo>
                  <a:pt x="560" y="342"/>
                  <a:pt x="560" y="342"/>
                  <a:pt x="560" y="341"/>
                </a:cubicBezTo>
                <a:cubicBezTo>
                  <a:pt x="560" y="341"/>
                  <a:pt x="560" y="341"/>
                  <a:pt x="560" y="341"/>
                </a:cubicBezTo>
                <a:cubicBezTo>
                  <a:pt x="519" y="307"/>
                  <a:pt x="519" y="307"/>
                  <a:pt x="519" y="307"/>
                </a:cubicBezTo>
                <a:cubicBezTo>
                  <a:pt x="522" y="301"/>
                  <a:pt x="522" y="301"/>
                  <a:pt x="522" y="301"/>
                </a:cubicBezTo>
                <a:cubicBezTo>
                  <a:pt x="582" y="351"/>
                  <a:pt x="582" y="351"/>
                  <a:pt x="582" y="351"/>
                </a:cubicBezTo>
                <a:cubicBezTo>
                  <a:pt x="582" y="351"/>
                  <a:pt x="582" y="351"/>
                  <a:pt x="582" y="351"/>
                </a:cubicBezTo>
                <a:cubicBezTo>
                  <a:pt x="582" y="351"/>
                  <a:pt x="582" y="351"/>
                  <a:pt x="582" y="351"/>
                </a:cubicBezTo>
                <a:cubicBezTo>
                  <a:pt x="593" y="355"/>
                  <a:pt x="593" y="355"/>
                  <a:pt x="593" y="355"/>
                </a:cubicBezTo>
                <a:cubicBezTo>
                  <a:pt x="593" y="355"/>
                  <a:pt x="593" y="355"/>
                  <a:pt x="593" y="355"/>
                </a:cubicBezTo>
                <a:cubicBezTo>
                  <a:pt x="593" y="355"/>
                  <a:pt x="593" y="355"/>
                  <a:pt x="593" y="355"/>
                </a:cubicBezTo>
                <a:cubicBezTo>
                  <a:pt x="593" y="355"/>
                  <a:pt x="594" y="355"/>
                  <a:pt x="594" y="355"/>
                </a:cubicBezTo>
                <a:cubicBezTo>
                  <a:pt x="594" y="355"/>
                  <a:pt x="594" y="355"/>
                  <a:pt x="594" y="355"/>
                </a:cubicBezTo>
                <a:cubicBezTo>
                  <a:pt x="594" y="354"/>
                  <a:pt x="594" y="354"/>
                  <a:pt x="594" y="354"/>
                </a:cubicBezTo>
                <a:cubicBezTo>
                  <a:pt x="595" y="353"/>
                  <a:pt x="595" y="353"/>
                  <a:pt x="595" y="353"/>
                </a:cubicBezTo>
                <a:cubicBezTo>
                  <a:pt x="596" y="361"/>
                  <a:pt x="596" y="361"/>
                  <a:pt x="596" y="361"/>
                </a:cubicBezTo>
                <a:cubicBezTo>
                  <a:pt x="504" y="331"/>
                  <a:pt x="504" y="331"/>
                  <a:pt x="504" y="331"/>
                </a:cubicBezTo>
                <a:lnTo>
                  <a:pt x="507" y="327"/>
                </a:lnTo>
                <a:close/>
                <a:moveTo>
                  <a:pt x="592" y="352"/>
                </a:moveTo>
                <a:cubicBezTo>
                  <a:pt x="583" y="349"/>
                  <a:pt x="583" y="349"/>
                  <a:pt x="583" y="349"/>
                </a:cubicBezTo>
                <a:cubicBezTo>
                  <a:pt x="523" y="298"/>
                  <a:pt x="523" y="298"/>
                  <a:pt x="523" y="298"/>
                </a:cubicBezTo>
                <a:cubicBezTo>
                  <a:pt x="527" y="292"/>
                  <a:pt x="527" y="292"/>
                  <a:pt x="527" y="292"/>
                </a:cubicBezTo>
                <a:cubicBezTo>
                  <a:pt x="589" y="304"/>
                  <a:pt x="589" y="304"/>
                  <a:pt x="589" y="304"/>
                </a:cubicBezTo>
                <a:cubicBezTo>
                  <a:pt x="595" y="348"/>
                  <a:pt x="595" y="348"/>
                  <a:pt x="595" y="348"/>
                </a:cubicBezTo>
                <a:lnTo>
                  <a:pt x="592" y="352"/>
                </a:lnTo>
                <a:close/>
                <a:moveTo>
                  <a:pt x="591" y="296"/>
                </a:moveTo>
                <a:cubicBezTo>
                  <a:pt x="598" y="297"/>
                  <a:pt x="598" y="297"/>
                  <a:pt x="598" y="297"/>
                </a:cubicBezTo>
                <a:cubicBezTo>
                  <a:pt x="598" y="298"/>
                  <a:pt x="598" y="298"/>
                  <a:pt x="598" y="298"/>
                </a:cubicBezTo>
                <a:cubicBezTo>
                  <a:pt x="598" y="298"/>
                  <a:pt x="598" y="298"/>
                  <a:pt x="598" y="298"/>
                </a:cubicBezTo>
                <a:cubicBezTo>
                  <a:pt x="598" y="298"/>
                  <a:pt x="598" y="298"/>
                  <a:pt x="598" y="298"/>
                </a:cubicBezTo>
                <a:cubicBezTo>
                  <a:pt x="599" y="303"/>
                  <a:pt x="599" y="303"/>
                  <a:pt x="599" y="303"/>
                </a:cubicBezTo>
                <a:cubicBezTo>
                  <a:pt x="591" y="301"/>
                  <a:pt x="591" y="301"/>
                  <a:pt x="591" y="301"/>
                </a:cubicBezTo>
                <a:lnTo>
                  <a:pt x="591" y="296"/>
                </a:lnTo>
                <a:close/>
                <a:moveTo>
                  <a:pt x="590" y="293"/>
                </a:moveTo>
                <a:cubicBezTo>
                  <a:pt x="590" y="286"/>
                  <a:pt x="590" y="286"/>
                  <a:pt x="590" y="286"/>
                </a:cubicBezTo>
                <a:cubicBezTo>
                  <a:pt x="599" y="288"/>
                  <a:pt x="599" y="288"/>
                  <a:pt x="599" y="288"/>
                </a:cubicBezTo>
                <a:cubicBezTo>
                  <a:pt x="607" y="296"/>
                  <a:pt x="607" y="296"/>
                  <a:pt x="607" y="296"/>
                </a:cubicBezTo>
                <a:lnTo>
                  <a:pt x="590" y="293"/>
                </a:lnTo>
                <a:close/>
                <a:moveTo>
                  <a:pt x="679" y="313"/>
                </a:moveTo>
                <a:cubicBezTo>
                  <a:pt x="681" y="318"/>
                  <a:pt x="681" y="318"/>
                  <a:pt x="681" y="318"/>
                </a:cubicBezTo>
                <a:cubicBezTo>
                  <a:pt x="674" y="317"/>
                  <a:pt x="674" y="317"/>
                  <a:pt x="674" y="317"/>
                </a:cubicBezTo>
                <a:cubicBezTo>
                  <a:pt x="676" y="312"/>
                  <a:pt x="676" y="312"/>
                  <a:pt x="676" y="312"/>
                </a:cubicBezTo>
                <a:lnTo>
                  <a:pt x="679" y="313"/>
                </a:lnTo>
                <a:close/>
                <a:moveTo>
                  <a:pt x="677" y="309"/>
                </a:moveTo>
                <a:cubicBezTo>
                  <a:pt x="677" y="308"/>
                  <a:pt x="677" y="308"/>
                  <a:pt x="677" y="308"/>
                </a:cubicBezTo>
                <a:cubicBezTo>
                  <a:pt x="678" y="309"/>
                  <a:pt x="678" y="309"/>
                  <a:pt x="678" y="309"/>
                </a:cubicBezTo>
                <a:lnTo>
                  <a:pt x="677" y="309"/>
                </a:lnTo>
                <a:close/>
                <a:moveTo>
                  <a:pt x="703" y="398"/>
                </a:moveTo>
                <a:cubicBezTo>
                  <a:pt x="697" y="392"/>
                  <a:pt x="697" y="392"/>
                  <a:pt x="697" y="392"/>
                </a:cubicBezTo>
                <a:cubicBezTo>
                  <a:pt x="700" y="388"/>
                  <a:pt x="700" y="388"/>
                  <a:pt x="700" y="388"/>
                </a:cubicBezTo>
                <a:cubicBezTo>
                  <a:pt x="703" y="391"/>
                  <a:pt x="703" y="391"/>
                  <a:pt x="703" y="391"/>
                </a:cubicBezTo>
                <a:cubicBezTo>
                  <a:pt x="703" y="391"/>
                  <a:pt x="703" y="391"/>
                  <a:pt x="703" y="391"/>
                </a:cubicBezTo>
                <a:cubicBezTo>
                  <a:pt x="704" y="391"/>
                  <a:pt x="704" y="392"/>
                  <a:pt x="704" y="392"/>
                </a:cubicBezTo>
                <a:cubicBezTo>
                  <a:pt x="704" y="392"/>
                  <a:pt x="704" y="392"/>
                  <a:pt x="704" y="392"/>
                </a:cubicBezTo>
                <a:cubicBezTo>
                  <a:pt x="704" y="392"/>
                  <a:pt x="704" y="392"/>
                  <a:pt x="704" y="392"/>
                </a:cubicBezTo>
                <a:cubicBezTo>
                  <a:pt x="705" y="392"/>
                  <a:pt x="705" y="392"/>
                  <a:pt x="705" y="391"/>
                </a:cubicBezTo>
                <a:cubicBezTo>
                  <a:pt x="705" y="391"/>
                  <a:pt x="705" y="391"/>
                  <a:pt x="705" y="391"/>
                </a:cubicBezTo>
                <a:lnTo>
                  <a:pt x="703" y="398"/>
                </a:lnTo>
                <a:close/>
                <a:moveTo>
                  <a:pt x="710" y="385"/>
                </a:moveTo>
                <a:cubicBezTo>
                  <a:pt x="711" y="387"/>
                  <a:pt x="711" y="387"/>
                  <a:pt x="711" y="387"/>
                </a:cubicBezTo>
                <a:cubicBezTo>
                  <a:pt x="706" y="401"/>
                  <a:pt x="706" y="401"/>
                  <a:pt x="706" y="401"/>
                </a:cubicBezTo>
                <a:cubicBezTo>
                  <a:pt x="705" y="400"/>
                  <a:pt x="705" y="400"/>
                  <a:pt x="705" y="400"/>
                </a:cubicBezTo>
                <a:lnTo>
                  <a:pt x="710" y="385"/>
                </a:lnTo>
                <a:close/>
                <a:moveTo>
                  <a:pt x="705" y="404"/>
                </a:moveTo>
                <a:cubicBezTo>
                  <a:pt x="705" y="405"/>
                  <a:pt x="705" y="405"/>
                  <a:pt x="705" y="405"/>
                </a:cubicBezTo>
                <a:cubicBezTo>
                  <a:pt x="703" y="407"/>
                  <a:pt x="703" y="407"/>
                  <a:pt x="703" y="407"/>
                </a:cubicBezTo>
                <a:cubicBezTo>
                  <a:pt x="704" y="403"/>
                  <a:pt x="704" y="403"/>
                  <a:pt x="704" y="403"/>
                </a:cubicBezTo>
                <a:lnTo>
                  <a:pt x="705" y="404"/>
                </a:lnTo>
                <a:close/>
                <a:moveTo>
                  <a:pt x="698" y="382"/>
                </a:moveTo>
                <a:cubicBezTo>
                  <a:pt x="696" y="380"/>
                  <a:pt x="696" y="380"/>
                  <a:pt x="696" y="380"/>
                </a:cubicBezTo>
                <a:cubicBezTo>
                  <a:pt x="698" y="378"/>
                  <a:pt x="698" y="378"/>
                  <a:pt x="698" y="378"/>
                </a:cubicBezTo>
                <a:cubicBezTo>
                  <a:pt x="699" y="381"/>
                  <a:pt x="699" y="381"/>
                  <a:pt x="699" y="381"/>
                </a:cubicBezTo>
                <a:lnTo>
                  <a:pt x="698" y="382"/>
                </a:lnTo>
                <a:close/>
                <a:moveTo>
                  <a:pt x="699" y="359"/>
                </a:moveTo>
                <a:cubicBezTo>
                  <a:pt x="695" y="366"/>
                  <a:pt x="695" y="366"/>
                  <a:pt x="695" y="366"/>
                </a:cubicBezTo>
                <a:cubicBezTo>
                  <a:pt x="694" y="363"/>
                  <a:pt x="694" y="363"/>
                  <a:pt x="694" y="363"/>
                </a:cubicBezTo>
                <a:cubicBezTo>
                  <a:pt x="698" y="357"/>
                  <a:pt x="698" y="357"/>
                  <a:pt x="698" y="357"/>
                </a:cubicBezTo>
                <a:lnTo>
                  <a:pt x="699" y="359"/>
                </a:lnTo>
                <a:close/>
                <a:moveTo>
                  <a:pt x="686" y="322"/>
                </a:moveTo>
                <a:cubicBezTo>
                  <a:pt x="713" y="327"/>
                  <a:pt x="713" y="327"/>
                  <a:pt x="713" y="327"/>
                </a:cubicBezTo>
                <a:cubicBezTo>
                  <a:pt x="698" y="350"/>
                  <a:pt x="698" y="350"/>
                  <a:pt x="698" y="350"/>
                </a:cubicBezTo>
                <a:lnTo>
                  <a:pt x="686" y="322"/>
                </a:lnTo>
                <a:close/>
                <a:moveTo>
                  <a:pt x="698" y="372"/>
                </a:moveTo>
                <a:cubicBezTo>
                  <a:pt x="697" y="369"/>
                  <a:pt x="697" y="369"/>
                  <a:pt x="697" y="369"/>
                </a:cubicBezTo>
                <a:cubicBezTo>
                  <a:pt x="701" y="363"/>
                  <a:pt x="701" y="363"/>
                  <a:pt x="701" y="363"/>
                </a:cubicBezTo>
                <a:cubicBezTo>
                  <a:pt x="702" y="366"/>
                  <a:pt x="702" y="366"/>
                  <a:pt x="702" y="366"/>
                </a:cubicBezTo>
                <a:lnTo>
                  <a:pt x="698" y="372"/>
                </a:lnTo>
                <a:close/>
                <a:moveTo>
                  <a:pt x="701" y="356"/>
                </a:moveTo>
                <a:cubicBezTo>
                  <a:pt x="700" y="354"/>
                  <a:pt x="700" y="354"/>
                  <a:pt x="700" y="354"/>
                </a:cubicBezTo>
                <a:cubicBezTo>
                  <a:pt x="717" y="327"/>
                  <a:pt x="717" y="327"/>
                  <a:pt x="717" y="327"/>
                </a:cubicBezTo>
                <a:cubicBezTo>
                  <a:pt x="717" y="326"/>
                  <a:pt x="717" y="326"/>
                  <a:pt x="717" y="326"/>
                </a:cubicBezTo>
                <a:cubicBezTo>
                  <a:pt x="717" y="326"/>
                  <a:pt x="717" y="326"/>
                  <a:pt x="717" y="326"/>
                </a:cubicBezTo>
                <a:cubicBezTo>
                  <a:pt x="717" y="326"/>
                  <a:pt x="717" y="326"/>
                  <a:pt x="717" y="326"/>
                </a:cubicBezTo>
                <a:cubicBezTo>
                  <a:pt x="717" y="326"/>
                  <a:pt x="717" y="326"/>
                  <a:pt x="717" y="326"/>
                </a:cubicBezTo>
                <a:cubicBezTo>
                  <a:pt x="717" y="326"/>
                  <a:pt x="717" y="326"/>
                  <a:pt x="717" y="325"/>
                </a:cubicBezTo>
                <a:cubicBezTo>
                  <a:pt x="717" y="325"/>
                  <a:pt x="717" y="325"/>
                  <a:pt x="717" y="325"/>
                </a:cubicBezTo>
                <a:cubicBezTo>
                  <a:pt x="717" y="325"/>
                  <a:pt x="717" y="325"/>
                  <a:pt x="717" y="325"/>
                </a:cubicBezTo>
                <a:cubicBezTo>
                  <a:pt x="716" y="325"/>
                  <a:pt x="716" y="325"/>
                  <a:pt x="716" y="325"/>
                </a:cubicBezTo>
                <a:cubicBezTo>
                  <a:pt x="716" y="325"/>
                  <a:pt x="716" y="325"/>
                  <a:pt x="716" y="325"/>
                </a:cubicBezTo>
                <a:cubicBezTo>
                  <a:pt x="716" y="325"/>
                  <a:pt x="716" y="325"/>
                  <a:pt x="716" y="325"/>
                </a:cubicBezTo>
                <a:cubicBezTo>
                  <a:pt x="716" y="325"/>
                  <a:pt x="716" y="325"/>
                  <a:pt x="716" y="324"/>
                </a:cubicBezTo>
                <a:cubicBezTo>
                  <a:pt x="716" y="324"/>
                  <a:pt x="716" y="324"/>
                  <a:pt x="716" y="324"/>
                </a:cubicBezTo>
                <a:cubicBezTo>
                  <a:pt x="716" y="324"/>
                  <a:pt x="716" y="324"/>
                  <a:pt x="716" y="324"/>
                </a:cubicBezTo>
                <a:cubicBezTo>
                  <a:pt x="716" y="324"/>
                  <a:pt x="716" y="324"/>
                  <a:pt x="716" y="324"/>
                </a:cubicBezTo>
                <a:cubicBezTo>
                  <a:pt x="685" y="319"/>
                  <a:pt x="685" y="319"/>
                  <a:pt x="685" y="319"/>
                </a:cubicBezTo>
                <a:cubicBezTo>
                  <a:pt x="682" y="313"/>
                  <a:pt x="682" y="313"/>
                  <a:pt x="682" y="313"/>
                </a:cubicBezTo>
                <a:cubicBezTo>
                  <a:pt x="723" y="321"/>
                  <a:pt x="723" y="321"/>
                  <a:pt x="723" y="321"/>
                </a:cubicBezTo>
                <a:lnTo>
                  <a:pt x="701" y="356"/>
                </a:lnTo>
                <a:close/>
                <a:moveTo>
                  <a:pt x="683" y="321"/>
                </a:moveTo>
                <a:cubicBezTo>
                  <a:pt x="697" y="353"/>
                  <a:pt x="697" y="353"/>
                  <a:pt x="697" y="353"/>
                </a:cubicBezTo>
                <a:cubicBezTo>
                  <a:pt x="693" y="360"/>
                  <a:pt x="693" y="360"/>
                  <a:pt x="693" y="360"/>
                </a:cubicBezTo>
                <a:cubicBezTo>
                  <a:pt x="676" y="320"/>
                  <a:pt x="676" y="320"/>
                  <a:pt x="676" y="320"/>
                </a:cubicBezTo>
                <a:lnTo>
                  <a:pt x="683" y="321"/>
                </a:lnTo>
                <a:close/>
                <a:moveTo>
                  <a:pt x="674" y="309"/>
                </a:moveTo>
                <a:cubicBezTo>
                  <a:pt x="672" y="308"/>
                  <a:pt x="672" y="308"/>
                  <a:pt x="672" y="308"/>
                </a:cubicBezTo>
                <a:cubicBezTo>
                  <a:pt x="674" y="302"/>
                  <a:pt x="674" y="302"/>
                  <a:pt x="674" y="302"/>
                </a:cubicBezTo>
                <a:cubicBezTo>
                  <a:pt x="675" y="302"/>
                  <a:pt x="675" y="302"/>
                  <a:pt x="675" y="302"/>
                </a:cubicBezTo>
                <a:cubicBezTo>
                  <a:pt x="675" y="304"/>
                  <a:pt x="675" y="304"/>
                  <a:pt x="675" y="304"/>
                </a:cubicBezTo>
                <a:lnTo>
                  <a:pt x="674" y="309"/>
                </a:lnTo>
                <a:close/>
                <a:moveTo>
                  <a:pt x="673" y="311"/>
                </a:moveTo>
                <a:cubicBezTo>
                  <a:pt x="673" y="313"/>
                  <a:pt x="673" y="313"/>
                  <a:pt x="673" y="313"/>
                </a:cubicBezTo>
                <a:cubicBezTo>
                  <a:pt x="672" y="311"/>
                  <a:pt x="672" y="311"/>
                  <a:pt x="672" y="311"/>
                </a:cubicBezTo>
                <a:lnTo>
                  <a:pt x="673" y="311"/>
                </a:lnTo>
                <a:close/>
                <a:moveTo>
                  <a:pt x="672" y="299"/>
                </a:moveTo>
                <a:cubicBezTo>
                  <a:pt x="647" y="294"/>
                  <a:pt x="647" y="294"/>
                  <a:pt x="647" y="294"/>
                </a:cubicBezTo>
                <a:cubicBezTo>
                  <a:pt x="650" y="290"/>
                  <a:pt x="650" y="290"/>
                  <a:pt x="650" y="290"/>
                </a:cubicBezTo>
                <a:cubicBezTo>
                  <a:pt x="652" y="291"/>
                  <a:pt x="652" y="291"/>
                  <a:pt x="652" y="291"/>
                </a:cubicBezTo>
                <a:cubicBezTo>
                  <a:pt x="652" y="291"/>
                  <a:pt x="652" y="291"/>
                  <a:pt x="653" y="291"/>
                </a:cubicBezTo>
                <a:cubicBezTo>
                  <a:pt x="653" y="291"/>
                  <a:pt x="653" y="291"/>
                  <a:pt x="653" y="291"/>
                </a:cubicBezTo>
                <a:cubicBezTo>
                  <a:pt x="653" y="291"/>
                  <a:pt x="653" y="291"/>
                  <a:pt x="653" y="291"/>
                </a:cubicBezTo>
                <a:cubicBezTo>
                  <a:pt x="654" y="291"/>
                  <a:pt x="654" y="290"/>
                  <a:pt x="654" y="290"/>
                </a:cubicBezTo>
                <a:cubicBezTo>
                  <a:pt x="654" y="290"/>
                  <a:pt x="654" y="290"/>
                  <a:pt x="654" y="290"/>
                </a:cubicBezTo>
                <a:cubicBezTo>
                  <a:pt x="654" y="290"/>
                  <a:pt x="654" y="290"/>
                  <a:pt x="654" y="290"/>
                </a:cubicBezTo>
                <a:cubicBezTo>
                  <a:pt x="654" y="290"/>
                  <a:pt x="654" y="290"/>
                  <a:pt x="654" y="290"/>
                </a:cubicBezTo>
                <a:cubicBezTo>
                  <a:pt x="654" y="289"/>
                  <a:pt x="654" y="289"/>
                  <a:pt x="654" y="289"/>
                </a:cubicBezTo>
                <a:cubicBezTo>
                  <a:pt x="654" y="289"/>
                  <a:pt x="654" y="289"/>
                  <a:pt x="654" y="289"/>
                </a:cubicBezTo>
                <a:cubicBezTo>
                  <a:pt x="652" y="287"/>
                  <a:pt x="652" y="287"/>
                  <a:pt x="652" y="287"/>
                </a:cubicBezTo>
                <a:cubicBezTo>
                  <a:pt x="655" y="282"/>
                  <a:pt x="655" y="282"/>
                  <a:pt x="655" y="282"/>
                </a:cubicBezTo>
                <a:cubicBezTo>
                  <a:pt x="658" y="286"/>
                  <a:pt x="658" y="286"/>
                  <a:pt x="658" y="286"/>
                </a:cubicBezTo>
                <a:cubicBezTo>
                  <a:pt x="658" y="286"/>
                  <a:pt x="658" y="286"/>
                  <a:pt x="658" y="286"/>
                </a:cubicBezTo>
                <a:cubicBezTo>
                  <a:pt x="658" y="286"/>
                  <a:pt x="659" y="286"/>
                  <a:pt x="659" y="286"/>
                </a:cubicBezTo>
                <a:cubicBezTo>
                  <a:pt x="659" y="286"/>
                  <a:pt x="659" y="286"/>
                  <a:pt x="659" y="286"/>
                </a:cubicBezTo>
                <a:cubicBezTo>
                  <a:pt x="659" y="286"/>
                  <a:pt x="659" y="286"/>
                  <a:pt x="659" y="286"/>
                </a:cubicBezTo>
                <a:cubicBezTo>
                  <a:pt x="659" y="286"/>
                  <a:pt x="659" y="286"/>
                  <a:pt x="659" y="286"/>
                </a:cubicBezTo>
                <a:cubicBezTo>
                  <a:pt x="659" y="286"/>
                  <a:pt x="659" y="286"/>
                  <a:pt x="659" y="286"/>
                </a:cubicBezTo>
                <a:cubicBezTo>
                  <a:pt x="659" y="286"/>
                  <a:pt x="660" y="286"/>
                  <a:pt x="660" y="286"/>
                </a:cubicBezTo>
                <a:cubicBezTo>
                  <a:pt x="660" y="286"/>
                  <a:pt x="660" y="286"/>
                  <a:pt x="660" y="286"/>
                </a:cubicBezTo>
                <a:cubicBezTo>
                  <a:pt x="660" y="286"/>
                  <a:pt x="660" y="286"/>
                  <a:pt x="660" y="286"/>
                </a:cubicBezTo>
                <a:cubicBezTo>
                  <a:pt x="660" y="286"/>
                  <a:pt x="660" y="286"/>
                  <a:pt x="660" y="286"/>
                </a:cubicBezTo>
                <a:cubicBezTo>
                  <a:pt x="660" y="286"/>
                  <a:pt x="661" y="286"/>
                  <a:pt x="661" y="285"/>
                </a:cubicBezTo>
                <a:cubicBezTo>
                  <a:pt x="661" y="285"/>
                  <a:pt x="661" y="285"/>
                  <a:pt x="661" y="285"/>
                </a:cubicBezTo>
                <a:cubicBezTo>
                  <a:pt x="661" y="285"/>
                  <a:pt x="661" y="285"/>
                  <a:pt x="661" y="284"/>
                </a:cubicBezTo>
                <a:cubicBezTo>
                  <a:pt x="658" y="277"/>
                  <a:pt x="658" y="277"/>
                  <a:pt x="658" y="277"/>
                </a:cubicBezTo>
                <a:cubicBezTo>
                  <a:pt x="661" y="271"/>
                  <a:pt x="661" y="271"/>
                  <a:pt x="661" y="271"/>
                </a:cubicBezTo>
                <a:cubicBezTo>
                  <a:pt x="673" y="297"/>
                  <a:pt x="673" y="297"/>
                  <a:pt x="673" y="297"/>
                </a:cubicBezTo>
                <a:lnTo>
                  <a:pt x="672" y="299"/>
                </a:lnTo>
                <a:close/>
                <a:moveTo>
                  <a:pt x="670" y="306"/>
                </a:moveTo>
                <a:cubicBezTo>
                  <a:pt x="668" y="303"/>
                  <a:pt x="668" y="303"/>
                  <a:pt x="668" y="303"/>
                </a:cubicBezTo>
                <a:cubicBezTo>
                  <a:pt x="668" y="303"/>
                  <a:pt x="668" y="303"/>
                  <a:pt x="668" y="303"/>
                </a:cubicBezTo>
                <a:cubicBezTo>
                  <a:pt x="668" y="303"/>
                  <a:pt x="668" y="302"/>
                  <a:pt x="668" y="302"/>
                </a:cubicBezTo>
                <a:cubicBezTo>
                  <a:pt x="668" y="302"/>
                  <a:pt x="668" y="302"/>
                  <a:pt x="668" y="302"/>
                </a:cubicBezTo>
                <a:cubicBezTo>
                  <a:pt x="668" y="302"/>
                  <a:pt x="668" y="302"/>
                  <a:pt x="668" y="302"/>
                </a:cubicBezTo>
                <a:cubicBezTo>
                  <a:pt x="668" y="302"/>
                  <a:pt x="668" y="302"/>
                  <a:pt x="668" y="302"/>
                </a:cubicBezTo>
                <a:cubicBezTo>
                  <a:pt x="668" y="302"/>
                  <a:pt x="668" y="302"/>
                  <a:pt x="668" y="302"/>
                </a:cubicBezTo>
                <a:cubicBezTo>
                  <a:pt x="663" y="300"/>
                  <a:pt x="663" y="300"/>
                  <a:pt x="663" y="300"/>
                </a:cubicBezTo>
                <a:cubicBezTo>
                  <a:pt x="671" y="302"/>
                  <a:pt x="671" y="302"/>
                  <a:pt x="671" y="302"/>
                </a:cubicBezTo>
                <a:lnTo>
                  <a:pt x="670" y="306"/>
                </a:lnTo>
                <a:close/>
                <a:moveTo>
                  <a:pt x="671" y="316"/>
                </a:moveTo>
                <a:cubicBezTo>
                  <a:pt x="670" y="316"/>
                  <a:pt x="670" y="316"/>
                  <a:pt x="670" y="316"/>
                </a:cubicBezTo>
                <a:cubicBezTo>
                  <a:pt x="670" y="315"/>
                  <a:pt x="670" y="315"/>
                  <a:pt x="670" y="315"/>
                </a:cubicBezTo>
                <a:lnTo>
                  <a:pt x="671" y="316"/>
                </a:lnTo>
                <a:close/>
                <a:moveTo>
                  <a:pt x="653" y="275"/>
                </a:moveTo>
                <a:cubicBezTo>
                  <a:pt x="653" y="274"/>
                  <a:pt x="653" y="274"/>
                  <a:pt x="653" y="274"/>
                </a:cubicBezTo>
                <a:cubicBezTo>
                  <a:pt x="654" y="277"/>
                  <a:pt x="654" y="277"/>
                  <a:pt x="654" y="277"/>
                </a:cubicBezTo>
                <a:lnTo>
                  <a:pt x="653" y="275"/>
                </a:lnTo>
                <a:close/>
                <a:moveTo>
                  <a:pt x="653" y="280"/>
                </a:moveTo>
                <a:cubicBezTo>
                  <a:pt x="650" y="284"/>
                  <a:pt x="650" y="284"/>
                  <a:pt x="650" y="284"/>
                </a:cubicBezTo>
                <a:cubicBezTo>
                  <a:pt x="648" y="282"/>
                  <a:pt x="648" y="282"/>
                  <a:pt x="648" y="282"/>
                </a:cubicBezTo>
                <a:cubicBezTo>
                  <a:pt x="651" y="278"/>
                  <a:pt x="651" y="278"/>
                  <a:pt x="651" y="278"/>
                </a:cubicBezTo>
                <a:lnTo>
                  <a:pt x="653" y="280"/>
                </a:lnTo>
                <a:close/>
                <a:moveTo>
                  <a:pt x="654" y="268"/>
                </a:moveTo>
                <a:cubicBezTo>
                  <a:pt x="650" y="261"/>
                  <a:pt x="650" y="261"/>
                  <a:pt x="650" y="261"/>
                </a:cubicBezTo>
                <a:cubicBezTo>
                  <a:pt x="654" y="254"/>
                  <a:pt x="654" y="254"/>
                  <a:pt x="654" y="254"/>
                </a:cubicBezTo>
                <a:cubicBezTo>
                  <a:pt x="657" y="262"/>
                  <a:pt x="657" y="262"/>
                  <a:pt x="657" y="262"/>
                </a:cubicBezTo>
                <a:lnTo>
                  <a:pt x="654" y="268"/>
                </a:lnTo>
                <a:close/>
                <a:moveTo>
                  <a:pt x="652" y="271"/>
                </a:moveTo>
                <a:cubicBezTo>
                  <a:pt x="651" y="273"/>
                  <a:pt x="651" y="273"/>
                  <a:pt x="651" y="273"/>
                </a:cubicBezTo>
                <a:cubicBezTo>
                  <a:pt x="646" y="268"/>
                  <a:pt x="646" y="268"/>
                  <a:pt x="646" y="268"/>
                </a:cubicBezTo>
                <a:cubicBezTo>
                  <a:pt x="649" y="264"/>
                  <a:pt x="649" y="264"/>
                  <a:pt x="649" y="264"/>
                </a:cubicBezTo>
                <a:lnTo>
                  <a:pt x="652" y="271"/>
                </a:lnTo>
                <a:close/>
                <a:moveTo>
                  <a:pt x="649" y="276"/>
                </a:moveTo>
                <a:cubicBezTo>
                  <a:pt x="646" y="280"/>
                  <a:pt x="646" y="280"/>
                  <a:pt x="646" y="280"/>
                </a:cubicBezTo>
                <a:cubicBezTo>
                  <a:pt x="642" y="275"/>
                  <a:pt x="642" y="275"/>
                  <a:pt x="642" y="275"/>
                </a:cubicBezTo>
                <a:cubicBezTo>
                  <a:pt x="645" y="270"/>
                  <a:pt x="645" y="270"/>
                  <a:pt x="645" y="270"/>
                </a:cubicBezTo>
                <a:lnTo>
                  <a:pt x="649" y="276"/>
                </a:lnTo>
                <a:close/>
                <a:moveTo>
                  <a:pt x="648" y="286"/>
                </a:moveTo>
                <a:cubicBezTo>
                  <a:pt x="646" y="286"/>
                  <a:pt x="646" y="286"/>
                  <a:pt x="646" y="286"/>
                </a:cubicBezTo>
                <a:cubicBezTo>
                  <a:pt x="647" y="285"/>
                  <a:pt x="647" y="285"/>
                  <a:pt x="647" y="285"/>
                </a:cubicBezTo>
                <a:lnTo>
                  <a:pt x="648" y="286"/>
                </a:lnTo>
                <a:close/>
                <a:moveTo>
                  <a:pt x="645" y="283"/>
                </a:moveTo>
                <a:cubicBezTo>
                  <a:pt x="644" y="285"/>
                  <a:pt x="644" y="285"/>
                  <a:pt x="644" y="285"/>
                </a:cubicBezTo>
                <a:cubicBezTo>
                  <a:pt x="637" y="282"/>
                  <a:pt x="637" y="282"/>
                  <a:pt x="637" y="282"/>
                </a:cubicBezTo>
                <a:cubicBezTo>
                  <a:pt x="640" y="277"/>
                  <a:pt x="640" y="277"/>
                  <a:pt x="640" y="277"/>
                </a:cubicBezTo>
                <a:lnTo>
                  <a:pt x="645" y="283"/>
                </a:lnTo>
                <a:close/>
                <a:moveTo>
                  <a:pt x="645" y="288"/>
                </a:moveTo>
                <a:cubicBezTo>
                  <a:pt x="647" y="289"/>
                  <a:pt x="647" y="289"/>
                  <a:pt x="647" y="289"/>
                </a:cubicBezTo>
                <a:cubicBezTo>
                  <a:pt x="645" y="294"/>
                  <a:pt x="645" y="294"/>
                  <a:pt x="645" y="294"/>
                </a:cubicBezTo>
                <a:cubicBezTo>
                  <a:pt x="642" y="293"/>
                  <a:pt x="642" y="293"/>
                  <a:pt x="642" y="293"/>
                </a:cubicBezTo>
                <a:lnTo>
                  <a:pt x="645" y="288"/>
                </a:lnTo>
                <a:close/>
                <a:moveTo>
                  <a:pt x="646" y="297"/>
                </a:moveTo>
                <a:cubicBezTo>
                  <a:pt x="666" y="304"/>
                  <a:pt x="666" y="304"/>
                  <a:pt x="666" y="304"/>
                </a:cubicBezTo>
                <a:cubicBezTo>
                  <a:pt x="667" y="307"/>
                  <a:pt x="667" y="307"/>
                  <a:pt x="667" y="307"/>
                </a:cubicBezTo>
                <a:cubicBezTo>
                  <a:pt x="642" y="303"/>
                  <a:pt x="642" y="303"/>
                  <a:pt x="642" y="303"/>
                </a:cubicBezTo>
                <a:lnTo>
                  <a:pt x="646" y="297"/>
                </a:lnTo>
                <a:close/>
                <a:moveTo>
                  <a:pt x="656" y="274"/>
                </a:moveTo>
                <a:cubicBezTo>
                  <a:pt x="655" y="271"/>
                  <a:pt x="655" y="271"/>
                  <a:pt x="655" y="271"/>
                </a:cubicBezTo>
                <a:cubicBezTo>
                  <a:pt x="659" y="265"/>
                  <a:pt x="659" y="265"/>
                  <a:pt x="659" y="265"/>
                </a:cubicBezTo>
                <a:cubicBezTo>
                  <a:pt x="660" y="268"/>
                  <a:pt x="660" y="268"/>
                  <a:pt x="660" y="268"/>
                </a:cubicBezTo>
                <a:lnTo>
                  <a:pt x="656" y="274"/>
                </a:lnTo>
                <a:close/>
                <a:moveTo>
                  <a:pt x="659" y="259"/>
                </a:moveTo>
                <a:cubicBezTo>
                  <a:pt x="656" y="251"/>
                  <a:pt x="656" y="251"/>
                  <a:pt x="656" y="251"/>
                </a:cubicBezTo>
                <a:cubicBezTo>
                  <a:pt x="677" y="216"/>
                  <a:pt x="677" y="216"/>
                  <a:pt x="677" y="216"/>
                </a:cubicBezTo>
                <a:cubicBezTo>
                  <a:pt x="688" y="211"/>
                  <a:pt x="688" y="211"/>
                  <a:pt x="688" y="211"/>
                </a:cubicBezTo>
                <a:lnTo>
                  <a:pt x="659" y="259"/>
                </a:lnTo>
                <a:close/>
                <a:moveTo>
                  <a:pt x="655" y="248"/>
                </a:moveTo>
                <a:cubicBezTo>
                  <a:pt x="646" y="229"/>
                  <a:pt x="646" y="229"/>
                  <a:pt x="646" y="229"/>
                </a:cubicBezTo>
                <a:cubicBezTo>
                  <a:pt x="673" y="218"/>
                  <a:pt x="673" y="218"/>
                  <a:pt x="673" y="218"/>
                </a:cubicBezTo>
                <a:lnTo>
                  <a:pt x="655" y="248"/>
                </a:lnTo>
                <a:close/>
                <a:moveTo>
                  <a:pt x="653" y="251"/>
                </a:moveTo>
                <a:cubicBezTo>
                  <a:pt x="649" y="257"/>
                  <a:pt x="649" y="257"/>
                  <a:pt x="649" y="257"/>
                </a:cubicBezTo>
                <a:cubicBezTo>
                  <a:pt x="638" y="233"/>
                  <a:pt x="638" y="233"/>
                  <a:pt x="638" y="233"/>
                </a:cubicBezTo>
                <a:cubicBezTo>
                  <a:pt x="644" y="230"/>
                  <a:pt x="644" y="230"/>
                  <a:pt x="644" y="230"/>
                </a:cubicBezTo>
                <a:lnTo>
                  <a:pt x="653" y="251"/>
                </a:lnTo>
                <a:close/>
                <a:moveTo>
                  <a:pt x="647" y="260"/>
                </a:moveTo>
                <a:cubicBezTo>
                  <a:pt x="644" y="265"/>
                  <a:pt x="644" y="265"/>
                  <a:pt x="644" y="265"/>
                </a:cubicBezTo>
                <a:cubicBezTo>
                  <a:pt x="622" y="240"/>
                  <a:pt x="622" y="240"/>
                  <a:pt x="622" y="240"/>
                </a:cubicBezTo>
                <a:cubicBezTo>
                  <a:pt x="636" y="234"/>
                  <a:pt x="636" y="234"/>
                  <a:pt x="636" y="234"/>
                </a:cubicBezTo>
                <a:lnTo>
                  <a:pt x="647" y="260"/>
                </a:lnTo>
                <a:close/>
                <a:moveTo>
                  <a:pt x="643" y="268"/>
                </a:moveTo>
                <a:cubicBezTo>
                  <a:pt x="640" y="273"/>
                  <a:pt x="640" y="273"/>
                  <a:pt x="640" y="273"/>
                </a:cubicBezTo>
                <a:cubicBezTo>
                  <a:pt x="615" y="243"/>
                  <a:pt x="615" y="243"/>
                  <a:pt x="615" y="243"/>
                </a:cubicBezTo>
                <a:cubicBezTo>
                  <a:pt x="620" y="241"/>
                  <a:pt x="620" y="241"/>
                  <a:pt x="620" y="241"/>
                </a:cubicBezTo>
                <a:lnTo>
                  <a:pt x="643" y="268"/>
                </a:lnTo>
                <a:close/>
                <a:moveTo>
                  <a:pt x="638" y="275"/>
                </a:moveTo>
                <a:cubicBezTo>
                  <a:pt x="635" y="282"/>
                  <a:pt x="635" y="282"/>
                  <a:pt x="635" y="282"/>
                </a:cubicBezTo>
                <a:cubicBezTo>
                  <a:pt x="597" y="268"/>
                  <a:pt x="597" y="268"/>
                  <a:pt x="597" y="268"/>
                </a:cubicBezTo>
                <a:cubicBezTo>
                  <a:pt x="595" y="252"/>
                  <a:pt x="595" y="252"/>
                  <a:pt x="595" y="252"/>
                </a:cubicBezTo>
                <a:cubicBezTo>
                  <a:pt x="612" y="245"/>
                  <a:pt x="612" y="245"/>
                  <a:pt x="612" y="245"/>
                </a:cubicBezTo>
                <a:lnTo>
                  <a:pt x="638" y="275"/>
                </a:lnTo>
                <a:close/>
                <a:moveTo>
                  <a:pt x="636" y="285"/>
                </a:moveTo>
                <a:cubicBezTo>
                  <a:pt x="642" y="287"/>
                  <a:pt x="642" y="287"/>
                  <a:pt x="642" y="287"/>
                </a:cubicBezTo>
                <a:cubicBezTo>
                  <a:pt x="639" y="292"/>
                  <a:pt x="639" y="292"/>
                  <a:pt x="639" y="292"/>
                </a:cubicBezTo>
                <a:cubicBezTo>
                  <a:pt x="633" y="290"/>
                  <a:pt x="633" y="290"/>
                  <a:pt x="633" y="290"/>
                </a:cubicBezTo>
                <a:lnTo>
                  <a:pt x="636" y="285"/>
                </a:lnTo>
                <a:close/>
                <a:moveTo>
                  <a:pt x="637" y="295"/>
                </a:moveTo>
                <a:cubicBezTo>
                  <a:pt x="634" y="301"/>
                  <a:pt x="634" y="301"/>
                  <a:pt x="634" y="301"/>
                </a:cubicBezTo>
                <a:cubicBezTo>
                  <a:pt x="627" y="300"/>
                  <a:pt x="627" y="300"/>
                  <a:pt x="627" y="300"/>
                </a:cubicBezTo>
                <a:cubicBezTo>
                  <a:pt x="630" y="294"/>
                  <a:pt x="630" y="294"/>
                  <a:pt x="630" y="294"/>
                </a:cubicBezTo>
                <a:lnTo>
                  <a:pt x="637" y="295"/>
                </a:lnTo>
                <a:close/>
                <a:moveTo>
                  <a:pt x="599" y="280"/>
                </a:moveTo>
                <a:cubicBezTo>
                  <a:pt x="628" y="291"/>
                  <a:pt x="628" y="291"/>
                  <a:pt x="628" y="291"/>
                </a:cubicBezTo>
                <a:cubicBezTo>
                  <a:pt x="600" y="285"/>
                  <a:pt x="600" y="285"/>
                  <a:pt x="600" y="285"/>
                </a:cubicBezTo>
                <a:cubicBezTo>
                  <a:pt x="599" y="285"/>
                  <a:pt x="599" y="285"/>
                  <a:pt x="599" y="285"/>
                </a:cubicBezTo>
                <a:lnTo>
                  <a:pt x="599" y="280"/>
                </a:lnTo>
                <a:close/>
                <a:moveTo>
                  <a:pt x="604" y="289"/>
                </a:moveTo>
                <a:cubicBezTo>
                  <a:pt x="627" y="294"/>
                  <a:pt x="627" y="294"/>
                  <a:pt x="627" y="294"/>
                </a:cubicBezTo>
                <a:cubicBezTo>
                  <a:pt x="624" y="299"/>
                  <a:pt x="624" y="299"/>
                  <a:pt x="624" y="299"/>
                </a:cubicBezTo>
                <a:cubicBezTo>
                  <a:pt x="612" y="297"/>
                  <a:pt x="612" y="297"/>
                  <a:pt x="612" y="297"/>
                </a:cubicBezTo>
                <a:lnTo>
                  <a:pt x="604" y="289"/>
                </a:lnTo>
                <a:close/>
                <a:moveTo>
                  <a:pt x="631" y="311"/>
                </a:moveTo>
                <a:cubicBezTo>
                  <a:pt x="633" y="312"/>
                  <a:pt x="633" y="312"/>
                  <a:pt x="633" y="312"/>
                </a:cubicBezTo>
                <a:cubicBezTo>
                  <a:pt x="631" y="316"/>
                  <a:pt x="631" y="316"/>
                  <a:pt x="631" y="316"/>
                </a:cubicBezTo>
                <a:cubicBezTo>
                  <a:pt x="629" y="314"/>
                  <a:pt x="629" y="314"/>
                  <a:pt x="629" y="314"/>
                </a:cubicBezTo>
                <a:lnTo>
                  <a:pt x="631" y="311"/>
                </a:lnTo>
                <a:close/>
                <a:moveTo>
                  <a:pt x="633" y="309"/>
                </a:moveTo>
                <a:cubicBezTo>
                  <a:pt x="635" y="304"/>
                  <a:pt x="635" y="304"/>
                  <a:pt x="635" y="304"/>
                </a:cubicBezTo>
                <a:cubicBezTo>
                  <a:pt x="638" y="305"/>
                  <a:pt x="638" y="305"/>
                  <a:pt x="638" y="305"/>
                </a:cubicBezTo>
                <a:cubicBezTo>
                  <a:pt x="635" y="309"/>
                  <a:pt x="635" y="309"/>
                  <a:pt x="635" y="309"/>
                </a:cubicBezTo>
                <a:lnTo>
                  <a:pt x="633" y="309"/>
                </a:lnTo>
                <a:close/>
                <a:moveTo>
                  <a:pt x="637" y="302"/>
                </a:moveTo>
                <a:cubicBezTo>
                  <a:pt x="640" y="296"/>
                  <a:pt x="640" y="296"/>
                  <a:pt x="640" y="296"/>
                </a:cubicBezTo>
                <a:cubicBezTo>
                  <a:pt x="643" y="296"/>
                  <a:pt x="643" y="296"/>
                  <a:pt x="643" y="296"/>
                </a:cubicBezTo>
                <a:cubicBezTo>
                  <a:pt x="639" y="302"/>
                  <a:pt x="639" y="302"/>
                  <a:pt x="639" y="302"/>
                </a:cubicBezTo>
                <a:lnTo>
                  <a:pt x="637" y="302"/>
                </a:lnTo>
                <a:close/>
                <a:moveTo>
                  <a:pt x="641" y="305"/>
                </a:moveTo>
                <a:cubicBezTo>
                  <a:pt x="669" y="311"/>
                  <a:pt x="669" y="311"/>
                  <a:pt x="669" y="311"/>
                </a:cubicBezTo>
                <a:cubicBezTo>
                  <a:pt x="667" y="315"/>
                  <a:pt x="667" y="315"/>
                  <a:pt x="667" y="315"/>
                </a:cubicBezTo>
                <a:cubicBezTo>
                  <a:pt x="638" y="310"/>
                  <a:pt x="638" y="310"/>
                  <a:pt x="638" y="310"/>
                </a:cubicBezTo>
                <a:lnTo>
                  <a:pt x="641" y="305"/>
                </a:lnTo>
                <a:close/>
                <a:moveTo>
                  <a:pt x="669" y="319"/>
                </a:moveTo>
                <a:cubicBezTo>
                  <a:pt x="671" y="319"/>
                  <a:pt x="671" y="319"/>
                  <a:pt x="671" y="319"/>
                </a:cubicBezTo>
                <a:cubicBezTo>
                  <a:pt x="663" y="347"/>
                  <a:pt x="663" y="347"/>
                  <a:pt x="663" y="347"/>
                </a:cubicBezTo>
                <a:cubicBezTo>
                  <a:pt x="661" y="346"/>
                  <a:pt x="661" y="346"/>
                  <a:pt x="661" y="346"/>
                </a:cubicBezTo>
                <a:lnTo>
                  <a:pt x="669" y="319"/>
                </a:lnTo>
                <a:close/>
                <a:moveTo>
                  <a:pt x="673" y="321"/>
                </a:moveTo>
                <a:cubicBezTo>
                  <a:pt x="691" y="363"/>
                  <a:pt x="691" y="363"/>
                  <a:pt x="691" y="363"/>
                </a:cubicBezTo>
                <a:cubicBezTo>
                  <a:pt x="686" y="370"/>
                  <a:pt x="686" y="370"/>
                  <a:pt x="686" y="370"/>
                </a:cubicBezTo>
                <a:cubicBezTo>
                  <a:pt x="665" y="349"/>
                  <a:pt x="665" y="349"/>
                  <a:pt x="665" y="349"/>
                </a:cubicBezTo>
                <a:lnTo>
                  <a:pt x="673" y="321"/>
                </a:lnTo>
                <a:close/>
                <a:moveTo>
                  <a:pt x="692" y="366"/>
                </a:moveTo>
                <a:cubicBezTo>
                  <a:pt x="694" y="369"/>
                  <a:pt x="694" y="369"/>
                  <a:pt x="694" y="369"/>
                </a:cubicBezTo>
                <a:cubicBezTo>
                  <a:pt x="690" y="374"/>
                  <a:pt x="690" y="374"/>
                  <a:pt x="690" y="374"/>
                </a:cubicBezTo>
                <a:cubicBezTo>
                  <a:pt x="688" y="372"/>
                  <a:pt x="688" y="372"/>
                  <a:pt x="688" y="372"/>
                </a:cubicBezTo>
                <a:lnTo>
                  <a:pt x="692" y="366"/>
                </a:lnTo>
                <a:close/>
                <a:moveTo>
                  <a:pt x="695" y="372"/>
                </a:moveTo>
                <a:cubicBezTo>
                  <a:pt x="696" y="375"/>
                  <a:pt x="696" y="375"/>
                  <a:pt x="696" y="375"/>
                </a:cubicBezTo>
                <a:cubicBezTo>
                  <a:pt x="694" y="378"/>
                  <a:pt x="694" y="378"/>
                  <a:pt x="694" y="378"/>
                </a:cubicBezTo>
                <a:cubicBezTo>
                  <a:pt x="692" y="376"/>
                  <a:pt x="692" y="376"/>
                  <a:pt x="692" y="376"/>
                </a:cubicBezTo>
                <a:lnTo>
                  <a:pt x="695" y="372"/>
                </a:lnTo>
                <a:close/>
                <a:moveTo>
                  <a:pt x="695" y="383"/>
                </a:moveTo>
                <a:cubicBezTo>
                  <a:pt x="697" y="385"/>
                  <a:pt x="697" y="385"/>
                  <a:pt x="697" y="385"/>
                </a:cubicBezTo>
                <a:cubicBezTo>
                  <a:pt x="694" y="389"/>
                  <a:pt x="694" y="389"/>
                  <a:pt x="694" y="389"/>
                </a:cubicBezTo>
                <a:cubicBezTo>
                  <a:pt x="692" y="387"/>
                  <a:pt x="692" y="387"/>
                  <a:pt x="692" y="387"/>
                </a:cubicBezTo>
                <a:lnTo>
                  <a:pt x="695" y="383"/>
                </a:lnTo>
                <a:close/>
                <a:moveTo>
                  <a:pt x="695" y="394"/>
                </a:moveTo>
                <a:cubicBezTo>
                  <a:pt x="702" y="401"/>
                  <a:pt x="702" y="401"/>
                  <a:pt x="702" y="401"/>
                </a:cubicBezTo>
                <a:cubicBezTo>
                  <a:pt x="698" y="411"/>
                  <a:pt x="698" y="411"/>
                  <a:pt x="698" y="411"/>
                </a:cubicBezTo>
                <a:cubicBezTo>
                  <a:pt x="667" y="440"/>
                  <a:pt x="667" y="440"/>
                  <a:pt x="667" y="440"/>
                </a:cubicBezTo>
                <a:lnTo>
                  <a:pt x="695" y="394"/>
                </a:lnTo>
                <a:close/>
                <a:moveTo>
                  <a:pt x="701" y="412"/>
                </a:moveTo>
                <a:cubicBezTo>
                  <a:pt x="703" y="411"/>
                  <a:pt x="703" y="411"/>
                  <a:pt x="703" y="411"/>
                </a:cubicBezTo>
                <a:cubicBezTo>
                  <a:pt x="697" y="427"/>
                  <a:pt x="697" y="427"/>
                  <a:pt x="697" y="427"/>
                </a:cubicBezTo>
                <a:cubicBezTo>
                  <a:pt x="695" y="429"/>
                  <a:pt x="695" y="429"/>
                  <a:pt x="695" y="429"/>
                </a:cubicBezTo>
                <a:lnTo>
                  <a:pt x="701" y="412"/>
                </a:lnTo>
                <a:close/>
                <a:moveTo>
                  <a:pt x="747" y="397"/>
                </a:moveTo>
                <a:cubicBezTo>
                  <a:pt x="747" y="403"/>
                  <a:pt x="747" y="403"/>
                  <a:pt x="747" y="403"/>
                </a:cubicBezTo>
                <a:cubicBezTo>
                  <a:pt x="741" y="404"/>
                  <a:pt x="741" y="404"/>
                  <a:pt x="741" y="404"/>
                </a:cubicBezTo>
                <a:cubicBezTo>
                  <a:pt x="741" y="404"/>
                  <a:pt x="741" y="404"/>
                  <a:pt x="741" y="404"/>
                </a:cubicBezTo>
                <a:cubicBezTo>
                  <a:pt x="741" y="405"/>
                  <a:pt x="741" y="405"/>
                  <a:pt x="741" y="405"/>
                </a:cubicBezTo>
                <a:cubicBezTo>
                  <a:pt x="741" y="405"/>
                  <a:pt x="741" y="405"/>
                  <a:pt x="740" y="405"/>
                </a:cubicBezTo>
                <a:cubicBezTo>
                  <a:pt x="740" y="405"/>
                  <a:pt x="740" y="405"/>
                  <a:pt x="740" y="405"/>
                </a:cubicBezTo>
                <a:cubicBezTo>
                  <a:pt x="740" y="405"/>
                  <a:pt x="740" y="405"/>
                  <a:pt x="740" y="405"/>
                </a:cubicBezTo>
                <a:cubicBezTo>
                  <a:pt x="740" y="405"/>
                  <a:pt x="740" y="405"/>
                  <a:pt x="740" y="405"/>
                </a:cubicBezTo>
                <a:cubicBezTo>
                  <a:pt x="740" y="405"/>
                  <a:pt x="740" y="405"/>
                  <a:pt x="740" y="405"/>
                </a:cubicBezTo>
                <a:cubicBezTo>
                  <a:pt x="740" y="406"/>
                  <a:pt x="740" y="406"/>
                  <a:pt x="740" y="406"/>
                </a:cubicBezTo>
                <a:cubicBezTo>
                  <a:pt x="740" y="406"/>
                  <a:pt x="740" y="406"/>
                  <a:pt x="740" y="406"/>
                </a:cubicBezTo>
                <a:cubicBezTo>
                  <a:pt x="740" y="406"/>
                  <a:pt x="740" y="406"/>
                  <a:pt x="740" y="406"/>
                </a:cubicBezTo>
                <a:cubicBezTo>
                  <a:pt x="740" y="406"/>
                  <a:pt x="740" y="406"/>
                  <a:pt x="740" y="406"/>
                </a:cubicBezTo>
                <a:cubicBezTo>
                  <a:pt x="740" y="406"/>
                  <a:pt x="740" y="407"/>
                  <a:pt x="741" y="407"/>
                </a:cubicBezTo>
                <a:cubicBezTo>
                  <a:pt x="741" y="407"/>
                  <a:pt x="741" y="407"/>
                  <a:pt x="741" y="407"/>
                </a:cubicBezTo>
                <a:cubicBezTo>
                  <a:pt x="741" y="407"/>
                  <a:pt x="741" y="407"/>
                  <a:pt x="741" y="407"/>
                </a:cubicBezTo>
                <a:cubicBezTo>
                  <a:pt x="748" y="410"/>
                  <a:pt x="748" y="410"/>
                  <a:pt x="748" y="410"/>
                </a:cubicBezTo>
                <a:cubicBezTo>
                  <a:pt x="748" y="415"/>
                  <a:pt x="748" y="415"/>
                  <a:pt x="748" y="415"/>
                </a:cubicBezTo>
                <a:cubicBezTo>
                  <a:pt x="740" y="412"/>
                  <a:pt x="740" y="412"/>
                  <a:pt x="740" y="412"/>
                </a:cubicBezTo>
                <a:cubicBezTo>
                  <a:pt x="739" y="400"/>
                  <a:pt x="739" y="400"/>
                  <a:pt x="739" y="400"/>
                </a:cubicBezTo>
                <a:lnTo>
                  <a:pt x="747" y="397"/>
                </a:lnTo>
                <a:close/>
                <a:moveTo>
                  <a:pt x="741" y="396"/>
                </a:moveTo>
                <a:cubicBezTo>
                  <a:pt x="746" y="389"/>
                  <a:pt x="746" y="389"/>
                  <a:pt x="746" y="389"/>
                </a:cubicBezTo>
                <a:cubicBezTo>
                  <a:pt x="746" y="395"/>
                  <a:pt x="746" y="395"/>
                  <a:pt x="746" y="395"/>
                </a:cubicBezTo>
                <a:lnTo>
                  <a:pt x="741" y="396"/>
                </a:lnTo>
                <a:close/>
                <a:moveTo>
                  <a:pt x="747" y="406"/>
                </a:moveTo>
                <a:cubicBezTo>
                  <a:pt x="747" y="406"/>
                  <a:pt x="747" y="406"/>
                  <a:pt x="747" y="406"/>
                </a:cubicBezTo>
                <a:cubicBezTo>
                  <a:pt x="746" y="406"/>
                  <a:pt x="746" y="406"/>
                  <a:pt x="746" y="406"/>
                </a:cubicBezTo>
                <a:lnTo>
                  <a:pt x="747" y="406"/>
                </a:lnTo>
                <a:close/>
                <a:moveTo>
                  <a:pt x="1414" y="573"/>
                </a:moveTo>
                <a:cubicBezTo>
                  <a:pt x="1414" y="573"/>
                  <a:pt x="1414" y="572"/>
                  <a:pt x="1414" y="572"/>
                </a:cubicBezTo>
                <a:cubicBezTo>
                  <a:pt x="1414" y="572"/>
                  <a:pt x="1414" y="572"/>
                  <a:pt x="1414" y="572"/>
                </a:cubicBezTo>
                <a:cubicBezTo>
                  <a:pt x="1414" y="572"/>
                  <a:pt x="1414" y="572"/>
                  <a:pt x="1414" y="572"/>
                </a:cubicBezTo>
                <a:cubicBezTo>
                  <a:pt x="1420" y="575"/>
                  <a:pt x="1420" y="575"/>
                  <a:pt x="1420" y="575"/>
                </a:cubicBezTo>
                <a:cubicBezTo>
                  <a:pt x="1420" y="575"/>
                  <a:pt x="1420" y="575"/>
                  <a:pt x="1420" y="575"/>
                </a:cubicBezTo>
                <a:cubicBezTo>
                  <a:pt x="1420" y="575"/>
                  <a:pt x="1420" y="574"/>
                  <a:pt x="1420" y="574"/>
                </a:cubicBezTo>
                <a:cubicBezTo>
                  <a:pt x="1420" y="574"/>
                  <a:pt x="1420" y="574"/>
                  <a:pt x="1420" y="574"/>
                </a:cubicBezTo>
                <a:cubicBezTo>
                  <a:pt x="1420" y="574"/>
                  <a:pt x="1420" y="575"/>
                  <a:pt x="1420" y="575"/>
                </a:cubicBezTo>
                <a:cubicBezTo>
                  <a:pt x="1420" y="575"/>
                  <a:pt x="1420" y="575"/>
                  <a:pt x="1420" y="575"/>
                </a:cubicBezTo>
                <a:cubicBezTo>
                  <a:pt x="1419" y="575"/>
                  <a:pt x="1419" y="575"/>
                  <a:pt x="1419" y="575"/>
                </a:cubicBezTo>
                <a:cubicBezTo>
                  <a:pt x="1419" y="575"/>
                  <a:pt x="1419" y="575"/>
                  <a:pt x="1419" y="575"/>
                </a:cubicBezTo>
                <a:cubicBezTo>
                  <a:pt x="1419" y="575"/>
                  <a:pt x="1419" y="575"/>
                  <a:pt x="1419" y="575"/>
                </a:cubicBezTo>
                <a:cubicBezTo>
                  <a:pt x="1419" y="575"/>
                  <a:pt x="1419" y="575"/>
                  <a:pt x="1419" y="575"/>
                </a:cubicBezTo>
                <a:cubicBezTo>
                  <a:pt x="1419" y="575"/>
                  <a:pt x="1419" y="575"/>
                  <a:pt x="1419" y="575"/>
                </a:cubicBezTo>
                <a:cubicBezTo>
                  <a:pt x="1419" y="576"/>
                  <a:pt x="1419" y="576"/>
                  <a:pt x="1419" y="576"/>
                </a:cubicBezTo>
                <a:cubicBezTo>
                  <a:pt x="1419" y="576"/>
                  <a:pt x="1419" y="576"/>
                  <a:pt x="1419" y="576"/>
                </a:cubicBezTo>
                <a:cubicBezTo>
                  <a:pt x="1420" y="608"/>
                  <a:pt x="1420" y="608"/>
                  <a:pt x="1420" y="608"/>
                </a:cubicBezTo>
                <a:cubicBezTo>
                  <a:pt x="1415" y="609"/>
                  <a:pt x="1415" y="609"/>
                  <a:pt x="1415" y="609"/>
                </a:cubicBezTo>
                <a:cubicBezTo>
                  <a:pt x="1414" y="581"/>
                  <a:pt x="1414" y="581"/>
                  <a:pt x="1414" y="581"/>
                </a:cubicBezTo>
                <a:cubicBezTo>
                  <a:pt x="1414" y="580"/>
                  <a:pt x="1414" y="580"/>
                  <a:pt x="1414" y="580"/>
                </a:cubicBezTo>
                <a:cubicBezTo>
                  <a:pt x="1414" y="580"/>
                  <a:pt x="1414" y="580"/>
                  <a:pt x="1414" y="580"/>
                </a:cubicBezTo>
                <a:cubicBezTo>
                  <a:pt x="1414" y="580"/>
                  <a:pt x="1414" y="580"/>
                  <a:pt x="1414" y="580"/>
                </a:cubicBezTo>
                <a:cubicBezTo>
                  <a:pt x="1413" y="580"/>
                  <a:pt x="1413" y="580"/>
                  <a:pt x="1413" y="579"/>
                </a:cubicBezTo>
                <a:cubicBezTo>
                  <a:pt x="1413" y="579"/>
                  <a:pt x="1413" y="579"/>
                  <a:pt x="1413" y="579"/>
                </a:cubicBezTo>
                <a:cubicBezTo>
                  <a:pt x="1413" y="579"/>
                  <a:pt x="1412" y="579"/>
                  <a:pt x="1412" y="579"/>
                </a:cubicBezTo>
                <a:cubicBezTo>
                  <a:pt x="1412" y="579"/>
                  <a:pt x="1412" y="580"/>
                  <a:pt x="1412" y="580"/>
                </a:cubicBezTo>
                <a:cubicBezTo>
                  <a:pt x="1412" y="580"/>
                  <a:pt x="1412" y="580"/>
                  <a:pt x="1412" y="580"/>
                </a:cubicBezTo>
                <a:cubicBezTo>
                  <a:pt x="1384" y="600"/>
                  <a:pt x="1384" y="600"/>
                  <a:pt x="1384" y="600"/>
                </a:cubicBezTo>
                <a:cubicBezTo>
                  <a:pt x="1391" y="591"/>
                  <a:pt x="1391" y="591"/>
                  <a:pt x="1391" y="591"/>
                </a:cubicBezTo>
                <a:cubicBezTo>
                  <a:pt x="1414" y="574"/>
                  <a:pt x="1414" y="574"/>
                  <a:pt x="1414" y="574"/>
                </a:cubicBezTo>
                <a:cubicBezTo>
                  <a:pt x="1414" y="574"/>
                  <a:pt x="1414" y="574"/>
                  <a:pt x="1414" y="574"/>
                </a:cubicBezTo>
                <a:cubicBezTo>
                  <a:pt x="1414" y="574"/>
                  <a:pt x="1414" y="574"/>
                  <a:pt x="1414" y="574"/>
                </a:cubicBezTo>
                <a:cubicBezTo>
                  <a:pt x="1414" y="574"/>
                  <a:pt x="1414" y="574"/>
                  <a:pt x="1414" y="574"/>
                </a:cubicBezTo>
                <a:cubicBezTo>
                  <a:pt x="1414" y="574"/>
                  <a:pt x="1414" y="574"/>
                  <a:pt x="1414" y="573"/>
                </a:cubicBezTo>
                <a:cubicBezTo>
                  <a:pt x="1414" y="573"/>
                  <a:pt x="1414" y="573"/>
                  <a:pt x="1414" y="573"/>
                </a:cubicBezTo>
                <a:close/>
                <a:moveTo>
                  <a:pt x="1363" y="619"/>
                </a:moveTo>
                <a:cubicBezTo>
                  <a:pt x="1364" y="620"/>
                  <a:pt x="1364" y="620"/>
                  <a:pt x="1364" y="620"/>
                </a:cubicBezTo>
                <a:cubicBezTo>
                  <a:pt x="1362" y="622"/>
                  <a:pt x="1362" y="622"/>
                  <a:pt x="1362" y="622"/>
                </a:cubicBezTo>
                <a:cubicBezTo>
                  <a:pt x="1362" y="622"/>
                  <a:pt x="1362" y="622"/>
                  <a:pt x="1362" y="622"/>
                </a:cubicBezTo>
                <a:cubicBezTo>
                  <a:pt x="1362" y="623"/>
                  <a:pt x="1362" y="623"/>
                  <a:pt x="1362" y="623"/>
                </a:cubicBezTo>
                <a:cubicBezTo>
                  <a:pt x="1362" y="623"/>
                  <a:pt x="1362" y="623"/>
                  <a:pt x="1362" y="623"/>
                </a:cubicBezTo>
                <a:cubicBezTo>
                  <a:pt x="1362" y="624"/>
                  <a:pt x="1362" y="624"/>
                  <a:pt x="1362" y="624"/>
                </a:cubicBezTo>
                <a:cubicBezTo>
                  <a:pt x="1362" y="624"/>
                  <a:pt x="1362" y="624"/>
                  <a:pt x="1362" y="624"/>
                </a:cubicBezTo>
                <a:cubicBezTo>
                  <a:pt x="1362" y="624"/>
                  <a:pt x="1362" y="624"/>
                  <a:pt x="1363" y="624"/>
                </a:cubicBezTo>
                <a:cubicBezTo>
                  <a:pt x="1363" y="624"/>
                  <a:pt x="1363" y="624"/>
                  <a:pt x="1363" y="624"/>
                </a:cubicBezTo>
                <a:cubicBezTo>
                  <a:pt x="1363" y="624"/>
                  <a:pt x="1363" y="625"/>
                  <a:pt x="1363" y="625"/>
                </a:cubicBezTo>
                <a:cubicBezTo>
                  <a:pt x="1363" y="625"/>
                  <a:pt x="1363" y="625"/>
                  <a:pt x="1363" y="625"/>
                </a:cubicBezTo>
                <a:cubicBezTo>
                  <a:pt x="1363" y="625"/>
                  <a:pt x="1363" y="625"/>
                  <a:pt x="1363" y="625"/>
                </a:cubicBezTo>
                <a:cubicBezTo>
                  <a:pt x="1364" y="625"/>
                  <a:pt x="1364" y="625"/>
                  <a:pt x="1364" y="625"/>
                </a:cubicBezTo>
                <a:cubicBezTo>
                  <a:pt x="1365" y="624"/>
                  <a:pt x="1365" y="624"/>
                  <a:pt x="1365" y="624"/>
                </a:cubicBezTo>
                <a:cubicBezTo>
                  <a:pt x="1368" y="631"/>
                  <a:pt x="1368" y="631"/>
                  <a:pt x="1368" y="631"/>
                </a:cubicBezTo>
                <a:cubicBezTo>
                  <a:pt x="1362" y="632"/>
                  <a:pt x="1362" y="632"/>
                  <a:pt x="1362" y="632"/>
                </a:cubicBezTo>
                <a:cubicBezTo>
                  <a:pt x="1358" y="622"/>
                  <a:pt x="1358" y="622"/>
                  <a:pt x="1358" y="622"/>
                </a:cubicBezTo>
                <a:lnTo>
                  <a:pt x="1363" y="619"/>
                </a:lnTo>
                <a:close/>
                <a:moveTo>
                  <a:pt x="1357" y="619"/>
                </a:moveTo>
                <a:cubicBezTo>
                  <a:pt x="1357" y="617"/>
                  <a:pt x="1357" y="617"/>
                  <a:pt x="1357" y="617"/>
                </a:cubicBezTo>
                <a:cubicBezTo>
                  <a:pt x="1359" y="615"/>
                  <a:pt x="1359" y="615"/>
                  <a:pt x="1359" y="615"/>
                </a:cubicBezTo>
                <a:cubicBezTo>
                  <a:pt x="1361" y="613"/>
                  <a:pt x="1361" y="613"/>
                  <a:pt x="1361" y="613"/>
                </a:cubicBezTo>
                <a:cubicBezTo>
                  <a:pt x="1362" y="616"/>
                  <a:pt x="1362" y="616"/>
                  <a:pt x="1362" y="616"/>
                </a:cubicBezTo>
                <a:lnTo>
                  <a:pt x="1357" y="619"/>
                </a:lnTo>
                <a:close/>
                <a:moveTo>
                  <a:pt x="1370" y="630"/>
                </a:moveTo>
                <a:cubicBezTo>
                  <a:pt x="1368" y="624"/>
                  <a:pt x="1368" y="624"/>
                  <a:pt x="1368" y="624"/>
                </a:cubicBezTo>
                <a:cubicBezTo>
                  <a:pt x="1412" y="613"/>
                  <a:pt x="1412" y="613"/>
                  <a:pt x="1412" y="613"/>
                </a:cubicBezTo>
                <a:cubicBezTo>
                  <a:pt x="1412" y="620"/>
                  <a:pt x="1412" y="620"/>
                  <a:pt x="1412" y="620"/>
                </a:cubicBezTo>
                <a:lnTo>
                  <a:pt x="1370" y="630"/>
                </a:lnTo>
                <a:close/>
                <a:moveTo>
                  <a:pt x="1412" y="622"/>
                </a:moveTo>
                <a:cubicBezTo>
                  <a:pt x="1413" y="659"/>
                  <a:pt x="1413" y="659"/>
                  <a:pt x="1413" y="659"/>
                </a:cubicBezTo>
                <a:cubicBezTo>
                  <a:pt x="1384" y="668"/>
                  <a:pt x="1384" y="668"/>
                  <a:pt x="1384" y="668"/>
                </a:cubicBezTo>
                <a:cubicBezTo>
                  <a:pt x="1371" y="633"/>
                  <a:pt x="1371" y="633"/>
                  <a:pt x="1371" y="633"/>
                </a:cubicBezTo>
                <a:lnTo>
                  <a:pt x="1412" y="622"/>
                </a:lnTo>
                <a:close/>
                <a:moveTo>
                  <a:pt x="1367" y="621"/>
                </a:moveTo>
                <a:cubicBezTo>
                  <a:pt x="1377" y="608"/>
                  <a:pt x="1377" y="608"/>
                  <a:pt x="1377" y="608"/>
                </a:cubicBezTo>
                <a:cubicBezTo>
                  <a:pt x="1411" y="584"/>
                  <a:pt x="1411" y="584"/>
                  <a:pt x="1411" y="584"/>
                </a:cubicBezTo>
                <a:cubicBezTo>
                  <a:pt x="1412" y="610"/>
                  <a:pt x="1412" y="610"/>
                  <a:pt x="1412" y="610"/>
                </a:cubicBezTo>
                <a:lnTo>
                  <a:pt x="1367" y="621"/>
                </a:lnTo>
                <a:close/>
                <a:moveTo>
                  <a:pt x="1366" y="618"/>
                </a:moveTo>
                <a:cubicBezTo>
                  <a:pt x="1366" y="617"/>
                  <a:pt x="1366" y="617"/>
                  <a:pt x="1366" y="617"/>
                </a:cubicBezTo>
                <a:cubicBezTo>
                  <a:pt x="1368" y="615"/>
                  <a:pt x="1368" y="615"/>
                  <a:pt x="1368" y="615"/>
                </a:cubicBezTo>
                <a:lnTo>
                  <a:pt x="1366" y="618"/>
                </a:lnTo>
                <a:close/>
                <a:moveTo>
                  <a:pt x="1375" y="606"/>
                </a:moveTo>
                <a:cubicBezTo>
                  <a:pt x="1365" y="614"/>
                  <a:pt x="1365" y="614"/>
                  <a:pt x="1365" y="614"/>
                </a:cubicBezTo>
                <a:cubicBezTo>
                  <a:pt x="1364" y="611"/>
                  <a:pt x="1364" y="611"/>
                  <a:pt x="1364" y="611"/>
                </a:cubicBezTo>
                <a:cubicBezTo>
                  <a:pt x="1382" y="597"/>
                  <a:pt x="1382" y="597"/>
                  <a:pt x="1382" y="597"/>
                </a:cubicBezTo>
                <a:lnTo>
                  <a:pt x="1375" y="606"/>
                </a:lnTo>
                <a:close/>
                <a:moveTo>
                  <a:pt x="1369" y="633"/>
                </a:moveTo>
                <a:cubicBezTo>
                  <a:pt x="1382" y="670"/>
                  <a:pt x="1382" y="670"/>
                  <a:pt x="1382" y="670"/>
                </a:cubicBezTo>
                <a:cubicBezTo>
                  <a:pt x="1382" y="670"/>
                  <a:pt x="1382" y="670"/>
                  <a:pt x="1383" y="670"/>
                </a:cubicBezTo>
                <a:cubicBezTo>
                  <a:pt x="1383" y="670"/>
                  <a:pt x="1383" y="671"/>
                  <a:pt x="1383" y="671"/>
                </a:cubicBezTo>
                <a:cubicBezTo>
                  <a:pt x="1383" y="671"/>
                  <a:pt x="1383" y="671"/>
                  <a:pt x="1384" y="671"/>
                </a:cubicBezTo>
                <a:cubicBezTo>
                  <a:pt x="1384" y="671"/>
                  <a:pt x="1384" y="671"/>
                  <a:pt x="1384" y="671"/>
                </a:cubicBezTo>
                <a:cubicBezTo>
                  <a:pt x="1384" y="671"/>
                  <a:pt x="1384" y="671"/>
                  <a:pt x="1384" y="671"/>
                </a:cubicBezTo>
                <a:cubicBezTo>
                  <a:pt x="1384" y="671"/>
                  <a:pt x="1384" y="671"/>
                  <a:pt x="1384" y="671"/>
                </a:cubicBezTo>
                <a:cubicBezTo>
                  <a:pt x="1413" y="662"/>
                  <a:pt x="1413" y="662"/>
                  <a:pt x="1413" y="662"/>
                </a:cubicBezTo>
                <a:cubicBezTo>
                  <a:pt x="1413" y="669"/>
                  <a:pt x="1413" y="669"/>
                  <a:pt x="1413" y="669"/>
                </a:cubicBezTo>
                <a:cubicBezTo>
                  <a:pt x="1405" y="672"/>
                  <a:pt x="1405" y="672"/>
                  <a:pt x="1405" y="672"/>
                </a:cubicBezTo>
                <a:cubicBezTo>
                  <a:pt x="1404" y="672"/>
                  <a:pt x="1404" y="672"/>
                  <a:pt x="1404" y="672"/>
                </a:cubicBezTo>
                <a:cubicBezTo>
                  <a:pt x="1404" y="672"/>
                  <a:pt x="1404" y="672"/>
                  <a:pt x="1404" y="672"/>
                </a:cubicBezTo>
                <a:cubicBezTo>
                  <a:pt x="1404" y="672"/>
                  <a:pt x="1404" y="673"/>
                  <a:pt x="1404" y="673"/>
                </a:cubicBezTo>
                <a:cubicBezTo>
                  <a:pt x="1404" y="673"/>
                  <a:pt x="1404" y="673"/>
                  <a:pt x="1404" y="673"/>
                </a:cubicBezTo>
                <a:cubicBezTo>
                  <a:pt x="1404" y="673"/>
                  <a:pt x="1404" y="673"/>
                  <a:pt x="1404" y="673"/>
                </a:cubicBezTo>
                <a:cubicBezTo>
                  <a:pt x="1404" y="673"/>
                  <a:pt x="1404" y="673"/>
                  <a:pt x="1404" y="673"/>
                </a:cubicBezTo>
                <a:cubicBezTo>
                  <a:pt x="1404" y="673"/>
                  <a:pt x="1404" y="673"/>
                  <a:pt x="1404" y="673"/>
                </a:cubicBezTo>
                <a:cubicBezTo>
                  <a:pt x="1404" y="673"/>
                  <a:pt x="1404" y="673"/>
                  <a:pt x="1404" y="674"/>
                </a:cubicBezTo>
                <a:cubicBezTo>
                  <a:pt x="1404" y="674"/>
                  <a:pt x="1404" y="674"/>
                  <a:pt x="1404" y="674"/>
                </a:cubicBezTo>
                <a:cubicBezTo>
                  <a:pt x="1404" y="674"/>
                  <a:pt x="1404" y="674"/>
                  <a:pt x="1404" y="674"/>
                </a:cubicBezTo>
                <a:cubicBezTo>
                  <a:pt x="1404" y="674"/>
                  <a:pt x="1404" y="674"/>
                  <a:pt x="1404" y="674"/>
                </a:cubicBezTo>
                <a:cubicBezTo>
                  <a:pt x="1404" y="674"/>
                  <a:pt x="1404" y="675"/>
                  <a:pt x="1404" y="675"/>
                </a:cubicBezTo>
                <a:cubicBezTo>
                  <a:pt x="1404" y="675"/>
                  <a:pt x="1404" y="675"/>
                  <a:pt x="1404" y="675"/>
                </a:cubicBezTo>
                <a:cubicBezTo>
                  <a:pt x="1404" y="675"/>
                  <a:pt x="1404" y="675"/>
                  <a:pt x="1404" y="675"/>
                </a:cubicBezTo>
                <a:cubicBezTo>
                  <a:pt x="1414" y="678"/>
                  <a:pt x="1414" y="678"/>
                  <a:pt x="1414" y="678"/>
                </a:cubicBezTo>
                <a:cubicBezTo>
                  <a:pt x="1414" y="684"/>
                  <a:pt x="1414" y="684"/>
                  <a:pt x="1414" y="684"/>
                </a:cubicBezTo>
                <a:cubicBezTo>
                  <a:pt x="1386" y="674"/>
                  <a:pt x="1386" y="674"/>
                  <a:pt x="1386" y="674"/>
                </a:cubicBezTo>
                <a:cubicBezTo>
                  <a:pt x="1386" y="674"/>
                  <a:pt x="1386" y="674"/>
                  <a:pt x="1386" y="674"/>
                </a:cubicBezTo>
                <a:cubicBezTo>
                  <a:pt x="1386" y="674"/>
                  <a:pt x="1386" y="674"/>
                  <a:pt x="1386" y="674"/>
                </a:cubicBezTo>
                <a:cubicBezTo>
                  <a:pt x="1386" y="674"/>
                  <a:pt x="1386" y="674"/>
                  <a:pt x="1386" y="674"/>
                </a:cubicBezTo>
                <a:cubicBezTo>
                  <a:pt x="1386" y="674"/>
                  <a:pt x="1386" y="674"/>
                  <a:pt x="1385" y="674"/>
                </a:cubicBezTo>
                <a:cubicBezTo>
                  <a:pt x="1385" y="674"/>
                  <a:pt x="1385" y="674"/>
                  <a:pt x="1385" y="674"/>
                </a:cubicBezTo>
                <a:cubicBezTo>
                  <a:pt x="1385" y="675"/>
                  <a:pt x="1385" y="675"/>
                  <a:pt x="1385" y="675"/>
                </a:cubicBezTo>
                <a:cubicBezTo>
                  <a:pt x="1385" y="675"/>
                  <a:pt x="1385" y="675"/>
                  <a:pt x="1385" y="675"/>
                </a:cubicBezTo>
                <a:cubicBezTo>
                  <a:pt x="1385" y="675"/>
                  <a:pt x="1385" y="675"/>
                  <a:pt x="1385" y="675"/>
                </a:cubicBezTo>
                <a:cubicBezTo>
                  <a:pt x="1385" y="675"/>
                  <a:pt x="1385" y="675"/>
                  <a:pt x="1385" y="675"/>
                </a:cubicBezTo>
                <a:cubicBezTo>
                  <a:pt x="1385" y="675"/>
                  <a:pt x="1385" y="675"/>
                  <a:pt x="1385" y="675"/>
                </a:cubicBezTo>
                <a:cubicBezTo>
                  <a:pt x="1385" y="675"/>
                  <a:pt x="1385" y="675"/>
                  <a:pt x="1385" y="675"/>
                </a:cubicBezTo>
                <a:cubicBezTo>
                  <a:pt x="1385" y="676"/>
                  <a:pt x="1385" y="676"/>
                  <a:pt x="1385" y="676"/>
                </a:cubicBezTo>
                <a:cubicBezTo>
                  <a:pt x="1385" y="676"/>
                  <a:pt x="1385" y="676"/>
                  <a:pt x="1385" y="676"/>
                </a:cubicBezTo>
                <a:cubicBezTo>
                  <a:pt x="1385" y="676"/>
                  <a:pt x="1385" y="676"/>
                  <a:pt x="1385" y="676"/>
                </a:cubicBezTo>
                <a:cubicBezTo>
                  <a:pt x="1394" y="702"/>
                  <a:pt x="1394" y="702"/>
                  <a:pt x="1394" y="702"/>
                </a:cubicBezTo>
                <a:cubicBezTo>
                  <a:pt x="1370" y="653"/>
                  <a:pt x="1370" y="653"/>
                  <a:pt x="1370" y="653"/>
                </a:cubicBezTo>
                <a:cubicBezTo>
                  <a:pt x="1363" y="635"/>
                  <a:pt x="1363" y="635"/>
                  <a:pt x="1363" y="635"/>
                </a:cubicBezTo>
                <a:lnTo>
                  <a:pt x="1369" y="633"/>
                </a:lnTo>
                <a:close/>
                <a:moveTo>
                  <a:pt x="1414" y="672"/>
                </a:moveTo>
                <a:cubicBezTo>
                  <a:pt x="1414" y="675"/>
                  <a:pt x="1414" y="675"/>
                  <a:pt x="1414" y="675"/>
                </a:cubicBezTo>
                <a:cubicBezTo>
                  <a:pt x="1409" y="674"/>
                  <a:pt x="1409" y="674"/>
                  <a:pt x="1409" y="674"/>
                </a:cubicBezTo>
                <a:lnTo>
                  <a:pt x="1414" y="672"/>
                </a:lnTo>
                <a:close/>
                <a:moveTo>
                  <a:pt x="1388" y="678"/>
                </a:moveTo>
                <a:cubicBezTo>
                  <a:pt x="1414" y="687"/>
                  <a:pt x="1414" y="687"/>
                  <a:pt x="1414" y="687"/>
                </a:cubicBezTo>
                <a:cubicBezTo>
                  <a:pt x="1416" y="745"/>
                  <a:pt x="1416" y="745"/>
                  <a:pt x="1416" y="745"/>
                </a:cubicBezTo>
                <a:cubicBezTo>
                  <a:pt x="1406" y="725"/>
                  <a:pt x="1406" y="725"/>
                  <a:pt x="1406" y="725"/>
                </a:cubicBezTo>
                <a:lnTo>
                  <a:pt x="1388" y="678"/>
                </a:lnTo>
                <a:close/>
                <a:moveTo>
                  <a:pt x="1415" y="612"/>
                </a:moveTo>
                <a:cubicBezTo>
                  <a:pt x="1420" y="611"/>
                  <a:pt x="1420" y="611"/>
                  <a:pt x="1420" y="611"/>
                </a:cubicBezTo>
                <a:cubicBezTo>
                  <a:pt x="1420" y="618"/>
                  <a:pt x="1420" y="618"/>
                  <a:pt x="1420" y="618"/>
                </a:cubicBezTo>
                <a:cubicBezTo>
                  <a:pt x="1415" y="619"/>
                  <a:pt x="1415" y="619"/>
                  <a:pt x="1415" y="619"/>
                </a:cubicBezTo>
                <a:lnTo>
                  <a:pt x="1415" y="612"/>
                </a:lnTo>
                <a:close/>
                <a:moveTo>
                  <a:pt x="1416" y="752"/>
                </a:moveTo>
                <a:cubicBezTo>
                  <a:pt x="1416" y="752"/>
                  <a:pt x="1416" y="752"/>
                  <a:pt x="1416" y="752"/>
                </a:cubicBezTo>
                <a:cubicBezTo>
                  <a:pt x="1415" y="750"/>
                  <a:pt x="1415" y="750"/>
                  <a:pt x="1415" y="750"/>
                </a:cubicBezTo>
                <a:lnTo>
                  <a:pt x="1416" y="752"/>
                </a:lnTo>
                <a:close/>
                <a:moveTo>
                  <a:pt x="1415" y="622"/>
                </a:moveTo>
                <a:cubicBezTo>
                  <a:pt x="1420" y="621"/>
                  <a:pt x="1420" y="621"/>
                  <a:pt x="1420" y="621"/>
                </a:cubicBezTo>
                <a:cubicBezTo>
                  <a:pt x="1421" y="656"/>
                  <a:pt x="1421" y="656"/>
                  <a:pt x="1421" y="656"/>
                </a:cubicBezTo>
                <a:cubicBezTo>
                  <a:pt x="1416" y="658"/>
                  <a:pt x="1416" y="658"/>
                  <a:pt x="1416" y="658"/>
                </a:cubicBezTo>
                <a:lnTo>
                  <a:pt x="1415" y="622"/>
                </a:lnTo>
                <a:close/>
                <a:moveTo>
                  <a:pt x="1398" y="583"/>
                </a:moveTo>
                <a:cubicBezTo>
                  <a:pt x="1406" y="572"/>
                  <a:pt x="1406" y="572"/>
                  <a:pt x="1406" y="572"/>
                </a:cubicBezTo>
                <a:cubicBezTo>
                  <a:pt x="1410" y="574"/>
                  <a:pt x="1410" y="574"/>
                  <a:pt x="1410" y="574"/>
                </a:cubicBezTo>
                <a:lnTo>
                  <a:pt x="1398" y="583"/>
                </a:lnTo>
                <a:close/>
                <a:moveTo>
                  <a:pt x="1389" y="589"/>
                </a:moveTo>
                <a:cubicBezTo>
                  <a:pt x="1366" y="606"/>
                  <a:pt x="1366" y="606"/>
                  <a:pt x="1366" y="606"/>
                </a:cubicBezTo>
                <a:cubicBezTo>
                  <a:pt x="1396" y="569"/>
                  <a:pt x="1396" y="569"/>
                  <a:pt x="1396" y="569"/>
                </a:cubicBezTo>
                <a:cubicBezTo>
                  <a:pt x="1403" y="571"/>
                  <a:pt x="1403" y="571"/>
                  <a:pt x="1403" y="571"/>
                </a:cubicBezTo>
                <a:lnTo>
                  <a:pt x="1389" y="589"/>
                </a:lnTo>
                <a:close/>
                <a:moveTo>
                  <a:pt x="1361" y="606"/>
                </a:moveTo>
                <a:cubicBezTo>
                  <a:pt x="1359" y="598"/>
                  <a:pt x="1359" y="598"/>
                  <a:pt x="1359" y="598"/>
                </a:cubicBezTo>
                <a:cubicBezTo>
                  <a:pt x="1385" y="565"/>
                  <a:pt x="1385" y="565"/>
                  <a:pt x="1385" y="565"/>
                </a:cubicBezTo>
                <a:cubicBezTo>
                  <a:pt x="1391" y="567"/>
                  <a:pt x="1391" y="567"/>
                  <a:pt x="1391" y="567"/>
                </a:cubicBezTo>
                <a:lnTo>
                  <a:pt x="1361" y="606"/>
                </a:lnTo>
                <a:close/>
                <a:moveTo>
                  <a:pt x="1358" y="595"/>
                </a:moveTo>
                <a:cubicBezTo>
                  <a:pt x="1340" y="549"/>
                  <a:pt x="1340" y="549"/>
                  <a:pt x="1340" y="549"/>
                </a:cubicBezTo>
                <a:cubicBezTo>
                  <a:pt x="1382" y="564"/>
                  <a:pt x="1382" y="564"/>
                  <a:pt x="1382" y="564"/>
                </a:cubicBezTo>
                <a:lnTo>
                  <a:pt x="1358" y="595"/>
                </a:lnTo>
                <a:close/>
                <a:moveTo>
                  <a:pt x="1359" y="608"/>
                </a:moveTo>
                <a:cubicBezTo>
                  <a:pt x="1355" y="614"/>
                  <a:pt x="1355" y="614"/>
                  <a:pt x="1355" y="614"/>
                </a:cubicBezTo>
                <a:cubicBezTo>
                  <a:pt x="1355" y="614"/>
                  <a:pt x="1355" y="614"/>
                  <a:pt x="1355" y="614"/>
                </a:cubicBezTo>
                <a:cubicBezTo>
                  <a:pt x="1353" y="607"/>
                  <a:pt x="1353" y="607"/>
                  <a:pt x="1353" y="607"/>
                </a:cubicBezTo>
                <a:cubicBezTo>
                  <a:pt x="1357" y="601"/>
                  <a:pt x="1357" y="601"/>
                  <a:pt x="1357" y="601"/>
                </a:cubicBezTo>
                <a:lnTo>
                  <a:pt x="1359" y="608"/>
                </a:lnTo>
                <a:close/>
                <a:moveTo>
                  <a:pt x="1355" y="621"/>
                </a:moveTo>
                <a:cubicBezTo>
                  <a:pt x="1352" y="623"/>
                  <a:pt x="1352" y="623"/>
                  <a:pt x="1352" y="623"/>
                </a:cubicBezTo>
                <a:cubicBezTo>
                  <a:pt x="1355" y="620"/>
                  <a:pt x="1355" y="620"/>
                  <a:pt x="1355" y="620"/>
                </a:cubicBezTo>
                <a:lnTo>
                  <a:pt x="1355" y="621"/>
                </a:lnTo>
                <a:close/>
                <a:moveTo>
                  <a:pt x="1356" y="624"/>
                </a:moveTo>
                <a:cubicBezTo>
                  <a:pt x="1359" y="633"/>
                  <a:pt x="1359" y="633"/>
                  <a:pt x="1359" y="633"/>
                </a:cubicBezTo>
                <a:cubicBezTo>
                  <a:pt x="1359" y="633"/>
                  <a:pt x="1359" y="633"/>
                  <a:pt x="1359" y="633"/>
                </a:cubicBezTo>
                <a:cubicBezTo>
                  <a:pt x="1358" y="633"/>
                  <a:pt x="1358" y="633"/>
                  <a:pt x="1358" y="633"/>
                </a:cubicBezTo>
                <a:cubicBezTo>
                  <a:pt x="1358" y="633"/>
                  <a:pt x="1358" y="633"/>
                  <a:pt x="1358" y="633"/>
                </a:cubicBezTo>
                <a:cubicBezTo>
                  <a:pt x="1358" y="633"/>
                  <a:pt x="1358" y="633"/>
                  <a:pt x="1358" y="633"/>
                </a:cubicBezTo>
                <a:cubicBezTo>
                  <a:pt x="1358" y="633"/>
                  <a:pt x="1358" y="633"/>
                  <a:pt x="1358" y="633"/>
                </a:cubicBezTo>
                <a:cubicBezTo>
                  <a:pt x="1358" y="633"/>
                  <a:pt x="1358" y="633"/>
                  <a:pt x="1358" y="633"/>
                </a:cubicBezTo>
                <a:cubicBezTo>
                  <a:pt x="1358" y="633"/>
                  <a:pt x="1358" y="634"/>
                  <a:pt x="1358" y="634"/>
                </a:cubicBezTo>
                <a:cubicBezTo>
                  <a:pt x="1358" y="634"/>
                  <a:pt x="1358" y="634"/>
                  <a:pt x="1357" y="634"/>
                </a:cubicBezTo>
                <a:cubicBezTo>
                  <a:pt x="1357" y="634"/>
                  <a:pt x="1357" y="634"/>
                  <a:pt x="1357" y="634"/>
                </a:cubicBezTo>
                <a:cubicBezTo>
                  <a:pt x="1357" y="634"/>
                  <a:pt x="1357" y="634"/>
                  <a:pt x="1357" y="634"/>
                </a:cubicBezTo>
                <a:cubicBezTo>
                  <a:pt x="1357" y="634"/>
                  <a:pt x="1357" y="635"/>
                  <a:pt x="1357" y="635"/>
                </a:cubicBezTo>
                <a:cubicBezTo>
                  <a:pt x="1357" y="635"/>
                  <a:pt x="1358" y="635"/>
                  <a:pt x="1358" y="635"/>
                </a:cubicBezTo>
                <a:cubicBezTo>
                  <a:pt x="1358" y="635"/>
                  <a:pt x="1358" y="635"/>
                  <a:pt x="1358" y="635"/>
                </a:cubicBezTo>
                <a:cubicBezTo>
                  <a:pt x="1367" y="654"/>
                  <a:pt x="1367" y="654"/>
                  <a:pt x="1367" y="654"/>
                </a:cubicBezTo>
                <a:cubicBezTo>
                  <a:pt x="1383" y="698"/>
                  <a:pt x="1383" y="698"/>
                  <a:pt x="1383" y="698"/>
                </a:cubicBezTo>
                <a:cubicBezTo>
                  <a:pt x="1352" y="636"/>
                  <a:pt x="1352" y="636"/>
                  <a:pt x="1352" y="636"/>
                </a:cubicBezTo>
                <a:cubicBezTo>
                  <a:pt x="1352" y="635"/>
                  <a:pt x="1352" y="635"/>
                  <a:pt x="1351" y="635"/>
                </a:cubicBezTo>
                <a:cubicBezTo>
                  <a:pt x="1351" y="635"/>
                  <a:pt x="1351" y="635"/>
                  <a:pt x="1351" y="635"/>
                </a:cubicBezTo>
                <a:cubicBezTo>
                  <a:pt x="1318" y="652"/>
                  <a:pt x="1318" y="652"/>
                  <a:pt x="1318" y="652"/>
                </a:cubicBezTo>
                <a:lnTo>
                  <a:pt x="1356" y="624"/>
                </a:lnTo>
                <a:close/>
                <a:moveTo>
                  <a:pt x="1346" y="626"/>
                </a:moveTo>
                <a:cubicBezTo>
                  <a:pt x="1345" y="625"/>
                  <a:pt x="1345" y="625"/>
                  <a:pt x="1345" y="625"/>
                </a:cubicBezTo>
                <a:cubicBezTo>
                  <a:pt x="1349" y="622"/>
                  <a:pt x="1349" y="622"/>
                  <a:pt x="1349" y="622"/>
                </a:cubicBezTo>
                <a:lnTo>
                  <a:pt x="1346" y="626"/>
                </a:lnTo>
                <a:close/>
                <a:moveTo>
                  <a:pt x="1345" y="628"/>
                </a:moveTo>
                <a:cubicBezTo>
                  <a:pt x="1302" y="660"/>
                  <a:pt x="1302" y="660"/>
                  <a:pt x="1302" y="660"/>
                </a:cubicBezTo>
                <a:cubicBezTo>
                  <a:pt x="1287" y="667"/>
                  <a:pt x="1287" y="667"/>
                  <a:pt x="1287" y="667"/>
                </a:cubicBezTo>
                <a:cubicBezTo>
                  <a:pt x="1323" y="641"/>
                  <a:pt x="1323" y="641"/>
                  <a:pt x="1323" y="641"/>
                </a:cubicBezTo>
                <a:cubicBezTo>
                  <a:pt x="1338" y="634"/>
                  <a:pt x="1338" y="634"/>
                  <a:pt x="1338" y="634"/>
                </a:cubicBezTo>
                <a:cubicBezTo>
                  <a:pt x="1338" y="634"/>
                  <a:pt x="1338" y="633"/>
                  <a:pt x="1338" y="633"/>
                </a:cubicBezTo>
                <a:cubicBezTo>
                  <a:pt x="1338" y="633"/>
                  <a:pt x="1338" y="633"/>
                  <a:pt x="1338" y="633"/>
                </a:cubicBezTo>
                <a:cubicBezTo>
                  <a:pt x="1338" y="633"/>
                  <a:pt x="1338" y="633"/>
                  <a:pt x="1338" y="633"/>
                </a:cubicBezTo>
                <a:cubicBezTo>
                  <a:pt x="1338" y="633"/>
                  <a:pt x="1338" y="633"/>
                  <a:pt x="1338" y="633"/>
                </a:cubicBezTo>
                <a:cubicBezTo>
                  <a:pt x="1338" y="633"/>
                  <a:pt x="1338" y="633"/>
                  <a:pt x="1338" y="633"/>
                </a:cubicBezTo>
                <a:cubicBezTo>
                  <a:pt x="1338" y="632"/>
                  <a:pt x="1338" y="632"/>
                  <a:pt x="1338" y="632"/>
                </a:cubicBezTo>
                <a:cubicBezTo>
                  <a:pt x="1338" y="632"/>
                  <a:pt x="1338" y="632"/>
                  <a:pt x="1338" y="632"/>
                </a:cubicBezTo>
                <a:cubicBezTo>
                  <a:pt x="1338" y="632"/>
                  <a:pt x="1338" y="632"/>
                  <a:pt x="1338" y="632"/>
                </a:cubicBezTo>
                <a:cubicBezTo>
                  <a:pt x="1338" y="632"/>
                  <a:pt x="1338" y="632"/>
                  <a:pt x="1338" y="631"/>
                </a:cubicBezTo>
                <a:cubicBezTo>
                  <a:pt x="1338" y="631"/>
                  <a:pt x="1338" y="631"/>
                  <a:pt x="1338" y="631"/>
                </a:cubicBezTo>
                <a:cubicBezTo>
                  <a:pt x="1338" y="631"/>
                  <a:pt x="1338" y="631"/>
                  <a:pt x="1338" y="631"/>
                </a:cubicBezTo>
                <a:cubicBezTo>
                  <a:pt x="1338" y="631"/>
                  <a:pt x="1337" y="631"/>
                  <a:pt x="1337" y="631"/>
                </a:cubicBezTo>
                <a:cubicBezTo>
                  <a:pt x="1337" y="631"/>
                  <a:pt x="1337" y="631"/>
                  <a:pt x="1337" y="631"/>
                </a:cubicBezTo>
                <a:cubicBezTo>
                  <a:pt x="1337" y="631"/>
                  <a:pt x="1337" y="631"/>
                  <a:pt x="1337" y="631"/>
                </a:cubicBezTo>
                <a:cubicBezTo>
                  <a:pt x="1337" y="631"/>
                  <a:pt x="1337" y="631"/>
                  <a:pt x="1337" y="631"/>
                </a:cubicBezTo>
                <a:cubicBezTo>
                  <a:pt x="1342" y="627"/>
                  <a:pt x="1342" y="627"/>
                  <a:pt x="1342" y="627"/>
                </a:cubicBezTo>
                <a:lnTo>
                  <a:pt x="1345" y="628"/>
                </a:lnTo>
                <a:close/>
                <a:moveTo>
                  <a:pt x="1087" y="570"/>
                </a:moveTo>
                <a:cubicBezTo>
                  <a:pt x="1091" y="565"/>
                  <a:pt x="1091" y="565"/>
                  <a:pt x="1091" y="565"/>
                </a:cubicBezTo>
                <a:cubicBezTo>
                  <a:pt x="1090" y="569"/>
                  <a:pt x="1090" y="569"/>
                  <a:pt x="1090" y="569"/>
                </a:cubicBezTo>
                <a:lnTo>
                  <a:pt x="1087" y="570"/>
                </a:lnTo>
                <a:close/>
                <a:moveTo>
                  <a:pt x="1091" y="614"/>
                </a:moveTo>
                <a:cubicBezTo>
                  <a:pt x="1091" y="614"/>
                  <a:pt x="1091" y="614"/>
                  <a:pt x="1091" y="614"/>
                </a:cubicBezTo>
                <a:cubicBezTo>
                  <a:pt x="1090" y="614"/>
                  <a:pt x="1090" y="614"/>
                  <a:pt x="1090" y="614"/>
                </a:cubicBezTo>
                <a:cubicBezTo>
                  <a:pt x="1090" y="614"/>
                  <a:pt x="1090" y="614"/>
                  <a:pt x="1090" y="614"/>
                </a:cubicBezTo>
                <a:cubicBezTo>
                  <a:pt x="1090" y="614"/>
                  <a:pt x="1090" y="614"/>
                  <a:pt x="1090" y="614"/>
                </a:cubicBezTo>
                <a:lnTo>
                  <a:pt x="1091" y="614"/>
                </a:lnTo>
                <a:close/>
                <a:moveTo>
                  <a:pt x="1090" y="621"/>
                </a:moveTo>
                <a:cubicBezTo>
                  <a:pt x="1090" y="621"/>
                  <a:pt x="1090" y="621"/>
                  <a:pt x="1090" y="621"/>
                </a:cubicBezTo>
                <a:cubicBezTo>
                  <a:pt x="1090" y="621"/>
                  <a:pt x="1090" y="621"/>
                  <a:pt x="1090" y="621"/>
                </a:cubicBezTo>
                <a:close/>
                <a:moveTo>
                  <a:pt x="1088" y="580"/>
                </a:moveTo>
                <a:cubicBezTo>
                  <a:pt x="1090" y="579"/>
                  <a:pt x="1090" y="579"/>
                  <a:pt x="1090" y="579"/>
                </a:cubicBezTo>
                <a:cubicBezTo>
                  <a:pt x="1090" y="583"/>
                  <a:pt x="1090" y="583"/>
                  <a:pt x="1090" y="583"/>
                </a:cubicBezTo>
                <a:cubicBezTo>
                  <a:pt x="1089" y="583"/>
                  <a:pt x="1089" y="583"/>
                  <a:pt x="1089" y="583"/>
                </a:cubicBezTo>
                <a:cubicBezTo>
                  <a:pt x="1088" y="583"/>
                  <a:pt x="1088" y="583"/>
                  <a:pt x="1088" y="583"/>
                </a:cubicBezTo>
                <a:cubicBezTo>
                  <a:pt x="1087" y="581"/>
                  <a:pt x="1087" y="581"/>
                  <a:pt x="1087" y="581"/>
                </a:cubicBezTo>
                <a:lnTo>
                  <a:pt x="1088" y="580"/>
                </a:lnTo>
                <a:close/>
                <a:moveTo>
                  <a:pt x="1087" y="573"/>
                </a:moveTo>
                <a:cubicBezTo>
                  <a:pt x="1090" y="573"/>
                  <a:pt x="1090" y="573"/>
                  <a:pt x="1090" y="573"/>
                </a:cubicBezTo>
                <a:cubicBezTo>
                  <a:pt x="1088" y="575"/>
                  <a:pt x="1088" y="575"/>
                  <a:pt x="1088" y="575"/>
                </a:cubicBezTo>
                <a:lnTo>
                  <a:pt x="1087" y="573"/>
                </a:lnTo>
                <a:close/>
                <a:moveTo>
                  <a:pt x="1089" y="586"/>
                </a:moveTo>
                <a:cubicBezTo>
                  <a:pt x="1089" y="590"/>
                  <a:pt x="1089" y="590"/>
                  <a:pt x="1089" y="590"/>
                </a:cubicBezTo>
                <a:cubicBezTo>
                  <a:pt x="1089" y="590"/>
                  <a:pt x="1089" y="590"/>
                  <a:pt x="1089" y="590"/>
                </a:cubicBezTo>
                <a:cubicBezTo>
                  <a:pt x="1087" y="590"/>
                  <a:pt x="1087" y="590"/>
                  <a:pt x="1087" y="590"/>
                </a:cubicBezTo>
                <a:cubicBezTo>
                  <a:pt x="1086" y="587"/>
                  <a:pt x="1086" y="587"/>
                  <a:pt x="1086" y="587"/>
                </a:cubicBezTo>
                <a:lnTo>
                  <a:pt x="1089" y="586"/>
                </a:lnTo>
                <a:close/>
                <a:moveTo>
                  <a:pt x="1089" y="593"/>
                </a:moveTo>
                <a:cubicBezTo>
                  <a:pt x="1089" y="597"/>
                  <a:pt x="1089" y="597"/>
                  <a:pt x="1089" y="597"/>
                </a:cubicBezTo>
                <a:cubicBezTo>
                  <a:pt x="1088" y="597"/>
                  <a:pt x="1088" y="597"/>
                  <a:pt x="1088" y="597"/>
                </a:cubicBezTo>
                <a:cubicBezTo>
                  <a:pt x="1087" y="597"/>
                  <a:pt x="1087" y="597"/>
                  <a:pt x="1087" y="597"/>
                </a:cubicBezTo>
                <a:cubicBezTo>
                  <a:pt x="1086" y="594"/>
                  <a:pt x="1086" y="594"/>
                  <a:pt x="1086" y="594"/>
                </a:cubicBezTo>
                <a:lnTo>
                  <a:pt x="1089" y="593"/>
                </a:lnTo>
                <a:close/>
                <a:moveTo>
                  <a:pt x="1089" y="635"/>
                </a:moveTo>
                <a:cubicBezTo>
                  <a:pt x="1089" y="635"/>
                  <a:pt x="1089" y="635"/>
                  <a:pt x="1089" y="635"/>
                </a:cubicBezTo>
                <a:cubicBezTo>
                  <a:pt x="1092" y="637"/>
                  <a:pt x="1092" y="637"/>
                  <a:pt x="1092" y="637"/>
                </a:cubicBezTo>
                <a:cubicBezTo>
                  <a:pt x="1090" y="639"/>
                  <a:pt x="1090" y="639"/>
                  <a:pt x="1090" y="639"/>
                </a:cubicBezTo>
                <a:cubicBezTo>
                  <a:pt x="1090" y="639"/>
                  <a:pt x="1090" y="639"/>
                  <a:pt x="1090" y="639"/>
                </a:cubicBezTo>
                <a:cubicBezTo>
                  <a:pt x="1089" y="638"/>
                  <a:pt x="1089" y="638"/>
                  <a:pt x="1089" y="638"/>
                </a:cubicBezTo>
                <a:lnTo>
                  <a:pt x="1089" y="635"/>
                </a:lnTo>
                <a:close/>
                <a:moveTo>
                  <a:pt x="1090" y="632"/>
                </a:moveTo>
                <a:cubicBezTo>
                  <a:pt x="1090" y="632"/>
                  <a:pt x="1090" y="632"/>
                  <a:pt x="1090" y="632"/>
                </a:cubicBezTo>
                <a:cubicBezTo>
                  <a:pt x="1089" y="631"/>
                  <a:pt x="1089" y="631"/>
                  <a:pt x="1089" y="631"/>
                </a:cubicBezTo>
                <a:cubicBezTo>
                  <a:pt x="1089" y="628"/>
                  <a:pt x="1089" y="628"/>
                  <a:pt x="1089" y="628"/>
                </a:cubicBezTo>
                <a:cubicBezTo>
                  <a:pt x="1090" y="628"/>
                  <a:pt x="1090" y="628"/>
                  <a:pt x="1090" y="628"/>
                </a:cubicBezTo>
                <a:cubicBezTo>
                  <a:pt x="1092" y="630"/>
                  <a:pt x="1092" y="630"/>
                  <a:pt x="1092" y="630"/>
                </a:cubicBezTo>
                <a:lnTo>
                  <a:pt x="1090" y="632"/>
                </a:lnTo>
                <a:close/>
                <a:moveTo>
                  <a:pt x="1091" y="625"/>
                </a:moveTo>
                <a:cubicBezTo>
                  <a:pt x="1091" y="625"/>
                  <a:pt x="1091" y="625"/>
                  <a:pt x="1091" y="625"/>
                </a:cubicBezTo>
                <a:cubicBezTo>
                  <a:pt x="1090" y="625"/>
                  <a:pt x="1090" y="625"/>
                  <a:pt x="1090" y="625"/>
                </a:cubicBezTo>
                <a:cubicBezTo>
                  <a:pt x="1090" y="624"/>
                  <a:pt x="1090" y="624"/>
                  <a:pt x="1090" y="624"/>
                </a:cubicBezTo>
                <a:cubicBezTo>
                  <a:pt x="1092" y="623"/>
                  <a:pt x="1092" y="623"/>
                  <a:pt x="1092" y="623"/>
                </a:cubicBezTo>
                <a:lnTo>
                  <a:pt x="1091" y="625"/>
                </a:lnTo>
                <a:close/>
                <a:moveTo>
                  <a:pt x="1091" y="618"/>
                </a:moveTo>
                <a:cubicBezTo>
                  <a:pt x="1091" y="618"/>
                  <a:pt x="1091" y="618"/>
                  <a:pt x="1091" y="618"/>
                </a:cubicBezTo>
                <a:cubicBezTo>
                  <a:pt x="1090" y="618"/>
                  <a:pt x="1090" y="618"/>
                  <a:pt x="1090" y="618"/>
                </a:cubicBezTo>
                <a:cubicBezTo>
                  <a:pt x="1093" y="617"/>
                  <a:pt x="1093" y="617"/>
                  <a:pt x="1093" y="617"/>
                </a:cubicBezTo>
                <a:lnTo>
                  <a:pt x="1091" y="618"/>
                </a:lnTo>
                <a:close/>
                <a:moveTo>
                  <a:pt x="1091" y="610"/>
                </a:moveTo>
                <a:cubicBezTo>
                  <a:pt x="1091" y="607"/>
                  <a:pt x="1091" y="607"/>
                  <a:pt x="1091" y="607"/>
                </a:cubicBezTo>
                <a:cubicBezTo>
                  <a:pt x="1091" y="607"/>
                  <a:pt x="1091" y="607"/>
                  <a:pt x="1091" y="607"/>
                </a:cubicBezTo>
                <a:cubicBezTo>
                  <a:pt x="1093" y="608"/>
                  <a:pt x="1093" y="608"/>
                  <a:pt x="1093" y="608"/>
                </a:cubicBezTo>
                <a:lnTo>
                  <a:pt x="1091" y="610"/>
                </a:lnTo>
                <a:close/>
                <a:moveTo>
                  <a:pt x="1092" y="604"/>
                </a:moveTo>
                <a:cubicBezTo>
                  <a:pt x="1092" y="604"/>
                  <a:pt x="1092" y="604"/>
                  <a:pt x="1092" y="604"/>
                </a:cubicBezTo>
                <a:cubicBezTo>
                  <a:pt x="1091" y="604"/>
                  <a:pt x="1091" y="604"/>
                  <a:pt x="1091" y="604"/>
                </a:cubicBezTo>
                <a:cubicBezTo>
                  <a:pt x="1091" y="600"/>
                  <a:pt x="1091" y="600"/>
                  <a:pt x="1091" y="600"/>
                </a:cubicBezTo>
                <a:cubicBezTo>
                  <a:pt x="1092" y="600"/>
                  <a:pt x="1092" y="600"/>
                  <a:pt x="1092" y="600"/>
                </a:cubicBezTo>
                <a:cubicBezTo>
                  <a:pt x="1094" y="602"/>
                  <a:pt x="1094" y="602"/>
                  <a:pt x="1094" y="602"/>
                </a:cubicBezTo>
                <a:lnTo>
                  <a:pt x="1092" y="604"/>
                </a:lnTo>
                <a:close/>
                <a:moveTo>
                  <a:pt x="1092" y="596"/>
                </a:moveTo>
                <a:cubicBezTo>
                  <a:pt x="1092" y="593"/>
                  <a:pt x="1092" y="593"/>
                  <a:pt x="1092" y="593"/>
                </a:cubicBezTo>
                <a:cubicBezTo>
                  <a:pt x="1092" y="593"/>
                  <a:pt x="1092" y="593"/>
                  <a:pt x="1092" y="593"/>
                </a:cubicBezTo>
                <a:cubicBezTo>
                  <a:pt x="1094" y="595"/>
                  <a:pt x="1094" y="595"/>
                  <a:pt x="1094" y="595"/>
                </a:cubicBezTo>
                <a:lnTo>
                  <a:pt x="1092" y="596"/>
                </a:lnTo>
                <a:close/>
                <a:moveTo>
                  <a:pt x="1093" y="591"/>
                </a:moveTo>
                <a:cubicBezTo>
                  <a:pt x="1092" y="590"/>
                  <a:pt x="1092" y="590"/>
                  <a:pt x="1092" y="590"/>
                </a:cubicBezTo>
                <a:cubicBezTo>
                  <a:pt x="1092" y="586"/>
                  <a:pt x="1092" y="586"/>
                  <a:pt x="1092" y="586"/>
                </a:cubicBezTo>
                <a:cubicBezTo>
                  <a:pt x="1093" y="587"/>
                  <a:pt x="1093" y="587"/>
                  <a:pt x="1093" y="587"/>
                </a:cubicBezTo>
                <a:cubicBezTo>
                  <a:pt x="1095" y="588"/>
                  <a:pt x="1095" y="588"/>
                  <a:pt x="1095" y="588"/>
                </a:cubicBezTo>
                <a:lnTo>
                  <a:pt x="1093" y="591"/>
                </a:lnTo>
                <a:close/>
                <a:moveTo>
                  <a:pt x="1022" y="520"/>
                </a:moveTo>
                <a:cubicBezTo>
                  <a:pt x="1021" y="514"/>
                  <a:pt x="1021" y="514"/>
                  <a:pt x="1021" y="514"/>
                </a:cubicBezTo>
                <a:cubicBezTo>
                  <a:pt x="1094" y="540"/>
                  <a:pt x="1094" y="540"/>
                  <a:pt x="1094" y="540"/>
                </a:cubicBezTo>
                <a:cubicBezTo>
                  <a:pt x="1091" y="544"/>
                  <a:pt x="1091" y="544"/>
                  <a:pt x="1091" y="544"/>
                </a:cubicBezTo>
                <a:lnTo>
                  <a:pt x="1022" y="520"/>
                </a:lnTo>
                <a:close/>
                <a:moveTo>
                  <a:pt x="1089" y="546"/>
                </a:moveTo>
                <a:cubicBezTo>
                  <a:pt x="1032" y="627"/>
                  <a:pt x="1032" y="627"/>
                  <a:pt x="1032" y="627"/>
                </a:cubicBezTo>
                <a:cubicBezTo>
                  <a:pt x="1022" y="523"/>
                  <a:pt x="1022" y="523"/>
                  <a:pt x="1022" y="523"/>
                </a:cubicBezTo>
                <a:lnTo>
                  <a:pt x="1089" y="546"/>
                </a:lnTo>
                <a:close/>
                <a:moveTo>
                  <a:pt x="1097" y="541"/>
                </a:moveTo>
                <a:cubicBezTo>
                  <a:pt x="1100" y="542"/>
                  <a:pt x="1100" y="542"/>
                  <a:pt x="1100" y="542"/>
                </a:cubicBezTo>
                <a:cubicBezTo>
                  <a:pt x="1097" y="546"/>
                  <a:pt x="1097" y="546"/>
                  <a:pt x="1097" y="546"/>
                </a:cubicBezTo>
                <a:cubicBezTo>
                  <a:pt x="1094" y="545"/>
                  <a:pt x="1094" y="545"/>
                  <a:pt x="1094" y="545"/>
                </a:cubicBezTo>
                <a:lnTo>
                  <a:pt x="1097" y="541"/>
                </a:lnTo>
                <a:close/>
                <a:moveTo>
                  <a:pt x="1101" y="534"/>
                </a:moveTo>
                <a:cubicBezTo>
                  <a:pt x="1104" y="536"/>
                  <a:pt x="1104" y="536"/>
                  <a:pt x="1104" y="536"/>
                </a:cubicBezTo>
                <a:cubicBezTo>
                  <a:pt x="1102" y="539"/>
                  <a:pt x="1102" y="539"/>
                  <a:pt x="1102" y="539"/>
                </a:cubicBezTo>
                <a:cubicBezTo>
                  <a:pt x="1098" y="538"/>
                  <a:pt x="1098" y="538"/>
                  <a:pt x="1098" y="538"/>
                </a:cubicBezTo>
                <a:lnTo>
                  <a:pt x="1101" y="534"/>
                </a:lnTo>
                <a:close/>
                <a:moveTo>
                  <a:pt x="1053" y="514"/>
                </a:moveTo>
                <a:cubicBezTo>
                  <a:pt x="1126" y="472"/>
                  <a:pt x="1126" y="472"/>
                  <a:pt x="1126" y="472"/>
                </a:cubicBezTo>
                <a:cubicBezTo>
                  <a:pt x="1138" y="477"/>
                  <a:pt x="1138" y="477"/>
                  <a:pt x="1138" y="477"/>
                </a:cubicBezTo>
                <a:cubicBezTo>
                  <a:pt x="1100" y="531"/>
                  <a:pt x="1100" y="531"/>
                  <a:pt x="1100" y="531"/>
                </a:cubicBezTo>
                <a:lnTo>
                  <a:pt x="1053" y="514"/>
                </a:lnTo>
                <a:close/>
                <a:moveTo>
                  <a:pt x="1106" y="544"/>
                </a:moveTo>
                <a:cubicBezTo>
                  <a:pt x="1109" y="545"/>
                  <a:pt x="1109" y="545"/>
                  <a:pt x="1109" y="545"/>
                </a:cubicBezTo>
                <a:cubicBezTo>
                  <a:pt x="1106" y="549"/>
                  <a:pt x="1106" y="549"/>
                  <a:pt x="1106" y="549"/>
                </a:cubicBezTo>
                <a:cubicBezTo>
                  <a:pt x="1103" y="548"/>
                  <a:pt x="1103" y="548"/>
                  <a:pt x="1103" y="548"/>
                </a:cubicBezTo>
                <a:lnTo>
                  <a:pt x="1106" y="544"/>
                </a:lnTo>
                <a:close/>
                <a:moveTo>
                  <a:pt x="1105" y="540"/>
                </a:moveTo>
                <a:cubicBezTo>
                  <a:pt x="1107" y="537"/>
                  <a:pt x="1107" y="537"/>
                  <a:pt x="1107" y="537"/>
                </a:cubicBezTo>
                <a:cubicBezTo>
                  <a:pt x="1108" y="537"/>
                  <a:pt x="1108" y="537"/>
                  <a:pt x="1108" y="537"/>
                </a:cubicBezTo>
                <a:cubicBezTo>
                  <a:pt x="1105" y="540"/>
                  <a:pt x="1105" y="540"/>
                  <a:pt x="1105" y="540"/>
                </a:cubicBezTo>
                <a:close/>
                <a:moveTo>
                  <a:pt x="1098" y="587"/>
                </a:moveTo>
                <a:cubicBezTo>
                  <a:pt x="1098" y="587"/>
                  <a:pt x="1098" y="587"/>
                  <a:pt x="1098" y="587"/>
                </a:cubicBezTo>
                <a:cubicBezTo>
                  <a:pt x="1098" y="587"/>
                  <a:pt x="1098" y="587"/>
                  <a:pt x="1098" y="587"/>
                </a:cubicBezTo>
                <a:cubicBezTo>
                  <a:pt x="1098" y="587"/>
                  <a:pt x="1098" y="587"/>
                  <a:pt x="1098" y="587"/>
                </a:cubicBezTo>
                <a:cubicBezTo>
                  <a:pt x="1096" y="585"/>
                  <a:pt x="1096" y="585"/>
                  <a:pt x="1096" y="585"/>
                </a:cubicBezTo>
                <a:cubicBezTo>
                  <a:pt x="1099" y="582"/>
                  <a:pt x="1099" y="582"/>
                  <a:pt x="1099" y="582"/>
                </a:cubicBezTo>
                <a:cubicBezTo>
                  <a:pt x="1099" y="582"/>
                  <a:pt x="1099" y="582"/>
                  <a:pt x="1099" y="582"/>
                </a:cubicBezTo>
                <a:cubicBezTo>
                  <a:pt x="1099" y="582"/>
                  <a:pt x="1099" y="582"/>
                  <a:pt x="1099" y="582"/>
                </a:cubicBezTo>
                <a:cubicBezTo>
                  <a:pt x="1099" y="581"/>
                  <a:pt x="1099" y="581"/>
                  <a:pt x="1099" y="581"/>
                </a:cubicBezTo>
                <a:cubicBezTo>
                  <a:pt x="1099" y="581"/>
                  <a:pt x="1099" y="581"/>
                  <a:pt x="1099" y="581"/>
                </a:cubicBezTo>
                <a:cubicBezTo>
                  <a:pt x="1099" y="581"/>
                  <a:pt x="1099" y="581"/>
                  <a:pt x="1099" y="581"/>
                </a:cubicBezTo>
                <a:cubicBezTo>
                  <a:pt x="1099" y="581"/>
                  <a:pt x="1099" y="581"/>
                  <a:pt x="1099" y="581"/>
                </a:cubicBezTo>
                <a:cubicBezTo>
                  <a:pt x="1099" y="580"/>
                  <a:pt x="1099" y="580"/>
                  <a:pt x="1099" y="580"/>
                </a:cubicBezTo>
                <a:cubicBezTo>
                  <a:pt x="1099" y="580"/>
                  <a:pt x="1099" y="580"/>
                  <a:pt x="1099" y="580"/>
                </a:cubicBezTo>
                <a:cubicBezTo>
                  <a:pt x="1099" y="580"/>
                  <a:pt x="1099" y="580"/>
                  <a:pt x="1098" y="580"/>
                </a:cubicBezTo>
                <a:cubicBezTo>
                  <a:pt x="1098" y="580"/>
                  <a:pt x="1098" y="580"/>
                  <a:pt x="1098" y="580"/>
                </a:cubicBezTo>
                <a:cubicBezTo>
                  <a:pt x="1098" y="580"/>
                  <a:pt x="1098" y="580"/>
                  <a:pt x="1098" y="580"/>
                </a:cubicBezTo>
                <a:cubicBezTo>
                  <a:pt x="1098" y="580"/>
                  <a:pt x="1098" y="580"/>
                  <a:pt x="1098" y="580"/>
                </a:cubicBezTo>
                <a:cubicBezTo>
                  <a:pt x="1096" y="578"/>
                  <a:pt x="1096" y="578"/>
                  <a:pt x="1096" y="578"/>
                </a:cubicBezTo>
                <a:cubicBezTo>
                  <a:pt x="1099" y="575"/>
                  <a:pt x="1099" y="575"/>
                  <a:pt x="1099" y="575"/>
                </a:cubicBezTo>
                <a:cubicBezTo>
                  <a:pt x="1099" y="575"/>
                  <a:pt x="1099" y="575"/>
                  <a:pt x="1099" y="575"/>
                </a:cubicBezTo>
                <a:cubicBezTo>
                  <a:pt x="1099" y="575"/>
                  <a:pt x="1099" y="575"/>
                  <a:pt x="1099" y="575"/>
                </a:cubicBezTo>
                <a:cubicBezTo>
                  <a:pt x="1099" y="574"/>
                  <a:pt x="1099" y="574"/>
                  <a:pt x="1099" y="574"/>
                </a:cubicBezTo>
                <a:cubicBezTo>
                  <a:pt x="1099" y="574"/>
                  <a:pt x="1099" y="574"/>
                  <a:pt x="1099" y="574"/>
                </a:cubicBezTo>
                <a:cubicBezTo>
                  <a:pt x="1099" y="573"/>
                  <a:pt x="1099" y="573"/>
                  <a:pt x="1099" y="573"/>
                </a:cubicBezTo>
                <a:cubicBezTo>
                  <a:pt x="1099" y="573"/>
                  <a:pt x="1099" y="573"/>
                  <a:pt x="1099" y="573"/>
                </a:cubicBezTo>
                <a:cubicBezTo>
                  <a:pt x="1099" y="573"/>
                  <a:pt x="1099" y="573"/>
                  <a:pt x="1099" y="573"/>
                </a:cubicBezTo>
                <a:cubicBezTo>
                  <a:pt x="1099" y="573"/>
                  <a:pt x="1099" y="573"/>
                  <a:pt x="1099" y="573"/>
                </a:cubicBezTo>
                <a:cubicBezTo>
                  <a:pt x="1095" y="570"/>
                  <a:pt x="1095" y="570"/>
                  <a:pt x="1095" y="570"/>
                </a:cubicBezTo>
                <a:cubicBezTo>
                  <a:pt x="1107" y="553"/>
                  <a:pt x="1107" y="553"/>
                  <a:pt x="1107" y="553"/>
                </a:cubicBezTo>
                <a:cubicBezTo>
                  <a:pt x="1135" y="563"/>
                  <a:pt x="1135" y="563"/>
                  <a:pt x="1135" y="563"/>
                </a:cubicBezTo>
                <a:cubicBezTo>
                  <a:pt x="1096" y="593"/>
                  <a:pt x="1096" y="593"/>
                  <a:pt x="1096" y="593"/>
                </a:cubicBezTo>
                <a:cubicBezTo>
                  <a:pt x="1096" y="592"/>
                  <a:pt x="1096" y="592"/>
                  <a:pt x="1096" y="592"/>
                </a:cubicBezTo>
                <a:cubicBezTo>
                  <a:pt x="1098" y="589"/>
                  <a:pt x="1098" y="589"/>
                  <a:pt x="1098" y="589"/>
                </a:cubicBezTo>
                <a:cubicBezTo>
                  <a:pt x="1098" y="588"/>
                  <a:pt x="1098" y="588"/>
                  <a:pt x="1098" y="588"/>
                </a:cubicBezTo>
                <a:cubicBezTo>
                  <a:pt x="1098" y="588"/>
                  <a:pt x="1098" y="588"/>
                  <a:pt x="1098" y="588"/>
                </a:cubicBezTo>
                <a:cubicBezTo>
                  <a:pt x="1098" y="588"/>
                  <a:pt x="1098" y="588"/>
                  <a:pt x="1098" y="587"/>
                </a:cubicBezTo>
                <a:cubicBezTo>
                  <a:pt x="1098" y="587"/>
                  <a:pt x="1098" y="587"/>
                  <a:pt x="1098" y="587"/>
                </a:cubicBezTo>
                <a:cubicBezTo>
                  <a:pt x="1098" y="587"/>
                  <a:pt x="1098" y="587"/>
                  <a:pt x="1098" y="587"/>
                </a:cubicBezTo>
                <a:close/>
                <a:moveTo>
                  <a:pt x="1103" y="543"/>
                </a:moveTo>
                <a:cubicBezTo>
                  <a:pt x="1103" y="543"/>
                  <a:pt x="1103" y="543"/>
                  <a:pt x="1103" y="543"/>
                </a:cubicBezTo>
                <a:cubicBezTo>
                  <a:pt x="1100" y="547"/>
                  <a:pt x="1100" y="547"/>
                  <a:pt x="1100" y="547"/>
                </a:cubicBezTo>
                <a:cubicBezTo>
                  <a:pt x="1100" y="547"/>
                  <a:pt x="1100" y="547"/>
                  <a:pt x="1100" y="547"/>
                </a:cubicBezTo>
                <a:lnTo>
                  <a:pt x="1103" y="543"/>
                </a:lnTo>
                <a:close/>
                <a:moveTo>
                  <a:pt x="1101" y="551"/>
                </a:moveTo>
                <a:cubicBezTo>
                  <a:pt x="1105" y="552"/>
                  <a:pt x="1105" y="552"/>
                  <a:pt x="1105" y="552"/>
                </a:cubicBezTo>
                <a:cubicBezTo>
                  <a:pt x="1093" y="567"/>
                  <a:pt x="1093" y="567"/>
                  <a:pt x="1093" y="567"/>
                </a:cubicBezTo>
                <a:cubicBezTo>
                  <a:pt x="1094" y="561"/>
                  <a:pt x="1094" y="561"/>
                  <a:pt x="1094" y="561"/>
                </a:cubicBezTo>
                <a:lnTo>
                  <a:pt x="1101" y="551"/>
                </a:lnTo>
                <a:close/>
                <a:moveTo>
                  <a:pt x="1096" y="574"/>
                </a:moveTo>
                <a:cubicBezTo>
                  <a:pt x="1094" y="577"/>
                  <a:pt x="1094" y="577"/>
                  <a:pt x="1094" y="577"/>
                </a:cubicBezTo>
                <a:cubicBezTo>
                  <a:pt x="1093" y="576"/>
                  <a:pt x="1093" y="576"/>
                  <a:pt x="1093" y="576"/>
                </a:cubicBezTo>
                <a:cubicBezTo>
                  <a:pt x="1093" y="573"/>
                  <a:pt x="1093" y="573"/>
                  <a:pt x="1093" y="573"/>
                </a:cubicBezTo>
                <a:cubicBezTo>
                  <a:pt x="1093" y="573"/>
                  <a:pt x="1093" y="573"/>
                  <a:pt x="1093" y="573"/>
                </a:cubicBezTo>
                <a:lnTo>
                  <a:pt x="1096" y="574"/>
                </a:lnTo>
                <a:close/>
                <a:moveTo>
                  <a:pt x="1093" y="580"/>
                </a:moveTo>
                <a:cubicBezTo>
                  <a:pt x="1095" y="581"/>
                  <a:pt x="1095" y="581"/>
                  <a:pt x="1095" y="581"/>
                </a:cubicBezTo>
                <a:cubicBezTo>
                  <a:pt x="1094" y="584"/>
                  <a:pt x="1094" y="584"/>
                  <a:pt x="1094" y="584"/>
                </a:cubicBezTo>
                <a:cubicBezTo>
                  <a:pt x="1092" y="583"/>
                  <a:pt x="1092" y="583"/>
                  <a:pt x="1092" y="583"/>
                </a:cubicBezTo>
                <a:cubicBezTo>
                  <a:pt x="1093" y="580"/>
                  <a:pt x="1093" y="580"/>
                  <a:pt x="1093" y="580"/>
                </a:cubicBezTo>
                <a:close/>
                <a:moveTo>
                  <a:pt x="1096" y="616"/>
                </a:moveTo>
                <a:cubicBezTo>
                  <a:pt x="1096" y="616"/>
                  <a:pt x="1096" y="616"/>
                  <a:pt x="1096" y="616"/>
                </a:cubicBezTo>
                <a:cubicBezTo>
                  <a:pt x="1096" y="616"/>
                  <a:pt x="1096" y="616"/>
                  <a:pt x="1096" y="616"/>
                </a:cubicBezTo>
                <a:cubicBezTo>
                  <a:pt x="1097" y="616"/>
                  <a:pt x="1097" y="615"/>
                  <a:pt x="1097" y="615"/>
                </a:cubicBezTo>
                <a:cubicBezTo>
                  <a:pt x="1097" y="615"/>
                  <a:pt x="1097" y="615"/>
                  <a:pt x="1097" y="615"/>
                </a:cubicBezTo>
                <a:cubicBezTo>
                  <a:pt x="1097" y="615"/>
                  <a:pt x="1097" y="615"/>
                  <a:pt x="1096" y="615"/>
                </a:cubicBezTo>
                <a:cubicBezTo>
                  <a:pt x="1148" y="591"/>
                  <a:pt x="1148" y="591"/>
                  <a:pt x="1148" y="591"/>
                </a:cubicBezTo>
                <a:cubicBezTo>
                  <a:pt x="1149" y="594"/>
                  <a:pt x="1149" y="594"/>
                  <a:pt x="1149" y="594"/>
                </a:cubicBezTo>
                <a:cubicBezTo>
                  <a:pt x="1094" y="619"/>
                  <a:pt x="1094" y="619"/>
                  <a:pt x="1094" y="619"/>
                </a:cubicBezTo>
                <a:lnTo>
                  <a:pt x="1096" y="616"/>
                </a:lnTo>
                <a:close/>
                <a:moveTo>
                  <a:pt x="1094" y="613"/>
                </a:moveTo>
                <a:cubicBezTo>
                  <a:pt x="1097" y="609"/>
                  <a:pt x="1097" y="609"/>
                  <a:pt x="1097" y="609"/>
                </a:cubicBezTo>
                <a:cubicBezTo>
                  <a:pt x="1097" y="609"/>
                  <a:pt x="1097" y="609"/>
                  <a:pt x="1097" y="609"/>
                </a:cubicBezTo>
                <a:cubicBezTo>
                  <a:pt x="1097" y="609"/>
                  <a:pt x="1097" y="609"/>
                  <a:pt x="1097" y="609"/>
                </a:cubicBezTo>
                <a:cubicBezTo>
                  <a:pt x="1097" y="609"/>
                  <a:pt x="1097" y="609"/>
                  <a:pt x="1097" y="609"/>
                </a:cubicBezTo>
                <a:cubicBezTo>
                  <a:pt x="1142" y="575"/>
                  <a:pt x="1142" y="575"/>
                  <a:pt x="1142" y="575"/>
                </a:cubicBezTo>
                <a:cubicBezTo>
                  <a:pt x="1147" y="588"/>
                  <a:pt x="1147" y="588"/>
                  <a:pt x="1147" y="588"/>
                </a:cubicBezTo>
                <a:lnTo>
                  <a:pt x="1094" y="613"/>
                </a:lnTo>
                <a:close/>
                <a:moveTo>
                  <a:pt x="1144" y="572"/>
                </a:moveTo>
                <a:cubicBezTo>
                  <a:pt x="1144" y="572"/>
                  <a:pt x="1144" y="572"/>
                  <a:pt x="1144" y="571"/>
                </a:cubicBezTo>
                <a:cubicBezTo>
                  <a:pt x="1144" y="571"/>
                  <a:pt x="1144" y="571"/>
                  <a:pt x="1144" y="571"/>
                </a:cubicBezTo>
                <a:cubicBezTo>
                  <a:pt x="1144" y="571"/>
                  <a:pt x="1144" y="571"/>
                  <a:pt x="1144" y="571"/>
                </a:cubicBezTo>
                <a:cubicBezTo>
                  <a:pt x="1143" y="571"/>
                  <a:pt x="1143" y="571"/>
                  <a:pt x="1143" y="571"/>
                </a:cubicBezTo>
                <a:cubicBezTo>
                  <a:pt x="1143" y="571"/>
                  <a:pt x="1143" y="571"/>
                  <a:pt x="1143" y="571"/>
                </a:cubicBezTo>
                <a:cubicBezTo>
                  <a:pt x="1143" y="571"/>
                  <a:pt x="1142" y="571"/>
                  <a:pt x="1142" y="571"/>
                </a:cubicBezTo>
                <a:cubicBezTo>
                  <a:pt x="1142" y="571"/>
                  <a:pt x="1142" y="571"/>
                  <a:pt x="1142" y="571"/>
                </a:cubicBezTo>
                <a:cubicBezTo>
                  <a:pt x="1142" y="571"/>
                  <a:pt x="1142" y="571"/>
                  <a:pt x="1142" y="571"/>
                </a:cubicBezTo>
                <a:cubicBezTo>
                  <a:pt x="1096" y="607"/>
                  <a:pt x="1096" y="607"/>
                  <a:pt x="1096" y="607"/>
                </a:cubicBezTo>
                <a:cubicBezTo>
                  <a:pt x="1095" y="606"/>
                  <a:pt x="1095" y="606"/>
                  <a:pt x="1095" y="606"/>
                </a:cubicBezTo>
                <a:cubicBezTo>
                  <a:pt x="1097" y="602"/>
                  <a:pt x="1097" y="602"/>
                  <a:pt x="1097" y="602"/>
                </a:cubicBezTo>
                <a:cubicBezTo>
                  <a:pt x="1097" y="602"/>
                  <a:pt x="1097" y="602"/>
                  <a:pt x="1097" y="602"/>
                </a:cubicBezTo>
                <a:cubicBezTo>
                  <a:pt x="1097" y="602"/>
                  <a:pt x="1097" y="602"/>
                  <a:pt x="1097" y="602"/>
                </a:cubicBezTo>
                <a:cubicBezTo>
                  <a:pt x="1097" y="602"/>
                  <a:pt x="1097" y="602"/>
                  <a:pt x="1097" y="602"/>
                </a:cubicBezTo>
                <a:cubicBezTo>
                  <a:pt x="1097" y="602"/>
                  <a:pt x="1098" y="601"/>
                  <a:pt x="1098" y="601"/>
                </a:cubicBezTo>
                <a:cubicBezTo>
                  <a:pt x="1097" y="601"/>
                  <a:pt x="1097" y="601"/>
                  <a:pt x="1097" y="601"/>
                </a:cubicBezTo>
                <a:cubicBezTo>
                  <a:pt x="1097" y="601"/>
                  <a:pt x="1097" y="600"/>
                  <a:pt x="1097" y="600"/>
                </a:cubicBezTo>
                <a:cubicBezTo>
                  <a:pt x="1097" y="600"/>
                  <a:pt x="1097" y="600"/>
                  <a:pt x="1097" y="600"/>
                </a:cubicBezTo>
                <a:cubicBezTo>
                  <a:pt x="1097" y="600"/>
                  <a:pt x="1097" y="600"/>
                  <a:pt x="1097" y="600"/>
                </a:cubicBezTo>
                <a:cubicBezTo>
                  <a:pt x="1095" y="599"/>
                  <a:pt x="1095" y="599"/>
                  <a:pt x="1095" y="599"/>
                </a:cubicBezTo>
                <a:cubicBezTo>
                  <a:pt x="1098" y="595"/>
                  <a:pt x="1098" y="595"/>
                  <a:pt x="1098" y="595"/>
                </a:cubicBezTo>
                <a:cubicBezTo>
                  <a:pt x="1098" y="595"/>
                  <a:pt x="1098" y="595"/>
                  <a:pt x="1098" y="595"/>
                </a:cubicBezTo>
                <a:cubicBezTo>
                  <a:pt x="1098" y="595"/>
                  <a:pt x="1098" y="595"/>
                  <a:pt x="1098" y="595"/>
                </a:cubicBezTo>
                <a:cubicBezTo>
                  <a:pt x="1098" y="595"/>
                  <a:pt x="1098" y="595"/>
                  <a:pt x="1098" y="595"/>
                </a:cubicBezTo>
                <a:cubicBezTo>
                  <a:pt x="1139" y="564"/>
                  <a:pt x="1139" y="564"/>
                  <a:pt x="1139" y="564"/>
                </a:cubicBezTo>
                <a:cubicBezTo>
                  <a:pt x="1148" y="567"/>
                  <a:pt x="1148" y="567"/>
                  <a:pt x="1148" y="567"/>
                </a:cubicBezTo>
                <a:cubicBezTo>
                  <a:pt x="1154" y="585"/>
                  <a:pt x="1154" y="585"/>
                  <a:pt x="1154" y="585"/>
                </a:cubicBezTo>
                <a:cubicBezTo>
                  <a:pt x="1149" y="587"/>
                  <a:pt x="1149" y="587"/>
                  <a:pt x="1149" y="587"/>
                </a:cubicBezTo>
                <a:lnTo>
                  <a:pt x="1144" y="572"/>
                </a:lnTo>
                <a:close/>
                <a:moveTo>
                  <a:pt x="1155" y="588"/>
                </a:moveTo>
                <a:cubicBezTo>
                  <a:pt x="1156" y="590"/>
                  <a:pt x="1156" y="590"/>
                  <a:pt x="1156" y="590"/>
                </a:cubicBezTo>
                <a:cubicBezTo>
                  <a:pt x="1151" y="593"/>
                  <a:pt x="1151" y="593"/>
                  <a:pt x="1151" y="593"/>
                </a:cubicBezTo>
                <a:cubicBezTo>
                  <a:pt x="1150" y="590"/>
                  <a:pt x="1150" y="590"/>
                  <a:pt x="1150" y="590"/>
                </a:cubicBezTo>
                <a:lnTo>
                  <a:pt x="1155" y="588"/>
                </a:lnTo>
                <a:close/>
                <a:moveTo>
                  <a:pt x="1152" y="568"/>
                </a:moveTo>
                <a:cubicBezTo>
                  <a:pt x="1173" y="576"/>
                  <a:pt x="1173" y="576"/>
                  <a:pt x="1173" y="576"/>
                </a:cubicBezTo>
                <a:cubicBezTo>
                  <a:pt x="1157" y="584"/>
                  <a:pt x="1157" y="584"/>
                  <a:pt x="1157" y="584"/>
                </a:cubicBezTo>
                <a:lnTo>
                  <a:pt x="1152" y="568"/>
                </a:lnTo>
                <a:close/>
                <a:moveTo>
                  <a:pt x="1177" y="577"/>
                </a:moveTo>
                <a:cubicBezTo>
                  <a:pt x="1181" y="579"/>
                  <a:pt x="1181" y="579"/>
                  <a:pt x="1181" y="579"/>
                </a:cubicBezTo>
                <a:cubicBezTo>
                  <a:pt x="1159" y="589"/>
                  <a:pt x="1159" y="589"/>
                  <a:pt x="1159" y="589"/>
                </a:cubicBezTo>
                <a:cubicBezTo>
                  <a:pt x="1158" y="586"/>
                  <a:pt x="1158" y="586"/>
                  <a:pt x="1158" y="586"/>
                </a:cubicBezTo>
                <a:lnTo>
                  <a:pt x="1177" y="577"/>
                </a:lnTo>
                <a:close/>
                <a:moveTo>
                  <a:pt x="1181" y="576"/>
                </a:moveTo>
                <a:cubicBezTo>
                  <a:pt x="1188" y="573"/>
                  <a:pt x="1188" y="573"/>
                  <a:pt x="1188" y="573"/>
                </a:cubicBezTo>
                <a:cubicBezTo>
                  <a:pt x="1192" y="574"/>
                  <a:pt x="1192" y="574"/>
                  <a:pt x="1192" y="574"/>
                </a:cubicBezTo>
                <a:cubicBezTo>
                  <a:pt x="1185" y="577"/>
                  <a:pt x="1185" y="577"/>
                  <a:pt x="1185" y="577"/>
                </a:cubicBezTo>
                <a:lnTo>
                  <a:pt x="1181" y="576"/>
                </a:lnTo>
                <a:close/>
                <a:moveTo>
                  <a:pt x="1196" y="576"/>
                </a:moveTo>
                <a:cubicBezTo>
                  <a:pt x="1261" y="599"/>
                  <a:pt x="1261" y="599"/>
                  <a:pt x="1261" y="599"/>
                </a:cubicBezTo>
                <a:cubicBezTo>
                  <a:pt x="1260" y="604"/>
                  <a:pt x="1260" y="604"/>
                  <a:pt x="1260" y="604"/>
                </a:cubicBezTo>
                <a:cubicBezTo>
                  <a:pt x="1189" y="579"/>
                  <a:pt x="1189" y="579"/>
                  <a:pt x="1189" y="579"/>
                </a:cubicBezTo>
                <a:lnTo>
                  <a:pt x="1196" y="576"/>
                </a:lnTo>
                <a:close/>
                <a:moveTo>
                  <a:pt x="1262" y="607"/>
                </a:moveTo>
                <a:cubicBezTo>
                  <a:pt x="1266" y="609"/>
                  <a:pt x="1266" y="609"/>
                  <a:pt x="1266" y="609"/>
                </a:cubicBezTo>
                <a:cubicBezTo>
                  <a:pt x="1246" y="677"/>
                  <a:pt x="1246" y="677"/>
                  <a:pt x="1246" y="677"/>
                </a:cubicBezTo>
                <a:cubicBezTo>
                  <a:pt x="1241" y="679"/>
                  <a:pt x="1241" y="679"/>
                  <a:pt x="1241" y="679"/>
                </a:cubicBezTo>
                <a:lnTo>
                  <a:pt x="1262" y="607"/>
                </a:lnTo>
                <a:close/>
                <a:moveTo>
                  <a:pt x="1267" y="606"/>
                </a:moveTo>
                <a:cubicBezTo>
                  <a:pt x="1263" y="605"/>
                  <a:pt x="1263" y="605"/>
                  <a:pt x="1263" y="605"/>
                </a:cubicBezTo>
                <a:cubicBezTo>
                  <a:pt x="1264" y="600"/>
                  <a:pt x="1264" y="600"/>
                  <a:pt x="1264" y="600"/>
                </a:cubicBezTo>
                <a:cubicBezTo>
                  <a:pt x="1268" y="601"/>
                  <a:pt x="1268" y="601"/>
                  <a:pt x="1268" y="601"/>
                </a:cubicBezTo>
                <a:lnTo>
                  <a:pt x="1267" y="606"/>
                </a:lnTo>
                <a:close/>
                <a:moveTo>
                  <a:pt x="1268" y="610"/>
                </a:moveTo>
                <a:cubicBezTo>
                  <a:pt x="1331" y="632"/>
                  <a:pt x="1331" y="632"/>
                  <a:pt x="1331" y="632"/>
                </a:cubicBezTo>
                <a:cubicBezTo>
                  <a:pt x="1321" y="639"/>
                  <a:pt x="1321" y="639"/>
                  <a:pt x="1321" y="639"/>
                </a:cubicBezTo>
                <a:cubicBezTo>
                  <a:pt x="1249" y="675"/>
                  <a:pt x="1249" y="675"/>
                  <a:pt x="1249" y="675"/>
                </a:cubicBezTo>
                <a:lnTo>
                  <a:pt x="1268" y="610"/>
                </a:lnTo>
                <a:close/>
                <a:moveTo>
                  <a:pt x="1244" y="680"/>
                </a:moveTo>
                <a:cubicBezTo>
                  <a:pt x="1242" y="690"/>
                  <a:pt x="1242" y="690"/>
                  <a:pt x="1242" y="690"/>
                </a:cubicBezTo>
                <a:cubicBezTo>
                  <a:pt x="1237" y="693"/>
                  <a:pt x="1237" y="693"/>
                  <a:pt x="1237" y="693"/>
                </a:cubicBezTo>
                <a:cubicBezTo>
                  <a:pt x="1240" y="683"/>
                  <a:pt x="1240" y="683"/>
                  <a:pt x="1240" y="683"/>
                </a:cubicBezTo>
                <a:lnTo>
                  <a:pt x="1244" y="680"/>
                </a:lnTo>
                <a:close/>
                <a:moveTo>
                  <a:pt x="1244" y="692"/>
                </a:moveTo>
                <a:cubicBezTo>
                  <a:pt x="1257" y="686"/>
                  <a:pt x="1257" y="686"/>
                  <a:pt x="1257" y="686"/>
                </a:cubicBezTo>
                <a:cubicBezTo>
                  <a:pt x="1243" y="696"/>
                  <a:pt x="1243" y="696"/>
                  <a:pt x="1243" y="696"/>
                </a:cubicBezTo>
                <a:lnTo>
                  <a:pt x="1244" y="692"/>
                </a:lnTo>
                <a:close/>
                <a:moveTo>
                  <a:pt x="1245" y="689"/>
                </a:moveTo>
                <a:cubicBezTo>
                  <a:pt x="1248" y="679"/>
                  <a:pt x="1248" y="679"/>
                  <a:pt x="1248" y="679"/>
                </a:cubicBezTo>
                <a:cubicBezTo>
                  <a:pt x="1307" y="649"/>
                  <a:pt x="1307" y="649"/>
                  <a:pt x="1307" y="649"/>
                </a:cubicBezTo>
                <a:cubicBezTo>
                  <a:pt x="1271" y="675"/>
                  <a:pt x="1271" y="675"/>
                  <a:pt x="1271" y="675"/>
                </a:cubicBezTo>
                <a:lnTo>
                  <a:pt x="1245" y="689"/>
                </a:lnTo>
                <a:close/>
                <a:moveTo>
                  <a:pt x="1334" y="630"/>
                </a:moveTo>
                <a:cubicBezTo>
                  <a:pt x="1269" y="607"/>
                  <a:pt x="1269" y="607"/>
                  <a:pt x="1269" y="607"/>
                </a:cubicBezTo>
                <a:cubicBezTo>
                  <a:pt x="1271" y="602"/>
                  <a:pt x="1271" y="602"/>
                  <a:pt x="1271" y="602"/>
                </a:cubicBezTo>
                <a:cubicBezTo>
                  <a:pt x="1339" y="626"/>
                  <a:pt x="1339" y="626"/>
                  <a:pt x="1339" y="626"/>
                </a:cubicBezTo>
                <a:lnTo>
                  <a:pt x="1334" y="630"/>
                </a:lnTo>
                <a:close/>
                <a:moveTo>
                  <a:pt x="1269" y="598"/>
                </a:moveTo>
                <a:cubicBezTo>
                  <a:pt x="1265" y="597"/>
                  <a:pt x="1265" y="597"/>
                  <a:pt x="1265" y="597"/>
                </a:cubicBezTo>
                <a:cubicBezTo>
                  <a:pt x="1266" y="593"/>
                  <a:pt x="1266" y="593"/>
                  <a:pt x="1266" y="593"/>
                </a:cubicBezTo>
                <a:cubicBezTo>
                  <a:pt x="1270" y="594"/>
                  <a:pt x="1270" y="594"/>
                  <a:pt x="1270" y="594"/>
                </a:cubicBezTo>
                <a:lnTo>
                  <a:pt x="1269" y="598"/>
                </a:lnTo>
                <a:close/>
                <a:moveTo>
                  <a:pt x="1264" y="589"/>
                </a:moveTo>
                <a:cubicBezTo>
                  <a:pt x="1209" y="569"/>
                  <a:pt x="1209" y="569"/>
                  <a:pt x="1209" y="569"/>
                </a:cubicBezTo>
                <a:cubicBezTo>
                  <a:pt x="1280" y="537"/>
                  <a:pt x="1280" y="537"/>
                  <a:pt x="1280" y="537"/>
                </a:cubicBezTo>
                <a:lnTo>
                  <a:pt x="1264" y="589"/>
                </a:lnTo>
                <a:close/>
                <a:moveTo>
                  <a:pt x="1263" y="592"/>
                </a:moveTo>
                <a:cubicBezTo>
                  <a:pt x="1262" y="596"/>
                  <a:pt x="1262" y="596"/>
                  <a:pt x="1262" y="596"/>
                </a:cubicBezTo>
                <a:cubicBezTo>
                  <a:pt x="1199" y="574"/>
                  <a:pt x="1199" y="574"/>
                  <a:pt x="1199" y="574"/>
                </a:cubicBezTo>
                <a:cubicBezTo>
                  <a:pt x="1205" y="571"/>
                  <a:pt x="1205" y="571"/>
                  <a:pt x="1205" y="571"/>
                </a:cubicBezTo>
                <a:lnTo>
                  <a:pt x="1263" y="592"/>
                </a:lnTo>
                <a:close/>
                <a:moveTo>
                  <a:pt x="1195" y="572"/>
                </a:moveTo>
                <a:cubicBezTo>
                  <a:pt x="1191" y="571"/>
                  <a:pt x="1191" y="571"/>
                  <a:pt x="1191" y="571"/>
                </a:cubicBezTo>
                <a:cubicBezTo>
                  <a:pt x="1197" y="568"/>
                  <a:pt x="1197" y="568"/>
                  <a:pt x="1197" y="568"/>
                </a:cubicBezTo>
                <a:cubicBezTo>
                  <a:pt x="1201" y="570"/>
                  <a:pt x="1201" y="570"/>
                  <a:pt x="1201" y="570"/>
                </a:cubicBezTo>
                <a:lnTo>
                  <a:pt x="1195" y="572"/>
                </a:lnTo>
                <a:close/>
                <a:moveTo>
                  <a:pt x="1197" y="565"/>
                </a:moveTo>
                <a:cubicBezTo>
                  <a:pt x="1118" y="537"/>
                  <a:pt x="1118" y="537"/>
                  <a:pt x="1118" y="537"/>
                </a:cubicBezTo>
                <a:cubicBezTo>
                  <a:pt x="1157" y="483"/>
                  <a:pt x="1157" y="483"/>
                  <a:pt x="1157" y="483"/>
                </a:cubicBezTo>
                <a:cubicBezTo>
                  <a:pt x="1280" y="527"/>
                  <a:pt x="1280" y="527"/>
                  <a:pt x="1280" y="527"/>
                </a:cubicBezTo>
                <a:lnTo>
                  <a:pt x="1197" y="565"/>
                </a:lnTo>
                <a:close/>
                <a:moveTo>
                  <a:pt x="1193" y="567"/>
                </a:moveTo>
                <a:cubicBezTo>
                  <a:pt x="1187" y="570"/>
                  <a:pt x="1187" y="570"/>
                  <a:pt x="1187" y="570"/>
                </a:cubicBezTo>
                <a:cubicBezTo>
                  <a:pt x="1114" y="544"/>
                  <a:pt x="1114" y="544"/>
                  <a:pt x="1114" y="544"/>
                </a:cubicBezTo>
                <a:cubicBezTo>
                  <a:pt x="1117" y="540"/>
                  <a:pt x="1117" y="540"/>
                  <a:pt x="1117" y="540"/>
                </a:cubicBezTo>
                <a:lnTo>
                  <a:pt x="1193" y="567"/>
                </a:lnTo>
                <a:close/>
                <a:moveTo>
                  <a:pt x="1184" y="571"/>
                </a:moveTo>
                <a:cubicBezTo>
                  <a:pt x="1177" y="574"/>
                  <a:pt x="1177" y="574"/>
                  <a:pt x="1177" y="574"/>
                </a:cubicBezTo>
                <a:cubicBezTo>
                  <a:pt x="1150" y="565"/>
                  <a:pt x="1150" y="565"/>
                  <a:pt x="1150" y="565"/>
                </a:cubicBezTo>
                <a:cubicBezTo>
                  <a:pt x="1150" y="565"/>
                  <a:pt x="1150" y="565"/>
                  <a:pt x="1150" y="565"/>
                </a:cubicBezTo>
                <a:cubicBezTo>
                  <a:pt x="1139" y="561"/>
                  <a:pt x="1139" y="561"/>
                  <a:pt x="1139" y="561"/>
                </a:cubicBezTo>
                <a:cubicBezTo>
                  <a:pt x="1139" y="561"/>
                  <a:pt x="1139" y="561"/>
                  <a:pt x="1139" y="561"/>
                </a:cubicBezTo>
                <a:cubicBezTo>
                  <a:pt x="1109" y="550"/>
                  <a:pt x="1109" y="550"/>
                  <a:pt x="1109" y="550"/>
                </a:cubicBezTo>
                <a:cubicBezTo>
                  <a:pt x="1112" y="546"/>
                  <a:pt x="1112" y="546"/>
                  <a:pt x="1112" y="546"/>
                </a:cubicBezTo>
                <a:lnTo>
                  <a:pt x="1184" y="571"/>
                </a:lnTo>
                <a:close/>
                <a:moveTo>
                  <a:pt x="1111" y="543"/>
                </a:moveTo>
                <a:cubicBezTo>
                  <a:pt x="1108" y="541"/>
                  <a:pt x="1108" y="541"/>
                  <a:pt x="1108" y="541"/>
                </a:cubicBezTo>
                <a:cubicBezTo>
                  <a:pt x="1110" y="538"/>
                  <a:pt x="1110" y="538"/>
                  <a:pt x="1110" y="538"/>
                </a:cubicBezTo>
                <a:cubicBezTo>
                  <a:pt x="1114" y="539"/>
                  <a:pt x="1114" y="539"/>
                  <a:pt x="1114" y="539"/>
                </a:cubicBezTo>
                <a:lnTo>
                  <a:pt x="1111" y="543"/>
                </a:lnTo>
                <a:close/>
                <a:moveTo>
                  <a:pt x="1109" y="534"/>
                </a:moveTo>
                <a:cubicBezTo>
                  <a:pt x="1109" y="534"/>
                  <a:pt x="1109" y="534"/>
                  <a:pt x="1109" y="534"/>
                </a:cubicBezTo>
                <a:cubicBezTo>
                  <a:pt x="1152" y="473"/>
                  <a:pt x="1152" y="473"/>
                  <a:pt x="1152" y="473"/>
                </a:cubicBezTo>
                <a:cubicBezTo>
                  <a:pt x="1152" y="473"/>
                  <a:pt x="1152" y="473"/>
                  <a:pt x="1152" y="473"/>
                </a:cubicBezTo>
                <a:lnTo>
                  <a:pt x="1109" y="534"/>
                </a:lnTo>
                <a:close/>
                <a:moveTo>
                  <a:pt x="1106" y="533"/>
                </a:moveTo>
                <a:cubicBezTo>
                  <a:pt x="1103" y="532"/>
                  <a:pt x="1103" y="532"/>
                  <a:pt x="1103" y="532"/>
                </a:cubicBezTo>
                <a:cubicBezTo>
                  <a:pt x="1142" y="477"/>
                  <a:pt x="1142" y="477"/>
                  <a:pt x="1142" y="477"/>
                </a:cubicBezTo>
                <a:cubicBezTo>
                  <a:pt x="1142" y="477"/>
                  <a:pt x="1142" y="477"/>
                  <a:pt x="1142" y="477"/>
                </a:cubicBezTo>
                <a:cubicBezTo>
                  <a:pt x="1142" y="476"/>
                  <a:pt x="1142" y="476"/>
                  <a:pt x="1142" y="476"/>
                </a:cubicBezTo>
                <a:cubicBezTo>
                  <a:pt x="1142" y="476"/>
                  <a:pt x="1142" y="476"/>
                  <a:pt x="1142" y="476"/>
                </a:cubicBezTo>
                <a:cubicBezTo>
                  <a:pt x="1142" y="476"/>
                  <a:pt x="1142" y="476"/>
                  <a:pt x="1142" y="476"/>
                </a:cubicBezTo>
                <a:cubicBezTo>
                  <a:pt x="1142" y="475"/>
                  <a:pt x="1142" y="475"/>
                  <a:pt x="1142" y="475"/>
                </a:cubicBezTo>
                <a:cubicBezTo>
                  <a:pt x="1142" y="475"/>
                  <a:pt x="1142" y="475"/>
                  <a:pt x="1142" y="475"/>
                </a:cubicBezTo>
                <a:cubicBezTo>
                  <a:pt x="1142" y="475"/>
                  <a:pt x="1141" y="475"/>
                  <a:pt x="1141" y="475"/>
                </a:cubicBezTo>
                <a:cubicBezTo>
                  <a:pt x="1141" y="475"/>
                  <a:pt x="1141" y="475"/>
                  <a:pt x="1141" y="475"/>
                </a:cubicBezTo>
                <a:cubicBezTo>
                  <a:pt x="1129" y="470"/>
                  <a:pt x="1129" y="470"/>
                  <a:pt x="1129" y="470"/>
                </a:cubicBezTo>
                <a:cubicBezTo>
                  <a:pt x="1135" y="467"/>
                  <a:pt x="1135" y="467"/>
                  <a:pt x="1135" y="467"/>
                </a:cubicBezTo>
                <a:cubicBezTo>
                  <a:pt x="1149" y="472"/>
                  <a:pt x="1149" y="472"/>
                  <a:pt x="1149" y="472"/>
                </a:cubicBezTo>
                <a:lnTo>
                  <a:pt x="1106" y="533"/>
                </a:lnTo>
                <a:close/>
                <a:moveTo>
                  <a:pt x="1126" y="469"/>
                </a:moveTo>
                <a:cubicBezTo>
                  <a:pt x="1119" y="467"/>
                  <a:pt x="1119" y="467"/>
                  <a:pt x="1119" y="467"/>
                </a:cubicBezTo>
                <a:cubicBezTo>
                  <a:pt x="1125" y="463"/>
                  <a:pt x="1125" y="463"/>
                  <a:pt x="1125" y="463"/>
                </a:cubicBezTo>
                <a:cubicBezTo>
                  <a:pt x="1131" y="466"/>
                  <a:pt x="1131" y="466"/>
                  <a:pt x="1131" y="466"/>
                </a:cubicBezTo>
                <a:lnTo>
                  <a:pt x="1126" y="469"/>
                </a:lnTo>
                <a:close/>
                <a:moveTo>
                  <a:pt x="1115" y="465"/>
                </a:moveTo>
                <a:cubicBezTo>
                  <a:pt x="1054" y="443"/>
                  <a:pt x="1054" y="443"/>
                  <a:pt x="1054" y="443"/>
                </a:cubicBezTo>
                <a:cubicBezTo>
                  <a:pt x="1054" y="438"/>
                  <a:pt x="1054" y="438"/>
                  <a:pt x="1054" y="438"/>
                </a:cubicBezTo>
                <a:cubicBezTo>
                  <a:pt x="1121" y="462"/>
                  <a:pt x="1121" y="462"/>
                  <a:pt x="1121" y="462"/>
                </a:cubicBezTo>
                <a:lnTo>
                  <a:pt x="1115" y="465"/>
                </a:lnTo>
                <a:close/>
                <a:moveTo>
                  <a:pt x="1112" y="467"/>
                </a:moveTo>
                <a:cubicBezTo>
                  <a:pt x="1051" y="502"/>
                  <a:pt x="1051" y="502"/>
                  <a:pt x="1051" y="502"/>
                </a:cubicBezTo>
                <a:cubicBezTo>
                  <a:pt x="1054" y="446"/>
                  <a:pt x="1054" y="446"/>
                  <a:pt x="1054" y="446"/>
                </a:cubicBezTo>
                <a:lnTo>
                  <a:pt x="1112" y="467"/>
                </a:lnTo>
                <a:close/>
                <a:moveTo>
                  <a:pt x="1051" y="434"/>
                </a:moveTo>
                <a:cubicBezTo>
                  <a:pt x="1044" y="431"/>
                  <a:pt x="1044" y="431"/>
                  <a:pt x="1044" y="431"/>
                </a:cubicBezTo>
                <a:cubicBezTo>
                  <a:pt x="1044" y="426"/>
                  <a:pt x="1044" y="426"/>
                  <a:pt x="1044" y="426"/>
                </a:cubicBezTo>
                <a:cubicBezTo>
                  <a:pt x="1052" y="428"/>
                  <a:pt x="1052" y="428"/>
                  <a:pt x="1052" y="428"/>
                </a:cubicBezTo>
                <a:lnTo>
                  <a:pt x="1051" y="434"/>
                </a:lnTo>
                <a:close/>
                <a:moveTo>
                  <a:pt x="1051" y="437"/>
                </a:moveTo>
                <a:cubicBezTo>
                  <a:pt x="1051" y="442"/>
                  <a:pt x="1051" y="442"/>
                  <a:pt x="1051" y="442"/>
                </a:cubicBezTo>
                <a:cubicBezTo>
                  <a:pt x="1043" y="439"/>
                  <a:pt x="1043" y="439"/>
                  <a:pt x="1043" y="439"/>
                </a:cubicBezTo>
                <a:cubicBezTo>
                  <a:pt x="1043" y="434"/>
                  <a:pt x="1043" y="434"/>
                  <a:pt x="1043" y="434"/>
                </a:cubicBezTo>
                <a:lnTo>
                  <a:pt x="1051" y="437"/>
                </a:lnTo>
                <a:close/>
                <a:moveTo>
                  <a:pt x="1041" y="422"/>
                </a:moveTo>
                <a:cubicBezTo>
                  <a:pt x="997" y="406"/>
                  <a:pt x="997" y="406"/>
                  <a:pt x="997" y="406"/>
                </a:cubicBezTo>
                <a:cubicBezTo>
                  <a:pt x="1044" y="336"/>
                  <a:pt x="1044" y="336"/>
                  <a:pt x="1044" y="336"/>
                </a:cubicBezTo>
                <a:lnTo>
                  <a:pt x="1041" y="422"/>
                </a:lnTo>
                <a:close/>
                <a:moveTo>
                  <a:pt x="1043" y="442"/>
                </a:moveTo>
                <a:cubicBezTo>
                  <a:pt x="1051" y="445"/>
                  <a:pt x="1051" y="445"/>
                  <a:pt x="1051" y="445"/>
                </a:cubicBezTo>
                <a:cubicBezTo>
                  <a:pt x="1048" y="505"/>
                  <a:pt x="1048" y="505"/>
                  <a:pt x="1048" y="505"/>
                </a:cubicBezTo>
                <a:cubicBezTo>
                  <a:pt x="1048" y="505"/>
                  <a:pt x="1048" y="505"/>
                  <a:pt x="1048" y="505"/>
                </a:cubicBezTo>
                <a:cubicBezTo>
                  <a:pt x="1048" y="505"/>
                  <a:pt x="1048" y="505"/>
                  <a:pt x="1048" y="505"/>
                </a:cubicBezTo>
                <a:cubicBezTo>
                  <a:pt x="1048" y="505"/>
                  <a:pt x="1049" y="505"/>
                  <a:pt x="1049" y="505"/>
                </a:cubicBezTo>
                <a:cubicBezTo>
                  <a:pt x="1049" y="505"/>
                  <a:pt x="1049" y="505"/>
                  <a:pt x="1049" y="505"/>
                </a:cubicBezTo>
                <a:cubicBezTo>
                  <a:pt x="1049" y="506"/>
                  <a:pt x="1049" y="506"/>
                  <a:pt x="1049" y="506"/>
                </a:cubicBezTo>
                <a:cubicBezTo>
                  <a:pt x="1049" y="506"/>
                  <a:pt x="1049" y="506"/>
                  <a:pt x="1049" y="506"/>
                </a:cubicBezTo>
                <a:cubicBezTo>
                  <a:pt x="1049" y="506"/>
                  <a:pt x="1049" y="506"/>
                  <a:pt x="1049" y="506"/>
                </a:cubicBezTo>
                <a:cubicBezTo>
                  <a:pt x="1049" y="506"/>
                  <a:pt x="1050" y="506"/>
                  <a:pt x="1050" y="506"/>
                </a:cubicBezTo>
                <a:cubicBezTo>
                  <a:pt x="1050" y="506"/>
                  <a:pt x="1050" y="506"/>
                  <a:pt x="1050" y="506"/>
                </a:cubicBezTo>
                <a:cubicBezTo>
                  <a:pt x="1050" y="506"/>
                  <a:pt x="1050" y="506"/>
                  <a:pt x="1050" y="506"/>
                </a:cubicBezTo>
                <a:cubicBezTo>
                  <a:pt x="1050" y="506"/>
                  <a:pt x="1050" y="506"/>
                  <a:pt x="1051" y="506"/>
                </a:cubicBezTo>
                <a:cubicBezTo>
                  <a:pt x="1116" y="468"/>
                  <a:pt x="1116" y="468"/>
                  <a:pt x="1116" y="468"/>
                </a:cubicBezTo>
                <a:cubicBezTo>
                  <a:pt x="1123" y="471"/>
                  <a:pt x="1123" y="471"/>
                  <a:pt x="1123" y="471"/>
                </a:cubicBezTo>
                <a:cubicBezTo>
                  <a:pt x="1049" y="513"/>
                  <a:pt x="1049" y="513"/>
                  <a:pt x="1049" y="513"/>
                </a:cubicBezTo>
                <a:cubicBezTo>
                  <a:pt x="1049" y="513"/>
                  <a:pt x="1049" y="514"/>
                  <a:pt x="1049" y="514"/>
                </a:cubicBezTo>
                <a:cubicBezTo>
                  <a:pt x="1048" y="514"/>
                  <a:pt x="1048" y="514"/>
                  <a:pt x="1048" y="514"/>
                </a:cubicBezTo>
                <a:cubicBezTo>
                  <a:pt x="1048" y="514"/>
                  <a:pt x="1048" y="514"/>
                  <a:pt x="1048" y="514"/>
                </a:cubicBezTo>
                <a:cubicBezTo>
                  <a:pt x="1048" y="514"/>
                  <a:pt x="1048" y="514"/>
                  <a:pt x="1048" y="514"/>
                </a:cubicBezTo>
                <a:cubicBezTo>
                  <a:pt x="1048" y="514"/>
                  <a:pt x="1048" y="514"/>
                  <a:pt x="1048" y="514"/>
                </a:cubicBezTo>
                <a:cubicBezTo>
                  <a:pt x="1048" y="514"/>
                  <a:pt x="1048" y="514"/>
                  <a:pt x="1048" y="515"/>
                </a:cubicBezTo>
                <a:cubicBezTo>
                  <a:pt x="1048" y="515"/>
                  <a:pt x="1048" y="515"/>
                  <a:pt x="1048" y="515"/>
                </a:cubicBezTo>
                <a:cubicBezTo>
                  <a:pt x="1048" y="515"/>
                  <a:pt x="1048" y="515"/>
                  <a:pt x="1048" y="515"/>
                </a:cubicBezTo>
                <a:cubicBezTo>
                  <a:pt x="1048" y="515"/>
                  <a:pt x="1048" y="515"/>
                  <a:pt x="1048" y="515"/>
                </a:cubicBezTo>
                <a:cubicBezTo>
                  <a:pt x="1048" y="515"/>
                  <a:pt x="1048" y="515"/>
                  <a:pt x="1048" y="515"/>
                </a:cubicBezTo>
                <a:cubicBezTo>
                  <a:pt x="1048" y="515"/>
                  <a:pt x="1048" y="515"/>
                  <a:pt x="1048" y="515"/>
                </a:cubicBezTo>
                <a:cubicBezTo>
                  <a:pt x="1048" y="516"/>
                  <a:pt x="1048" y="516"/>
                  <a:pt x="1049" y="516"/>
                </a:cubicBezTo>
                <a:cubicBezTo>
                  <a:pt x="1049" y="516"/>
                  <a:pt x="1049" y="516"/>
                  <a:pt x="1049" y="516"/>
                </a:cubicBezTo>
                <a:cubicBezTo>
                  <a:pt x="1049" y="516"/>
                  <a:pt x="1049" y="516"/>
                  <a:pt x="1049" y="516"/>
                </a:cubicBezTo>
                <a:cubicBezTo>
                  <a:pt x="1098" y="533"/>
                  <a:pt x="1098" y="533"/>
                  <a:pt x="1098" y="533"/>
                </a:cubicBezTo>
                <a:cubicBezTo>
                  <a:pt x="1096" y="537"/>
                  <a:pt x="1096" y="537"/>
                  <a:pt x="1096" y="537"/>
                </a:cubicBezTo>
                <a:cubicBezTo>
                  <a:pt x="1021" y="511"/>
                  <a:pt x="1021" y="511"/>
                  <a:pt x="1021" y="511"/>
                </a:cubicBezTo>
                <a:cubicBezTo>
                  <a:pt x="1020" y="506"/>
                  <a:pt x="1020" y="506"/>
                  <a:pt x="1020" y="506"/>
                </a:cubicBezTo>
                <a:cubicBezTo>
                  <a:pt x="1039" y="512"/>
                  <a:pt x="1039" y="512"/>
                  <a:pt x="1039" y="512"/>
                </a:cubicBezTo>
                <a:cubicBezTo>
                  <a:pt x="1039" y="512"/>
                  <a:pt x="1039" y="512"/>
                  <a:pt x="1039" y="512"/>
                </a:cubicBezTo>
                <a:cubicBezTo>
                  <a:pt x="1039" y="512"/>
                  <a:pt x="1039" y="512"/>
                  <a:pt x="1039" y="512"/>
                </a:cubicBezTo>
                <a:cubicBezTo>
                  <a:pt x="1039" y="512"/>
                  <a:pt x="1039" y="512"/>
                  <a:pt x="1039" y="512"/>
                </a:cubicBezTo>
                <a:cubicBezTo>
                  <a:pt x="1039" y="512"/>
                  <a:pt x="1040" y="512"/>
                  <a:pt x="1040" y="512"/>
                </a:cubicBezTo>
                <a:cubicBezTo>
                  <a:pt x="1040" y="512"/>
                  <a:pt x="1040" y="512"/>
                  <a:pt x="1040" y="512"/>
                </a:cubicBezTo>
                <a:cubicBezTo>
                  <a:pt x="1040" y="512"/>
                  <a:pt x="1040" y="512"/>
                  <a:pt x="1040" y="511"/>
                </a:cubicBezTo>
                <a:cubicBezTo>
                  <a:pt x="1040" y="511"/>
                  <a:pt x="1040" y="511"/>
                  <a:pt x="1040" y="511"/>
                </a:cubicBezTo>
                <a:cubicBezTo>
                  <a:pt x="1040" y="511"/>
                  <a:pt x="1040" y="511"/>
                  <a:pt x="1040" y="511"/>
                </a:cubicBezTo>
                <a:cubicBezTo>
                  <a:pt x="1040" y="511"/>
                  <a:pt x="1040" y="511"/>
                  <a:pt x="1040" y="511"/>
                </a:cubicBezTo>
                <a:lnTo>
                  <a:pt x="1043" y="442"/>
                </a:lnTo>
                <a:close/>
                <a:moveTo>
                  <a:pt x="920" y="492"/>
                </a:moveTo>
                <a:cubicBezTo>
                  <a:pt x="897" y="510"/>
                  <a:pt x="897" y="510"/>
                  <a:pt x="897" y="510"/>
                </a:cubicBezTo>
                <a:cubicBezTo>
                  <a:pt x="900" y="506"/>
                  <a:pt x="900" y="506"/>
                  <a:pt x="900" y="506"/>
                </a:cubicBezTo>
                <a:cubicBezTo>
                  <a:pt x="900" y="506"/>
                  <a:pt x="900" y="505"/>
                  <a:pt x="900" y="505"/>
                </a:cubicBezTo>
                <a:cubicBezTo>
                  <a:pt x="900" y="505"/>
                  <a:pt x="900" y="505"/>
                  <a:pt x="900" y="505"/>
                </a:cubicBezTo>
                <a:cubicBezTo>
                  <a:pt x="900" y="505"/>
                  <a:pt x="900" y="505"/>
                  <a:pt x="900" y="505"/>
                </a:cubicBezTo>
                <a:cubicBezTo>
                  <a:pt x="900" y="505"/>
                  <a:pt x="900" y="505"/>
                  <a:pt x="900" y="505"/>
                </a:cubicBezTo>
                <a:cubicBezTo>
                  <a:pt x="900" y="505"/>
                  <a:pt x="900" y="505"/>
                  <a:pt x="900" y="505"/>
                </a:cubicBezTo>
                <a:cubicBezTo>
                  <a:pt x="900" y="505"/>
                  <a:pt x="900" y="504"/>
                  <a:pt x="900" y="504"/>
                </a:cubicBezTo>
                <a:cubicBezTo>
                  <a:pt x="900" y="504"/>
                  <a:pt x="900" y="504"/>
                  <a:pt x="900" y="504"/>
                </a:cubicBezTo>
                <a:cubicBezTo>
                  <a:pt x="900" y="504"/>
                  <a:pt x="900" y="504"/>
                  <a:pt x="900" y="504"/>
                </a:cubicBezTo>
                <a:cubicBezTo>
                  <a:pt x="900" y="504"/>
                  <a:pt x="900" y="504"/>
                  <a:pt x="899" y="504"/>
                </a:cubicBezTo>
                <a:cubicBezTo>
                  <a:pt x="899" y="504"/>
                  <a:pt x="899" y="504"/>
                  <a:pt x="899" y="504"/>
                </a:cubicBezTo>
                <a:cubicBezTo>
                  <a:pt x="899" y="504"/>
                  <a:pt x="899" y="504"/>
                  <a:pt x="899" y="504"/>
                </a:cubicBezTo>
                <a:cubicBezTo>
                  <a:pt x="899" y="504"/>
                  <a:pt x="899" y="503"/>
                  <a:pt x="899" y="503"/>
                </a:cubicBezTo>
                <a:cubicBezTo>
                  <a:pt x="853" y="487"/>
                  <a:pt x="853" y="487"/>
                  <a:pt x="853" y="487"/>
                </a:cubicBezTo>
                <a:cubicBezTo>
                  <a:pt x="855" y="482"/>
                  <a:pt x="855" y="482"/>
                  <a:pt x="855" y="482"/>
                </a:cubicBezTo>
                <a:cubicBezTo>
                  <a:pt x="879" y="490"/>
                  <a:pt x="879" y="490"/>
                  <a:pt x="879" y="490"/>
                </a:cubicBezTo>
                <a:cubicBezTo>
                  <a:pt x="879" y="490"/>
                  <a:pt x="879" y="490"/>
                  <a:pt x="879" y="490"/>
                </a:cubicBezTo>
                <a:cubicBezTo>
                  <a:pt x="880" y="490"/>
                  <a:pt x="880" y="490"/>
                  <a:pt x="880" y="490"/>
                </a:cubicBezTo>
                <a:cubicBezTo>
                  <a:pt x="880" y="490"/>
                  <a:pt x="880" y="490"/>
                  <a:pt x="880" y="490"/>
                </a:cubicBezTo>
                <a:cubicBezTo>
                  <a:pt x="880" y="490"/>
                  <a:pt x="880" y="490"/>
                  <a:pt x="880" y="490"/>
                </a:cubicBezTo>
                <a:cubicBezTo>
                  <a:pt x="881" y="490"/>
                  <a:pt x="881" y="489"/>
                  <a:pt x="881" y="489"/>
                </a:cubicBezTo>
                <a:cubicBezTo>
                  <a:pt x="881" y="489"/>
                  <a:pt x="881" y="489"/>
                  <a:pt x="881" y="489"/>
                </a:cubicBezTo>
                <a:cubicBezTo>
                  <a:pt x="881" y="489"/>
                  <a:pt x="881" y="489"/>
                  <a:pt x="881" y="489"/>
                </a:cubicBezTo>
                <a:cubicBezTo>
                  <a:pt x="881" y="489"/>
                  <a:pt x="881" y="488"/>
                  <a:pt x="880" y="488"/>
                </a:cubicBezTo>
                <a:cubicBezTo>
                  <a:pt x="880" y="488"/>
                  <a:pt x="880" y="488"/>
                  <a:pt x="880" y="488"/>
                </a:cubicBezTo>
                <a:cubicBezTo>
                  <a:pt x="859" y="465"/>
                  <a:pt x="859" y="465"/>
                  <a:pt x="859" y="465"/>
                </a:cubicBezTo>
                <a:cubicBezTo>
                  <a:pt x="870" y="469"/>
                  <a:pt x="870" y="469"/>
                  <a:pt x="870" y="469"/>
                </a:cubicBezTo>
                <a:cubicBezTo>
                  <a:pt x="901" y="501"/>
                  <a:pt x="901" y="501"/>
                  <a:pt x="901" y="501"/>
                </a:cubicBezTo>
                <a:cubicBezTo>
                  <a:pt x="901" y="501"/>
                  <a:pt x="901" y="501"/>
                  <a:pt x="901" y="501"/>
                </a:cubicBezTo>
                <a:cubicBezTo>
                  <a:pt x="901" y="501"/>
                  <a:pt x="901" y="501"/>
                  <a:pt x="901" y="501"/>
                </a:cubicBezTo>
                <a:cubicBezTo>
                  <a:pt x="901" y="502"/>
                  <a:pt x="901" y="502"/>
                  <a:pt x="902" y="502"/>
                </a:cubicBezTo>
                <a:cubicBezTo>
                  <a:pt x="902" y="502"/>
                  <a:pt x="902" y="502"/>
                  <a:pt x="902" y="502"/>
                </a:cubicBezTo>
                <a:cubicBezTo>
                  <a:pt x="902" y="502"/>
                  <a:pt x="902" y="502"/>
                  <a:pt x="902" y="502"/>
                </a:cubicBezTo>
                <a:cubicBezTo>
                  <a:pt x="902" y="502"/>
                  <a:pt x="902" y="501"/>
                  <a:pt x="903" y="501"/>
                </a:cubicBezTo>
                <a:cubicBezTo>
                  <a:pt x="903" y="501"/>
                  <a:pt x="903" y="501"/>
                  <a:pt x="903" y="501"/>
                </a:cubicBezTo>
                <a:cubicBezTo>
                  <a:pt x="903" y="501"/>
                  <a:pt x="903" y="501"/>
                  <a:pt x="903" y="501"/>
                </a:cubicBezTo>
                <a:cubicBezTo>
                  <a:pt x="903" y="501"/>
                  <a:pt x="903" y="501"/>
                  <a:pt x="903" y="501"/>
                </a:cubicBezTo>
                <a:cubicBezTo>
                  <a:pt x="914" y="485"/>
                  <a:pt x="914" y="485"/>
                  <a:pt x="914" y="485"/>
                </a:cubicBezTo>
                <a:cubicBezTo>
                  <a:pt x="923" y="488"/>
                  <a:pt x="923" y="488"/>
                  <a:pt x="923" y="488"/>
                </a:cubicBezTo>
                <a:lnTo>
                  <a:pt x="920" y="492"/>
                </a:lnTo>
                <a:close/>
                <a:moveTo>
                  <a:pt x="922" y="493"/>
                </a:moveTo>
                <a:cubicBezTo>
                  <a:pt x="916" y="503"/>
                  <a:pt x="916" y="503"/>
                  <a:pt x="916" y="503"/>
                </a:cubicBezTo>
                <a:cubicBezTo>
                  <a:pt x="916" y="503"/>
                  <a:pt x="916" y="503"/>
                  <a:pt x="916" y="503"/>
                </a:cubicBezTo>
                <a:cubicBezTo>
                  <a:pt x="922" y="493"/>
                  <a:pt x="922" y="493"/>
                  <a:pt x="922" y="493"/>
                </a:cubicBezTo>
                <a:close/>
                <a:moveTo>
                  <a:pt x="752" y="457"/>
                </a:moveTo>
                <a:cubicBezTo>
                  <a:pt x="744" y="447"/>
                  <a:pt x="744" y="447"/>
                  <a:pt x="744" y="447"/>
                </a:cubicBezTo>
                <a:cubicBezTo>
                  <a:pt x="749" y="445"/>
                  <a:pt x="749" y="445"/>
                  <a:pt x="749" y="445"/>
                </a:cubicBezTo>
                <a:cubicBezTo>
                  <a:pt x="755" y="453"/>
                  <a:pt x="755" y="453"/>
                  <a:pt x="755" y="453"/>
                </a:cubicBezTo>
                <a:cubicBezTo>
                  <a:pt x="753" y="452"/>
                  <a:pt x="753" y="452"/>
                  <a:pt x="753" y="452"/>
                </a:cubicBezTo>
                <a:cubicBezTo>
                  <a:pt x="753" y="452"/>
                  <a:pt x="753" y="452"/>
                  <a:pt x="753" y="452"/>
                </a:cubicBezTo>
                <a:cubicBezTo>
                  <a:pt x="753" y="452"/>
                  <a:pt x="753" y="452"/>
                  <a:pt x="753" y="452"/>
                </a:cubicBezTo>
                <a:cubicBezTo>
                  <a:pt x="753" y="452"/>
                  <a:pt x="753" y="452"/>
                  <a:pt x="753" y="452"/>
                </a:cubicBezTo>
                <a:cubicBezTo>
                  <a:pt x="753" y="452"/>
                  <a:pt x="753" y="452"/>
                  <a:pt x="753" y="452"/>
                </a:cubicBezTo>
                <a:cubicBezTo>
                  <a:pt x="753" y="452"/>
                  <a:pt x="753" y="452"/>
                  <a:pt x="753" y="452"/>
                </a:cubicBezTo>
                <a:cubicBezTo>
                  <a:pt x="753" y="452"/>
                  <a:pt x="752" y="452"/>
                  <a:pt x="752" y="452"/>
                </a:cubicBezTo>
                <a:cubicBezTo>
                  <a:pt x="752" y="452"/>
                  <a:pt x="752" y="452"/>
                  <a:pt x="752" y="453"/>
                </a:cubicBezTo>
                <a:cubicBezTo>
                  <a:pt x="752" y="453"/>
                  <a:pt x="752" y="453"/>
                  <a:pt x="752" y="453"/>
                </a:cubicBezTo>
                <a:cubicBezTo>
                  <a:pt x="752" y="453"/>
                  <a:pt x="752" y="453"/>
                  <a:pt x="752" y="453"/>
                </a:cubicBezTo>
                <a:cubicBezTo>
                  <a:pt x="752" y="453"/>
                  <a:pt x="752" y="453"/>
                  <a:pt x="752" y="453"/>
                </a:cubicBezTo>
                <a:cubicBezTo>
                  <a:pt x="752" y="453"/>
                  <a:pt x="752" y="453"/>
                  <a:pt x="752" y="453"/>
                </a:cubicBezTo>
                <a:cubicBezTo>
                  <a:pt x="752" y="453"/>
                  <a:pt x="752" y="453"/>
                  <a:pt x="752" y="453"/>
                </a:cubicBezTo>
                <a:cubicBezTo>
                  <a:pt x="752" y="454"/>
                  <a:pt x="751" y="454"/>
                  <a:pt x="751" y="454"/>
                </a:cubicBezTo>
                <a:cubicBezTo>
                  <a:pt x="751" y="454"/>
                  <a:pt x="751" y="454"/>
                  <a:pt x="751" y="454"/>
                </a:cubicBezTo>
                <a:lnTo>
                  <a:pt x="752" y="457"/>
                </a:lnTo>
                <a:close/>
                <a:moveTo>
                  <a:pt x="1009" y="502"/>
                </a:moveTo>
                <a:cubicBezTo>
                  <a:pt x="1010" y="507"/>
                  <a:pt x="1010" y="507"/>
                  <a:pt x="1010" y="507"/>
                </a:cubicBezTo>
                <a:cubicBezTo>
                  <a:pt x="944" y="484"/>
                  <a:pt x="944" y="484"/>
                  <a:pt x="944" y="484"/>
                </a:cubicBezTo>
                <a:cubicBezTo>
                  <a:pt x="948" y="480"/>
                  <a:pt x="948" y="480"/>
                  <a:pt x="948" y="480"/>
                </a:cubicBezTo>
                <a:lnTo>
                  <a:pt x="1009" y="502"/>
                </a:lnTo>
                <a:close/>
                <a:moveTo>
                  <a:pt x="951" y="478"/>
                </a:moveTo>
                <a:cubicBezTo>
                  <a:pt x="1003" y="437"/>
                  <a:pt x="1003" y="437"/>
                  <a:pt x="1003" y="437"/>
                </a:cubicBezTo>
                <a:cubicBezTo>
                  <a:pt x="1009" y="499"/>
                  <a:pt x="1009" y="499"/>
                  <a:pt x="1009" y="499"/>
                </a:cubicBezTo>
                <a:lnTo>
                  <a:pt x="951" y="478"/>
                </a:lnTo>
                <a:close/>
                <a:moveTo>
                  <a:pt x="941" y="483"/>
                </a:moveTo>
                <a:cubicBezTo>
                  <a:pt x="937" y="481"/>
                  <a:pt x="937" y="481"/>
                  <a:pt x="937" y="481"/>
                </a:cubicBezTo>
                <a:cubicBezTo>
                  <a:pt x="942" y="478"/>
                  <a:pt x="942" y="478"/>
                  <a:pt x="942" y="478"/>
                </a:cubicBezTo>
                <a:cubicBezTo>
                  <a:pt x="945" y="479"/>
                  <a:pt x="945" y="479"/>
                  <a:pt x="945" y="479"/>
                </a:cubicBezTo>
                <a:lnTo>
                  <a:pt x="941" y="483"/>
                </a:lnTo>
                <a:close/>
                <a:moveTo>
                  <a:pt x="934" y="480"/>
                </a:moveTo>
                <a:cubicBezTo>
                  <a:pt x="932" y="479"/>
                  <a:pt x="932" y="479"/>
                  <a:pt x="932" y="479"/>
                </a:cubicBezTo>
                <a:cubicBezTo>
                  <a:pt x="935" y="476"/>
                  <a:pt x="935" y="476"/>
                  <a:pt x="935" y="476"/>
                </a:cubicBezTo>
                <a:cubicBezTo>
                  <a:pt x="938" y="477"/>
                  <a:pt x="938" y="477"/>
                  <a:pt x="938" y="477"/>
                </a:cubicBezTo>
                <a:lnTo>
                  <a:pt x="934" y="480"/>
                </a:lnTo>
                <a:close/>
                <a:moveTo>
                  <a:pt x="941" y="475"/>
                </a:moveTo>
                <a:cubicBezTo>
                  <a:pt x="936" y="473"/>
                  <a:pt x="936" y="473"/>
                  <a:pt x="936" y="473"/>
                </a:cubicBezTo>
                <a:cubicBezTo>
                  <a:pt x="974" y="418"/>
                  <a:pt x="974" y="418"/>
                  <a:pt x="974" y="418"/>
                </a:cubicBezTo>
                <a:cubicBezTo>
                  <a:pt x="1001" y="427"/>
                  <a:pt x="1001" y="427"/>
                  <a:pt x="1001" y="427"/>
                </a:cubicBezTo>
                <a:lnTo>
                  <a:pt x="941" y="475"/>
                </a:lnTo>
                <a:close/>
                <a:moveTo>
                  <a:pt x="933" y="472"/>
                </a:moveTo>
                <a:cubicBezTo>
                  <a:pt x="925" y="469"/>
                  <a:pt x="925" y="469"/>
                  <a:pt x="925" y="469"/>
                </a:cubicBezTo>
                <a:cubicBezTo>
                  <a:pt x="963" y="414"/>
                  <a:pt x="963" y="414"/>
                  <a:pt x="963" y="414"/>
                </a:cubicBezTo>
                <a:cubicBezTo>
                  <a:pt x="972" y="417"/>
                  <a:pt x="972" y="417"/>
                  <a:pt x="972" y="417"/>
                </a:cubicBezTo>
                <a:lnTo>
                  <a:pt x="933" y="472"/>
                </a:lnTo>
                <a:close/>
                <a:moveTo>
                  <a:pt x="929" y="478"/>
                </a:moveTo>
                <a:cubicBezTo>
                  <a:pt x="921" y="475"/>
                  <a:pt x="921" y="475"/>
                  <a:pt x="921" y="475"/>
                </a:cubicBezTo>
                <a:cubicBezTo>
                  <a:pt x="923" y="472"/>
                  <a:pt x="923" y="472"/>
                  <a:pt x="923" y="472"/>
                </a:cubicBezTo>
                <a:cubicBezTo>
                  <a:pt x="932" y="475"/>
                  <a:pt x="932" y="475"/>
                  <a:pt x="932" y="475"/>
                </a:cubicBezTo>
                <a:lnTo>
                  <a:pt x="929" y="478"/>
                </a:lnTo>
                <a:close/>
                <a:moveTo>
                  <a:pt x="932" y="482"/>
                </a:moveTo>
                <a:cubicBezTo>
                  <a:pt x="928" y="485"/>
                  <a:pt x="928" y="485"/>
                  <a:pt x="928" y="485"/>
                </a:cubicBezTo>
                <a:cubicBezTo>
                  <a:pt x="930" y="482"/>
                  <a:pt x="930" y="482"/>
                  <a:pt x="930" y="482"/>
                </a:cubicBezTo>
                <a:lnTo>
                  <a:pt x="932" y="482"/>
                </a:lnTo>
                <a:close/>
                <a:moveTo>
                  <a:pt x="922" y="468"/>
                </a:moveTo>
                <a:cubicBezTo>
                  <a:pt x="862" y="447"/>
                  <a:pt x="862" y="447"/>
                  <a:pt x="862" y="447"/>
                </a:cubicBezTo>
                <a:cubicBezTo>
                  <a:pt x="876" y="383"/>
                  <a:pt x="876" y="383"/>
                  <a:pt x="876" y="383"/>
                </a:cubicBezTo>
                <a:cubicBezTo>
                  <a:pt x="961" y="413"/>
                  <a:pt x="961" y="413"/>
                  <a:pt x="961" y="413"/>
                </a:cubicBezTo>
                <a:lnTo>
                  <a:pt x="922" y="468"/>
                </a:lnTo>
                <a:close/>
                <a:moveTo>
                  <a:pt x="921" y="471"/>
                </a:moveTo>
                <a:cubicBezTo>
                  <a:pt x="918" y="474"/>
                  <a:pt x="918" y="474"/>
                  <a:pt x="918" y="474"/>
                </a:cubicBezTo>
                <a:cubicBezTo>
                  <a:pt x="861" y="454"/>
                  <a:pt x="861" y="454"/>
                  <a:pt x="861" y="454"/>
                </a:cubicBezTo>
                <a:cubicBezTo>
                  <a:pt x="862" y="450"/>
                  <a:pt x="862" y="450"/>
                  <a:pt x="862" y="450"/>
                </a:cubicBezTo>
                <a:lnTo>
                  <a:pt x="921" y="471"/>
                </a:lnTo>
                <a:close/>
                <a:moveTo>
                  <a:pt x="872" y="467"/>
                </a:moveTo>
                <a:cubicBezTo>
                  <a:pt x="864" y="458"/>
                  <a:pt x="864" y="458"/>
                  <a:pt x="864" y="458"/>
                </a:cubicBezTo>
                <a:cubicBezTo>
                  <a:pt x="916" y="477"/>
                  <a:pt x="916" y="477"/>
                  <a:pt x="916" y="477"/>
                </a:cubicBezTo>
                <a:cubicBezTo>
                  <a:pt x="913" y="481"/>
                  <a:pt x="913" y="481"/>
                  <a:pt x="913" y="481"/>
                </a:cubicBezTo>
                <a:lnTo>
                  <a:pt x="872" y="467"/>
                </a:lnTo>
                <a:close/>
                <a:moveTo>
                  <a:pt x="911" y="484"/>
                </a:moveTo>
                <a:cubicBezTo>
                  <a:pt x="902" y="498"/>
                  <a:pt x="902" y="498"/>
                  <a:pt x="902" y="498"/>
                </a:cubicBezTo>
                <a:cubicBezTo>
                  <a:pt x="876" y="471"/>
                  <a:pt x="876" y="471"/>
                  <a:pt x="876" y="471"/>
                </a:cubicBezTo>
                <a:lnTo>
                  <a:pt x="911" y="484"/>
                </a:lnTo>
                <a:close/>
                <a:moveTo>
                  <a:pt x="866" y="465"/>
                </a:moveTo>
                <a:cubicBezTo>
                  <a:pt x="859" y="462"/>
                  <a:pt x="859" y="462"/>
                  <a:pt x="859" y="462"/>
                </a:cubicBezTo>
                <a:cubicBezTo>
                  <a:pt x="860" y="458"/>
                  <a:pt x="860" y="458"/>
                  <a:pt x="860" y="458"/>
                </a:cubicBezTo>
                <a:lnTo>
                  <a:pt x="866" y="465"/>
                </a:lnTo>
                <a:close/>
                <a:moveTo>
                  <a:pt x="857" y="456"/>
                </a:moveTo>
                <a:cubicBezTo>
                  <a:pt x="856" y="461"/>
                  <a:pt x="856" y="461"/>
                  <a:pt x="856" y="461"/>
                </a:cubicBezTo>
                <a:cubicBezTo>
                  <a:pt x="855" y="461"/>
                  <a:pt x="855" y="461"/>
                  <a:pt x="855" y="461"/>
                </a:cubicBezTo>
                <a:cubicBezTo>
                  <a:pt x="852" y="458"/>
                  <a:pt x="852" y="458"/>
                  <a:pt x="852" y="458"/>
                </a:cubicBezTo>
                <a:cubicBezTo>
                  <a:pt x="853" y="455"/>
                  <a:pt x="853" y="455"/>
                  <a:pt x="853" y="455"/>
                </a:cubicBezTo>
                <a:lnTo>
                  <a:pt x="857" y="456"/>
                </a:lnTo>
                <a:close/>
                <a:moveTo>
                  <a:pt x="854" y="452"/>
                </a:moveTo>
                <a:cubicBezTo>
                  <a:pt x="854" y="452"/>
                  <a:pt x="854" y="452"/>
                  <a:pt x="854" y="452"/>
                </a:cubicBezTo>
                <a:cubicBezTo>
                  <a:pt x="854" y="452"/>
                  <a:pt x="854" y="452"/>
                  <a:pt x="854" y="452"/>
                </a:cubicBezTo>
                <a:close/>
                <a:moveTo>
                  <a:pt x="858" y="468"/>
                </a:moveTo>
                <a:cubicBezTo>
                  <a:pt x="874" y="486"/>
                  <a:pt x="874" y="486"/>
                  <a:pt x="874" y="486"/>
                </a:cubicBezTo>
                <a:cubicBezTo>
                  <a:pt x="855" y="479"/>
                  <a:pt x="855" y="479"/>
                  <a:pt x="855" y="479"/>
                </a:cubicBezTo>
                <a:lnTo>
                  <a:pt x="858" y="468"/>
                </a:lnTo>
                <a:close/>
                <a:moveTo>
                  <a:pt x="858" y="452"/>
                </a:moveTo>
                <a:cubicBezTo>
                  <a:pt x="854" y="448"/>
                  <a:pt x="854" y="448"/>
                  <a:pt x="854" y="448"/>
                </a:cubicBezTo>
                <a:cubicBezTo>
                  <a:pt x="855" y="447"/>
                  <a:pt x="855" y="447"/>
                  <a:pt x="855" y="447"/>
                </a:cubicBezTo>
                <a:cubicBezTo>
                  <a:pt x="859" y="449"/>
                  <a:pt x="859" y="449"/>
                  <a:pt x="859" y="449"/>
                </a:cubicBezTo>
                <a:lnTo>
                  <a:pt x="858" y="452"/>
                </a:lnTo>
                <a:close/>
                <a:moveTo>
                  <a:pt x="853" y="444"/>
                </a:moveTo>
                <a:cubicBezTo>
                  <a:pt x="849" y="442"/>
                  <a:pt x="849" y="442"/>
                  <a:pt x="849" y="442"/>
                </a:cubicBezTo>
                <a:cubicBezTo>
                  <a:pt x="819" y="411"/>
                  <a:pt x="819" y="411"/>
                  <a:pt x="819" y="411"/>
                </a:cubicBezTo>
                <a:cubicBezTo>
                  <a:pt x="864" y="388"/>
                  <a:pt x="864" y="388"/>
                  <a:pt x="864" y="388"/>
                </a:cubicBezTo>
                <a:lnTo>
                  <a:pt x="853" y="444"/>
                </a:lnTo>
                <a:close/>
                <a:moveTo>
                  <a:pt x="794" y="423"/>
                </a:moveTo>
                <a:cubicBezTo>
                  <a:pt x="808" y="416"/>
                  <a:pt x="808" y="416"/>
                  <a:pt x="808" y="416"/>
                </a:cubicBezTo>
                <a:cubicBezTo>
                  <a:pt x="825" y="434"/>
                  <a:pt x="825" y="434"/>
                  <a:pt x="825" y="434"/>
                </a:cubicBezTo>
                <a:lnTo>
                  <a:pt x="794" y="423"/>
                </a:lnTo>
                <a:close/>
                <a:moveTo>
                  <a:pt x="830" y="438"/>
                </a:moveTo>
                <a:cubicBezTo>
                  <a:pt x="836" y="446"/>
                  <a:pt x="836" y="446"/>
                  <a:pt x="836" y="446"/>
                </a:cubicBezTo>
                <a:cubicBezTo>
                  <a:pt x="784" y="427"/>
                  <a:pt x="784" y="427"/>
                  <a:pt x="784" y="427"/>
                </a:cubicBezTo>
                <a:cubicBezTo>
                  <a:pt x="790" y="425"/>
                  <a:pt x="790" y="425"/>
                  <a:pt x="790" y="425"/>
                </a:cubicBezTo>
                <a:lnTo>
                  <a:pt x="830" y="438"/>
                </a:lnTo>
                <a:close/>
                <a:moveTo>
                  <a:pt x="790" y="421"/>
                </a:moveTo>
                <a:cubicBezTo>
                  <a:pt x="785" y="420"/>
                  <a:pt x="785" y="420"/>
                  <a:pt x="785" y="420"/>
                </a:cubicBezTo>
                <a:cubicBezTo>
                  <a:pt x="803" y="411"/>
                  <a:pt x="803" y="411"/>
                  <a:pt x="803" y="411"/>
                </a:cubicBezTo>
                <a:cubicBezTo>
                  <a:pt x="806" y="414"/>
                  <a:pt x="806" y="414"/>
                  <a:pt x="806" y="414"/>
                </a:cubicBezTo>
                <a:lnTo>
                  <a:pt x="790" y="421"/>
                </a:lnTo>
                <a:close/>
                <a:moveTo>
                  <a:pt x="787" y="423"/>
                </a:moveTo>
                <a:cubicBezTo>
                  <a:pt x="781" y="426"/>
                  <a:pt x="781" y="426"/>
                  <a:pt x="781" y="426"/>
                </a:cubicBezTo>
                <a:cubicBezTo>
                  <a:pt x="776" y="424"/>
                  <a:pt x="776" y="424"/>
                  <a:pt x="776" y="424"/>
                </a:cubicBezTo>
                <a:cubicBezTo>
                  <a:pt x="782" y="422"/>
                  <a:pt x="782" y="422"/>
                  <a:pt x="782" y="422"/>
                </a:cubicBezTo>
                <a:lnTo>
                  <a:pt x="787" y="423"/>
                </a:lnTo>
                <a:close/>
                <a:moveTo>
                  <a:pt x="777" y="428"/>
                </a:moveTo>
                <a:cubicBezTo>
                  <a:pt x="770" y="431"/>
                  <a:pt x="770" y="431"/>
                  <a:pt x="770" y="431"/>
                </a:cubicBezTo>
                <a:cubicBezTo>
                  <a:pt x="766" y="429"/>
                  <a:pt x="766" y="429"/>
                  <a:pt x="766" y="429"/>
                </a:cubicBezTo>
                <a:cubicBezTo>
                  <a:pt x="772" y="426"/>
                  <a:pt x="772" y="426"/>
                  <a:pt x="772" y="426"/>
                </a:cubicBezTo>
                <a:lnTo>
                  <a:pt x="777" y="428"/>
                </a:lnTo>
                <a:close/>
                <a:moveTo>
                  <a:pt x="772" y="423"/>
                </a:moveTo>
                <a:cubicBezTo>
                  <a:pt x="751" y="416"/>
                  <a:pt x="751" y="416"/>
                  <a:pt x="751" y="416"/>
                </a:cubicBezTo>
                <a:cubicBezTo>
                  <a:pt x="751" y="411"/>
                  <a:pt x="751" y="411"/>
                  <a:pt x="751" y="411"/>
                </a:cubicBezTo>
                <a:cubicBezTo>
                  <a:pt x="778" y="420"/>
                  <a:pt x="778" y="420"/>
                  <a:pt x="778" y="420"/>
                </a:cubicBezTo>
                <a:lnTo>
                  <a:pt x="772" y="423"/>
                </a:lnTo>
                <a:close/>
                <a:moveTo>
                  <a:pt x="769" y="425"/>
                </a:moveTo>
                <a:cubicBezTo>
                  <a:pt x="762" y="428"/>
                  <a:pt x="762" y="428"/>
                  <a:pt x="762" y="428"/>
                </a:cubicBezTo>
                <a:cubicBezTo>
                  <a:pt x="752" y="425"/>
                  <a:pt x="752" y="425"/>
                  <a:pt x="752" y="425"/>
                </a:cubicBezTo>
                <a:cubicBezTo>
                  <a:pt x="751" y="419"/>
                  <a:pt x="751" y="419"/>
                  <a:pt x="751" y="419"/>
                </a:cubicBezTo>
                <a:lnTo>
                  <a:pt x="769" y="425"/>
                </a:lnTo>
                <a:close/>
                <a:moveTo>
                  <a:pt x="758" y="430"/>
                </a:moveTo>
                <a:cubicBezTo>
                  <a:pt x="753" y="433"/>
                  <a:pt x="753" y="433"/>
                  <a:pt x="753" y="433"/>
                </a:cubicBezTo>
                <a:cubicBezTo>
                  <a:pt x="752" y="428"/>
                  <a:pt x="752" y="428"/>
                  <a:pt x="752" y="428"/>
                </a:cubicBezTo>
                <a:lnTo>
                  <a:pt x="758" y="430"/>
                </a:lnTo>
                <a:close/>
                <a:moveTo>
                  <a:pt x="762" y="431"/>
                </a:moveTo>
                <a:cubicBezTo>
                  <a:pt x="767" y="433"/>
                  <a:pt x="767" y="433"/>
                  <a:pt x="767" y="433"/>
                </a:cubicBezTo>
                <a:cubicBezTo>
                  <a:pt x="753" y="440"/>
                  <a:pt x="753" y="440"/>
                  <a:pt x="753" y="440"/>
                </a:cubicBezTo>
                <a:cubicBezTo>
                  <a:pt x="753" y="436"/>
                  <a:pt x="753" y="436"/>
                  <a:pt x="753" y="436"/>
                </a:cubicBezTo>
                <a:lnTo>
                  <a:pt x="762" y="431"/>
                </a:lnTo>
                <a:close/>
                <a:moveTo>
                  <a:pt x="771" y="434"/>
                </a:moveTo>
                <a:cubicBezTo>
                  <a:pt x="849" y="462"/>
                  <a:pt x="849" y="462"/>
                  <a:pt x="849" y="462"/>
                </a:cubicBezTo>
                <a:cubicBezTo>
                  <a:pt x="846" y="476"/>
                  <a:pt x="846" y="476"/>
                  <a:pt x="846" y="476"/>
                </a:cubicBezTo>
                <a:cubicBezTo>
                  <a:pt x="753" y="443"/>
                  <a:pt x="753" y="443"/>
                  <a:pt x="753" y="443"/>
                </a:cubicBezTo>
                <a:cubicBezTo>
                  <a:pt x="753" y="443"/>
                  <a:pt x="753" y="443"/>
                  <a:pt x="753" y="443"/>
                </a:cubicBezTo>
                <a:lnTo>
                  <a:pt x="771" y="434"/>
                </a:lnTo>
                <a:close/>
                <a:moveTo>
                  <a:pt x="774" y="432"/>
                </a:moveTo>
                <a:cubicBezTo>
                  <a:pt x="781" y="429"/>
                  <a:pt x="781" y="429"/>
                  <a:pt x="781" y="429"/>
                </a:cubicBezTo>
                <a:cubicBezTo>
                  <a:pt x="841" y="450"/>
                  <a:pt x="841" y="450"/>
                  <a:pt x="841" y="450"/>
                </a:cubicBezTo>
                <a:cubicBezTo>
                  <a:pt x="849" y="459"/>
                  <a:pt x="849" y="459"/>
                  <a:pt x="849" y="459"/>
                </a:cubicBezTo>
                <a:lnTo>
                  <a:pt x="774" y="432"/>
                </a:lnTo>
                <a:close/>
                <a:moveTo>
                  <a:pt x="847" y="452"/>
                </a:moveTo>
                <a:cubicBezTo>
                  <a:pt x="850" y="454"/>
                  <a:pt x="850" y="454"/>
                  <a:pt x="850" y="454"/>
                </a:cubicBezTo>
                <a:cubicBezTo>
                  <a:pt x="850" y="456"/>
                  <a:pt x="850" y="456"/>
                  <a:pt x="850" y="456"/>
                </a:cubicBezTo>
                <a:lnTo>
                  <a:pt x="847" y="452"/>
                </a:lnTo>
                <a:close/>
                <a:moveTo>
                  <a:pt x="842" y="448"/>
                </a:moveTo>
                <a:cubicBezTo>
                  <a:pt x="835" y="441"/>
                  <a:pt x="835" y="441"/>
                  <a:pt x="835" y="441"/>
                </a:cubicBezTo>
                <a:cubicBezTo>
                  <a:pt x="847" y="445"/>
                  <a:pt x="847" y="445"/>
                  <a:pt x="847" y="445"/>
                </a:cubicBezTo>
                <a:cubicBezTo>
                  <a:pt x="851" y="449"/>
                  <a:pt x="851" y="449"/>
                  <a:pt x="851" y="449"/>
                </a:cubicBezTo>
                <a:cubicBezTo>
                  <a:pt x="851" y="451"/>
                  <a:pt x="851" y="451"/>
                  <a:pt x="851" y="451"/>
                </a:cubicBezTo>
                <a:lnTo>
                  <a:pt x="842" y="448"/>
                </a:lnTo>
                <a:close/>
                <a:moveTo>
                  <a:pt x="843" y="440"/>
                </a:moveTo>
                <a:cubicBezTo>
                  <a:pt x="831" y="436"/>
                  <a:pt x="831" y="436"/>
                  <a:pt x="831" y="436"/>
                </a:cubicBezTo>
                <a:cubicBezTo>
                  <a:pt x="811" y="415"/>
                  <a:pt x="811" y="415"/>
                  <a:pt x="811" y="415"/>
                </a:cubicBezTo>
                <a:cubicBezTo>
                  <a:pt x="816" y="412"/>
                  <a:pt x="816" y="412"/>
                  <a:pt x="816" y="412"/>
                </a:cubicBezTo>
                <a:lnTo>
                  <a:pt x="843" y="440"/>
                </a:lnTo>
                <a:close/>
                <a:moveTo>
                  <a:pt x="809" y="412"/>
                </a:moveTo>
                <a:cubicBezTo>
                  <a:pt x="806" y="410"/>
                  <a:pt x="806" y="410"/>
                  <a:pt x="806" y="410"/>
                </a:cubicBezTo>
                <a:cubicBezTo>
                  <a:pt x="811" y="407"/>
                  <a:pt x="811" y="407"/>
                  <a:pt x="811" y="407"/>
                </a:cubicBezTo>
                <a:cubicBezTo>
                  <a:pt x="814" y="410"/>
                  <a:pt x="814" y="410"/>
                  <a:pt x="814" y="410"/>
                </a:cubicBezTo>
                <a:lnTo>
                  <a:pt x="809" y="412"/>
                </a:lnTo>
                <a:close/>
                <a:moveTo>
                  <a:pt x="812" y="404"/>
                </a:moveTo>
                <a:cubicBezTo>
                  <a:pt x="800" y="391"/>
                  <a:pt x="800" y="391"/>
                  <a:pt x="800" y="391"/>
                </a:cubicBezTo>
                <a:cubicBezTo>
                  <a:pt x="855" y="375"/>
                  <a:pt x="855" y="375"/>
                  <a:pt x="855" y="375"/>
                </a:cubicBezTo>
                <a:cubicBezTo>
                  <a:pt x="864" y="378"/>
                  <a:pt x="864" y="378"/>
                  <a:pt x="864" y="378"/>
                </a:cubicBezTo>
                <a:lnTo>
                  <a:pt x="812" y="404"/>
                </a:lnTo>
                <a:close/>
                <a:moveTo>
                  <a:pt x="809" y="405"/>
                </a:moveTo>
                <a:cubicBezTo>
                  <a:pt x="804" y="407"/>
                  <a:pt x="804" y="407"/>
                  <a:pt x="804" y="407"/>
                </a:cubicBezTo>
                <a:cubicBezTo>
                  <a:pt x="791" y="393"/>
                  <a:pt x="791" y="393"/>
                  <a:pt x="791" y="393"/>
                </a:cubicBezTo>
                <a:cubicBezTo>
                  <a:pt x="797" y="392"/>
                  <a:pt x="797" y="392"/>
                  <a:pt x="797" y="392"/>
                </a:cubicBezTo>
                <a:lnTo>
                  <a:pt x="809" y="405"/>
                </a:lnTo>
                <a:close/>
                <a:moveTo>
                  <a:pt x="801" y="409"/>
                </a:moveTo>
                <a:cubicBezTo>
                  <a:pt x="782" y="418"/>
                  <a:pt x="782" y="418"/>
                  <a:pt x="782" y="418"/>
                </a:cubicBezTo>
                <a:cubicBezTo>
                  <a:pt x="750" y="407"/>
                  <a:pt x="750" y="407"/>
                  <a:pt x="750" y="407"/>
                </a:cubicBezTo>
                <a:cubicBezTo>
                  <a:pt x="750" y="405"/>
                  <a:pt x="750" y="405"/>
                  <a:pt x="750" y="405"/>
                </a:cubicBezTo>
                <a:cubicBezTo>
                  <a:pt x="788" y="394"/>
                  <a:pt x="788" y="394"/>
                  <a:pt x="788" y="394"/>
                </a:cubicBezTo>
                <a:lnTo>
                  <a:pt x="801" y="409"/>
                </a:lnTo>
                <a:close/>
                <a:moveTo>
                  <a:pt x="750" y="441"/>
                </a:moveTo>
                <a:cubicBezTo>
                  <a:pt x="750" y="441"/>
                  <a:pt x="750" y="441"/>
                  <a:pt x="750" y="441"/>
                </a:cubicBezTo>
                <a:cubicBezTo>
                  <a:pt x="747" y="438"/>
                  <a:pt x="747" y="438"/>
                  <a:pt x="747" y="438"/>
                </a:cubicBezTo>
                <a:cubicBezTo>
                  <a:pt x="750" y="437"/>
                  <a:pt x="750" y="437"/>
                  <a:pt x="750" y="437"/>
                </a:cubicBezTo>
                <a:lnTo>
                  <a:pt x="750" y="441"/>
                </a:lnTo>
                <a:close/>
                <a:moveTo>
                  <a:pt x="750" y="402"/>
                </a:moveTo>
                <a:cubicBezTo>
                  <a:pt x="749" y="397"/>
                  <a:pt x="749" y="397"/>
                  <a:pt x="749" y="397"/>
                </a:cubicBezTo>
                <a:cubicBezTo>
                  <a:pt x="781" y="388"/>
                  <a:pt x="781" y="388"/>
                  <a:pt x="781" y="388"/>
                </a:cubicBezTo>
                <a:cubicBezTo>
                  <a:pt x="785" y="392"/>
                  <a:pt x="785" y="392"/>
                  <a:pt x="785" y="392"/>
                </a:cubicBezTo>
                <a:lnTo>
                  <a:pt x="750" y="402"/>
                </a:lnTo>
                <a:close/>
                <a:moveTo>
                  <a:pt x="750" y="434"/>
                </a:moveTo>
                <a:cubicBezTo>
                  <a:pt x="746" y="436"/>
                  <a:pt x="746" y="436"/>
                  <a:pt x="746" y="436"/>
                </a:cubicBezTo>
                <a:cubicBezTo>
                  <a:pt x="742" y="431"/>
                  <a:pt x="742" y="431"/>
                  <a:pt x="742" y="431"/>
                </a:cubicBezTo>
                <a:cubicBezTo>
                  <a:pt x="741" y="424"/>
                  <a:pt x="741" y="424"/>
                  <a:pt x="741" y="424"/>
                </a:cubicBezTo>
                <a:cubicBezTo>
                  <a:pt x="749" y="427"/>
                  <a:pt x="749" y="427"/>
                  <a:pt x="749" y="427"/>
                </a:cubicBezTo>
                <a:lnTo>
                  <a:pt x="750" y="434"/>
                </a:lnTo>
                <a:close/>
                <a:moveTo>
                  <a:pt x="743" y="437"/>
                </a:moveTo>
                <a:cubicBezTo>
                  <a:pt x="743" y="438"/>
                  <a:pt x="743" y="438"/>
                  <a:pt x="743" y="438"/>
                </a:cubicBezTo>
                <a:cubicBezTo>
                  <a:pt x="742" y="437"/>
                  <a:pt x="742" y="437"/>
                  <a:pt x="742" y="437"/>
                </a:cubicBezTo>
                <a:lnTo>
                  <a:pt x="743" y="437"/>
                </a:lnTo>
                <a:close/>
                <a:moveTo>
                  <a:pt x="745" y="440"/>
                </a:moveTo>
                <a:cubicBezTo>
                  <a:pt x="747" y="443"/>
                  <a:pt x="747" y="443"/>
                  <a:pt x="747" y="443"/>
                </a:cubicBezTo>
                <a:cubicBezTo>
                  <a:pt x="743" y="444"/>
                  <a:pt x="743" y="444"/>
                  <a:pt x="743" y="444"/>
                </a:cubicBezTo>
                <a:cubicBezTo>
                  <a:pt x="743" y="441"/>
                  <a:pt x="743" y="441"/>
                  <a:pt x="743" y="441"/>
                </a:cubicBezTo>
                <a:lnTo>
                  <a:pt x="745" y="440"/>
                </a:lnTo>
                <a:close/>
                <a:moveTo>
                  <a:pt x="753" y="446"/>
                </a:moveTo>
                <a:cubicBezTo>
                  <a:pt x="845" y="478"/>
                  <a:pt x="845" y="478"/>
                  <a:pt x="845" y="478"/>
                </a:cubicBezTo>
                <a:cubicBezTo>
                  <a:pt x="844" y="484"/>
                  <a:pt x="844" y="484"/>
                  <a:pt x="844" y="484"/>
                </a:cubicBezTo>
                <a:cubicBezTo>
                  <a:pt x="760" y="455"/>
                  <a:pt x="760" y="455"/>
                  <a:pt x="760" y="455"/>
                </a:cubicBezTo>
                <a:lnTo>
                  <a:pt x="753" y="446"/>
                </a:lnTo>
                <a:close/>
                <a:moveTo>
                  <a:pt x="843" y="487"/>
                </a:moveTo>
                <a:cubicBezTo>
                  <a:pt x="831" y="545"/>
                  <a:pt x="831" y="545"/>
                  <a:pt x="831" y="545"/>
                </a:cubicBezTo>
                <a:cubicBezTo>
                  <a:pt x="763" y="459"/>
                  <a:pt x="763" y="459"/>
                  <a:pt x="763" y="459"/>
                </a:cubicBezTo>
                <a:lnTo>
                  <a:pt x="843" y="487"/>
                </a:lnTo>
                <a:close/>
                <a:moveTo>
                  <a:pt x="846" y="488"/>
                </a:moveTo>
                <a:cubicBezTo>
                  <a:pt x="850" y="489"/>
                  <a:pt x="850" y="489"/>
                  <a:pt x="850" y="489"/>
                </a:cubicBezTo>
                <a:cubicBezTo>
                  <a:pt x="836" y="553"/>
                  <a:pt x="836" y="553"/>
                  <a:pt x="836" y="553"/>
                </a:cubicBezTo>
                <a:cubicBezTo>
                  <a:pt x="833" y="548"/>
                  <a:pt x="833" y="548"/>
                  <a:pt x="833" y="548"/>
                </a:cubicBezTo>
                <a:lnTo>
                  <a:pt x="846" y="488"/>
                </a:lnTo>
                <a:close/>
                <a:moveTo>
                  <a:pt x="846" y="485"/>
                </a:moveTo>
                <a:cubicBezTo>
                  <a:pt x="848" y="479"/>
                  <a:pt x="848" y="479"/>
                  <a:pt x="848" y="479"/>
                </a:cubicBezTo>
                <a:cubicBezTo>
                  <a:pt x="852" y="481"/>
                  <a:pt x="852" y="481"/>
                  <a:pt x="852" y="481"/>
                </a:cubicBezTo>
                <a:cubicBezTo>
                  <a:pt x="851" y="486"/>
                  <a:pt x="851" y="486"/>
                  <a:pt x="851" y="486"/>
                </a:cubicBezTo>
                <a:lnTo>
                  <a:pt x="846" y="485"/>
                </a:lnTo>
                <a:close/>
                <a:moveTo>
                  <a:pt x="848" y="476"/>
                </a:moveTo>
                <a:cubicBezTo>
                  <a:pt x="851" y="463"/>
                  <a:pt x="851" y="463"/>
                  <a:pt x="851" y="463"/>
                </a:cubicBezTo>
                <a:cubicBezTo>
                  <a:pt x="853" y="463"/>
                  <a:pt x="853" y="463"/>
                  <a:pt x="853" y="463"/>
                </a:cubicBezTo>
                <a:cubicBezTo>
                  <a:pt x="855" y="466"/>
                  <a:pt x="855" y="466"/>
                  <a:pt x="855" y="466"/>
                </a:cubicBezTo>
                <a:cubicBezTo>
                  <a:pt x="853" y="478"/>
                  <a:pt x="853" y="478"/>
                  <a:pt x="853" y="478"/>
                </a:cubicBezTo>
                <a:lnTo>
                  <a:pt x="848" y="476"/>
                </a:lnTo>
                <a:close/>
                <a:moveTo>
                  <a:pt x="916" y="482"/>
                </a:moveTo>
                <a:cubicBezTo>
                  <a:pt x="919" y="478"/>
                  <a:pt x="919" y="478"/>
                  <a:pt x="919" y="478"/>
                </a:cubicBezTo>
                <a:cubicBezTo>
                  <a:pt x="927" y="481"/>
                  <a:pt x="927" y="481"/>
                  <a:pt x="927" y="481"/>
                </a:cubicBezTo>
                <a:cubicBezTo>
                  <a:pt x="924" y="485"/>
                  <a:pt x="924" y="485"/>
                  <a:pt x="924" y="485"/>
                </a:cubicBezTo>
                <a:lnTo>
                  <a:pt x="916" y="482"/>
                </a:lnTo>
                <a:close/>
                <a:moveTo>
                  <a:pt x="928" y="490"/>
                </a:moveTo>
                <a:cubicBezTo>
                  <a:pt x="931" y="491"/>
                  <a:pt x="931" y="491"/>
                  <a:pt x="931" y="491"/>
                </a:cubicBezTo>
                <a:cubicBezTo>
                  <a:pt x="923" y="497"/>
                  <a:pt x="923" y="497"/>
                  <a:pt x="923" y="497"/>
                </a:cubicBezTo>
                <a:lnTo>
                  <a:pt x="928" y="490"/>
                </a:lnTo>
                <a:close/>
                <a:moveTo>
                  <a:pt x="930" y="487"/>
                </a:moveTo>
                <a:cubicBezTo>
                  <a:pt x="935" y="483"/>
                  <a:pt x="935" y="483"/>
                  <a:pt x="935" y="483"/>
                </a:cubicBezTo>
                <a:cubicBezTo>
                  <a:pt x="938" y="485"/>
                  <a:pt x="938" y="485"/>
                  <a:pt x="938" y="485"/>
                </a:cubicBezTo>
                <a:cubicBezTo>
                  <a:pt x="934" y="489"/>
                  <a:pt x="934" y="489"/>
                  <a:pt x="934" y="489"/>
                </a:cubicBezTo>
                <a:lnTo>
                  <a:pt x="930" y="487"/>
                </a:lnTo>
                <a:close/>
                <a:moveTo>
                  <a:pt x="942" y="486"/>
                </a:moveTo>
                <a:cubicBezTo>
                  <a:pt x="1010" y="510"/>
                  <a:pt x="1010" y="510"/>
                  <a:pt x="1010" y="510"/>
                </a:cubicBezTo>
                <a:cubicBezTo>
                  <a:pt x="1010" y="516"/>
                  <a:pt x="1010" y="516"/>
                  <a:pt x="1010" y="516"/>
                </a:cubicBezTo>
                <a:cubicBezTo>
                  <a:pt x="939" y="491"/>
                  <a:pt x="939" y="491"/>
                  <a:pt x="939" y="491"/>
                </a:cubicBezTo>
                <a:cubicBezTo>
                  <a:pt x="939" y="491"/>
                  <a:pt x="939" y="491"/>
                  <a:pt x="939" y="491"/>
                </a:cubicBezTo>
                <a:cubicBezTo>
                  <a:pt x="937" y="490"/>
                  <a:pt x="937" y="490"/>
                  <a:pt x="937" y="490"/>
                </a:cubicBezTo>
                <a:lnTo>
                  <a:pt x="942" y="486"/>
                </a:lnTo>
                <a:close/>
                <a:moveTo>
                  <a:pt x="1011" y="519"/>
                </a:moveTo>
                <a:cubicBezTo>
                  <a:pt x="1021" y="626"/>
                  <a:pt x="1021" y="626"/>
                  <a:pt x="1021" y="626"/>
                </a:cubicBezTo>
                <a:cubicBezTo>
                  <a:pt x="942" y="495"/>
                  <a:pt x="942" y="495"/>
                  <a:pt x="942" y="495"/>
                </a:cubicBezTo>
                <a:lnTo>
                  <a:pt x="1011" y="519"/>
                </a:lnTo>
                <a:close/>
                <a:moveTo>
                  <a:pt x="1012" y="503"/>
                </a:moveTo>
                <a:cubicBezTo>
                  <a:pt x="1017" y="505"/>
                  <a:pt x="1017" y="505"/>
                  <a:pt x="1017" y="505"/>
                </a:cubicBezTo>
                <a:cubicBezTo>
                  <a:pt x="1018" y="510"/>
                  <a:pt x="1018" y="510"/>
                  <a:pt x="1018" y="510"/>
                </a:cubicBezTo>
                <a:cubicBezTo>
                  <a:pt x="1012" y="508"/>
                  <a:pt x="1012" y="508"/>
                  <a:pt x="1012" y="508"/>
                </a:cubicBezTo>
                <a:lnTo>
                  <a:pt x="1012" y="503"/>
                </a:lnTo>
                <a:close/>
                <a:moveTo>
                  <a:pt x="1013" y="511"/>
                </a:moveTo>
                <a:cubicBezTo>
                  <a:pt x="1018" y="513"/>
                  <a:pt x="1018" y="513"/>
                  <a:pt x="1018" y="513"/>
                </a:cubicBezTo>
                <a:cubicBezTo>
                  <a:pt x="1019" y="519"/>
                  <a:pt x="1019" y="519"/>
                  <a:pt x="1019" y="519"/>
                </a:cubicBezTo>
                <a:cubicBezTo>
                  <a:pt x="1013" y="517"/>
                  <a:pt x="1013" y="517"/>
                  <a:pt x="1013" y="517"/>
                </a:cubicBezTo>
                <a:lnTo>
                  <a:pt x="1013" y="511"/>
                </a:lnTo>
                <a:close/>
                <a:moveTo>
                  <a:pt x="1013" y="432"/>
                </a:moveTo>
                <a:cubicBezTo>
                  <a:pt x="1040" y="441"/>
                  <a:pt x="1040" y="441"/>
                  <a:pt x="1040" y="441"/>
                </a:cubicBezTo>
                <a:cubicBezTo>
                  <a:pt x="1038" y="509"/>
                  <a:pt x="1038" y="509"/>
                  <a:pt x="1038" y="509"/>
                </a:cubicBezTo>
                <a:cubicBezTo>
                  <a:pt x="1020" y="503"/>
                  <a:pt x="1020" y="503"/>
                  <a:pt x="1020" y="503"/>
                </a:cubicBezTo>
                <a:lnTo>
                  <a:pt x="1013" y="432"/>
                </a:lnTo>
                <a:close/>
                <a:moveTo>
                  <a:pt x="1040" y="438"/>
                </a:moveTo>
                <a:cubicBezTo>
                  <a:pt x="1012" y="428"/>
                  <a:pt x="1012" y="428"/>
                  <a:pt x="1012" y="428"/>
                </a:cubicBezTo>
                <a:cubicBezTo>
                  <a:pt x="1012" y="428"/>
                  <a:pt x="1012" y="428"/>
                  <a:pt x="1012" y="428"/>
                </a:cubicBezTo>
                <a:cubicBezTo>
                  <a:pt x="1012" y="428"/>
                  <a:pt x="1012" y="428"/>
                  <a:pt x="1012" y="428"/>
                </a:cubicBezTo>
                <a:cubicBezTo>
                  <a:pt x="1012" y="428"/>
                  <a:pt x="1011" y="428"/>
                  <a:pt x="1011" y="428"/>
                </a:cubicBezTo>
                <a:cubicBezTo>
                  <a:pt x="1011" y="428"/>
                  <a:pt x="1011" y="428"/>
                  <a:pt x="1011" y="428"/>
                </a:cubicBezTo>
                <a:cubicBezTo>
                  <a:pt x="1011" y="428"/>
                  <a:pt x="1011" y="428"/>
                  <a:pt x="1011" y="428"/>
                </a:cubicBezTo>
                <a:cubicBezTo>
                  <a:pt x="1011" y="428"/>
                  <a:pt x="1011" y="428"/>
                  <a:pt x="1011" y="428"/>
                </a:cubicBezTo>
                <a:cubicBezTo>
                  <a:pt x="1011" y="428"/>
                  <a:pt x="1011" y="428"/>
                  <a:pt x="1011" y="428"/>
                </a:cubicBezTo>
                <a:cubicBezTo>
                  <a:pt x="1011" y="429"/>
                  <a:pt x="1010" y="429"/>
                  <a:pt x="1010" y="429"/>
                </a:cubicBezTo>
                <a:cubicBezTo>
                  <a:pt x="1010" y="429"/>
                  <a:pt x="1010" y="429"/>
                  <a:pt x="1010" y="429"/>
                </a:cubicBezTo>
                <a:cubicBezTo>
                  <a:pt x="1010" y="429"/>
                  <a:pt x="1010" y="429"/>
                  <a:pt x="1010" y="429"/>
                </a:cubicBezTo>
                <a:cubicBezTo>
                  <a:pt x="1010" y="429"/>
                  <a:pt x="1010" y="429"/>
                  <a:pt x="1010" y="429"/>
                </a:cubicBezTo>
                <a:cubicBezTo>
                  <a:pt x="1010" y="429"/>
                  <a:pt x="1010" y="429"/>
                  <a:pt x="1010" y="429"/>
                </a:cubicBezTo>
                <a:cubicBezTo>
                  <a:pt x="1010" y="429"/>
                  <a:pt x="1010" y="430"/>
                  <a:pt x="1010" y="430"/>
                </a:cubicBezTo>
                <a:cubicBezTo>
                  <a:pt x="1010" y="430"/>
                  <a:pt x="1010" y="430"/>
                  <a:pt x="1010" y="430"/>
                </a:cubicBezTo>
                <a:cubicBezTo>
                  <a:pt x="1017" y="502"/>
                  <a:pt x="1017" y="502"/>
                  <a:pt x="1017" y="502"/>
                </a:cubicBezTo>
                <a:cubicBezTo>
                  <a:pt x="1012" y="500"/>
                  <a:pt x="1012" y="500"/>
                  <a:pt x="1012" y="500"/>
                </a:cubicBezTo>
                <a:cubicBezTo>
                  <a:pt x="1005" y="435"/>
                  <a:pt x="1005" y="435"/>
                  <a:pt x="1005" y="435"/>
                </a:cubicBezTo>
                <a:cubicBezTo>
                  <a:pt x="1005" y="434"/>
                  <a:pt x="1005" y="434"/>
                  <a:pt x="1005" y="434"/>
                </a:cubicBezTo>
                <a:cubicBezTo>
                  <a:pt x="1005" y="434"/>
                  <a:pt x="1005" y="434"/>
                  <a:pt x="1005" y="434"/>
                </a:cubicBezTo>
                <a:cubicBezTo>
                  <a:pt x="1005" y="434"/>
                  <a:pt x="1005" y="434"/>
                  <a:pt x="1005" y="434"/>
                </a:cubicBezTo>
                <a:cubicBezTo>
                  <a:pt x="1005" y="434"/>
                  <a:pt x="1004" y="433"/>
                  <a:pt x="1004" y="433"/>
                </a:cubicBezTo>
                <a:cubicBezTo>
                  <a:pt x="1004" y="433"/>
                  <a:pt x="1004" y="433"/>
                  <a:pt x="1004" y="433"/>
                </a:cubicBezTo>
                <a:cubicBezTo>
                  <a:pt x="1004" y="433"/>
                  <a:pt x="1004" y="433"/>
                  <a:pt x="1004" y="433"/>
                </a:cubicBezTo>
                <a:cubicBezTo>
                  <a:pt x="1004" y="433"/>
                  <a:pt x="1003" y="433"/>
                  <a:pt x="1003" y="434"/>
                </a:cubicBezTo>
                <a:cubicBezTo>
                  <a:pt x="1003" y="434"/>
                  <a:pt x="1003" y="434"/>
                  <a:pt x="1003" y="434"/>
                </a:cubicBezTo>
                <a:cubicBezTo>
                  <a:pt x="948" y="477"/>
                  <a:pt x="948" y="477"/>
                  <a:pt x="948" y="477"/>
                </a:cubicBezTo>
                <a:cubicBezTo>
                  <a:pt x="944" y="476"/>
                  <a:pt x="944" y="476"/>
                  <a:pt x="944" y="476"/>
                </a:cubicBezTo>
                <a:cubicBezTo>
                  <a:pt x="1005" y="428"/>
                  <a:pt x="1005" y="428"/>
                  <a:pt x="1005" y="428"/>
                </a:cubicBezTo>
                <a:cubicBezTo>
                  <a:pt x="1005" y="428"/>
                  <a:pt x="1005" y="428"/>
                  <a:pt x="1005" y="428"/>
                </a:cubicBezTo>
                <a:cubicBezTo>
                  <a:pt x="1005" y="428"/>
                  <a:pt x="1005" y="428"/>
                  <a:pt x="1005" y="427"/>
                </a:cubicBezTo>
                <a:cubicBezTo>
                  <a:pt x="1005" y="427"/>
                  <a:pt x="1005" y="427"/>
                  <a:pt x="1005" y="427"/>
                </a:cubicBezTo>
                <a:cubicBezTo>
                  <a:pt x="1005" y="427"/>
                  <a:pt x="1005" y="427"/>
                  <a:pt x="1005" y="427"/>
                </a:cubicBezTo>
                <a:cubicBezTo>
                  <a:pt x="1005" y="427"/>
                  <a:pt x="1005" y="426"/>
                  <a:pt x="1005" y="426"/>
                </a:cubicBezTo>
                <a:cubicBezTo>
                  <a:pt x="1005" y="426"/>
                  <a:pt x="1005" y="426"/>
                  <a:pt x="1005" y="426"/>
                </a:cubicBezTo>
                <a:cubicBezTo>
                  <a:pt x="1005" y="426"/>
                  <a:pt x="1005" y="426"/>
                  <a:pt x="1005" y="426"/>
                </a:cubicBezTo>
                <a:cubicBezTo>
                  <a:pt x="1005" y="426"/>
                  <a:pt x="1005" y="426"/>
                  <a:pt x="1004" y="426"/>
                </a:cubicBezTo>
                <a:cubicBezTo>
                  <a:pt x="976" y="415"/>
                  <a:pt x="976" y="415"/>
                  <a:pt x="976" y="415"/>
                </a:cubicBezTo>
                <a:cubicBezTo>
                  <a:pt x="979" y="411"/>
                  <a:pt x="979" y="411"/>
                  <a:pt x="979" y="411"/>
                </a:cubicBezTo>
                <a:cubicBezTo>
                  <a:pt x="1041" y="433"/>
                  <a:pt x="1041" y="433"/>
                  <a:pt x="1041" y="433"/>
                </a:cubicBezTo>
                <a:lnTo>
                  <a:pt x="1040" y="438"/>
                </a:lnTo>
                <a:close/>
                <a:moveTo>
                  <a:pt x="973" y="414"/>
                </a:moveTo>
                <a:cubicBezTo>
                  <a:pt x="965" y="411"/>
                  <a:pt x="965" y="411"/>
                  <a:pt x="965" y="411"/>
                </a:cubicBezTo>
                <a:cubicBezTo>
                  <a:pt x="968" y="407"/>
                  <a:pt x="968" y="407"/>
                  <a:pt x="968" y="407"/>
                </a:cubicBezTo>
                <a:cubicBezTo>
                  <a:pt x="976" y="410"/>
                  <a:pt x="976" y="410"/>
                  <a:pt x="976" y="410"/>
                </a:cubicBezTo>
                <a:lnTo>
                  <a:pt x="973" y="414"/>
                </a:lnTo>
                <a:close/>
                <a:moveTo>
                  <a:pt x="962" y="411"/>
                </a:moveTo>
                <a:cubicBezTo>
                  <a:pt x="876" y="379"/>
                  <a:pt x="876" y="379"/>
                  <a:pt x="876" y="379"/>
                </a:cubicBezTo>
                <a:cubicBezTo>
                  <a:pt x="876" y="379"/>
                  <a:pt x="876" y="379"/>
                  <a:pt x="875" y="379"/>
                </a:cubicBezTo>
                <a:cubicBezTo>
                  <a:pt x="875" y="379"/>
                  <a:pt x="875" y="379"/>
                  <a:pt x="875" y="379"/>
                </a:cubicBezTo>
                <a:cubicBezTo>
                  <a:pt x="875" y="379"/>
                  <a:pt x="875" y="379"/>
                  <a:pt x="875" y="379"/>
                </a:cubicBezTo>
                <a:cubicBezTo>
                  <a:pt x="875" y="379"/>
                  <a:pt x="875" y="379"/>
                  <a:pt x="875" y="379"/>
                </a:cubicBezTo>
                <a:cubicBezTo>
                  <a:pt x="875" y="379"/>
                  <a:pt x="875" y="379"/>
                  <a:pt x="875" y="379"/>
                </a:cubicBezTo>
                <a:cubicBezTo>
                  <a:pt x="875" y="379"/>
                  <a:pt x="875" y="380"/>
                  <a:pt x="874" y="380"/>
                </a:cubicBezTo>
                <a:cubicBezTo>
                  <a:pt x="874" y="380"/>
                  <a:pt x="874" y="380"/>
                  <a:pt x="874" y="380"/>
                </a:cubicBezTo>
                <a:cubicBezTo>
                  <a:pt x="874" y="380"/>
                  <a:pt x="874" y="380"/>
                  <a:pt x="874" y="380"/>
                </a:cubicBezTo>
                <a:cubicBezTo>
                  <a:pt x="874" y="380"/>
                  <a:pt x="874" y="380"/>
                  <a:pt x="874" y="380"/>
                </a:cubicBezTo>
                <a:cubicBezTo>
                  <a:pt x="874" y="380"/>
                  <a:pt x="874" y="380"/>
                  <a:pt x="874" y="380"/>
                </a:cubicBezTo>
                <a:cubicBezTo>
                  <a:pt x="874" y="380"/>
                  <a:pt x="874" y="380"/>
                  <a:pt x="874" y="380"/>
                </a:cubicBezTo>
                <a:cubicBezTo>
                  <a:pt x="874" y="380"/>
                  <a:pt x="874" y="380"/>
                  <a:pt x="874" y="380"/>
                </a:cubicBezTo>
                <a:cubicBezTo>
                  <a:pt x="859" y="446"/>
                  <a:pt x="859" y="446"/>
                  <a:pt x="859" y="446"/>
                </a:cubicBezTo>
                <a:cubicBezTo>
                  <a:pt x="855" y="445"/>
                  <a:pt x="855" y="445"/>
                  <a:pt x="855" y="445"/>
                </a:cubicBezTo>
                <a:cubicBezTo>
                  <a:pt x="868" y="386"/>
                  <a:pt x="868" y="386"/>
                  <a:pt x="868" y="386"/>
                </a:cubicBezTo>
                <a:cubicBezTo>
                  <a:pt x="868" y="386"/>
                  <a:pt x="868" y="386"/>
                  <a:pt x="868" y="386"/>
                </a:cubicBezTo>
                <a:cubicBezTo>
                  <a:pt x="868" y="386"/>
                  <a:pt x="868" y="386"/>
                  <a:pt x="868" y="385"/>
                </a:cubicBezTo>
                <a:cubicBezTo>
                  <a:pt x="868" y="385"/>
                  <a:pt x="868" y="385"/>
                  <a:pt x="868" y="385"/>
                </a:cubicBezTo>
                <a:cubicBezTo>
                  <a:pt x="868" y="385"/>
                  <a:pt x="868" y="385"/>
                  <a:pt x="868" y="385"/>
                </a:cubicBezTo>
                <a:cubicBezTo>
                  <a:pt x="868" y="385"/>
                  <a:pt x="868" y="385"/>
                  <a:pt x="868" y="385"/>
                </a:cubicBezTo>
                <a:cubicBezTo>
                  <a:pt x="868" y="385"/>
                  <a:pt x="868" y="385"/>
                  <a:pt x="868" y="385"/>
                </a:cubicBezTo>
                <a:cubicBezTo>
                  <a:pt x="867" y="385"/>
                  <a:pt x="867" y="385"/>
                  <a:pt x="867" y="385"/>
                </a:cubicBezTo>
                <a:cubicBezTo>
                  <a:pt x="867" y="384"/>
                  <a:pt x="867" y="384"/>
                  <a:pt x="867" y="384"/>
                </a:cubicBezTo>
                <a:cubicBezTo>
                  <a:pt x="867" y="384"/>
                  <a:pt x="867" y="384"/>
                  <a:pt x="867" y="384"/>
                </a:cubicBezTo>
                <a:cubicBezTo>
                  <a:pt x="867" y="384"/>
                  <a:pt x="867" y="384"/>
                  <a:pt x="867" y="384"/>
                </a:cubicBezTo>
                <a:cubicBezTo>
                  <a:pt x="867" y="384"/>
                  <a:pt x="867" y="384"/>
                  <a:pt x="867" y="384"/>
                </a:cubicBezTo>
                <a:cubicBezTo>
                  <a:pt x="867" y="384"/>
                  <a:pt x="866" y="384"/>
                  <a:pt x="866" y="384"/>
                </a:cubicBezTo>
                <a:cubicBezTo>
                  <a:pt x="866" y="384"/>
                  <a:pt x="866" y="384"/>
                  <a:pt x="866" y="384"/>
                </a:cubicBezTo>
                <a:cubicBezTo>
                  <a:pt x="866" y="384"/>
                  <a:pt x="866" y="384"/>
                  <a:pt x="866" y="384"/>
                </a:cubicBezTo>
                <a:cubicBezTo>
                  <a:pt x="817" y="409"/>
                  <a:pt x="817" y="409"/>
                  <a:pt x="817" y="409"/>
                </a:cubicBezTo>
                <a:cubicBezTo>
                  <a:pt x="814" y="406"/>
                  <a:pt x="814" y="406"/>
                  <a:pt x="814" y="406"/>
                </a:cubicBezTo>
                <a:cubicBezTo>
                  <a:pt x="868" y="379"/>
                  <a:pt x="868" y="379"/>
                  <a:pt x="868" y="379"/>
                </a:cubicBezTo>
                <a:cubicBezTo>
                  <a:pt x="868" y="379"/>
                  <a:pt x="868" y="379"/>
                  <a:pt x="868" y="379"/>
                </a:cubicBezTo>
                <a:cubicBezTo>
                  <a:pt x="868" y="379"/>
                  <a:pt x="868" y="379"/>
                  <a:pt x="868" y="379"/>
                </a:cubicBezTo>
                <a:cubicBezTo>
                  <a:pt x="868" y="379"/>
                  <a:pt x="869" y="379"/>
                  <a:pt x="869" y="379"/>
                </a:cubicBezTo>
                <a:cubicBezTo>
                  <a:pt x="869" y="378"/>
                  <a:pt x="869" y="378"/>
                  <a:pt x="869" y="378"/>
                </a:cubicBezTo>
                <a:cubicBezTo>
                  <a:pt x="869" y="378"/>
                  <a:pt x="869" y="378"/>
                  <a:pt x="869" y="378"/>
                </a:cubicBezTo>
                <a:cubicBezTo>
                  <a:pt x="869" y="378"/>
                  <a:pt x="869" y="377"/>
                  <a:pt x="868" y="377"/>
                </a:cubicBezTo>
                <a:cubicBezTo>
                  <a:pt x="868" y="377"/>
                  <a:pt x="868" y="377"/>
                  <a:pt x="868" y="377"/>
                </a:cubicBezTo>
                <a:cubicBezTo>
                  <a:pt x="868" y="377"/>
                  <a:pt x="868" y="377"/>
                  <a:pt x="868" y="377"/>
                </a:cubicBezTo>
                <a:cubicBezTo>
                  <a:pt x="860" y="374"/>
                  <a:pt x="860" y="374"/>
                  <a:pt x="860" y="374"/>
                </a:cubicBezTo>
                <a:cubicBezTo>
                  <a:pt x="868" y="371"/>
                  <a:pt x="868" y="371"/>
                  <a:pt x="868" y="371"/>
                </a:cubicBezTo>
                <a:cubicBezTo>
                  <a:pt x="965" y="406"/>
                  <a:pt x="965" y="406"/>
                  <a:pt x="965" y="406"/>
                </a:cubicBezTo>
                <a:lnTo>
                  <a:pt x="962" y="411"/>
                </a:lnTo>
                <a:close/>
                <a:moveTo>
                  <a:pt x="855" y="372"/>
                </a:moveTo>
                <a:cubicBezTo>
                  <a:pt x="847" y="369"/>
                  <a:pt x="847" y="369"/>
                  <a:pt x="847" y="369"/>
                </a:cubicBezTo>
                <a:cubicBezTo>
                  <a:pt x="855" y="367"/>
                  <a:pt x="855" y="367"/>
                  <a:pt x="855" y="367"/>
                </a:cubicBezTo>
                <a:cubicBezTo>
                  <a:pt x="864" y="370"/>
                  <a:pt x="864" y="370"/>
                  <a:pt x="864" y="370"/>
                </a:cubicBezTo>
                <a:lnTo>
                  <a:pt x="855" y="372"/>
                </a:lnTo>
                <a:close/>
                <a:moveTo>
                  <a:pt x="850" y="373"/>
                </a:moveTo>
                <a:cubicBezTo>
                  <a:pt x="798" y="388"/>
                  <a:pt x="798" y="388"/>
                  <a:pt x="798" y="388"/>
                </a:cubicBezTo>
                <a:cubicBezTo>
                  <a:pt x="793" y="384"/>
                  <a:pt x="793" y="384"/>
                  <a:pt x="793" y="384"/>
                </a:cubicBezTo>
                <a:cubicBezTo>
                  <a:pt x="842" y="370"/>
                  <a:pt x="842" y="370"/>
                  <a:pt x="842" y="370"/>
                </a:cubicBezTo>
                <a:lnTo>
                  <a:pt x="850" y="373"/>
                </a:lnTo>
                <a:close/>
                <a:moveTo>
                  <a:pt x="794" y="389"/>
                </a:moveTo>
                <a:cubicBezTo>
                  <a:pt x="788" y="391"/>
                  <a:pt x="788" y="391"/>
                  <a:pt x="788" y="391"/>
                </a:cubicBezTo>
                <a:cubicBezTo>
                  <a:pt x="784" y="387"/>
                  <a:pt x="784" y="387"/>
                  <a:pt x="784" y="387"/>
                </a:cubicBezTo>
                <a:cubicBezTo>
                  <a:pt x="790" y="385"/>
                  <a:pt x="790" y="385"/>
                  <a:pt x="790" y="385"/>
                </a:cubicBezTo>
                <a:lnTo>
                  <a:pt x="794" y="389"/>
                </a:lnTo>
                <a:close/>
                <a:moveTo>
                  <a:pt x="782" y="385"/>
                </a:moveTo>
                <a:cubicBezTo>
                  <a:pt x="762" y="363"/>
                  <a:pt x="762" y="363"/>
                  <a:pt x="762" y="363"/>
                </a:cubicBezTo>
                <a:cubicBezTo>
                  <a:pt x="765" y="358"/>
                  <a:pt x="765" y="358"/>
                  <a:pt x="765" y="358"/>
                </a:cubicBezTo>
                <a:cubicBezTo>
                  <a:pt x="788" y="383"/>
                  <a:pt x="788" y="383"/>
                  <a:pt x="788" y="383"/>
                </a:cubicBezTo>
                <a:lnTo>
                  <a:pt x="782" y="385"/>
                </a:lnTo>
                <a:close/>
                <a:moveTo>
                  <a:pt x="779" y="385"/>
                </a:moveTo>
                <a:cubicBezTo>
                  <a:pt x="749" y="394"/>
                  <a:pt x="749" y="394"/>
                  <a:pt x="749" y="394"/>
                </a:cubicBezTo>
                <a:cubicBezTo>
                  <a:pt x="748" y="385"/>
                  <a:pt x="748" y="385"/>
                  <a:pt x="748" y="385"/>
                </a:cubicBezTo>
                <a:cubicBezTo>
                  <a:pt x="760" y="366"/>
                  <a:pt x="760" y="366"/>
                  <a:pt x="760" y="366"/>
                </a:cubicBezTo>
                <a:lnTo>
                  <a:pt x="779" y="385"/>
                </a:lnTo>
                <a:close/>
                <a:moveTo>
                  <a:pt x="749" y="423"/>
                </a:moveTo>
                <a:cubicBezTo>
                  <a:pt x="741" y="421"/>
                  <a:pt x="741" y="421"/>
                  <a:pt x="741" y="421"/>
                </a:cubicBezTo>
                <a:cubicBezTo>
                  <a:pt x="741" y="415"/>
                  <a:pt x="741" y="415"/>
                  <a:pt x="741" y="415"/>
                </a:cubicBezTo>
                <a:cubicBezTo>
                  <a:pt x="748" y="418"/>
                  <a:pt x="748" y="418"/>
                  <a:pt x="748" y="418"/>
                </a:cubicBezTo>
                <a:lnTo>
                  <a:pt x="749" y="423"/>
                </a:lnTo>
                <a:close/>
                <a:moveTo>
                  <a:pt x="740" y="442"/>
                </a:moveTo>
                <a:cubicBezTo>
                  <a:pt x="740" y="442"/>
                  <a:pt x="740" y="442"/>
                  <a:pt x="740" y="442"/>
                </a:cubicBezTo>
                <a:cubicBezTo>
                  <a:pt x="740" y="442"/>
                  <a:pt x="740" y="442"/>
                  <a:pt x="740" y="442"/>
                </a:cubicBezTo>
                <a:close/>
                <a:moveTo>
                  <a:pt x="740" y="439"/>
                </a:moveTo>
                <a:cubicBezTo>
                  <a:pt x="738" y="440"/>
                  <a:pt x="738" y="440"/>
                  <a:pt x="738" y="440"/>
                </a:cubicBezTo>
                <a:cubicBezTo>
                  <a:pt x="738" y="439"/>
                  <a:pt x="738" y="439"/>
                  <a:pt x="738" y="439"/>
                </a:cubicBezTo>
                <a:cubicBezTo>
                  <a:pt x="737" y="429"/>
                  <a:pt x="737" y="429"/>
                  <a:pt x="737" y="429"/>
                </a:cubicBezTo>
                <a:cubicBezTo>
                  <a:pt x="739" y="432"/>
                  <a:pt x="739" y="432"/>
                  <a:pt x="739" y="432"/>
                </a:cubicBezTo>
                <a:lnTo>
                  <a:pt x="740" y="439"/>
                </a:lnTo>
                <a:close/>
                <a:moveTo>
                  <a:pt x="740" y="446"/>
                </a:moveTo>
                <a:cubicBezTo>
                  <a:pt x="738" y="447"/>
                  <a:pt x="738" y="447"/>
                  <a:pt x="738" y="447"/>
                </a:cubicBezTo>
                <a:cubicBezTo>
                  <a:pt x="738" y="444"/>
                  <a:pt x="738" y="444"/>
                  <a:pt x="738" y="444"/>
                </a:cubicBezTo>
                <a:lnTo>
                  <a:pt x="740" y="446"/>
                </a:lnTo>
                <a:close/>
                <a:moveTo>
                  <a:pt x="736" y="424"/>
                </a:moveTo>
                <a:cubicBezTo>
                  <a:pt x="736" y="422"/>
                  <a:pt x="736" y="422"/>
                  <a:pt x="736" y="422"/>
                </a:cubicBezTo>
                <a:cubicBezTo>
                  <a:pt x="738" y="423"/>
                  <a:pt x="738" y="423"/>
                  <a:pt x="738" y="423"/>
                </a:cubicBezTo>
                <a:cubicBezTo>
                  <a:pt x="739" y="427"/>
                  <a:pt x="739" y="427"/>
                  <a:pt x="739" y="427"/>
                </a:cubicBezTo>
                <a:lnTo>
                  <a:pt x="736" y="424"/>
                </a:lnTo>
                <a:close/>
                <a:moveTo>
                  <a:pt x="741" y="449"/>
                </a:moveTo>
                <a:cubicBezTo>
                  <a:pt x="748" y="537"/>
                  <a:pt x="748" y="537"/>
                  <a:pt x="748" y="537"/>
                </a:cubicBezTo>
                <a:cubicBezTo>
                  <a:pt x="746" y="536"/>
                  <a:pt x="746" y="536"/>
                  <a:pt x="746" y="536"/>
                </a:cubicBezTo>
                <a:cubicBezTo>
                  <a:pt x="739" y="456"/>
                  <a:pt x="739" y="456"/>
                  <a:pt x="739" y="456"/>
                </a:cubicBezTo>
                <a:cubicBezTo>
                  <a:pt x="739" y="456"/>
                  <a:pt x="739" y="456"/>
                  <a:pt x="739" y="456"/>
                </a:cubicBezTo>
                <a:cubicBezTo>
                  <a:pt x="739" y="456"/>
                  <a:pt x="739" y="456"/>
                  <a:pt x="739" y="456"/>
                </a:cubicBezTo>
                <a:cubicBezTo>
                  <a:pt x="739" y="456"/>
                  <a:pt x="739" y="456"/>
                  <a:pt x="739" y="455"/>
                </a:cubicBezTo>
                <a:cubicBezTo>
                  <a:pt x="739" y="455"/>
                  <a:pt x="739" y="455"/>
                  <a:pt x="739" y="455"/>
                </a:cubicBezTo>
                <a:cubicBezTo>
                  <a:pt x="739" y="455"/>
                  <a:pt x="738" y="455"/>
                  <a:pt x="738" y="455"/>
                </a:cubicBezTo>
                <a:cubicBezTo>
                  <a:pt x="738" y="455"/>
                  <a:pt x="738" y="455"/>
                  <a:pt x="738" y="455"/>
                </a:cubicBezTo>
                <a:cubicBezTo>
                  <a:pt x="738" y="455"/>
                  <a:pt x="738" y="455"/>
                  <a:pt x="738" y="455"/>
                </a:cubicBezTo>
                <a:cubicBezTo>
                  <a:pt x="738" y="455"/>
                  <a:pt x="738" y="455"/>
                  <a:pt x="738" y="455"/>
                </a:cubicBezTo>
                <a:cubicBezTo>
                  <a:pt x="738" y="455"/>
                  <a:pt x="738" y="455"/>
                  <a:pt x="738" y="455"/>
                </a:cubicBezTo>
                <a:cubicBezTo>
                  <a:pt x="737" y="455"/>
                  <a:pt x="737" y="455"/>
                  <a:pt x="737" y="455"/>
                </a:cubicBezTo>
                <a:cubicBezTo>
                  <a:pt x="737" y="455"/>
                  <a:pt x="737" y="455"/>
                  <a:pt x="737" y="455"/>
                </a:cubicBezTo>
                <a:cubicBezTo>
                  <a:pt x="737" y="455"/>
                  <a:pt x="737" y="456"/>
                  <a:pt x="737" y="456"/>
                </a:cubicBezTo>
                <a:cubicBezTo>
                  <a:pt x="737" y="456"/>
                  <a:pt x="737" y="456"/>
                  <a:pt x="737" y="456"/>
                </a:cubicBezTo>
                <a:cubicBezTo>
                  <a:pt x="737" y="456"/>
                  <a:pt x="737" y="456"/>
                  <a:pt x="737" y="456"/>
                </a:cubicBezTo>
                <a:cubicBezTo>
                  <a:pt x="696" y="519"/>
                  <a:pt x="696" y="519"/>
                  <a:pt x="696" y="519"/>
                </a:cubicBezTo>
                <a:cubicBezTo>
                  <a:pt x="694" y="518"/>
                  <a:pt x="694" y="518"/>
                  <a:pt x="694" y="518"/>
                </a:cubicBezTo>
                <a:cubicBezTo>
                  <a:pt x="736" y="451"/>
                  <a:pt x="736" y="451"/>
                  <a:pt x="736" y="451"/>
                </a:cubicBezTo>
                <a:lnTo>
                  <a:pt x="741" y="449"/>
                </a:lnTo>
                <a:close/>
                <a:moveTo>
                  <a:pt x="743" y="539"/>
                </a:moveTo>
                <a:cubicBezTo>
                  <a:pt x="744" y="544"/>
                  <a:pt x="744" y="544"/>
                  <a:pt x="744" y="544"/>
                </a:cubicBezTo>
                <a:cubicBezTo>
                  <a:pt x="695" y="527"/>
                  <a:pt x="695" y="527"/>
                  <a:pt x="695" y="527"/>
                </a:cubicBezTo>
                <a:cubicBezTo>
                  <a:pt x="697" y="523"/>
                  <a:pt x="697" y="523"/>
                  <a:pt x="697" y="523"/>
                </a:cubicBezTo>
                <a:lnTo>
                  <a:pt x="743" y="539"/>
                </a:lnTo>
                <a:close/>
                <a:moveTo>
                  <a:pt x="699" y="520"/>
                </a:moveTo>
                <a:cubicBezTo>
                  <a:pt x="737" y="461"/>
                  <a:pt x="737" y="461"/>
                  <a:pt x="737" y="461"/>
                </a:cubicBezTo>
                <a:cubicBezTo>
                  <a:pt x="743" y="535"/>
                  <a:pt x="743" y="535"/>
                  <a:pt x="743" y="535"/>
                </a:cubicBezTo>
                <a:lnTo>
                  <a:pt x="699" y="520"/>
                </a:lnTo>
                <a:close/>
                <a:moveTo>
                  <a:pt x="671" y="510"/>
                </a:moveTo>
                <a:cubicBezTo>
                  <a:pt x="683" y="477"/>
                  <a:pt x="683" y="477"/>
                  <a:pt x="683" y="477"/>
                </a:cubicBezTo>
                <a:cubicBezTo>
                  <a:pt x="731" y="453"/>
                  <a:pt x="731" y="453"/>
                  <a:pt x="731" y="453"/>
                </a:cubicBezTo>
                <a:cubicBezTo>
                  <a:pt x="691" y="517"/>
                  <a:pt x="691" y="517"/>
                  <a:pt x="691" y="517"/>
                </a:cubicBezTo>
                <a:lnTo>
                  <a:pt x="671" y="510"/>
                </a:lnTo>
                <a:close/>
                <a:moveTo>
                  <a:pt x="689" y="520"/>
                </a:moveTo>
                <a:cubicBezTo>
                  <a:pt x="686" y="524"/>
                  <a:pt x="686" y="524"/>
                  <a:pt x="686" y="524"/>
                </a:cubicBezTo>
                <a:cubicBezTo>
                  <a:pt x="668" y="518"/>
                  <a:pt x="668" y="518"/>
                  <a:pt x="668" y="518"/>
                </a:cubicBezTo>
                <a:cubicBezTo>
                  <a:pt x="670" y="514"/>
                  <a:pt x="670" y="514"/>
                  <a:pt x="670" y="514"/>
                </a:cubicBezTo>
                <a:lnTo>
                  <a:pt x="689" y="520"/>
                </a:lnTo>
                <a:close/>
                <a:moveTo>
                  <a:pt x="692" y="521"/>
                </a:moveTo>
                <a:cubicBezTo>
                  <a:pt x="694" y="522"/>
                  <a:pt x="694" y="522"/>
                  <a:pt x="694" y="522"/>
                </a:cubicBezTo>
                <a:cubicBezTo>
                  <a:pt x="692" y="526"/>
                  <a:pt x="692" y="526"/>
                  <a:pt x="692" y="526"/>
                </a:cubicBezTo>
                <a:cubicBezTo>
                  <a:pt x="689" y="525"/>
                  <a:pt x="689" y="525"/>
                  <a:pt x="689" y="525"/>
                </a:cubicBezTo>
                <a:lnTo>
                  <a:pt x="692" y="521"/>
                </a:lnTo>
                <a:close/>
                <a:moveTo>
                  <a:pt x="734" y="449"/>
                </a:moveTo>
                <a:cubicBezTo>
                  <a:pt x="684" y="473"/>
                  <a:pt x="684" y="473"/>
                  <a:pt x="684" y="473"/>
                </a:cubicBezTo>
                <a:cubicBezTo>
                  <a:pt x="686" y="469"/>
                  <a:pt x="686" y="469"/>
                  <a:pt x="686" y="469"/>
                </a:cubicBezTo>
                <a:cubicBezTo>
                  <a:pt x="735" y="444"/>
                  <a:pt x="735" y="444"/>
                  <a:pt x="735" y="444"/>
                </a:cubicBezTo>
                <a:cubicBezTo>
                  <a:pt x="736" y="447"/>
                  <a:pt x="736" y="447"/>
                  <a:pt x="736" y="447"/>
                </a:cubicBezTo>
                <a:lnTo>
                  <a:pt x="734" y="449"/>
                </a:lnTo>
                <a:close/>
                <a:moveTo>
                  <a:pt x="687" y="465"/>
                </a:moveTo>
                <a:cubicBezTo>
                  <a:pt x="700" y="429"/>
                  <a:pt x="700" y="429"/>
                  <a:pt x="700" y="429"/>
                </a:cubicBezTo>
                <a:cubicBezTo>
                  <a:pt x="715" y="414"/>
                  <a:pt x="715" y="414"/>
                  <a:pt x="715" y="414"/>
                </a:cubicBezTo>
                <a:cubicBezTo>
                  <a:pt x="735" y="440"/>
                  <a:pt x="735" y="440"/>
                  <a:pt x="735" y="440"/>
                </a:cubicBezTo>
                <a:cubicBezTo>
                  <a:pt x="735" y="441"/>
                  <a:pt x="735" y="441"/>
                  <a:pt x="735" y="441"/>
                </a:cubicBezTo>
                <a:lnTo>
                  <a:pt x="687" y="465"/>
                </a:lnTo>
                <a:close/>
                <a:moveTo>
                  <a:pt x="695" y="433"/>
                </a:moveTo>
                <a:cubicBezTo>
                  <a:pt x="683" y="467"/>
                  <a:pt x="683" y="467"/>
                  <a:pt x="683" y="467"/>
                </a:cubicBezTo>
                <a:cubicBezTo>
                  <a:pt x="682" y="468"/>
                  <a:pt x="682" y="468"/>
                  <a:pt x="682" y="468"/>
                </a:cubicBezTo>
                <a:cubicBezTo>
                  <a:pt x="693" y="435"/>
                  <a:pt x="693" y="435"/>
                  <a:pt x="693" y="435"/>
                </a:cubicBezTo>
                <a:lnTo>
                  <a:pt x="695" y="433"/>
                </a:lnTo>
                <a:close/>
                <a:moveTo>
                  <a:pt x="682" y="471"/>
                </a:moveTo>
                <a:cubicBezTo>
                  <a:pt x="680" y="475"/>
                  <a:pt x="680" y="475"/>
                  <a:pt x="680" y="475"/>
                </a:cubicBezTo>
                <a:cubicBezTo>
                  <a:pt x="679" y="476"/>
                  <a:pt x="679" y="476"/>
                  <a:pt x="679" y="476"/>
                </a:cubicBezTo>
                <a:cubicBezTo>
                  <a:pt x="680" y="471"/>
                  <a:pt x="680" y="471"/>
                  <a:pt x="680" y="471"/>
                </a:cubicBezTo>
                <a:lnTo>
                  <a:pt x="682" y="471"/>
                </a:lnTo>
                <a:close/>
                <a:moveTo>
                  <a:pt x="679" y="479"/>
                </a:moveTo>
                <a:cubicBezTo>
                  <a:pt x="668" y="509"/>
                  <a:pt x="668" y="509"/>
                  <a:pt x="668" y="509"/>
                </a:cubicBezTo>
                <a:cubicBezTo>
                  <a:pt x="667" y="509"/>
                  <a:pt x="667" y="509"/>
                  <a:pt x="667" y="509"/>
                </a:cubicBezTo>
                <a:cubicBezTo>
                  <a:pt x="677" y="480"/>
                  <a:pt x="677" y="480"/>
                  <a:pt x="677" y="480"/>
                </a:cubicBezTo>
                <a:lnTo>
                  <a:pt x="679" y="479"/>
                </a:lnTo>
                <a:close/>
                <a:moveTo>
                  <a:pt x="665" y="508"/>
                </a:moveTo>
                <a:cubicBezTo>
                  <a:pt x="638" y="499"/>
                  <a:pt x="638" y="499"/>
                  <a:pt x="638" y="499"/>
                </a:cubicBezTo>
                <a:cubicBezTo>
                  <a:pt x="674" y="482"/>
                  <a:pt x="674" y="482"/>
                  <a:pt x="674" y="482"/>
                </a:cubicBezTo>
                <a:lnTo>
                  <a:pt x="665" y="508"/>
                </a:lnTo>
                <a:close/>
                <a:moveTo>
                  <a:pt x="667" y="513"/>
                </a:moveTo>
                <a:cubicBezTo>
                  <a:pt x="666" y="517"/>
                  <a:pt x="666" y="517"/>
                  <a:pt x="666" y="517"/>
                </a:cubicBezTo>
                <a:cubicBezTo>
                  <a:pt x="664" y="517"/>
                  <a:pt x="664" y="517"/>
                  <a:pt x="664" y="517"/>
                </a:cubicBezTo>
                <a:cubicBezTo>
                  <a:pt x="666" y="513"/>
                  <a:pt x="666" y="513"/>
                  <a:pt x="666" y="513"/>
                </a:cubicBezTo>
                <a:lnTo>
                  <a:pt x="667" y="513"/>
                </a:lnTo>
                <a:close/>
                <a:moveTo>
                  <a:pt x="665" y="520"/>
                </a:moveTo>
                <a:cubicBezTo>
                  <a:pt x="657" y="541"/>
                  <a:pt x="657" y="541"/>
                  <a:pt x="657" y="541"/>
                </a:cubicBezTo>
                <a:cubicBezTo>
                  <a:pt x="656" y="540"/>
                  <a:pt x="656" y="540"/>
                  <a:pt x="656" y="540"/>
                </a:cubicBezTo>
                <a:cubicBezTo>
                  <a:pt x="663" y="520"/>
                  <a:pt x="663" y="520"/>
                  <a:pt x="663" y="520"/>
                </a:cubicBezTo>
                <a:lnTo>
                  <a:pt x="665" y="520"/>
                </a:lnTo>
                <a:close/>
                <a:moveTo>
                  <a:pt x="667" y="521"/>
                </a:moveTo>
                <a:cubicBezTo>
                  <a:pt x="685" y="527"/>
                  <a:pt x="685" y="527"/>
                  <a:pt x="685" y="527"/>
                </a:cubicBezTo>
                <a:cubicBezTo>
                  <a:pt x="668" y="553"/>
                  <a:pt x="668" y="553"/>
                  <a:pt x="668" y="553"/>
                </a:cubicBezTo>
                <a:cubicBezTo>
                  <a:pt x="659" y="544"/>
                  <a:pt x="659" y="544"/>
                  <a:pt x="659" y="544"/>
                </a:cubicBezTo>
                <a:lnTo>
                  <a:pt x="667" y="521"/>
                </a:lnTo>
                <a:close/>
                <a:moveTo>
                  <a:pt x="688" y="528"/>
                </a:moveTo>
                <a:cubicBezTo>
                  <a:pt x="690" y="529"/>
                  <a:pt x="690" y="529"/>
                  <a:pt x="690" y="529"/>
                </a:cubicBezTo>
                <a:cubicBezTo>
                  <a:pt x="672" y="557"/>
                  <a:pt x="672" y="557"/>
                  <a:pt x="672" y="557"/>
                </a:cubicBezTo>
                <a:cubicBezTo>
                  <a:pt x="670" y="555"/>
                  <a:pt x="670" y="555"/>
                  <a:pt x="670" y="555"/>
                </a:cubicBezTo>
                <a:lnTo>
                  <a:pt x="688" y="528"/>
                </a:lnTo>
                <a:close/>
                <a:moveTo>
                  <a:pt x="673" y="562"/>
                </a:moveTo>
                <a:cubicBezTo>
                  <a:pt x="704" y="595"/>
                  <a:pt x="704" y="595"/>
                  <a:pt x="704" y="595"/>
                </a:cubicBezTo>
                <a:cubicBezTo>
                  <a:pt x="698" y="597"/>
                  <a:pt x="698" y="597"/>
                  <a:pt x="698" y="597"/>
                </a:cubicBezTo>
                <a:cubicBezTo>
                  <a:pt x="670" y="567"/>
                  <a:pt x="670" y="567"/>
                  <a:pt x="670" y="567"/>
                </a:cubicBezTo>
                <a:lnTo>
                  <a:pt x="673" y="562"/>
                </a:lnTo>
                <a:close/>
                <a:moveTo>
                  <a:pt x="674" y="559"/>
                </a:moveTo>
                <a:cubicBezTo>
                  <a:pt x="693" y="530"/>
                  <a:pt x="693" y="530"/>
                  <a:pt x="693" y="530"/>
                </a:cubicBezTo>
                <a:cubicBezTo>
                  <a:pt x="744" y="547"/>
                  <a:pt x="744" y="547"/>
                  <a:pt x="744" y="547"/>
                </a:cubicBezTo>
                <a:cubicBezTo>
                  <a:pt x="747" y="583"/>
                  <a:pt x="747" y="583"/>
                  <a:pt x="747" y="583"/>
                </a:cubicBezTo>
                <a:cubicBezTo>
                  <a:pt x="707" y="594"/>
                  <a:pt x="707" y="594"/>
                  <a:pt x="707" y="594"/>
                </a:cubicBezTo>
                <a:lnTo>
                  <a:pt x="674" y="559"/>
                </a:lnTo>
                <a:close/>
                <a:moveTo>
                  <a:pt x="746" y="540"/>
                </a:moveTo>
                <a:cubicBezTo>
                  <a:pt x="748" y="541"/>
                  <a:pt x="748" y="541"/>
                  <a:pt x="748" y="541"/>
                </a:cubicBezTo>
                <a:cubicBezTo>
                  <a:pt x="749" y="546"/>
                  <a:pt x="749" y="546"/>
                  <a:pt x="749" y="546"/>
                </a:cubicBezTo>
                <a:cubicBezTo>
                  <a:pt x="747" y="545"/>
                  <a:pt x="747" y="545"/>
                  <a:pt x="747" y="545"/>
                </a:cubicBezTo>
                <a:lnTo>
                  <a:pt x="746" y="540"/>
                </a:lnTo>
                <a:close/>
                <a:moveTo>
                  <a:pt x="744" y="452"/>
                </a:moveTo>
                <a:cubicBezTo>
                  <a:pt x="752" y="463"/>
                  <a:pt x="752" y="463"/>
                  <a:pt x="752" y="463"/>
                </a:cubicBezTo>
                <a:cubicBezTo>
                  <a:pt x="753" y="470"/>
                  <a:pt x="753" y="470"/>
                  <a:pt x="753" y="470"/>
                </a:cubicBezTo>
                <a:cubicBezTo>
                  <a:pt x="753" y="470"/>
                  <a:pt x="753" y="470"/>
                  <a:pt x="753" y="470"/>
                </a:cubicBezTo>
                <a:cubicBezTo>
                  <a:pt x="753" y="471"/>
                  <a:pt x="753" y="471"/>
                  <a:pt x="753" y="471"/>
                </a:cubicBezTo>
                <a:cubicBezTo>
                  <a:pt x="804" y="556"/>
                  <a:pt x="804" y="556"/>
                  <a:pt x="804" y="556"/>
                </a:cubicBezTo>
                <a:cubicBezTo>
                  <a:pt x="795" y="553"/>
                  <a:pt x="795" y="553"/>
                  <a:pt x="795" y="553"/>
                </a:cubicBezTo>
                <a:cubicBezTo>
                  <a:pt x="757" y="490"/>
                  <a:pt x="757" y="490"/>
                  <a:pt x="757" y="490"/>
                </a:cubicBezTo>
                <a:cubicBezTo>
                  <a:pt x="757" y="490"/>
                  <a:pt x="757" y="490"/>
                  <a:pt x="757" y="490"/>
                </a:cubicBezTo>
                <a:cubicBezTo>
                  <a:pt x="757" y="490"/>
                  <a:pt x="757" y="490"/>
                  <a:pt x="757" y="490"/>
                </a:cubicBezTo>
                <a:cubicBezTo>
                  <a:pt x="757" y="490"/>
                  <a:pt x="757" y="490"/>
                  <a:pt x="757" y="490"/>
                </a:cubicBezTo>
                <a:cubicBezTo>
                  <a:pt x="757" y="490"/>
                  <a:pt x="757" y="490"/>
                  <a:pt x="756" y="490"/>
                </a:cubicBezTo>
                <a:cubicBezTo>
                  <a:pt x="756" y="490"/>
                  <a:pt x="756" y="490"/>
                  <a:pt x="756" y="489"/>
                </a:cubicBezTo>
                <a:cubicBezTo>
                  <a:pt x="756" y="489"/>
                  <a:pt x="756" y="489"/>
                  <a:pt x="756" y="489"/>
                </a:cubicBezTo>
                <a:cubicBezTo>
                  <a:pt x="756" y="489"/>
                  <a:pt x="756" y="489"/>
                  <a:pt x="756" y="489"/>
                </a:cubicBezTo>
                <a:cubicBezTo>
                  <a:pt x="756" y="489"/>
                  <a:pt x="756" y="490"/>
                  <a:pt x="756" y="490"/>
                </a:cubicBezTo>
                <a:cubicBezTo>
                  <a:pt x="756" y="490"/>
                  <a:pt x="755" y="490"/>
                  <a:pt x="755" y="490"/>
                </a:cubicBezTo>
                <a:cubicBezTo>
                  <a:pt x="755" y="490"/>
                  <a:pt x="755" y="490"/>
                  <a:pt x="755" y="490"/>
                </a:cubicBezTo>
                <a:cubicBezTo>
                  <a:pt x="755" y="490"/>
                  <a:pt x="755" y="490"/>
                  <a:pt x="755" y="490"/>
                </a:cubicBezTo>
                <a:cubicBezTo>
                  <a:pt x="755" y="490"/>
                  <a:pt x="755" y="490"/>
                  <a:pt x="755" y="490"/>
                </a:cubicBezTo>
                <a:cubicBezTo>
                  <a:pt x="755" y="490"/>
                  <a:pt x="755" y="490"/>
                  <a:pt x="755" y="490"/>
                </a:cubicBezTo>
                <a:cubicBezTo>
                  <a:pt x="755" y="490"/>
                  <a:pt x="755" y="490"/>
                  <a:pt x="755" y="490"/>
                </a:cubicBezTo>
                <a:cubicBezTo>
                  <a:pt x="755" y="491"/>
                  <a:pt x="755" y="491"/>
                  <a:pt x="755" y="491"/>
                </a:cubicBezTo>
                <a:cubicBezTo>
                  <a:pt x="755" y="491"/>
                  <a:pt x="755" y="491"/>
                  <a:pt x="755" y="491"/>
                </a:cubicBezTo>
                <a:cubicBezTo>
                  <a:pt x="755" y="491"/>
                  <a:pt x="755" y="491"/>
                  <a:pt x="755" y="491"/>
                </a:cubicBezTo>
                <a:cubicBezTo>
                  <a:pt x="755" y="491"/>
                  <a:pt x="755" y="491"/>
                  <a:pt x="755" y="491"/>
                </a:cubicBezTo>
                <a:cubicBezTo>
                  <a:pt x="759" y="541"/>
                  <a:pt x="759" y="541"/>
                  <a:pt x="759" y="541"/>
                </a:cubicBezTo>
                <a:cubicBezTo>
                  <a:pt x="751" y="538"/>
                  <a:pt x="751" y="538"/>
                  <a:pt x="751" y="538"/>
                </a:cubicBezTo>
                <a:lnTo>
                  <a:pt x="744" y="452"/>
                </a:lnTo>
                <a:close/>
                <a:moveTo>
                  <a:pt x="759" y="545"/>
                </a:moveTo>
                <a:cubicBezTo>
                  <a:pt x="760" y="550"/>
                  <a:pt x="760" y="550"/>
                  <a:pt x="760" y="550"/>
                </a:cubicBezTo>
                <a:cubicBezTo>
                  <a:pt x="752" y="547"/>
                  <a:pt x="752" y="547"/>
                  <a:pt x="752" y="547"/>
                </a:cubicBezTo>
                <a:cubicBezTo>
                  <a:pt x="751" y="542"/>
                  <a:pt x="751" y="542"/>
                  <a:pt x="751" y="542"/>
                </a:cubicBezTo>
                <a:lnTo>
                  <a:pt x="759" y="545"/>
                </a:lnTo>
                <a:close/>
                <a:moveTo>
                  <a:pt x="758" y="497"/>
                </a:moveTo>
                <a:cubicBezTo>
                  <a:pt x="791" y="552"/>
                  <a:pt x="791" y="552"/>
                  <a:pt x="791" y="552"/>
                </a:cubicBezTo>
                <a:cubicBezTo>
                  <a:pt x="762" y="542"/>
                  <a:pt x="762" y="542"/>
                  <a:pt x="762" y="542"/>
                </a:cubicBezTo>
                <a:lnTo>
                  <a:pt x="758" y="497"/>
                </a:lnTo>
                <a:close/>
                <a:moveTo>
                  <a:pt x="794" y="557"/>
                </a:moveTo>
                <a:cubicBezTo>
                  <a:pt x="797" y="563"/>
                  <a:pt x="797" y="563"/>
                  <a:pt x="797" y="563"/>
                </a:cubicBezTo>
                <a:cubicBezTo>
                  <a:pt x="763" y="551"/>
                  <a:pt x="763" y="551"/>
                  <a:pt x="763" y="551"/>
                </a:cubicBezTo>
                <a:cubicBezTo>
                  <a:pt x="762" y="546"/>
                  <a:pt x="762" y="546"/>
                  <a:pt x="762" y="546"/>
                </a:cubicBezTo>
                <a:lnTo>
                  <a:pt x="794" y="557"/>
                </a:lnTo>
                <a:close/>
                <a:moveTo>
                  <a:pt x="799" y="566"/>
                </a:moveTo>
                <a:cubicBezTo>
                  <a:pt x="822" y="604"/>
                  <a:pt x="822" y="604"/>
                  <a:pt x="822" y="604"/>
                </a:cubicBezTo>
                <a:cubicBezTo>
                  <a:pt x="766" y="585"/>
                  <a:pt x="766" y="585"/>
                  <a:pt x="766" y="585"/>
                </a:cubicBezTo>
                <a:cubicBezTo>
                  <a:pt x="763" y="554"/>
                  <a:pt x="763" y="554"/>
                  <a:pt x="763" y="554"/>
                </a:cubicBezTo>
                <a:lnTo>
                  <a:pt x="799" y="566"/>
                </a:lnTo>
                <a:close/>
                <a:moveTo>
                  <a:pt x="798" y="558"/>
                </a:moveTo>
                <a:cubicBezTo>
                  <a:pt x="807" y="561"/>
                  <a:pt x="807" y="561"/>
                  <a:pt x="807" y="561"/>
                </a:cubicBezTo>
                <a:cubicBezTo>
                  <a:pt x="811" y="567"/>
                  <a:pt x="811" y="567"/>
                  <a:pt x="811" y="567"/>
                </a:cubicBezTo>
                <a:cubicBezTo>
                  <a:pt x="801" y="564"/>
                  <a:pt x="801" y="564"/>
                  <a:pt x="801" y="564"/>
                </a:cubicBezTo>
                <a:lnTo>
                  <a:pt x="798" y="558"/>
                </a:lnTo>
                <a:close/>
                <a:moveTo>
                  <a:pt x="808" y="558"/>
                </a:moveTo>
                <a:cubicBezTo>
                  <a:pt x="756" y="470"/>
                  <a:pt x="756" y="470"/>
                  <a:pt x="756" y="470"/>
                </a:cubicBezTo>
                <a:cubicBezTo>
                  <a:pt x="755" y="467"/>
                  <a:pt x="755" y="467"/>
                  <a:pt x="755" y="467"/>
                </a:cubicBezTo>
                <a:cubicBezTo>
                  <a:pt x="827" y="560"/>
                  <a:pt x="827" y="560"/>
                  <a:pt x="827" y="560"/>
                </a:cubicBezTo>
                <a:cubicBezTo>
                  <a:pt x="827" y="564"/>
                  <a:pt x="827" y="564"/>
                  <a:pt x="827" y="564"/>
                </a:cubicBezTo>
                <a:lnTo>
                  <a:pt x="808" y="558"/>
                </a:lnTo>
                <a:close/>
                <a:moveTo>
                  <a:pt x="755" y="461"/>
                </a:moveTo>
                <a:cubicBezTo>
                  <a:pt x="755" y="456"/>
                  <a:pt x="755" y="456"/>
                  <a:pt x="755" y="456"/>
                </a:cubicBezTo>
                <a:cubicBezTo>
                  <a:pt x="758" y="457"/>
                  <a:pt x="758" y="457"/>
                  <a:pt x="758" y="457"/>
                </a:cubicBezTo>
                <a:cubicBezTo>
                  <a:pt x="830" y="549"/>
                  <a:pt x="830" y="549"/>
                  <a:pt x="830" y="549"/>
                </a:cubicBezTo>
                <a:cubicBezTo>
                  <a:pt x="828" y="556"/>
                  <a:pt x="828" y="556"/>
                  <a:pt x="828" y="556"/>
                </a:cubicBezTo>
                <a:lnTo>
                  <a:pt x="755" y="461"/>
                </a:lnTo>
                <a:close/>
                <a:moveTo>
                  <a:pt x="830" y="563"/>
                </a:moveTo>
                <a:cubicBezTo>
                  <a:pt x="832" y="566"/>
                  <a:pt x="832" y="566"/>
                  <a:pt x="832" y="566"/>
                </a:cubicBezTo>
                <a:cubicBezTo>
                  <a:pt x="829" y="565"/>
                  <a:pt x="829" y="565"/>
                  <a:pt x="829" y="565"/>
                </a:cubicBezTo>
                <a:lnTo>
                  <a:pt x="830" y="563"/>
                </a:lnTo>
                <a:close/>
                <a:moveTo>
                  <a:pt x="831" y="559"/>
                </a:moveTo>
                <a:cubicBezTo>
                  <a:pt x="832" y="552"/>
                  <a:pt x="832" y="552"/>
                  <a:pt x="832" y="552"/>
                </a:cubicBezTo>
                <a:cubicBezTo>
                  <a:pt x="835" y="557"/>
                  <a:pt x="835" y="557"/>
                  <a:pt x="835" y="557"/>
                </a:cubicBezTo>
                <a:cubicBezTo>
                  <a:pt x="835" y="559"/>
                  <a:pt x="835" y="559"/>
                  <a:pt x="835" y="559"/>
                </a:cubicBezTo>
                <a:cubicBezTo>
                  <a:pt x="835" y="560"/>
                  <a:pt x="835" y="560"/>
                  <a:pt x="835" y="560"/>
                </a:cubicBezTo>
                <a:cubicBezTo>
                  <a:pt x="835" y="560"/>
                  <a:pt x="835" y="560"/>
                  <a:pt x="835" y="560"/>
                </a:cubicBezTo>
                <a:cubicBezTo>
                  <a:pt x="835" y="560"/>
                  <a:pt x="835" y="560"/>
                  <a:pt x="835" y="561"/>
                </a:cubicBezTo>
                <a:cubicBezTo>
                  <a:pt x="835" y="561"/>
                  <a:pt x="835" y="561"/>
                  <a:pt x="835" y="561"/>
                </a:cubicBezTo>
                <a:cubicBezTo>
                  <a:pt x="835" y="561"/>
                  <a:pt x="835" y="561"/>
                  <a:pt x="835" y="561"/>
                </a:cubicBezTo>
                <a:cubicBezTo>
                  <a:pt x="835" y="561"/>
                  <a:pt x="835" y="561"/>
                  <a:pt x="836" y="561"/>
                </a:cubicBezTo>
                <a:cubicBezTo>
                  <a:pt x="836" y="561"/>
                  <a:pt x="836" y="561"/>
                  <a:pt x="836" y="561"/>
                </a:cubicBezTo>
                <a:cubicBezTo>
                  <a:pt x="836" y="561"/>
                  <a:pt x="836" y="561"/>
                  <a:pt x="836" y="561"/>
                </a:cubicBezTo>
                <a:cubicBezTo>
                  <a:pt x="836" y="561"/>
                  <a:pt x="836" y="561"/>
                  <a:pt x="836" y="561"/>
                </a:cubicBezTo>
                <a:cubicBezTo>
                  <a:pt x="837" y="561"/>
                  <a:pt x="837" y="561"/>
                  <a:pt x="837" y="561"/>
                </a:cubicBezTo>
                <a:cubicBezTo>
                  <a:pt x="837" y="561"/>
                  <a:pt x="837" y="561"/>
                  <a:pt x="837" y="561"/>
                </a:cubicBezTo>
                <a:cubicBezTo>
                  <a:pt x="837" y="561"/>
                  <a:pt x="837" y="561"/>
                  <a:pt x="837" y="561"/>
                </a:cubicBezTo>
                <a:cubicBezTo>
                  <a:pt x="838" y="560"/>
                  <a:pt x="838" y="560"/>
                  <a:pt x="838" y="560"/>
                </a:cubicBezTo>
                <a:cubicBezTo>
                  <a:pt x="840" y="563"/>
                  <a:pt x="840" y="563"/>
                  <a:pt x="840" y="563"/>
                </a:cubicBezTo>
                <a:cubicBezTo>
                  <a:pt x="836" y="566"/>
                  <a:pt x="836" y="566"/>
                  <a:pt x="836" y="566"/>
                </a:cubicBezTo>
                <a:lnTo>
                  <a:pt x="831" y="559"/>
                </a:lnTo>
                <a:close/>
                <a:moveTo>
                  <a:pt x="842" y="565"/>
                </a:moveTo>
                <a:cubicBezTo>
                  <a:pt x="848" y="572"/>
                  <a:pt x="848" y="572"/>
                  <a:pt x="848" y="572"/>
                </a:cubicBezTo>
                <a:cubicBezTo>
                  <a:pt x="838" y="569"/>
                  <a:pt x="838" y="569"/>
                  <a:pt x="838" y="569"/>
                </a:cubicBezTo>
                <a:cubicBezTo>
                  <a:pt x="838" y="569"/>
                  <a:pt x="838" y="568"/>
                  <a:pt x="838" y="568"/>
                </a:cubicBezTo>
                <a:lnTo>
                  <a:pt x="842" y="565"/>
                </a:lnTo>
                <a:close/>
                <a:moveTo>
                  <a:pt x="840" y="558"/>
                </a:moveTo>
                <a:cubicBezTo>
                  <a:pt x="883" y="524"/>
                  <a:pt x="883" y="524"/>
                  <a:pt x="883" y="524"/>
                </a:cubicBezTo>
                <a:cubicBezTo>
                  <a:pt x="877" y="534"/>
                  <a:pt x="877" y="534"/>
                  <a:pt x="877" y="534"/>
                </a:cubicBezTo>
                <a:cubicBezTo>
                  <a:pt x="842" y="561"/>
                  <a:pt x="842" y="561"/>
                  <a:pt x="842" y="561"/>
                </a:cubicBezTo>
                <a:lnTo>
                  <a:pt x="840" y="558"/>
                </a:lnTo>
                <a:close/>
                <a:moveTo>
                  <a:pt x="839" y="556"/>
                </a:moveTo>
                <a:cubicBezTo>
                  <a:pt x="839" y="556"/>
                  <a:pt x="839" y="556"/>
                  <a:pt x="839" y="556"/>
                </a:cubicBezTo>
                <a:cubicBezTo>
                  <a:pt x="853" y="490"/>
                  <a:pt x="853" y="490"/>
                  <a:pt x="853" y="490"/>
                </a:cubicBezTo>
                <a:cubicBezTo>
                  <a:pt x="896" y="505"/>
                  <a:pt x="896" y="505"/>
                  <a:pt x="896" y="505"/>
                </a:cubicBezTo>
                <a:cubicBezTo>
                  <a:pt x="889" y="516"/>
                  <a:pt x="889" y="516"/>
                  <a:pt x="889" y="516"/>
                </a:cubicBezTo>
                <a:lnTo>
                  <a:pt x="839" y="556"/>
                </a:lnTo>
                <a:close/>
                <a:moveTo>
                  <a:pt x="891" y="518"/>
                </a:moveTo>
                <a:cubicBezTo>
                  <a:pt x="914" y="500"/>
                  <a:pt x="914" y="500"/>
                  <a:pt x="914" y="500"/>
                </a:cubicBezTo>
                <a:cubicBezTo>
                  <a:pt x="908" y="509"/>
                  <a:pt x="908" y="509"/>
                  <a:pt x="908" y="509"/>
                </a:cubicBezTo>
                <a:cubicBezTo>
                  <a:pt x="885" y="527"/>
                  <a:pt x="885" y="527"/>
                  <a:pt x="885" y="527"/>
                </a:cubicBezTo>
                <a:lnTo>
                  <a:pt x="891" y="518"/>
                </a:lnTo>
                <a:close/>
                <a:moveTo>
                  <a:pt x="910" y="511"/>
                </a:moveTo>
                <a:cubicBezTo>
                  <a:pt x="910" y="511"/>
                  <a:pt x="910" y="511"/>
                  <a:pt x="910" y="511"/>
                </a:cubicBezTo>
                <a:cubicBezTo>
                  <a:pt x="864" y="577"/>
                  <a:pt x="864" y="577"/>
                  <a:pt x="864" y="577"/>
                </a:cubicBezTo>
                <a:cubicBezTo>
                  <a:pt x="864" y="577"/>
                  <a:pt x="864" y="577"/>
                  <a:pt x="864" y="577"/>
                </a:cubicBezTo>
                <a:lnTo>
                  <a:pt x="910" y="511"/>
                </a:lnTo>
                <a:close/>
                <a:moveTo>
                  <a:pt x="1014" y="520"/>
                </a:moveTo>
                <a:cubicBezTo>
                  <a:pt x="1019" y="522"/>
                  <a:pt x="1019" y="522"/>
                  <a:pt x="1019" y="522"/>
                </a:cubicBezTo>
                <a:cubicBezTo>
                  <a:pt x="1029" y="631"/>
                  <a:pt x="1029" y="631"/>
                  <a:pt x="1029" y="631"/>
                </a:cubicBezTo>
                <a:cubicBezTo>
                  <a:pt x="1029" y="631"/>
                  <a:pt x="1029" y="631"/>
                  <a:pt x="1029" y="631"/>
                </a:cubicBezTo>
                <a:cubicBezTo>
                  <a:pt x="1030" y="631"/>
                  <a:pt x="1030" y="632"/>
                  <a:pt x="1030" y="632"/>
                </a:cubicBezTo>
                <a:cubicBezTo>
                  <a:pt x="1030" y="632"/>
                  <a:pt x="1030" y="632"/>
                  <a:pt x="1030" y="632"/>
                </a:cubicBezTo>
                <a:cubicBezTo>
                  <a:pt x="1030" y="632"/>
                  <a:pt x="1030" y="632"/>
                  <a:pt x="1030" y="632"/>
                </a:cubicBezTo>
                <a:cubicBezTo>
                  <a:pt x="1030" y="632"/>
                  <a:pt x="1031" y="633"/>
                  <a:pt x="1031" y="633"/>
                </a:cubicBezTo>
                <a:cubicBezTo>
                  <a:pt x="1031" y="633"/>
                  <a:pt x="1031" y="633"/>
                  <a:pt x="1031" y="633"/>
                </a:cubicBezTo>
                <a:cubicBezTo>
                  <a:pt x="1031" y="633"/>
                  <a:pt x="1031" y="633"/>
                  <a:pt x="1031" y="633"/>
                </a:cubicBezTo>
                <a:cubicBezTo>
                  <a:pt x="1031" y="633"/>
                  <a:pt x="1031" y="632"/>
                  <a:pt x="1031" y="632"/>
                </a:cubicBezTo>
                <a:cubicBezTo>
                  <a:pt x="1031" y="632"/>
                  <a:pt x="1031" y="632"/>
                  <a:pt x="1032" y="632"/>
                </a:cubicBezTo>
                <a:cubicBezTo>
                  <a:pt x="1032" y="632"/>
                  <a:pt x="1032" y="632"/>
                  <a:pt x="1032" y="632"/>
                </a:cubicBezTo>
                <a:cubicBezTo>
                  <a:pt x="1032" y="632"/>
                  <a:pt x="1032" y="632"/>
                  <a:pt x="1032" y="632"/>
                </a:cubicBezTo>
                <a:cubicBezTo>
                  <a:pt x="1092" y="547"/>
                  <a:pt x="1092" y="547"/>
                  <a:pt x="1092" y="547"/>
                </a:cubicBezTo>
                <a:cubicBezTo>
                  <a:pt x="1095" y="549"/>
                  <a:pt x="1095" y="549"/>
                  <a:pt x="1095" y="549"/>
                </a:cubicBezTo>
                <a:cubicBezTo>
                  <a:pt x="1034" y="636"/>
                  <a:pt x="1034" y="636"/>
                  <a:pt x="1034" y="636"/>
                </a:cubicBezTo>
                <a:cubicBezTo>
                  <a:pt x="1025" y="633"/>
                  <a:pt x="1025" y="633"/>
                  <a:pt x="1025" y="633"/>
                </a:cubicBezTo>
                <a:cubicBezTo>
                  <a:pt x="1025" y="632"/>
                  <a:pt x="1025" y="632"/>
                  <a:pt x="1025" y="632"/>
                </a:cubicBezTo>
                <a:lnTo>
                  <a:pt x="1014" y="520"/>
                </a:lnTo>
                <a:close/>
                <a:moveTo>
                  <a:pt x="1098" y="550"/>
                </a:moveTo>
                <a:cubicBezTo>
                  <a:pt x="1098" y="550"/>
                  <a:pt x="1098" y="550"/>
                  <a:pt x="1098" y="550"/>
                </a:cubicBezTo>
                <a:cubicBezTo>
                  <a:pt x="1037" y="637"/>
                  <a:pt x="1037" y="637"/>
                  <a:pt x="1037" y="637"/>
                </a:cubicBezTo>
                <a:cubicBezTo>
                  <a:pt x="1036" y="637"/>
                  <a:pt x="1036" y="637"/>
                  <a:pt x="1036" y="637"/>
                </a:cubicBezTo>
                <a:lnTo>
                  <a:pt x="1098" y="550"/>
                </a:lnTo>
                <a:close/>
                <a:moveTo>
                  <a:pt x="1085" y="574"/>
                </a:moveTo>
                <a:cubicBezTo>
                  <a:pt x="1086" y="578"/>
                  <a:pt x="1086" y="578"/>
                  <a:pt x="1086" y="578"/>
                </a:cubicBezTo>
                <a:cubicBezTo>
                  <a:pt x="1085" y="578"/>
                  <a:pt x="1085" y="578"/>
                  <a:pt x="1085" y="578"/>
                </a:cubicBezTo>
                <a:cubicBezTo>
                  <a:pt x="1085" y="578"/>
                  <a:pt x="1085" y="578"/>
                  <a:pt x="1085" y="578"/>
                </a:cubicBezTo>
                <a:cubicBezTo>
                  <a:pt x="1084" y="578"/>
                  <a:pt x="1084" y="578"/>
                  <a:pt x="1084" y="578"/>
                </a:cubicBezTo>
                <a:cubicBezTo>
                  <a:pt x="1084" y="578"/>
                  <a:pt x="1084" y="578"/>
                  <a:pt x="1084" y="578"/>
                </a:cubicBezTo>
                <a:cubicBezTo>
                  <a:pt x="1084" y="578"/>
                  <a:pt x="1084" y="579"/>
                  <a:pt x="1084" y="579"/>
                </a:cubicBezTo>
                <a:cubicBezTo>
                  <a:pt x="1084" y="579"/>
                  <a:pt x="1084" y="579"/>
                  <a:pt x="1084" y="579"/>
                </a:cubicBezTo>
                <a:cubicBezTo>
                  <a:pt x="1084" y="579"/>
                  <a:pt x="1084" y="579"/>
                  <a:pt x="1084" y="579"/>
                </a:cubicBezTo>
                <a:cubicBezTo>
                  <a:pt x="1084" y="579"/>
                  <a:pt x="1084" y="579"/>
                  <a:pt x="1084" y="579"/>
                </a:cubicBezTo>
                <a:cubicBezTo>
                  <a:pt x="1084" y="580"/>
                  <a:pt x="1084" y="580"/>
                  <a:pt x="1084" y="580"/>
                </a:cubicBezTo>
                <a:cubicBezTo>
                  <a:pt x="1084" y="581"/>
                  <a:pt x="1084" y="581"/>
                  <a:pt x="1084" y="581"/>
                </a:cubicBezTo>
                <a:cubicBezTo>
                  <a:pt x="1051" y="628"/>
                  <a:pt x="1051" y="628"/>
                  <a:pt x="1051" y="628"/>
                </a:cubicBezTo>
                <a:cubicBezTo>
                  <a:pt x="1041" y="635"/>
                  <a:pt x="1041" y="635"/>
                  <a:pt x="1041" y="635"/>
                </a:cubicBezTo>
                <a:lnTo>
                  <a:pt x="1085" y="574"/>
                </a:lnTo>
                <a:close/>
                <a:moveTo>
                  <a:pt x="1086" y="601"/>
                </a:moveTo>
                <a:cubicBezTo>
                  <a:pt x="1086" y="601"/>
                  <a:pt x="1086" y="601"/>
                  <a:pt x="1086" y="601"/>
                </a:cubicBezTo>
                <a:cubicBezTo>
                  <a:pt x="1086" y="601"/>
                  <a:pt x="1086" y="601"/>
                  <a:pt x="1086" y="601"/>
                </a:cubicBezTo>
                <a:close/>
                <a:moveTo>
                  <a:pt x="1084" y="592"/>
                </a:moveTo>
                <a:cubicBezTo>
                  <a:pt x="1084" y="592"/>
                  <a:pt x="1084" y="592"/>
                  <a:pt x="1084" y="592"/>
                </a:cubicBezTo>
                <a:cubicBezTo>
                  <a:pt x="1083" y="592"/>
                  <a:pt x="1083" y="592"/>
                  <a:pt x="1083" y="592"/>
                </a:cubicBezTo>
                <a:cubicBezTo>
                  <a:pt x="1083" y="592"/>
                  <a:pt x="1083" y="592"/>
                  <a:pt x="1083" y="592"/>
                </a:cubicBezTo>
                <a:cubicBezTo>
                  <a:pt x="1083" y="592"/>
                  <a:pt x="1083" y="592"/>
                  <a:pt x="1083" y="592"/>
                </a:cubicBezTo>
                <a:cubicBezTo>
                  <a:pt x="1083" y="593"/>
                  <a:pt x="1083" y="593"/>
                  <a:pt x="1083" y="593"/>
                </a:cubicBezTo>
                <a:cubicBezTo>
                  <a:pt x="1083" y="593"/>
                  <a:pt x="1083" y="593"/>
                  <a:pt x="1083" y="593"/>
                </a:cubicBezTo>
                <a:cubicBezTo>
                  <a:pt x="1083" y="593"/>
                  <a:pt x="1083" y="593"/>
                  <a:pt x="1083" y="594"/>
                </a:cubicBezTo>
                <a:cubicBezTo>
                  <a:pt x="1083" y="594"/>
                  <a:pt x="1083" y="594"/>
                  <a:pt x="1083" y="594"/>
                </a:cubicBezTo>
                <a:cubicBezTo>
                  <a:pt x="1084" y="598"/>
                  <a:pt x="1084" y="598"/>
                  <a:pt x="1084" y="598"/>
                </a:cubicBezTo>
                <a:cubicBezTo>
                  <a:pt x="1083" y="599"/>
                  <a:pt x="1083" y="599"/>
                  <a:pt x="1083" y="599"/>
                </a:cubicBezTo>
                <a:cubicBezTo>
                  <a:pt x="1083" y="599"/>
                  <a:pt x="1083" y="599"/>
                  <a:pt x="1083" y="599"/>
                </a:cubicBezTo>
                <a:cubicBezTo>
                  <a:pt x="1083" y="599"/>
                  <a:pt x="1083" y="599"/>
                  <a:pt x="1083" y="599"/>
                </a:cubicBezTo>
                <a:cubicBezTo>
                  <a:pt x="1083" y="599"/>
                  <a:pt x="1083" y="599"/>
                  <a:pt x="1083" y="599"/>
                </a:cubicBezTo>
                <a:cubicBezTo>
                  <a:pt x="1083" y="599"/>
                  <a:pt x="1083" y="599"/>
                  <a:pt x="1083" y="599"/>
                </a:cubicBezTo>
                <a:cubicBezTo>
                  <a:pt x="1083" y="599"/>
                  <a:pt x="1083" y="599"/>
                  <a:pt x="1083" y="599"/>
                </a:cubicBezTo>
                <a:cubicBezTo>
                  <a:pt x="1083" y="599"/>
                  <a:pt x="1083" y="599"/>
                  <a:pt x="1083" y="599"/>
                </a:cubicBezTo>
                <a:cubicBezTo>
                  <a:pt x="1083" y="599"/>
                  <a:pt x="1083" y="599"/>
                  <a:pt x="1083" y="599"/>
                </a:cubicBezTo>
                <a:cubicBezTo>
                  <a:pt x="1083" y="599"/>
                  <a:pt x="1082" y="600"/>
                  <a:pt x="1082" y="600"/>
                </a:cubicBezTo>
                <a:cubicBezTo>
                  <a:pt x="1082" y="600"/>
                  <a:pt x="1082" y="600"/>
                  <a:pt x="1082" y="600"/>
                </a:cubicBezTo>
                <a:cubicBezTo>
                  <a:pt x="1082" y="600"/>
                  <a:pt x="1082" y="600"/>
                  <a:pt x="1082" y="600"/>
                </a:cubicBezTo>
                <a:cubicBezTo>
                  <a:pt x="1082" y="600"/>
                  <a:pt x="1082" y="600"/>
                  <a:pt x="1082" y="600"/>
                </a:cubicBezTo>
                <a:cubicBezTo>
                  <a:pt x="1083" y="603"/>
                  <a:pt x="1083" y="603"/>
                  <a:pt x="1083" y="603"/>
                </a:cubicBezTo>
                <a:cubicBezTo>
                  <a:pt x="1058" y="622"/>
                  <a:pt x="1058" y="622"/>
                  <a:pt x="1058" y="622"/>
                </a:cubicBezTo>
                <a:cubicBezTo>
                  <a:pt x="1083" y="587"/>
                  <a:pt x="1083" y="587"/>
                  <a:pt x="1083" y="587"/>
                </a:cubicBezTo>
                <a:cubicBezTo>
                  <a:pt x="1083" y="587"/>
                  <a:pt x="1083" y="587"/>
                  <a:pt x="1083" y="587"/>
                </a:cubicBezTo>
                <a:cubicBezTo>
                  <a:pt x="1085" y="591"/>
                  <a:pt x="1085" y="591"/>
                  <a:pt x="1085" y="591"/>
                </a:cubicBezTo>
                <a:lnTo>
                  <a:pt x="1084" y="592"/>
                </a:lnTo>
                <a:close/>
                <a:moveTo>
                  <a:pt x="1085" y="615"/>
                </a:moveTo>
                <a:cubicBezTo>
                  <a:pt x="1085" y="615"/>
                  <a:pt x="1085" y="615"/>
                  <a:pt x="1085" y="615"/>
                </a:cubicBezTo>
                <a:cubicBezTo>
                  <a:pt x="1085" y="615"/>
                  <a:pt x="1085" y="615"/>
                  <a:pt x="1085" y="615"/>
                </a:cubicBezTo>
                <a:close/>
                <a:moveTo>
                  <a:pt x="1085" y="585"/>
                </a:moveTo>
                <a:cubicBezTo>
                  <a:pt x="1085" y="584"/>
                  <a:pt x="1085" y="584"/>
                  <a:pt x="1085" y="584"/>
                </a:cubicBezTo>
                <a:cubicBezTo>
                  <a:pt x="1085" y="585"/>
                  <a:pt x="1085" y="585"/>
                  <a:pt x="1085" y="585"/>
                </a:cubicBezTo>
                <a:close/>
                <a:moveTo>
                  <a:pt x="1053" y="630"/>
                </a:moveTo>
                <a:cubicBezTo>
                  <a:pt x="1082" y="607"/>
                  <a:pt x="1082" y="607"/>
                  <a:pt x="1082" y="607"/>
                </a:cubicBezTo>
                <a:cubicBezTo>
                  <a:pt x="1082" y="607"/>
                  <a:pt x="1082" y="607"/>
                  <a:pt x="1082" y="607"/>
                </a:cubicBezTo>
                <a:cubicBezTo>
                  <a:pt x="1082" y="607"/>
                  <a:pt x="1082" y="607"/>
                  <a:pt x="1082" y="607"/>
                </a:cubicBezTo>
                <a:cubicBezTo>
                  <a:pt x="1082" y="607"/>
                  <a:pt x="1082" y="607"/>
                  <a:pt x="1082" y="607"/>
                </a:cubicBezTo>
                <a:cubicBezTo>
                  <a:pt x="1082" y="607"/>
                  <a:pt x="1082" y="607"/>
                  <a:pt x="1082" y="607"/>
                </a:cubicBezTo>
                <a:cubicBezTo>
                  <a:pt x="1083" y="612"/>
                  <a:pt x="1083" y="612"/>
                  <a:pt x="1083" y="612"/>
                </a:cubicBezTo>
                <a:cubicBezTo>
                  <a:pt x="1082" y="612"/>
                  <a:pt x="1082" y="612"/>
                  <a:pt x="1082" y="612"/>
                </a:cubicBezTo>
                <a:cubicBezTo>
                  <a:pt x="1082" y="612"/>
                  <a:pt x="1082" y="612"/>
                  <a:pt x="1082" y="612"/>
                </a:cubicBezTo>
                <a:cubicBezTo>
                  <a:pt x="1082" y="612"/>
                  <a:pt x="1082" y="612"/>
                  <a:pt x="1082" y="612"/>
                </a:cubicBezTo>
                <a:cubicBezTo>
                  <a:pt x="1082" y="612"/>
                  <a:pt x="1082" y="612"/>
                  <a:pt x="1082" y="612"/>
                </a:cubicBezTo>
                <a:cubicBezTo>
                  <a:pt x="1082" y="613"/>
                  <a:pt x="1082" y="613"/>
                  <a:pt x="1082" y="613"/>
                </a:cubicBezTo>
                <a:cubicBezTo>
                  <a:pt x="1082" y="613"/>
                  <a:pt x="1082" y="613"/>
                  <a:pt x="1082" y="613"/>
                </a:cubicBezTo>
                <a:cubicBezTo>
                  <a:pt x="1082" y="613"/>
                  <a:pt x="1082" y="613"/>
                  <a:pt x="1082" y="613"/>
                </a:cubicBezTo>
                <a:cubicBezTo>
                  <a:pt x="1082" y="613"/>
                  <a:pt x="1082" y="613"/>
                  <a:pt x="1082" y="613"/>
                </a:cubicBezTo>
                <a:cubicBezTo>
                  <a:pt x="1082" y="613"/>
                  <a:pt x="1082" y="613"/>
                  <a:pt x="1082" y="613"/>
                </a:cubicBezTo>
                <a:cubicBezTo>
                  <a:pt x="1082" y="614"/>
                  <a:pt x="1081" y="614"/>
                  <a:pt x="1081" y="614"/>
                </a:cubicBezTo>
                <a:cubicBezTo>
                  <a:pt x="1081" y="614"/>
                  <a:pt x="1081" y="614"/>
                  <a:pt x="1081" y="614"/>
                </a:cubicBezTo>
                <a:cubicBezTo>
                  <a:pt x="1082" y="614"/>
                  <a:pt x="1081" y="614"/>
                  <a:pt x="1082" y="614"/>
                </a:cubicBezTo>
                <a:cubicBezTo>
                  <a:pt x="1082" y="614"/>
                  <a:pt x="1082" y="614"/>
                  <a:pt x="1082" y="614"/>
                </a:cubicBezTo>
                <a:cubicBezTo>
                  <a:pt x="1082" y="614"/>
                  <a:pt x="1082" y="614"/>
                  <a:pt x="1082" y="614"/>
                </a:cubicBezTo>
                <a:cubicBezTo>
                  <a:pt x="1082" y="614"/>
                  <a:pt x="1082" y="614"/>
                  <a:pt x="1082" y="614"/>
                </a:cubicBezTo>
                <a:cubicBezTo>
                  <a:pt x="1082" y="617"/>
                  <a:pt x="1082" y="617"/>
                  <a:pt x="1082" y="617"/>
                </a:cubicBezTo>
                <a:cubicBezTo>
                  <a:pt x="1078" y="620"/>
                  <a:pt x="1078" y="620"/>
                  <a:pt x="1078" y="620"/>
                </a:cubicBezTo>
                <a:cubicBezTo>
                  <a:pt x="1050" y="633"/>
                  <a:pt x="1050" y="633"/>
                  <a:pt x="1050" y="633"/>
                </a:cubicBezTo>
                <a:lnTo>
                  <a:pt x="1053" y="630"/>
                </a:lnTo>
                <a:close/>
                <a:moveTo>
                  <a:pt x="1079" y="623"/>
                </a:moveTo>
                <a:cubicBezTo>
                  <a:pt x="1081" y="622"/>
                  <a:pt x="1081" y="622"/>
                  <a:pt x="1081" y="622"/>
                </a:cubicBezTo>
                <a:cubicBezTo>
                  <a:pt x="1082" y="625"/>
                  <a:pt x="1082" y="625"/>
                  <a:pt x="1082" y="625"/>
                </a:cubicBezTo>
                <a:cubicBezTo>
                  <a:pt x="1068" y="631"/>
                  <a:pt x="1068" y="631"/>
                  <a:pt x="1068" y="631"/>
                </a:cubicBezTo>
                <a:lnTo>
                  <a:pt x="1079" y="623"/>
                </a:lnTo>
                <a:close/>
                <a:moveTo>
                  <a:pt x="1082" y="673"/>
                </a:moveTo>
                <a:cubicBezTo>
                  <a:pt x="1081" y="671"/>
                  <a:pt x="1081" y="671"/>
                  <a:pt x="1081" y="671"/>
                </a:cubicBezTo>
                <a:cubicBezTo>
                  <a:pt x="1084" y="670"/>
                  <a:pt x="1084" y="670"/>
                  <a:pt x="1084" y="670"/>
                </a:cubicBezTo>
                <a:cubicBezTo>
                  <a:pt x="1084" y="674"/>
                  <a:pt x="1084" y="674"/>
                  <a:pt x="1084" y="674"/>
                </a:cubicBezTo>
                <a:cubicBezTo>
                  <a:pt x="1084" y="674"/>
                  <a:pt x="1084" y="674"/>
                  <a:pt x="1084" y="674"/>
                </a:cubicBezTo>
                <a:lnTo>
                  <a:pt x="1082" y="673"/>
                </a:lnTo>
                <a:close/>
                <a:moveTo>
                  <a:pt x="1083" y="677"/>
                </a:moveTo>
                <a:cubicBezTo>
                  <a:pt x="1083" y="681"/>
                  <a:pt x="1083" y="681"/>
                  <a:pt x="1083" y="681"/>
                </a:cubicBezTo>
                <a:cubicBezTo>
                  <a:pt x="1081" y="680"/>
                  <a:pt x="1081" y="680"/>
                  <a:pt x="1081" y="680"/>
                </a:cubicBezTo>
                <a:cubicBezTo>
                  <a:pt x="1080" y="678"/>
                  <a:pt x="1080" y="678"/>
                  <a:pt x="1080" y="678"/>
                </a:cubicBezTo>
                <a:lnTo>
                  <a:pt x="1083" y="677"/>
                </a:lnTo>
                <a:close/>
                <a:moveTo>
                  <a:pt x="1082" y="666"/>
                </a:moveTo>
                <a:cubicBezTo>
                  <a:pt x="1081" y="664"/>
                  <a:pt x="1081" y="664"/>
                  <a:pt x="1081" y="664"/>
                </a:cubicBezTo>
                <a:cubicBezTo>
                  <a:pt x="1084" y="665"/>
                  <a:pt x="1084" y="665"/>
                  <a:pt x="1084" y="665"/>
                </a:cubicBezTo>
                <a:cubicBezTo>
                  <a:pt x="1084" y="667"/>
                  <a:pt x="1084" y="667"/>
                  <a:pt x="1084" y="667"/>
                </a:cubicBezTo>
                <a:cubicBezTo>
                  <a:pt x="1084" y="667"/>
                  <a:pt x="1084" y="667"/>
                  <a:pt x="1084" y="667"/>
                </a:cubicBezTo>
                <a:lnTo>
                  <a:pt x="1082" y="666"/>
                </a:lnTo>
                <a:close/>
                <a:moveTo>
                  <a:pt x="1083" y="659"/>
                </a:moveTo>
                <a:cubicBezTo>
                  <a:pt x="1082" y="657"/>
                  <a:pt x="1082" y="657"/>
                  <a:pt x="1082" y="657"/>
                </a:cubicBezTo>
                <a:cubicBezTo>
                  <a:pt x="1082" y="656"/>
                  <a:pt x="1082" y="656"/>
                  <a:pt x="1082" y="656"/>
                </a:cubicBezTo>
                <a:cubicBezTo>
                  <a:pt x="1085" y="657"/>
                  <a:pt x="1085" y="657"/>
                  <a:pt x="1085" y="657"/>
                </a:cubicBezTo>
                <a:cubicBezTo>
                  <a:pt x="1084" y="660"/>
                  <a:pt x="1084" y="660"/>
                  <a:pt x="1084" y="660"/>
                </a:cubicBezTo>
                <a:cubicBezTo>
                  <a:pt x="1084" y="660"/>
                  <a:pt x="1084" y="660"/>
                  <a:pt x="1084" y="660"/>
                </a:cubicBezTo>
                <a:lnTo>
                  <a:pt x="1083" y="659"/>
                </a:lnTo>
                <a:close/>
                <a:moveTo>
                  <a:pt x="1083" y="652"/>
                </a:moveTo>
                <a:cubicBezTo>
                  <a:pt x="1082" y="650"/>
                  <a:pt x="1082" y="650"/>
                  <a:pt x="1082" y="650"/>
                </a:cubicBezTo>
                <a:cubicBezTo>
                  <a:pt x="1085" y="649"/>
                  <a:pt x="1085" y="649"/>
                  <a:pt x="1085" y="649"/>
                </a:cubicBezTo>
                <a:cubicBezTo>
                  <a:pt x="1085" y="653"/>
                  <a:pt x="1085" y="653"/>
                  <a:pt x="1085" y="653"/>
                </a:cubicBezTo>
                <a:cubicBezTo>
                  <a:pt x="1085" y="653"/>
                  <a:pt x="1085" y="653"/>
                  <a:pt x="1085" y="653"/>
                </a:cubicBezTo>
                <a:lnTo>
                  <a:pt x="1083" y="652"/>
                </a:lnTo>
                <a:close/>
                <a:moveTo>
                  <a:pt x="1084" y="645"/>
                </a:moveTo>
                <a:cubicBezTo>
                  <a:pt x="1083" y="643"/>
                  <a:pt x="1083" y="643"/>
                  <a:pt x="1083" y="643"/>
                </a:cubicBezTo>
                <a:cubicBezTo>
                  <a:pt x="1086" y="642"/>
                  <a:pt x="1086" y="642"/>
                  <a:pt x="1086" y="642"/>
                </a:cubicBezTo>
                <a:cubicBezTo>
                  <a:pt x="1085" y="646"/>
                  <a:pt x="1085" y="646"/>
                  <a:pt x="1085" y="646"/>
                </a:cubicBezTo>
                <a:cubicBezTo>
                  <a:pt x="1085" y="646"/>
                  <a:pt x="1085" y="646"/>
                  <a:pt x="1085" y="646"/>
                </a:cubicBezTo>
                <a:lnTo>
                  <a:pt x="1084" y="645"/>
                </a:lnTo>
                <a:close/>
                <a:moveTo>
                  <a:pt x="1084" y="638"/>
                </a:moveTo>
                <a:cubicBezTo>
                  <a:pt x="1083" y="636"/>
                  <a:pt x="1083" y="636"/>
                  <a:pt x="1083" y="636"/>
                </a:cubicBezTo>
                <a:cubicBezTo>
                  <a:pt x="1086" y="635"/>
                  <a:pt x="1086" y="635"/>
                  <a:pt x="1086" y="635"/>
                </a:cubicBezTo>
                <a:cubicBezTo>
                  <a:pt x="1086" y="639"/>
                  <a:pt x="1086" y="639"/>
                  <a:pt x="1086" y="639"/>
                </a:cubicBezTo>
                <a:cubicBezTo>
                  <a:pt x="1086" y="639"/>
                  <a:pt x="1086" y="639"/>
                  <a:pt x="1086" y="639"/>
                </a:cubicBezTo>
                <a:lnTo>
                  <a:pt x="1084" y="638"/>
                </a:lnTo>
                <a:close/>
                <a:moveTo>
                  <a:pt x="1085" y="631"/>
                </a:moveTo>
                <a:cubicBezTo>
                  <a:pt x="1084" y="629"/>
                  <a:pt x="1084" y="629"/>
                  <a:pt x="1084" y="629"/>
                </a:cubicBezTo>
                <a:cubicBezTo>
                  <a:pt x="1087" y="628"/>
                  <a:pt x="1087" y="628"/>
                  <a:pt x="1087" y="628"/>
                </a:cubicBezTo>
                <a:cubicBezTo>
                  <a:pt x="1086" y="632"/>
                  <a:pt x="1086" y="632"/>
                  <a:pt x="1086" y="632"/>
                </a:cubicBezTo>
                <a:cubicBezTo>
                  <a:pt x="1086" y="632"/>
                  <a:pt x="1086" y="632"/>
                  <a:pt x="1086" y="632"/>
                </a:cubicBezTo>
                <a:lnTo>
                  <a:pt x="1085" y="631"/>
                </a:lnTo>
                <a:close/>
                <a:moveTo>
                  <a:pt x="1085" y="624"/>
                </a:moveTo>
                <a:cubicBezTo>
                  <a:pt x="1084" y="622"/>
                  <a:pt x="1084" y="622"/>
                  <a:pt x="1084" y="622"/>
                </a:cubicBezTo>
                <a:cubicBezTo>
                  <a:pt x="1087" y="621"/>
                  <a:pt x="1087" y="621"/>
                  <a:pt x="1087" y="621"/>
                </a:cubicBezTo>
                <a:cubicBezTo>
                  <a:pt x="1087" y="622"/>
                  <a:pt x="1087" y="622"/>
                  <a:pt x="1087" y="622"/>
                </a:cubicBezTo>
                <a:lnTo>
                  <a:pt x="1085" y="624"/>
                </a:lnTo>
                <a:close/>
                <a:moveTo>
                  <a:pt x="1087" y="666"/>
                </a:moveTo>
                <a:cubicBezTo>
                  <a:pt x="1089" y="666"/>
                  <a:pt x="1089" y="666"/>
                  <a:pt x="1089" y="666"/>
                </a:cubicBezTo>
                <a:cubicBezTo>
                  <a:pt x="1088" y="667"/>
                  <a:pt x="1088" y="667"/>
                  <a:pt x="1088" y="667"/>
                </a:cubicBezTo>
                <a:cubicBezTo>
                  <a:pt x="1088" y="667"/>
                  <a:pt x="1088" y="667"/>
                  <a:pt x="1088" y="667"/>
                </a:cubicBezTo>
                <a:cubicBezTo>
                  <a:pt x="1087" y="666"/>
                  <a:pt x="1087" y="666"/>
                  <a:pt x="1087" y="666"/>
                </a:cubicBezTo>
                <a:close/>
                <a:moveTo>
                  <a:pt x="1089" y="660"/>
                </a:moveTo>
                <a:cubicBezTo>
                  <a:pt x="1088" y="660"/>
                  <a:pt x="1088" y="660"/>
                  <a:pt x="1088" y="660"/>
                </a:cubicBezTo>
                <a:cubicBezTo>
                  <a:pt x="1087" y="659"/>
                  <a:pt x="1087" y="659"/>
                  <a:pt x="1087" y="659"/>
                </a:cubicBezTo>
                <a:cubicBezTo>
                  <a:pt x="1087" y="658"/>
                  <a:pt x="1087" y="658"/>
                  <a:pt x="1087" y="658"/>
                </a:cubicBezTo>
                <a:cubicBezTo>
                  <a:pt x="1089" y="659"/>
                  <a:pt x="1089" y="659"/>
                  <a:pt x="1089" y="659"/>
                </a:cubicBezTo>
                <a:lnTo>
                  <a:pt x="1089" y="660"/>
                </a:lnTo>
                <a:close/>
                <a:moveTo>
                  <a:pt x="1087" y="611"/>
                </a:moveTo>
                <a:cubicBezTo>
                  <a:pt x="1086" y="611"/>
                  <a:pt x="1086" y="611"/>
                  <a:pt x="1086" y="611"/>
                </a:cubicBezTo>
                <a:cubicBezTo>
                  <a:pt x="1085" y="608"/>
                  <a:pt x="1085" y="608"/>
                  <a:pt x="1085" y="608"/>
                </a:cubicBezTo>
                <a:cubicBezTo>
                  <a:pt x="1088" y="607"/>
                  <a:pt x="1088" y="607"/>
                  <a:pt x="1088" y="607"/>
                </a:cubicBezTo>
                <a:cubicBezTo>
                  <a:pt x="1088" y="611"/>
                  <a:pt x="1088" y="611"/>
                  <a:pt x="1088" y="611"/>
                </a:cubicBezTo>
                <a:lnTo>
                  <a:pt x="1087" y="611"/>
                </a:lnTo>
                <a:close/>
                <a:moveTo>
                  <a:pt x="1088" y="604"/>
                </a:moveTo>
                <a:cubicBezTo>
                  <a:pt x="1087" y="604"/>
                  <a:pt x="1087" y="604"/>
                  <a:pt x="1087" y="604"/>
                </a:cubicBezTo>
                <a:cubicBezTo>
                  <a:pt x="1088" y="602"/>
                  <a:pt x="1088" y="602"/>
                  <a:pt x="1088" y="602"/>
                </a:cubicBezTo>
                <a:cubicBezTo>
                  <a:pt x="1088" y="604"/>
                  <a:pt x="1088" y="604"/>
                  <a:pt x="1088" y="604"/>
                </a:cubicBezTo>
                <a:close/>
                <a:moveTo>
                  <a:pt x="1089" y="642"/>
                </a:moveTo>
                <a:cubicBezTo>
                  <a:pt x="1089" y="642"/>
                  <a:pt x="1089" y="642"/>
                  <a:pt x="1089" y="642"/>
                </a:cubicBezTo>
                <a:cubicBezTo>
                  <a:pt x="1091" y="644"/>
                  <a:pt x="1091" y="644"/>
                  <a:pt x="1091" y="644"/>
                </a:cubicBezTo>
                <a:cubicBezTo>
                  <a:pt x="1090" y="646"/>
                  <a:pt x="1090" y="646"/>
                  <a:pt x="1090" y="646"/>
                </a:cubicBezTo>
                <a:cubicBezTo>
                  <a:pt x="1089" y="646"/>
                  <a:pt x="1089" y="646"/>
                  <a:pt x="1089" y="646"/>
                </a:cubicBezTo>
                <a:cubicBezTo>
                  <a:pt x="1088" y="645"/>
                  <a:pt x="1088" y="645"/>
                  <a:pt x="1088" y="645"/>
                </a:cubicBezTo>
                <a:lnTo>
                  <a:pt x="1089" y="642"/>
                </a:lnTo>
                <a:close/>
                <a:moveTo>
                  <a:pt x="1094" y="651"/>
                </a:moveTo>
                <a:cubicBezTo>
                  <a:pt x="1094" y="651"/>
                  <a:pt x="1094" y="651"/>
                  <a:pt x="1094" y="651"/>
                </a:cubicBezTo>
                <a:cubicBezTo>
                  <a:pt x="1094" y="651"/>
                  <a:pt x="1094" y="651"/>
                  <a:pt x="1094" y="651"/>
                </a:cubicBezTo>
                <a:cubicBezTo>
                  <a:pt x="1094" y="651"/>
                  <a:pt x="1094" y="651"/>
                  <a:pt x="1094" y="650"/>
                </a:cubicBezTo>
                <a:cubicBezTo>
                  <a:pt x="1094" y="650"/>
                  <a:pt x="1094" y="650"/>
                  <a:pt x="1094" y="650"/>
                </a:cubicBezTo>
                <a:cubicBezTo>
                  <a:pt x="1094" y="650"/>
                  <a:pt x="1094" y="650"/>
                  <a:pt x="1094" y="649"/>
                </a:cubicBezTo>
                <a:cubicBezTo>
                  <a:pt x="1094" y="649"/>
                  <a:pt x="1094" y="649"/>
                  <a:pt x="1094" y="649"/>
                </a:cubicBezTo>
                <a:cubicBezTo>
                  <a:pt x="1094" y="649"/>
                  <a:pt x="1094" y="649"/>
                  <a:pt x="1094" y="649"/>
                </a:cubicBezTo>
                <a:cubicBezTo>
                  <a:pt x="1094" y="649"/>
                  <a:pt x="1094" y="649"/>
                  <a:pt x="1094" y="649"/>
                </a:cubicBezTo>
                <a:cubicBezTo>
                  <a:pt x="1092" y="648"/>
                  <a:pt x="1092" y="648"/>
                  <a:pt x="1092" y="648"/>
                </a:cubicBezTo>
                <a:cubicBezTo>
                  <a:pt x="1095" y="644"/>
                  <a:pt x="1095" y="644"/>
                  <a:pt x="1095" y="644"/>
                </a:cubicBezTo>
                <a:cubicBezTo>
                  <a:pt x="1095" y="644"/>
                  <a:pt x="1095" y="644"/>
                  <a:pt x="1095" y="644"/>
                </a:cubicBezTo>
                <a:cubicBezTo>
                  <a:pt x="1095" y="644"/>
                  <a:pt x="1095" y="644"/>
                  <a:pt x="1095" y="644"/>
                </a:cubicBezTo>
                <a:cubicBezTo>
                  <a:pt x="1095" y="644"/>
                  <a:pt x="1095" y="643"/>
                  <a:pt x="1095" y="643"/>
                </a:cubicBezTo>
                <a:cubicBezTo>
                  <a:pt x="1095" y="643"/>
                  <a:pt x="1095" y="643"/>
                  <a:pt x="1095" y="643"/>
                </a:cubicBezTo>
                <a:cubicBezTo>
                  <a:pt x="1095" y="643"/>
                  <a:pt x="1095" y="642"/>
                  <a:pt x="1094" y="642"/>
                </a:cubicBezTo>
                <a:cubicBezTo>
                  <a:pt x="1094" y="642"/>
                  <a:pt x="1094" y="642"/>
                  <a:pt x="1094" y="642"/>
                </a:cubicBezTo>
                <a:cubicBezTo>
                  <a:pt x="1094" y="642"/>
                  <a:pt x="1094" y="642"/>
                  <a:pt x="1094" y="642"/>
                </a:cubicBezTo>
                <a:cubicBezTo>
                  <a:pt x="1094" y="642"/>
                  <a:pt x="1094" y="642"/>
                  <a:pt x="1094" y="642"/>
                </a:cubicBezTo>
                <a:cubicBezTo>
                  <a:pt x="1092" y="641"/>
                  <a:pt x="1092" y="641"/>
                  <a:pt x="1092" y="641"/>
                </a:cubicBezTo>
                <a:cubicBezTo>
                  <a:pt x="1095" y="637"/>
                  <a:pt x="1095" y="637"/>
                  <a:pt x="1095" y="637"/>
                </a:cubicBezTo>
                <a:cubicBezTo>
                  <a:pt x="1095" y="637"/>
                  <a:pt x="1095" y="637"/>
                  <a:pt x="1095" y="637"/>
                </a:cubicBezTo>
                <a:cubicBezTo>
                  <a:pt x="1095" y="637"/>
                  <a:pt x="1095" y="637"/>
                  <a:pt x="1095" y="637"/>
                </a:cubicBezTo>
                <a:cubicBezTo>
                  <a:pt x="1095" y="637"/>
                  <a:pt x="1095" y="637"/>
                  <a:pt x="1095" y="637"/>
                </a:cubicBezTo>
                <a:cubicBezTo>
                  <a:pt x="1095" y="637"/>
                  <a:pt x="1095" y="637"/>
                  <a:pt x="1095" y="636"/>
                </a:cubicBezTo>
                <a:cubicBezTo>
                  <a:pt x="1095" y="636"/>
                  <a:pt x="1095" y="636"/>
                  <a:pt x="1095" y="636"/>
                </a:cubicBezTo>
                <a:cubicBezTo>
                  <a:pt x="1095" y="636"/>
                  <a:pt x="1095" y="636"/>
                  <a:pt x="1095" y="636"/>
                </a:cubicBezTo>
                <a:cubicBezTo>
                  <a:pt x="1095" y="636"/>
                  <a:pt x="1095" y="636"/>
                  <a:pt x="1095" y="636"/>
                </a:cubicBezTo>
                <a:cubicBezTo>
                  <a:pt x="1095" y="636"/>
                  <a:pt x="1095" y="636"/>
                  <a:pt x="1095" y="635"/>
                </a:cubicBezTo>
                <a:cubicBezTo>
                  <a:pt x="1095" y="635"/>
                  <a:pt x="1095" y="635"/>
                  <a:pt x="1095" y="635"/>
                </a:cubicBezTo>
                <a:cubicBezTo>
                  <a:pt x="1095" y="635"/>
                  <a:pt x="1095" y="635"/>
                  <a:pt x="1095" y="635"/>
                </a:cubicBezTo>
                <a:cubicBezTo>
                  <a:pt x="1095" y="635"/>
                  <a:pt x="1095" y="635"/>
                  <a:pt x="1095" y="635"/>
                </a:cubicBezTo>
                <a:cubicBezTo>
                  <a:pt x="1095" y="635"/>
                  <a:pt x="1095" y="635"/>
                  <a:pt x="1095" y="635"/>
                </a:cubicBezTo>
                <a:cubicBezTo>
                  <a:pt x="1093" y="634"/>
                  <a:pt x="1093" y="634"/>
                  <a:pt x="1093" y="634"/>
                </a:cubicBezTo>
                <a:cubicBezTo>
                  <a:pt x="1095" y="630"/>
                  <a:pt x="1095" y="630"/>
                  <a:pt x="1095" y="630"/>
                </a:cubicBezTo>
                <a:cubicBezTo>
                  <a:pt x="1095" y="630"/>
                  <a:pt x="1095" y="630"/>
                  <a:pt x="1095" y="630"/>
                </a:cubicBezTo>
                <a:cubicBezTo>
                  <a:pt x="1095" y="630"/>
                  <a:pt x="1095" y="630"/>
                  <a:pt x="1096" y="630"/>
                </a:cubicBezTo>
                <a:cubicBezTo>
                  <a:pt x="1096" y="630"/>
                  <a:pt x="1096" y="630"/>
                  <a:pt x="1096" y="630"/>
                </a:cubicBezTo>
                <a:cubicBezTo>
                  <a:pt x="1096" y="630"/>
                  <a:pt x="1096" y="630"/>
                  <a:pt x="1096" y="630"/>
                </a:cubicBezTo>
                <a:cubicBezTo>
                  <a:pt x="1096" y="629"/>
                  <a:pt x="1096" y="629"/>
                  <a:pt x="1096" y="629"/>
                </a:cubicBezTo>
                <a:cubicBezTo>
                  <a:pt x="1096" y="629"/>
                  <a:pt x="1096" y="629"/>
                  <a:pt x="1096" y="629"/>
                </a:cubicBezTo>
                <a:cubicBezTo>
                  <a:pt x="1096" y="629"/>
                  <a:pt x="1096" y="629"/>
                  <a:pt x="1096" y="629"/>
                </a:cubicBezTo>
                <a:cubicBezTo>
                  <a:pt x="1096" y="629"/>
                  <a:pt x="1096" y="629"/>
                  <a:pt x="1096" y="628"/>
                </a:cubicBezTo>
                <a:cubicBezTo>
                  <a:pt x="1095" y="628"/>
                  <a:pt x="1095" y="628"/>
                  <a:pt x="1095" y="628"/>
                </a:cubicBezTo>
                <a:cubicBezTo>
                  <a:pt x="1095" y="628"/>
                  <a:pt x="1095" y="628"/>
                  <a:pt x="1095" y="628"/>
                </a:cubicBezTo>
                <a:cubicBezTo>
                  <a:pt x="1095" y="628"/>
                  <a:pt x="1095" y="628"/>
                  <a:pt x="1095" y="628"/>
                </a:cubicBezTo>
                <a:cubicBezTo>
                  <a:pt x="1095" y="628"/>
                  <a:pt x="1095" y="628"/>
                  <a:pt x="1095" y="628"/>
                </a:cubicBezTo>
                <a:cubicBezTo>
                  <a:pt x="1093" y="627"/>
                  <a:pt x="1093" y="627"/>
                  <a:pt x="1093" y="627"/>
                </a:cubicBezTo>
                <a:cubicBezTo>
                  <a:pt x="1096" y="623"/>
                  <a:pt x="1096" y="623"/>
                  <a:pt x="1096" y="623"/>
                </a:cubicBezTo>
                <a:cubicBezTo>
                  <a:pt x="1096" y="623"/>
                  <a:pt x="1096" y="623"/>
                  <a:pt x="1096" y="623"/>
                </a:cubicBezTo>
                <a:cubicBezTo>
                  <a:pt x="1096" y="623"/>
                  <a:pt x="1096" y="623"/>
                  <a:pt x="1096" y="623"/>
                </a:cubicBezTo>
                <a:cubicBezTo>
                  <a:pt x="1096" y="623"/>
                  <a:pt x="1096" y="623"/>
                  <a:pt x="1096" y="623"/>
                </a:cubicBezTo>
                <a:cubicBezTo>
                  <a:pt x="1096" y="623"/>
                  <a:pt x="1096" y="622"/>
                  <a:pt x="1096" y="622"/>
                </a:cubicBezTo>
                <a:cubicBezTo>
                  <a:pt x="1096" y="622"/>
                  <a:pt x="1096" y="622"/>
                  <a:pt x="1096" y="622"/>
                </a:cubicBezTo>
                <a:cubicBezTo>
                  <a:pt x="1096" y="622"/>
                  <a:pt x="1096" y="622"/>
                  <a:pt x="1096" y="621"/>
                </a:cubicBezTo>
                <a:cubicBezTo>
                  <a:pt x="1150" y="597"/>
                  <a:pt x="1150" y="597"/>
                  <a:pt x="1150" y="597"/>
                </a:cubicBezTo>
                <a:cubicBezTo>
                  <a:pt x="1182" y="687"/>
                  <a:pt x="1182" y="687"/>
                  <a:pt x="1182" y="687"/>
                </a:cubicBezTo>
                <a:cubicBezTo>
                  <a:pt x="1094" y="656"/>
                  <a:pt x="1094" y="656"/>
                  <a:pt x="1094" y="656"/>
                </a:cubicBezTo>
                <a:cubicBezTo>
                  <a:pt x="1093" y="656"/>
                  <a:pt x="1093" y="656"/>
                  <a:pt x="1093" y="656"/>
                </a:cubicBezTo>
                <a:cubicBezTo>
                  <a:pt x="1093" y="656"/>
                  <a:pt x="1093" y="656"/>
                  <a:pt x="1093" y="656"/>
                </a:cubicBezTo>
                <a:cubicBezTo>
                  <a:pt x="1093" y="656"/>
                  <a:pt x="1093" y="656"/>
                  <a:pt x="1093" y="656"/>
                </a:cubicBezTo>
                <a:cubicBezTo>
                  <a:pt x="1091" y="655"/>
                  <a:pt x="1091" y="655"/>
                  <a:pt x="1091" y="655"/>
                </a:cubicBezTo>
                <a:lnTo>
                  <a:pt x="1094" y="651"/>
                </a:lnTo>
                <a:close/>
                <a:moveTo>
                  <a:pt x="1152" y="595"/>
                </a:moveTo>
                <a:cubicBezTo>
                  <a:pt x="1157" y="593"/>
                  <a:pt x="1157" y="593"/>
                  <a:pt x="1157" y="593"/>
                </a:cubicBezTo>
                <a:cubicBezTo>
                  <a:pt x="1192" y="691"/>
                  <a:pt x="1192" y="691"/>
                  <a:pt x="1192" y="691"/>
                </a:cubicBezTo>
                <a:cubicBezTo>
                  <a:pt x="1185" y="689"/>
                  <a:pt x="1185" y="689"/>
                  <a:pt x="1185" y="689"/>
                </a:cubicBezTo>
                <a:cubicBezTo>
                  <a:pt x="1185" y="689"/>
                  <a:pt x="1185" y="689"/>
                  <a:pt x="1185" y="689"/>
                </a:cubicBezTo>
                <a:cubicBezTo>
                  <a:pt x="1185" y="689"/>
                  <a:pt x="1185" y="689"/>
                  <a:pt x="1185" y="689"/>
                </a:cubicBezTo>
                <a:lnTo>
                  <a:pt x="1152" y="595"/>
                </a:lnTo>
                <a:close/>
                <a:moveTo>
                  <a:pt x="1160" y="592"/>
                </a:moveTo>
                <a:cubicBezTo>
                  <a:pt x="1185" y="580"/>
                  <a:pt x="1185" y="580"/>
                  <a:pt x="1185" y="580"/>
                </a:cubicBezTo>
                <a:cubicBezTo>
                  <a:pt x="1259" y="606"/>
                  <a:pt x="1259" y="606"/>
                  <a:pt x="1259" y="606"/>
                </a:cubicBezTo>
                <a:cubicBezTo>
                  <a:pt x="1237" y="681"/>
                  <a:pt x="1237" y="681"/>
                  <a:pt x="1237" y="681"/>
                </a:cubicBezTo>
                <a:cubicBezTo>
                  <a:pt x="1208" y="696"/>
                  <a:pt x="1208" y="696"/>
                  <a:pt x="1208" y="696"/>
                </a:cubicBezTo>
                <a:cubicBezTo>
                  <a:pt x="1195" y="691"/>
                  <a:pt x="1195" y="691"/>
                  <a:pt x="1195" y="691"/>
                </a:cubicBezTo>
                <a:lnTo>
                  <a:pt x="1160" y="592"/>
                </a:lnTo>
                <a:close/>
                <a:moveTo>
                  <a:pt x="1236" y="697"/>
                </a:moveTo>
                <a:cubicBezTo>
                  <a:pt x="1240" y="694"/>
                  <a:pt x="1240" y="694"/>
                  <a:pt x="1240" y="694"/>
                </a:cubicBezTo>
                <a:cubicBezTo>
                  <a:pt x="1239" y="699"/>
                  <a:pt x="1239" y="699"/>
                  <a:pt x="1239" y="699"/>
                </a:cubicBezTo>
                <a:cubicBezTo>
                  <a:pt x="1239" y="699"/>
                  <a:pt x="1239" y="699"/>
                  <a:pt x="1239" y="699"/>
                </a:cubicBezTo>
                <a:cubicBezTo>
                  <a:pt x="1239" y="699"/>
                  <a:pt x="1239" y="699"/>
                  <a:pt x="1239" y="700"/>
                </a:cubicBezTo>
                <a:cubicBezTo>
                  <a:pt x="1239" y="700"/>
                  <a:pt x="1239" y="700"/>
                  <a:pt x="1239" y="700"/>
                </a:cubicBezTo>
                <a:cubicBezTo>
                  <a:pt x="1239" y="700"/>
                  <a:pt x="1239" y="700"/>
                  <a:pt x="1239" y="700"/>
                </a:cubicBezTo>
                <a:cubicBezTo>
                  <a:pt x="1239" y="701"/>
                  <a:pt x="1239" y="701"/>
                  <a:pt x="1239" y="701"/>
                </a:cubicBezTo>
                <a:cubicBezTo>
                  <a:pt x="1239" y="701"/>
                  <a:pt x="1239" y="701"/>
                  <a:pt x="1240" y="701"/>
                </a:cubicBezTo>
                <a:cubicBezTo>
                  <a:pt x="1240" y="701"/>
                  <a:pt x="1240" y="701"/>
                  <a:pt x="1240" y="701"/>
                </a:cubicBezTo>
                <a:cubicBezTo>
                  <a:pt x="1240" y="701"/>
                  <a:pt x="1240" y="701"/>
                  <a:pt x="1240" y="701"/>
                </a:cubicBezTo>
                <a:cubicBezTo>
                  <a:pt x="1240" y="701"/>
                  <a:pt x="1240" y="701"/>
                  <a:pt x="1240" y="701"/>
                </a:cubicBezTo>
                <a:cubicBezTo>
                  <a:pt x="1240" y="701"/>
                  <a:pt x="1240" y="701"/>
                  <a:pt x="1240" y="701"/>
                </a:cubicBezTo>
                <a:cubicBezTo>
                  <a:pt x="1241" y="701"/>
                  <a:pt x="1241" y="701"/>
                  <a:pt x="1241" y="701"/>
                </a:cubicBezTo>
                <a:cubicBezTo>
                  <a:pt x="1273" y="678"/>
                  <a:pt x="1273" y="678"/>
                  <a:pt x="1273" y="678"/>
                </a:cubicBezTo>
                <a:cubicBezTo>
                  <a:pt x="1288" y="670"/>
                  <a:pt x="1288" y="670"/>
                  <a:pt x="1288" y="670"/>
                </a:cubicBezTo>
                <a:cubicBezTo>
                  <a:pt x="1238" y="706"/>
                  <a:pt x="1238" y="706"/>
                  <a:pt x="1238" y="706"/>
                </a:cubicBezTo>
                <a:cubicBezTo>
                  <a:pt x="1233" y="705"/>
                  <a:pt x="1233" y="705"/>
                  <a:pt x="1233" y="705"/>
                </a:cubicBezTo>
                <a:lnTo>
                  <a:pt x="1236" y="697"/>
                </a:lnTo>
                <a:close/>
                <a:moveTo>
                  <a:pt x="1304" y="662"/>
                </a:moveTo>
                <a:cubicBezTo>
                  <a:pt x="1351" y="638"/>
                  <a:pt x="1351" y="638"/>
                  <a:pt x="1351" y="638"/>
                </a:cubicBezTo>
                <a:cubicBezTo>
                  <a:pt x="1393" y="723"/>
                  <a:pt x="1393" y="723"/>
                  <a:pt x="1393" y="723"/>
                </a:cubicBezTo>
                <a:cubicBezTo>
                  <a:pt x="1408" y="765"/>
                  <a:pt x="1408" y="765"/>
                  <a:pt x="1408" y="765"/>
                </a:cubicBezTo>
                <a:cubicBezTo>
                  <a:pt x="1242" y="707"/>
                  <a:pt x="1242" y="707"/>
                  <a:pt x="1242" y="707"/>
                </a:cubicBezTo>
                <a:lnTo>
                  <a:pt x="1304" y="662"/>
                </a:lnTo>
                <a:close/>
                <a:moveTo>
                  <a:pt x="1379" y="678"/>
                </a:moveTo>
                <a:cubicBezTo>
                  <a:pt x="1403" y="726"/>
                  <a:pt x="1403" y="726"/>
                  <a:pt x="1403" y="726"/>
                </a:cubicBezTo>
                <a:cubicBezTo>
                  <a:pt x="1416" y="761"/>
                  <a:pt x="1416" y="761"/>
                  <a:pt x="1416" y="761"/>
                </a:cubicBezTo>
                <a:cubicBezTo>
                  <a:pt x="1416" y="764"/>
                  <a:pt x="1416" y="764"/>
                  <a:pt x="1416" y="764"/>
                </a:cubicBezTo>
                <a:cubicBezTo>
                  <a:pt x="1395" y="722"/>
                  <a:pt x="1395" y="722"/>
                  <a:pt x="1395" y="722"/>
                </a:cubicBezTo>
                <a:lnTo>
                  <a:pt x="1379" y="678"/>
                </a:lnTo>
                <a:close/>
                <a:moveTo>
                  <a:pt x="1416" y="661"/>
                </a:moveTo>
                <a:cubicBezTo>
                  <a:pt x="1421" y="659"/>
                  <a:pt x="1421" y="659"/>
                  <a:pt x="1421" y="659"/>
                </a:cubicBezTo>
                <a:cubicBezTo>
                  <a:pt x="1421" y="667"/>
                  <a:pt x="1421" y="667"/>
                  <a:pt x="1421" y="667"/>
                </a:cubicBezTo>
                <a:cubicBezTo>
                  <a:pt x="1416" y="668"/>
                  <a:pt x="1416" y="668"/>
                  <a:pt x="1416" y="668"/>
                </a:cubicBezTo>
                <a:lnTo>
                  <a:pt x="1416" y="661"/>
                </a:lnTo>
                <a:close/>
                <a:moveTo>
                  <a:pt x="1421" y="670"/>
                </a:moveTo>
                <a:cubicBezTo>
                  <a:pt x="1421" y="678"/>
                  <a:pt x="1421" y="678"/>
                  <a:pt x="1421" y="678"/>
                </a:cubicBezTo>
                <a:cubicBezTo>
                  <a:pt x="1417" y="676"/>
                  <a:pt x="1417" y="676"/>
                  <a:pt x="1417" y="676"/>
                </a:cubicBezTo>
                <a:cubicBezTo>
                  <a:pt x="1416" y="671"/>
                  <a:pt x="1416" y="671"/>
                  <a:pt x="1416" y="671"/>
                </a:cubicBezTo>
                <a:lnTo>
                  <a:pt x="1421" y="670"/>
                </a:lnTo>
                <a:close/>
                <a:moveTo>
                  <a:pt x="1421" y="681"/>
                </a:moveTo>
                <a:cubicBezTo>
                  <a:pt x="1422" y="687"/>
                  <a:pt x="1422" y="687"/>
                  <a:pt x="1422" y="687"/>
                </a:cubicBezTo>
                <a:cubicBezTo>
                  <a:pt x="1417" y="685"/>
                  <a:pt x="1417" y="685"/>
                  <a:pt x="1417" y="685"/>
                </a:cubicBezTo>
                <a:cubicBezTo>
                  <a:pt x="1417" y="679"/>
                  <a:pt x="1417" y="679"/>
                  <a:pt x="1417" y="679"/>
                </a:cubicBezTo>
                <a:lnTo>
                  <a:pt x="1421" y="681"/>
                </a:lnTo>
                <a:close/>
                <a:moveTo>
                  <a:pt x="1473" y="580"/>
                </a:moveTo>
                <a:cubicBezTo>
                  <a:pt x="1472" y="582"/>
                  <a:pt x="1472" y="582"/>
                  <a:pt x="1472" y="582"/>
                </a:cubicBezTo>
                <a:cubicBezTo>
                  <a:pt x="1426" y="565"/>
                  <a:pt x="1426" y="565"/>
                  <a:pt x="1426" y="565"/>
                </a:cubicBezTo>
                <a:cubicBezTo>
                  <a:pt x="1429" y="564"/>
                  <a:pt x="1429" y="564"/>
                  <a:pt x="1429" y="564"/>
                </a:cubicBezTo>
                <a:lnTo>
                  <a:pt x="1473" y="580"/>
                </a:lnTo>
                <a:close/>
                <a:moveTo>
                  <a:pt x="1433" y="562"/>
                </a:moveTo>
                <a:cubicBezTo>
                  <a:pt x="1484" y="542"/>
                  <a:pt x="1484" y="542"/>
                  <a:pt x="1484" y="542"/>
                </a:cubicBezTo>
                <a:cubicBezTo>
                  <a:pt x="1474" y="577"/>
                  <a:pt x="1474" y="577"/>
                  <a:pt x="1474" y="577"/>
                </a:cubicBezTo>
                <a:lnTo>
                  <a:pt x="1433" y="562"/>
                </a:lnTo>
                <a:close/>
                <a:moveTo>
                  <a:pt x="1473" y="585"/>
                </a:moveTo>
                <a:cubicBezTo>
                  <a:pt x="1473" y="585"/>
                  <a:pt x="1473" y="585"/>
                  <a:pt x="1473" y="585"/>
                </a:cubicBezTo>
                <a:cubicBezTo>
                  <a:pt x="1473" y="585"/>
                  <a:pt x="1474" y="585"/>
                  <a:pt x="1474" y="585"/>
                </a:cubicBezTo>
                <a:cubicBezTo>
                  <a:pt x="1474" y="585"/>
                  <a:pt x="1474" y="585"/>
                  <a:pt x="1474" y="585"/>
                </a:cubicBezTo>
                <a:cubicBezTo>
                  <a:pt x="1474" y="585"/>
                  <a:pt x="1474" y="584"/>
                  <a:pt x="1474" y="584"/>
                </a:cubicBezTo>
                <a:cubicBezTo>
                  <a:pt x="1474" y="584"/>
                  <a:pt x="1474" y="584"/>
                  <a:pt x="1474" y="584"/>
                </a:cubicBezTo>
                <a:cubicBezTo>
                  <a:pt x="1474" y="584"/>
                  <a:pt x="1475" y="584"/>
                  <a:pt x="1475" y="584"/>
                </a:cubicBezTo>
                <a:cubicBezTo>
                  <a:pt x="1476" y="581"/>
                  <a:pt x="1476" y="581"/>
                  <a:pt x="1476" y="581"/>
                </a:cubicBezTo>
                <a:cubicBezTo>
                  <a:pt x="1482" y="583"/>
                  <a:pt x="1482" y="583"/>
                  <a:pt x="1482" y="583"/>
                </a:cubicBezTo>
                <a:cubicBezTo>
                  <a:pt x="1481" y="588"/>
                  <a:pt x="1481" y="588"/>
                  <a:pt x="1481" y="588"/>
                </a:cubicBezTo>
                <a:cubicBezTo>
                  <a:pt x="1473" y="585"/>
                  <a:pt x="1473" y="585"/>
                  <a:pt x="1473" y="585"/>
                </a:cubicBezTo>
                <a:cubicBezTo>
                  <a:pt x="1473" y="585"/>
                  <a:pt x="1473" y="585"/>
                  <a:pt x="1473" y="585"/>
                </a:cubicBezTo>
                <a:close/>
                <a:moveTo>
                  <a:pt x="1489" y="710"/>
                </a:moveTo>
                <a:cubicBezTo>
                  <a:pt x="1486" y="708"/>
                  <a:pt x="1486" y="708"/>
                  <a:pt x="1486" y="708"/>
                </a:cubicBezTo>
                <a:cubicBezTo>
                  <a:pt x="1489" y="705"/>
                  <a:pt x="1489" y="705"/>
                  <a:pt x="1489" y="705"/>
                </a:cubicBezTo>
                <a:cubicBezTo>
                  <a:pt x="1490" y="705"/>
                  <a:pt x="1490" y="705"/>
                  <a:pt x="1490" y="705"/>
                </a:cubicBezTo>
                <a:cubicBezTo>
                  <a:pt x="1492" y="706"/>
                  <a:pt x="1492" y="706"/>
                  <a:pt x="1492" y="706"/>
                </a:cubicBezTo>
                <a:lnTo>
                  <a:pt x="1489" y="710"/>
                </a:lnTo>
                <a:close/>
                <a:moveTo>
                  <a:pt x="1489" y="714"/>
                </a:moveTo>
                <a:cubicBezTo>
                  <a:pt x="1508" y="730"/>
                  <a:pt x="1508" y="730"/>
                  <a:pt x="1508" y="730"/>
                </a:cubicBezTo>
                <a:cubicBezTo>
                  <a:pt x="1450" y="763"/>
                  <a:pt x="1450" y="763"/>
                  <a:pt x="1450" y="763"/>
                </a:cubicBezTo>
                <a:lnTo>
                  <a:pt x="1489" y="714"/>
                </a:lnTo>
                <a:close/>
                <a:moveTo>
                  <a:pt x="1482" y="694"/>
                </a:moveTo>
                <a:cubicBezTo>
                  <a:pt x="1463" y="679"/>
                  <a:pt x="1463" y="679"/>
                  <a:pt x="1463" y="679"/>
                </a:cubicBezTo>
                <a:cubicBezTo>
                  <a:pt x="1487" y="688"/>
                  <a:pt x="1487" y="688"/>
                  <a:pt x="1487" y="688"/>
                </a:cubicBezTo>
                <a:lnTo>
                  <a:pt x="1482" y="694"/>
                </a:lnTo>
                <a:close/>
                <a:moveTo>
                  <a:pt x="1483" y="699"/>
                </a:moveTo>
                <a:cubicBezTo>
                  <a:pt x="1482" y="699"/>
                  <a:pt x="1482" y="699"/>
                  <a:pt x="1482" y="699"/>
                </a:cubicBezTo>
                <a:cubicBezTo>
                  <a:pt x="1482" y="699"/>
                  <a:pt x="1482" y="699"/>
                  <a:pt x="1482" y="699"/>
                </a:cubicBezTo>
                <a:cubicBezTo>
                  <a:pt x="1482" y="698"/>
                  <a:pt x="1482" y="698"/>
                  <a:pt x="1482" y="698"/>
                </a:cubicBezTo>
                <a:lnTo>
                  <a:pt x="1483" y="699"/>
                </a:lnTo>
                <a:close/>
                <a:moveTo>
                  <a:pt x="1471" y="695"/>
                </a:moveTo>
                <a:cubicBezTo>
                  <a:pt x="1457" y="684"/>
                  <a:pt x="1457" y="684"/>
                  <a:pt x="1457" y="684"/>
                </a:cubicBezTo>
                <a:cubicBezTo>
                  <a:pt x="1459" y="679"/>
                  <a:pt x="1459" y="679"/>
                  <a:pt x="1459" y="679"/>
                </a:cubicBezTo>
                <a:cubicBezTo>
                  <a:pt x="1480" y="696"/>
                  <a:pt x="1480" y="696"/>
                  <a:pt x="1480" y="696"/>
                </a:cubicBezTo>
                <a:cubicBezTo>
                  <a:pt x="1479" y="698"/>
                  <a:pt x="1479" y="698"/>
                  <a:pt x="1479" y="698"/>
                </a:cubicBezTo>
                <a:lnTo>
                  <a:pt x="1471" y="695"/>
                </a:lnTo>
                <a:close/>
                <a:moveTo>
                  <a:pt x="1478" y="705"/>
                </a:moveTo>
                <a:cubicBezTo>
                  <a:pt x="1477" y="706"/>
                  <a:pt x="1477" y="706"/>
                  <a:pt x="1477" y="706"/>
                </a:cubicBezTo>
                <a:cubicBezTo>
                  <a:pt x="1476" y="706"/>
                  <a:pt x="1476" y="706"/>
                  <a:pt x="1476" y="706"/>
                </a:cubicBezTo>
                <a:cubicBezTo>
                  <a:pt x="1477" y="704"/>
                  <a:pt x="1477" y="704"/>
                  <a:pt x="1477" y="704"/>
                </a:cubicBezTo>
                <a:lnTo>
                  <a:pt x="1478" y="705"/>
                </a:lnTo>
                <a:close/>
                <a:moveTo>
                  <a:pt x="1502" y="674"/>
                </a:moveTo>
                <a:cubicBezTo>
                  <a:pt x="1502" y="674"/>
                  <a:pt x="1502" y="674"/>
                  <a:pt x="1502" y="674"/>
                </a:cubicBezTo>
                <a:cubicBezTo>
                  <a:pt x="1533" y="634"/>
                  <a:pt x="1533" y="634"/>
                  <a:pt x="1533" y="634"/>
                </a:cubicBezTo>
                <a:cubicBezTo>
                  <a:pt x="1534" y="634"/>
                  <a:pt x="1534" y="634"/>
                  <a:pt x="1534" y="634"/>
                </a:cubicBezTo>
                <a:lnTo>
                  <a:pt x="1502" y="674"/>
                </a:lnTo>
                <a:close/>
                <a:moveTo>
                  <a:pt x="1506" y="679"/>
                </a:moveTo>
                <a:cubicBezTo>
                  <a:pt x="1503" y="682"/>
                  <a:pt x="1503" y="682"/>
                  <a:pt x="1503" y="682"/>
                </a:cubicBezTo>
                <a:cubicBezTo>
                  <a:pt x="1503" y="682"/>
                  <a:pt x="1503" y="682"/>
                  <a:pt x="1503" y="682"/>
                </a:cubicBezTo>
                <a:cubicBezTo>
                  <a:pt x="1506" y="678"/>
                  <a:pt x="1506" y="678"/>
                  <a:pt x="1506" y="678"/>
                </a:cubicBezTo>
                <a:lnTo>
                  <a:pt x="1506" y="679"/>
                </a:lnTo>
                <a:close/>
                <a:moveTo>
                  <a:pt x="1457" y="666"/>
                </a:moveTo>
                <a:cubicBezTo>
                  <a:pt x="1457" y="667"/>
                  <a:pt x="1457" y="667"/>
                  <a:pt x="1457" y="667"/>
                </a:cubicBezTo>
                <a:cubicBezTo>
                  <a:pt x="1457" y="667"/>
                  <a:pt x="1457" y="667"/>
                  <a:pt x="1457" y="667"/>
                </a:cubicBezTo>
                <a:cubicBezTo>
                  <a:pt x="1455" y="674"/>
                  <a:pt x="1455" y="674"/>
                  <a:pt x="1455" y="674"/>
                </a:cubicBezTo>
                <a:cubicBezTo>
                  <a:pt x="1455" y="674"/>
                  <a:pt x="1455" y="674"/>
                  <a:pt x="1455" y="674"/>
                </a:cubicBezTo>
                <a:cubicBezTo>
                  <a:pt x="1455" y="674"/>
                  <a:pt x="1455" y="674"/>
                  <a:pt x="1455" y="674"/>
                </a:cubicBezTo>
                <a:cubicBezTo>
                  <a:pt x="1455" y="674"/>
                  <a:pt x="1455" y="674"/>
                  <a:pt x="1455" y="674"/>
                </a:cubicBezTo>
                <a:cubicBezTo>
                  <a:pt x="1452" y="682"/>
                  <a:pt x="1452" y="682"/>
                  <a:pt x="1452" y="682"/>
                </a:cubicBezTo>
                <a:cubicBezTo>
                  <a:pt x="1452" y="682"/>
                  <a:pt x="1452" y="682"/>
                  <a:pt x="1452" y="682"/>
                </a:cubicBezTo>
                <a:cubicBezTo>
                  <a:pt x="1450" y="688"/>
                  <a:pt x="1450" y="688"/>
                  <a:pt x="1450" y="688"/>
                </a:cubicBezTo>
                <a:cubicBezTo>
                  <a:pt x="1444" y="686"/>
                  <a:pt x="1444" y="686"/>
                  <a:pt x="1444" y="686"/>
                </a:cubicBezTo>
                <a:cubicBezTo>
                  <a:pt x="1451" y="662"/>
                  <a:pt x="1451" y="662"/>
                  <a:pt x="1451" y="662"/>
                </a:cubicBezTo>
                <a:cubicBezTo>
                  <a:pt x="1451" y="662"/>
                  <a:pt x="1451" y="662"/>
                  <a:pt x="1451" y="662"/>
                </a:cubicBezTo>
                <a:cubicBezTo>
                  <a:pt x="1451" y="662"/>
                  <a:pt x="1451" y="662"/>
                  <a:pt x="1451" y="662"/>
                </a:cubicBezTo>
                <a:cubicBezTo>
                  <a:pt x="1452" y="660"/>
                  <a:pt x="1452" y="660"/>
                  <a:pt x="1452" y="660"/>
                </a:cubicBezTo>
                <a:cubicBezTo>
                  <a:pt x="1460" y="658"/>
                  <a:pt x="1460" y="658"/>
                  <a:pt x="1460" y="658"/>
                </a:cubicBezTo>
                <a:cubicBezTo>
                  <a:pt x="1457" y="666"/>
                  <a:pt x="1457" y="666"/>
                  <a:pt x="1457" y="666"/>
                </a:cubicBezTo>
                <a:cubicBezTo>
                  <a:pt x="1457" y="666"/>
                  <a:pt x="1457" y="666"/>
                  <a:pt x="1457" y="666"/>
                </a:cubicBezTo>
                <a:close/>
                <a:moveTo>
                  <a:pt x="1464" y="693"/>
                </a:moveTo>
                <a:cubicBezTo>
                  <a:pt x="1455" y="690"/>
                  <a:pt x="1455" y="690"/>
                  <a:pt x="1455" y="690"/>
                </a:cubicBezTo>
                <a:cubicBezTo>
                  <a:pt x="1456" y="687"/>
                  <a:pt x="1456" y="687"/>
                  <a:pt x="1456" y="687"/>
                </a:cubicBezTo>
                <a:lnTo>
                  <a:pt x="1464" y="693"/>
                </a:lnTo>
                <a:close/>
                <a:moveTo>
                  <a:pt x="1460" y="669"/>
                </a:moveTo>
                <a:cubicBezTo>
                  <a:pt x="1462" y="670"/>
                  <a:pt x="1462" y="670"/>
                  <a:pt x="1462" y="670"/>
                </a:cubicBezTo>
                <a:cubicBezTo>
                  <a:pt x="1459" y="672"/>
                  <a:pt x="1459" y="672"/>
                  <a:pt x="1459" y="672"/>
                </a:cubicBezTo>
                <a:lnTo>
                  <a:pt x="1460" y="669"/>
                </a:lnTo>
                <a:close/>
                <a:moveTo>
                  <a:pt x="1461" y="666"/>
                </a:moveTo>
                <a:cubicBezTo>
                  <a:pt x="1464" y="663"/>
                  <a:pt x="1464" y="663"/>
                  <a:pt x="1464" y="663"/>
                </a:cubicBezTo>
                <a:cubicBezTo>
                  <a:pt x="1464" y="663"/>
                  <a:pt x="1464" y="663"/>
                  <a:pt x="1464" y="663"/>
                </a:cubicBezTo>
                <a:cubicBezTo>
                  <a:pt x="1464" y="663"/>
                  <a:pt x="1464" y="664"/>
                  <a:pt x="1464" y="664"/>
                </a:cubicBezTo>
                <a:cubicBezTo>
                  <a:pt x="1464" y="664"/>
                  <a:pt x="1464" y="664"/>
                  <a:pt x="1464" y="664"/>
                </a:cubicBezTo>
                <a:cubicBezTo>
                  <a:pt x="1464" y="664"/>
                  <a:pt x="1464" y="664"/>
                  <a:pt x="1464" y="664"/>
                </a:cubicBezTo>
                <a:cubicBezTo>
                  <a:pt x="1464" y="664"/>
                  <a:pt x="1464" y="664"/>
                  <a:pt x="1464" y="664"/>
                </a:cubicBezTo>
                <a:cubicBezTo>
                  <a:pt x="1464" y="664"/>
                  <a:pt x="1465" y="664"/>
                  <a:pt x="1465" y="664"/>
                </a:cubicBezTo>
                <a:cubicBezTo>
                  <a:pt x="1465" y="664"/>
                  <a:pt x="1465" y="664"/>
                  <a:pt x="1465" y="664"/>
                </a:cubicBezTo>
                <a:cubicBezTo>
                  <a:pt x="1465" y="664"/>
                  <a:pt x="1465" y="664"/>
                  <a:pt x="1466" y="664"/>
                </a:cubicBezTo>
                <a:cubicBezTo>
                  <a:pt x="1466" y="664"/>
                  <a:pt x="1466" y="664"/>
                  <a:pt x="1466" y="664"/>
                </a:cubicBezTo>
                <a:cubicBezTo>
                  <a:pt x="1478" y="657"/>
                  <a:pt x="1478" y="657"/>
                  <a:pt x="1478" y="657"/>
                </a:cubicBezTo>
                <a:cubicBezTo>
                  <a:pt x="1473" y="663"/>
                  <a:pt x="1473" y="663"/>
                  <a:pt x="1473" y="663"/>
                </a:cubicBezTo>
                <a:cubicBezTo>
                  <a:pt x="1465" y="668"/>
                  <a:pt x="1465" y="668"/>
                  <a:pt x="1465" y="668"/>
                </a:cubicBezTo>
                <a:lnTo>
                  <a:pt x="1461" y="666"/>
                </a:lnTo>
                <a:close/>
                <a:moveTo>
                  <a:pt x="1460" y="674"/>
                </a:moveTo>
                <a:cubicBezTo>
                  <a:pt x="1465" y="671"/>
                  <a:pt x="1465" y="671"/>
                  <a:pt x="1465" y="671"/>
                </a:cubicBezTo>
                <a:cubicBezTo>
                  <a:pt x="1492" y="681"/>
                  <a:pt x="1492" y="681"/>
                  <a:pt x="1492" y="681"/>
                </a:cubicBezTo>
                <a:cubicBezTo>
                  <a:pt x="1489" y="685"/>
                  <a:pt x="1489" y="685"/>
                  <a:pt x="1489" y="685"/>
                </a:cubicBezTo>
                <a:cubicBezTo>
                  <a:pt x="1460" y="674"/>
                  <a:pt x="1460" y="674"/>
                  <a:pt x="1460" y="674"/>
                </a:cubicBezTo>
                <a:close/>
                <a:moveTo>
                  <a:pt x="1495" y="682"/>
                </a:moveTo>
                <a:cubicBezTo>
                  <a:pt x="1495" y="682"/>
                  <a:pt x="1495" y="682"/>
                  <a:pt x="1495" y="682"/>
                </a:cubicBezTo>
                <a:cubicBezTo>
                  <a:pt x="1492" y="686"/>
                  <a:pt x="1492" y="686"/>
                  <a:pt x="1492" y="686"/>
                </a:cubicBezTo>
                <a:cubicBezTo>
                  <a:pt x="1492" y="686"/>
                  <a:pt x="1492" y="686"/>
                  <a:pt x="1492" y="686"/>
                </a:cubicBezTo>
                <a:lnTo>
                  <a:pt x="1495" y="682"/>
                </a:lnTo>
                <a:close/>
                <a:moveTo>
                  <a:pt x="1490" y="689"/>
                </a:moveTo>
                <a:cubicBezTo>
                  <a:pt x="1490" y="689"/>
                  <a:pt x="1490" y="689"/>
                  <a:pt x="1490" y="689"/>
                </a:cubicBezTo>
                <a:cubicBezTo>
                  <a:pt x="1484" y="696"/>
                  <a:pt x="1484" y="696"/>
                  <a:pt x="1484" y="696"/>
                </a:cubicBezTo>
                <a:cubicBezTo>
                  <a:pt x="1484" y="696"/>
                  <a:pt x="1484" y="696"/>
                  <a:pt x="1484" y="696"/>
                </a:cubicBezTo>
                <a:lnTo>
                  <a:pt x="1490" y="689"/>
                </a:lnTo>
                <a:close/>
                <a:moveTo>
                  <a:pt x="1496" y="691"/>
                </a:moveTo>
                <a:cubicBezTo>
                  <a:pt x="1497" y="691"/>
                  <a:pt x="1497" y="691"/>
                  <a:pt x="1497" y="691"/>
                </a:cubicBezTo>
                <a:cubicBezTo>
                  <a:pt x="1489" y="700"/>
                  <a:pt x="1489" y="700"/>
                  <a:pt x="1489" y="700"/>
                </a:cubicBezTo>
                <a:cubicBezTo>
                  <a:pt x="1489" y="700"/>
                  <a:pt x="1489" y="700"/>
                  <a:pt x="1489" y="700"/>
                </a:cubicBezTo>
                <a:lnTo>
                  <a:pt x="1496" y="691"/>
                </a:lnTo>
                <a:close/>
                <a:moveTo>
                  <a:pt x="1494" y="679"/>
                </a:moveTo>
                <a:cubicBezTo>
                  <a:pt x="1468" y="669"/>
                  <a:pt x="1468" y="669"/>
                  <a:pt x="1468" y="669"/>
                </a:cubicBezTo>
                <a:cubicBezTo>
                  <a:pt x="1473" y="666"/>
                  <a:pt x="1473" y="666"/>
                  <a:pt x="1473" y="666"/>
                </a:cubicBezTo>
                <a:cubicBezTo>
                  <a:pt x="1497" y="675"/>
                  <a:pt x="1497" y="675"/>
                  <a:pt x="1497" y="675"/>
                </a:cubicBezTo>
                <a:lnTo>
                  <a:pt x="1494" y="679"/>
                </a:lnTo>
                <a:close/>
                <a:moveTo>
                  <a:pt x="1500" y="676"/>
                </a:moveTo>
                <a:cubicBezTo>
                  <a:pt x="1500" y="676"/>
                  <a:pt x="1500" y="676"/>
                  <a:pt x="1500" y="676"/>
                </a:cubicBezTo>
                <a:cubicBezTo>
                  <a:pt x="1497" y="680"/>
                  <a:pt x="1497" y="680"/>
                  <a:pt x="1497" y="680"/>
                </a:cubicBezTo>
                <a:cubicBezTo>
                  <a:pt x="1497" y="680"/>
                  <a:pt x="1497" y="680"/>
                  <a:pt x="1497" y="680"/>
                </a:cubicBezTo>
                <a:lnTo>
                  <a:pt x="1500" y="676"/>
                </a:lnTo>
                <a:close/>
                <a:moveTo>
                  <a:pt x="1501" y="685"/>
                </a:moveTo>
                <a:cubicBezTo>
                  <a:pt x="1502" y="685"/>
                  <a:pt x="1502" y="685"/>
                  <a:pt x="1502" y="685"/>
                </a:cubicBezTo>
                <a:cubicBezTo>
                  <a:pt x="1498" y="689"/>
                  <a:pt x="1498" y="689"/>
                  <a:pt x="1498" y="689"/>
                </a:cubicBezTo>
                <a:cubicBezTo>
                  <a:pt x="1498" y="688"/>
                  <a:pt x="1498" y="688"/>
                  <a:pt x="1498" y="688"/>
                </a:cubicBezTo>
                <a:lnTo>
                  <a:pt x="1501" y="685"/>
                </a:lnTo>
                <a:close/>
                <a:moveTo>
                  <a:pt x="1499" y="673"/>
                </a:moveTo>
                <a:cubicBezTo>
                  <a:pt x="1476" y="664"/>
                  <a:pt x="1476" y="664"/>
                  <a:pt x="1476" y="664"/>
                </a:cubicBezTo>
                <a:cubicBezTo>
                  <a:pt x="1518" y="639"/>
                  <a:pt x="1518" y="639"/>
                  <a:pt x="1518" y="639"/>
                </a:cubicBezTo>
                <a:cubicBezTo>
                  <a:pt x="1528" y="636"/>
                  <a:pt x="1528" y="636"/>
                  <a:pt x="1528" y="636"/>
                </a:cubicBezTo>
                <a:lnTo>
                  <a:pt x="1499" y="673"/>
                </a:lnTo>
                <a:close/>
                <a:moveTo>
                  <a:pt x="1480" y="659"/>
                </a:moveTo>
                <a:cubicBezTo>
                  <a:pt x="1485" y="653"/>
                  <a:pt x="1485" y="653"/>
                  <a:pt x="1485" y="653"/>
                </a:cubicBezTo>
                <a:cubicBezTo>
                  <a:pt x="1495" y="647"/>
                  <a:pt x="1495" y="647"/>
                  <a:pt x="1495" y="647"/>
                </a:cubicBezTo>
                <a:cubicBezTo>
                  <a:pt x="1506" y="643"/>
                  <a:pt x="1506" y="643"/>
                  <a:pt x="1506" y="643"/>
                </a:cubicBezTo>
                <a:lnTo>
                  <a:pt x="1480" y="659"/>
                </a:lnTo>
                <a:close/>
                <a:moveTo>
                  <a:pt x="1528" y="633"/>
                </a:moveTo>
                <a:cubicBezTo>
                  <a:pt x="1533" y="630"/>
                  <a:pt x="1533" y="630"/>
                  <a:pt x="1533" y="630"/>
                </a:cubicBezTo>
                <a:cubicBezTo>
                  <a:pt x="1532" y="632"/>
                  <a:pt x="1532" y="632"/>
                  <a:pt x="1532" y="632"/>
                </a:cubicBezTo>
                <a:lnTo>
                  <a:pt x="1528" y="633"/>
                </a:lnTo>
                <a:close/>
                <a:moveTo>
                  <a:pt x="1517" y="637"/>
                </a:moveTo>
                <a:cubicBezTo>
                  <a:pt x="1505" y="640"/>
                  <a:pt x="1505" y="640"/>
                  <a:pt x="1505" y="640"/>
                </a:cubicBezTo>
                <a:cubicBezTo>
                  <a:pt x="1531" y="624"/>
                  <a:pt x="1531" y="624"/>
                  <a:pt x="1531" y="624"/>
                </a:cubicBezTo>
                <a:cubicBezTo>
                  <a:pt x="1540" y="622"/>
                  <a:pt x="1540" y="622"/>
                  <a:pt x="1540" y="622"/>
                </a:cubicBezTo>
                <a:cubicBezTo>
                  <a:pt x="1538" y="624"/>
                  <a:pt x="1538" y="624"/>
                  <a:pt x="1538" y="624"/>
                </a:cubicBezTo>
                <a:lnTo>
                  <a:pt x="1517" y="637"/>
                </a:lnTo>
                <a:close/>
                <a:moveTo>
                  <a:pt x="1493" y="644"/>
                </a:moveTo>
                <a:cubicBezTo>
                  <a:pt x="1491" y="645"/>
                  <a:pt x="1491" y="645"/>
                  <a:pt x="1491" y="645"/>
                </a:cubicBezTo>
                <a:cubicBezTo>
                  <a:pt x="1499" y="635"/>
                  <a:pt x="1499" y="635"/>
                  <a:pt x="1499" y="635"/>
                </a:cubicBezTo>
                <a:cubicBezTo>
                  <a:pt x="1520" y="628"/>
                  <a:pt x="1520" y="628"/>
                  <a:pt x="1520" y="628"/>
                </a:cubicBezTo>
                <a:lnTo>
                  <a:pt x="1493" y="644"/>
                </a:lnTo>
                <a:close/>
                <a:moveTo>
                  <a:pt x="1486" y="646"/>
                </a:moveTo>
                <a:cubicBezTo>
                  <a:pt x="1478" y="649"/>
                  <a:pt x="1478" y="649"/>
                  <a:pt x="1478" y="649"/>
                </a:cubicBezTo>
                <a:cubicBezTo>
                  <a:pt x="1486" y="639"/>
                  <a:pt x="1486" y="639"/>
                  <a:pt x="1486" y="639"/>
                </a:cubicBezTo>
                <a:cubicBezTo>
                  <a:pt x="1494" y="636"/>
                  <a:pt x="1494" y="636"/>
                  <a:pt x="1494" y="636"/>
                </a:cubicBezTo>
                <a:lnTo>
                  <a:pt x="1486" y="646"/>
                </a:lnTo>
                <a:close/>
                <a:moveTo>
                  <a:pt x="1483" y="650"/>
                </a:moveTo>
                <a:cubicBezTo>
                  <a:pt x="1483" y="651"/>
                  <a:pt x="1483" y="651"/>
                  <a:pt x="1483" y="651"/>
                </a:cubicBezTo>
                <a:cubicBezTo>
                  <a:pt x="1471" y="658"/>
                  <a:pt x="1471" y="658"/>
                  <a:pt x="1471" y="658"/>
                </a:cubicBezTo>
                <a:cubicBezTo>
                  <a:pt x="1475" y="653"/>
                  <a:pt x="1475" y="653"/>
                  <a:pt x="1475" y="653"/>
                </a:cubicBezTo>
                <a:lnTo>
                  <a:pt x="1483" y="650"/>
                </a:lnTo>
                <a:close/>
                <a:moveTo>
                  <a:pt x="1469" y="652"/>
                </a:moveTo>
                <a:cubicBezTo>
                  <a:pt x="1464" y="653"/>
                  <a:pt x="1464" y="653"/>
                  <a:pt x="1464" y="653"/>
                </a:cubicBezTo>
                <a:cubicBezTo>
                  <a:pt x="1467" y="645"/>
                  <a:pt x="1467" y="645"/>
                  <a:pt x="1467" y="645"/>
                </a:cubicBezTo>
                <a:cubicBezTo>
                  <a:pt x="1477" y="641"/>
                  <a:pt x="1477" y="641"/>
                  <a:pt x="1477" y="641"/>
                </a:cubicBezTo>
                <a:lnTo>
                  <a:pt x="1469" y="652"/>
                </a:lnTo>
                <a:close/>
                <a:moveTo>
                  <a:pt x="1466" y="656"/>
                </a:moveTo>
                <a:cubicBezTo>
                  <a:pt x="1462" y="660"/>
                  <a:pt x="1462" y="660"/>
                  <a:pt x="1462" y="660"/>
                </a:cubicBezTo>
                <a:cubicBezTo>
                  <a:pt x="1463" y="657"/>
                  <a:pt x="1463" y="657"/>
                  <a:pt x="1463" y="657"/>
                </a:cubicBezTo>
                <a:lnTo>
                  <a:pt x="1466" y="656"/>
                </a:lnTo>
                <a:close/>
                <a:moveTo>
                  <a:pt x="1461" y="654"/>
                </a:moveTo>
                <a:cubicBezTo>
                  <a:pt x="1453" y="657"/>
                  <a:pt x="1453" y="657"/>
                  <a:pt x="1453" y="657"/>
                </a:cubicBezTo>
                <a:cubicBezTo>
                  <a:pt x="1455" y="648"/>
                  <a:pt x="1455" y="648"/>
                  <a:pt x="1455" y="648"/>
                </a:cubicBezTo>
                <a:cubicBezTo>
                  <a:pt x="1463" y="646"/>
                  <a:pt x="1463" y="646"/>
                  <a:pt x="1463" y="646"/>
                </a:cubicBezTo>
                <a:lnTo>
                  <a:pt x="1461" y="654"/>
                </a:lnTo>
                <a:close/>
                <a:moveTo>
                  <a:pt x="1453" y="646"/>
                </a:moveTo>
                <a:cubicBezTo>
                  <a:pt x="1424" y="655"/>
                  <a:pt x="1424" y="655"/>
                  <a:pt x="1424" y="655"/>
                </a:cubicBezTo>
                <a:cubicBezTo>
                  <a:pt x="1423" y="620"/>
                  <a:pt x="1423" y="620"/>
                  <a:pt x="1423" y="620"/>
                </a:cubicBezTo>
                <a:cubicBezTo>
                  <a:pt x="1464" y="610"/>
                  <a:pt x="1464" y="610"/>
                  <a:pt x="1464" y="610"/>
                </a:cubicBezTo>
                <a:lnTo>
                  <a:pt x="1453" y="646"/>
                </a:lnTo>
                <a:close/>
                <a:moveTo>
                  <a:pt x="1452" y="649"/>
                </a:moveTo>
                <a:cubicBezTo>
                  <a:pt x="1450" y="658"/>
                  <a:pt x="1450" y="658"/>
                  <a:pt x="1450" y="658"/>
                </a:cubicBezTo>
                <a:cubicBezTo>
                  <a:pt x="1424" y="666"/>
                  <a:pt x="1424" y="666"/>
                  <a:pt x="1424" y="666"/>
                </a:cubicBezTo>
                <a:cubicBezTo>
                  <a:pt x="1424" y="658"/>
                  <a:pt x="1424" y="658"/>
                  <a:pt x="1424" y="658"/>
                </a:cubicBezTo>
                <a:lnTo>
                  <a:pt x="1452" y="649"/>
                </a:lnTo>
                <a:close/>
                <a:moveTo>
                  <a:pt x="1449" y="661"/>
                </a:moveTo>
                <a:cubicBezTo>
                  <a:pt x="1449" y="662"/>
                  <a:pt x="1449" y="662"/>
                  <a:pt x="1449" y="662"/>
                </a:cubicBezTo>
                <a:cubicBezTo>
                  <a:pt x="1449" y="662"/>
                  <a:pt x="1449" y="662"/>
                  <a:pt x="1449" y="662"/>
                </a:cubicBezTo>
                <a:cubicBezTo>
                  <a:pt x="1441" y="685"/>
                  <a:pt x="1441" y="685"/>
                  <a:pt x="1441" y="685"/>
                </a:cubicBezTo>
                <a:cubicBezTo>
                  <a:pt x="1424" y="679"/>
                  <a:pt x="1424" y="679"/>
                  <a:pt x="1424" y="679"/>
                </a:cubicBezTo>
                <a:cubicBezTo>
                  <a:pt x="1424" y="669"/>
                  <a:pt x="1424" y="669"/>
                  <a:pt x="1424" y="669"/>
                </a:cubicBezTo>
                <a:lnTo>
                  <a:pt x="1449" y="661"/>
                </a:lnTo>
                <a:close/>
                <a:moveTo>
                  <a:pt x="1443" y="688"/>
                </a:moveTo>
                <a:cubicBezTo>
                  <a:pt x="1450" y="691"/>
                  <a:pt x="1450" y="691"/>
                  <a:pt x="1450" y="691"/>
                </a:cubicBezTo>
                <a:cubicBezTo>
                  <a:pt x="1448" y="696"/>
                  <a:pt x="1448" y="696"/>
                  <a:pt x="1448" y="696"/>
                </a:cubicBezTo>
                <a:cubicBezTo>
                  <a:pt x="1441" y="694"/>
                  <a:pt x="1441" y="694"/>
                  <a:pt x="1441" y="694"/>
                </a:cubicBezTo>
                <a:lnTo>
                  <a:pt x="1443" y="688"/>
                </a:lnTo>
                <a:close/>
                <a:moveTo>
                  <a:pt x="1452" y="700"/>
                </a:moveTo>
                <a:cubicBezTo>
                  <a:pt x="1471" y="707"/>
                  <a:pt x="1471" y="707"/>
                  <a:pt x="1471" y="707"/>
                </a:cubicBezTo>
                <a:cubicBezTo>
                  <a:pt x="1435" y="752"/>
                  <a:pt x="1435" y="752"/>
                  <a:pt x="1435" y="752"/>
                </a:cubicBezTo>
                <a:lnTo>
                  <a:pt x="1452" y="700"/>
                </a:lnTo>
                <a:close/>
                <a:moveTo>
                  <a:pt x="1474" y="708"/>
                </a:moveTo>
                <a:cubicBezTo>
                  <a:pt x="1475" y="708"/>
                  <a:pt x="1475" y="708"/>
                  <a:pt x="1475" y="708"/>
                </a:cubicBezTo>
                <a:cubicBezTo>
                  <a:pt x="1433" y="761"/>
                  <a:pt x="1433" y="761"/>
                  <a:pt x="1433" y="761"/>
                </a:cubicBezTo>
                <a:cubicBezTo>
                  <a:pt x="1433" y="760"/>
                  <a:pt x="1433" y="760"/>
                  <a:pt x="1433" y="760"/>
                </a:cubicBezTo>
                <a:lnTo>
                  <a:pt x="1474" y="708"/>
                </a:lnTo>
                <a:close/>
                <a:moveTo>
                  <a:pt x="1473" y="705"/>
                </a:moveTo>
                <a:cubicBezTo>
                  <a:pt x="1453" y="698"/>
                  <a:pt x="1453" y="698"/>
                  <a:pt x="1453" y="698"/>
                </a:cubicBezTo>
                <a:cubicBezTo>
                  <a:pt x="1455" y="693"/>
                  <a:pt x="1455" y="693"/>
                  <a:pt x="1455" y="693"/>
                </a:cubicBezTo>
                <a:cubicBezTo>
                  <a:pt x="1470" y="698"/>
                  <a:pt x="1470" y="698"/>
                  <a:pt x="1470" y="698"/>
                </a:cubicBezTo>
                <a:cubicBezTo>
                  <a:pt x="1475" y="703"/>
                  <a:pt x="1475" y="703"/>
                  <a:pt x="1475" y="703"/>
                </a:cubicBezTo>
                <a:lnTo>
                  <a:pt x="1473" y="705"/>
                </a:lnTo>
                <a:close/>
                <a:moveTo>
                  <a:pt x="1480" y="701"/>
                </a:moveTo>
                <a:cubicBezTo>
                  <a:pt x="1480" y="702"/>
                  <a:pt x="1480" y="702"/>
                  <a:pt x="1480" y="702"/>
                </a:cubicBezTo>
                <a:cubicBezTo>
                  <a:pt x="1479" y="702"/>
                  <a:pt x="1479" y="702"/>
                  <a:pt x="1479" y="702"/>
                </a:cubicBezTo>
                <a:cubicBezTo>
                  <a:pt x="1479" y="702"/>
                  <a:pt x="1479" y="702"/>
                  <a:pt x="1479" y="702"/>
                </a:cubicBezTo>
                <a:lnTo>
                  <a:pt x="1480" y="701"/>
                </a:lnTo>
                <a:close/>
                <a:moveTo>
                  <a:pt x="1486" y="703"/>
                </a:moveTo>
                <a:cubicBezTo>
                  <a:pt x="1486" y="704"/>
                  <a:pt x="1486" y="704"/>
                  <a:pt x="1486" y="704"/>
                </a:cubicBezTo>
                <a:cubicBezTo>
                  <a:pt x="1484" y="706"/>
                  <a:pt x="1484" y="706"/>
                  <a:pt x="1484" y="706"/>
                </a:cubicBezTo>
                <a:cubicBezTo>
                  <a:pt x="1484" y="706"/>
                  <a:pt x="1484" y="706"/>
                  <a:pt x="1484" y="706"/>
                </a:cubicBezTo>
                <a:lnTo>
                  <a:pt x="1486" y="703"/>
                </a:lnTo>
                <a:close/>
                <a:moveTo>
                  <a:pt x="1491" y="702"/>
                </a:moveTo>
                <a:cubicBezTo>
                  <a:pt x="1499" y="692"/>
                  <a:pt x="1499" y="692"/>
                  <a:pt x="1499" y="692"/>
                </a:cubicBezTo>
                <a:cubicBezTo>
                  <a:pt x="1502" y="693"/>
                  <a:pt x="1502" y="693"/>
                  <a:pt x="1502" y="693"/>
                </a:cubicBezTo>
                <a:cubicBezTo>
                  <a:pt x="1494" y="703"/>
                  <a:pt x="1494" y="703"/>
                  <a:pt x="1494" y="703"/>
                </a:cubicBezTo>
                <a:cubicBezTo>
                  <a:pt x="1492" y="703"/>
                  <a:pt x="1492" y="703"/>
                  <a:pt x="1492" y="703"/>
                </a:cubicBezTo>
                <a:lnTo>
                  <a:pt x="1491" y="702"/>
                </a:lnTo>
                <a:close/>
                <a:moveTo>
                  <a:pt x="1501" y="690"/>
                </a:moveTo>
                <a:cubicBezTo>
                  <a:pt x="1504" y="686"/>
                  <a:pt x="1504" y="686"/>
                  <a:pt x="1504" y="686"/>
                </a:cubicBezTo>
                <a:cubicBezTo>
                  <a:pt x="1507" y="687"/>
                  <a:pt x="1507" y="687"/>
                  <a:pt x="1507" y="687"/>
                </a:cubicBezTo>
                <a:cubicBezTo>
                  <a:pt x="1504" y="691"/>
                  <a:pt x="1504" y="691"/>
                  <a:pt x="1504" y="691"/>
                </a:cubicBezTo>
                <a:lnTo>
                  <a:pt x="1501" y="690"/>
                </a:lnTo>
                <a:close/>
                <a:moveTo>
                  <a:pt x="1506" y="684"/>
                </a:moveTo>
                <a:cubicBezTo>
                  <a:pt x="1509" y="680"/>
                  <a:pt x="1509" y="680"/>
                  <a:pt x="1509" y="680"/>
                </a:cubicBezTo>
                <a:cubicBezTo>
                  <a:pt x="1512" y="681"/>
                  <a:pt x="1512" y="681"/>
                  <a:pt x="1512" y="681"/>
                </a:cubicBezTo>
                <a:cubicBezTo>
                  <a:pt x="1509" y="685"/>
                  <a:pt x="1509" y="685"/>
                  <a:pt x="1509" y="685"/>
                </a:cubicBezTo>
                <a:lnTo>
                  <a:pt x="1506" y="684"/>
                </a:lnTo>
                <a:close/>
                <a:moveTo>
                  <a:pt x="1511" y="677"/>
                </a:moveTo>
                <a:cubicBezTo>
                  <a:pt x="1535" y="647"/>
                  <a:pt x="1535" y="647"/>
                  <a:pt x="1535" y="647"/>
                </a:cubicBezTo>
                <a:cubicBezTo>
                  <a:pt x="1534" y="653"/>
                  <a:pt x="1534" y="653"/>
                  <a:pt x="1534" y="653"/>
                </a:cubicBezTo>
                <a:cubicBezTo>
                  <a:pt x="1514" y="679"/>
                  <a:pt x="1514" y="679"/>
                  <a:pt x="1514" y="679"/>
                </a:cubicBezTo>
                <a:lnTo>
                  <a:pt x="1511" y="677"/>
                </a:lnTo>
                <a:close/>
                <a:moveTo>
                  <a:pt x="1508" y="676"/>
                </a:moveTo>
                <a:cubicBezTo>
                  <a:pt x="1508" y="676"/>
                  <a:pt x="1508" y="676"/>
                  <a:pt x="1508" y="676"/>
                </a:cubicBezTo>
                <a:cubicBezTo>
                  <a:pt x="1537" y="639"/>
                  <a:pt x="1537" y="639"/>
                  <a:pt x="1537" y="639"/>
                </a:cubicBezTo>
                <a:cubicBezTo>
                  <a:pt x="1537" y="641"/>
                  <a:pt x="1537" y="641"/>
                  <a:pt x="1537" y="641"/>
                </a:cubicBezTo>
                <a:lnTo>
                  <a:pt x="1508" y="676"/>
                </a:lnTo>
                <a:close/>
                <a:moveTo>
                  <a:pt x="1536" y="630"/>
                </a:moveTo>
                <a:cubicBezTo>
                  <a:pt x="1540" y="626"/>
                  <a:pt x="1540" y="626"/>
                  <a:pt x="1540" y="626"/>
                </a:cubicBezTo>
                <a:cubicBezTo>
                  <a:pt x="1541" y="625"/>
                  <a:pt x="1541" y="625"/>
                  <a:pt x="1541" y="625"/>
                </a:cubicBezTo>
                <a:cubicBezTo>
                  <a:pt x="1537" y="630"/>
                  <a:pt x="1537" y="630"/>
                  <a:pt x="1537" y="630"/>
                </a:cubicBezTo>
                <a:lnTo>
                  <a:pt x="1536" y="630"/>
                </a:lnTo>
                <a:close/>
                <a:moveTo>
                  <a:pt x="1538" y="617"/>
                </a:moveTo>
                <a:cubicBezTo>
                  <a:pt x="1519" y="610"/>
                  <a:pt x="1519" y="610"/>
                  <a:pt x="1519" y="610"/>
                </a:cubicBezTo>
                <a:cubicBezTo>
                  <a:pt x="1522" y="606"/>
                  <a:pt x="1522" y="606"/>
                  <a:pt x="1522" y="606"/>
                </a:cubicBezTo>
                <a:cubicBezTo>
                  <a:pt x="1543" y="613"/>
                  <a:pt x="1543" y="613"/>
                  <a:pt x="1543" y="613"/>
                </a:cubicBezTo>
                <a:cubicBezTo>
                  <a:pt x="1542" y="614"/>
                  <a:pt x="1542" y="614"/>
                  <a:pt x="1542" y="614"/>
                </a:cubicBezTo>
                <a:lnTo>
                  <a:pt x="1538" y="617"/>
                </a:lnTo>
                <a:close/>
                <a:moveTo>
                  <a:pt x="1535" y="619"/>
                </a:moveTo>
                <a:cubicBezTo>
                  <a:pt x="1530" y="622"/>
                  <a:pt x="1530" y="622"/>
                  <a:pt x="1530" y="622"/>
                </a:cubicBezTo>
                <a:cubicBezTo>
                  <a:pt x="1502" y="631"/>
                  <a:pt x="1502" y="631"/>
                  <a:pt x="1502" y="631"/>
                </a:cubicBezTo>
                <a:cubicBezTo>
                  <a:pt x="1517" y="612"/>
                  <a:pt x="1517" y="612"/>
                  <a:pt x="1517" y="612"/>
                </a:cubicBezTo>
                <a:lnTo>
                  <a:pt x="1535" y="619"/>
                </a:lnTo>
                <a:close/>
                <a:moveTo>
                  <a:pt x="1497" y="632"/>
                </a:moveTo>
                <a:cubicBezTo>
                  <a:pt x="1489" y="635"/>
                  <a:pt x="1489" y="635"/>
                  <a:pt x="1489" y="635"/>
                </a:cubicBezTo>
                <a:cubicBezTo>
                  <a:pt x="1509" y="609"/>
                  <a:pt x="1509" y="609"/>
                  <a:pt x="1509" y="609"/>
                </a:cubicBezTo>
                <a:cubicBezTo>
                  <a:pt x="1514" y="611"/>
                  <a:pt x="1514" y="611"/>
                  <a:pt x="1514" y="611"/>
                </a:cubicBezTo>
                <a:lnTo>
                  <a:pt x="1497" y="632"/>
                </a:lnTo>
                <a:close/>
                <a:moveTo>
                  <a:pt x="1506" y="605"/>
                </a:moveTo>
                <a:cubicBezTo>
                  <a:pt x="1481" y="596"/>
                  <a:pt x="1481" y="596"/>
                  <a:pt x="1481" y="596"/>
                </a:cubicBezTo>
                <a:cubicBezTo>
                  <a:pt x="1482" y="592"/>
                  <a:pt x="1482" y="592"/>
                  <a:pt x="1482" y="592"/>
                </a:cubicBezTo>
                <a:cubicBezTo>
                  <a:pt x="1509" y="601"/>
                  <a:pt x="1509" y="601"/>
                  <a:pt x="1509" y="601"/>
                </a:cubicBezTo>
                <a:lnTo>
                  <a:pt x="1506" y="605"/>
                </a:lnTo>
                <a:close/>
                <a:moveTo>
                  <a:pt x="1504" y="607"/>
                </a:moveTo>
                <a:cubicBezTo>
                  <a:pt x="1480" y="637"/>
                  <a:pt x="1480" y="637"/>
                  <a:pt x="1480" y="637"/>
                </a:cubicBezTo>
                <a:cubicBezTo>
                  <a:pt x="1468" y="641"/>
                  <a:pt x="1468" y="641"/>
                  <a:pt x="1468" y="641"/>
                </a:cubicBezTo>
                <a:cubicBezTo>
                  <a:pt x="1480" y="599"/>
                  <a:pt x="1480" y="599"/>
                  <a:pt x="1480" y="599"/>
                </a:cubicBezTo>
                <a:lnTo>
                  <a:pt x="1504" y="607"/>
                </a:lnTo>
                <a:close/>
                <a:moveTo>
                  <a:pt x="1464" y="642"/>
                </a:moveTo>
                <a:cubicBezTo>
                  <a:pt x="1456" y="645"/>
                  <a:pt x="1456" y="645"/>
                  <a:pt x="1456" y="645"/>
                </a:cubicBezTo>
                <a:cubicBezTo>
                  <a:pt x="1467" y="608"/>
                  <a:pt x="1467" y="608"/>
                  <a:pt x="1467" y="608"/>
                </a:cubicBezTo>
                <a:cubicBezTo>
                  <a:pt x="1467" y="608"/>
                  <a:pt x="1467" y="608"/>
                  <a:pt x="1467" y="608"/>
                </a:cubicBezTo>
                <a:cubicBezTo>
                  <a:pt x="1467" y="608"/>
                  <a:pt x="1467" y="608"/>
                  <a:pt x="1467" y="608"/>
                </a:cubicBezTo>
                <a:cubicBezTo>
                  <a:pt x="1467" y="608"/>
                  <a:pt x="1467" y="607"/>
                  <a:pt x="1467" y="607"/>
                </a:cubicBezTo>
                <a:cubicBezTo>
                  <a:pt x="1467" y="607"/>
                  <a:pt x="1467" y="607"/>
                  <a:pt x="1467" y="607"/>
                </a:cubicBezTo>
                <a:cubicBezTo>
                  <a:pt x="1467" y="607"/>
                  <a:pt x="1467" y="607"/>
                  <a:pt x="1467" y="607"/>
                </a:cubicBezTo>
                <a:cubicBezTo>
                  <a:pt x="1467" y="607"/>
                  <a:pt x="1467" y="607"/>
                  <a:pt x="1467" y="607"/>
                </a:cubicBezTo>
                <a:cubicBezTo>
                  <a:pt x="1467" y="607"/>
                  <a:pt x="1467" y="607"/>
                  <a:pt x="1467" y="607"/>
                </a:cubicBezTo>
                <a:cubicBezTo>
                  <a:pt x="1467" y="607"/>
                  <a:pt x="1467" y="607"/>
                  <a:pt x="1467" y="606"/>
                </a:cubicBezTo>
                <a:cubicBezTo>
                  <a:pt x="1467" y="606"/>
                  <a:pt x="1467" y="606"/>
                  <a:pt x="1467" y="606"/>
                </a:cubicBezTo>
                <a:cubicBezTo>
                  <a:pt x="1467" y="606"/>
                  <a:pt x="1467" y="606"/>
                  <a:pt x="1466" y="606"/>
                </a:cubicBezTo>
                <a:cubicBezTo>
                  <a:pt x="1466" y="606"/>
                  <a:pt x="1466" y="606"/>
                  <a:pt x="1466" y="606"/>
                </a:cubicBezTo>
                <a:cubicBezTo>
                  <a:pt x="1466" y="606"/>
                  <a:pt x="1466" y="606"/>
                  <a:pt x="1466" y="606"/>
                </a:cubicBezTo>
                <a:cubicBezTo>
                  <a:pt x="1466" y="606"/>
                  <a:pt x="1466" y="606"/>
                  <a:pt x="1466" y="606"/>
                </a:cubicBezTo>
                <a:cubicBezTo>
                  <a:pt x="1466" y="606"/>
                  <a:pt x="1466" y="606"/>
                  <a:pt x="1466" y="606"/>
                </a:cubicBezTo>
                <a:cubicBezTo>
                  <a:pt x="1423" y="617"/>
                  <a:pt x="1423" y="617"/>
                  <a:pt x="1423" y="617"/>
                </a:cubicBezTo>
                <a:cubicBezTo>
                  <a:pt x="1422" y="610"/>
                  <a:pt x="1422" y="610"/>
                  <a:pt x="1422" y="610"/>
                </a:cubicBezTo>
                <a:cubicBezTo>
                  <a:pt x="1470" y="599"/>
                  <a:pt x="1470" y="599"/>
                  <a:pt x="1470" y="599"/>
                </a:cubicBezTo>
                <a:cubicBezTo>
                  <a:pt x="1470" y="598"/>
                  <a:pt x="1470" y="598"/>
                  <a:pt x="1470" y="598"/>
                </a:cubicBezTo>
                <a:cubicBezTo>
                  <a:pt x="1470" y="598"/>
                  <a:pt x="1470" y="598"/>
                  <a:pt x="1470" y="598"/>
                </a:cubicBezTo>
                <a:cubicBezTo>
                  <a:pt x="1470" y="598"/>
                  <a:pt x="1470" y="598"/>
                  <a:pt x="1470" y="598"/>
                </a:cubicBezTo>
                <a:cubicBezTo>
                  <a:pt x="1470" y="598"/>
                  <a:pt x="1471" y="598"/>
                  <a:pt x="1471" y="598"/>
                </a:cubicBezTo>
                <a:cubicBezTo>
                  <a:pt x="1471" y="596"/>
                  <a:pt x="1471" y="596"/>
                  <a:pt x="1471" y="596"/>
                </a:cubicBezTo>
                <a:cubicBezTo>
                  <a:pt x="1478" y="598"/>
                  <a:pt x="1478" y="598"/>
                  <a:pt x="1478" y="598"/>
                </a:cubicBezTo>
                <a:lnTo>
                  <a:pt x="1464" y="642"/>
                </a:lnTo>
                <a:close/>
                <a:moveTo>
                  <a:pt x="1468" y="596"/>
                </a:moveTo>
                <a:cubicBezTo>
                  <a:pt x="1422" y="607"/>
                  <a:pt x="1422" y="607"/>
                  <a:pt x="1422" y="607"/>
                </a:cubicBezTo>
                <a:cubicBezTo>
                  <a:pt x="1422" y="578"/>
                  <a:pt x="1422" y="578"/>
                  <a:pt x="1422" y="578"/>
                </a:cubicBezTo>
                <a:cubicBezTo>
                  <a:pt x="1468" y="595"/>
                  <a:pt x="1468" y="595"/>
                  <a:pt x="1468" y="595"/>
                </a:cubicBezTo>
                <a:lnTo>
                  <a:pt x="1468" y="596"/>
                </a:lnTo>
                <a:close/>
                <a:moveTo>
                  <a:pt x="1422" y="690"/>
                </a:moveTo>
                <a:cubicBezTo>
                  <a:pt x="1423" y="741"/>
                  <a:pt x="1423" y="741"/>
                  <a:pt x="1423" y="741"/>
                </a:cubicBezTo>
                <a:cubicBezTo>
                  <a:pt x="1419" y="753"/>
                  <a:pt x="1419" y="753"/>
                  <a:pt x="1419" y="753"/>
                </a:cubicBezTo>
                <a:cubicBezTo>
                  <a:pt x="1419" y="751"/>
                  <a:pt x="1419" y="751"/>
                  <a:pt x="1419" y="751"/>
                </a:cubicBezTo>
                <a:cubicBezTo>
                  <a:pt x="1417" y="688"/>
                  <a:pt x="1417" y="688"/>
                  <a:pt x="1417" y="688"/>
                </a:cubicBezTo>
                <a:lnTo>
                  <a:pt x="1422" y="690"/>
                </a:lnTo>
                <a:close/>
                <a:moveTo>
                  <a:pt x="1419" y="757"/>
                </a:moveTo>
                <a:cubicBezTo>
                  <a:pt x="1419" y="757"/>
                  <a:pt x="1419" y="757"/>
                  <a:pt x="1419" y="758"/>
                </a:cubicBezTo>
                <a:cubicBezTo>
                  <a:pt x="1419" y="758"/>
                  <a:pt x="1419" y="758"/>
                  <a:pt x="1419" y="758"/>
                </a:cubicBezTo>
                <a:cubicBezTo>
                  <a:pt x="1419" y="758"/>
                  <a:pt x="1419" y="758"/>
                  <a:pt x="1420" y="758"/>
                </a:cubicBezTo>
                <a:cubicBezTo>
                  <a:pt x="1420" y="758"/>
                  <a:pt x="1420" y="758"/>
                  <a:pt x="1420" y="758"/>
                </a:cubicBezTo>
                <a:cubicBezTo>
                  <a:pt x="1420" y="758"/>
                  <a:pt x="1420" y="758"/>
                  <a:pt x="1420" y="758"/>
                </a:cubicBezTo>
                <a:cubicBezTo>
                  <a:pt x="1420" y="758"/>
                  <a:pt x="1420" y="757"/>
                  <a:pt x="1420" y="757"/>
                </a:cubicBezTo>
                <a:cubicBezTo>
                  <a:pt x="1420" y="757"/>
                  <a:pt x="1420" y="757"/>
                  <a:pt x="1421" y="757"/>
                </a:cubicBezTo>
                <a:cubicBezTo>
                  <a:pt x="1421" y="757"/>
                  <a:pt x="1421" y="757"/>
                  <a:pt x="1421" y="757"/>
                </a:cubicBezTo>
                <a:cubicBezTo>
                  <a:pt x="1421" y="757"/>
                  <a:pt x="1421" y="757"/>
                  <a:pt x="1421" y="757"/>
                </a:cubicBezTo>
                <a:cubicBezTo>
                  <a:pt x="1423" y="749"/>
                  <a:pt x="1423" y="749"/>
                  <a:pt x="1423" y="749"/>
                </a:cubicBezTo>
                <a:cubicBezTo>
                  <a:pt x="1424" y="768"/>
                  <a:pt x="1424" y="768"/>
                  <a:pt x="1424" y="768"/>
                </a:cubicBezTo>
                <a:cubicBezTo>
                  <a:pt x="1424" y="768"/>
                  <a:pt x="1424" y="768"/>
                  <a:pt x="1424" y="768"/>
                </a:cubicBezTo>
                <a:cubicBezTo>
                  <a:pt x="1424" y="768"/>
                  <a:pt x="1424" y="768"/>
                  <a:pt x="1424" y="768"/>
                </a:cubicBezTo>
                <a:cubicBezTo>
                  <a:pt x="1424" y="768"/>
                  <a:pt x="1424" y="768"/>
                  <a:pt x="1424" y="769"/>
                </a:cubicBezTo>
                <a:cubicBezTo>
                  <a:pt x="1424" y="769"/>
                  <a:pt x="1424" y="769"/>
                  <a:pt x="1424" y="769"/>
                </a:cubicBezTo>
                <a:cubicBezTo>
                  <a:pt x="1424" y="769"/>
                  <a:pt x="1424" y="769"/>
                  <a:pt x="1424" y="769"/>
                </a:cubicBezTo>
                <a:cubicBezTo>
                  <a:pt x="1424" y="769"/>
                  <a:pt x="1425" y="769"/>
                  <a:pt x="1425" y="769"/>
                </a:cubicBezTo>
                <a:cubicBezTo>
                  <a:pt x="1424" y="772"/>
                  <a:pt x="1424" y="772"/>
                  <a:pt x="1424" y="772"/>
                </a:cubicBezTo>
                <a:cubicBezTo>
                  <a:pt x="1424" y="772"/>
                  <a:pt x="1424" y="772"/>
                  <a:pt x="1424" y="772"/>
                </a:cubicBezTo>
                <a:cubicBezTo>
                  <a:pt x="1423" y="773"/>
                  <a:pt x="1423" y="773"/>
                  <a:pt x="1423" y="773"/>
                </a:cubicBezTo>
                <a:cubicBezTo>
                  <a:pt x="1419" y="761"/>
                  <a:pt x="1419" y="761"/>
                  <a:pt x="1419" y="761"/>
                </a:cubicBezTo>
                <a:cubicBezTo>
                  <a:pt x="1419" y="757"/>
                  <a:pt x="1419" y="757"/>
                  <a:pt x="1419" y="757"/>
                </a:cubicBezTo>
                <a:cubicBezTo>
                  <a:pt x="1419" y="757"/>
                  <a:pt x="1419" y="757"/>
                  <a:pt x="1419" y="757"/>
                </a:cubicBezTo>
                <a:close/>
                <a:moveTo>
                  <a:pt x="1424" y="682"/>
                </a:moveTo>
                <a:cubicBezTo>
                  <a:pt x="1440" y="687"/>
                  <a:pt x="1440" y="687"/>
                  <a:pt x="1440" y="687"/>
                </a:cubicBezTo>
                <a:cubicBezTo>
                  <a:pt x="1439" y="693"/>
                  <a:pt x="1439" y="693"/>
                  <a:pt x="1439" y="693"/>
                </a:cubicBezTo>
                <a:cubicBezTo>
                  <a:pt x="1425" y="688"/>
                  <a:pt x="1425" y="688"/>
                  <a:pt x="1425" y="688"/>
                </a:cubicBezTo>
                <a:lnTo>
                  <a:pt x="1424" y="682"/>
                </a:lnTo>
                <a:close/>
                <a:moveTo>
                  <a:pt x="1480" y="710"/>
                </a:moveTo>
                <a:cubicBezTo>
                  <a:pt x="1481" y="711"/>
                  <a:pt x="1481" y="711"/>
                  <a:pt x="1481" y="711"/>
                </a:cubicBezTo>
                <a:cubicBezTo>
                  <a:pt x="1432" y="772"/>
                  <a:pt x="1432" y="772"/>
                  <a:pt x="1432" y="772"/>
                </a:cubicBezTo>
                <a:cubicBezTo>
                  <a:pt x="1431" y="772"/>
                  <a:pt x="1431" y="772"/>
                  <a:pt x="1431" y="772"/>
                </a:cubicBezTo>
                <a:lnTo>
                  <a:pt x="1480" y="710"/>
                </a:lnTo>
                <a:close/>
                <a:moveTo>
                  <a:pt x="1495" y="715"/>
                </a:moveTo>
                <a:cubicBezTo>
                  <a:pt x="1508" y="720"/>
                  <a:pt x="1508" y="720"/>
                  <a:pt x="1508" y="720"/>
                </a:cubicBezTo>
                <a:cubicBezTo>
                  <a:pt x="1515" y="726"/>
                  <a:pt x="1515" y="726"/>
                  <a:pt x="1515" y="726"/>
                </a:cubicBezTo>
                <a:cubicBezTo>
                  <a:pt x="1510" y="729"/>
                  <a:pt x="1510" y="729"/>
                  <a:pt x="1510" y="729"/>
                </a:cubicBezTo>
                <a:lnTo>
                  <a:pt x="1495" y="715"/>
                </a:lnTo>
                <a:close/>
                <a:moveTo>
                  <a:pt x="1491" y="711"/>
                </a:moveTo>
                <a:cubicBezTo>
                  <a:pt x="1494" y="708"/>
                  <a:pt x="1494" y="708"/>
                  <a:pt x="1494" y="708"/>
                </a:cubicBezTo>
                <a:cubicBezTo>
                  <a:pt x="1502" y="715"/>
                  <a:pt x="1502" y="715"/>
                  <a:pt x="1502" y="715"/>
                </a:cubicBezTo>
                <a:lnTo>
                  <a:pt x="1491" y="711"/>
                </a:lnTo>
                <a:close/>
                <a:moveTo>
                  <a:pt x="1505" y="694"/>
                </a:moveTo>
                <a:cubicBezTo>
                  <a:pt x="1524" y="701"/>
                  <a:pt x="1524" y="701"/>
                  <a:pt x="1524" y="701"/>
                </a:cubicBezTo>
                <a:cubicBezTo>
                  <a:pt x="1521" y="713"/>
                  <a:pt x="1521" y="713"/>
                  <a:pt x="1521" y="713"/>
                </a:cubicBezTo>
                <a:cubicBezTo>
                  <a:pt x="1497" y="704"/>
                  <a:pt x="1497" y="704"/>
                  <a:pt x="1497" y="704"/>
                </a:cubicBezTo>
                <a:lnTo>
                  <a:pt x="1505" y="694"/>
                </a:lnTo>
                <a:close/>
                <a:moveTo>
                  <a:pt x="1507" y="692"/>
                </a:moveTo>
                <a:cubicBezTo>
                  <a:pt x="1510" y="688"/>
                  <a:pt x="1510" y="688"/>
                  <a:pt x="1510" y="688"/>
                </a:cubicBezTo>
                <a:cubicBezTo>
                  <a:pt x="1525" y="694"/>
                  <a:pt x="1525" y="694"/>
                  <a:pt x="1525" y="694"/>
                </a:cubicBezTo>
                <a:cubicBezTo>
                  <a:pt x="1524" y="698"/>
                  <a:pt x="1524" y="698"/>
                  <a:pt x="1524" y="698"/>
                </a:cubicBezTo>
                <a:lnTo>
                  <a:pt x="1507" y="692"/>
                </a:lnTo>
                <a:close/>
                <a:moveTo>
                  <a:pt x="1512" y="686"/>
                </a:moveTo>
                <a:cubicBezTo>
                  <a:pt x="1515" y="682"/>
                  <a:pt x="1515" y="682"/>
                  <a:pt x="1515" y="682"/>
                </a:cubicBezTo>
                <a:cubicBezTo>
                  <a:pt x="1527" y="687"/>
                  <a:pt x="1527" y="687"/>
                  <a:pt x="1527" y="687"/>
                </a:cubicBezTo>
                <a:cubicBezTo>
                  <a:pt x="1526" y="691"/>
                  <a:pt x="1526" y="691"/>
                  <a:pt x="1526" y="691"/>
                </a:cubicBezTo>
                <a:lnTo>
                  <a:pt x="1512" y="686"/>
                </a:lnTo>
                <a:close/>
                <a:moveTo>
                  <a:pt x="1517" y="680"/>
                </a:moveTo>
                <a:cubicBezTo>
                  <a:pt x="1533" y="660"/>
                  <a:pt x="1533" y="660"/>
                  <a:pt x="1533" y="660"/>
                </a:cubicBezTo>
                <a:cubicBezTo>
                  <a:pt x="1528" y="684"/>
                  <a:pt x="1528" y="684"/>
                  <a:pt x="1528" y="684"/>
                </a:cubicBezTo>
                <a:lnTo>
                  <a:pt x="1517" y="680"/>
                </a:lnTo>
                <a:close/>
                <a:moveTo>
                  <a:pt x="1528" y="695"/>
                </a:moveTo>
                <a:cubicBezTo>
                  <a:pt x="1532" y="696"/>
                  <a:pt x="1532" y="696"/>
                  <a:pt x="1532" y="696"/>
                </a:cubicBezTo>
                <a:cubicBezTo>
                  <a:pt x="1531" y="701"/>
                  <a:pt x="1531" y="701"/>
                  <a:pt x="1531" y="701"/>
                </a:cubicBezTo>
                <a:cubicBezTo>
                  <a:pt x="1527" y="699"/>
                  <a:pt x="1527" y="699"/>
                  <a:pt x="1527" y="699"/>
                </a:cubicBezTo>
                <a:lnTo>
                  <a:pt x="1528" y="695"/>
                </a:lnTo>
                <a:close/>
                <a:moveTo>
                  <a:pt x="1529" y="692"/>
                </a:moveTo>
                <a:cubicBezTo>
                  <a:pt x="1530" y="688"/>
                  <a:pt x="1530" y="688"/>
                  <a:pt x="1530" y="688"/>
                </a:cubicBezTo>
                <a:cubicBezTo>
                  <a:pt x="1533" y="689"/>
                  <a:pt x="1533" y="689"/>
                  <a:pt x="1533" y="689"/>
                </a:cubicBezTo>
                <a:cubicBezTo>
                  <a:pt x="1532" y="693"/>
                  <a:pt x="1532" y="693"/>
                  <a:pt x="1532" y="693"/>
                </a:cubicBezTo>
                <a:lnTo>
                  <a:pt x="1529" y="692"/>
                </a:lnTo>
                <a:close/>
                <a:moveTo>
                  <a:pt x="1530" y="685"/>
                </a:moveTo>
                <a:cubicBezTo>
                  <a:pt x="1537" y="655"/>
                  <a:pt x="1537" y="655"/>
                  <a:pt x="1537" y="655"/>
                </a:cubicBezTo>
                <a:cubicBezTo>
                  <a:pt x="1542" y="648"/>
                  <a:pt x="1542" y="648"/>
                  <a:pt x="1542" y="648"/>
                </a:cubicBezTo>
                <a:cubicBezTo>
                  <a:pt x="1534" y="686"/>
                  <a:pt x="1534" y="686"/>
                  <a:pt x="1534" y="686"/>
                </a:cubicBezTo>
                <a:lnTo>
                  <a:pt x="1530" y="685"/>
                </a:lnTo>
                <a:close/>
                <a:moveTo>
                  <a:pt x="1538" y="648"/>
                </a:moveTo>
                <a:cubicBezTo>
                  <a:pt x="1539" y="642"/>
                  <a:pt x="1539" y="642"/>
                  <a:pt x="1539" y="642"/>
                </a:cubicBezTo>
                <a:cubicBezTo>
                  <a:pt x="1544" y="636"/>
                  <a:pt x="1544" y="636"/>
                  <a:pt x="1544" y="636"/>
                </a:cubicBezTo>
                <a:cubicBezTo>
                  <a:pt x="1543" y="642"/>
                  <a:pt x="1543" y="642"/>
                  <a:pt x="1543" y="642"/>
                </a:cubicBezTo>
                <a:lnTo>
                  <a:pt x="1538" y="648"/>
                </a:lnTo>
                <a:close/>
                <a:moveTo>
                  <a:pt x="1541" y="636"/>
                </a:moveTo>
                <a:cubicBezTo>
                  <a:pt x="1541" y="634"/>
                  <a:pt x="1541" y="634"/>
                  <a:pt x="1541" y="634"/>
                </a:cubicBezTo>
                <a:cubicBezTo>
                  <a:pt x="1551" y="622"/>
                  <a:pt x="1551" y="622"/>
                  <a:pt x="1551" y="622"/>
                </a:cubicBezTo>
                <a:cubicBezTo>
                  <a:pt x="1548" y="636"/>
                  <a:pt x="1548" y="636"/>
                  <a:pt x="1548" y="636"/>
                </a:cubicBezTo>
                <a:cubicBezTo>
                  <a:pt x="1547" y="637"/>
                  <a:pt x="1547" y="637"/>
                  <a:pt x="1547" y="637"/>
                </a:cubicBezTo>
                <a:cubicBezTo>
                  <a:pt x="1548" y="631"/>
                  <a:pt x="1548" y="631"/>
                  <a:pt x="1548" y="631"/>
                </a:cubicBezTo>
                <a:cubicBezTo>
                  <a:pt x="1548" y="630"/>
                  <a:pt x="1548" y="630"/>
                  <a:pt x="1548" y="630"/>
                </a:cubicBezTo>
                <a:cubicBezTo>
                  <a:pt x="1548" y="630"/>
                  <a:pt x="1548" y="630"/>
                  <a:pt x="1548" y="630"/>
                </a:cubicBezTo>
                <a:cubicBezTo>
                  <a:pt x="1548" y="630"/>
                  <a:pt x="1548" y="629"/>
                  <a:pt x="1548" y="629"/>
                </a:cubicBezTo>
                <a:cubicBezTo>
                  <a:pt x="1548" y="629"/>
                  <a:pt x="1548" y="629"/>
                  <a:pt x="1548" y="629"/>
                </a:cubicBezTo>
                <a:cubicBezTo>
                  <a:pt x="1548" y="629"/>
                  <a:pt x="1548" y="629"/>
                  <a:pt x="1548" y="629"/>
                </a:cubicBezTo>
                <a:cubicBezTo>
                  <a:pt x="1548" y="629"/>
                  <a:pt x="1547" y="629"/>
                  <a:pt x="1547" y="629"/>
                </a:cubicBezTo>
                <a:cubicBezTo>
                  <a:pt x="1547" y="629"/>
                  <a:pt x="1547" y="629"/>
                  <a:pt x="1547" y="629"/>
                </a:cubicBezTo>
                <a:cubicBezTo>
                  <a:pt x="1547" y="629"/>
                  <a:pt x="1547" y="629"/>
                  <a:pt x="1547" y="629"/>
                </a:cubicBezTo>
                <a:cubicBezTo>
                  <a:pt x="1546" y="629"/>
                  <a:pt x="1546" y="629"/>
                  <a:pt x="1546" y="629"/>
                </a:cubicBezTo>
                <a:cubicBezTo>
                  <a:pt x="1546" y="629"/>
                  <a:pt x="1546" y="629"/>
                  <a:pt x="1546" y="629"/>
                </a:cubicBezTo>
                <a:lnTo>
                  <a:pt x="1541" y="636"/>
                </a:lnTo>
                <a:close/>
                <a:moveTo>
                  <a:pt x="1552" y="616"/>
                </a:moveTo>
                <a:cubicBezTo>
                  <a:pt x="1549" y="620"/>
                  <a:pt x="1549" y="620"/>
                  <a:pt x="1549" y="620"/>
                </a:cubicBezTo>
                <a:cubicBezTo>
                  <a:pt x="1549" y="620"/>
                  <a:pt x="1549" y="620"/>
                  <a:pt x="1549" y="620"/>
                </a:cubicBezTo>
                <a:cubicBezTo>
                  <a:pt x="1549" y="620"/>
                  <a:pt x="1549" y="620"/>
                  <a:pt x="1549" y="620"/>
                </a:cubicBezTo>
                <a:cubicBezTo>
                  <a:pt x="1549" y="619"/>
                  <a:pt x="1549" y="619"/>
                  <a:pt x="1548" y="619"/>
                </a:cubicBezTo>
                <a:cubicBezTo>
                  <a:pt x="1548" y="619"/>
                  <a:pt x="1548" y="619"/>
                  <a:pt x="1548" y="619"/>
                </a:cubicBezTo>
                <a:cubicBezTo>
                  <a:pt x="1548" y="619"/>
                  <a:pt x="1548" y="619"/>
                  <a:pt x="1548" y="619"/>
                </a:cubicBezTo>
                <a:cubicBezTo>
                  <a:pt x="1548" y="619"/>
                  <a:pt x="1548" y="619"/>
                  <a:pt x="1548" y="619"/>
                </a:cubicBezTo>
                <a:cubicBezTo>
                  <a:pt x="1548" y="619"/>
                  <a:pt x="1547" y="618"/>
                  <a:pt x="1547" y="618"/>
                </a:cubicBezTo>
                <a:cubicBezTo>
                  <a:pt x="1547" y="618"/>
                  <a:pt x="1547" y="618"/>
                  <a:pt x="1547" y="618"/>
                </a:cubicBezTo>
                <a:cubicBezTo>
                  <a:pt x="1547" y="618"/>
                  <a:pt x="1547" y="619"/>
                  <a:pt x="1547" y="619"/>
                </a:cubicBezTo>
                <a:cubicBezTo>
                  <a:pt x="1544" y="620"/>
                  <a:pt x="1544" y="620"/>
                  <a:pt x="1544" y="620"/>
                </a:cubicBezTo>
                <a:cubicBezTo>
                  <a:pt x="1544" y="620"/>
                  <a:pt x="1544" y="620"/>
                  <a:pt x="1544" y="620"/>
                </a:cubicBezTo>
                <a:cubicBezTo>
                  <a:pt x="1544" y="620"/>
                  <a:pt x="1544" y="620"/>
                  <a:pt x="1544" y="620"/>
                </a:cubicBezTo>
                <a:cubicBezTo>
                  <a:pt x="1544" y="620"/>
                  <a:pt x="1544" y="619"/>
                  <a:pt x="1544" y="619"/>
                </a:cubicBezTo>
                <a:cubicBezTo>
                  <a:pt x="1545" y="616"/>
                  <a:pt x="1545" y="616"/>
                  <a:pt x="1545" y="616"/>
                </a:cubicBezTo>
                <a:cubicBezTo>
                  <a:pt x="1547" y="615"/>
                  <a:pt x="1547" y="615"/>
                  <a:pt x="1547" y="615"/>
                </a:cubicBezTo>
                <a:lnTo>
                  <a:pt x="1552" y="616"/>
                </a:lnTo>
                <a:close/>
                <a:moveTo>
                  <a:pt x="1550" y="613"/>
                </a:moveTo>
                <a:cubicBezTo>
                  <a:pt x="1554" y="611"/>
                  <a:pt x="1554" y="611"/>
                  <a:pt x="1554" y="611"/>
                </a:cubicBezTo>
                <a:cubicBezTo>
                  <a:pt x="1554" y="611"/>
                  <a:pt x="1554" y="611"/>
                  <a:pt x="1554" y="611"/>
                </a:cubicBezTo>
                <a:cubicBezTo>
                  <a:pt x="1554" y="611"/>
                  <a:pt x="1554" y="611"/>
                  <a:pt x="1554" y="611"/>
                </a:cubicBezTo>
                <a:cubicBezTo>
                  <a:pt x="1554" y="611"/>
                  <a:pt x="1554" y="610"/>
                  <a:pt x="1554" y="610"/>
                </a:cubicBezTo>
                <a:cubicBezTo>
                  <a:pt x="1553" y="614"/>
                  <a:pt x="1553" y="614"/>
                  <a:pt x="1553" y="614"/>
                </a:cubicBezTo>
                <a:lnTo>
                  <a:pt x="1550" y="613"/>
                </a:lnTo>
                <a:close/>
                <a:moveTo>
                  <a:pt x="1692" y="706"/>
                </a:moveTo>
                <a:cubicBezTo>
                  <a:pt x="1692" y="706"/>
                  <a:pt x="1692" y="706"/>
                  <a:pt x="1692" y="706"/>
                </a:cubicBezTo>
                <a:cubicBezTo>
                  <a:pt x="1692" y="706"/>
                  <a:pt x="1692" y="706"/>
                  <a:pt x="1692" y="705"/>
                </a:cubicBezTo>
                <a:cubicBezTo>
                  <a:pt x="1692" y="705"/>
                  <a:pt x="1692" y="705"/>
                  <a:pt x="1692" y="705"/>
                </a:cubicBezTo>
                <a:cubicBezTo>
                  <a:pt x="1692" y="705"/>
                  <a:pt x="1692" y="705"/>
                  <a:pt x="1692" y="705"/>
                </a:cubicBezTo>
                <a:cubicBezTo>
                  <a:pt x="1692" y="704"/>
                  <a:pt x="1692" y="704"/>
                  <a:pt x="1692" y="704"/>
                </a:cubicBezTo>
                <a:cubicBezTo>
                  <a:pt x="1692" y="704"/>
                  <a:pt x="1692" y="704"/>
                  <a:pt x="1692" y="704"/>
                </a:cubicBezTo>
                <a:cubicBezTo>
                  <a:pt x="1692" y="704"/>
                  <a:pt x="1691" y="704"/>
                  <a:pt x="1691" y="704"/>
                </a:cubicBezTo>
                <a:cubicBezTo>
                  <a:pt x="1691" y="704"/>
                  <a:pt x="1691" y="704"/>
                  <a:pt x="1691" y="704"/>
                </a:cubicBezTo>
                <a:cubicBezTo>
                  <a:pt x="1558" y="626"/>
                  <a:pt x="1558" y="626"/>
                  <a:pt x="1558" y="626"/>
                </a:cubicBezTo>
                <a:cubicBezTo>
                  <a:pt x="1557" y="626"/>
                  <a:pt x="1557" y="626"/>
                  <a:pt x="1557" y="626"/>
                </a:cubicBezTo>
                <a:cubicBezTo>
                  <a:pt x="1557" y="626"/>
                  <a:pt x="1557" y="626"/>
                  <a:pt x="1557" y="626"/>
                </a:cubicBezTo>
                <a:cubicBezTo>
                  <a:pt x="1556" y="626"/>
                  <a:pt x="1556" y="626"/>
                  <a:pt x="1556" y="626"/>
                </a:cubicBezTo>
                <a:cubicBezTo>
                  <a:pt x="1556" y="626"/>
                  <a:pt x="1556" y="626"/>
                  <a:pt x="1556" y="626"/>
                </a:cubicBezTo>
                <a:cubicBezTo>
                  <a:pt x="1552" y="631"/>
                  <a:pt x="1552" y="631"/>
                  <a:pt x="1552" y="631"/>
                </a:cubicBezTo>
                <a:cubicBezTo>
                  <a:pt x="1555" y="618"/>
                  <a:pt x="1555" y="618"/>
                  <a:pt x="1555" y="618"/>
                </a:cubicBezTo>
                <a:cubicBezTo>
                  <a:pt x="1697" y="701"/>
                  <a:pt x="1697" y="701"/>
                  <a:pt x="1697" y="701"/>
                </a:cubicBezTo>
                <a:cubicBezTo>
                  <a:pt x="1702" y="710"/>
                  <a:pt x="1702" y="710"/>
                  <a:pt x="1702" y="710"/>
                </a:cubicBezTo>
                <a:cubicBezTo>
                  <a:pt x="1699" y="708"/>
                  <a:pt x="1699" y="708"/>
                  <a:pt x="1699" y="708"/>
                </a:cubicBezTo>
                <a:cubicBezTo>
                  <a:pt x="1699" y="708"/>
                  <a:pt x="1699" y="708"/>
                  <a:pt x="1699" y="708"/>
                </a:cubicBezTo>
                <a:cubicBezTo>
                  <a:pt x="1699" y="708"/>
                  <a:pt x="1699" y="708"/>
                  <a:pt x="1699" y="708"/>
                </a:cubicBezTo>
                <a:cubicBezTo>
                  <a:pt x="1698" y="708"/>
                  <a:pt x="1698" y="708"/>
                  <a:pt x="1698" y="709"/>
                </a:cubicBezTo>
                <a:cubicBezTo>
                  <a:pt x="1698" y="709"/>
                  <a:pt x="1698" y="709"/>
                  <a:pt x="1698" y="709"/>
                </a:cubicBezTo>
                <a:cubicBezTo>
                  <a:pt x="1673" y="738"/>
                  <a:pt x="1673" y="738"/>
                  <a:pt x="1673" y="738"/>
                </a:cubicBezTo>
                <a:cubicBezTo>
                  <a:pt x="1666" y="736"/>
                  <a:pt x="1666" y="736"/>
                  <a:pt x="1666" y="736"/>
                </a:cubicBezTo>
                <a:lnTo>
                  <a:pt x="1692" y="706"/>
                </a:lnTo>
                <a:close/>
                <a:moveTo>
                  <a:pt x="1699" y="711"/>
                </a:moveTo>
                <a:cubicBezTo>
                  <a:pt x="1704" y="714"/>
                  <a:pt x="1704" y="714"/>
                  <a:pt x="1704" y="714"/>
                </a:cubicBezTo>
                <a:cubicBezTo>
                  <a:pt x="1730" y="760"/>
                  <a:pt x="1730" y="760"/>
                  <a:pt x="1730" y="760"/>
                </a:cubicBezTo>
                <a:cubicBezTo>
                  <a:pt x="1675" y="739"/>
                  <a:pt x="1675" y="739"/>
                  <a:pt x="1675" y="739"/>
                </a:cubicBezTo>
                <a:lnTo>
                  <a:pt x="1699" y="711"/>
                </a:lnTo>
                <a:close/>
                <a:moveTo>
                  <a:pt x="1699" y="699"/>
                </a:moveTo>
                <a:cubicBezTo>
                  <a:pt x="1693" y="687"/>
                  <a:pt x="1693" y="687"/>
                  <a:pt x="1693" y="687"/>
                </a:cubicBezTo>
                <a:cubicBezTo>
                  <a:pt x="1693" y="687"/>
                  <a:pt x="1693" y="687"/>
                  <a:pt x="1693" y="687"/>
                </a:cubicBezTo>
                <a:cubicBezTo>
                  <a:pt x="1693" y="687"/>
                  <a:pt x="1693" y="687"/>
                  <a:pt x="1693" y="687"/>
                </a:cubicBezTo>
                <a:cubicBezTo>
                  <a:pt x="1693" y="687"/>
                  <a:pt x="1693" y="687"/>
                  <a:pt x="1693" y="687"/>
                </a:cubicBezTo>
                <a:cubicBezTo>
                  <a:pt x="1693" y="687"/>
                  <a:pt x="1693" y="687"/>
                  <a:pt x="1693" y="686"/>
                </a:cubicBezTo>
                <a:cubicBezTo>
                  <a:pt x="1693" y="686"/>
                  <a:pt x="1693" y="686"/>
                  <a:pt x="1693" y="686"/>
                </a:cubicBezTo>
                <a:cubicBezTo>
                  <a:pt x="1689" y="680"/>
                  <a:pt x="1689" y="680"/>
                  <a:pt x="1689" y="680"/>
                </a:cubicBezTo>
                <a:cubicBezTo>
                  <a:pt x="1659" y="627"/>
                  <a:pt x="1659" y="627"/>
                  <a:pt x="1659" y="627"/>
                </a:cubicBezTo>
                <a:cubicBezTo>
                  <a:pt x="1702" y="695"/>
                  <a:pt x="1702" y="695"/>
                  <a:pt x="1702" y="695"/>
                </a:cubicBezTo>
                <a:cubicBezTo>
                  <a:pt x="1702" y="695"/>
                  <a:pt x="1703" y="695"/>
                  <a:pt x="1703" y="695"/>
                </a:cubicBezTo>
                <a:cubicBezTo>
                  <a:pt x="1703" y="695"/>
                  <a:pt x="1703" y="695"/>
                  <a:pt x="1703" y="695"/>
                </a:cubicBezTo>
                <a:cubicBezTo>
                  <a:pt x="1703" y="695"/>
                  <a:pt x="1703" y="696"/>
                  <a:pt x="1704" y="696"/>
                </a:cubicBezTo>
                <a:cubicBezTo>
                  <a:pt x="1704" y="696"/>
                  <a:pt x="1704" y="696"/>
                  <a:pt x="1704" y="696"/>
                </a:cubicBezTo>
                <a:cubicBezTo>
                  <a:pt x="1704" y="696"/>
                  <a:pt x="1704" y="696"/>
                  <a:pt x="1704" y="696"/>
                </a:cubicBezTo>
                <a:cubicBezTo>
                  <a:pt x="1704" y="696"/>
                  <a:pt x="1704" y="696"/>
                  <a:pt x="1704" y="696"/>
                </a:cubicBezTo>
                <a:cubicBezTo>
                  <a:pt x="1709" y="705"/>
                  <a:pt x="1709" y="705"/>
                  <a:pt x="1709" y="705"/>
                </a:cubicBezTo>
                <a:lnTo>
                  <a:pt x="1699" y="699"/>
                </a:lnTo>
                <a:close/>
                <a:moveTo>
                  <a:pt x="1690" y="688"/>
                </a:moveTo>
                <a:cubicBezTo>
                  <a:pt x="1694" y="696"/>
                  <a:pt x="1694" y="696"/>
                  <a:pt x="1694" y="696"/>
                </a:cubicBezTo>
                <a:cubicBezTo>
                  <a:pt x="1556" y="615"/>
                  <a:pt x="1556" y="615"/>
                  <a:pt x="1556" y="615"/>
                </a:cubicBezTo>
                <a:cubicBezTo>
                  <a:pt x="1557" y="610"/>
                  <a:pt x="1557" y="610"/>
                  <a:pt x="1557" y="610"/>
                </a:cubicBezTo>
                <a:lnTo>
                  <a:pt x="1690" y="688"/>
                </a:lnTo>
                <a:close/>
                <a:moveTo>
                  <a:pt x="1521" y="602"/>
                </a:moveTo>
                <a:cubicBezTo>
                  <a:pt x="1516" y="601"/>
                  <a:pt x="1516" y="601"/>
                  <a:pt x="1516" y="601"/>
                </a:cubicBezTo>
                <a:cubicBezTo>
                  <a:pt x="1519" y="596"/>
                  <a:pt x="1519" y="596"/>
                  <a:pt x="1519" y="596"/>
                </a:cubicBezTo>
                <a:cubicBezTo>
                  <a:pt x="1524" y="598"/>
                  <a:pt x="1524" y="598"/>
                  <a:pt x="1524" y="598"/>
                </a:cubicBezTo>
                <a:lnTo>
                  <a:pt x="1521" y="602"/>
                </a:lnTo>
                <a:close/>
                <a:moveTo>
                  <a:pt x="1519" y="605"/>
                </a:moveTo>
                <a:cubicBezTo>
                  <a:pt x="1516" y="609"/>
                  <a:pt x="1516" y="609"/>
                  <a:pt x="1516" y="609"/>
                </a:cubicBezTo>
                <a:cubicBezTo>
                  <a:pt x="1511" y="607"/>
                  <a:pt x="1511" y="607"/>
                  <a:pt x="1511" y="607"/>
                </a:cubicBezTo>
                <a:cubicBezTo>
                  <a:pt x="1514" y="603"/>
                  <a:pt x="1514" y="603"/>
                  <a:pt x="1514" y="603"/>
                </a:cubicBezTo>
                <a:lnTo>
                  <a:pt x="1519" y="605"/>
                </a:lnTo>
                <a:close/>
                <a:moveTo>
                  <a:pt x="1511" y="599"/>
                </a:moveTo>
                <a:cubicBezTo>
                  <a:pt x="1483" y="589"/>
                  <a:pt x="1483" y="589"/>
                  <a:pt x="1483" y="589"/>
                </a:cubicBezTo>
                <a:cubicBezTo>
                  <a:pt x="1485" y="584"/>
                  <a:pt x="1485" y="584"/>
                  <a:pt x="1485" y="584"/>
                </a:cubicBezTo>
                <a:cubicBezTo>
                  <a:pt x="1514" y="594"/>
                  <a:pt x="1514" y="594"/>
                  <a:pt x="1514" y="594"/>
                </a:cubicBezTo>
                <a:lnTo>
                  <a:pt x="1511" y="599"/>
                </a:lnTo>
                <a:close/>
                <a:moveTo>
                  <a:pt x="1483" y="580"/>
                </a:moveTo>
                <a:cubicBezTo>
                  <a:pt x="1476" y="578"/>
                  <a:pt x="1476" y="578"/>
                  <a:pt x="1476" y="578"/>
                </a:cubicBezTo>
                <a:cubicBezTo>
                  <a:pt x="1488" y="540"/>
                  <a:pt x="1488" y="540"/>
                  <a:pt x="1488" y="540"/>
                </a:cubicBezTo>
                <a:cubicBezTo>
                  <a:pt x="1488" y="540"/>
                  <a:pt x="1488" y="540"/>
                  <a:pt x="1488" y="540"/>
                </a:cubicBezTo>
                <a:cubicBezTo>
                  <a:pt x="1488" y="540"/>
                  <a:pt x="1488" y="540"/>
                  <a:pt x="1488" y="540"/>
                </a:cubicBezTo>
                <a:cubicBezTo>
                  <a:pt x="1488" y="540"/>
                  <a:pt x="1488" y="539"/>
                  <a:pt x="1488" y="539"/>
                </a:cubicBezTo>
                <a:cubicBezTo>
                  <a:pt x="1488" y="539"/>
                  <a:pt x="1488" y="539"/>
                  <a:pt x="1488" y="539"/>
                </a:cubicBezTo>
                <a:cubicBezTo>
                  <a:pt x="1488" y="539"/>
                  <a:pt x="1488" y="539"/>
                  <a:pt x="1488" y="539"/>
                </a:cubicBezTo>
                <a:cubicBezTo>
                  <a:pt x="1488" y="539"/>
                  <a:pt x="1487" y="539"/>
                  <a:pt x="1487" y="539"/>
                </a:cubicBezTo>
                <a:cubicBezTo>
                  <a:pt x="1487" y="539"/>
                  <a:pt x="1487" y="539"/>
                  <a:pt x="1487" y="539"/>
                </a:cubicBezTo>
                <a:cubicBezTo>
                  <a:pt x="1487" y="539"/>
                  <a:pt x="1487" y="539"/>
                  <a:pt x="1487" y="539"/>
                </a:cubicBezTo>
                <a:cubicBezTo>
                  <a:pt x="1487" y="538"/>
                  <a:pt x="1487" y="538"/>
                  <a:pt x="1487" y="538"/>
                </a:cubicBezTo>
                <a:cubicBezTo>
                  <a:pt x="1487" y="538"/>
                  <a:pt x="1487" y="538"/>
                  <a:pt x="1487" y="538"/>
                </a:cubicBezTo>
                <a:cubicBezTo>
                  <a:pt x="1487" y="538"/>
                  <a:pt x="1487" y="538"/>
                  <a:pt x="1487" y="538"/>
                </a:cubicBezTo>
                <a:cubicBezTo>
                  <a:pt x="1486" y="538"/>
                  <a:pt x="1486" y="538"/>
                  <a:pt x="1486" y="538"/>
                </a:cubicBezTo>
                <a:cubicBezTo>
                  <a:pt x="1486" y="538"/>
                  <a:pt x="1486" y="538"/>
                  <a:pt x="1486" y="538"/>
                </a:cubicBezTo>
                <a:cubicBezTo>
                  <a:pt x="1486" y="538"/>
                  <a:pt x="1486" y="538"/>
                  <a:pt x="1486" y="538"/>
                </a:cubicBezTo>
                <a:cubicBezTo>
                  <a:pt x="1429" y="561"/>
                  <a:pt x="1429" y="561"/>
                  <a:pt x="1429" y="561"/>
                </a:cubicBezTo>
                <a:cubicBezTo>
                  <a:pt x="1419" y="557"/>
                  <a:pt x="1419" y="557"/>
                  <a:pt x="1419" y="557"/>
                </a:cubicBezTo>
                <a:cubicBezTo>
                  <a:pt x="1491" y="529"/>
                  <a:pt x="1491" y="529"/>
                  <a:pt x="1491" y="529"/>
                </a:cubicBezTo>
                <a:cubicBezTo>
                  <a:pt x="1491" y="529"/>
                  <a:pt x="1491" y="529"/>
                  <a:pt x="1491" y="529"/>
                </a:cubicBezTo>
                <a:cubicBezTo>
                  <a:pt x="1492" y="529"/>
                  <a:pt x="1492" y="529"/>
                  <a:pt x="1492" y="529"/>
                </a:cubicBezTo>
                <a:cubicBezTo>
                  <a:pt x="1492" y="529"/>
                  <a:pt x="1492" y="528"/>
                  <a:pt x="1492" y="528"/>
                </a:cubicBezTo>
                <a:cubicBezTo>
                  <a:pt x="1492" y="528"/>
                  <a:pt x="1492" y="528"/>
                  <a:pt x="1492" y="528"/>
                </a:cubicBezTo>
                <a:cubicBezTo>
                  <a:pt x="1492" y="528"/>
                  <a:pt x="1492" y="528"/>
                  <a:pt x="1492" y="528"/>
                </a:cubicBezTo>
                <a:cubicBezTo>
                  <a:pt x="1492" y="528"/>
                  <a:pt x="1492" y="528"/>
                  <a:pt x="1492" y="528"/>
                </a:cubicBezTo>
                <a:cubicBezTo>
                  <a:pt x="1492" y="527"/>
                  <a:pt x="1492" y="527"/>
                  <a:pt x="1492" y="527"/>
                </a:cubicBezTo>
                <a:cubicBezTo>
                  <a:pt x="1492" y="527"/>
                  <a:pt x="1492" y="527"/>
                  <a:pt x="1492" y="527"/>
                </a:cubicBezTo>
                <a:cubicBezTo>
                  <a:pt x="1492" y="527"/>
                  <a:pt x="1492" y="527"/>
                  <a:pt x="1492" y="527"/>
                </a:cubicBezTo>
                <a:cubicBezTo>
                  <a:pt x="1492" y="527"/>
                  <a:pt x="1492" y="527"/>
                  <a:pt x="1492" y="527"/>
                </a:cubicBezTo>
                <a:cubicBezTo>
                  <a:pt x="1492" y="527"/>
                  <a:pt x="1492" y="527"/>
                  <a:pt x="1492" y="527"/>
                </a:cubicBezTo>
                <a:cubicBezTo>
                  <a:pt x="1492" y="527"/>
                  <a:pt x="1492" y="526"/>
                  <a:pt x="1492" y="526"/>
                </a:cubicBezTo>
                <a:cubicBezTo>
                  <a:pt x="1491" y="526"/>
                  <a:pt x="1491" y="526"/>
                  <a:pt x="1491" y="526"/>
                </a:cubicBezTo>
                <a:cubicBezTo>
                  <a:pt x="1491" y="526"/>
                  <a:pt x="1491" y="526"/>
                  <a:pt x="1491" y="526"/>
                </a:cubicBezTo>
                <a:cubicBezTo>
                  <a:pt x="1452" y="512"/>
                  <a:pt x="1452" y="512"/>
                  <a:pt x="1452" y="512"/>
                </a:cubicBezTo>
                <a:cubicBezTo>
                  <a:pt x="1452" y="512"/>
                  <a:pt x="1452" y="512"/>
                  <a:pt x="1451" y="512"/>
                </a:cubicBezTo>
                <a:cubicBezTo>
                  <a:pt x="1451" y="512"/>
                  <a:pt x="1451" y="512"/>
                  <a:pt x="1451" y="512"/>
                </a:cubicBezTo>
                <a:cubicBezTo>
                  <a:pt x="1451" y="512"/>
                  <a:pt x="1451" y="512"/>
                  <a:pt x="1451" y="512"/>
                </a:cubicBezTo>
                <a:cubicBezTo>
                  <a:pt x="1450" y="512"/>
                  <a:pt x="1450" y="512"/>
                  <a:pt x="1450" y="512"/>
                </a:cubicBezTo>
                <a:cubicBezTo>
                  <a:pt x="1416" y="556"/>
                  <a:pt x="1416" y="556"/>
                  <a:pt x="1416" y="556"/>
                </a:cubicBezTo>
                <a:cubicBezTo>
                  <a:pt x="1408" y="553"/>
                  <a:pt x="1408" y="553"/>
                  <a:pt x="1408" y="553"/>
                </a:cubicBezTo>
                <a:cubicBezTo>
                  <a:pt x="1447" y="505"/>
                  <a:pt x="1447" y="505"/>
                  <a:pt x="1447" y="505"/>
                </a:cubicBezTo>
                <a:cubicBezTo>
                  <a:pt x="1500" y="524"/>
                  <a:pt x="1500" y="524"/>
                  <a:pt x="1500" y="524"/>
                </a:cubicBezTo>
                <a:lnTo>
                  <a:pt x="1483" y="580"/>
                </a:lnTo>
                <a:close/>
                <a:moveTo>
                  <a:pt x="1421" y="554"/>
                </a:moveTo>
                <a:cubicBezTo>
                  <a:pt x="1452" y="515"/>
                  <a:pt x="1452" y="515"/>
                  <a:pt x="1452" y="515"/>
                </a:cubicBezTo>
                <a:cubicBezTo>
                  <a:pt x="1487" y="528"/>
                  <a:pt x="1487" y="528"/>
                  <a:pt x="1487" y="528"/>
                </a:cubicBezTo>
                <a:lnTo>
                  <a:pt x="1421" y="554"/>
                </a:lnTo>
                <a:close/>
                <a:moveTo>
                  <a:pt x="1425" y="563"/>
                </a:moveTo>
                <a:cubicBezTo>
                  <a:pt x="1421" y="564"/>
                  <a:pt x="1421" y="564"/>
                  <a:pt x="1421" y="564"/>
                </a:cubicBezTo>
                <a:cubicBezTo>
                  <a:pt x="1421" y="564"/>
                  <a:pt x="1421" y="564"/>
                  <a:pt x="1421" y="564"/>
                </a:cubicBezTo>
                <a:cubicBezTo>
                  <a:pt x="1421" y="564"/>
                  <a:pt x="1421" y="564"/>
                  <a:pt x="1421" y="564"/>
                </a:cubicBezTo>
                <a:cubicBezTo>
                  <a:pt x="1421" y="564"/>
                  <a:pt x="1421" y="564"/>
                  <a:pt x="1421" y="564"/>
                </a:cubicBezTo>
                <a:cubicBezTo>
                  <a:pt x="1421" y="564"/>
                  <a:pt x="1421" y="565"/>
                  <a:pt x="1421" y="565"/>
                </a:cubicBezTo>
                <a:cubicBezTo>
                  <a:pt x="1421" y="565"/>
                  <a:pt x="1421" y="565"/>
                  <a:pt x="1420" y="565"/>
                </a:cubicBezTo>
                <a:cubicBezTo>
                  <a:pt x="1420" y="565"/>
                  <a:pt x="1420" y="565"/>
                  <a:pt x="1420" y="565"/>
                </a:cubicBezTo>
                <a:cubicBezTo>
                  <a:pt x="1420" y="565"/>
                  <a:pt x="1420" y="565"/>
                  <a:pt x="1420" y="565"/>
                </a:cubicBezTo>
                <a:cubicBezTo>
                  <a:pt x="1420" y="565"/>
                  <a:pt x="1420" y="565"/>
                  <a:pt x="1420" y="565"/>
                </a:cubicBezTo>
                <a:cubicBezTo>
                  <a:pt x="1420" y="566"/>
                  <a:pt x="1420" y="566"/>
                  <a:pt x="1420" y="566"/>
                </a:cubicBezTo>
                <a:cubicBezTo>
                  <a:pt x="1420" y="566"/>
                  <a:pt x="1420" y="566"/>
                  <a:pt x="1420" y="566"/>
                </a:cubicBezTo>
                <a:cubicBezTo>
                  <a:pt x="1420" y="566"/>
                  <a:pt x="1420" y="566"/>
                  <a:pt x="1420" y="566"/>
                </a:cubicBezTo>
                <a:cubicBezTo>
                  <a:pt x="1421" y="566"/>
                  <a:pt x="1421" y="566"/>
                  <a:pt x="1421" y="567"/>
                </a:cubicBezTo>
                <a:cubicBezTo>
                  <a:pt x="1421" y="567"/>
                  <a:pt x="1421" y="567"/>
                  <a:pt x="1421" y="567"/>
                </a:cubicBezTo>
                <a:cubicBezTo>
                  <a:pt x="1421" y="567"/>
                  <a:pt x="1421" y="567"/>
                  <a:pt x="1421" y="567"/>
                </a:cubicBezTo>
                <a:cubicBezTo>
                  <a:pt x="1436" y="572"/>
                  <a:pt x="1436" y="572"/>
                  <a:pt x="1436" y="572"/>
                </a:cubicBezTo>
                <a:cubicBezTo>
                  <a:pt x="1403" y="560"/>
                  <a:pt x="1403" y="560"/>
                  <a:pt x="1403" y="560"/>
                </a:cubicBezTo>
                <a:cubicBezTo>
                  <a:pt x="1406" y="556"/>
                  <a:pt x="1406" y="556"/>
                  <a:pt x="1406" y="556"/>
                </a:cubicBezTo>
                <a:lnTo>
                  <a:pt x="1425" y="563"/>
                </a:lnTo>
                <a:close/>
                <a:moveTo>
                  <a:pt x="1480" y="591"/>
                </a:moveTo>
                <a:cubicBezTo>
                  <a:pt x="1478" y="595"/>
                  <a:pt x="1478" y="595"/>
                  <a:pt x="1478" y="595"/>
                </a:cubicBezTo>
                <a:cubicBezTo>
                  <a:pt x="1472" y="593"/>
                  <a:pt x="1472" y="593"/>
                  <a:pt x="1472" y="593"/>
                </a:cubicBezTo>
                <a:cubicBezTo>
                  <a:pt x="1472" y="592"/>
                  <a:pt x="1472" y="592"/>
                  <a:pt x="1472" y="592"/>
                </a:cubicBezTo>
                <a:cubicBezTo>
                  <a:pt x="1472" y="591"/>
                  <a:pt x="1472" y="591"/>
                  <a:pt x="1472" y="591"/>
                </a:cubicBezTo>
                <a:cubicBezTo>
                  <a:pt x="1472" y="591"/>
                  <a:pt x="1472" y="591"/>
                  <a:pt x="1472" y="591"/>
                </a:cubicBezTo>
                <a:cubicBezTo>
                  <a:pt x="1472" y="591"/>
                  <a:pt x="1472" y="591"/>
                  <a:pt x="1472" y="591"/>
                </a:cubicBezTo>
                <a:cubicBezTo>
                  <a:pt x="1472" y="591"/>
                  <a:pt x="1472" y="591"/>
                  <a:pt x="1472" y="590"/>
                </a:cubicBezTo>
                <a:cubicBezTo>
                  <a:pt x="1472" y="590"/>
                  <a:pt x="1472" y="590"/>
                  <a:pt x="1472" y="590"/>
                </a:cubicBezTo>
                <a:cubicBezTo>
                  <a:pt x="1472" y="590"/>
                  <a:pt x="1472" y="590"/>
                  <a:pt x="1472" y="590"/>
                </a:cubicBezTo>
                <a:cubicBezTo>
                  <a:pt x="1472" y="590"/>
                  <a:pt x="1472" y="590"/>
                  <a:pt x="1472" y="590"/>
                </a:cubicBezTo>
                <a:cubicBezTo>
                  <a:pt x="1472" y="590"/>
                  <a:pt x="1472" y="590"/>
                  <a:pt x="1471" y="590"/>
                </a:cubicBezTo>
                <a:cubicBezTo>
                  <a:pt x="1408" y="567"/>
                  <a:pt x="1408" y="567"/>
                  <a:pt x="1408" y="567"/>
                </a:cubicBezTo>
                <a:cubicBezTo>
                  <a:pt x="1408" y="567"/>
                  <a:pt x="1408" y="567"/>
                  <a:pt x="1407" y="567"/>
                </a:cubicBezTo>
                <a:cubicBezTo>
                  <a:pt x="1407" y="567"/>
                  <a:pt x="1407" y="567"/>
                  <a:pt x="1407" y="567"/>
                </a:cubicBezTo>
                <a:cubicBezTo>
                  <a:pt x="1407" y="567"/>
                  <a:pt x="1407" y="567"/>
                  <a:pt x="1406" y="567"/>
                </a:cubicBezTo>
                <a:cubicBezTo>
                  <a:pt x="1406" y="567"/>
                  <a:pt x="1406" y="567"/>
                  <a:pt x="1406" y="567"/>
                </a:cubicBezTo>
                <a:cubicBezTo>
                  <a:pt x="1405" y="569"/>
                  <a:pt x="1405" y="569"/>
                  <a:pt x="1405" y="569"/>
                </a:cubicBezTo>
                <a:cubicBezTo>
                  <a:pt x="1398" y="566"/>
                  <a:pt x="1398" y="566"/>
                  <a:pt x="1398" y="566"/>
                </a:cubicBezTo>
                <a:cubicBezTo>
                  <a:pt x="1401" y="562"/>
                  <a:pt x="1401" y="562"/>
                  <a:pt x="1401" y="562"/>
                </a:cubicBezTo>
                <a:lnTo>
                  <a:pt x="1480" y="591"/>
                </a:lnTo>
                <a:close/>
                <a:moveTo>
                  <a:pt x="1396" y="561"/>
                </a:moveTo>
                <a:cubicBezTo>
                  <a:pt x="1393" y="565"/>
                  <a:pt x="1393" y="565"/>
                  <a:pt x="1393" y="565"/>
                </a:cubicBezTo>
                <a:cubicBezTo>
                  <a:pt x="1386" y="562"/>
                  <a:pt x="1386" y="562"/>
                  <a:pt x="1386" y="562"/>
                </a:cubicBezTo>
                <a:cubicBezTo>
                  <a:pt x="1389" y="558"/>
                  <a:pt x="1389" y="558"/>
                  <a:pt x="1389" y="558"/>
                </a:cubicBezTo>
                <a:lnTo>
                  <a:pt x="1396" y="561"/>
                </a:lnTo>
                <a:close/>
                <a:moveTo>
                  <a:pt x="1384" y="561"/>
                </a:moveTo>
                <a:cubicBezTo>
                  <a:pt x="1339" y="545"/>
                  <a:pt x="1339" y="545"/>
                  <a:pt x="1339" y="545"/>
                </a:cubicBezTo>
                <a:cubicBezTo>
                  <a:pt x="1337" y="540"/>
                  <a:pt x="1337" y="540"/>
                  <a:pt x="1337" y="540"/>
                </a:cubicBezTo>
                <a:cubicBezTo>
                  <a:pt x="1387" y="557"/>
                  <a:pt x="1387" y="557"/>
                  <a:pt x="1387" y="557"/>
                </a:cubicBezTo>
                <a:lnTo>
                  <a:pt x="1384" y="561"/>
                </a:lnTo>
                <a:close/>
                <a:moveTo>
                  <a:pt x="1356" y="598"/>
                </a:moveTo>
                <a:cubicBezTo>
                  <a:pt x="1351" y="603"/>
                  <a:pt x="1351" y="603"/>
                  <a:pt x="1351" y="603"/>
                </a:cubicBezTo>
                <a:cubicBezTo>
                  <a:pt x="1330" y="545"/>
                  <a:pt x="1330" y="545"/>
                  <a:pt x="1330" y="545"/>
                </a:cubicBezTo>
                <a:cubicBezTo>
                  <a:pt x="1337" y="548"/>
                  <a:pt x="1337" y="548"/>
                  <a:pt x="1337" y="548"/>
                </a:cubicBezTo>
                <a:lnTo>
                  <a:pt x="1356" y="598"/>
                </a:lnTo>
                <a:close/>
                <a:moveTo>
                  <a:pt x="1329" y="542"/>
                </a:moveTo>
                <a:cubicBezTo>
                  <a:pt x="1326" y="536"/>
                  <a:pt x="1326" y="536"/>
                  <a:pt x="1326" y="536"/>
                </a:cubicBezTo>
                <a:cubicBezTo>
                  <a:pt x="1333" y="538"/>
                  <a:pt x="1333" y="538"/>
                  <a:pt x="1333" y="538"/>
                </a:cubicBezTo>
                <a:cubicBezTo>
                  <a:pt x="1336" y="544"/>
                  <a:pt x="1336" y="544"/>
                  <a:pt x="1336" y="544"/>
                </a:cubicBezTo>
                <a:lnTo>
                  <a:pt x="1329" y="542"/>
                </a:lnTo>
                <a:close/>
                <a:moveTo>
                  <a:pt x="1349" y="606"/>
                </a:moveTo>
                <a:cubicBezTo>
                  <a:pt x="1346" y="611"/>
                  <a:pt x="1346" y="611"/>
                  <a:pt x="1346" y="611"/>
                </a:cubicBezTo>
                <a:cubicBezTo>
                  <a:pt x="1321" y="542"/>
                  <a:pt x="1321" y="542"/>
                  <a:pt x="1321" y="542"/>
                </a:cubicBezTo>
                <a:cubicBezTo>
                  <a:pt x="1326" y="544"/>
                  <a:pt x="1326" y="544"/>
                  <a:pt x="1326" y="544"/>
                </a:cubicBezTo>
                <a:lnTo>
                  <a:pt x="1349" y="606"/>
                </a:lnTo>
                <a:close/>
                <a:moveTo>
                  <a:pt x="1320" y="539"/>
                </a:moveTo>
                <a:cubicBezTo>
                  <a:pt x="1318" y="533"/>
                  <a:pt x="1318" y="533"/>
                  <a:pt x="1318" y="533"/>
                </a:cubicBezTo>
                <a:cubicBezTo>
                  <a:pt x="1323" y="534"/>
                  <a:pt x="1323" y="534"/>
                  <a:pt x="1323" y="534"/>
                </a:cubicBezTo>
                <a:cubicBezTo>
                  <a:pt x="1325" y="540"/>
                  <a:pt x="1325" y="540"/>
                  <a:pt x="1325" y="540"/>
                </a:cubicBezTo>
                <a:lnTo>
                  <a:pt x="1320" y="539"/>
                </a:lnTo>
                <a:close/>
                <a:moveTo>
                  <a:pt x="1344" y="614"/>
                </a:moveTo>
                <a:cubicBezTo>
                  <a:pt x="1344" y="614"/>
                  <a:pt x="1345" y="614"/>
                  <a:pt x="1345" y="614"/>
                </a:cubicBezTo>
                <a:cubicBezTo>
                  <a:pt x="1345" y="614"/>
                  <a:pt x="1345" y="615"/>
                  <a:pt x="1345" y="615"/>
                </a:cubicBezTo>
                <a:cubicBezTo>
                  <a:pt x="1345" y="615"/>
                  <a:pt x="1345" y="615"/>
                  <a:pt x="1345" y="615"/>
                </a:cubicBezTo>
                <a:cubicBezTo>
                  <a:pt x="1345" y="615"/>
                  <a:pt x="1345" y="615"/>
                  <a:pt x="1346" y="615"/>
                </a:cubicBezTo>
                <a:cubicBezTo>
                  <a:pt x="1346" y="615"/>
                  <a:pt x="1346" y="615"/>
                  <a:pt x="1346" y="615"/>
                </a:cubicBezTo>
                <a:cubicBezTo>
                  <a:pt x="1346" y="615"/>
                  <a:pt x="1346" y="615"/>
                  <a:pt x="1346" y="615"/>
                </a:cubicBezTo>
                <a:cubicBezTo>
                  <a:pt x="1346" y="615"/>
                  <a:pt x="1346" y="615"/>
                  <a:pt x="1346" y="615"/>
                </a:cubicBezTo>
                <a:cubicBezTo>
                  <a:pt x="1346" y="615"/>
                  <a:pt x="1347" y="614"/>
                  <a:pt x="1347" y="614"/>
                </a:cubicBezTo>
                <a:cubicBezTo>
                  <a:pt x="1347" y="614"/>
                  <a:pt x="1347" y="614"/>
                  <a:pt x="1347" y="614"/>
                </a:cubicBezTo>
                <a:cubicBezTo>
                  <a:pt x="1351" y="609"/>
                  <a:pt x="1351" y="609"/>
                  <a:pt x="1351" y="609"/>
                </a:cubicBezTo>
                <a:cubicBezTo>
                  <a:pt x="1353" y="615"/>
                  <a:pt x="1353" y="615"/>
                  <a:pt x="1353" y="615"/>
                </a:cubicBezTo>
                <a:cubicBezTo>
                  <a:pt x="1341" y="624"/>
                  <a:pt x="1341" y="624"/>
                  <a:pt x="1341" y="624"/>
                </a:cubicBezTo>
                <a:cubicBezTo>
                  <a:pt x="1271" y="599"/>
                  <a:pt x="1271" y="599"/>
                  <a:pt x="1271" y="599"/>
                </a:cubicBezTo>
                <a:cubicBezTo>
                  <a:pt x="1273" y="595"/>
                  <a:pt x="1273" y="595"/>
                  <a:pt x="1273" y="595"/>
                </a:cubicBezTo>
                <a:cubicBezTo>
                  <a:pt x="1336" y="617"/>
                  <a:pt x="1336" y="617"/>
                  <a:pt x="1336" y="617"/>
                </a:cubicBezTo>
                <a:cubicBezTo>
                  <a:pt x="1336" y="617"/>
                  <a:pt x="1336" y="617"/>
                  <a:pt x="1336" y="617"/>
                </a:cubicBezTo>
                <a:cubicBezTo>
                  <a:pt x="1336" y="617"/>
                  <a:pt x="1336" y="617"/>
                  <a:pt x="1336" y="617"/>
                </a:cubicBezTo>
                <a:cubicBezTo>
                  <a:pt x="1336" y="617"/>
                  <a:pt x="1336" y="617"/>
                  <a:pt x="1336" y="617"/>
                </a:cubicBezTo>
                <a:cubicBezTo>
                  <a:pt x="1337" y="617"/>
                  <a:pt x="1337" y="617"/>
                  <a:pt x="1337" y="617"/>
                </a:cubicBezTo>
                <a:cubicBezTo>
                  <a:pt x="1337" y="617"/>
                  <a:pt x="1337" y="617"/>
                  <a:pt x="1337" y="617"/>
                </a:cubicBezTo>
                <a:cubicBezTo>
                  <a:pt x="1337" y="617"/>
                  <a:pt x="1337" y="617"/>
                  <a:pt x="1337" y="616"/>
                </a:cubicBezTo>
                <a:cubicBezTo>
                  <a:pt x="1337" y="616"/>
                  <a:pt x="1337" y="616"/>
                  <a:pt x="1337" y="616"/>
                </a:cubicBezTo>
                <a:cubicBezTo>
                  <a:pt x="1337" y="616"/>
                  <a:pt x="1337" y="616"/>
                  <a:pt x="1337" y="616"/>
                </a:cubicBezTo>
                <a:cubicBezTo>
                  <a:pt x="1337" y="616"/>
                  <a:pt x="1337" y="616"/>
                  <a:pt x="1337" y="616"/>
                </a:cubicBezTo>
                <a:cubicBezTo>
                  <a:pt x="1337" y="616"/>
                  <a:pt x="1337" y="616"/>
                  <a:pt x="1337" y="616"/>
                </a:cubicBezTo>
                <a:cubicBezTo>
                  <a:pt x="1337" y="616"/>
                  <a:pt x="1337" y="616"/>
                  <a:pt x="1337" y="616"/>
                </a:cubicBezTo>
                <a:cubicBezTo>
                  <a:pt x="1309" y="538"/>
                  <a:pt x="1309" y="538"/>
                  <a:pt x="1309" y="538"/>
                </a:cubicBezTo>
                <a:cubicBezTo>
                  <a:pt x="1318" y="541"/>
                  <a:pt x="1318" y="541"/>
                  <a:pt x="1318" y="541"/>
                </a:cubicBezTo>
                <a:lnTo>
                  <a:pt x="1344" y="614"/>
                </a:lnTo>
                <a:close/>
                <a:moveTo>
                  <a:pt x="1274" y="592"/>
                </a:moveTo>
                <a:cubicBezTo>
                  <a:pt x="1292" y="531"/>
                  <a:pt x="1292" y="531"/>
                  <a:pt x="1292" y="531"/>
                </a:cubicBezTo>
                <a:cubicBezTo>
                  <a:pt x="1305" y="536"/>
                  <a:pt x="1305" y="536"/>
                  <a:pt x="1305" y="536"/>
                </a:cubicBezTo>
                <a:cubicBezTo>
                  <a:pt x="1334" y="614"/>
                  <a:pt x="1334" y="614"/>
                  <a:pt x="1334" y="614"/>
                </a:cubicBezTo>
                <a:lnTo>
                  <a:pt x="1274" y="592"/>
                </a:lnTo>
                <a:close/>
                <a:moveTo>
                  <a:pt x="1308" y="534"/>
                </a:moveTo>
                <a:cubicBezTo>
                  <a:pt x="1305" y="528"/>
                  <a:pt x="1305" y="528"/>
                  <a:pt x="1305" y="528"/>
                </a:cubicBezTo>
                <a:cubicBezTo>
                  <a:pt x="1314" y="531"/>
                  <a:pt x="1314" y="531"/>
                  <a:pt x="1314" y="531"/>
                </a:cubicBezTo>
                <a:cubicBezTo>
                  <a:pt x="1316" y="537"/>
                  <a:pt x="1316" y="537"/>
                  <a:pt x="1316" y="537"/>
                </a:cubicBezTo>
                <a:lnTo>
                  <a:pt x="1308" y="534"/>
                </a:lnTo>
                <a:close/>
                <a:moveTo>
                  <a:pt x="1304" y="525"/>
                </a:moveTo>
                <a:cubicBezTo>
                  <a:pt x="1302" y="518"/>
                  <a:pt x="1302" y="518"/>
                  <a:pt x="1302" y="518"/>
                </a:cubicBezTo>
                <a:cubicBezTo>
                  <a:pt x="1309" y="521"/>
                  <a:pt x="1309" y="521"/>
                  <a:pt x="1309" y="521"/>
                </a:cubicBezTo>
                <a:cubicBezTo>
                  <a:pt x="1309" y="521"/>
                  <a:pt x="1310" y="521"/>
                  <a:pt x="1310" y="521"/>
                </a:cubicBezTo>
                <a:cubicBezTo>
                  <a:pt x="1310" y="521"/>
                  <a:pt x="1310" y="521"/>
                  <a:pt x="1310" y="521"/>
                </a:cubicBezTo>
                <a:cubicBezTo>
                  <a:pt x="1310" y="521"/>
                  <a:pt x="1310" y="521"/>
                  <a:pt x="1310" y="521"/>
                </a:cubicBezTo>
                <a:cubicBezTo>
                  <a:pt x="1310" y="521"/>
                  <a:pt x="1310" y="521"/>
                  <a:pt x="1310" y="521"/>
                </a:cubicBezTo>
                <a:cubicBezTo>
                  <a:pt x="1310" y="521"/>
                  <a:pt x="1310" y="521"/>
                  <a:pt x="1310" y="521"/>
                </a:cubicBezTo>
                <a:cubicBezTo>
                  <a:pt x="1310" y="521"/>
                  <a:pt x="1310" y="521"/>
                  <a:pt x="1310" y="521"/>
                </a:cubicBezTo>
                <a:cubicBezTo>
                  <a:pt x="1310" y="521"/>
                  <a:pt x="1310" y="521"/>
                  <a:pt x="1310" y="521"/>
                </a:cubicBezTo>
                <a:cubicBezTo>
                  <a:pt x="1313" y="528"/>
                  <a:pt x="1313" y="528"/>
                  <a:pt x="1313" y="528"/>
                </a:cubicBezTo>
                <a:lnTo>
                  <a:pt x="1304" y="525"/>
                </a:lnTo>
                <a:close/>
                <a:moveTo>
                  <a:pt x="1302" y="527"/>
                </a:moveTo>
                <a:cubicBezTo>
                  <a:pt x="1304" y="533"/>
                  <a:pt x="1304" y="533"/>
                  <a:pt x="1304" y="533"/>
                </a:cubicBezTo>
                <a:cubicBezTo>
                  <a:pt x="1291" y="528"/>
                  <a:pt x="1291" y="528"/>
                  <a:pt x="1291" y="528"/>
                </a:cubicBezTo>
                <a:cubicBezTo>
                  <a:pt x="1291" y="528"/>
                  <a:pt x="1291" y="528"/>
                  <a:pt x="1291" y="528"/>
                </a:cubicBezTo>
                <a:cubicBezTo>
                  <a:pt x="1291" y="528"/>
                  <a:pt x="1291" y="528"/>
                  <a:pt x="1291" y="528"/>
                </a:cubicBezTo>
                <a:cubicBezTo>
                  <a:pt x="1291" y="528"/>
                  <a:pt x="1291" y="528"/>
                  <a:pt x="1291" y="528"/>
                </a:cubicBezTo>
                <a:cubicBezTo>
                  <a:pt x="1291" y="528"/>
                  <a:pt x="1291" y="528"/>
                  <a:pt x="1291" y="528"/>
                </a:cubicBezTo>
                <a:cubicBezTo>
                  <a:pt x="1290" y="528"/>
                  <a:pt x="1290" y="528"/>
                  <a:pt x="1290" y="528"/>
                </a:cubicBezTo>
                <a:cubicBezTo>
                  <a:pt x="1290" y="528"/>
                  <a:pt x="1290" y="528"/>
                  <a:pt x="1290" y="528"/>
                </a:cubicBezTo>
                <a:cubicBezTo>
                  <a:pt x="1290" y="528"/>
                  <a:pt x="1290" y="528"/>
                  <a:pt x="1290" y="528"/>
                </a:cubicBezTo>
                <a:cubicBezTo>
                  <a:pt x="1290" y="529"/>
                  <a:pt x="1290" y="529"/>
                  <a:pt x="1290" y="529"/>
                </a:cubicBezTo>
                <a:cubicBezTo>
                  <a:pt x="1290" y="529"/>
                  <a:pt x="1289" y="529"/>
                  <a:pt x="1289" y="529"/>
                </a:cubicBezTo>
                <a:cubicBezTo>
                  <a:pt x="1289" y="529"/>
                  <a:pt x="1289" y="529"/>
                  <a:pt x="1289" y="529"/>
                </a:cubicBezTo>
                <a:cubicBezTo>
                  <a:pt x="1289" y="529"/>
                  <a:pt x="1289" y="529"/>
                  <a:pt x="1289" y="529"/>
                </a:cubicBezTo>
                <a:cubicBezTo>
                  <a:pt x="1289" y="529"/>
                  <a:pt x="1289" y="529"/>
                  <a:pt x="1289" y="529"/>
                </a:cubicBezTo>
                <a:cubicBezTo>
                  <a:pt x="1271" y="591"/>
                  <a:pt x="1271" y="591"/>
                  <a:pt x="1271" y="591"/>
                </a:cubicBezTo>
                <a:cubicBezTo>
                  <a:pt x="1267" y="590"/>
                  <a:pt x="1267" y="590"/>
                  <a:pt x="1267" y="590"/>
                </a:cubicBezTo>
                <a:cubicBezTo>
                  <a:pt x="1283" y="535"/>
                  <a:pt x="1283" y="535"/>
                  <a:pt x="1283" y="535"/>
                </a:cubicBezTo>
                <a:cubicBezTo>
                  <a:pt x="1283" y="534"/>
                  <a:pt x="1283" y="534"/>
                  <a:pt x="1283" y="534"/>
                </a:cubicBezTo>
                <a:cubicBezTo>
                  <a:pt x="1283" y="534"/>
                  <a:pt x="1283" y="534"/>
                  <a:pt x="1283" y="534"/>
                </a:cubicBezTo>
                <a:cubicBezTo>
                  <a:pt x="1283" y="534"/>
                  <a:pt x="1283" y="534"/>
                  <a:pt x="1283" y="534"/>
                </a:cubicBezTo>
                <a:cubicBezTo>
                  <a:pt x="1283" y="534"/>
                  <a:pt x="1283" y="534"/>
                  <a:pt x="1283" y="534"/>
                </a:cubicBezTo>
                <a:cubicBezTo>
                  <a:pt x="1283" y="534"/>
                  <a:pt x="1283" y="534"/>
                  <a:pt x="1283" y="534"/>
                </a:cubicBezTo>
                <a:cubicBezTo>
                  <a:pt x="1283" y="533"/>
                  <a:pt x="1283" y="533"/>
                  <a:pt x="1283" y="533"/>
                </a:cubicBezTo>
                <a:cubicBezTo>
                  <a:pt x="1283" y="533"/>
                  <a:pt x="1283" y="533"/>
                  <a:pt x="1283" y="533"/>
                </a:cubicBezTo>
                <a:cubicBezTo>
                  <a:pt x="1283" y="533"/>
                  <a:pt x="1283" y="533"/>
                  <a:pt x="1283" y="533"/>
                </a:cubicBezTo>
                <a:cubicBezTo>
                  <a:pt x="1282" y="533"/>
                  <a:pt x="1282" y="533"/>
                  <a:pt x="1282" y="533"/>
                </a:cubicBezTo>
                <a:cubicBezTo>
                  <a:pt x="1282" y="533"/>
                  <a:pt x="1282" y="533"/>
                  <a:pt x="1282" y="533"/>
                </a:cubicBezTo>
                <a:cubicBezTo>
                  <a:pt x="1282" y="533"/>
                  <a:pt x="1282" y="533"/>
                  <a:pt x="1282" y="533"/>
                </a:cubicBezTo>
                <a:cubicBezTo>
                  <a:pt x="1282" y="533"/>
                  <a:pt x="1282" y="533"/>
                  <a:pt x="1282" y="533"/>
                </a:cubicBezTo>
                <a:cubicBezTo>
                  <a:pt x="1282" y="533"/>
                  <a:pt x="1282" y="533"/>
                  <a:pt x="1281" y="533"/>
                </a:cubicBezTo>
                <a:cubicBezTo>
                  <a:pt x="1281" y="533"/>
                  <a:pt x="1281" y="533"/>
                  <a:pt x="1281" y="533"/>
                </a:cubicBezTo>
                <a:cubicBezTo>
                  <a:pt x="1281" y="533"/>
                  <a:pt x="1281" y="533"/>
                  <a:pt x="1281" y="533"/>
                </a:cubicBezTo>
                <a:cubicBezTo>
                  <a:pt x="1281" y="533"/>
                  <a:pt x="1281" y="533"/>
                  <a:pt x="1281" y="533"/>
                </a:cubicBezTo>
                <a:cubicBezTo>
                  <a:pt x="1205" y="568"/>
                  <a:pt x="1205" y="568"/>
                  <a:pt x="1205" y="568"/>
                </a:cubicBezTo>
                <a:cubicBezTo>
                  <a:pt x="1201" y="567"/>
                  <a:pt x="1201" y="567"/>
                  <a:pt x="1201" y="567"/>
                </a:cubicBezTo>
                <a:cubicBezTo>
                  <a:pt x="1284" y="528"/>
                  <a:pt x="1284" y="528"/>
                  <a:pt x="1284" y="528"/>
                </a:cubicBezTo>
                <a:cubicBezTo>
                  <a:pt x="1284" y="528"/>
                  <a:pt x="1284" y="528"/>
                  <a:pt x="1284" y="528"/>
                </a:cubicBezTo>
                <a:cubicBezTo>
                  <a:pt x="1284" y="528"/>
                  <a:pt x="1284" y="528"/>
                  <a:pt x="1284" y="528"/>
                </a:cubicBezTo>
                <a:cubicBezTo>
                  <a:pt x="1284" y="528"/>
                  <a:pt x="1285" y="528"/>
                  <a:pt x="1285" y="527"/>
                </a:cubicBezTo>
                <a:cubicBezTo>
                  <a:pt x="1285" y="527"/>
                  <a:pt x="1285" y="527"/>
                  <a:pt x="1285" y="527"/>
                </a:cubicBezTo>
                <a:cubicBezTo>
                  <a:pt x="1285" y="527"/>
                  <a:pt x="1285" y="527"/>
                  <a:pt x="1285" y="527"/>
                </a:cubicBezTo>
                <a:cubicBezTo>
                  <a:pt x="1285" y="527"/>
                  <a:pt x="1285" y="527"/>
                  <a:pt x="1285" y="527"/>
                </a:cubicBezTo>
                <a:cubicBezTo>
                  <a:pt x="1285" y="527"/>
                  <a:pt x="1285" y="527"/>
                  <a:pt x="1285" y="526"/>
                </a:cubicBezTo>
                <a:cubicBezTo>
                  <a:pt x="1285" y="526"/>
                  <a:pt x="1285" y="526"/>
                  <a:pt x="1285" y="526"/>
                </a:cubicBezTo>
                <a:cubicBezTo>
                  <a:pt x="1285" y="526"/>
                  <a:pt x="1285" y="526"/>
                  <a:pt x="1285" y="526"/>
                </a:cubicBezTo>
                <a:cubicBezTo>
                  <a:pt x="1284" y="526"/>
                  <a:pt x="1284" y="526"/>
                  <a:pt x="1284" y="526"/>
                </a:cubicBezTo>
                <a:cubicBezTo>
                  <a:pt x="1284" y="526"/>
                  <a:pt x="1284" y="526"/>
                  <a:pt x="1284" y="526"/>
                </a:cubicBezTo>
                <a:cubicBezTo>
                  <a:pt x="1284" y="526"/>
                  <a:pt x="1284" y="526"/>
                  <a:pt x="1284" y="526"/>
                </a:cubicBezTo>
                <a:cubicBezTo>
                  <a:pt x="1157" y="480"/>
                  <a:pt x="1157" y="480"/>
                  <a:pt x="1157" y="480"/>
                </a:cubicBezTo>
                <a:cubicBezTo>
                  <a:pt x="1157" y="480"/>
                  <a:pt x="1156" y="480"/>
                  <a:pt x="1156" y="480"/>
                </a:cubicBezTo>
                <a:cubicBezTo>
                  <a:pt x="1156" y="480"/>
                  <a:pt x="1156" y="480"/>
                  <a:pt x="1156" y="480"/>
                </a:cubicBezTo>
                <a:cubicBezTo>
                  <a:pt x="1156" y="480"/>
                  <a:pt x="1155" y="480"/>
                  <a:pt x="1155" y="481"/>
                </a:cubicBezTo>
                <a:cubicBezTo>
                  <a:pt x="1155" y="481"/>
                  <a:pt x="1155" y="481"/>
                  <a:pt x="1155" y="481"/>
                </a:cubicBezTo>
                <a:cubicBezTo>
                  <a:pt x="1115" y="537"/>
                  <a:pt x="1115" y="537"/>
                  <a:pt x="1115" y="537"/>
                </a:cubicBezTo>
                <a:cubicBezTo>
                  <a:pt x="1112" y="535"/>
                  <a:pt x="1112" y="535"/>
                  <a:pt x="1112" y="535"/>
                </a:cubicBezTo>
                <a:cubicBezTo>
                  <a:pt x="1155" y="474"/>
                  <a:pt x="1155" y="474"/>
                  <a:pt x="1155" y="474"/>
                </a:cubicBezTo>
                <a:lnTo>
                  <a:pt x="1302" y="527"/>
                </a:lnTo>
                <a:close/>
                <a:moveTo>
                  <a:pt x="1135" y="464"/>
                </a:moveTo>
                <a:cubicBezTo>
                  <a:pt x="1128" y="462"/>
                  <a:pt x="1128" y="462"/>
                  <a:pt x="1128" y="462"/>
                </a:cubicBezTo>
                <a:cubicBezTo>
                  <a:pt x="1135" y="458"/>
                  <a:pt x="1135" y="458"/>
                  <a:pt x="1135" y="458"/>
                </a:cubicBezTo>
                <a:cubicBezTo>
                  <a:pt x="1135" y="458"/>
                  <a:pt x="1135" y="458"/>
                  <a:pt x="1135" y="458"/>
                </a:cubicBezTo>
                <a:cubicBezTo>
                  <a:pt x="1135" y="458"/>
                  <a:pt x="1135" y="458"/>
                  <a:pt x="1135" y="458"/>
                </a:cubicBezTo>
                <a:cubicBezTo>
                  <a:pt x="1135" y="458"/>
                  <a:pt x="1135" y="458"/>
                  <a:pt x="1135" y="458"/>
                </a:cubicBezTo>
                <a:cubicBezTo>
                  <a:pt x="1141" y="454"/>
                  <a:pt x="1141" y="454"/>
                  <a:pt x="1141" y="454"/>
                </a:cubicBezTo>
                <a:cubicBezTo>
                  <a:pt x="1143" y="459"/>
                  <a:pt x="1143" y="459"/>
                  <a:pt x="1143" y="459"/>
                </a:cubicBezTo>
                <a:lnTo>
                  <a:pt x="1135" y="464"/>
                </a:lnTo>
                <a:close/>
                <a:moveTo>
                  <a:pt x="1124" y="460"/>
                </a:moveTo>
                <a:cubicBezTo>
                  <a:pt x="1054" y="435"/>
                  <a:pt x="1054" y="435"/>
                  <a:pt x="1054" y="435"/>
                </a:cubicBezTo>
                <a:cubicBezTo>
                  <a:pt x="1054" y="429"/>
                  <a:pt x="1054" y="429"/>
                  <a:pt x="1054" y="429"/>
                </a:cubicBezTo>
                <a:cubicBezTo>
                  <a:pt x="1130" y="457"/>
                  <a:pt x="1130" y="457"/>
                  <a:pt x="1130" y="457"/>
                </a:cubicBezTo>
                <a:lnTo>
                  <a:pt x="1124" y="460"/>
                </a:lnTo>
                <a:close/>
                <a:moveTo>
                  <a:pt x="1052" y="425"/>
                </a:moveTo>
                <a:cubicBezTo>
                  <a:pt x="1044" y="423"/>
                  <a:pt x="1044" y="423"/>
                  <a:pt x="1044" y="423"/>
                </a:cubicBezTo>
                <a:cubicBezTo>
                  <a:pt x="1047" y="332"/>
                  <a:pt x="1047" y="332"/>
                  <a:pt x="1047" y="332"/>
                </a:cubicBezTo>
                <a:cubicBezTo>
                  <a:pt x="1052" y="325"/>
                  <a:pt x="1052" y="325"/>
                  <a:pt x="1052" y="325"/>
                </a:cubicBezTo>
                <a:cubicBezTo>
                  <a:pt x="1056" y="331"/>
                  <a:pt x="1056" y="331"/>
                  <a:pt x="1056" y="331"/>
                </a:cubicBezTo>
                <a:lnTo>
                  <a:pt x="1052" y="425"/>
                </a:lnTo>
                <a:close/>
                <a:moveTo>
                  <a:pt x="887" y="366"/>
                </a:moveTo>
                <a:cubicBezTo>
                  <a:pt x="924" y="356"/>
                  <a:pt x="924" y="356"/>
                  <a:pt x="924" y="356"/>
                </a:cubicBezTo>
                <a:cubicBezTo>
                  <a:pt x="950" y="389"/>
                  <a:pt x="950" y="389"/>
                  <a:pt x="950" y="389"/>
                </a:cubicBezTo>
                <a:lnTo>
                  <a:pt x="887" y="366"/>
                </a:lnTo>
                <a:close/>
                <a:moveTo>
                  <a:pt x="925" y="352"/>
                </a:moveTo>
                <a:cubicBezTo>
                  <a:pt x="922" y="348"/>
                  <a:pt x="922" y="348"/>
                  <a:pt x="922" y="348"/>
                </a:cubicBezTo>
                <a:cubicBezTo>
                  <a:pt x="927" y="346"/>
                  <a:pt x="927" y="346"/>
                  <a:pt x="927" y="346"/>
                </a:cubicBezTo>
                <a:cubicBezTo>
                  <a:pt x="931" y="351"/>
                  <a:pt x="931" y="351"/>
                  <a:pt x="931" y="351"/>
                </a:cubicBezTo>
                <a:lnTo>
                  <a:pt x="925" y="352"/>
                </a:lnTo>
                <a:close/>
                <a:moveTo>
                  <a:pt x="922" y="353"/>
                </a:moveTo>
                <a:cubicBezTo>
                  <a:pt x="882" y="365"/>
                  <a:pt x="882" y="365"/>
                  <a:pt x="882" y="365"/>
                </a:cubicBezTo>
                <a:cubicBezTo>
                  <a:pt x="874" y="362"/>
                  <a:pt x="874" y="362"/>
                  <a:pt x="874" y="362"/>
                </a:cubicBezTo>
                <a:cubicBezTo>
                  <a:pt x="919" y="349"/>
                  <a:pt x="919" y="349"/>
                  <a:pt x="919" y="349"/>
                </a:cubicBezTo>
                <a:lnTo>
                  <a:pt x="922" y="353"/>
                </a:lnTo>
                <a:close/>
                <a:moveTo>
                  <a:pt x="878" y="366"/>
                </a:moveTo>
                <a:cubicBezTo>
                  <a:pt x="868" y="368"/>
                  <a:pt x="868" y="368"/>
                  <a:pt x="868" y="368"/>
                </a:cubicBezTo>
                <a:cubicBezTo>
                  <a:pt x="860" y="365"/>
                  <a:pt x="860" y="365"/>
                  <a:pt x="860" y="365"/>
                </a:cubicBezTo>
                <a:cubicBezTo>
                  <a:pt x="869" y="363"/>
                  <a:pt x="869" y="363"/>
                  <a:pt x="869" y="363"/>
                </a:cubicBezTo>
                <a:lnTo>
                  <a:pt x="878" y="366"/>
                </a:lnTo>
                <a:close/>
                <a:moveTo>
                  <a:pt x="855" y="364"/>
                </a:moveTo>
                <a:cubicBezTo>
                  <a:pt x="779" y="336"/>
                  <a:pt x="779" y="336"/>
                  <a:pt x="779" y="336"/>
                </a:cubicBezTo>
                <a:cubicBezTo>
                  <a:pt x="782" y="332"/>
                  <a:pt x="782" y="332"/>
                  <a:pt x="782" y="332"/>
                </a:cubicBezTo>
                <a:cubicBezTo>
                  <a:pt x="865" y="361"/>
                  <a:pt x="865" y="361"/>
                  <a:pt x="865" y="361"/>
                </a:cubicBezTo>
                <a:lnTo>
                  <a:pt x="855" y="364"/>
                </a:lnTo>
                <a:close/>
                <a:moveTo>
                  <a:pt x="851" y="365"/>
                </a:moveTo>
                <a:cubicBezTo>
                  <a:pt x="842" y="368"/>
                  <a:pt x="842" y="368"/>
                  <a:pt x="842" y="368"/>
                </a:cubicBezTo>
                <a:cubicBezTo>
                  <a:pt x="775" y="343"/>
                  <a:pt x="775" y="343"/>
                  <a:pt x="775" y="343"/>
                </a:cubicBezTo>
                <a:cubicBezTo>
                  <a:pt x="777" y="339"/>
                  <a:pt x="777" y="339"/>
                  <a:pt x="777" y="339"/>
                </a:cubicBezTo>
                <a:lnTo>
                  <a:pt x="851" y="365"/>
                </a:lnTo>
                <a:close/>
                <a:moveTo>
                  <a:pt x="838" y="369"/>
                </a:moveTo>
                <a:cubicBezTo>
                  <a:pt x="791" y="382"/>
                  <a:pt x="791" y="382"/>
                  <a:pt x="791" y="382"/>
                </a:cubicBezTo>
                <a:cubicBezTo>
                  <a:pt x="767" y="356"/>
                  <a:pt x="767" y="356"/>
                  <a:pt x="767" y="356"/>
                </a:cubicBezTo>
                <a:cubicBezTo>
                  <a:pt x="773" y="346"/>
                  <a:pt x="773" y="346"/>
                  <a:pt x="773" y="346"/>
                </a:cubicBezTo>
                <a:lnTo>
                  <a:pt x="838" y="369"/>
                </a:lnTo>
                <a:close/>
                <a:moveTo>
                  <a:pt x="765" y="354"/>
                </a:moveTo>
                <a:cubicBezTo>
                  <a:pt x="759" y="348"/>
                  <a:pt x="759" y="348"/>
                  <a:pt x="759" y="348"/>
                </a:cubicBezTo>
                <a:cubicBezTo>
                  <a:pt x="763" y="342"/>
                  <a:pt x="763" y="342"/>
                  <a:pt x="763" y="342"/>
                </a:cubicBezTo>
                <a:cubicBezTo>
                  <a:pt x="770" y="345"/>
                  <a:pt x="770" y="345"/>
                  <a:pt x="770" y="345"/>
                </a:cubicBezTo>
                <a:lnTo>
                  <a:pt x="765" y="354"/>
                </a:lnTo>
                <a:close/>
                <a:moveTo>
                  <a:pt x="757" y="346"/>
                </a:moveTo>
                <a:cubicBezTo>
                  <a:pt x="749" y="337"/>
                  <a:pt x="749" y="337"/>
                  <a:pt x="749" y="337"/>
                </a:cubicBezTo>
                <a:cubicBezTo>
                  <a:pt x="760" y="341"/>
                  <a:pt x="760" y="341"/>
                  <a:pt x="760" y="341"/>
                </a:cubicBezTo>
                <a:lnTo>
                  <a:pt x="757" y="346"/>
                </a:lnTo>
                <a:close/>
                <a:moveTo>
                  <a:pt x="758" y="351"/>
                </a:moveTo>
                <a:cubicBezTo>
                  <a:pt x="763" y="356"/>
                  <a:pt x="763" y="356"/>
                  <a:pt x="763" y="356"/>
                </a:cubicBezTo>
                <a:cubicBezTo>
                  <a:pt x="760" y="361"/>
                  <a:pt x="760" y="361"/>
                  <a:pt x="760" y="361"/>
                </a:cubicBezTo>
                <a:cubicBezTo>
                  <a:pt x="755" y="355"/>
                  <a:pt x="755" y="355"/>
                  <a:pt x="755" y="355"/>
                </a:cubicBezTo>
                <a:lnTo>
                  <a:pt x="758" y="351"/>
                </a:lnTo>
                <a:close/>
                <a:moveTo>
                  <a:pt x="758" y="364"/>
                </a:moveTo>
                <a:cubicBezTo>
                  <a:pt x="748" y="380"/>
                  <a:pt x="748" y="380"/>
                  <a:pt x="748" y="380"/>
                </a:cubicBezTo>
                <a:cubicBezTo>
                  <a:pt x="747" y="368"/>
                  <a:pt x="747" y="368"/>
                  <a:pt x="747" y="368"/>
                </a:cubicBezTo>
                <a:cubicBezTo>
                  <a:pt x="753" y="358"/>
                  <a:pt x="753" y="358"/>
                  <a:pt x="753" y="358"/>
                </a:cubicBezTo>
                <a:lnTo>
                  <a:pt x="758" y="364"/>
                </a:lnTo>
                <a:close/>
                <a:moveTo>
                  <a:pt x="747" y="363"/>
                </a:moveTo>
                <a:cubicBezTo>
                  <a:pt x="745" y="350"/>
                  <a:pt x="745" y="350"/>
                  <a:pt x="745" y="350"/>
                </a:cubicBezTo>
                <a:cubicBezTo>
                  <a:pt x="751" y="356"/>
                  <a:pt x="751" y="356"/>
                  <a:pt x="751" y="356"/>
                </a:cubicBezTo>
                <a:lnTo>
                  <a:pt x="747" y="363"/>
                </a:lnTo>
                <a:close/>
                <a:moveTo>
                  <a:pt x="746" y="384"/>
                </a:moveTo>
                <a:cubicBezTo>
                  <a:pt x="739" y="395"/>
                  <a:pt x="739" y="395"/>
                  <a:pt x="739" y="395"/>
                </a:cubicBezTo>
                <a:cubicBezTo>
                  <a:pt x="738" y="382"/>
                  <a:pt x="738" y="382"/>
                  <a:pt x="738" y="382"/>
                </a:cubicBezTo>
                <a:cubicBezTo>
                  <a:pt x="744" y="372"/>
                  <a:pt x="744" y="372"/>
                  <a:pt x="744" y="372"/>
                </a:cubicBezTo>
                <a:lnTo>
                  <a:pt x="746" y="384"/>
                </a:lnTo>
                <a:close/>
                <a:moveTo>
                  <a:pt x="738" y="420"/>
                </a:moveTo>
                <a:cubicBezTo>
                  <a:pt x="736" y="419"/>
                  <a:pt x="736" y="419"/>
                  <a:pt x="736" y="419"/>
                </a:cubicBezTo>
                <a:cubicBezTo>
                  <a:pt x="736" y="413"/>
                  <a:pt x="736" y="413"/>
                  <a:pt x="736" y="413"/>
                </a:cubicBezTo>
                <a:cubicBezTo>
                  <a:pt x="738" y="414"/>
                  <a:pt x="738" y="414"/>
                  <a:pt x="738" y="414"/>
                </a:cubicBezTo>
                <a:lnTo>
                  <a:pt x="738" y="420"/>
                </a:lnTo>
                <a:close/>
                <a:moveTo>
                  <a:pt x="735" y="410"/>
                </a:moveTo>
                <a:cubicBezTo>
                  <a:pt x="734" y="389"/>
                  <a:pt x="734" y="389"/>
                  <a:pt x="734" y="389"/>
                </a:cubicBezTo>
                <a:cubicBezTo>
                  <a:pt x="735" y="386"/>
                  <a:pt x="735" y="386"/>
                  <a:pt x="735" y="386"/>
                </a:cubicBezTo>
                <a:cubicBezTo>
                  <a:pt x="737" y="411"/>
                  <a:pt x="737" y="411"/>
                  <a:pt x="737" y="411"/>
                </a:cubicBezTo>
                <a:lnTo>
                  <a:pt x="735" y="410"/>
                </a:lnTo>
                <a:close/>
                <a:moveTo>
                  <a:pt x="723" y="406"/>
                </a:moveTo>
                <a:cubicBezTo>
                  <a:pt x="731" y="393"/>
                  <a:pt x="731" y="393"/>
                  <a:pt x="731" y="393"/>
                </a:cubicBezTo>
                <a:cubicBezTo>
                  <a:pt x="732" y="409"/>
                  <a:pt x="732" y="409"/>
                  <a:pt x="732" y="409"/>
                </a:cubicBezTo>
                <a:lnTo>
                  <a:pt x="723" y="406"/>
                </a:lnTo>
                <a:close/>
                <a:moveTo>
                  <a:pt x="721" y="403"/>
                </a:moveTo>
                <a:cubicBezTo>
                  <a:pt x="714" y="387"/>
                  <a:pt x="714" y="387"/>
                  <a:pt x="714" y="387"/>
                </a:cubicBezTo>
                <a:cubicBezTo>
                  <a:pt x="727" y="349"/>
                  <a:pt x="727" y="349"/>
                  <a:pt x="727" y="349"/>
                </a:cubicBezTo>
                <a:cubicBezTo>
                  <a:pt x="731" y="388"/>
                  <a:pt x="731" y="388"/>
                  <a:pt x="731" y="388"/>
                </a:cubicBezTo>
                <a:lnTo>
                  <a:pt x="721" y="403"/>
                </a:lnTo>
                <a:close/>
                <a:moveTo>
                  <a:pt x="712" y="383"/>
                </a:moveTo>
                <a:cubicBezTo>
                  <a:pt x="712" y="381"/>
                  <a:pt x="712" y="381"/>
                  <a:pt x="712" y="381"/>
                </a:cubicBezTo>
                <a:cubicBezTo>
                  <a:pt x="722" y="351"/>
                  <a:pt x="722" y="351"/>
                  <a:pt x="722" y="351"/>
                </a:cubicBezTo>
                <a:cubicBezTo>
                  <a:pt x="725" y="346"/>
                  <a:pt x="725" y="346"/>
                  <a:pt x="725" y="346"/>
                </a:cubicBezTo>
                <a:lnTo>
                  <a:pt x="712" y="383"/>
                </a:lnTo>
                <a:close/>
                <a:moveTo>
                  <a:pt x="710" y="377"/>
                </a:moveTo>
                <a:cubicBezTo>
                  <a:pt x="708" y="374"/>
                  <a:pt x="708" y="374"/>
                  <a:pt x="708" y="374"/>
                </a:cubicBezTo>
                <a:cubicBezTo>
                  <a:pt x="715" y="363"/>
                  <a:pt x="715" y="363"/>
                  <a:pt x="715" y="363"/>
                </a:cubicBezTo>
                <a:lnTo>
                  <a:pt x="710" y="377"/>
                </a:lnTo>
                <a:close/>
                <a:moveTo>
                  <a:pt x="709" y="381"/>
                </a:moveTo>
                <a:cubicBezTo>
                  <a:pt x="706" y="390"/>
                  <a:pt x="706" y="390"/>
                  <a:pt x="706" y="390"/>
                </a:cubicBezTo>
                <a:cubicBezTo>
                  <a:pt x="706" y="390"/>
                  <a:pt x="706" y="390"/>
                  <a:pt x="706" y="390"/>
                </a:cubicBezTo>
                <a:cubicBezTo>
                  <a:pt x="703" y="383"/>
                  <a:pt x="703" y="383"/>
                  <a:pt x="703" y="383"/>
                </a:cubicBezTo>
                <a:cubicBezTo>
                  <a:pt x="707" y="376"/>
                  <a:pt x="707" y="376"/>
                  <a:pt x="707" y="376"/>
                </a:cubicBezTo>
                <a:lnTo>
                  <a:pt x="709" y="381"/>
                </a:lnTo>
                <a:close/>
                <a:moveTo>
                  <a:pt x="701" y="378"/>
                </a:moveTo>
                <a:cubicBezTo>
                  <a:pt x="699" y="375"/>
                  <a:pt x="699" y="375"/>
                  <a:pt x="699" y="375"/>
                </a:cubicBezTo>
                <a:cubicBezTo>
                  <a:pt x="703" y="369"/>
                  <a:pt x="703" y="369"/>
                  <a:pt x="703" y="369"/>
                </a:cubicBezTo>
                <a:cubicBezTo>
                  <a:pt x="705" y="372"/>
                  <a:pt x="705" y="372"/>
                  <a:pt x="705" y="372"/>
                </a:cubicBezTo>
                <a:lnTo>
                  <a:pt x="701" y="378"/>
                </a:lnTo>
                <a:close/>
                <a:moveTo>
                  <a:pt x="704" y="363"/>
                </a:moveTo>
                <a:cubicBezTo>
                  <a:pt x="702" y="360"/>
                  <a:pt x="702" y="360"/>
                  <a:pt x="702" y="360"/>
                </a:cubicBezTo>
                <a:cubicBezTo>
                  <a:pt x="726" y="321"/>
                  <a:pt x="726" y="321"/>
                  <a:pt x="726" y="321"/>
                </a:cubicBezTo>
                <a:cubicBezTo>
                  <a:pt x="729" y="322"/>
                  <a:pt x="729" y="322"/>
                  <a:pt x="729" y="322"/>
                </a:cubicBezTo>
                <a:lnTo>
                  <a:pt x="704" y="363"/>
                </a:lnTo>
                <a:close/>
                <a:moveTo>
                  <a:pt x="681" y="310"/>
                </a:moveTo>
                <a:cubicBezTo>
                  <a:pt x="678" y="304"/>
                  <a:pt x="678" y="304"/>
                  <a:pt x="678" y="304"/>
                </a:cubicBezTo>
                <a:cubicBezTo>
                  <a:pt x="678" y="303"/>
                  <a:pt x="678" y="303"/>
                  <a:pt x="678" y="303"/>
                </a:cubicBezTo>
                <a:cubicBezTo>
                  <a:pt x="723" y="312"/>
                  <a:pt x="723" y="312"/>
                  <a:pt x="723" y="312"/>
                </a:cubicBezTo>
                <a:cubicBezTo>
                  <a:pt x="724" y="318"/>
                  <a:pt x="724" y="318"/>
                  <a:pt x="724" y="318"/>
                </a:cubicBezTo>
                <a:lnTo>
                  <a:pt x="681" y="310"/>
                </a:lnTo>
                <a:close/>
                <a:moveTo>
                  <a:pt x="679" y="300"/>
                </a:moveTo>
                <a:cubicBezTo>
                  <a:pt x="707" y="207"/>
                  <a:pt x="707" y="207"/>
                  <a:pt x="707" y="207"/>
                </a:cubicBezTo>
                <a:cubicBezTo>
                  <a:pt x="723" y="309"/>
                  <a:pt x="723" y="309"/>
                  <a:pt x="723" y="309"/>
                </a:cubicBezTo>
                <a:lnTo>
                  <a:pt x="679" y="300"/>
                </a:lnTo>
                <a:close/>
                <a:moveTo>
                  <a:pt x="677" y="299"/>
                </a:moveTo>
                <a:cubicBezTo>
                  <a:pt x="676" y="297"/>
                  <a:pt x="676" y="297"/>
                  <a:pt x="676" y="297"/>
                </a:cubicBezTo>
                <a:cubicBezTo>
                  <a:pt x="703" y="204"/>
                  <a:pt x="703" y="204"/>
                  <a:pt x="703" y="204"/>
                </a:cubicBezTo>
                <a:cubicBezTo>
                  <a:pt x="705" y="204"/>
                  <a:pt x="705" y="204"/>
                  <a:pt x="705" y="204"/>
                </a:cubicBezTo>
                <a:lnTo>
                  <a:pt x="677" y="299"/>
                </a:lnTo>
                <a:close/>
                <a:moveTo>
                  <a:pt x="674" y="293"/>
                </a:moveTo>
                <a:cubicBezTo>
                  <a:pt x="663" y="268"/>
                  <a:pt x="663" y="268"/>
                  <a:pt x="663" y="268"/>
                </a:cubicBezTo>
                <a:cubicBezTo>
                  <a:pt x="698" y="211"/>
                  <a:pt x="698" y="211"/>
                  <a:pt x="698" y="211"/>
                </a:cubicBezTo>
                <a:lnTo>
                  <a:pt x="674" y="293"/>
                </a:lnTo>
                <a:close/>
                <a:moveTo>
                  <a:pt x="662" y="265"/>
                </a:moveTo>
                <a:cubicBezTo>
                  <a:pt x="661" y="262"/>
                  <a:pt x="661" y="262"/>
                  <a:pt x="661" y="262"/>
                </a:cubicBezTo>
                <a:cubicBezTo>
                  <a:pt x="693" y="209"/>
                  <a:pt x="693" y="209"/>
                  <a:pt x="693" y="209"/>
                </a:cubicBezTo>
                <a:cubicBezTo>
                  <a:pt x="697" y="207"/>
                  <a:pt x="697" y="207"/>
                  <a:pt x="697" y="207"/>
                </a:cubicBezTo>
                <a:lnTo>
                  <a:pt x="662" y="265"/>
                </a:lnTo>
                <a:close/>
                <a:moveTo>
                  <a:pt x="691" y="207"/>
                </a:moveTo>
                <a:cubicBezTo>
                  <a:pt x="680" y="211"/>
                  <a:pt x="680" y="211"/>
                  <a:pt x="680" y="211"/>
                </a:cubicBezTo>
                <a:cubicBezTo>
                  <a:pt x="686" y="201"/>
                  <a:pt x="686" y="201"/>
                  <a:pt x="686" y="201"/>
                </a:cubicBezTo>
                <a:cubicBezTo>
                  <a:pt x="697" y="196"/>
                  <a:pt x="697" y="196"/>
                  <a:pt x="697" y="196"/>
                </a:cubicBezTo>
                <a:lnTo>
                  <a:pt x="691" y="207"/>
                </a:lnTo>
                <a:close/>
                <a:moveTo>
                  <a:pt x="675" y="213"/>
                </a:moveTo>
                <a:cubicBezTo>
                  <a:pt x="645" y="227"/>
                  <a:pt x="645" y="227"/>
                  <a:pt x="645" y="227"/>
                </a:cubicBezTo>
                <a:cubicBezTo>
                  <a:pt x="642" y="220"/>
                  <a:pt x="642" y="220"/>
                  <a:pt x="642" y="220"/>
                </a:cubicBezTo>
                <a:cubicBezTo>
                  <a:pt x="682" y="203"/>
                  <a:pt x="682" y="203"/>
                  <a:pt x="682" y="203"/>
                </a:cubicBezTo>
                <a:lnTo>
                  <a:pt x="675" y="213"/>
                </a:lnTo>
                <a:close/>
                <a:moveTo>
                  <a:pt x="643" y="228"/>
                </a:moveTo>
                <a:cubicBezTo>
                  <a:pt x="637" y="230"/>
                  <a:pt x="637" y="230"/>
                  <a:pt x="637" y="230"/>
                </a:cubicBezTo>
                <a:cubicBezTo>
                  <a:pt x="634" y="224"/>
                  <a:pt x="634" y="224"/>
                  <a:pt x="634" y="224"/>
                </a:cubicBezTo>
                <a:cubicBezTo>
                  <a:pt x="640" y="221"/>
                  <a:pt x="640" y="221"/>
                  <a:pt x="640" y="221"/>
                </a:cubicBezTo>
                <a:lnTo>
                  <a:pt x="643" y="228"/>
                </a:lnTo>
                <a:close/>
                <a:moveTo>
                  <a:pt x="635" y="231"/>
                </a:moveTo>
                <a:cubicBezTo>
                  <a:pt x="621" y="238"/>
                  <a:pt x="621" y="238"/>
                  <a:pt x="621" y="238"/>
                </a:cubicBezTo>
                <a:cubicBezTo>
                  <a:pt x="616" y="232"/>
                  <a:pt x="616" y="232"/>
                  <a:pt x="616" y="232"/>
                </a:cubicBezTo>
                <a:cubicBezTo>
                  <a:pt x="632" y="225"/>
                  <a:pt x="632" y="225"/>
                  <a:pt x="632" y="225"/>
                </a:cubicBezTo>
                <a:lnTo>
                  <a:pt x="635" y="231"/>
                </a:lnTo>
                <a:close/>
                <a:moveTo>
                  <a:pt x="614" y="230"/>
                </a:moveTo>
                <a:cubicBezTo>
                  <a:pt x="591" y="204"/>
                  <a:pt x="591" y="204"/>
                  <a:pt x="591" y="204"/>
                </a:cubicBezTo>
                <a:cubicBezTo>
                  <a:pt x="629" y="217"/>
                  <a:pt x="629" y="217"/>
                  <a:pt x="629" y="217"/>
                </a:cubicBezTo>
                <a:cubicBezTo>
                  <a:pt x="631" y="222"/>
                  <a:pt x="631" y="222"/>
                  <a:pt x="631" y="222"/>
                </a:cubicBezTo>
                <a:lnTo>
                  <a:pt x="614" y="230"/>
                </a:lnTo>
                <a:close/>
                <a:moveTo>
                  <a:pt x="618" y="239"/>
                </a:moveTo>
                <a:cubicBezTo>
                  <a:pt x="613" y="241"/>
                  <a:pt x="613" y="241"/>
                  <a:pt x="613" y="241"/>
                </a:cubicBezTo>
                <a:cubicBezTo>
                  <a:pt x="608" y="235"/>
                  <a:pt x="608" y="235"/>
                  <a:pt x="608" y="235"/>
                </a:cubicBezTo>
                <a:cubicBezTo>
                  <a:pt x="613" y="233"/>
                  <a:pt x="613" y="233"/>
                  <a:pt x="613" y="233"/>
                </a:cubicBezTo>
                <a:lnTo>
                  <a:pt x="618" y="239"/>
                </a:lnTo>
                <a:close/>
                <a:moveTo>
                  <a:pt x="610" y="242"/>
                </a:moveTo>
                <a:cubicBezTo>
                  <a:pt x="594" y="249"/>
                  <a:pt x="594" y="249"/>
                  <a:pt x="594" y="249"/>
                </a:cubicBezTo>
                <a:cubicBezTo>
                  <a:pt x="594" y="242"/>
                  <a:pt x="594" y="242"/>
                  <a:pt x="594" y="242"/>
                </a:cubicBezTo>
                <a:cubicBezTo>
                  <a:pt x="605" y="237"/>
                  <a:pt x="605" y="237"/>
                  <a:pt x="605" y="237"/>
                </a:cubicBezTo>
                <a:lnTo>
                  <a:pt x="610" y="242"/>
                </a:lnTo>
                <a:close/>
                <a:moveTo>
                  <a:pt x="593" y="239"/>
                </a:moveTo>
                <a:cubicBezTo>
                  <a:pt x="591" y="219"/>
                  <a:pt x="591" y="219"/>
                  <a:pt x="591" y="219"/>
                </a:cubicBezTo>
                <a:cubicBezTo>
                  <a:pt x="603" y="234"/>
                  <a:pt x="603" y="234"/>
                  <a:pt x="603" y="234"/>
                </a:cubicBezTo>
                <a:lnTo>
                  <a:pt x="593" y="239"/>
                </a:lnTo>
                <a:close/>
                <a:moveTo>
                  <a:pt x="591" y="243"/>
                </a:moveTo>
                <a:cubicBezTo>
                  <a:pt x="592" y="250"/>
                  <a:pt x="592" y="250"/>
                  <a:pt x="592" y="250"/>
                </a:cubicBezTo>
                <a:cubicBezTo>
                  <a:pt x="585" y="253"/>
                  <a:pt x="585" y="253"/>
                  <a:pt x="585" y="253"/>
                </a:cubicBezTo>
                <a:cubicBezTo>
                  <a:pt x="584" y="246"/>
                  <a:pt x="584" y="246"/>
                  <a:pt x="584" y="246"/>
                </a:cubicBezTo>
                <a:lnTo>
                  <a:pt x="591" y="243"/>
                </a:lnTo>
                <a:close/>
                <a:moveTo>
                  <a:pt x="586" y="283"/>
                </a:moveTo>
                <a:cubicBezTo>
                  <a:pt x="544" y="275"/>
                  <a:pt x="544" y="275"/>
                  <a:pt x="544" y="275"/>
                </a:cubicBezTo>
                <a:cubicBezTo>
                  <a:pt x="583" y="257"/>
                  <a:pt x="583" y="257"/>
                  <a:pt x="583" y="257"/>
                </a:cubicBezTo>
                <a:lnTo>
                  <a:pt x="586" y="283"/>
                </a:lnTo>
                <a:close/>
                <a:moveTo>
                  <a:pt x="586" y="256"/>
                </a:moveTo>
                <a:cubicBezTo>
                  <a:pt x="592" y="253"/>
                  <a:pt x="592" y="253"/>
                  <a:pt x="592" y="253"/>
                </a:cubicBezTo>
                <a:cubicBezTo>
                  <a:pt x="594" y="269"/>
                  <a:pt x="594" y="269"/>
                  <a:pt x="594" y="269"/>
                </a:cubicBezTo>
                <a:cubicBezTo>
                  <a:pt x="594" y="269"/>
                  <a:pt x="594" y="269"/>
                  <a:pt x="594" y="269"/>
                </a:cubicBezTo>
                <a:cubicBezTo>
                  <a:pt x="594" y="270"/>
                  <a:pt x="594" y="270"/>
                  <a:pt x="595" y="270"/>
                </a:cubicBezTo>
                <a:cubicBezTo>
                  <a:pt x="595" y="270"/>
                  <a:pt x="595" y="270"/>
                  <a:pt x="595" y="270"/>
                </a:cubicBezTo>
                <a:cubicBezTo>
                  <a:pt x="595" y="270"/>
                  <a:pt x="595" y="270"/>
                  <a:pt x="595" y="270"/>
                </a:cubicBezTo>
                <a:cubicBezTo>
                  <a:pt x="633" y="284"/>
                  <a:pt x="633" y="284"/>
                  <a:pt x="633" y="284"/>
                </a:cubicBezTo>
                <a:cubicBezTo>
                  <a:pt x="630" y="289"/>
                  <a:pt x="630" y="289"/>
                  <a:pt x="630" y="289"/>
                </a:cubicBezTo>
                <a:cubicBezTo>
                  <a:pt x="597" y="277"/>
                  <a:pt x="597" y="277"/>
                  <a:pt x="597" y="277"/>
                </a:cubicBezTo>
                <a:cubicBezTo>
                  <a:pt x="597" y="277"/>
                  <a:pt x="597" y="277"/>
                  <a:pt x="597" y="277"/>
                </a:cubicBezTo>
                <a:cubicBezTo>
                  <a:pt x="597" y="277"/>
                  <a:pt x="597" y="277"/>
                  <a:pt x="597" y="277"/>
                </a:cubicBezTo>
                <a:cubicBezTo>
                  <a:pt x="597" y="277"/>
                  <a:pt x="597" y="277"/>
                  <a:pt x="597" y="277"/>
                </a:cubicBezTo>
                <a:cubicBezTo>
                  <a:pt x="597" y="277"/>
                  <a:pt x="597" y="277"/>
                  <a:pt x="597" y="277"/>
                </a:cubicBezTo>
                <a:cubicBezTo>
                  <a:pt x="597" y="277"/>
                  <a:pt x="597" y="277"/>
                  <a:pt x="596" y="277"/>
                </a:cubicBezTo>
                <a:cubicBezTo>
                  <a:pt x="596" y="277"/>
                  <a:pt x="596" y="277"/>
                  <a:pt x="596" y="277"/>
                </a:cubicBezTo>
                <a:cubicBezTo>
                  <a:pt x="596" y="277"/>
                  <a:pt x="596" y="277"/>
                  <a:pt x="596" y="277"/>
                </a:cubicBezTo>
                <a:cubicBezTo>
                  <a:pt x="596" y="277"/>
                  <a:pt x="596" y="277"/>
                  <a:pt x="596" y="277"/>
                </a:cubicBezTo>
                <a:cubicBezTo>
                  <a:pt x="596" y="277"/>
                  <a:pt x="596" y="277"/>
                  <a:pt x="596" y="277"/>
                </a:cubicBezTo>
                <a:cubicBezTo>
                  <a:pt x="596" y="277"/>
                  <a:pt x="596" y="277"/>
                  <a:pt x="596" y="278"/>
                </a:cubicBezTo>
                <a:cubicBezTo>
                  <a:pt x="595" y="278"/>
                  <a:pt x="596" y="278"/>
                  <a:pt x="595" y="278"/>
                </a:cubicBezTo>
                <a:cubicBezTo>
                  <a:pt x="595" y="278"/>
                  <a:pt x="595" y="278"/>
                  <a:pt x="595" y="278"/>
                </a:cubicBezTo>
                <a:cubicBezTo>
                  <a:pt x="595" y="278"/>
                  <a:pt x="595" y="278"/>
                  <a:pt x="595" y="278"/>
                </a:cubicBezTo>
                <a:cubicBezTo>
                  <a:pt x="595" y="278"/>
                  <a:pt x="595" y="278"/>
                  <a:pt x="595" y="278"/>
                </a:cubicBezTo>
                <a:cubicBezTo>
                  <a:pt x="596" y="285"/>
                  <a:pt x="596" y="285"/>
                  <a:pt x="596" y="285"/>
                </a:cubicBezTo>
                <a:cubicBezTo>
                  <a:pt x="589" y="283"/>
                  <a:pt x="589" y="283"/>
                  <a:pt x="589" y="283"/>
                </a:cubicBezTo>
                <a:lnTo>
                  <a:pt x="586" y="256"/>
                </a:lnTo>
                <a:close/>
                <a:moveTo>
                  <a:pt x="589" y="301"/>
                </a:moveTo>
                <a:cubicBezTo>
                  <a:pt x="527" y="289"/>
                  <a:pt x="527" y="289"/>
                  <a:pt x="527" y="289"/>
                </a:cubicBezTo>
                <a:cubicBezTo>
                  <a:pt x="527" y="289"/>
                  <a:pt x="527" y="289"/>
                  <a:pt x="527" y="289"/>
                </a:cubicBezTo>
                <a:cubicBezTo>
                  <a:pt x="527" y="289"/>
                  <a:pt x="526" y="289"/>
                  <a:pt x="526" y="289"/>
                </a:cubicBezTo>
                <a:cubicBezTo>
                  <a:pt x="526" y="289"/>
                  <a:pt x="526" y="289"/>
                  <a:pt x="526" y="289"/>
                </a:cubicBezTo>
                <a:cubicBezTo>
                  <a:pt x="526" y="289"/>
                  <a:pt x="526" y="289"/>
                  <a:pt x="526" y="289"/>
                </a:cubicBezTo>
                <a:cubicBezTo>
                  <a:pt x="526" y="289"/>
                  <a:pt x="526" y="289"/>
                  <a:pt x="526" y="289"/>
                </a:cubicBezTo>
                <a:cubicBezTo>
                  <a:pt x="526" y="289"/>
                  <a:pt x="526" y="289"/>
                  <a:pt x="525" y="289"/>
                </a:cubicBezTo>
                <a:cubicBezTo>
                  <a:pt x="525" y="290"/>
                  <a:pt x="525" y="290"/>
                  <a:pt x="525" y="290"/>
                </a:cubicBezTo>
                <a:cubicBezTo>
                  <a:pt x="525" y="290"/>
                  <a:pt x="525" y="290"/>
                  <a:pt x="525" y="290"/>
                </a:cubicBezTo>
                <a:cubicBezTo>
                  <a:pt x="521" y="297"/>
                  <a:pt x="521" y="297"/>
                  <a:pt x="521" y="297"/>
                </a:cubicBezTo>
                <a:cubicBezTo>
                  <a:pt x="515" y="291"/>
                  <a:pt x="515" y="291"/>
                  <a:pt x="515" y="291"/>
                </a:cubicBezTo>
                <a:cubicBezTo>
                  <a:pt x="516" y="289"/>
                  <a:pt x="516" y="289"/>
                  <a:pt x="516" y="289"/>
                </a:cubicBezTo>
                <a:cubicBezTo>
                  <a:pt x="516" y="289"/>
                  <a:pt x="516" y="289"/>
                  <a:pt x="516" y="289"/>
                </a:cubicBezTo>
                <a:cubicBezTo>
                  <a:pt x="516" y="289"/>
                  <a:pt x="516" y="289"/>
                  <a:pt x="516" y="289"/>
                </a:cubicBezTo>
                <a:cubicBezTo>
                  <a:pt x="516" y="289"/>
                  <a:pt x="516" y="288"/>
                  <a:pt x="516" y="288"/>
                </a:cubicBezTo>
                <a:cubicBezTo>
                  <a:pt x="516" y="288"/>
                  <a:pt x="516" y="288"/>
                  <a:pt x="516" y="288"/>
                </a:cubicBezTo>
                <a:cubicBezTo>
                  <a:pt x="516" y="288"/>
                  <a:pt x="516" y="288"/>
                  <a:pt x="516" y="288"/>
                </a:cubicBezTo>
                <a:cubicBezTo>
                  <a:pt x="516" y="288"/>
                  <a:pt x="516" y="288"/>
                  <a:pt x="516" y="288"/>
                </a:cubicBezTo>
                <a:cubicBezTo>
                  <a:pt x="516" y="288"/>
                  <a:pt x="516" y="288"/>
                  <a:pt x="516" y="287"/>
                </a:cubicBezTo>
                <a:cubicBezTo>
                  <a:pt x="516" y="287"/>
                  <a:pt x="516" y="287"/>
                  <a:pt x="516" y="287"/>
                </a:cubicBezTo>
                <a:cubicBezTo>
                  <a:pt x="516" y="287"/>
                  <a:pt x="516" y="287"/>
                  <a:pt x="516" y="287"/>
                </a:cubicBezTo>
                <a:cubicBezTo>
                  <a:pt x="516" y="287"/>
                  <a:pt x="516" y="287"/>
                  <a:pt x="516" y="287"/>
                </a:cubicBezTo>
                <a:cubicBezTo>
                  <a:pt x="515" y="287"/>
                  <a:pt x="515" y="287"/>
                  <a:pt x="515" y="287"/>
                </a:cubicBezTo>
                <a:cubicBezTo>
                  <a:pt x="515" y="287"/>
                  <a:pt x="515" y="287"/>
                  <a:pt x="515" y="287"/>
                </a:cubicBezTo>
                <a:cubicBezTo>
                  <a:pt x="515" y="287"/>
                  <a:pt x="515" y="287"/>
                  <a:pt x="515" y="287"/>
                </a:cubicBezTo>
                <a:cubicBezTo>
                  <a:pt x="515" y="287"/>
                  <a:pt x="515" y="287"/>
                  <a:pt x="515" y="287"/>
                </a:cubicBezTo>
                <a:cubicBezTo>
                  <a:pt x="508" y="286"/>
                  <a:pt x="508" y="286"/>
                  <a:pt x="508" y="286"/>
                </a:cubicBezTo>
                <a:cubicBezTo>
                  <a:pt x="501" y="279"/>
                  <a:pt x="501" y="279"/>
                  <a:pt x="501" y="279"/>
                </a:cubicBezTo>
                <a:cubicBezTo>
                  <a:pt x="588" y="295"/>
                  <a:pt x="588" y="295"/>
                  <a:pt x="588" y="295"/>
                </a:cubicBezTo>
                <a:lnTo>
                  <a:pt x="589" y="301"/>
                </a:lnTo>
                <a:close/>
                <a:moveTo>
                  <a:pt x="503" y="285"/>
                </a:moveTo>
                <a:cubicBezTo>
                  <a:pt x="489" y="282"/>
                  <a:pt x="489" y="282"/>
                  <a:pt x="489" y="282"/>
                </a:cubicBezTo>
                <a:cubicBezTo>
                  <a:pt x="482" y="276"/>
                  <a:pt x="482" y="276"/>
                  <a:pt x="482" y="276"/>
                </a:cubicBezTo>
                <a:cubicBezTo>
                  <a:pt x="495" y="278"/>
                  <a:pt x="495" y="278"/>
                  <a:pt x="495" y="278"/>
                </a:cubicBezTo>
                <a:lnTo>
                  <a:pt x="503" y="285"/>
                </a:lnTo>
                <a:close/>
                <a:moveTo>
                  <a:pt x="472" y="271"/>
                </a:moveTo>
                <a:cubicBezTo>
                  <a:pt x="359" y="250"/>
                  <a:pt x="359" y="250"/>
                  <a:pt x="359" y="250"/>
                </a:cubicBezTo>
                <a:cubicBezTo>
                  <a:pt x="362" y="244"/>
                  <a:pt x="362" y="244"/>
                  <a:pt x="362" y="244"/>
                </a:cubicBezTo>
                <a:cubicBezTo>
                  <a:pt x="462" y="262"/>
                  <a:pt x="462" y="262"/>
                  <a:pt x="462" y="262"/>
                </a:cubicBezTo>
                <a:lnTo>
                  <a:pt x="472" y="271"/>
                </a:lnTo>
                <a:close/>
                <a:moveTo>
                  <a:pt x="356" y="249"/>
                </a:moveTo>
                <a:cubicBezTo>
                  <a:pt x="348" y="248"/>
                  <a:pt x="348" y="248"/>
                  <a:pt x="348" y="248"/>
                </a:cubicBezTo>
                <a:cubicBezTo>
                  <a:pt x="352" y="242"/>
                  <a:pt x="352" y="242"/>
                  <a:pt x="352" y="242"/>
                </a:cubicBezTo>
                <a:cubicBezTo>
                  <a:pt x="359" y="243"/>
                  <a:pt x="359" y="243"/>
                  <a:pt x="359" y="243"/>
                </a:cubicBezTo>
                <a:lnTo>
                  <a:pt x="356" y="249"/>
                </a:lnTo>
                <a:close/>
                <a:moveTo>
                  <a:pt x="350" y="239"/>
                </a:moveTo>
                <a:cubicBezTo>
                  <a:pt x="317" y="232"/>
                  <a:pt x="317" y="232"/>
                  <a:pt x="317" y="232"/>
                </a:cubicBezTo>
                <a:cubicBezTo>
                  <a:pt x="365" y="212"/>
                  <a:pt x="365" y="212"/>
                  <a:pt x="365" y="212"/>
                </a:cubicBezTo>
                <a:lnTo>
                  <a:pt x="350" y="239"/>
                </a:lnTo>
                <a:close/>
                <a:moveTo>
                  <a:pt x="349" y="241"/>
                </a:moveTo>
                <a:cubicBezTo>
                  <a:pt x="345" y="247"/>
                  <a:pt x="345" y="247"/>
                  <a:pt x="345" y="247"/>
                </a:cubicBezTo>
                <a:cubicBezTo>
                  <a:pt x="239" y="227"/>
                  <a:pt x="239" y="227"/>
                  <a:pt x="239" y="227"/>
                </a:cubicBezTo>
                <a:cubicBezTo>
                  <a:pt x="254" y="223"/>
                  <a:pt x="254" y="223"/>
                  <a:pt x="254" y="223"/>
                </a:cubicBezTo>
                <a:cubicBezTo>
                  <a:pt x="292" y="231"/>
                  <a:pt x="292" y="231"/>
                  <a:pt x="292" y="231"/>
                </a:cubicBezTo>
                <a:cubicBezTo>
                  <a:pt x="292" y="231"/>
                  <a:pt x="292" y="231"/>
                  <a:pt x="292" y="231"/>
                </a:cubicBezTo>
                <a:cubicBezTo>
                  <a:pt x="312" y="234"/>
                  <a:pt x="312" y="234"/>
                  <a:pt x="312" y="234"/>
                </a:cubicBezTo>
                <a:cubicBezTo>
                  <a:pt x="312" y="234"/>
                  <a:pt x="312" y="234"/>
                  <a:pt x="312" y="234"/>
                </a:cubicBezTo>
                <a:lnTo>
                  <a:pt x="349" y="241"/>
                </a:lnTo>
                <a:close/>
                <a:moveTo>
                  <a:pt x="340" y="257"/>
                </a:moveTo>
                <a:cubicBezTo>
                  <a:pt x="334" y="267"/>
                  <a:pt x="334" y="267"/>
                  <a:pt x="334" y="267"/>
                </a:cubicBezTo>
                <a:cubicBezTo>
                  <a:pt x="304" y="258"/>
                  <a:pt x="304" y="258"/>
                  <a:pt x="304" y="258"/>
                </a:cubicBezTo>
                <a:cubicBezTo>
                  <a:pt x="308" y="251"/>
                  <a:pt x="308" y="251"/>
                  <a:pt x="308" y="251"/>
                </a:cubicBezTo>
                <a:lnTo>
                  <a:pt x="340" y="257"/>
                </a:lnTo>
                <a:close/>
                <a:moveTo>
                  <a:pt x="303" y="260"/>
                </a:moveTo>
                <a:cubicBezTo>
                  <a:pt x="334" y="270"/>
                  <a:pt x="334" y="270"/>
                  <a:pt x="334" y="270"/>
                </a:cubicBezTo>
                <a:cubicBezTo>
                  <a:pt x="335" y="271"/>
                  <a:pt x="335" y="271"/>
                  <a:pt x="335" y="271"/>
                </a:cubicBezTo>
                <a:cubicBezTo>
                  <a:pt x="335" y="271"/>
                  <a:pt x="335" y="271"/>
                  <a:pt x="335" y="271"/>
                </a:cubicBezTo>
                <a:cubicBezTo>
                  <a:pt x="335" y="271"/>
                  <a:pt x="335" y="271"/>
                  <a:pt x="335" y="271"/>
                </a:cubicBezTo>
                <a:cubicBezTo>
                  <a:pt x="335" y="271"/>
                  <a:pt x="335" y="271"/>
                  <a:pt x="335" y="271"/>
                </a:cubicBezTo>
                <a:cubicBezTo>
                  <a:pt x="335" y="271"/>
                  <a:pt x="335" y="270"/>
                  <a:pt x="336" y="270"/>
                </a:cubicBezTo>
                <a:cubicBezTo>
                  <a:pt x="336" y="270"/>
                  <a:pt x="336" y="270"/>
                  <a:pt x="336" y="270"/>
                </a:cubicBezTo>
                <a:cubicBezTo>
                  <a:pt x="336" y="270"/>
                  <a:pt x="336" y="270"/>
                  <a:pt x="336" y="270"/>
                </a:cubicBezTo>
                <a:cubicBezTo>
                  <a:pt x="343" y="258"/>
                  <a:pt x="343" y="258"/>
                  <a:pt x="343" y="258"/>
                </a:cubicBezTo>
                <a:cubicBezTo>
                  <a:pt x="350" y="259"/>
                  <a:pt x="350" y="259"/>
                  <a:pt x="350" y="259"/>
                </a:cubicBezTo>
                <a:cubicBezTo>
                  <a:pt x="343" y="272"/>
                  <a:pt x="343" y="272"/>
                  <a:pt x="343" y="272"/>
                </a:cubicBezTo>
                <a:cubicBezTo>
                  <a:pt x="343" y="272"/>
                  <a:pt x="343" y="272"/>
                  <a:pt x="343" y="272"/>
                </a:cubicBezTo>
                <a:cubicBezTo>
                  <a:pt x="343" y="272"/>
                  <a:pt x="343" y="272"/>
                  <a:pt x="343" y="272"/>
                </a:cubicBezTo>
                <a:cubicBezTo>
                  <a:pt x="343" y="272"/>
                  <a:pt x="343" y="272"/>
                  <a:pt x="343" y="272"/>
                </a:cubicBezTo>
                <a:cubicBezTo>
                  <a:pt x="343" y="272"/>
                  <a:pt x="343" y="272"/>
                  <a:pt x="343" y="272"/>
                </a:cubicBezTo>
                <a:cubicBezTo>
                  <a:pt x="343" y="272"/>
                  <a:pt x="343" y="272"/>
                  <a:pt x="343" y="273"/>
                </a:cubicBezTo>
                <a:cubicBezTo>
                  <a:pt x="343" y="273"/>
                  <a:pt x="343" y="273"/>
                  <a:pt x="343" y="273"/>
                </a:cubicBezTo>
                <a:cubicBezTo>
                  <a:pt x="343" y="273"/>
                  <a:pt x="343" y="273"/>
                  <a:pt x="343" y="273"/>
                </a:cubicBezTo>
                <a:cubicBezTo>
                  <a:pt x="343" y="273"/>
                  <a:pt x="344" y="273"/>
                  <a:pt x="344" y="273"/>
                </a:cubicBezTo>
                <a:cubicBezTo>
                  <a:pt x="344" y="273"/>
                  <a:pt x="344" y="273"/>
                  <a:pt x="344" y="273"/>
                </a:cubicBezTo>
                <a:cubicBezTo>
                  <a:pt x="344" y="273"/>
                  <a:pt x="344" y="274"/>
                  <a:pt x="344" y="274"/>
                </a:cubicBezTo>
                <a:cubicBezTo>
                  <a:pt x="344" y="274"/>
                  <a:pt x="344" y="274"/>
                  <a:pt x="344" y="274"/>
                </a:cubicBezTo>
                <a:cubicBezTo>
                  <a:pt x="344" y="274"/>
                  <a:pt x="344" y="274"/>
                  <a:pt x="344" y="274"/>
                </a:cubicBezTo>
                <a:cubicBezTo>
                  <a:pt x="493" y="322"/>
                  <a:pt x="493" y="322"/>
                  <a:pt x="493" y="322"/>
                </a:cubicBezTo>
                <a:cubicBezTo>
                  <a:pt x="491" y="327"/>
                  <a:pt x="491" y="327"/>
                  <a:pt x="491" y="327"/>
                </a:cubicBezTo>
                <a:cubicBezTo>
                  <a:pt x="300" y="265"/>
                  <a:pt x="300" y="265"/>
                  <a:pt x="300" y="265"/>
                </a:cubicBezTo>
                <a:lnTo>
                  <a:pt x="303" y="260"/>
                </a:lnTo>
                <a:close/>
                <a:moveTo>
                  <a:pt x="492" y="330"/>
                </a:moveTo>
                <a:cubicBezTo>
                  <a:pt x="500" y="333"/>
                  <a:pt x="500" y="333"/>
                  <a:pt x="500" y="333"/>
                </a:cubicBezTo>
                <a:cubicBezTo>
                  <a:pt x="497" y="338"/>
                  <a:pt x="497" y="338"/>
                  <a:pt x="497" y="338"/>
                </a:cubicBezTo>
                <a:cubicBezTo>
                  <a:pt x="489" y="335"/>
                  <a:pt x="489" y="335"/>
                  <a:pt x="489" y="335"/>
                </a:cubicBezTo>
                <a:lnTo>
                  <a:pt x="492" y="330"/>
                </a:lnTo>
                <a:close/>
                <a:moveTo>
                  <a:pt x="499" y="341"/>
                </a:moveTo>
                <a:cubicBezTo>
                  <a:pt x="594" y="372"/>
                  <a:pt x="594" y="372"/>
                  <a:pt x="594" y="372"/>
                </a:cubicBezTo>
                <a:cubicBezTo>
                  <a:pt x="467" y="395"/>
                  <a:pt x="467" y="395"/>
                  <a:pt x="467" y="395"/>
                </a:cubicBezTo>
                <a:lnTo>
                  <a:pt x="499" y="341"/>
                </a:lnTo>
                <a:close/>
                <a:moveTo>
                  <a:pt x="500" y="338"/>
                </a:moveTo>
                <a:cubicBezTo>
                  <a:pt x="503" y="334"/>
                  <a:pt x="503" y="334"/>
                  <a:pt x="503" y="334"/>
                </a:cubicBezTo>
                <a:cubicBezTo>
                  <a:pt x="597" y="364"/>
                  <a:pt x="597" y="364"/>
                  <a:pt x="597" y="364"/>
                </a:cubicBezTo>
                <a:cubicBezTo>
                  <a:pt x="598" y="370"/>
                  <a:pt x="598" y="370"/>
                  <a:pt x="598" y="370"/>
                </a:cubicBezTo>
                <a:lnTo>
                  <a:pt x="500" y="338"/>
                </a:lnTo>
                <a:close/>
                <a:moveTo>
                  <a:pt x="592" y="304"/>
                </a:moveTo>
                <a:cubicBezTo>
                  <a:pt x="599" y="305"/>
                  <a:pt x="599" y="305"/>
                  <a:pt x="599" y="305"/>
                </a:cubicBezTo>
                <a:cubicBezTo>
                  <a:pt x="603" y="334"/>
                  <a:pt x="603" y="334"/>
                  <a:pt x="603" y="334"/>
                </a:cubicBezTo>
                <a:cubicBezTo>
                  <a:pt x="597" y="344"/>
                  <a:pt x="597" y="344"/>
                  <a:pt x="597" y="344"/>
                </a:cubicBezTo>
                <a:lnTo>
                  <a:pt x="592" y="304"/>
                </a:lnTo>
                <a:close/>
                <a:moveTo>
                  <a:pt x="601" y="302"/>
                </a:moveTo>
                <a:cubicBezTo>
                  <a:pt x="603" y="303"/>
                  <a:pt x="603" y="303"/>
                  <a:pt x="603" y="303"/>
                </a:cubicBezTo>
                <a:cubicBezTo>
                  <a:pt x="602" y="303"/>
                  <a:pt x="602" y="303"/>
                  <a:pt x="602" y="303"/>
                </a:cubicBezTo>
                <a:lnTo>
                  <a:pt x="601" y="302"/>
                </a:lnTo>
                <a:close/>
                <a:moveTo>
                  <a:pt x="601" y="298"/>
                </a:moveTo>
                <a:cubicBezTo>
                  <a:pt x="610" y="300"/>
                  <a:pt x="610" y="300"/>
                  <a:pt x="610" y="300"/>
                </a:cubicBezTo>
                <a:cubicBezTo>
                  <a:pt x="617" y="306"/>
                  <a:pt x="617" y="306"/>
                  <a:pt x="617" y="306"/>
                </a:cubicBezTo>
                <a:cubicBezTo>
                  <a:pt x="608" y="304"/>
                  <a:pt x="608" y="304"/>
                  <a:pt x="608" y="304"/>
                </a:cubicBezTo>
                <a:lnTo>
                  <a:pt x="601" y="298"/>
                </a:lnTo>
                <a:close/>
                <a:moveTo>
                  <a:pt x="618" y="309"/>
                </a:moveTo>
                <a:cubicBezTo>
                  <a:pt x="616" y="312"/>
                  <a:pt x="616" y="312"/>
                  <a:pt x="616" y="312"/>
                </a:cubicBezTo>
                <a:cubicBezTo>
                  <a:pt x="611" y="308"/>
                  <a:pt x="611" y="308"/>
                  <a:pt x="611" y="308"/>
                </a:cubicBezTo>
                <a:lnTo>
                  <a:pt x="618" y="309"/>
                </a:lnTo>
                <a:close/>
                <a:moveTo>
                  <a:pt x="615" y="301"/>
                </a:moveTo>
                <a:cubicBezTo>
                  <a:pt x="622" y="302"/>
                  <a:pt x="622" y="302"/>
                  <a:pt x="622" y="302"/>
                </a:cubicBezTo>
                <a:cubicBezTo>
                  <a:pt x="620" y="305"/>
                  <a:pt x="620" y="305"/>
                  <a:pt x="620" y="305"/>
                </a:cubicBezTo>
                <a:lnTo>
                  <a:pt x="615" y="301"/>
                </a:lnTo>
                <a:close/>
                <a:moveTo>
                  <a:pt x="621" y="310"/>
                </a:moveTo>
                <a:cubicBezTo>
                  <a:pt x="626" y="315"/>
                  <a:pt x="626" y="315"/>
                  <a:pt x="626" y="315"/>
                </a:cubicBezTo>
                <a:cubicBezTo>
                  <a:pt x="623" y="319"/>
                  <a:pt x="623" y="319"/>
                  <a:pt x="623" y="319"/>
                </a:cubicBezTo>
                <a:cubicBezTo>
                  <a:pt x="618" y="315"/>
                  <a:pt x="618" y="315"/>
                  <a:pt x="618" y="315"/>
                </a:cubicBezTo>
                <a:lnTo>
                  <a:pt x="621" y="310"/>
                </a:lnTo>
                <a:close/>
                <a:moveTo>
                  <a:pt x="624" y="324"/>
                </a:moveTo>
                <a:cubicBezTo>
                  <a:pt x="625" y="326"/>
                  <a:pt x="625" y="326"/>
                  <a:pt x="625" y="326"/>
                </a:cubicBezTo>
                <a:cubicBezTo>
                  <a:pt x="608" y="354"/>
                  <a:pt x="608" y="354"/>
                  <a:pt x="608" y="354"/>
                </a:cubicBezTo>
                <a:cubicBezTo>
                  <a:pt x="608" y="350"/>
                  <a:pt x="608" y="350"/>
                  <a:pt x="608" y="350"/>
                </a:cubicBezTo>
                <a:lnTo>
                  <a:pt x="624" y="324"/>
                </a:lnTo>
                <a:close/>
                <a:moveTo>
                  <a:pt x="625" y="321"/>
                </a:moveTo>
                <a:cubicBezTo>
                  <a:pt x="628" y="317"/>
                  <a:pt x="628" y="317"/>
                  <a:pt x="628" y="317"/>
                </a:cubicBezTo>
                <a:cubicBezTo>
                  <a:pt x="629" y="319"/>
                  <a:pt x="629" y="319"/>
                  <a:pt x="629" y="319"/>
                </a:cubicBezTo>
                <a:cubicBezTo>
                  <a:pt x="627" y="323"/>
                  <a:pt x="627" y="323"/>
                  <a:pt x="627" y="323"/>
                </a:cubicBezTo>
                <a:lnTo>
                  <a:pt x="625" y="321"/>
                </a:lnTo>
                <a:close/>
                <a:moveTo>
                  <a:pt x="632" y="321"/>
                </a:moveTo>
                <a:cubicBezTo>
                  <a:pt x="658" y="347"/>
                  <a:pt x="658" y="347"/>
                  <a:pt x="658" y="347"/>
                </a:cubicBezTo>
                <a:cubicBezTo>
                  <a:pt x="657" y="352"/>
                  <a:pt x="657" y="352"/>
                  <a:pt x="657" y="352"/>
                </a:cubicBezTo>
                <a:cubicBezTo>
                  <a:pt x="629" y="325"/>
                  <a:pt x="629" y="325"/>
                  <a:pt x="629" y="325"/>
                </a:cubicBezTo>
                <a:lnTo>
                  <a:pt x="632" y="321"/>
                </a:lnTo>
                <a:close/>
                <a:moveTo>
                  <a:pt x="633" y="318"/>
                </a:moveTo>
                <a:cubicBezTo>
                  <a:pt x="636" y="312"/>
                  <a:pt x="636" y="312"/>
                  <a:pt x="636" y="312"/>
                </a:cubicBezTo>
                <a:cubicBezTo>
                  <a:pt x="666" y="318"/>
                  <a:pt x="666" y="318"/>
                  <a:pt x="666" y="318"/>
                </a:cubicBezTo>
                <a:cubicBezTo>
                  <a:pt x="659" y="344"/>
                  <a:pt x="659" y="344"/>
                  <a:pt x="659" y="344"/>
                </a:cubicBezTo>
                <a:lnTo>
                  <a:pt x="633" y="318"/>
                </a:lnTo>
                <a:close/>
                <a:moveTo>
                  <a:pt x="660" y="349"/>
                </a:moveTo>
                <a:cubicBezTo>
                  <a:pt x="662" y="350"/>
                  <a:pt x="662" y="350"/>
                  <a:pt x="662" y="350"/>
                </a:cubicBezTo>
                <a:cubicBezTo>
                  <a:pt x="660" y="356"/>
                  <a:pt x="660" y="356"/>
                  <a:pt x="660" y="356"/>
                </a:cubicBezTo>
                <a:cubicBezTo>
                  <a:pt x="659" y="355"/>
                  <a:pt x="659" y="355"/>
                  <a:pt x="659" y="355"/>
                </a:cubicBezTo>
                <a:lnTo>
                  <a:pt x="660" y="349"/>
                </a:lnTo>
                <a:close/>
                <a:moveTo>
                  <a:pt x="661" y="361"/>
                </a:moveTo>
                <a:cubicBezTo>
                  <a:pt x="680" y="380"/>
                  <a:pt x="680" y="380"/>
                  <a:pt x="680" y="380"/>
                </a:cubicBezTo>
                <a:cubicBezTo>
                  <a:pt x="634" y="455"/>
                  <a:pt x="634" y="455"/>
                  <a:pt x="634" y="455"/>
                </a:cubicBezTo>
                <a:lnTo>
                  <a:pt x="661" y="361"/>
                </a:lnTo>
                <a:close/>
                <a:moveTo>
                  <a:pt x="662" y="358"/>
                </a:moveTo>
                <a:cubicBezTo>
                  <a:pt x="664" y="352"/>
                  <a:pt x="664" y="352"/>
                  <a:pt x="664" y="352"/>
                </a:cubicBezTo>
                <a:cubicBezTo>
                  <a:pt x="685" y="373"/>
                  <a:pt x="685" y="373"/>
                  <a:pt x="685" y="373"/>
                </a:cubicBezTo>
                <a:cubicBezTo>
                  <a:pt x="682" y="377"/>
                  <a:pt x="682" y="377"/>
                  <a:pt x="682" y="377"/>
                </a:cubicBezTo>
                <a:lnTo>
                  <a:pt x="662" y="358"/>
                </a:lnTo>
                <a:close/>
                <a:moveTo>
                  <a:pt x="687" y="375"/>
                </a:moveTo>
                <a:cubicBezTo>
                  <a:pt x="689" y="377"/>
                  <a:pt x="689" y="377"/>
                  <a:pt x="689" y="377"/>
                </a:cubicBezTo>
                <a:cubicBezTo>
                  <a:pt x="686" y="381"/>
                  <a:pt x="686" y="381"/>
                  <a:pt x="686" y="381"/>
                </a:cubicBezTo>
                <a:cubicBezTo>
                  <a:pt x="684" y="379"/>
                  <a:pt x="684" y="379"/>
                  <a:pt x="684" y="379"/>
                </a:cubicBezTo>
                <a:lnTo>
                  <a:pt x="687" y="375"/>
                </a:lnTo>
                <a:close/>
                <a:moveTo>
                  <a:pt x="691" y="379"/>
                </a:moveTo>
                <a:cubicBezTo>
                  <a:pt x="693" y="381"/>
                  <a:pt x="693" y="381"/>
                  <a:pt x="693" y="381"/>
                </a:cubicBezTo>
                <a:cubicBezTo>
                  <a:pt x="690" y="385"/>
                  <a:pt x="690" y="385"/>
                  <a:pt x="690" y="385"/>
                </a:cubicBezTo>
                <a:cubicBezTo>
                  <a:pt x="688" y="383"/>
                  <a:pt x="688" y="383"/>
                  <a:pt x="688" y="383"/>
                </a:cubicBezTo>
                <a:lnTo>
                  <a:pt x="691" y="379"/>
                </a:lnTo>
                <a:close/>
                <a:moveTo>
                  <a:pt x="690" y="390"/>
                </a:moveTo>
                <a:cubicBezTo>
                  <a:pt x="692" y="391"/>
                  <a:pt x="692" y="391"/>
                  <a:pt x="692" y="391"/>
                </a:cubicBezTo>
                <a:cubicBezTo>
                  <a:pt x="655" y="451"/>
                  <a:pt x="655" y="451"/>
                  <a:pt x="655" y="451"/>
                </a:cubicBezTo>
                <a:cubicBezTo>
                  <a:pt x="648" y="458"/>
                  <a:pt x="648" y="458"/>
                  <a:pt x="648" y="458"/>
                </a:cubicBezTo>
                <a:lnTo>
                  <a:pt x="690" y="390"/>
                </a:lnTo>
                <a:close/>
                <a:moveTo>
                  <a:pt x="661" y="450"/>
                </a:moveTo>
                <a:cubicBezTo>
                  <a:pt x="696" y="417"/>
                  <a:pt x="696" y="417"/>
                  <a:pt x="696" y="417"/>
                </a:cubicBezTo>
                <a:cubicBezTo>
                  <a:pt x="691" y="433"/>
                  <a:pt x="691" y="433"/>
                  <a:pt x="691" y="433"/>
                </a:cubicBezTo>
                <a:cubicBezTo>
                  <a:pt x="644" y="476"/>
                  <a:pt x="644" y="476"/>
                  <a:pt x="644" y="476"/>
                </a:cubicBezTo>
                <a:lnTo>
                  <a:pt x="661" y="450"/>
                </a:lnTo>
                <a:close/>
                <a:moveTo>
                  <a:pt x="689" y="439"/>
                </a:moveTo>
                <a:cubicBezTo>
                  <a:pt x="678" y="469"/>
                  <a:pt x="678" y="469"/>
                  <a:pt x="678" y="469"/>
                </a:cubicBezTo>
                <a:cubicBezTo>
                  <a:pt x="636" y="490"/>
                  <a:pt x="636" y="490"/>
                  <a:pt x="636" y="490"/>
                </a:cubicBezTo>
                <a:cubicBezTo>
                  <a:pt x="639" y="486"/>
                  <a:pt x="639" y="486"/>
                  <a:pt x="639" y="486"/>
                </a:cubicBezTo>
                <a:lnTo>
                  <a:pt x="689" y="439"/>
                </a:lnTo>
                <a:close/>
                <a:moveTo>
                  <a:pt x="677" y="473"/>
                </a:moveTo>
                <a:cubicBezTo>
                  <a:pt x="675" y="478"/>
                  <a:pt x="675" y="478"/>
                  <a:pt x="675" y="478"/>
                </a:cubicBezTo>
                <a:cubicBezTo>
                  <a:pt x="635" y="498"/>
                  <a:pt x="635" y="498"/>
                  <a:pt x="635" y="498"/>
                </a:cubicBezTo>
                <a:cubicBezTo>
                  <a:pt x="631" y="496"/>
                  <a:pt x="631" y="496"/>
                  <a:pt x="631" y="496"/>
                </a:cubicBezTo>
                <a:cubicBezTo>
                  <a:pt x="632" y="495"/>
                  <a:pt x="632" y="495"/>
                  <a:pt x="632" y="495"/>
                </a:cubicBezTo>
                <a:cubicBezTo>
                  <a:pt x="632" y="495"/>
                  <a:pt x="632" y="495"/>
                  <a:pt x="632" y="495"/>
                </a:cubicBezTo>
                <a:cubicBezTo>
                  <a:pt x="632" y="495"/>
                  <a:pt x="632" y="495"/>
                  <a:pt x="632" y="495"/>
                </a:cubicBezTo>
                <a:cubicBezTo>
                  <a:pt x="633" y="495"/>
                  <a:pt x="633" y="495"/>
                  <a:pt x="633" y="495"/>
                </a:cubicBezTo>
                <a:lnTo>
                  <a:pt x="677" y="473"/>
                </a:lnTo>
                <a:close/>
                <a:moveTo>
                  <a:pt x="632" y="500"/>
                </a:moveTo>
                <a:cubicBezTo>
                  <a:pt x="632" y="500"/>
                  <a:pt x="632" y="501"/>
                  <a:pt x="633" y="501"/>
                </a:cubicBezTo>
                <a:cubicBezTo>
                  <a:pt x="633" y="501"/>
                  <a:pt x="633" y="501"/>
                  <a:pt x="633" y="501"/>
                </a:cubicBezTo>
                <a:cubicBezTo>
                  <a:pt x="633" y="501"/>
                  <a:pt x="633" y="501"/>
                  <a:pt x="633" y="501"/>
                </a:cubicBezTo>
                <a:cubicBezTo>
                  <a:pt x="663" y="512"/>
                  <a:pt x="663" y="512"/>
                  <a:pt x="663" y="512"/>
                </a:cubicBezTo>
                <a:cubicBezTo>
                  <a:pt x="662" y="516"/>
                  <a:pt x="662" y="516"/>
                  <a:pt x="662" y="516"/>
                </a:cubicBezTo>
                <a:cubicBezTo>
                  <a:pt x="630" y="505"/>
                  <a:pt x="630" y="505"/>
                  <a:pt x="630" y="505"/>
                </a:cubicBezTo>
                <a:cubicBezTo>
                  <a:pt x="630" y="505"/>
                  <a:pt x="630" y="505"/>
                  <a:pt x="630" y="505"/>
                </a:cubicBezTo>
                <a:cubicBezTo>
                  <a:pt x="630" y="505"/>
                  <a:pt x="630" y="505"/>
                  <a:pt x="630" y="505"/>
                </a:cubicBezTo>
                <a:cubicBezTo>
                  <a:pt x="626" y="504"/>
                  <a:pt x="626" y="504"/>
                  <a:pt x="626" y="504"/>
                </a:cubicBezTo>
                <a:cubicBezTo>
                  <a:pt x="629" y="499"/>
                  <a:pt x="629" y="499"/>
                  <a:pt x="629" y="499"/>
                </a:cubicBezTo>
                <a:lnTo>
                  <a:pt x="632" y="500"/>
                </a:lnTo>
                <a:close/>
                <a:moveTo>
                  <a:pt x="661" y="519"/>
                </a:moveTo>
                <a:cubicBezTo>
                  <a:pt x="654" y="538"/>
                  <a:pt x="654" y="538"/>
                  <a:pt x="654" y="538"/>
                </a:cubicBezTo>
                <a:cubicBezTo>
                  <a:pt x="631" y="514"/>
                  <a:pt x="631" y="514"/>
                  <a:pt x="631" y="514"/>
                </a:cubicBezTo>
                <a:cubicBezTo>
                  <a:pt x="631" y="508"/>
                  <a:pt x="631" y="508"/>
                  <a:pt x="631" y="508"/>
                </a:cubicBezTo>
                <a:lnTo>
                  <a:pt x="661" y="519"/>
                </a:lnTo>
                <a:close/>
                <a:moveTo>
                  <a:pt x="655" y="543"/>
                </a:moveTo>
                <a:cubicBezTo>
                  <a:pt x="656" y="544"/>
                  <a:pt x="656" y="544"/>
                  <a:pt x="656" y="544"/>
                </a:cubicBezTo>
                <a:cubicBezTo>
                  <a:pt x="654" y="550"/>
                  <a:pt x="654" y="550"/>
                  <a:pt x="654" y="550"/>
                </a:cubicBezTo>
                <a:cubicBezTo>
                  <a:pt x="653" y="549"/>
                  <a:pt x="653" y="549"/>
                  <a:pt x="653" y="549"/>
                </a:cubicBezTo>
                <a:lnTo>
                  <a:pt x="655" y="543"/>
                </a:lnTo>
                <a:close/>
                <a:moveTo>
                  <a:pt x="655" y="555"/>
                </a:moveTo>
                <a:cubicBezTo>
                  <a:pt x="662" y="563"/>
                  <a:pt x="662" y="563"/>
                  <a:pt x="662" y="563"/>
                </a:cubicBezTo>
                <a:cubicBezTo>
                  <a:pt x="641" y="595"/>
                  <a:pt x="641" y="595"/>
                  <a:pt x="641" y="595"/>
                </a:cubicBezTo>
                <a:lnTo>
                  <a:pt x="655" y="555"/>
                </a:lnTo>
                <a:close/>
                <a:moveTo>
                  <a:pt x="656" y="552"/>
                </a:moveTo>
                <a:cubicBezTo>
                  <a:pt x="658" y="547"/>
                  <a:pt x="658" y="547"/>
                  <a:pt x="658" y="547"/>
                </a:cubicBezTo>
                <a:cubicBezTo>
                  <a:pt x="667" y="555"/>
                  <a:pt x="667" y="555"/>
                  <a:pt x="667" y="555"/>
                </a:cubicBezTo>
                <a:cubicBezTo>
                  <a:pt x="664" y="560"/>
                  <a:pt x="664" y="560"/>
                  <a:pt x="664" y="560"/>
                </a:cubicBezTo>
                <a:lnTo>
                  <a:pt x="656" y="552"/>
                </a:lnTo>
                <a:close/>
                <a:moveTo>
                  <a:pt x="669" y="558"/>
                </a:moveTo>
                <a:cubicBezTo>
                  <a:pt x="671" y="560"/>
                  <a:pt x="671" y="560"/>
                  <a:pt x="671" y="560"/>
                </a:cubicBezTo>
                <a:cubicBezTo>
                  <a:pt x="668" y="564"/>
                  <a:pt x="668" y="564"/>
                  <a:pt x="668" y="564"/>
                </a:cubicBezTo>
                <a:cubicBezTo>
                  <a:pt x="666" y="562"/>
                  <a:pt x="666" y="562"/>
                  <a:pt x="666" y="562"/>
                </a:cubicBezTo>
                <a:lnTo>
                  <a:pt x="669" y="558"/>
                </a:lnTo>
                <a:close/>
                <a:moveTo>
                  <a:pt x="668" y="569"/>
                </a:moveTo>
                <a:cubicBezTo>
                  <a:pt x="695" y="598"/>
                  <a:pt x="695" y="598"/>
                  <a:pt x="695" y="598"/>
                </a:cubicBezTo>
                <a:cubicBezTo>
                  <a:pt x="639" y="614"/>
                  <a:pt x="639" y="614"/>
                  <a:pt x="639" y="614"/>
                </a:cubicBezTo>
                <a:lnTo>
                  <a:pt x="668" y="569"/>
                </a:lnTo>
                <a:close/>
                <a:moveTo>
                  <a:pt x="698" y="600"/>
                </a:moveTo>
                <a:cubicBezTo>
                  <a:pt x="704" y="607"/>
                  <a:pt x="704" y="607"/>
                  <a:pt x="704" y="607"/>
                </a:cubicBezTo>
                <a:cubicBezTo>
                  <a:pt x="642" y="624"/>
                  <a:pt x="642" y="624"/>
                  <a:pt x="642" y="624"/>
                </a:cubicBezTo>
                <a:cubicBezTo>
                  <a:pt x="639" y="623"/>
                  <a:pt x="639" y="623"/>
                  <a:pt x="639" y="623"/>
                </a:cubicBezTo>
                <a:cubicBezTo>
                  <a:pt x="639" y="617"/>
                  <a:pt x="639" y="617"/>
                  <a:pt x="639" y="617"/>
                </a:cubicBezTo>
                <a:lnTo>
                  <a:pt x="698" y="600"/>
                </a:lnTo>
                <a:close/>
                <a:moveTo>
                  <a:pt x="706" y="609"/>
                </a:moveTo>
                <a:cubicBezTo>
                  <a:pt x="723" y="627"/>
                  <a:pt x="723" y="627"/>
                  <a:pt x="723" y="627"/>
                </a:cubicBezTo>
                <a:cubicBezTo>
                  <a:pt x="710" y="647"/>
                  <a:pt x="710" y="647"/>
                  <a:pt x="710" y="647"/>
                </a:cubicBezTo>
                <a:cubicBezTo>
                  <a:pt x="647" y="626"/>
                  <a:pt x="647" y="626"/>
                  <a:pt x="647" y="626"/>
                </a:cubicBezTo>
                <a:lnTo>
                  <a:pt x="706" y="609"/>
                </a:lnTo>
                <a:close/>
                <a:moveTo>
                  <a:pt x="711" y="650"/>
                </a:moveTo>
                <a:cubicBezTo>
                  <a:pt x="714" y="651"/>
                  <a:pt x="714" y="651"/>
                  <a:pt x="714" y="651"/>
                </a:cubicBezTo>
                <a:cubicBezTo>
                  <a:pt x="710" y="656"/>
                  <a:pt x="710" y="656"/>
                  <a:pt x="710" y="656"/>
                </a:cubicBezTo>
                <a:cubicBezTo>
                  <a:pt x="707" y="655"/>
                  <a:pt x="707" y="655"/>
                  <a:pt x="707" y="655"/>
                </a:cubicBezTo>
                <a:lnTo>
                  <a:pt x="711" y="650"/>
                </a:lnTo>
                <a:close/>
                <a:moveTo>
                  <a:pt x="709" y="659"/>
                </a:moveTo>
                <a:cubicBezTo>
                  <a:pt x="676" y="709"/>
                  <a:pt x="676" y="709"/>
                  <a:pt x="676" y="709"/>
                </a:cubicBezTo>
                <a:cubicBezTo>
                  <a:pt x="674" y="706"/>
                  <a:pt x="674" y="706"/>
                  <a:pt x="674" y="706"/>
                </a:cubicBezTo>
                <a:cubicBezTo>
                  <a:pt x="706" y="658"/>
                  <a:pt x="706" y="658"/>
                  <a:pt x="706" y="658"/>
                </a:cubicBezTo>
                <a:lnTo>
                  <a:pt x="709" y="659"/>
                </a:lnTo>
                <a:close/>
                <a:moveTo>
                  <a:pt x="694" y="746"/>
                </a:moveTo>
                <a:cubicBezTo>
                  <a:pt x="691" y="753"/>
                  <a:pt x="691" y="753"/>
                  <a:pt x="691" y="753"/>
                </a:cubicBezTo>
                <a:cubicBezTo>
                  <a:pt x="672" y="720"/>
                  <a:pt x="672" y="720"/>
                  <a:pt x="672" y="720"/>
                </a:cubicBezTo>
                <a:cubicBezTo>
                  <a:pt x="676" y="715"/>
                  <a:pt x="676" y="715"/>
                  <a:pt x="676" y="715"/>
                </a:cubicBezTo>
                <a:lnTo>
                  <a:pt x="694" y="746"/>
                </a:lnTo>
                <a:close/>
                <a:moveTo>
                  <a:pt x="673" y="704"/>
                </a:moveTo>
                <a:cubicBezTo>
                  <a:pt x="641" y="649"/>
                  <a:pt x="641" y="649"/>
                  <a:pt x="641" y="649"/>
                </a:cubicBezTo>
                <a:cubicBezTo>
                  <a:pt x="640" y="636"/>
                  <a:pt x="640" y="636"/>
                  <a:pt x="640" y="636"/>
                </a:cubicBezTo>
                <a:cubicBezTo>
                  <a:pt x="703" y="657"/>
                  <a:pt x="703" y="657"/>
                  <a:pt x="703" y="657"/>
                </a:cubicBezTo>
                <a:lnTo>
                  <a:pt x="673" y="704"/>
                </a:lnTo>
                <a:close/>
                <a:moveTo>
                  <a:pt x="674" y="712"/>
                </a:moveTo>
                <a:cubicBezTo>
                  <a:pt x="670" y="718"/>
                  <a:pt x="670" y="718"/>
                  <a:pt x="670" y="718"/>
                </a:cubicBezTo>
                <a:cubicBezTo>
                  <a:pt x="669" y="715"/>
                  <a:pt x="669" y="715"/>
                  <a:pt x="669" y="715"/>
                </a:cubicBezTo>
                <a:cubicBezTo>
                  <a:pt x="672" y="709"/>
                  <a:pt x="672" y="709"/>
                  <a:pt x="672" y="709"/>
                </a:cubicBezTo>
                <a:lnTo>
                  <a:pt x="674" y="712"/>
                </a:lnTo>
                <a:close/>
                <a:moveTo>
                  <a:pt x="686" y="775"/>
                </a:moveTo>
                <a:cubicBezTo>
                  <a:pt x="692" y="760"/>
                  <a:pt x="692" y="760"/>
                  <a:pt x="692" y="760"/>
                </a:cubicBezTo>
                <a:cubicBezTo>
                  <a:pt x="693" y="761"/>
                  <a:pt x="693" y="761"/>
                  <a:pt x="693" y="761"/>
                </a:cubicBezTo>
                <a:cubicBezTo>
                  <a:pt x="687" y="776"/>
                  <a:pt x="687" y="776"/>
                  <a:pt x="687" y="776"/>
                </a:cubicBezTo>
                <a:lnTo>
                  <a:pt x="686" y="775"/>
                </a:lnTo>
                <a:close/>
                <a:moveTo>
                  <a:pt x="694" y="764"/>
                </a:moveTo>
                <a:cubicBezTo>
                  <a:pt x="704" y="781"/>
                  <a:pt x="704" y="781"/>
                  <a:pt x="704" y="781"/>
                </a:cubicBezTo>
                <a:cubicBezTo>
                  <a:pt x="690" y="777"/>
                  <a:pt x="690" y="777"/>
                  <a:pt x="690" y="777"/>
                </a:cubicBezTo>
                <a:lnTo>
                  <a:pt x="694" y="764"/>
                </a:lnTo>
                <a:close/>
                <a:moveTo>
                  <a:pt x="694" y="758"/>
                </a:moveTo>
                <a:cubicBezTo>
                  <a:pt x="693" y="756"/>
                  <a:pt x="693" y="756"/>
                  <a:pt x="693" y="756"/>
                </a:cubicBezTo>
                <a:cubicBezTo>
                  <a:pt x="696" y="749"/>
                  <a:pt x="696" y="749"/>
                  <a:pt x="696" y="749"/>
                </a:cubicBezTo>
                <a:cubicBezTo>
                  <a:pt x="697" y="750"/>
                  <a:pt x="697" y="750"/>
                  <a:pt x="697" y="750"/>
                </a:cubicBezTo>
                <a:lnTo>
                  <a:pt x="694" y="758"/>
                </a:lnTo>
                <a:close/>
                <a:moveTo>
                  <a:pt x="695" y="742"/>
                </a:moveTo>
                <a:cubicBezTo>
                  <a:pt x="677" y="712"/>
                  <a:pt x="677" y="712"/>
                  <a:pt x="677" y="712"/>
                </a:cubicBezTo>
                <a:cubicBezTo>
                  <a:pt x="712" y="660"/>
                  <a:pt x="712" y="660"/>
                  <a:pt x="712" y="660"/>
                </a:cubicBezTo>
                <a:cubicBezTo>
                  <a:pt x="723" y="664"/>
                  <a:pt x="723" y="664"/>
                  <a:pt x="723" y="664"/>
                </a:cubicBezTo>
                <a:lnTo>
                  <a:pt x="695" y="742"/>
                </a:lnTo>
                <a:close/>
                <a:moveTo>
                  <a:pt x="726" y="664"/>
                </a:moveTo>
                <a:cubicBezTo>
                  <a:pt x="727" y="665"/>
                  <a:pt x="727" y="665"/>
                  <a:pt x="727" y="665"/>
                </a:cubicBezTo>
                <a:cubicBezTo>
                  <a:pt x="698" y="747"/>
                  <a:pt x="698" y="747"/>
                  <a:pt x="698" y="747"/>
                </a:cubicBezTo>
                <a:cubicBezTo>
                  <a:pt x="697" y="745"/>
                  <a:pt x="697" y="745"/>
                  <a:pt x="697" y="745"/>
                </a:cubicBezTo>
                <a:lnTo>
                  <a:pt x="726" y="664"/>
                </a:lnTo>
                <a:close/>
                <a:moveTo>
                  <a:pt x="727" y="662"/>
                </a:moveTo>
                <a:cubicBezTo>
                  <a:pt x="729" y="656"/>
                  <a:pt x="729" y="656"/>
                  <a:pt x="729" y="656"/>
                </a:cubicBezTo>
                <a:cubicBezTo>
                  <a:pt x="730" y="657"/>
                  <a:pt x="730" y="657"/>
                  <a:pt x="730" y="657"/>
                </a:cubicBezTo>
                <a:cubicBezTo>
                  <a:pt x="728" y="662"/>
                  <a:pt x="728" y="662"/>
                  <a:pt x="728" y="662"/>
                </a:cubicBezTo>
                <a:lnTo>
                  <a:pt x="727" y="662"/>
                </a:lnTo>
                <a:close/>
                <a:moveTo>
                  <a:pt x="730" y="654"/>
                </a:moveTo>
                <a:cubicBezTo>
                  <a:pt x="735" y="639"/>
                  <a:pt x="735" y="639"/>
                  <a:pt x="735" y="639"/>
                </a:cubicBezTo>
                <a:cubicBezTo>
                  <a:pt x="736" y="640"/>
                  <a:pt x="736" y="640"/>
                  <a:pt x="736" y="640"/>
                </a:cubicBezTo>
                <a:cubicBezTo>
                  <a:pt x="731" y="654"/>
                  <a:pt x="731" y="654"/>
                  <a:pt x="731" y="654"/>
                </a:cubicBezTo>
                <a:lnTo>
                  <a:pt x="730" y="654"/>
                </a:lnTo>
                <a:close/>
                <a:moveTo>
                  <a:pt x="732" y="658"/>
                </a:moveTo>
                <a:cubicBezTo>
                  <a:pt x="754" y="665"/>
                  <a:pt x="754" y="665"/>
                  <a:pt x="754" y="665"/>
                </a:cubicBezTo>
                <a:cubicBezTo>
                  <a:pt x="754" y="671"/>
                  <a:pt x="754" y="671"/>
                  <a:pt x="754" y="671"/>
                </a:cubicBezTo>
                <a:cubicBezTo>
                  <a:pt x="730" y="663"/>
                  <a:pt x="730" y="663"/>
                  <a:pt x="730" y="663"/>
                </a:cubicBezTo>
                <a:lnTo>
                  <a:pt x="732" y="658"/>
                </a:lnTo>
                <a:close/>
                <a:moveTo>
                  <a:pt x="752" y="604"/>
                </a:moveTo>
                <a:cubicBezTo>
                  <a:pt x="752" y="604"/>
                  <a:pt x="752" y="604"/>
                  <a:pt x="752" y="604"/>
                </a:cubicBezTo>
                <a:cubicBezTo>
                  <a:pt x="752" y="604"/>
                  <a:pt x="752" y="604"/>
                  <a:pt x="752" y="604"/>
                </a:cubicBezTo>
                <a:cubicBezTo>
                  <a:pt x="752" y="604"/>
                  <a:pt x="751" y="604"/>
                  <a:pt x="751" y="603"/>
                </a:cubicBezTo>
                <a:cubicBezTo>
                  <a:pt x="751" y="603"/>
                  <a:pt x="751" y="603"/>
                  <a:pt x="751" y="603"/>
                </a:cubicBezTo>
                <a:cubicBezTo>
                  <a:pt x="751" y="603"/>
                  <a:pt x="751" y="603"/>
                  <a:pt x="751" y="603"/>
                </a:cubicBezTo>
                <a:cubicBezTo>
                  <a:pt x="751" y="603"/>
                  <a:pt x="751" y="603"/>
                  <a:pt x="751" y="603"/>
                </a:cubicBezTo>
                <a:cubicBezTo>
                  <a:pt x="751" y="603"/>
                  <a:pt x="751" y="602"/>
                  <a:pt x="751" y="602"/>
                </a:cubicBezTo>
                <a:cubicBezTo>
                  <a:pt x="751" y="602"/>
                  <a:pt x="751" y="602"/>
                  <a:pt x="751" y="602"/>
                </a:cubicBezTo>
                <a:cubicBezTo>
                  <a:pt x="751" y="602"/>
                  <a:pt x="751" y="602"/>
                  <a:pt x="751" y="602"/>
                </a:cubicBezTo>
                <a:cubicBezTo>
                  <a:pt x="750" y="602"/>
                  <a:pt x="750" y="602"/>
                  <a:pt x="750" y="602"/>
                </a:cubicBezTo>
                <a:cubicBezTo>
                  <a:pt x="750" y="602"/>
                  <a:pt x="750" y="602"/>
                  <a:pt x="750" y="602"/>
                </a:cubicBezTo>
                <a:cubicBezTo>
                  <a:pt x="750" y="602"/>
                  <a:pt x="750" y="602"/>
                  <a:pt x="750" y="602"/>
                </a:cubicBezTo>
                <a:cubicBezTo>
                  <a:pt x="750" y="602"/>
                  <a:pt x="750" y="602"/>
                  <a:pt x="750" y="602"/>
                </a:cubicBezTo>
                <a:cubicBezTo>
                  <a:pt x="750" y="602"/>
                  <a:pt x="750" y="602"/>
                  <a:pt x="749" y="602"/>
                </a:cubicBezTo>
                <a:cubicBezTo>
                  <a:pt x="749" y="602"/>
                  <a:pt x="749" y="602"/>
                  <a:pt x="749" y="603"/>
                </a:cubicBezTo>
                <a:cubicBezTo>
                  <a:pt x="749" y="603"/>
                  <a:pt x="749" y="603"/>
                  <a:pt x="749" y="603"/>
                </a:cubicBezTo>
                <a:cubicBezTo>
                  <a:pt x="749" y="603"/>
                  <a:pt x="749" y="603"/>
                  <a:pt x="749" y="603"/>
                </a:cubicBezTo>
                <a:cubicBezTo>
                  <a:pt x="749" y="603"/>
                  <a:pt x="749" y="603"/>
                  <a:pt x="749" y="603"/>
                </a:cubicBezTo>
                <a:cubicBezTo>
                  <a:pt x="740" y="628"/>
                  <a:pt x="740" y="628"/>
                  <a:pt x="740" y="628"/>
                </a:cubicBezTo>
                <a:cubicBezTo>
                  <a:pt x="739" y="628"/>
                  <a:pt x="739" y="628"/>
                  <a:pt x="739" y="628"/>
                </a:cubicBezTo>
                <a:cubicBezTo>
                  <a:pt x="746" y="607"/>
                  <a:pt x="746" y="607"/>
                  <a:pt x="746" y="607"/>
                </a:cubicBezTo>
                <a:cubicBezTo>
                  <a:pt x="746" y="607"/>
                  <a:pt x="746" y="607"/>
                  <a:pt x="746" y="607"/>
                </a:cubicBezTo>
                <a:cubicBezTo>
                  <a:pt x="747" y="606"/>
                  <a:pt x="747" y="605"/>
                  <a:pt x="746" y="605"/>
                </a:cubicBezTo>
                <a:cubicBezTo>
                  <a:pt x="745" y="604"/>
                  <a:pt x="744" y="604"/>
                  <a:pt x="744" y="605"/>
                </a:cubicBezTo>
                <a:cubicBezTo>
                  <a:pt x="744" y="605"/>
                  <a:pt x="744" y="605"/>
                  <a:pt x="744" y="605"/>
                </a:cubicBezTo>
                <a:cubicBezTo>
                  <a:pt x="744" y="605"/>
                  <a:pt x="744" y="605"/>
                  <a:pt x="744" y="605"/>
                </a:cubicBezTo>
                <a:cubicBezTo>
                  <a:pt x="733" y="622"/>
                  <a:pt x="733" y="622"/>
                  <a:pt x="733" y="622"/>
                </a:cubicBezTo>
                <a:cubicBezTo>
                  <a:pt x="731" y="619"/>
                  <a:pt x="731" y="619"/>
                  <a:pt x="731" y="619"/>
                </a:cubicBezTo>
                <a:cubicBezTo>
                  <a:pt x="746" y="597"/>
                  <a:pt x="746" y="597"/>
                  <a:pt x="746" y="597"/>
                </a:cubicBezTo>
                <a:cubicBezTo>
                  <a:pt x="746" y="597"/>
                  <a:pt x="746" y="597"/>
                  <a:pt x="746" y="597"/>
                </a:cubicBezTo>
                <a:cubicBezTo>
                  <a:pt x="746" y="597"/>
                  <a:pt x="746" y="597"/>
                  <a:pt x="746" y="597"/>
                </a:cubicBezTo>
                <a:cubicBezTo>
                  <a:pt x="746" y="597"/>
                  <a:pt x="746" y="596"/>
                  <a:pt x="746" y="596"/>
                </a:cubicBezTo>
                <a:cubicBezTo>
                  <a:pt x="746" y="596"/>
                  <a:pt x="746" y="596"/>
                  <a:pt x="746" y="596"/>
                </a:cubicBezTo>
                <a:cubicBezTo>
                  <a:pt x="746" y="596"/>
                  <a:pt x="746" y="596"/>
                  <a:pt x="746" y="596"/>
                </a:cubicBezTo>
                <a:cubicBezTo>
                  <a:pt x="746" y="596"/>
                  <a:pt x="746" y="596"/>
                  <a:pt x="746" y="596"/>
                </a:cubicBezTo>
                <a:cubicBezTo>
                  <a:pt x="746" y="596"/>
                  <a:pt x="746" y="596"/>
                  <a:pt x="746" y="596"/>
                </a:cubicBezTo>
                <a:cubicBezTo>
                  <a:pt x="746" y="596"/>
                  <a:pt x="746" y="595"/>
                  <a:pt x="745" y="595"/>
                </a:cubicBezTo>
                <a:cubicBezTo>
                  <a:pt x="745" y="595"/>
                  <a:pt x="745" y="595"/>
                  <a:pt x="745" y="595"/>
                </a:cubicBezTo>
                <a:cubicBezTo>
                  <a:pt x="745" y="595"/>
                  <a:pt x="745" y="595"/>
                  <a:pt x="745" y="595"/>
                </a:cubicBezTo>
                <a:cubicBezTo>
                  <a:pt x="745" y="595"/>
                  <a:pt x="745" y="595"/>
                  <a:pt x="745" y="595"/>
                </a:cubicBezTo>
                <a:cubicBezTo>
                  <a:pt x="745" y="595"/>
                  <a:pt x="744" y="595"/>
                  <a:pt x="744" y="595"/>
                </a:cubicBezTo>
                <a:cubicBezTo>
                  <a:pt x="744" y="595"/>
                  <a:pt x="744" y="595"/>
                  <a:pt x="744" y="595"/>
                </a:cubicBezTo>
                <a:cubicBezTo>
                  <a:pt x="744" y="595"/>
                  <a:pt x="744" y="595"/>
                  <a:pt x="744" y="595"/>
                </a:cubicBezTo>
                <a:cubicBezTo>
                  <a:pt x="716" y="603"/>
                  <a:pt x="716" y="603"/>
                  <a:pt x="716" y="603"/>
                </a:cubicBezTo>
                <a:cubicBezTo>
                  <a:pt x="710" y="597"/>
                  <a:pt x="710" y="597"/>
                  <a:pt x="710" y="597"/>
                </a:cubicBezTo>
                <a:cubicBezTo>
                  <a:pt x="749" y="585"/>
                  <a:pt x="749" y="585"/>
                  <a:pt x="749" y="585"/>
                </a:cubicBezTo>
                <a:cubicBezTo>
                  <a:pt x="749" y="585"/>
                  <a:pt x="749" y="585"/>
                  <a:pt x="749" y="585"/>
                </a:cubicBezTo>
                <a:cubicBezTo>
                  <a:pt x="749" y="585"/>
                  <a:pt x="749" y="585"/>
                  <a:pt x="749" y="585"/>
                </a:cubicBezTo>
                <a:cubicBezTo>
                  <a:pt x="749" y="585"/>
                  <a:pt x="749" y="585"/>
                  <a:pt x="749" y="585"/>
                </a:cubicBezTo>
                <a:cubicBezTo>
                  <a:pt x="749" y="585"/>
                  <a:pt x="750" y="585"/>
                  <a:pt x="750" y="584"/>
                </a:cubicBezTo>
                <a:cubicBezTo>
                  <a:pt x="750" y="584"/>
                  <a:pt x="750" y="584"/>
                  <a:pt x="750" y="584"/>
                </a:cubicBezTo>
                <a:cubicBezTo>
                  <a:pt x="750" y="584"/>
                  <a:pt x="750" y="584"/>
                  <a:pt x="750" y="584"/>
                </a:cubicBezTo>
                <a:cubicBezTo>
                  <a:pt x="750" y="584"/>
                  <a:pt x="750" y="584"/>
                  <a:pt x="750" y="584"/>
                </a:cubicBezTo>
                <a:cubicBezTo>
                  <a:pt x="750" y="584"/>
                  <a:pt x="750" y="584"/>
                  <a:pt x="750" y="584"/>
                </a:cubicBezTo>
                <a:cubicBezTo>
                  <a:pt x="747" y="548"/>
                  <a:pt x="747" y="548"/>
                  <a:pt x="747" y="548"/>
                </a:cubicBezTo>
                <a:cubicBezTo>
                  <a:pt x="749" y="549"/>
                  <a:pt x="749" y="549"/>
                  <a:pt x="749" y="549"/>
                </a:cubicBezTo>
                <a:cubicBezTo>
                  <a:pt x="757" y="647"/>
                  <a:pt x="757" y="647"/>
                  <a:pt x="757" y="647"/>
                </a:cubicBezTo>
                <a:cubicBezTo>
                  <a:pt x="755" y="645"/>
                  <a:pt x="755" y="645"/>
                  <a:pt x="755" y="645"/>
                </a:cubicBezTo>
                <a:lnTo>
                  <a:pt x="752" y="604"/>
                </a:lnTo>
                <a:close/>
                <a:moveTo>
                  <a:pt x="758" y="652"/>
                </a:moveTo>
                <a:cubicBezTo>
                  <a:pt x="758" y="660"/>
                  <a:pt x="758" y="660"/>
                  <a:pt x="758" y="660"/>
                </a:cubicBezTo>
                <a:cubicBezTo>
                  <a:pt x="756" y="658"/>
                  <a:pt x="756" y="658"/>
                  <a:pt x="756" y="658"/>
                </a:cubicBezTo>
                <a:cubicBezTo>
                  <a:pt x="755" y="649"/>
                  <a:pt x="755" y="649"/>
                  <a:pt x="755" y="649"/>
                </a:cubicBezTo>
                <a:lnTo>
                  <a:pt x="758" y="652"/>
                </a:lnTo>
                <a:close/>
                <a:moveTo>
                  <a:pt x="757" y="663"/>
                </a:moveTo>
                <a:cubicBezTo>
                  <a:pt x="756" y="663"/>
                  <a:pt x="756" y="663"/>
                  <a:pt x="756" y="663"/>
                </a:cubicBezTo>
                <a:cubicBezTo>
                  <a:pt x="756" y="662"/>
                  <a:pt x="756" y="662"/>
                  <a:pt x="756" y="662"/>
                </a:cubicBezTo>
                <a:lnTo>
                  <a:pt x="757" y="663"/>
                </a:lnTo>
                <a:close/>
                <a:moveTo>
                  <a:pt x="759" y="667"/>
                </a:moveTo>
                <a:cubicBezTo>
                  <a:pt x="760" y="673"/>
                  <a:pt x="760" y="673"/>
                  <a:pt x="760" y="673"/>
                </a:cubicBezTo>
                <a:cubicBezTo>
                  <a:pt x="757" y="672"/>
                  <a:pt x="757" y="672"/>
                  <a:pt x="757" y="672"/>
                </a:cubicBezTo>
                <a:cubicBezTo>
                  <a:pt x="757" y="666"/>
                  <a:pt x="757" y="666"/>
                  <a:pt x="757" y="666"/>
                </a:cubicBezTo>
                <a:lnTo>
                  <a:pt x="759" y="667"/>
                </a:lnTo>
                <a:close/>
                <a:moveTo>
                  <a:pt x="817" y="573"/>
                </a:moveTo>
                <a:cubicBezTo>
                  <a:pt x="843" y="582"/>
                  <a:pt x="843" y="582"/>
                  <a:pt x="843" y="582"/>
                </a:cubicBezTo>
                <a:cubicBezTo>
                  <a:pt x="832" y="598"/>
                  <a:pt x="832" y="598"/>
                  <a:pt x="832" y="598"/>
                </a:cubicBezTo>
                <a:lnTo>
                  <a:pt x="817" y="573"/>
                </a:lnTo>
                <a:close/>
                <a:moveTo>
                  <a:pt x="845" y="579"/>
                </a:moveTo>
                <a:cubicBezTo>
                  <a:pt x="815" y="569"/>
                  <a:pt x="815" y="569"/>
                  <a:pt x="815" y="569"/>
                </a:cubicBezTo>
                <a:cubicBezTo>
                  <a:pt x="811" y="563"/>
                  <a:pt x="811" y="563"/>
                  <a:pt x="811" y="563"/>
                </a:cubicBezTo>
                <a:cubicBezTo>
                  <a:pt x="827" y="568"/>
                  <a:pt x="827" y="568"/>
                  <a:pt x="827" y="568"/>
                </a:cubicBezTo>
                <a:cubicBezTo>
                  <a:pt x="827" y="568"/>
                  <a:pt x="827" y="568"/>
                  <a:pt x="827" y="568"/>
                </a:cubicBezTo>
                <a:cubicBezTo>
                  <a:pt x="827" y="568"/>
                  <a:pt x="827" y="568"/>
                  <a:pt x="827" y="568"/>
                </a:cubicBezTo>
                <a:cubicBezTo>
                  <a:pt x="827" y="568"/>
                  <a:pt x="827" y="568"/>
                  <a:pt x="827" y="568"/>
                </a:cubicBezTo>
                <a:cubicBezTo>
                  <a:pt x="827" y="568"/>
                  <a:pt x="827" y="568"/>
                  <a:pt x="827" y="568"/>
                </a:cubicBezTo>
                <a:cubicBezTo>
                  <a:pt x="827" y="568"/>
                  <a:pt x="827" y="568"/>
                  <a:pt x="827" y="568"/>
                </a:cubicBezTo>
                <a:cubicBezTo>
                  <a:pt x="827" y="568"/>
                  <a:pt x="827" y="568"/>
                  <a:pt x="827" y="568"/>
                </a:cubicBezTo>
                <a:cubicBezTo>
                  <a:pt x="828" y="568"/>
                  <a:pt x="828" y="568"/>
                  <a:pt x="828" y="568"/>
                </a:cubicBezTo>
                <a:cubicBezTo>
                  <a:pt x="828" y="568"/>
                  <a:pt x="828" y="568"/>
                  <a:pt x="828" y="568"/>
                </a:cubicBezTo>
                <a:cubicBezTo>
                  <a:pt x="828" y="568"/>
                  <a:pt x="828" y="568"/>
                  <a:pt x="828" y="568"/>
                </a:cubicBezTo>
                <a:cubicBezTo>
                  <a:pt x="833" y="569"/>
                  <a:pt x="833" y="569"/>
                  <a:pt x="833" y="569"/>
                </a:cubicBezTo>
                <a:cubicBezTo>
                  <a:pt x="833" y="569"/>
                  <a:pt x="833" y="570"/>
                  <a:pt x="833" y="570"/>
                </a:cubicBezTo>
                <a:cubicBezTo>
                  <a:pt x="833" y="570"/>
                  <a:pt x="833" y="570"/>
                  <a:pt x="833" y="570"/>
                </a:cubicBezTo>
                <a:cubicBezTo>
                  <a:pt x="833" y="570"/>
                  <a:pt x="833" y="570"/>
                  <a:pt x="833" y="570"/>
                </a:cubicBezTo>
                <a:cubicBezTo>
                  <a:pt x="833" y="570"/>
                  <a:pt x="833" y="570"/>
                  <a:pt x="833" y="570"/>
                </a:cubicBezTo>
                <a:cubicBezTo>
                  <a:pt x="834" y="570"/>
                  <a:pt x="834" y="570"/>
                  <a:pt x="834" y="570"/>
                </a:cubicBezTo>
                <a:cubicBezTo>
                  <a:pt x="834" y="570"/>
                  <a:pt x="834" y="570"/>
                  <a:pt x="834" y="571"/>
                </a:cubicBezTo>
                <a:cubicBezTo>
                  <a:pt x="848" y="575"/>
                  <a:pt x="848" y="575"/>
                  <a:pt x="848" y="575"/>
                </a:cubicBezTo>
                <a:lnTo>
                  <a:pt x="845" y="579"/>
                </a:lnTo>
                <a:close/>
                <a:moveTo>
                  <a:pt x="844" y="563"/>
                </a:moveTo>
                <a:cubicBezTo>
                  <a:pt x="871" y="542"/>
                  <a:pt x="871" y="542"/>
                  <a:pt x="871" y="542"/>
                </a:cubicBezTo>
                <a:cubicBezTo>
                  <a:pt x="851" y="571"/>
                  <a:pt x="851" y="571"/>
                  <a:pt x="851" y="571"/>
                </a:cubicBezTo>
                <a:lnTo>
                  <a:pt x="844" y="563"/>
                </a:lnTo>
                <a:close/>
                <a:moveTo>
                  <a:pt x="851" y="576"/>
                </a:moveTo>
                <a:cubicBezTo>
                  <a:pt x="859" y="579"/>
                  <a:pt x="859" y="579"/>
                  <a:pt x="859" y="579"/>
                </a:cubicBezTo>
                <a:cubicBezTo>
                  <a:pt x="857" y="583"/>
                  <a:pt x="857" y="583"/>
                  <a:pt x="857" y="583"/>
                </a:cubicBezTo>
                <a:cubicBezTo>
                  <a:pt x="850" y="581"/>
                  <a:pt x="850" y="581"/>
                  <a:pt x="850" y="581"/>
                </a:cubicBezTo>
                <a:cubicBezTo>
                  <a:pt x="850" y="581"/>
                  <a:pt x="850" y="581"/>
                  <a:pt x="850" y="581"/>
                </a:cubicBezTo>
                <a:cubicBezTo>
                  <a:pt x="848" y="580"/>
                  <a:pt x="848" y="580"/>
                  <a:pt x="848" y="580"/>
                </a:cubicBezTo>
                <a:lnTo>
                  <a:pt x="851" y="576"/>
                </a:lnTo>
                <a:close/>
                <a:moveTo>
                  <a:pt x="853" y="573"/>
                </a:moveTo>
                <a:cubicBezTo>
                  <a:pt x="879" y="536"/>
                  <a:pt x="879" y="536"/>
                  <a:pt x="879" y="536"/>
                </a:cubicBezTo>
                <a:cubicBezTo>
                  <a:pt x="902" y="517"/>
                  <a:pt x="902" y="517"/>
                  <a:pt x="902" y="517"/>
                </a:cubicBezTo>
                <a:cubicBezTo>
                  <a:pt x="862" y="576"/>
                  <a:pt x="862" y="576"/>
                  <a:pt x="862" y="576"/>
                </a:cubicBezTo>
                <a:lnTo>
                  <a:pt x="853" y="573"/>
                </a:lnTo>
                <a:close/>
                <a:moveTo>
                  <a:pt x="862" y="580"/>
                </a:moveTo>
                <a:cubicBezTo>
                  <a:pt x="1023" y="636"/>
                  <a:pt x="1023" y="636"/>
                  <a:pt x="1023" y="636"/>
                </a:cubicBezTo>
                <a:cubicBezTo>
                  <a:pt x="1023" y="636"/>
                  <a:pt x="1023" y="636"/>
                  <a:pt x="1023" y="636"/>
                </a:cubicBezTo>
                <a:cubicBezTo>
                  <a:pt x="1023" y="636"/>
                  <a:pt x="1023" y="636"/>
                  <a:pt x="1023" y="636"/>
                </a:cubicBezTo>
                <a:cubicBezTo>
                  <a:pt x="1024" y="636"/>
                  <a:pt x="1024" y="636"/>
                  <a:pt x="1024" y="636"/>
                </a:cubicBezTo>
                <a:cubicBezTo>
                  <a:pt x="1024" y="636"/>
                  <a:pt x="1024" y="636"/>
                  <a:pt x="1024" y="636"/>
                </a:cubicBezTo>
                <a:cubicBezTo>
                  <a:pt x="1024" y="636"/>
                  <a:pt x="1024" y="636"/>
                  <a:pt x="1024" y="636"/>
                </a:cubicBezTo>
                <a:cubicBezTo>
                  <a:pt x="1024" y="636"/>
                  <a:pt x="1025" y="636"/>
                  <a:pt x="1025" y="635"/>
                </a:cubicBezTo>
                <a:cubicBezTo>
                  <a:pt x="1032" y="638"/>
                  <a:pt x="1032" y="638"/>
                  <a:pt x="1032" y="638"/>
                </a:cubicBezTo>
                <a:cubicBezTo>
                  <a:pt x="1029" y="643"/>
                  <a:pt x="1029" y="643"/>
                  <a:pt x="1029" y="643"/>
                </a:cubicBezTo>
                <a:cubicBezTo>
                  <a:pt x="861" y="585"/>
                  <a:pt x="861" y="585"/>
                  <a:pt x="861" y="585"/>
                </a:cubicBezTo>
                <a:cubicBezTo>
                  <a:pt x="861" y="585"/>
                  <a:pt x="861" y="585"/>
                  <a:pt x="861" y="585"/>
                </a:cubicBezTo>
                <a:cubicBezTo>
                  <a:pt x="859" y="584"/>
                  <a:pt x="859" y="584"/>
                  <a:pt x="859" y="584"/>
                </a:cubicBezTo>
                <a:lnTo>
                  <a:pt x="862" y="580"/>
                </a:lnTo>
                <a:close/>
                <a:moveTo>
                  <a:pt x="1035" y="639"/>
                </a:moveTo>
                <a:cubicBezTo>
                  <a:pt x="1035" y="639"/>
                  <a:pt x="1035" y="639"/>
                  <a:pt x="1035" y="639"/>
                </a:cubicBezTo>
                <a:cubicBezTo>
                  <a:pt x="1032" y="644"/>
                  <a:pt x="1032" y="644"/>
                  <a:pt x="1032" y="644"/>
                </a:cubicBezTo>
                <a:cubicBezTo>
                  <a:pt x="1031" y="644"/>
                  <a:pt x="1031" y="644"/>
                  <a:pt x="1031" y="644"/>
                </a:cubicBezTo>
                <a:lnTo>
                  <a:pt x="1035" y="639"/>
                </a:lnTo>
                <a:close/>
                <a:moveTo>
                  <a:pt x="1038" y="640"/>
                </a:moveTo>
                <a:cubicBezTo>
                  <a:pt x="1038" y="640"/>
                  <a:pt x="1038" y="640"/>
                  <a:pt x="1038" y="640"/>
                </a:cubicBezTo>
                <a:cubicBezTo>
                  <a:pt x="1038" y="640"/>
                  <a:pt x="1038" y="640"/>
                  <a:pt x="1039" y="640"/>
                </a:cubicBezTo>
                <a:cubicBezTo>
                  <a:pt x="1039" y="640"/>
                  <a:pt x="1039" y="640"/>
                  <a:pt x="1039" y="640"/>
                </a:cubicBezTo>
                <a:cubicBezTo>
                  <a:pt x="1039" y="640"/>
                  <a:pt x="1039" y="640"/>
                  <a:pt x="1039" y="640"/>
                </a:cubicBezTo>
                <a:cubicBezTo>
                  <a:pt x="1039" y="640"/>
                  <a:pt x="1039" y="640"/>
                  <a:pt x="1039" y="640"/>
                </a:cubicBezTo>
                <a:cubicBezTo>
                  <a:pt x="1039" y="640"/>
                  <a:pt x="1039" y="640"/>
                  <a:pt x="1039" y="640"/>
                </a:cubicBezTo>
                <a:cubicBezTo>
                  <a:pt x="1045" y="636"/>
                  <a:pt x="1045" y="636"/>
                  <a:pt x="1045" y="636"/>
                </a:cubicBezTo>
                <a:cubicBezTo>
                  <a:pt x="1045" y="636"/>
                  <a:pt x="1045" y="636"/>
                  <a:pt x="1045" y="636"/>
                </a:cubicBezTo>
                <a:cubicBezTo>
                  <a:pt x="1045" y="636"/>
                  <a:pt x="1045" y="636"/>
                  <a:pt x="1045" y="636"/>
                </a:cubicBezTo>
                <a:cubicBezTo>
                  <a:pt x="1045" y="636"/>
                  <a:pt x="1045" y="636"/>
                  <a:pt x="1045" y="637"/>
                </a:cubicBezTo>
                <a:cubicBezTo>
                  <a:pt x="1045" y="637"/>
                  <a:pt x="1045" y="637"/>
                  <a:pt x="1045" y="637"/>
                </a:cubicBezTo>
                <a:cubicBezTo>
                  <a:pt x="1045" y="637"/>
                  <a:pt x="1045" y="637"/>
                  <a:pt x="1045" y="637"/>
                </a:cubicBezTo>
                <a:cubicBezTo>
                  <a:pt x="1045" y="637"/>
                  <a:pt x="1045" y="637"/>
                  <a:pt x="1045" y="637"/>
                </a:cubicBezTo>
                <a:cubicBezTo>
                  <a:pt x="1045" y="637"/>
                  <a:pt x="1045" y="638"/>
                  <a:pt x="1045" y="638"/>
                </a:cubicBezTo>
                <a:cubicBezTo>
                  <a:pt x="1045" y="638"/>
                  <a:pt x="1045" y="638"/>
                  <a:pt x="1045" y="638"/>
                </a:cubicBezTo>
                <a:cubicBezTo>
                  <a:pt x="1046" y="638"/>
                  <a:pt x="1046" y="638"/>
                  <a:pt x="1046" y="638"/>
                </a:cubicBezTo>
                <a:cubicBezTo>
                  <a:pt x="1046" y="638"/>
                  <a:pt x="1047" y="638"/>
                  <a:pt x="1047" y="638"/>
                </a:cubicBezTo>
                <a:cubicBezTo>
                  <a:pt x="1068" y="628"/>
                  <a:pt x="1068" y="628"/>
                  <a:pt x="1068" y="628"/>
                </a:cubicBezTo>
                <a:cubicBezTo>
                  <a:pt x="1057" y="636"/>
                  <a:pt x="1057" y="636"/>
                  <a:pt x="1057" y="636"/>
                </a:cubicBezTo>
                <a:cubicBezTo>
                  <a:pt x="1046" y="641"/>
                  <a:pt x="1046" y="641"/>
                  <a:pt x="1046" y="641"/>
                </a:cubicBezTo>
                <a:cubicBezTo>
                  <a:pt x="1046" y="641"/>
                  <a:pt x="1046" y="641"/>
                  <a:pt x="1046" y="641"/>
                </a:cubicBezTo>
                <a:cubicBezTo>
                  <a:pt x="1046" y="641"/>
                  <a:pt x="1046" y="641"/>
                  <a:pt x="1046" y="641"/>
                </a:cubicBezTo>
                <a:cubicBezTo>
                  <a:pt x="1046" y="642"/>
                  <a:pt x="1045" y="642"/>
                  <a:pt x="1045" y="643"/>
                </a:cubicBezTo>
                <a:cubicBezTo>
                  <a:pt x="1045" y="643"/>
                  <a:pt x="1045" y="643"/>
                  <a:pt x="1045" y="643"/>
                </a:cubicBezTo>
                <a:cubicBezTo>
                  <a:pt x="1045" y="643"/>
                  <a:pt x="1045" y="643"/>
                  <a:pt x="1045" y="643"/>
                </a:cubicBezTo>
                <a:cubicBezTo>
                  <a:pt x="1045" y="643"/>
                  <a:pt x="1045" y="643"/>
                  <a:pt x="1045" y="643"/>
                </a:cubicBezTo>
                <a:cubicBezTo>
                  <a:pt x="1046" y="643"/>
                  <a:pt x="1046" y="644"/>
                  <a:pt x="1046" y="644"/>
                </a:cubicBezTo>
                <a:cubicBezTo>
                  <a:pt x="1046" y="644"/>
                  <a:pt x="1046" y="644"/>
                  <a:pt x="1046" y="644"/>
                </a:cubicBezTo>
                <a:cubicBezTo>
                  <a:pt x="1046" y="644"/>
                  <a:pt x="1046" y="644"/>
                  <a:pt x="1046" y="644"/>
                </a:cubicBezTo>
                <a:cubicBezTo>
                  <a:pt x="1079" y="655"/>
                  <a:pt x="1079" y="655"/>
                  <a:pt x="1079" y="655"/>
                </a:cubicBezTo>
                <a:cubicBezTo>
                  <a:pt x="1079" y="655"/>
                  <a:pt x="1079" y="655"/>
                  <a:pt x="1079" y="655"/>
                </a:cubicBezTo>
                <a:cubicBezTo>
                  <a:pt x="1079" y="655"/>
                  <a:pt x="1079" y="655"/>
                  <a:pt x="1079" y="656"/>
                </a:cubicBezTo>
                <a:cubicBezTo>
                  <a:pt x="1079" y="656"/>
                  <a:pt x="1079" y="656"/>
                  <a:pt x="1079" y="656"/>
                </a:cubicBezTo>
                <a:cubicBezTo>
                  <a:pt x="1079" y="656"/>
                  <a:pt x="1079" y="656"/>
                  <a:pt x="1079" y="656"/>
                </a:cubicBezTo>
                <a:cubicBezTo>
                  <a:pt x="1080" y="660"/>
                  <a:pt x="1080" y="660"/>
                  <a:pt x="1080" y="660"/>
                </a:cubicBezTo>
                <a:cubicBezTo>
                  <a:pt x="1034" y="645"/>
                  <a:pt x="1034" y="645"/>
                  <a:pt x="1034" y="645"/>
                </a:cubicBezTo>
                <a:lnTo>
                  <a:pt x="1038" y="640"/>
                </a:lnTo>
                <a:close/>
                <a:moveTo>
                  <a:pt x="1083" y="684"/>
                </a:moveTo>
                <a:cubicBezTo>
                  <a:pt x="1083" y="688"/>
                  <a:pt x="1083" y="688"/>
                  <a:pt x="1083" y="688"/>
                </a:cubicBezTo>
                <a:cubicBezTo>
                  <a:pt x="1081" y="687"/>
                  <a:pt x="1081" y="687"/>
                  <a:pt x="1081" y="687"/>
                </a:cubicBezTo>
                <a:cubicBezTo>
                  <a:pt x="1080" y="685"/>
                  <a:pt x="1080" y="685"/>
                  <a:pt x="1080" y="685"/>
                </a:cubicBezTo>
                <a:lnTo>
                  <a:pt x="1083" y="684"/>
                </a:lnTo>
                <a:close/>
                <a:moveTo>
                  <a:pt x="1082" y="691"/>
                </a:moveTo>
                <a:cubicBezTo>
                  <a:pt x="1082" y="695"/>
                  <a:pt x="1082" y="695"/>
                  <a:pt x="1082" y="695"/>
                </a:cubicBezTo>
                <a:cubicBezTo>
                  <a:pt x="1080" y="695"/>
                  <a:pt x="1080" y="695"/>
                  <a:pt x="1080" y="695"/>
                </a:cubicBezTo>
                <a:cubicBezTo>
                  <a:pt x="1079" y="692"/>
                  <a:pt x="1079" y="692"/>
                  <a:pt x="1079" y="692"/>
                </a:cubicBezTo>
                <a:lnTo>
                  <a:pt x="1082" y="691"/>
                </a:lnTo>
                <a:close/>
                <a:moveTo>
                  <a:pt x="1082" y="698"/>
                </a:moveTo>
                <a:cubicBezTo>
                  <a:pt x="1082" y="702"/>
                  <a:pt x="1082" y="702"/>
                  <a:pt x="1082" y="702"/>
                </a:cubicBezTo>
                <a:cubicBezTo>
                  <a:pt x="1080" y="702"/>
                  <a:pt x="1080" y="702"/>
                  <a:pt x="1080" y="702"/>
                </a:cubicBezTo>
                <a:cubicBezTo>
                  <a:pt x="1079" y="699"/>
                  <a:pt x="1079" y="699"/>
                  <a:pt x="1079" y="699"/>
                </a:cubicBezTo>
                <a:lnTo>
                  <a:pt x="1082" y="698"/>
                </a:lnTo>
                <a:close/>
                <a:moveTo>
                  <a:pt x="1081" y="705"/>
                </a:moveTo>
                <a:cubicBezTo>
                  <a:pt x="1081" y="709"/>
                  <a:pt x="1081" y="709"/>
                  <a:pt x="1081" y="709"/>
                </a:cubicBezTo>
                <a:cubicBezTo>
                  <a:pt x="1079" y="709"/>
                  <a:pt x="1079" y="709"/>
                  <a:pt x="1079" y="709"/>
                </a:cubicBezTo>
                <a:cubicBezTo>
                  <a:pt x="1079" y="706"/>
                  <a:pt x="1079" y="706"/>
                  <a:pt x="1079" y="706"/>
                </a:cubicBezTo>
                <a:lnTo>
                  <a:pt x="1081" y="705"/>
                </a:lnTo>
                <a:close/>
                <a:moveTo>
                  <a:pt x="1081" y="755"/>
                </a:moveTo>
                <a:cubicBezTo>
                  <a:pt x="1082" y="755"/>
                  <a:pt x="1082" y="755"/>
                  <a:pt x="1082" y="755"/>
                </a:cubicBezTo>
                <a:cubicBezTo>
                  <a:pt x="1081" y="756"/>
                  <a:pt x="1081" y="756"/>
                  <a:pt x="1081" y="756"/>
                </a:cubicBezTo>
                <a:lnTo>
                  <a:pt x="1081" y="755"/>
                </a:lnTo>
                <a:close/>
                <a:moveTo>
                  <a:pt x="1081" y="752"/>
                </a:moveTo>
                <a:cubicBezTo>
                  <a:pt x="1081" y="748"/>
                  <a:pt x="1081" y="748"/>
                  <a:pt x="1081" y="748"/>
                </a:cubicBezTo>
                <a:cubicBezTo>
                  <a:pt x="1084" y="750"/>
                  <a:pt x="1084" y="750"/>
                  <a:pt x="1084" y="750"/>
                </a:cubicBezTo>
                <a:cubicBezTo>
                  <a:pt x="1083" y="752"/>
                  <a:pt x="1083" y="752"/>
                  <a:pt x="1083" y="752"/>
                </a:cubicBezTo>
                <a:lnTo>
                  <a:pt x="1081" y="752"/>
                </a:lnTo>
                <a:close/>
                <a:moveTo>
                  <a:pt x="1083" y="745"/>
                </a:moveTo>
                <a:cubicBezTo>
                  <a:pt x="1082" y="745"/>
                  <a:pt x="1082" y="745"/>
                  <a:pt x="1082" y="745"/>
                </a:cubicBezTo>
                <a:cubicBezTo>
                  <a:pt x="1082" y="744"/>
                  <a:pt x="1082" y="744"/>
                  <a:pt x="1082" y="744"/>
                </a:cubicBezTo>
                <a:cubicBezTo>
                  <a:pt x="1082" y="741"/>
                  <a:pt x="1082" y="741"/>
                  <a:pt x="1082" y="741"/>
                </a:cubicBezTo>
                <a:cubicBezTo>
                  <a:pt x="1085" y="742"/>
                  <a:pt x="1085" y="742"/>
                  <a:pt x="1085" y="742"/>
                </a:cubicBezTo>
                <a:lnTo>
                  <a:pt x="1083" y="745"/>
                </a:lnTo>
                <a:close/>
                <a:moveTo>
                  <a:pt x="1083" y="738"/>
                </a:moveTo>
                <a:cubicBezTo>
                  <a:pt x="1083" y="738"/>
                  <a:pt x="1083" y="738"/>
                  <a:pt x="1083" y="738"/>
                </a:cubicBezTo>
                <a:cubicBezTo>
                  <a:pt x="1082" y="737"/>
                  <a:pt x="1082" y="737"/>
                  <a:pt x="1082" y="737"/>
                </a:cubicBezTo>
                <a:cubicBezTo>
                  <a:pt x="1082" y="733"/>
                  <a:pt x="1082" y="733"/>
                  <a:pt x="1082" y="733"/>
                </a:cubicBezTo>
                <a:cubicBezTo>
                  <a:pt x="1085" y="735"/>
                  <a:pt x="1085" y="735"/>
                  <a:pt x="1085" y="735"/>
                </a:cubicBezTo>
                <a:lnTo>
                  <a:pt x="1083" y="738"/>
                </a:lnTo>
                <a:close/>
                <a:moveTo>
                  <a:pt x="1084" y="731"/>
                </a:moveTo>
                <a:cubicBezTo>
                  <a:pt x="1083" y="731"/>
                  <a:pt x="1083" y="731"/>
                  <a:pt x="1083" y="731"/>
                </a:cubicBezTo>
                <a:cubicBezTo>
                  <a:pt x="1083" y="730"/>
                  <a:pt x="1083" y="730"/>
                  <a:pt x="1083" y="730"/>
                </a:cubicBezTo>
                <a:cubicBezTo>
                  <a:pt x="1083" y="726"/>
                  <a:pt x="1083" y="726"/>
                  <a:pt x="1083" y="726"/>
                </a:cubicBezTo>
                <a:cubicBezTo>
                  <a:pt x="1086" y="728"/>
                  <a:pt x="1086" y="728"/>
                  <a:pt x="1086" y="728"/>
                </a:cubicBezTo>
                <a:lnTo>
                  <a:pt x="1084" y="731"/>
                </a:lnTo>
                <a:close/>
                <a:moveTo>
                  <a:pt x="1084" y="724"/>
                </a:moveTo>
                <a:cubicBezTo>
                  <a:pt x="1084" y="724"/>
                  <a:pt x="1084" y="724"/>
                  <a:pt x="1084" y="724"/>
                </a:cubicBezTo>
                <a:cubicBezTo>
                  <a:pt x="1083" y="723"/>
                  <a:pt x="1083" y="723"/>
                  <a:pt x="1083" y="723"/>
                </a:cubicBezTo>
                <a:cubicBezTo>
                  <a:pt x="1083" y="719"/>
                  <a:pt x="1083" y="719"/>
                  <a:pt x="1083" y="719"/>
                </a:cubicBezTo>
                <a:cubicBezTo>
                  <a:pt x="1086" y="721"/>
                  <a:pt x="1086" y="721"/>
                  <a:pt x="1086" y="721"/>
                </a:cubicBezTo>
                <a:lnTo>
                  <a:pt x="1084" y="724"/>
                </a:lnTo>
                <a:close/>
                <a:moveTo>
                  <a:pt x="1085" y="717"/>
                </a:moveTo>
                <a:cubicBezTo>
                  <a:pt x="1084" y="716"/>
                  <a:pt x="1084" y="716"/>
                  <a:pt x="1084" y="716"/>
                </a:cubicBezTo>
                <a:cubicBezTo>
                  <a:pt x="1084" y="716"/>
                  <a:pt x="1084" y="716"/>
                  <a:pt x="1084" y="716"/>
                </a:cubicBezTo>
                <a:cubicBezTo>
                  <a:pt x="1084" y="712"/>
                  <a:pt x="1084" y="712"/>
                  <a:pt x="1084" y="712"/>
                </a:cubicBezTo>
                <a:cubicBezTo>
                  <a:pt x="1084" y="712"/>
                  <a:pt x="1084" y="712"/>
                  <a:pt x="1084" y="712"/>
                </a:cubicBezTo>
                <a:cubicBezTo>
                  <a:pt x="1087" y="714"/>
                  <a:pt x="1087" y="714"/>
                  <a:pt x="1087" y="714"/>
                </a:cubicBezTo>
                <a:lnTo>
                  <a:pt x="1085" y="717"/>
                </a:lnTo>
                <a:close/>
                <a:moveTo>
                  <a:pt x="1085" y="709"/>
                </a:moveTo>
                <a:cubicBezTo>
                  <a:pt x="1085" y="709"/>
                  <a:pt x="1085" y="709"/>
                  <a:pt x="1085" y="709"/>
                </a:cubicBezTo>
                <a:cubicBezTo>
                  <a:pt x="1084" y="709"/>
                  <a:pt x="1084" y="709"/>
                  <a:pt x="1084" y="709"/>
                </a:cubicBezTo>
                <a:cubicBezTo>
                  <a:pt x="1084" y="705"/>
                  <a:pt x="1084" y="705"/>
                  <a:pt x="1084" y="705"/>
                </a:cubicBezTo>
                <a:cubicBezTo>
                  <a:pt x="1084" y="705"/>
                  <a:pt x="1084" y="705"/>
                  <a:pt x="1084" y="705"/>
                </a:cubicBezTo>
                <a:cubicBezTo>
                  <a:pt x="1087" y="707"/>
                  <a:pt x="1087" y="707"/>
                  <a:pt x="1087" y="707"/>
                </a:cubicBezTo>
                <a:lnTo>
                  <a:pt x="1085" y="709"/>
                </a:lnTo>
                <a:close/>
                <a:moveTo>
                  <a:pt x="1086" y="702"/>
                </a:moveTo>
                <a:cubicBezTo>
                  <a:pt x="1085" y="702"/>
                  <a:pt x="1085" y="702"/>
                  <a:pt x="1085" y="702"/>
                </a:cubicBezTo>
                <a:cubicBezTo>
                  <a:pt x="1085" y="702"/>
                  <a:pt x="1085" y="702"/>
                  <a:pt x="1085" y="702"/>
                </a:cubicBezTo>
                <a:cubicBezTo>
                  <a:pt x="1085" y="698"/>
                  <a:pt x="1085" y="698"/>
                  <a:pt x="1085" y="698"/>
                </a:cubicBezTo>
                <a:cubicBezTo>
                  <a:pt x="1085" y="698"/>
                  <a:pt x="1085" y="698"/>
                  <a:pt x="1085" y="698"/>
                </a:cubicBezTo>
                <a:cubicBezTo>
                  <a:pt x="1088" y="700"/>
                  <a:pt x="1088" y="700"/>
                  <a:pt x="1088" y="700"/>
                </a:cubicBezTo>
                <a:lnTo>
                  <a:pt x="1086" y="702"/>
                </a:lnTo>
                <a:close/>
                <a:moveTo>
                  <a:pt x="1086" y="695"/>
                </a:moveTo>
                <a:cubicBezTo>
                  <a:pt x="1086" y="695"/>
                  <a:pt x="1086" y="695"/>
                  <a:pt x="1086" y="695"/>
                </a:cubicBezTo>
                <a:cubicBezTo>
                  <a:pt x="1085" y="695"/>
                  <a:pt x="1085" y="695"/>
                  <a:pt x="1085" y="695"/>
                </a:cubicBezTo>
                <a:cubicBezTo>
                  <a:pt x="1085" y="691"/>
                  <a:pt x="1085" y="691"/>
                  <a:pt x="1085" y="691"/>
                </a:cubicBezTo>
                <a:cubicBezTo>
                  <a:pt x="1085" y="691"/>
                  <a:pt x="1085" y="691"/>
                  <a:pt x="1085" y="691"/>
                </a:cubicBezTo>
                <a:cubicBezTo>
                  <a:pt x="1088" y="693"/>
                  <a:pt x="1088" y="693"/>
                  <a:pt x="1088" y="693"/>
                </a:cubicBezTo>
                <a:lnTo>
                  <a:pt x="1086" y="695"/>
                </a:lnTo>
                <a:close/>
                <a:moveTo>
                  <a:pt x="1087" y="688"/>
                </a:moveTo>
                <a:cubicBezTo>
                  <a:pt x="1086" y="688"/>
                  <a:pt x="1086" y="688"/>
                  <a:pt x="1086" y="688"/>
                </a:cubicBezTo>
                <a:cubicBezTo>
                  <a:pt x="1085" y="688"/>
                  <a:pt x="1085" y="688"/>
                  <a:pt x="1085" y="688"/>
                </a:cubicBezTo>
                <a:cubicBezTo>
                  <a:pt x="1086" y="684"/>
                  <a:pt x="1086" y="684"/>
                  <a:pt x="1086" y="684"/>
                </a:cubicBezTo>
                <a:cubicBezTo>
                  <a:pt x="1086" y="684"/>
                  <a:pt x="1086" y="684"/>
                  <a:pt x="1086" y="684"/>
                </a:cubicBezTo>
                <a:cubicBezTo>
                  <a:pt x="1089" y="686"/>
                  <a:pt x="1089" y="686"/>
                  <a:pt x="1089" y="686"/>
                </a:cubicBezTo>
                <a:lnTo>
                  <a:pt x="1087" y="688"/>
                </a:lnTo>
                <a:close/>
                <a:moveTo>
                  <a:pt x="1087" y="681"/>
                </a:moveTo>
                <a:cubicBezTo>
                  <a:pt x="1087" y="681"/>
                  <a:pt x="1087" y="681"/>
                  <a:pt x="1087" y="681"/>
                </a:cubicBezTo>
                <a:cubicBezTo>
                  <a:pt x="1086" y="681"/>
                  <a:pt x="1086" y="681"/>
                  <a:pt x="1086" y="681"/>
                </a:cubicBezTo>
                <a:cubicBezTo>
                  <a:pt x="1086" y="677"/>
                  <a:pt x="1086" y="677"/>
                  <a:pt x="1086" y="677"/>
                </a:cubicBezTo>
                <a:cubicBezTo>
                  <a:pt x="1086" y="677"/>
                  <a:pt x="1086" y="677"/>
                  <a:pt x="1086" y="677"/>
                </a:cubicBezTo>
                <a:cubicBezTo>
                  <a:pt x="1089" y="679"/>
                  <a:pt x="1089" y="679"/>
                  <a:pt x="1089" y="679"/>
                </a:cubicBezTo>
                <a:lnTo>
                  <a:pt x="1087" y="681"/>
                </a:lnTo>
                <a:close/>
                <a:moveTo>
                  <a:pt x="1088" y="674"/>
                </a:moveTo>
                <a:cubicBezTo>
                  <a:pt x="1087" y="674"/>
                  <a:pt x="1087" y="674"/>
                  <a:pt x="1087" y="674"/>
                </a:cubicBezTo>
                <a:cubicBezTo>
                  <a:pt x="1086" y="674"/>
                  <a:pt x="1086" y="674"/>
                  <a:pt x="1086" y="674"/>
                </a:cubicBezTo>
                <a:cubicBezTo>
                  <a:pt x="1087" y="670"/>
                  <a:pt x="1087" y="670"/>
                  <a:pt x="1087" y="670"/>
                </a:cubicBezTo>
                <a:cubicBezTo>
                  <a:pt x="1087" y="670"/>
                  <a:pt x="1087" y="670"/>
                  <a:pt x="1087" y="670"/>
                </a:cubicBezTo>
                <a:cubicBezTo>
                  <a:pt x="1090" y="672"/>
                  <a:pt x="1090" y="672"/>
                  <a:pt x="1090" y="672"/>
                </a:cubicBezTo>
                <a:lnTo>
                  <a:pt x="1088" y="674"/>
                </a:lnTo>
                <a:close/>
                <a:moveTo>
                  <a:pt x="1089" y="653"/>
                </a:moveTo>
                <a:cubicBezTo>
                  <a:pt x="1089" y="653"/>
                  <a:pt x="1089" y="653"/>
                  <a:pt x="1089" y="653"/>
                </a:cubicBezTo>
                <a:cubicBezTo>
                  <a:pt x="1088" y="652"/>
                  <a:pt x="1088" y="652"/>
                  <a:pt x="1088" y="652"/>
                </a:cubicBezTo>
                <a:cubicBezTo>
                  <a:pt x="1088" y="649"/>
                  <a:pt x="1088" y="649"/>
                  <a:pt x="1088" y="649"/>
                </a:cubicBezTo>
                <a:cubicBezTo>
                  <a:pt x="1088" y="649"/>
                  <a:pt x="1088" y="649"/>
                  <a:pt x="1088" y="649"/>
                </a:cubicBezTo>
                <a:cubicBezTo>
                  <a:pt x="1091" y="651"/>
                  <a:pt x="1091" y="651"/>
                  <a:pt x="1091" y="651"/>
                </a:cubicBezTo>
                <a:lnTo>
                  <a:pt x="1089" y="653"/>
                </a:lnTo>
                <a:close/>
                <a:moveTo>
                  <a:pt x="1412" y="766"/>
                </a:moveTo>
                <a:cubicBezTo>
                  <a:pt x="1404" y="747"/>
                  <a:pt x="1404" y="747"/>
                  <a:pt x="1404" y="747"/>
                </a:cubicBezTo>
                <a:cubicBezTo>
                  <a:pt x="1415" y="767"/>
                  <a:pt x="1415" y="767"/>
                  <a:pt x="1415" y="767"/>
                </a:cubicBezTo>
                <a:lnTo>
                  <a:pt x="1412" y="766"/>
                </a:lnTo>
                <a:close/>
                <a:moveTo>
                  <a:pt x="1417" y="772"/>
                </a:moveTo>
                <a:cubicBezTo>
                  <a:pt x="1417" y="772"/>
                  <a:pt x="1417" y="772"/>
                  <a:pt x="1417" y="772"/>
                </a:cubicBezTo>
                <a:cubicBezTo>
                  <a:pt x="1417" y="772"/>
                  <a:pt x="1417" y="772"/>
                  <a:pt x="1417" y="772"/>
                </a:cubicBezTo>
                <a:cubicBezTo>
                  <a:pt x="1417" y="772"/>
                  <a:pt x="1418" y="772"/>
                  <a:pt x="1418" y="772"/>
                </a:cubicBezTo>
                <a:cubicBezTo>
                  <a:pt x="1418" y="772"/>
                  <a:pt x="1418" y="772"/>
                  <a:pt x="1418" y="772"/>
                </a:cubicBezTo>
                <a:cubicBezTo>
                  <a:pt x="1418" y="772"/>
                  <a:pt x="1418" y="772"/>
                  <a:pt x="1418" y="772"/>
                </a:cubicBezTo>
                <a:cubicBezTo>
                  <a:pt x="1418" y="772"/>
                  <a:pt x="1418" y="772"/>
                  <a:pt x="1418" y="772"/>
                </a:cubicBezTo>
                <a:cubicBezTo>
                  <a:pt x="1419" y="772"/>
                  <a:pt x="1419" y="772"/>
                  <a:pt x="1419" y="772"/>
                </a:cubicBezTo>
                <a:cubicBezTo>
                  <a:pt x="1419" y="772"/>
                  <a:pt x="1419" y="772"/>
                  <a:pt x="1419" y="771"/>
                </a:cubicBezTo>
                <a:cubicBezTo>
                  <a:pt x="1419" y="771"/>
                  <a:pt x="1419" y="771"/>
                  <a:pt x="1419" y="771"/>
                </a:cubicBezTo>
                <a:cubicBezTo>
                  <a:pt x="1419" y="771"/>
                  <a:pt x="1419" y="771"/>
                  <a:pt x="1419" y="771"/>
                </a:cubicBezTo>
                <a:cubicBezTo>
                  <a:pt x="1419" y="771"/>
                  <a:pt x="1419" y="771"/>
                  <a:pt x="1419" y="771"/>
                </a:cubicBezTo>
                <a:cubicBezTo>
                  <a:pt x="1419" y="771"/>
                  <a:pt x="1419" y="771"/>
                  <a:pt x="1419" y="771"/>
                </a:cubicBezTo>
                <a:cubicBezTo>
                  <a:pt x="1419" y="771"/>
                  <a:pt x="1419" y="771"/>
                  <a:pt x="1419" y="771"/>
                </a:cubicBezTo>
                <a:cubicBezTo>
                  <a:pt x="1419" y="769"/>
                  <a:pt x="1419" y="769"/>
                  <a:pt x="1419" y="769"/>
                </a:cubicBezTo>
                <a:cubicBezTo>
                  <a:pt x="1422" y="777"/>
                  <a:pt x="1422" y="777"/>
                  <a:pt x="1422" y="777"/>
                </a:cubicBezTo>
                <a:cubicBezTo>
                  <a:pt x="1422" y="778"/>
                  <a:pt x="1422" y="778"/>
                  <a:pt x="1422" y="778"/>
                </a:cubicBezTo>
                <a:cubicBezTo>
                  <a:pt x="1415" y="776"/>
                  <a:pt x="1415" y="776"/>
                  <a:pt x="1415" y="776"/>
                </a:cubicBezTo>
                <a:cubicBezTo>
                  <a:pt x="1413" y="771"/>
                  <a:pt x="1413" y="771"/>
                  <a:pt x="1413" y="771"/>
                </a:cubicBezTo>
                <a:lnTo>
                  <a:pt x="1417" y="772"/>
                </a:lnTo>
                <a:close/>
                <a:moveTo>
                  <a:pt x="1424" y="782"/>
                </a:moveTo>
                <a:cubicBezTo>
                  <a:pt x="1425" y="785"/>
                  <a:pt x="1425" y="785"/>
                  <a:pt x="1425" y="785"/>
                </a:cubicBezTo>
                <a:cubicBezTo>
                  <a:pt x="1424" y="785"/>
                  <a:pt x="1424" y="785"/>
                  <a:pt x="1424" y="785"/>
                </a:cubicBezTo>
                <a:cubicBezTo>
                  <a:pt x="1424" y="785"/>
                  <a:pt x="1424" y="785"/>
                  <a:pt x="1424" y="785"/>
                </a:cubicBezTo>
                <a:cubicBezTo>
                  <a:pt x="1424" y="785"/>
                  <a:pt x="1424" y="786"/>
                  <a:pt x="1423" y="786"/>
                </a:cubicBezTo>
                <a:cubicBezTo>
                  <a:pt x="1423" y="786"/>
                  <a:pt x="1423" y="786"/>
                  <a:pt x="1423" y="786"/>
                </a:cubicBezTo>
                <a:cubicBezTo>
                  <a:pt x="1423" y="786"/>
                  <a:pt x="1423" y="786"/>
                  <a:pt x="1423" y="786"/>
                </a:cubicBezTo>
                <a:cubicBezTo>
                  <a:pt x="1423" y="786"/>
                  <a:pt x="1423" y="786"/>
                  <a:pt x="1423" y="786"/>
                </a:cubicBezTo>
                <a:cubicBezTo>
                  <a:pt x="1423" y="786"/>
                  <a:pt x="1423" y="786"/>
                  <a:pt x="1423" y="786"/>
                </a:cubicBezTo>
                <a:cubicBezTo>
                  <a:pt x="1422" y="793"/>
                  <a:pt x="1422" y="793"/>
                  <a:pt x="1422" y="793"/>
                </a:cubicBezTo>
                <a:cubicBezTo>
                  <a:pt x="1421" y="792"/>
                  <a:pt x="1421" y="792"/>
                  <a:pt x="1421" y="792"/>
                </a:cubicBezTo>
                <a:lnTo>
                  <a:pt x="1424" y="782"/>
                </a:lnTo>
                <a:close/>
                <a:moveTo>
                  <a:pt x="1425" y="691"/>
                </a:moveTo>
                <a:cubicBezTo>
                  <a:pt x="1438" y="695"/>
                  <a:pt x="1438" y="695"/>
                  <a:pt x="1438" y="695"/>
                </a:cubicBezTo>
                <a:cubicBezTo>
                  <a:pt x="1426" y="733"/>
                  <a:pt x="1426" y="733"/>
                  <a:pt x="1426" y="733"/>
                </a:cubicBezTo>
                <a:lnTo>
                  <a:pt x="1425" y="691"/>
                </a:lnTo>
                <a:close/>
                <a:moveTo>
                  <a:pt x="1429" y="774"/>
                </a:moveTo>
                <a:cubicBezTo>
                  <a:pt x="1430" y="775"/>
                  <a:pt x="1430" y="775"/>
                  <a:pt x="1430" y="775"/>
                </a:cubicBezTo>
                <a:cubicBezTo>
                  <a:pt x="1430" y="775"/>
                  <a:pt x="1429" y="775"/>
                  <a:pt x="1429" y="776"/>
                </a:cubicBezTo>
                <a:cubicBezTo>
                  <a:pt x="1429" y="776"/>
                  <a:pt x="1429" y="776"/>
                  <a:pt x="1429" y="776"/>
                </a:cubicBezTo>
                <a:cubicBezTo>
                  <a:pt x="1429" y="776"/>
                  <a:pt x="1430" y="776"/>
                  <a:pt x="1430" y="776"/>
                </a:cubicBezTo>
                <a:cubicBezTo>
                  <a:pt x="1430" y="776"/>
                  <a:pt x="1430" y="776"/>
                  <a:pt x="1430" y="776"/>
                </a:cubicBezTo>
                <a:cubicBezTo>
                  <a:pt x="1430" y="776"/>
                  <a:pt x="1430" y="776"/>
                  <a:pt x="1430" y="777"/>
                </a:cubicBezTo>
                <a:cubicBezTo>
                  <a:pt x="1430" y="777"/>
                  <a:pt x="1430" y="777"/>
                  <a:pt x="1430" y="777"/>
                </a:cubicBezTo>
                <a:cubicBezTo>
                  <a:pt x="1430" y="777"/>
                  <a:pt x="1431" y="777"/>
                  <a:pt x="1431" y="777"/>
                </a:cubicBezTo>
                <a:cubicBezTo>
                  <a:pt x="1431" y="777"/>
                  <a:pt x="1431" y="777"/>
                  <a:pt x="1432" y="777"/>
                </a:cubicBezTo>
                <a:cubicBezTo>
                  <a:pt x="1432" y="777"/>
                  <a:pt x="1432" y="777"/>
                  <a:pt x="1432" y="777"/>
                </a:cubicBezTo>
                <a:cubicBezTo>
                  <a:pt x="1434" y="775"/>
                  <a:pt x="1434" y="775"/>
                  <a:pt x="1434" y="775"/>
                </a:cubicBezTo>
                <a:cubicBezTo>
                  <a:pt x="1436" y="776"/>
                  <a:pt x="1436" y="776"/>
                  <a:pt x="1436" y="776"/>
                </a:cubicBezTo>
                <a:cubicBezTo>
                  <a:pt x="1436" y="776"/>
                  <a:pt x="1436" y="776"/>
                  <a:pt x="1436" y="776"/>
                </a:cubicBezTo>
                <a:cubicBezTo>
                  <a:pt x="1436" y="776"/>
                  <a:pt x="1436" y="776"/>
                  <a:pt x="1436" y="776"/>
                </a:cubicBezTo>
                <a:cubicBezTo>
                  <a:pt x="1436" y="776"/>
                  <a:pt x="1437" y="777"/>
                  <a:pt x="1437" y="777"/>
                </a:cubicBezTo>
                <a:cubicBezTo>
                  <a:pt x="1437" y="777"/>
                  <a:pt x="1437" y="777"/>
                  <a:pt x="1437" y="777"/>
                </a:cubicBezTo>
                <a:cubicBezTo>
                  <a:pt x="1437" y="777"/>
                  <a:pt x="1437" y="777"/>
                  <a:pt x="1437" y="777"/>
                </a:cubicBezTo>
                <a:cubicBezTo>
                  <a:pt x="1437" y="777"/>
                  <a:pt x="1437" y="777"/>
                  <a:pt x="1438" y="777"/>
                </a:cubicBezTo>
                <a:cubicBezTo>
                  <a:pt x="1438" y="777"/>
                  <a:pt x="1438" y="777"/>
                  <a:pt x="1438" y="777"/>
                </a:cubicBezTo>
                <a:cubicBezTo>
                  <a:pt x="1433" y="780"/>
                  <a:pt x="1433" y="780"/>
                  <a:pt x="1433" y="780"/>
                </a:cubicBezTo>
                <a:cubicBezTo>
                  <a:pt x="1426" y="779"/>
                  <a:pt x="1426" y="779"/>
                  <a:pt x="1426" y="779"/>
                </a:cubicBezTo>
                <a:cubicBezTo>
                  <a:pt x="1426" y="779"/>
                  <a:pt x="1426" y="779"/>
                  <a:pt x="1426" y="779"/>
                </a:cubicBezTo>
                <a:lnTo>
                  <a:pt x="1429" y="774"/>
                </a:lnTo>
                <a:close/>
                <a:moveTo>
                  <a:pt x="1429" y="783"/>
                </a:moveTo>
                <a:cubicBezTo>
                  <a:pt x="1427" y="783"/>
                  <a:pt x="1427" y="783"/>
                  <a:pt x="1427" y="783"/>
                </a:cubicBezTo>
                <a:cubicBezTo>
                  <a:pt x="1427" y="782"/>
                  <a:pt x="1427" y="782"/>
                  <a:pt x="1427" y="782"/>
                </a:cubicBezTo>
                <a:lnTo>
                  <a:pt x="1429" y="783"/>
                </a:lnTo>
                <a:close/>
                <a:moveTo>
                  <a:pt x="1433" y="783"/>
                </a:moveTo>
                <a:cubicBezTo>
                  <a:pt x="1456" y="787"/>
                  <a:pt x="1456" y="787"/>
                  <a:pt x="1456" y="787"/>
                </a:cubicBezTo>
                <a:cubicBezTo>
                  <a:pt x="1435" y="805"/>
                  <a:pt x="1435" y="805"/>
                  <a:pt x="1435" y="805"/>
                </a:cubicBezTo>
                <a:cubicBezTo>
                  <a:pt x="1428" y="786"/>
                  <a:pt x="1428" y="786"/>
                  <a:pt x="1428" y="786"/>
                </a:cubicBezTo>
                <a:lnTo>
                  <a:pt x="1433" y="783"/>
                </a:lnTo>
                <a:close/>
                <a:moveTo>
                  <a:pt x="1437" y="781"/>
                </a:moveTo>
                <a:cubicBezTo>
                  <a:pt x="1442" y="778"/>
                  <a:pt x="1442" y="778"/>
                  <a:pt x="1442" y="778"/>
                </a:cubicBezTo>
                <a:cubicBezTo>
                  <a:pt x="1463" y="782"/>
                  <a:pt x="1463" y="782"/>
                  <a:pt x="1463" y="782"/>
                </a:cubicBezTo>
                <a:cubicBezTo>
                  <a:pt x="1459" y="785"/>
                  <a:pt x="1459" y="785"/>
                  <a:pt x="1459" y="785"/>
                </a:cubicBezTo>
                <a:lnTo>
                  <a:pt x="1437" y="781"/>
                </a:lnTo>
                <a:close/>
                <a:moveTo>
                  <a:pt x="1467" y="782"/>
                </a:moveTo>
                <a:cubicBezTo>
                  <a:pt x="1477" y="784"/>
                  <a:pt x="1477" y="784"/>
                  <a:pt x="1477" y="784"/>
                </a:cubicBezTo>
                <a:cubicBezTo>
                  <a:pt x="1476" y="785"/>
                  <a:pt x="1476" y="785"/>
                  <a:pt x="1476" y="785"/>
                </a:cubicBezTo>
                <a:cubicBezTo>
                  <a:pt x="1474" y="788"/>
                  <a:pt x="1474" y="788"/>
                  <a:pt x="1474" y="788"/>
                </a:cubicBezTo>
                <a:cubicBezTo>
                  <a:pt x="1463" y="786"/>
                  <a:pt x="1463" y="786"/>
                  <a:pt x="1463" y="786"/>
                </a:cubicBezTo>
                <a:lnTo>
                  <a:pt x="1467" y="782"/>
                </a:lnTo>
                <a:close/>
                <a:moveTo>
                  <a:pt x="1475" y="791"/>
                </a:moveTo>
                <a:cubicBezTo>
                  <a:pt x="1476" y="791"/>
                  <a:pt x="1476" y="791"/>
                  <a:pt x="1476" y="791"/>
                </a:cubicBezTo>
                <a:cubicBezTo>
                  <a:pt x="1458" y="814"/>
                  <a:pt x="1458" y="814"/>
                  <a:pt x="1458" y="814"/>
                </a:cubicBezTo>
                <a:cubicBezTo>
                  <a:pt x="1457" y="813"/>
                  <a:pt x="1457" y="813"/>
                  <a:pt x="1457" y="813"/>
                </a:cubicBezTo>
                <a:lnTo>
                  <a:pt x="1475" y="791"/>
                </a:lnTo>
                <a:close/>
                <a:moveTo>
                  <a:pt x="1454" y="812"/>
                </a:moveTo>
                <a:cubicBezTo>
                  <a:pt x="1450" y="811"/>
                  <a:pt x="1450" y="811"/>
                  <a:pt x="1450" y="811"/>
                </a:cubicBezTo>
                <a:cubicBezTo>
                  <a:pt x="1466" y="798"/>
                  <a:pt x="1466" y="798"/>
                  <a:pt x="1466" y="798"/>
                </a:cubicBezTo>
                <a:lnTo>
                  <a:pt x="1454" y="812"/>
                </a:lnTo>
                <a:close/>
                <a:moveTo>
                  <a:pt x="1455" y="816"/>
                </a:moveTo>
                <a:cubicBezTo>
                  <a:pt x="1456" y="816"/>
                  <a:pt x="1456" y="816"/>
                  <a:pt x="1456" y="816"/>
                </a:cubicBezTo>
                <a:cubicBezTo>
                  <a:pt x="1452" y="821"/>
                  <a:pt x="1452" y="821"/>
                  <a:pt x="1452" y="821"/>
                </a:cubicBezTo>
                <a:cubicBezTo>
                  <a:pt x="1451" y="820"/>
                  <a:pt x="1451" y="820"/>
                  <a:pt x="1451" y="820"/>
                </a:cubicBezTo>
                <a:lnTo>
                  <a:pt x="1455" y="816"/>
                </a:lnTo>
                <a:close/>
                <a:moveTo>
                  <a:pt x="1455" y="822"/>
                </a:moveTo>
                <a:cubicBezTo>
                  <a:pt x="1459" y="817"/>
                  <a:pt x="1459" y="817"/>
                  <a:pt x="1459" y="817"/>
                </a:cubicBezTo>
                <a:cubicBezTo>
                  <a:pt x="1472" y="821"/>
                  <a:pt x="1472" y="821"/>
                  <a:pt x="1472" y="821"/>
                </a:cubicBezTo>
                <a:cubicBezTo>
                  <a:pt x="1470" y="827"/>
                  <a:pt x="1470" y="827"/>
                  <a:pt x="1470" y="827"/>
                </a:cubicBezTo>
                <a:lnTo>
                  <a:pt x="1455" y="822"/>
                </a:lnTo>
                <a:close/>
                <a:moveTo>
                  <a:pt x="1461" y="814"/>
                </a:moveTo>
                <a:cubicBezTo>
                  <a:pt x="1479" y="791"/>
                  <a:pt x="1479" y="791"/>
                  <a:pt x="1479" y="791"/>
                </a:cubicBezTo>
                <a:cubicBezTo>
                  <a:pt x="1488" y="793"/>
                  <a:pt x="1488" y="793"/>
                  <a:pt x="1488" y="793"/>
                </a:cubicBezTo>
                <a:cubicBezTo>
                  <a:pt x="1474" y="819"/>
                  <a:pt x="1474" y="819"/>
                  <a:pt x="1474" y="819"/>
                </a:cubicBezTo>
                <a:lnTo>
                  <a:pt x="1461" y="814"/>
                </a:lnTo>
                <a:close/>
                <a:moveTo>
                  <a:pt x="1494" y="794"/>
                </a:moveTo>
                <a:cubicBezTo>
                  <a:pt x="1504" y="796"/>
                  <a:pt x="1504" y="796"/>
                  <a:pt x="1504" y="796"/>
                </a:cubicBezTo>
                <a:cubicBezTo>
                  <a:pt x="1497" y="827"/>
                  <a:pt x="1497" y="827"/>
                  <a:pt x="1497" y="827"/>
                </a:cubicBezTo>
                <a:cubicBezTo>
                  <a:pt x="1479" y="821"/>
                  <a:pt x="1479" y="821"/>
                  <a:pt x="1479" y="821"/>
                </a:cubicBezTo>
                <a:lnTo>
                  <a:pt x="1494" y="794"/>
                </a:lnTo>
                <a:close/>
                <a:moveTo>
                  <a:pt x="1496" y="791"/>
                </a:moveTo>
                <a:cubicBezTo>
                  <a:pt x="1498" y="788"/>
                  <a:pt x="1498" y="788"/>
                  <a:pt x="1498" y="788"/>
                </a:cubicBezTo>
                <a:cubicBezTo>
                  <a:pt x="1505" y="789"/>
                  <a:pt x="1505" y="789"/>
                  <a:pt x="1505" y="789"/>
                </a:cubicBezTo>
                <a:cubicBezTo>
                  <a:pt x="1504" y="793"/>
                  <a:pt x="1504" y="793"/>
                  <a:pt x="1504" y="793"/>
                </a:cubicBezTo>
                <a:lnTo>
                  <a:pt x="1496" y="791"/>
                </a:lnTo>
                <a:close/>
                <a:moveTo>
                  <a:pt x="1500" y="784"/>
                </a:moveTo>
                <a:cubicBezTo>
                  <a:pt x="1510" y="766"/>
                  <a:pt x="1510" y="766"/>
                  <a:pt x="1510" y="766"/>
                </a:cubicBezTo>
                <a:cubicBezTo>
                  <a:pt x="1506" y="785"/>
                  <a:pt x="1506" y="785"/>
                  <a:pt x="1506" y="785"/>
                </a:cubicBezTo>
                <a:lnTo>
                  <a:pt x="1500" y="784"/>
                </a:lnTo>
                <a:close/>
                <a:moveTo>
                  <a:pt x="1508" y="758"/>
                </a:moveTo>
                <a:cubicBezTo>
                  <a:pt x="1503" y="762"/>
                  <a:pt x="1503" y="762"/>
                  <a:pt x="1503" y="762"/>
                </a:cubicBezTo>
                <a:cubicBezTo>
                  <a:pt x="1511" y="753"/>
                  <a:pt x="1511" y="753"/>
                  <a:pt x="1511" y="753"/>
                </a:cubicBezTo>
                <a:lnTo>
                  <a:pt x="1508" y="758"/>
                </a:lnTo>
                <a:close/>
                <a:moveTo>
                  <a:pt x="1491" y="772"/>
                </a:moveTo>
                <a:cubicBezTo>
                  <a:pt x="1488" y="775"/>
                  <a:pt x="1488" y="775"/>
                  <a:pt x="1488" y="775"/>
                </a:cubicBezTo>
                <a:cubicBezTo>
                  <a:pt x="1515" y="741"/>
                  <a:pt x="1515" y="741"/>
                  <a:pt x="1515" y="741"/>
                </a:cubicBezTo>
                <a:cubicBezTo>
                  <a:pt x="1515" y="743"/>
                  <a:pt x="1515" y="743"/>
                  <a:pt x="1515" y="743"/>
                </a:cubicBezTo>
                <a:lnTo>
                  <a:pt x="1491" y="772"/>
                </a:lnTo>
                <a:close/>
                <a:moveTo>
                  <a:pt x="1513" y="731"/>
                </a:moveTo>
                <a:cubicBezTo>
                  <a:pt x="1517" y="728"/>
                  <a:pt x="1517" y="728"/>
                  <a:pt x="1517" y="728"/>
                </a:cubicBezTo>
                <a:cubicBezTo>
                  <a:pt x="1518" y="729"/>
                  <a:pt x="1518" y="729"/>
                  <a:pt x="1518" y="729"/>
                </a:cubicBezTo>
                <a:cubicBezTo>
                  <a:pt x="1517" y="733"/>
                  <a:pt x="1517" y="733"/>
                  <a:pt x="1517" y="733"/>
                </a:cubicBezTo>
                <a:cubicBezTo>
                  <a:pt x="1516" y="733"/>
                  <a:pt x="1516" y="733"/>
                  <a:pt x="1516" y="733"/>
                </a:cubicBezTo>
                <a:lnTo>
                  <a:pt x="1513" y="731"/>
                </a:lnTo>
                <a:close/>
                <a:moveTo>
                  <a:pt x="1518" y="725"/>
                </a:moveTo>
                <a:cubicBezTo>
                  <a:pt x="1516" y="723"/>
                  <a:pt x="1516" y="723"/>
                  <a:pt x="1516" y="723"/>
                </a:cubicBezTo>
                <a:cubicBezTo>
                  <a:pt x="1519" y="724"/>
                  <a:pt x="1519" y="724"/>
                  <a:pt x="1519" y="724"/>
                </a:cubicBezTo>
                <a:lnTo>
                  <a:pt x="1518" y="725"/>
                </a:lnTo>
                <a:close/>
                <a:moveTo>
                  <a:pt x="1522" y="726"/>
                </a:moveTo>
                <a:cubicBezTo>
                  <a:pt x="1529" y="722"/>
                  <a:pt x="1529" y="722"/>
                  <a:pt x="1529" y="722"/>
                </a:cubicBezTo>
                <a:cubicBezTo>
                  <a:pt x="1529" y="722"/>
                  <a:pt x="1529" y="722"/>
                  <a:pt x="1529" y="722"/>
                </a:cubicBezTo>
                <a:cubicBezTo>
                  <a:pt x="1529" y="722"/>
                  <a:pt x="1529" y="721"/>
                  <a:pt x="1529" y="721"/>
                </a:cubicBezTo>
                <a:cubicBezTo>
                  <a:pt x="1529" y="721"/>
                  <a:pt x="1529" y="721"/>
                  <a:pt x="1529" y="721"/>
                </a:cubicBezTo>
                <a:cubicBezTo>
                  <a:pt x="1529" y="721"/>
                  <a:pt x="1529" y="721"/>
                  <a:pt x="1529" y="721"/>
                </a:cubicBezTo>
                <a:cubicBezTo>
                  <a:pt x="1533" y="705"/>
                  <a:pt x="1533" y="705"/>
                  <a:pt x="1533" y="705"/>
                </a:cubicBezTo>
                <a:cubicBezTo>
                  <a:pt x="1533" y="705"/>
                  <a:pt x="1533" y="705"/>
                  <a:pt x="1533" y="705"/>
                </a:cubicBezTo>
                <a:cubicBezTo>
                  <a:pt x="1527" y="733"/>
                  <a:pt x="1527" y="733"/>
                  <a:pt x="1527" y="733"/>
                </a:cubicBezTo>
                <a:cubicBezTo>
                  <a:pt x="1521" y="727"/>
                  <a:pt x="1521" y="727"/>
                  <a:pt x="1521" y="727"/>
                </a:cubicBezTo>
                <a:lnTo>
                  <a:pt x="1522" y="726"/>
                </a:lnTo>
                <a:close/>
                <a:moveTo>
                  <a:pt x="1533" y="702"/>
                </a:moveTo>
                <a:cubicBezTo>
                  <a:pt x="1534" y="697"/>
                  <a:pt x="1534" y="697"/>
                  <a:pt x="1534" y="697"/>
                </a:cubicBezTo>
                <a:cubicBezTo>
                  <a:pt x="1535" y="697"/>
                  <a:pt x="1535" y="697"/>
                  <a:pt x="1535" y="697"/>
                </a:cubicBezTo>
                <a:cubicBezTo>
                  <a:pt x="1534" y="702"/>
                  <a:pt x="1534" y="702"/>
                  <a:pt x="1534" y="702"/>
                </a:cubicBezTo>
                <a:lnTo>
                  <a:pt x="1533" y="702"/>
                </a:lnTo>
                <a:close/>
                <a:moveTo>
                  <a:pt x="1535" y="694"/>
                </a:moveTo>
                <a:cubicBezTo>
                  <a:pt x="1536" y="690"/>
                  <a:pt x="1536" y="690"/>
                  <a:pt x="1536" y="690"/>
                </a:cubicBezTo>
                <a:cubicBezTo>
                  <a:pt x="1536" y="690"/>
                  <a:pt x="1536" y="690"/>
                  <a:pt x="1536" y="690"/>
                </a:cubicBezTo>
                <a:cubicBezTo>
                  <a:pt x="1536" y="695"/>
                  <a:pt x="1536" y="695"/>
                  <a:pt x="1536" y="695"/>
                </a:cubicBezTo>
                <a:lnTo>
                  <a:pt x="1535" y="694"/>
                </a:lnTo>
                <a:close/>
                <a:moveTo>
                  <a:pt x="1536" y="687"/>
                </a:moveTo>
                <a:cubicBezTo>
                  <a:pt x="1546" y="644"/>
                  <a:pt x="1546" y="644"/>
                  <a:pt x="1546" y="644"/>
                </a:cubicBezTo>
                <a:cubicBezTo>
                  <a:pt x="1547" y="642"/>
                  <a:pt x="1547" y="642"/>
                  <a:pt x="1547" y="642"/>
                </a:cubicBezTo>
                <a:cubicBezTo>
                  <a:pt x="1537" y="687"/>
                  <a:pt x="1537" y="687"/>
                  <a:pt x="1537" y="687"/>
                </a:cubicBezTo>
                <a:lnTo>
                  <a:pt x="1536" y="687"/>
                </a:lnTo>
                <a:close/>
                <a:moveTo>
                  <a:pt x="1538" y="698"/>
                </a:moveTo>
                <a:cubicBezTo>
                  <a:pt x="1657" y="743"/>
                  <a:pt x="1657" y="743"/>
                  <a:pt x="1657" y="743"/>
                </a:cubicBezTo>
                <a:cubicBezTo>
                  <a:pt x="1653" y="747"/>
                  <a:pt x="1653" y="747"/>
                  <a:pt x="1653" y="747"/>
                </a:cubicBezTo>
                <a:cubicBezTo>
                  <a:pt x="1537" y="703"/>
                  <a:pt x="1537" y="703"/>
                  <a:pt x="1537" y="703"/>
                </a:cubicBezTo>
                <a:lnTo>
                  <a:pt x="1538" y="698"/>
                </a:lnTo>
                <a:close/>
                <a:moveTo>
                  <a:pt x="1661" y="742"/>
                </a:moveTo>
                <a:cubicBezTo>
                  <a:pt x="1664" y="738"/>
                  <a:pt x="1664" y="738"/>
                  <a:pt x="1664" y="738"/>
                </a:cubicBezTo>
                <a:cubicBezTo>
                  <a:pt x="1671" y="741"/>
                  <a:pt x="1671" y="741"/>
                  <a:pt x="1671" y="741"/>
                </a:cubicBezTo>
                <a:cubicBezTo>
                  <a:pt x="1668" y="744"/>
                  <a:pt x="1668" y="744"/>
                  <a:pt x="1668" y="744"/>
                </a:cubicBezTo>
                <a:lnTo>
                  <a:pt x="1661" y="742"/>
                </a:lnTo>
                <a:close/>
                <a:moveTo>
                  <a:pt x="1674" y="742"/>
                </a:moveTo>
                <a:cubicBezTo>
                  <a:pt x="1732" y="764"/>
                  <a:pt x="1732" y="764"/>
                  <a:pt x="1732" y="764"/>
                </a:cubicBezTo>
                <a:cubicBezTo>
                  <a:pt x="1732" y="764"/>
                  <a:pt x="1732" y="764"/>
                  <a:pt x="1733" y="764"/>
                </a:cubicBezTo>
                <a:cubicBezTo>
                  <a:pt x="1733" y="764"/>
                  <a:pt x="1733" y="764"/>
                  <a:pt x="1733" y="764"/>
                </a:cubicBezTo>
                <a:cubicBezTo>
                  <a:pt x="1733" y="764"/>
                  <a:pt x="1733" y="764"/>
                  <a:pt x="1733" y="764"/>
                </a:cubicBezTo>
                <a:cubicBezTo>
                  <a:pt x="1733" y="764"/>
                  <a:pt x="1733" y="764"/>
                  <a:pt x="1733" y="764"/>
                </a:cubicBezTo>
                <a:cubicBezTo>
                  <a:pt x="1734" y="763"/>
                  <a:pt x="1734" y="763"/>
                  <a:pt x="1734" y="763"/>
                </a:cubicBezTo>
                <a:cubicBezTo>
                  <a:pt x="1734" y="763"/>
                  <a:pt x="1734" y="763"/>
                  <a:pt x="1734" y="763"/>
                </a:cubicBezTo>
                <a:cubicBezTo>
                  <a:pt x="1734" y="763"/>
                  <a:pt x="1734" y="763"/>
                  <a:pt x="1734" y="763"/>
                </a:cubicBezTo>
                <a:cubicBezTo>
                  <a:pt x="1734" y="763"/>
                  <a:pt x="1734" y="763"/>
                  <a:pt x="1734" y="763"/>
                </a:cubicBezTo>
                <a:cubicBezTo>
                  <a:pt x="1734" y="762"/>
                  <a:pt x="1734" y="762"/>
                  <a:pt x="1734" y="762"/>
                </a:cubicBezTo>
                <a:cubicBezTo>
                  <a:pt x="1734" y="762"/>
                  <a:pt x="1734" y="762"/>
                  <a:pt x="1734" y="762"/>
                </a:cubicBezTo>
                <a:cubicBezTo>
                  <a:pt x="1734" y="762"/>
                  <a:pt x="1734" y="762"/>
                  <a:pt x="1734" y="762"/>
                </a:cubicBezTo>
                <a:cubicBezTo>
                  <a:pt x="1734" y="762"/>
                  <a:pt x="1734" y="762"/>
                  <a:pt x="1734" y="762"/>
                </a:cubicBezTo>
                <a:cubicBezTo>
                  <a:pt x="1709" y="717"/>
                  <a:pt x="1709" y="717"/>
                  <a:pt x="1709" y="717"/>
                </a:cubicBezTo>
                <a:cubicBezTo>
                  <a:pt x="1719" y="723"/>
                  <a:pt x="1719" y="723"/>
                  <a:pt x="1719" y="723"/>
                </a:cubicBezTo>
                <a:cubicBezTo>
                  <a:pt x="1738" y="757"/>
                  <a:pt x="1738" y="757"/>
                  <a:pt x="1738" y="757"/>
                </a:cubicBezTo>
                <a:cubicBezTo>
                  <a:pt x="1738" y="757"/>
                  <a:pt x="1738" y="757"/>
                  <a:pt x="1738" y="757"/>
                </a:cubicBezTo>
                <a:cubicBezTo>
                  <a:pt x="1738" y="757"/>
                  <a:pt x="1738" y="757"/>
                  <a:pt x="1738" y="757"/>
                </a:cubicBezTo>
                <a:cubicBezTo>
                  <a:pt x="1738" y="757"/>
                  <a:pt x="1738" y="757"/>
                  <a:pt x="1738" y="757"/>
                </a:cubicBezTo>
                <a:cubicBezTo>
                  <a:pt x="1739" y="757"/>
                  <a:pt x="1739" y="757"/>
                  <a:pt x="1739" y="757"/>
                </a:cubicBezTo>
                <a:cubicBezTo>
                  <a:pt x="1739" y="757"/>
                  <a:pt x="1739" y="757"/>
                  <a:pt x="1739" y="757"/>
                </a:cubicBezTo>
                <a:cubicBezTo>
                  <a:pt x="1739" y="757"/>
                  <a:pt x="1739" y="757"/>
                  <a:pt x="1739" y="757"/>
                </a:cubicBezTo>
                <a:cubicBezTo>
                  <a:pt x="1739" y="757"/>
                  <a:pt x="1739" y="757"/>
                  <a:pt x="1739" y="757"/>
                </a:cubicBezTo>
                <a:cubicBezTo>
                  <a:pt x="1739" y="757"/>
                  <a:pt x="1740" y="757"/>
                  <a:pt x="1740" y="757"/>
                </a:cubicBezTo>
                <a:cubicBezTo>
                  <a:pt x="1740" y="757"/>
                  <a:pt x="1740" y="757"/>
                  <a:pt x="1740" y="757"/>
                </a:cubicBezTo>
                <a:cubicBezTo>
                  <a:pt x="1740" y="757"/>
                  <a:pt x="1740" y="757"/>
                  <a:pt x="1740" y="757"/>
                </a:cubicBezTo>
                <a:cubicBezTo>
                  <a:pt x="1740" y="757"/>
                  <a:pt x="1740" y="757"/>
                  <a:pt x="1740" y="757"/>
                </a:cubicBezTo>
                <a:cubicBezTo>
                  <a:pt x="1740" y="757"/>
                  <a:pt x="1740" y="757"/>
                  <a:pt x="1740" y="757"/>
                </a:cubicBezTo>
                <a:cubicBezTo>
                  <a:pt x="1740" y="757"/>
                  <a:pt x="1740" y="757"/>
                  <a:pt x="1740" y="757"/>
                </a:cubicBezTo>
                <a:cubicBezTo>
                  <a:pt x="1753" y="742"/>
                  <a:pt x="1753" y="742"/>
                  <a:pt x="1753" y="742"/>
                </a:cubicBezTo>
                <a:cubicBezTo>
                  <a:pt x="1759" y="746"/>
                  <a:pt x="1759" y="746"/>
                  <a:pt x="1759" y="746"/>
                </a:cubicBezTo>
                <a:cubicBezTo>
                  <a:pt x="1743" y="764"/>
                  <a:pt x="1743" y="764"/>
                  <a:pt x="1743" y="764"/>
                </a:cubicBezTo>
                <a:cubicBezTo>
                  <a:pt x="1743" y="764"/>
                  <a:pt x="1743" y="764"/>
                  <a:pt x="1743" y="764"/>
                </a:cubicBezTo>
                <a:cubicBezTo>
                  <a:pt x="1743" y="765"/>
                  <a:pt x="1743" y="765"/>
                  <a:pt x="1743" y="765"/>
                </a:cubicBezTo>
                <a:cubicBezTo>
                  <a:pt x="1743" y="765"/>
                  <a:pt x="1743" y="765"/>
                  <a:pt x="1743" y="765"/>
                </a:cubicBezTo>
                <a:cubicBezTo>
                  <a:pt x="1743" y="765"/>
                  <a:pt x="1743" y="765"/>
                  <a:pt x="1743" y="765"/>
                </a:cubicBezTo>
                <a:cubicBezTo>
                  <a:pt x="1743" y="766"/>
                  <a:pt x="1743" y="766"/>
                  <a:pt x="1743" y="766"/>
                </a:cubicBezTo>
                <a:cubicBezTo>
                  <a:pt x="1743" y="766"/>
                  <a:pt x="1743" y="766"/>
                  <a:pt x="1743" y="766"/>
                </a:cubicBezTo>
                <a:cubicBezTo>
                  <a:pt x="1743" y="766"/>
                  <a:pt x="1743" y="766"/>
                  <a:pt x="1743" y="766"/>
                </a:cubicBezTo>
                <a:cubicBezTo>
                  <a:pt x="1744" y="767"/>
                  <a:pt x="1744" y="767"/>
                  <a:pt x="1744" y="767"/>
                </a:cubicBezTo>
                <a:cubicBezTo>
                  <a:pt x="1802" y="771"/>
                  <a:pt x="1802" y="771"/>
                  <a:pt x="1802" y="771"/>
                </a:cubicBezTo>
                <a:cubicBezTo>
                  <a:pt x="1811" y="777"/>
                  <a:pt x="1811" y="777"/>
                  <a:pt x="1811" y="777"/>
                </a:cubicBezTo>
                <a:cubicBezTo>
                  <a:pt x="1765" y="773"/>
                  <a:pt x="1765" y="773"/>
                  <a:pt x="1765" y="773"/>
                </a:cubicBezTo>
                <a:cubicBezTo>
                  <a:pt x="1765" y="773"/>
                  <a:pt x="1765" y="773"/>
                  <a:pt x="1764" y="773"/>
                </a:cubicBezTo>
                <a:cubicBezTo>
                  <a:pt x="1764" y="773"/>
                  <a:pt x="1764" y="773"/>
                  <a:pt x="1764" y="773"/>
                </a:cubicBezTo>
                <a:cubicBezTo>
                  <a:pt x="1764" y="773"/>
                  <a:pt x="1764" y="773"/>
                  <a:pt x="1764" y="773"/>
                </a:cubicBezTo>
                <a:cubicBezTo>
                  <a:pt x="1764" y="773"/>
                  <a:pt x="1764" y="773"/>
                  <a:pt x="1764" y="773"/>
                </a:cubicBezTo>
                <a:cubicBezTo>
                  <a:pt x="1764" y="773"/>
                  <a:pt x="1764" y="773"/>
                  <a:pt x="1763" y="773"/>
                </a:cubicBezTo>
                <a:cubicBezTo>
                  <a:pt x="1763" y="773"/>
                  <a:pt x="1763" y="774"/>
                  <a:pt x="1763" y="774"/>
                </a:cubicBezTo>
                <a:cubicBezTo>
                  <a:pt x="1763" y="774"/>
                  <a:pt x="1763" y="774"/>
                  <a:pt x="1763" y="774"/>
                </a:cubicBezTo>
                <a:cubicBezTo>
                  <a:pt x="1763" y="774"/>
                  <a:pt x="1763" y="774"/>
                  <a:pt x="1763" y="774"/>
                </a:cubicBezTo>
                <a:cubicBezTo>
                  <a:pt x="1763" y="774"/>
                  <a:pt x="1763" y="774"/>
                  <a:pt x="1763" y="774"/>
                </a:cubicBezTo>
                <a:cubicBezTo>
                  <a:pt x="1763" y="774"/>
                  <a:pt x="1763" y="774"/>
                  <a:pt x="1763" y="774"/>
                </a:cubicBezTo>
                <a:cubicBezTo>
                  <a:pt x="1763" y="774"/>
                  <a:pt x="1763" y="774"/>
                  <a:pt x="1763" y="774"/>
                </a:cubicBezTo>
                <a:cubicBezTo>
                  <a:pt x="1763" y="774"/>
                  <a:pt x="1763" y="775"/>
                  <a:pt x="1763" y="775"/>
                </a:cubicBezTo>
                <a:cubicBezTo>
                  <a:pt x="1763" y="775"/>
                  <a:pt x="1763" y="775"/>
                  <a:pt x="1763" y="775"/>
                </a:cubicBezTo>
                <a:cubicBezTo>
                  <a:pt x="1763" y="775"/>
                  <a:pt x="1763" y="775"/>
                  <a:pt x="1763" y="775"/>
                </a:cubicBezTo>
                <a:cubicBezTo>
                  <a:pt x="1763" y="775"/>
                  <a:pt x="1763" y="775"/>
                  <a:pt x="1763" y="775"/>
                </a:cubicBezTo>
                <a:cubicBezTo>
                  <a:pt x="1763" y="775"/>
                  <a:pt x="1764" y="775"/>
                  <a:pt x="1764" y="776"/>
                </a:cubicBezTo>
                <a:cubicBezTo>
                  <a:pt x="1764" y="776"/>
                  <a:pt x="1764" y="776"/>
                  <a:pt x="1764" y="776"/>
                </a:cubicBezTo>
                <a:cubicBezTo>
                  <a:pt x="1764" y="776"/>
                  <a:pt x="1764" y="776"/>
                  <a:pt x="1764" y="776"/>
                </a:cubicBezTo>
                <a:cubicBezTo>
                  <a:pt x="1830" y="800"/>
                  <a:pt x="1830" y="800"/>
                  <a:pt x="1830" y="800"/>
                </a:cubicBezTo>
                <a:cubicBezTo>
                  <a:pt x="1826" y="804"/>
                  <a:pt x="1826" y="804"/>
                  <a:pt x="1826" y="804"/>
                </a:cubicBezTo>
                <a:cubicBezTo>
                  <a:pt x="1670" y="745"/>
                  <a:pt x="1670" y="745"/>
                  <a:pt x="1670" y="745"/>
                </a:cubicBezTo>
                <a:lnTo>
                  <a:pt x="1674" y="742"/>
                </a:lnTo>
                <a:close/>
                <a:moveTo>
                  <a:pt x="1827" y="807"/>
                </a:moveTo>
                <a:cubicBezTo>
                  <a:pt x="1833" y="810"/>
                  <a:pt x="1833" y="810"/>
                  <a:pt x="1833" y="810"/>
                </a:cubicBezTo>
                <a:cubicBezTo>
                  <a:pt x="1830" y="814"/>
                  <a:pt x="1830" y="814"/>
                  <a:pt x="1830" y="814"/>
                </a:cubicBezTo>
                <a:cubicBezTo>
                  <a:pt x="1824" y="811"/>
                  <a:pt x="1824" y="811"/>
                  <a:pt x="1824" y="811"/>
                </a:cubicBezTo>
                <a:lnTo>
                  <a:pt x="1827" y="807"/>
                </a:lnTo>
                <a:close/>
                <a:moveTo>
                  <a:pt x="1829" y="805"/>
                </a:moveTo>
                <a:cubicBezTo>
                  <a:pt x="1832" y="802"/>
                  <a:pt x="1832" y="802"/>
                  <a:pt x="1832" y="802"/>
                </a:cubicBezTo>
                <a:cubicBezTo>
                  <a:pt x="1838" y="804"/>
                  <a:pt x="1838" y="804"/>
                  <a:pt x="1838" y="804"/>
                </a:cubicBezTo>
                <a:cubicBezTo>
                  <a:pt x="1835" y="807"/>
                  <a:pt x="1835" y="807"/>
                  <a:pt x="1835" y="807"/>
                </a:cubicBezTo>
                <a:lnTo>
                  <a:pt x="1829" y="805"/>
                </a:lnTo>
                <a:close/>
                <a:moveTo>
                  <a:pt x="1841" y="805"/>
                </a:moveTo>
                <a:cubicBezTo>
                  <a:pt x="1872" y="817"/>
                  <a:pt x="1872" y="817"/>
                  <a:pt x="1872" y="817"/>
                </a:cubicBezTo>
                <a:cubicBezTo>
                  <a:pt x="1873" y="817"/>
                  <a:pt x="1873" y="817"/>
                  <a:pt x="1873" y="817"/>
                </a:cubicBezTo>
                <a:cubicBezTo>
                  <a:pt x="1873" y="817"/>
                  <a:pt x="1873" y="817"/>
                  <a:pt x="1873" y="817"/>
                </a:cubicBezTo>
                <a:cubicBezTo>
                  <a:pt x="1873" y="817"/>
                  <a:pt x="1873" y="817"/>
                  <a:pt x="1873" y="817"/>
                </a:cubicBezTo>
                <a:cubicBezTo>
                  <a:pt x="1873" y="817"/>
                  <a:pt x="1873" y="817"/>
                  <a:pt x="1873" y="817"/>
                </a:cubicBezTo>
                <a:cubicBezTo>
                  <a:pt x="1873" y="817"/>
                  <a:pt x="1873" y="817"/>
                  <a:pt x="1873" y="817"/>
                </a:cubicBezTo>
                <a:cubicBezTo>
                  <a:pt x="1873" y="817"/>
                  <a:pt x="1873" y="817"/>
                  <a:pt x="1874" y="816"/>
                </a:cubicBezTo>
                <a:cubicBezTo>
                  <a:pt x="1874" y="816"/>
                  <a:pt x="1874" y="816"/>
                  <a:pt x="1874" y="816"/>
                </a:cubicBezTo>
                <a:cubicBezTo>
                  <a:pt x="1874" y="816"/>
                  <a:pt x="1874" y="816"/>
                  <a:pt x="1874" y="816"/>
                </a:cubicBezTo>
                <a:cubicBezTo>
                  <a:pt x="1876" y="814"/>
                  <a:pt x="1876" y="814"/>
                  <a:pt x="1876" y="814"/>
                </a:cubicBezTo>
                <a:cubicBezTo>
                  <a:pt x="1882" y="818"/>
                  <a:pt x="1882" y="818"/>
                  <a:pt x="1882" y="818"/>
                </a:cubicBezTo>
                <a:cubicBezTo>
                  <a:pt x="1882" y="818"/>
                  <a:pt x="1882" y="818"/>
                  <a:pt x="1882" y="818"/>
                </a:cubicBezTo>
                <a:cubicBezTo>
                  <a:pt x="1882" y="818"/>
                  <a:pt x="1882" y="818"/>
                  <a:pt x="1882" y="818"/>
                </a:cubicBezTo>
                <a:cubicBezTo>
                  <a:pt x="1882" y="818"/>
                  <a:pt x="1881" y="818"/>
                  <a:pt x="1881" y="818"/>
                </a:cubicBezTo>
                <a:cubicBezTo>
                  <a:pt x="1881" y="819"/>
                  <a:pt x="1881" y="819"/>
                  <a:pt x="1881" y="819"/>
                </a:cubicBezTo>
                <a:cubicBezTo>
                  <a:pt x="1881" y="819"/>
                  <a:pt x="1881" y="819"/>
                  <a:pt x="1881" y="819"/>
                </a:cubicBezTo>
                <a:cubicBezTo>
                  <a:pt x="1881" y="819"/>
                  <a:pt x="1882" y="820"/>
                  <a:pt x="1882" y="820"/>
                </a:cubicBezTo>
                <a:cubicBezTo>
                  <a:pt x="1882" y="820"/>
                  <a:pt x="1882" y="820"/>
                  <a:pt x="1882" y="820"/>
                </a:cubicBezTo>
                <a:cubicBezTo>
                  <a:pt x="1882" y="820"/>
                  <a:pt x="1882" y="820"/>
                  <a:pt x="1882" y="820"/>
                </a:cubicBezTo>
                <a:cubicBezTo>
                  <a:pt x="1882" y="820"/>
                  <a:pt x="1882" y="820"/>
                  <a:pt x="1882" y="820"/>
                </a:cubicBezTo>
                <a:cubicBezTo>
                  <a:pt x="1893" y="825"/>
                  <a:pt x="1893" y="825"/>
                  <a:pt x="1893" y="825"/>
                </a:cubicBezTo>
                <a:cubicBezTo>
                  <a:pt x="1917" y="838"/>
                  <a:pt x="1917" y="838"/>
                  <a:pt x="1917" y="838"/>
                </a:cubicBezTo>
                <a:cubicBezTo>
                  <a:pt x="1838" y="809"/>
                  <a:pt x="1838" y="809"/>
                  <a:pt x="1838" y="809"/>
                </a:cubicBezTo>
                <a:lnTo>
                  <a:pt x="1841" y="805"/>
                </a:lnTo>
                <a:close/>
                <a:moveTo>
                  <a:pt x="1886" y="817"/>
                </a:moveTo>
                <a:cubicBezTo>
                  <a:pt x="1890" y="813"/>
                  <a:pt x="1890" y="813"/>
                  <a:pt x="1890" y="813"/>
                </a:cubicBezTo>
                <a:cubicBezTo>
                  <a:pt x="1923" y="832"/>
                  <a:pt x="1923" y="832"/>
                  <a:pt x="1923" y="832"/>
                </a:cubicBezTo>
                <a:cubicBezTo>
                  <a:pt x="1895" y="822"/>
                  <a:pt x="1895" y="822"/>
                  <a:pt x="1895" y="822"/>
                </a:cubicBezTo>
                <a:lnTo>
                  <a:pt x="1886" y="817"/>
                </a:lnTo>
                <a:close/>
                <a:moveTo>
                  <a:pt x="1892" y="811"/>
                </a:moveTo>
                <a:cubicBezTo>
                  <a:pt x="1895" y="808"/>
                  <a:pt x="1895" y="808"/>
                  <a:pt x="1895" y="808"/>
                </a:cubicBezTo>
                <a:cubicBezTo>
                  <a:pt x="1965" y="848"/>
                  <a:pt x="1965" y="848"/>
                  <a:pt x="1965" y="848"/>
                </a:cubicBezTo>
                <a:cubicBezTo>
                  <a:pt x="1938" y="838"/>
                  <a:pt x="1938" y="838"/>
                  <a:pt x="1938" y="838"/>
                </a:cubicBezTo>
                <a:lnTo>
                  <a:pt x="1892" y="811"/>
                </a:lnTo>
                <a:close/>
                <a:moveTo>
                  <a:pt x="1897" y="805"/>
                </a:moveTo>
                <a:cubicBezTo>
                  <a:pt x="1907" y="794"/>
                  <a:pt x="1907" y="794"/>
                  <a:pt x="1907" y="794"/>
                </a:cubicBezTo>
                <a:cubicBezTo>
                  <a:pt x="1968" y="847"/>
                  <a:pt x="1968" y="847"/>
                  <a:pt x="1968" y="847"/>
                </a:cubicBezTo>
                <a:lnTo>
                  <a:pt x="1897" y="805"/>
                </a:lnTo>
                <a:close/>
                <a:moveTo>
                  <a:pt x="1894" y="804"/>
                </a:moveTo>
                <a:cubicBezTo>
                  <a:pt x="1888" y="800"/>
                  <a:pt x="1888" y="800"/>
                  <a:pt x="1888" y="800"/>
                </a:cubicBezTo>
                <a:cubicBezTo>
                  <a:pt x="1900" y="786"/>
                  <a:pt x="1900" y="786"/>
                  <a:pt x="1900" y="786"/>
                </a:cubicBezTo>
                <a:cubicBezTo>
                  <a:pt x="1906" y="791"/>
                  <a:pt x="1906" y="791"/>
                  <a:pt x="1906" y="791"/>
                </a:cubicBezTo>
                <a:lnTo>
                  <a:pt x="1894" y="804"/>
                </a:lnTo>
                <a:close/>
                <a:moveTo>
                  <a:pt x="1886" y="799"/>
                </a:moveTo>
                <a:cubicBezTo>
                  <a:pt x="1859" y="783"/>
                  <a:pt x="1859" y="783"/>
                  <a:pt x="1859" y="783"/>
                </a:cubicBezTo>
                <a:cubicBezTo>
                  <a:pt x="1859" y="783"/>
                  <a:pt x="1859" y="783"/>
                  <a:pt x="1859" y="783"/>
                </a:cubicBezTo>
                <a:cubicBezTo>
                  <a:pt x="1897" y="786"/>
                  <a:pt x="1897" y="786"/>
                  <a:pt x="1897" y="786"/>
                </a:cubicBezTo>
                <a:lnTo>
                  <a:pt x="1886" y="799"/>
                </a:lnTo>
                <a:close/>
                <a:moveTo>
                  <a:pt x="1857" y="780"/>
                </a:moveTo>
                <a:cubicBezTo>
                  <a:pt x="1854" y="775"/>
                  <a:pt x="1854" y="775"/>
                  <a:pt x="1854" y="775"/>
                </a:cubicBezTo>
                <a:cubicBezTo>
                  <a:pt x="1889" y="778"/>
                  <a:pt x="1889" y="778"/>
                  <a:pt x="1889" y="778"/>
                </a:cubicBezTo>
                <a:cubicBezTo>
                  <a:pt x="1889" y="778"/>
                  <a:pt x="1889" y="778"/>
                  <a:pt x="1889" y="778"/>
                </a:cubicBezTo>
                <a:cubicBezTo>
                  <a:pt x="1889" y="778"/>
                  <a:pt x="1889" y="778"/>
                  <a:pt x="1889" y="778"/>
                </a:cubicBezTo>
                <a:cubicBezTo>
                  <a:pt x="1890" y="778"/>
                  <a:pt x="1890" y="778"/>
                  <a:pt x="1890" y="777"/>
                </a:cubicBezTo>
                <a:cubicBezTo>
                  <a:pt x="1890" y="777"/>
                  <a:pt x="1890" y="777"/>
                  <a:pt x="1890" y="777"/>
                </a:cubicBezTo>
                <a:cubicBezTo>
                  <a:pt x="1897" y="783"/>
                  <a:pt x="1897" y="783"/>
                  <a:pt x="1897" y="783"/>
                </a:cubicBezTo>
                <a:lnTo>
                  <a:pt x="1857" y="780"/>
                </a:lnTo>
                <a:close/>
                <a:moveTo>
                  <a:pt x="1852" y="772"/>
                </a:moveTo>
                <a:cubicBezTo>
                  <a:pt x="1814" y="713"/>
                  <a:pt x="1814" y="713"/>
                  <a:pt x="1814" y="713"/>
                </a:cubicBezTo>
                <a:cubicBezTo>
                  <a:pt x="1885" y="775"/>
                  <a:pt x="1885" y="775"/>
                  <a:pt x="1885" y="775"/>
                </a:cubicBezTo>
                <a:lnTo>
                  <a:pt x="1852" y="772"/>
                </a:lnTo>
                <a:close/>
                <a:moveTo>
                  <a:pt x="1849" y="772"/>
                </a:moveTo>
                <a:cubicBezTo>
                  <a:pt x="1844" y="772"/>
                  <a:pt x="1844" y="772"/>
                  <a:pt x="1844" y="772"/>
                </a:cubicBezTo>
                <a:cubicBezTo>
                  <a:pt x="1800" y="702"/>
                  <a:pt x="1800" y="702"/>
                  <a:pt x="1800" y="702"/>
                </a:cubicBezTo>
                <a:cubicBezTo>
                  <a:pt x="1801" y="701"/>
                  <a:pt x="1801" y="701"/>
                  <a:pt x="1801" y="701"/>
                </a:cubicBezTo>
                <a:cubicBezTo>
                  <a:pt x="1807" y="706"/>
                  <a:pt x="1807" y="706"/>
                  <a:pt x="1807" y="706"/>
                </a:cubicBezTo>
                <a:lnTo>
                  <a:pt x="1849" y="772"/>
                </a:lnTo>
                <a:close/>
                <a:moveTo>
                  <a:pt x="1841" y="771"/>
                </a:moveTo>
                <a:cubicBezTo>
                  <a:pt x="1838" y="771"/>
                  <a:pt x="1838" y="771"/>
                  <a:pt x="1838" y="771"/>
                </a:cubicBezTo>
                <a:cubicBezTo>
                  <a:pt x="1773" y="733"/>
                  <a:pt x="1773" y="733"/>
                  <a:pt x="1773" y="733"/>
                </a:cubicBezTo>
                <a:cubicBezTo>
                  <a:pt x="1798" y="704"/>
                  <a:pt x="1798" y="704"/>
                  <a:pt x="1798" y="704"/>
                </a:cubicBezTo>
                <a:lnTo>
                  <a:pt x="1841" y="771"/>
                </a:lnTo>
                <a:close/>
                <a:moveTo>
                  <a:pt x="1771" y="732"/>
                </a:moveTo>
                <a:cubicBezTo>
                  <a:pt x="1765" y="728"/>
                  <a:pt x="1765" y="728"/>
                  <a:pt x="1765" y="728"/>
                </a:cubicBezTo>
                <a:cubicBezTo>
                  <a:pt x="1790" y="698"/>
                  <a:pt x="1790" y="698"/>
                  <a:pt x="1790" y="698"/>
                </a:cubicBezTo>
                <a:cubicBezTo>
                  <a:pt x="1794" y="698"/>
                  <a:pt x="1794" y="698"/>
                  <a:pt x="1794" y="698"/>
                </a:cubicBezTo>
                <a:cubicBezTo>
                  <a:pt x="1797" y="702"/>
                  <a:pt x="1797" y="702"/>
                  <a:pt x="1797" y="702"/>
                </a:cubicBezTo>
                <a:lnTo>
                  <a:pt x="1771" y="732"/>
                </a:lnTo>
                <a:close/>
                <a:moveTo>
                  <a:pt x="1789" y="695"/>
                </a:moveTo>
                <a:cubicBezTo>
                  <a:pt x="1719" y="702"/>
                  <a:pt x="1719" y="702"/>
                  <a:pt x="1719" y="702"/>
                </a:cubicBezTo>
                <a:cubicBezTo>
                  <a:pt x="1719" y="702"/>
                  <a:pt x="1719" y="702"/>
                  <a:pt x="1719" y="702"/>
                </a:cubicBezTo>
                <a:cubicBezTo>
                  <a:pt x="1718" y="702"/>
                  <a:pt x="1718" y="702"/>
                  <a:pt x="1718" y="702"/>
                </a:cubicBezTo>
                <a:cubicBezTo>
                  <a:pt x="1718" y="702"/>
                  <a:pt x="1718" y="702"/>
                  <a:pt x="1718" y="702"/>
                </a:cubicBezTo>
                <a:cubicBezTo>
                  <a:pt x="1718" y="702"/>
                  <a:pt x="1718" y="702"/>
                  <a:pt x="1718" y="702"/>
                </a:cubicBezTo>
                <a:cubicBezTo>
                  <a:pt x="1718" y="702"/>
                  <a:pt x="1718" y="702"/>
                  <a:pt x="1718" y="702"/>
                </a:cubicBezTo>
                <a:cubicBezTo>
                  <a:pt x="1718" y="702"/>
                  <a:pt x="1718" y="702"/>
                  <a:pt x="1718" y="702"/>
                </a:cubicBezTo>
                <a:cubicBezTo>
                  <a:pt x="1717" y="702"/>
                  <a:pt x="1717" y="702"/>
                  <a:pt x="1717" y="702"/>
                </a:cubicBezTo>
                <a:cubicBezTo>
                  <a:pt x="1717" y="703"/>
                  <a:pt x="1717" y="703"/>
                  <a:pt x="1717" y="703"/>
                </a:cubicBezTo>
                <a:cubicBezTo>
                  <a:pt x="1717" y="703"/>
                  <a:pt x="1717" y="703"/>
                  <a:pt x="1717" y="703"/>
                </a:cubicBezTo>
                <a:cubicBezTo>
                  <a:pt x="1717" y="703"/>
                  <a:pt x="1717" y="703"/>
                  <a:pt x="1717" y="703"/>
                </a:cubicBezTo>
                <a:cubicBezTo>
                  <a:pt x="1717" y="703"/>
                  <a:pt x="1717" y="703"/>
                  <a:pt x="1717" y="703"/>
                </a:cubicBezTo>
                <a:cubicBezTo>
                  <a:pt x="1717" y="703"/>
                  <a:pt x="1718" y="704"/>
                  <a:pt x="1718" y="704"/>
                </a:cubicBezTo>
                <a:cubicBezTo>
                  <a:pt x="1718" y="704"/>
                  <a:pt x="1718" y="704"/>
                  <a:pt x="1718" y="704"/>
                </a:cubicBezTo>
                <a:cubicBezTo>
                  <a:pt x="1718" y="704"/>
                  <a:pt x="1718" y="704"/>
                  <a:pt x="1718" y="704"/>
                </a:cubicBezTo>
                <a:cubicBezTo>
                  <a:pt x="1760" y="729"/>
                  <a:pt x="1760" y="729"/>
                  <a:pt x="1760" y="729"/>
                </a:cubicBezTo>
                <a:cubicBezTo>
                  <a:pt x="1757" y="733"/>
                  <a:pt x="1757" y="733"/>
                  <a:pt x="1757" y="733"/>
                </a:cubicBezTo>
                <a:cubicBezTo>
                  <a:pt x="1714" y="708"/>
                  <a:pt x="1714" y="708"/>
                  <a:pt x="1714" y="708"/>
                </a:cubicBezTo>
                <a:cubicBezTo>
                  <a:pt x="1707" y="695"/>
                  <a:pt x="1707" y="695"/>
                  <a:pt x="1707" y="695"/>
                </a:cubicBezTo>
                <a:cubicBezTo>
                  <a:pt x="1787" y="688"/>
                  <a:pt x="1787" y="688"/>
                  <a:pt x="1787" y="688"/>
                </a:cubicBezTo>
                <a:cubicBezTo>
                  <a:pt x="1791" y="693"/>
                  <a:pt x="1791" y="693"/>
                  <a:pt x="1791" y="693"/>
                </a:cubicBezTo>
                <a:lnTo>
                  <a:pt x="1789" y="695"/>
                </a:lnTo>
                <a:close/>
                <a:moveTo>
                  <a:pt x="1706" y="693"/>
                </a:moveTo>
                <a:cubicBezTo>
                  <a:pt x="1626" y="547"/>
                  <a:pt x="1626" y="547"/>
                  <a:pt x="1626" y="547"/>
                </a:cubicBezTo>
                <a:cubicBezTo>
                  <a:pt x="1784" y="686"/>
                  <a:pt x="1784" y="686"/>
                  <a:pt x="1784" y="686"/>
                </a:cubicBezTo>
                <a:lnTo>
                  <a:pt x="1706" y="693"/>
                </a:lnTo>
                <a:close/>
                <a:moveTo>
                  <a:pt x="1611" y="546"/>
                </a:moveTo>
                <a:cubicBezTo>
                  <a:pt x="1595" y="521"/>
                  <a:pt x="1595" y="521"/>
                  <a:pt x="1595" y="521"/>
                </a:cubicBezTo>
                <a:cubicBezTo>
                  <a:pt x="1599" y="524"/>
                  <a:pt x="1599" y="524"/>
                  <a:pt x="1599" y="524"/>
                </a:cubicBezTo>
                <a:lnTo>
                  <a:pt x="1611" y="546"/>
                </a:lnTo>
                <a:close/>
                <a:moveTo>
                  <a:pt x="1634" y="587"/>
                </a:moveTo>
                <a:cubicBezTo>
                  <a:pt x="1663" y="640"/>
                  <a:pt x="1663" y="640"/>
                  <a:pt x="1663" y="640"/>
                </a:cubicBezTo>
                <a:cubicBezTo>
                  <a:pt x="1588" y="522"/>
                  <a:pt x="1588" y="522"/>
                  <a:pt x="1588" y="522"/>
                </a:cubicBezTo>
                <a:cubicBezTo>
                  <a:pt x="1591" y="519"/>
                  <a:pt x="1591" y="519"/>
                  <a:pt x="1591" y="519"/>
                </a:cubicBezTo>
                <a:lnTo>
                  <a:pt x="1634" y="587"/>
                </a:lnTo>
                <a:close/>
                <a:moveTo>
                  <a:pt x="1587" y="519"/>
                </a:moveTo>
                <a:cubicBezTo>
                  <a:pt x="1586" y="518"/>
                  <a:pt x="1586" y="518"/>
                  <a:pt x="1586" y="518"/>
                </a:cubicBezTo>
                <a:cubicBezTo>
                  <a:pt x="1587" y="513"/>
                  <a:pt x="1587" y="513"/>
                  <a:pt x="1587" y="513"/>
                </a:cubicBezTo>
                <a:cubicBezTo>
                  <a:pt x="1589" y="516"/>
                  <a:pt x="1589" y="516"/>
                  <a:pt x="1589" y="516"/>
                </a:cubicBezTo>
                <a:lnTo>
                  <a:pt x="1587" y="519"/>
                </a:lnTo>
                <a:close/>
                <a:moveTo>
                  <a:pt x="1575" y="535"/>
                </a:moveTo>
                <a:cubicBezTo>
                  <a:pt x="1566" y="545"/>
                  <a:pt x="1566" y="545"/>
                  <a:pt x="1566" y="545"/>
                </a:cubicBezTo>
                <a:cubicBezTo>
                  <a:pt x="1570" y="532"/>
                  <a:pt x="1570" y="532"/>
                  <a:pt x="1570" y="532"/>
                </a:cubicBezTo>
                <a:cubicBezTo>
                  <a:pt x="1579" y="521"/>
                  <a:pt x="1579" y="521"/>
                  <a:pt x="1579" y="521"/>
                </a:cubicBezTo>
                <a:lnTo>
                  <a:pt x="1575" y="535"/>
                </a:lnTo>
                <a:close/>
                <a:moveTo>
                  <a:pt x="1570" y="524"/>
                </a:moveTo>
                <a:cubicBezTo>
                  <a:pt x="1538" y="564"/>
                  <a:pt x="1538" y="564"/>
                  <a:pt x="1538" y="564"/>
                </a:cubicBezTo>
                <a:cubicBezTo>
                  <a:pt x="1489" y="468"/>
                  <a:pt x="1489" y="468"/>
                  <a:pt x="1489" y="468"/>
                </a:cubicBezTo>
                <a:cubicBezTo>
                  <a:pt x="1593" y="444"/>
                  <a:pt x="1593" y="444"/>
                  <a:pt x="1593" y="444"/>
                </a:cubicBezTo>
                <a:cubicBezTo>
                  <a:pt x="1578" y="496"/>
                  <a:pt x="1578" y="496"/>
                  <a:pt x="1578" y="496"/>
                </a:cubicBezTo>
                <a:cubicBezTo>
                  <a:pt x="1578" y="496"/>
                  <a:pt x="1578" y="496"/>
                  <a:pt x="1578" y="496"/>
                </a:cubicBezTo>
                <a:lnTo>
                  <a:pt x="1570" y="524"/>
                </a:lnTo>
                <a:close/>
                <a:moveTo>
                  <a:pt x="1539" y="572"/>
                </a:moveTo>
                <a:cubicBezTo>
                  <a:pt x="1541" y="577"/>
                  <a:pt x="1541" y="577"/>
                  <a:pt x="1541" y="577"/>
                </a:cubicBezTo>
                <a:cubicBezTo>
                  <a:pt x="1538" y="581"/>
                  <a:pt x="1538" y="581"/>
                  <a:pt x="1538" y="581"/>
                </a:cubicBezTo>
                <a:cubicBezTo>
                  <a:pt x="1535" y="576"/>
                  <a:pt x="1535" y="576"/>
                  <a:pt x="1535" y="576"/>
                </a:cubicBezTo>
                <a:lnTo>
                  <a:pt x="1539" y="572"/>
                </a:lnTo>
                <a:close/>
                <a:moveTo>
                  <a:pt x="1536" y="584"/>
                </a:moveTo>
                <a:cubicBezTo>
                  <a:pt x="1526" y="596"/>
                  <a:pt x="1526" y="596"/>
                  <a:pt x="1526" y="596"/>
                </a:cubicBezTo>
                <a:cubicBezTo>
                  <a:pt x="1521" y="594"/>
                  <a:pt x="1521" y="594"/>
                  <a:pt x="1521" y="594"/>
                </a:cubicBezTo>
                <a:cubicBezTo>
                  <a:pt x="1533" y="579"/>
                  <a:pt x="1533" y="579"/>
                  <a:pt x="1533" y="579"/>
                </a:cubicBezTo>
                <a:lnTo>
                  <a:pt x="1536" y="584"/>
                </a:lnTo>
                <a:close/>
                <a:moveTo>
                  <a:pt x="1516" y="592"/>
                </a:moveTo>
                <a:cubicBezTo>
                  <a:pt x="1486" y="581"/>
                  <a:pt x="1486" y="581"/>
                  <a:pt x="1486" y="581"/>
                </a:cubicBezTo>
                <a:cubicBezTo>
                  <a:pt x="1503" y="524"/>
                  <a:pt x="1503" y="524"/>
                  <a:pt x="1503" y="524"/>
                </a:cubicBezTo>
                <a:cubicBezTo>
                  <a:pt x="1503" y="524"/>
                  <a:pt x="1503" y="524"/>
                  <a:pt x="1503" y="524"/>
                </a:cubicBezTo>
                <a:cubicBezTo>
                  <a:pt x="1503" y="524"/>
                  <a:pt x="1503" y="523"/>
                  <a:pt x="1503" y="523"/>
                </a:cubicBezTo>
                <a:cubicBezTo>
                  <a:pt x="1503" y="523"/>
                  <a:pt x="1503" y="523"/>
                  <a:pt x="1503" y="523"/>
                </a:cubicBezTo>
                <a:cubicBezTo>
                  <a:pt x="1503" y="523"/>
                  <a:pt x="1503" y="523"/>
                  <a:pt x="1502" y="523"/>
                </a:cubicBezTo>
                <a:cubicBezTo>
                  <a:pt x="1502" y="523"/>
                  <a:pt x="1502" y="523"/>
                  <a:pt x="1502" y="523"/>
                </a:cubicBezTo>
                <a:cubicBezTo>
                  <a:pt x="1502" y="523"/>
                  <a:pt x="1502" y="522"/>
                  <a:pt x="1502" y="522"/>
                </a:cubicBezTo>
                <a:cubicBezTo>
                  <a:pt x="1502" y="522"/>
                  <a:pt x="1502" y="522"/>
                  <a:pt x="1502" y="522"/>
                </a:cubicBezTo>
                <a:cubicBezTo>
                  <a:pt x="1502" y="522"/>
                  <a:pt x="1502" y="522"/>
                  <a:pt x="1502" y="522"/>
                </a:cubicBezTo>
                <a:cubicBezTo>
                  <a:pt x="1447" y="502"/>
                  <a:pt x="1447" y="502"/>
                  <a:pt x="1447" y="502"/>
                </a:cubicBezTo>
                <a:cubicBezTo>
                  <a:pt x="1447" y="502"/>
                  <a:pt x="1446" y="502"/>
                  <a:pt x="1446" y="502"/>
                </a:cubicBezTo>
                <a:cubicBezTo>
                  <a:pt x="1446" y="502"/>
                  <a:pt x="1446" y="502"/>
                  <a:pt x="1446" y="502"/>
                </a:cubicBezTo>
                <a:cubicBezTo>
                  <a:pt x="1446" y="502"/>
                  <a:pt x="1446" y="502"/>
                  <a:pt x="1445" y="503"/>
                </a:cubicBezTo>
                <a:cubicBezTo>
                  <a:pt x="1445" y="503"/>
                  <a:pt x="1445" y="503"/>
                  <a:pt x="1445" y="503"/>
                </a:cubicBezTo>
                <a:cubicBezTo>
                  <a:pt x="1414" y="541"/>
                  <a:pt x="1414" y="541"/>
                  <a:pt x="1414" y="541"/>
                </a:cubicBezTo>
                <a:cubicBezTo>
                  <a:pt x="1461" y="480"/>
                  <a:pt x="1461" y="480"/>
                  <a:pt x="1461" y="480"/>
                </a:cubicBezTo>
                <a:cubicBezTo>
                  <a:pt x="1478" y="471"/>
                  <a:pt x="1478" y="471"/>
                  <a:pt x="1478" y="471"/>
                </a:cubicBezTo>
                <a:cubicBezTo>
                  <a:pt x="1531" y="574"/>
                  <a:pt x="1531" y="574"/>
                  <a:pt x="1531" y="574"/>
                </a:cubicBezTo>
                <a:lnTo>
                  <a:pt x="1516" y="592"/>
                </a:lnTo>
                <a:close/>
                <a:moveTo>
                  <a:pt x="1403" y="551"/>
                </a:moveTo>
                <a:cubicBezTo>
                  <a:pt x="1396" y="549"/>
                  <a:pt x="1396" y="549"/>
                  <a:pt x="1396" y="549"/>
                </a:cubicBezTo>
                <a:cubicBezTo>
                  <a:pt x="1442" y="489"/>
                  <a:pt x="1442" y="489"/>
                  <a:pt x="1442" y="489"/>
                </a:cubicBezTo>
                <a:cubicBezTo>
                  <a:pt x="1456" y="482"/>
                  <a:pt x="1456" y="482"/>
                  <a:pt x="1456" y="482"/>
                </a:cubicBezTo>
                <a:lnTo>
                  <a:pt x="1403" y="551"/>
                </a:lnTo>
                <a:close/>
                <a:moveTo>
                  <a:pt x="1307" y="517"/>
                </a:moveTo>
                <a:cubicBezTo>
                  <a:pt x="1301" y="515"/>
                  <a:pt x="1301" y="515"/>
                  <a:pt x="1301" y="515"/>
                </a:cubicBezTo>
                <a:cubicBezTo>
                  <a:pt x="1261" y="406"/>
                  <a:pt x="1261" y="406"/>
                  <a:pt x="1261" y="406"/>
                </a:cubicBezTo>
                <a:cubicBezTo>
                  <a:pt x="1265" y="403"/>
                  <a:pt x="1265" y="403"/>
                  <a:pt x="1265" y="403"/>
                </a:cubicBezTo>
                <a:lnTo>
                  <a:pt x="1307" y="517"/>
                </a:lnTo>
                <a:close/>
                <a:moveTo>
                  <a:pt x="1266" y="399"/>
                </a:moveTo>
                <a:cubicBezTo>
                  <a:pt x="1266" y="399"/>
                  <a:pt x="1266" y="399"/>
                  <a:pt x="1266" y="399"/>
                </a:cubicBezTo>
                <a:cubicBezTo>
                  <a:pt x="1266" y="399"/>
                  <a:pt x="1266" y="399"/>
                  <a:pt x="1265" y="399"/>
                </a:cubicBezTo>
                <a:cubicBezTo>
                  <a:pt x="1265" y="400"/>
                  <a:pt x="1265" y="400"/>
                  <a:pt x="1265" y="400"/>
                </a:cubicBezTo>
                <a:cubicBezTo>
                  <a:pt x="1265" y="400"/>
                  <a:pt x="1265" y="400"/>
                  <a:pt x="1265" y="400"/>
                </a:cubicBezTo>
                <a:cubicBezTo>
                  <a:pt x="1260" y="404"/>
                  <a:pt x="1260" y="404"/>
                  <a:pt x="1260" y="404"/>
                </a:cubicBezTo>
                <a:cubicBezTo>
                  <a:pt x="1257" y="396"/>
                  <a:pt x="1257" y="396"/>
                  <a:pt x="1257" y="396"/>
                </a:cubicBezTo>
                <a:cubicBezTo>
                  <a:pt x="1262" y="392"/>
                  <a:pt x="1262" y="392"/>
                  <a:pt x="1262" y="392"/>
                </a:cubicBezTo>
                <a:cubicBezTo>
                  <a:pt x="1264" y="393"/>
                  <a:pt x="1264" y="393"/>
                  <a:pt x="1264" y="393"/>
                </a:cubicBezTo>
                <a:cubicBezTo>
                  <a:pt x="1266" y="399"/>
                  <a:pt x="1266" y="399"/>
                  <a:pt x="1266" y="399"/>
                </a:cubicBezTo>
                <a:cubicBezTo>
                  <a:pt x="1266" y="399"/>
                  <a:pt x="1266" y="399"/>
                  <a:pt x="1266" y="399"/>
                </a:cubicBezTo>
                <a:close/>
                <a:moveTo>
                  <a:pt x="1249" y="398"/>
                </a:moveTo>
                <a:cubicBezTo>
                  <a:pt x="1146" y="458"/>
                  <a:pt x="1146" y="458"/>
                  <a:pt x="1146" y="458"/>
                </a:cubicBezTo>
                <a:cubicBezTo>
                  <a:pt x="1143" y="453"/>
                  <a:pt x="1143" y="453"/>
                  <a:pt x="1143" y="453"/>
                </a:cubicBezTo>
                <a:cubicBezTo>
                  <a:pt x="1253" y="389"/>
                  <a:pt x="1253" y="389"/>
                  <a:pt x="1253" y="389"/>
                </a:cubicBezTo>
                <a:cubicBezTo>
                  <a:pt x="1259" y="391"/>
                  <a:pt x="1259" y="391"/>
                  <a:pt x="1259" y="391"/>
                </a:cubicBezTo>
                <a:lnTo>
                  <a:pt x="1249" y="398"/>
                </a:lnTo>
                <a:close/>
                <a:moveTo>
                  <a:pt x="1141" y="450"/>
                </a:moveTo>
                <a:cubicBezTo>
                  <a:pt x="1061" y="319"/>
                  <a:pt x="1061" y="319"/>
                  <a:pt x="1061" y="319"/>
                </a:cubicBezTo>
                <a:cubicBezTo>
                  <a:pt x="1250" y="388"/>
                  <a:pt x="1250" y="388"/>
                  <a:pt x="1250" y="388"/>
                </a:cubicBezTo>
                <a:lnTo>
                  <a:pt x="1141" y="450"/>
                </a:lnTo>
                <a:close/>
                <a:moveTo>
                  <a:pt x="1139" y="452"/>
                </a:moveTo>
                <a:cubicBezTo>
                  <a:pt x="1134" y="454"/>
                  <a:pt x="1134" y="454"/>
                  <a:pt x="1134" y="454"/>
                </a:cubicBezTo>
                <a:cubicBezTo>
                  <a:pt x="1058" y="330"/>
                  <a:pt x="1058" y="330"/>
                  <a:pt x="1058" y="330"/>
                </a:cubicBezTo>
                <a:cubicBezTo>
                  <a:pt x="1059" y="321"/>
                  <a:pt x="1059" y="321"/>
                  <a:pt x="1059" y="321"/>
                </a:cubicBezTo>
                <a:lnTo>
                  <a:pt x="1139" y="452"/>
                </a:lnTo>
                <a:close/>
                <a:moveTo>
                  <a:pt x="1131" y="454"/>
                </a:moveTo>
                <a:cubicBezTo>
                  <a:pt x="1054" y="426"/>
                  <a:pt x="1054" y="426"/>
                  <a:pt x="1054" y="426"/>
                </a:cubicBezTo>
                <a:cubicBezTo>
                  <a:pt x="1058" y="335"/>
                  <a:pt x="1058" y="335"/>
                  <a:pt x="1058" y="335"/>
                </a:cubicBezTo>
                <a:lnTo>
                  <a:pt x="1131" y="454"/>
                </a:lnTo>
                <a:close/>
                <a:moveTo>
                  <a:pt x="1056" y="326"/>
                </a:moveTo>
                <a:cubicBezTo>
                  <a:pt x="1053" y="322"/>
                  <a:pt x="1053" y="322"/>
                  <a:pt x="1053" y="322"/>
                </a:cubicBezTo>
                <a:cubicBezTo>
                  <a:pt x="1053" y="322"/>
                  <a:pt x="1053" y="322"/>
                  <a:pt x="1053" y="322"/>
                </a:cubicBezTo>
                <a:cubicBezTo>
                  <a:pt x="1053" y="321"/>
                  <a:pt x="1053" y="321"/>
                  <a:pt x="1052" y="321"/>
                </a:cubicBezTo>
                <a:cubicBezTo>
                  <a:pt x="1052" y="321"/>
                  <a:pt x="1052" y="321"/>
                  <a:pt x="1052" y="321"/>
                </a:cubicBezTo>
                <a:cubicBezTo>
                  <a:pt x="1052" y="321"/>
                  <a:pt x="1052" y="321"/>
                  <a:pt x="1052" y="321"/>
                </a:cubicBezTo>
                <a:cubicBezTo>
                  <a:pt x="1052" y="321"/>
                  <a:pt x="1051" y="321"/>
                  <a:pt x="1051" y="321"/>
                </a:cubicBezTo>
                <a:cubicBezTo>
                  <a:pt x="1051" y="321"/>
                  <a:pt x="1051" y="321"/>
                  <a:pt x="1051" y="321"/>
                </a:cubicBezTo>
                <a:cubicBezTo>
                  <a:pt x="1051" y="321"/>
                  <a:pt x="1051" y="322"/>
                  <a:pt x="1051" y="322"/>
                </a:cubicBezTo>
                <a:cubicBezTo>
                  <a:pt x="1051" y="322"/>
                  <a:pt x="1051" y="322"/>
                  <a:pt x="1051" y="322"/>
                </a:cubicBezTo>
                <a:cubicBezTo>
                  <a:pt x="1051" y="322"/>
                  <a:pt x="1051" y="322"/>
                  <a:pt x="1051" y="322"/>
                </a:cubicBezTo>
                <a:cubicBezTo>
                  <a:pt x="1048" y="327"/>
                  <a:pt x="1048" y="327"/>
                  <a:pt x="1048" y="327"/>
                </a:cubicBezTo>
                <a:cubicBezTo>
                  <a:pt x="1048" y="320"/>
                  <a:pt x="1048" y="320"/>
                  <a:pt x="1048" y="320"/>
                </a:cubicBezTo>
                <a:cubicBezTo>
                  <a:pt x="1048" y="320"/>
                  <a:pt x="1048" y="319"/>
                  <a:pt x="1048" y="319"/>
                </a:cubicBezTo>
                <a:cubicBezTo>
                  <a:pt x="1048" y="319"/>
                  <a:pt x="1048" y="319"/>
                  <a:pt x="1048" y="319"/>
                </a:cubicBezTo>
                <a:cubicBezTo>
                  <a:pt x="1048" y="319"/>
                  <a:pt x="1048" y="319"/>
                  <a:pt x="1048" y="319"/>
                </a:cubicBezTo>
                <a:cubicBezTo>
                  <a:pt x="1048" y="319"/>
                  <a:pt x="1048" y="319"/>
                  <a:pt x="1048" y="319"/>
                </a:cubicBezTo>
                <a:cubicBezTo>
                  <a:pt x="1048" y="319"/>
                  <a:pt x="1048" y="319"/>
                  <a:pt x="1048" y="319"/>
                </a:cubicBezTo>
                <a:cubicBezTo>
                  <a:pt x="1048" y="319"/>
                  <a:pt x="1047" y="319"/>
                  <a:pt x="1047" y="318"/>
                </a:cubicBezTo>
                <a:cubicBezTo>
                  <a:pt x="1047" y="318"/>
                  <a:pt x="1047" y="318"/>
                  <a:pt x="1047" y="318"/>
                </a:cubicBezTo>
                <a:cubicBezTo>
                  <a:pt x="1047" y="318"/>
                  <a:pt x="1047" y="318"/>
                  <a:pt x="1047" y="318"/>
                </a:cubicBezTo>
                <a:cubicBezTo>
                  <a:pt x="1047" y="318"/>
                  <a:pt x="1047" y="318"/>
                  <a:pt x="1047" y="318"/>
                </a:cubicBezTo>
                <a:cubicBezTo>
                  <a:pt x="1047" y="318"/>
                  <a:pt x="1047" y="318"/>
                  <a:pt x="1047" y="318"/>
                </a:cubicBezTo>
                <a:cubicBezTo>
                  <a:pt x="1047" y="318"/>
                  <a:pt x="1046" y="318"/>
                  <a:pt x="1046" y="318"/>
                </a:cubicBezTo>
                <a:cubicBezTo>
                  <a:pt x="1046" y="318"/>
                  <a:pt x="1046" y="318"/>
                  <a:pt x="1046" y="318"/>
                </a:cubicBezTo>
                <a:cubicBezTo>
                  <a:pt x="1043" y="319"/>
                  <a:pt x="1043" y="319"/>
                  <a:pt x="1043" y="319"/>
                </a:cubicBezTo>
                <a:cubicBezTo>
                  <a:pt x="1047" y="313"/>
                  <a:pt x="1047" y="313"/>
                  <a:pt x="1047" y="313"/>
                </a:cubicBezTo>
                <a:cubicBezTo>
                  <a:pt x="1056" y="317"/>
                  <a:pt x="1056" y="317"/>
                  <a:pt x="1056" y="317"/>
                </a:cubicBezTo>
                <a:lnTo>
                  <a:pt x="1056" y="326"/>
                </a:lnTo>
                <a:close/>
                <a:moveTo>
                  <a:pt x="1038" y="320"/>
                </a:moveTo>
                <a:cubicBezTo>
                  <a:pt x="934" y="350"/>
                  <a:pt x="934" y="350"/>
                  <a:pt x="934" y="350"/>
                </a:cubicBezTo>
                <a:cubicBezTo>
                  <a:pt x="930" y="346"/>
                  <a:pt x="930" y="346"/>
                  <a:pt x="930" y="346"/>
                </a:cubicBezTo>
                <a:cubicBezTo>
                  <a:pt x="1043" y="314"/>
                  <a:pt x="1043" y="314"/>
                  <a:pt x="1043" y="314"/>
                </a:cubicBezTo>
                <a:lnTo>
                  <a:pt x="1038" y="320"/>
                </a:lnTo>
                <a:close/>
                <a:moveTo>
                  <a:pt x="928" y="343"/>
                </a:moveTo>
                <a:cubicBezTo>
                  <a:pt x="848" y="241"/>
                  <a:pt x="848" y="241"/>
                  <a:pt x="848" y="241"/>
                </a:cubicBezTo>
                <a:cubicBezTo>
                  <a:pt x="1041" y="311"/>
                  <a:pt x="1041" y="311"/>
                  <a:pt x="1041" y="311"/>
                </a:cubicBezTo>
                <a:lnTo>
                  <a:pt x="928" y="343"/>
                </a:lnTo>
                <a:close/>
                <a:moveTo>
                  <a:pt x="925" y="344"/>
                </a:moveTo>
                <a:cubicBezTo>
                  <a:pt x="920" y="346"/>
                  <a:pt x="920" y="346"/>
                  <a:pt x="920" y="346"/>
                </a:cubicBezTo>
                <a:cubicBezTo>
                  <a:pt x="838" y="242"/>
                  <a:pt x="838" y="242"/>
                  <a:pt x="838" y="242"/>
                </a:cubicBezTo>
                <a:cubicBezTo>
                  <a:pt x="841" y="238"/>
                  <a:pt x="841" y="238"/>
                  <a:pt x="841" y="238"/>
                </a:cubicBezTo>
                <a:cubicBezTo>
                  <a:pt x="843" y="239"/>
                  <a:pt x="843" y="239"/>
                  <a:pt x="843" y="239"/>
                </a:cubicBezTo>
                <a:cubicBezTo>
                  <a:pt x="843" y="239"/>
                  <a:pt x="843" y="239"/>
                  <a:pt x="843" y="239"/>
                </a:cubicBezTo>
                <a:lnTo>
                  <a:pt x="925" y="344"/>
                </a:lnTo>
                <a:close/>
                <a:moveTo>
                  <a:pt x="917" y="346"/>
                </a:moveTo>
                <a:cubicBezTo>
                  <a:pt x="869" y="360"/>
                  <a:pt x="869" y="360"/>
                  <a:pt x="869" y="360"/>
                </a:cubicBezTo>
                <a:cubicBezTo>
                  <a:pt x="783" y="329"/>
                  <a:pt x="783" y="329"/>
                  <a:pt x="783" y="329"/>
                </a:cubicBezTo>
                <a:cubicBezTo>
                  <a:pt x="837" y="244"/>
                  <a:pt x="837" y="244"/>
                  <a:pt x="837" y="244"/>
                </a:cubicBezTo>
                <a:lnTo>
                  <a:pt x="917" y="346"/>
                </a:lnTo>
                <a:close/>
                <a:moveTo>
                  <a:pt x="781" y="328"/>
                </a:moveTo>
                <a:cubicBezTo>
                  <a:pt x="773" y="325"/>
                  <a:pt x="773" y="325"/>
                  <a:pt x="773" y="325"/>
                </a:cubicBezTo>
                <a:cubicBezTo>
                  <a:pt x="830" y="235"/>
                  <a:pt x="830" y="235"/>
                  <a:pt x="830" y="235"/>
                </a:cubicBezTo>
                <a:cubicBezTo>
                  <a:pt x="835" y="242"/>
                  <a:pt x="835" y="242"/>
                  <a:pt x="835" y="242"/>
                </a:cubicBezTo>
                <a:lnTo>
                  <a:pt x="781" y="328"/>
                </a:lnTo>
                <a:close/>
                <a:moveTo>
                  <a:pt x="771" y="324"/>
                </a:moveTo>
                <a:cubicBezTo>
                  <a:pt x="741" y="314"/>
                  <a:pt x="741" y="314"/>
                  <a:pt x="741" y="314"/>
                </a:cubicBezTo>
                <a:cubicBezTo>
                  <a:pt x="827" y="234"/>
                  <a:pt x="827" y="234"/>
                  <a:pt x="827" y="234"/>
                </a:cubicBezTo>
                <a:lnTo>
                  <a:pt x="771" y="324"/>
                </a:lnTo>
                <a:close/>
                <a:moveTo>
                  <a:pt x="772" y="328"/>
                </a:moveTo>
                <a:cubicBezTo>
                  <a:pt x="779" y="331"/>
                  <a:pt x="779" y="331"/>
                  <a:pt x="779" y="331"/>
                </a:cubicBezTo>
                <a:cubicBezTo>
                  <a:pt x="776" y="335"/>
                  <a:pt x="776" y="335"/>
                  <a:pt x="776" y="335"/>
                </a:cubicBezTo>
                <a:cubicBezTo>
                  <a:pt x="769" y="333"/>
                  <a:pt x="769" y="333"/>
                  <a:pt x="769" y="333"/>
                </a:cubicBezTo>
                <a:lnTo>
                  <a:pt x="772" y="328"/>
                </a:lnTo>
                <a:close/>
                <a:moveTo>
                  <a:pt x="775" y="338"/>
                </a:moveTo>
                <a:cubicBezTo>
                  <a:pt x="772" y="342"/>
                  <a:pt x="772" y="342"/>
                  <a:pt x="772" y="342"/>
                </a:cubicBezTo>
                <a:cubicBezTo>
                  <a:pt x="764" y="340"/>
                  <a:pt x="764" y="340"/>
                  <a:pt x="764" y="340"/>
                </a:cubicBezTo>
                <a:cubicBezTo>
                  <a:pt x="767" y="335"/>
                  <a:pt x="767" y="335"/>
                  <a:pt x="767" y="335"/>
                </a:cubicBezTo>
                <a:lnTo>
                  <a:pt x="775" y="338"/>
                </a:lnTo>
                <a:close/>
                <a:moveTo>
                  <a:pt x="762" y="339"/>
                </a:moveTo>
                <a:cubicBezTo>
                  <a:pt x="744" y="332"/>
                  <a:pt x="744" y="332"/>
                  <a:pt x="744" y="332"/>
                </a:cubicBezTo>
                <a:cubicBezTo>
                  <a:pt x="744" y="332"/>
                  <a:pt x="744" y="332"/>
                  <a:pt x="744" y="332"/>
                </a:cubicBezTo>
                <a:cubicBezTo>
                  <a:pt x="744" y="327"/>
                  <a:pt x="744" y="327"/>
                  <a:pt x="744" y="327"/>
                </a:cubicBezTo>
                <a:cubicBezTo>
                  <a:pt x="765" y="334"/>
                  <a:pt x="765" y="334"/>
                  <a:pt x="765" y="334"/>
                </a:cubicBezTo>
                <a:lnTo>
                  <a:pt x="762" y="339"/>
                </a:lnTo>
                <a:close/>
                <a:moveTo>
                  <a:pt x="756" y="348"/>
                </a:moveTo>
                <a:cubicBezTo>
                  <a:pt x="753" y="353"/>
                  <a:pt x="753" y="353"/>
                  <a:pt x="753" y="353"/>
                </a:cubicBezTo>
                <a:cubicBezTo>
                  <a:pt x="745" y="345"/>
                  <a:pt x="745" y="345"/>
                  <a:pt x="745" y="345"/>
                </a:cubicBezTo>
                <a:cubicBezTo>
                  <a:pt x="745" y="345"/>
                  <a:pt x="745" y="345"/>
                  <a:pt x="745" y="345"/>
                </a:cubicBezTo>
                <a:cubicBezTo>
                  <a:pt x="744" y="345"/>
                  <a:pt x="744" y="345"/>
                  <a:pt x="744" y="345"/>
                </a:cubicBezTo>
                <a:cubicBezTo>
                  <a:pt x="744" y="345"/>
                  <a:pt x="744" y="345"/>
                  <a:pt x="744" y="345"/>
                </a:cubicBezTo>
                <a:cubicBezTo>
                  <a:pt x="744" y="345"/>
                  <a:pt x="744" y="345"/>
                  <a:pt x="744" y="345"/>
                </a:cubicBezTo>
                <a:cubicBezTo>
                  <a:pt x="743" y="345"/>
                  <a:pt x="743" y="345"/>
                  <a:pt x="743" y="345"/>
                </a:cubicBezTo>
                <a:cubicBezTo>
                  <a:pt x="743" y="345"/>
                  <a:pt x="743" y="345"/>
                  <a:pt x="743" y="345"/>
                </a:cubicBezTo>
                <a:cubicBezTo>
                  <a:pt x="743" y="345"/>
                  <a:pt x="743" y="345"/>
                  <a:pt x="743" y="345"/>
                </a:cubicBezTo>
                <a:cubicBezTo>
                  <a:pt x="743" y="345"/>
                  <a:pt x="742" y="346"/>
                  <a:pt x="742" y="346"/>
                </a:cubicBezTo>
                <a:cubicBezTo>
                  <a:pt x="742" y="346"/>
                  <a:pt x="742" y="346"/>
                  <a:pt x="742" y="346"/>
                </a:cubicBezTo>
                <a:cubicBezTo>
                  <a:pt x="742" y="346"/>
                  <a:pt x="742" y="346"/>
                  <a:pt x="742" y="346"/>
                </a:cubicBezTo>
                <a:cubicBezTo>
                  <a:pt x="744" y="367"/>
                  <a:pt x="744" y="367"/>
                  <a:pt x="744" y="367"/>
                </a:cubicBezTo>
                <a:cubicBezTo>
                  <a:pt x="737" y="377"/>
                  <a:pt x="737" y="377"/>
                  <a:pt x="737" y="377"/>
                </a:cubicBezTo>
                <a:cubicBezTo>
                  <a:pt x="734" y="333"/>
                  <a:pt x="734" y="333"/>
                  <a:pt x="734" y="333"/>
                </a:cubicBezTo>
                <a:cubicBezTo>
                  <a:pt x="734" y="332"/>
                  <a:pt x="734" y="332"/>
                  <a:pt x="734" y="332"/>
                </a:cubicBezTo>
                <a:cubicBezTo>
                  <a:pt x="743" y="335"/>
                  <a:pt x="743" y="335"/>
                  <a:pt x="743" y="335"/>
                </a:cubicBezTo>
                <a:lnTo>
                  <a:pt x="756" y="348"/>
                </a:lnTo>
                <a:close/>
                <a:moveTo>
                  <a:pt x="734" y="329"/>
                </a:moveTo>
                <a:cubicBezTo>
                  <a:pt x="734" y="329"/>
                  <a:pt x="734" y="329"/>
                  <a:pt x="733" y="329"/>
                </a:cubicBezTo>
                <a:cubicBezTo>
                  <a:pt x="733" y="323"/>
                  <a:pt x="733" y="323"/>
                  <a:pt x="733" y="323"/>
                </a:cubicBezTo>
                <a:cubicBezTo>
                  <a:pt x="741" y="326"/>
                  <a:pt x="741" y="326"/>
                  <a:pt x="741" y="326"/>
                </a:cubicBezTo>
                <a:cubicBezTo>
                  <a:pt x="741" y="331"/>
                  <a:pt x="741" y="331"/>
                  <a:pt x="741" y="331"/>
                </a:cubicBezTo>
                <a:lnTo>
                  <a:pt x="734" y="329"/>
                </a:lnTo>
                <a:close/>
                <a:moveTo>
                  <a:pt x="735" y="381"/>
                </a:moveTo>
                <a:cubicBezTo>
                  <a:pt x="733" y="384"/>
                  <a:pt x="733" y="384"/>
                  <a:pt x="733" y="384"/>
                </a:cubicBezTo>
                <a:cubicBezTo>
                  <a:pt x="730" y="342"/>
                  <a:pt x="730" y="342"/>
                  <a:pt x="730" y="342"/>
                </a:cubicBezTo>
                <a:cubicBezTo>
                  <a:pt x="730" y="342"/>
                  <a:pt x="730" y="342"/>
                  <a:pt x="730" y="342"/>
                </a:cubicBezTo>
                <a:cubicBezTo>
                  <a:pt x="730" y="342"/>
                  <a:pt x="730" y="341"/>
                  <a:pt x="729" y="341"/>
                </a:cubicBezTo>
                <a:cubicBezTo>
                  <a:pt x="729" y="341"/>
                  <a:pt x="729" y="341"/>
                  <a:pt x="729" y="341"/>
                </a:cubicBezTo>
                <a:cubicBezTo>
                  <a:pt x="729" y="341"/>
                  <a:pt x="729" y="341"/>
                  <a:pt x="729" y="341"/>
                </a:cubicBezTo>
                <a:cubicBezTo>
                  <a:pt x="729" y="341"/>
                  <a:pt x="729" y="341"/>
                  <a:pt x="729" y="341"/>
                </a:cubicBezTo>
                <a:cubicBezTo>
                  <a:pt x="729" y="341"/>
                  <a:pt x="729" y="341"/>
                  <a:pt x="729" y="341"/>
                </a:cubicBezTo>
                <a:cubicBezTo>
                  <a:pt x="731" y="337"/>
                  <a:pt x="731" y="337"/>
                  <a:pt x="731" y="337"/>
                </a:cubicBezTo>
                <a:lnTo>
                  <a:pt x="735" y="381"/>
                </a:lnTo>
                <a:close/>
                <a:moveTo>
                  <a:pt x="723" y="344"/>
                </a:moveTo>
                <a:cubicBezTo>
                  <a:pt x="723" y="344"/>
                  <a:pt x="723" y="344"/>
                  <a:pt x="723" y="344"/>
                </a:cubicBezTo>
                <a:cubicBezTo>
                  <a:pt x="723" y="344"/>
                  <a:pt x="723" y="344"/>
                  <a:pt x="723" y="344"/>
                </a:cubicBezTo>
                <a:cubicBezTo>
                  <a:pt x="723" y="344"/>
                  <a:pt x="723" y="344"/>
                  <a:pt x="723" y="344"/>
                </a:cubicBezTo>
                <a:cubicBezTo>
                  <a:pt x="723" y="344"/>
                  <a:pt x="723" y="344"/>
                  <a:pt x="723" y="344"/>
                </a:cubicBezTo>
                <a:cubicBezTo>
                  <a:pt x="723" y="344"/>
                  <a:pt x="723" y="344"/>
                  <a:pt x="723" y="344"/>
                </a:cubicBezTo>
                <a:cubicBezTo>
                  <a:pt x="722" y="344"/>
                  <a:pt x="722" y="344"/>
                  <a:pt x="722" y="344"/>
                </a:cubicBezTo>
                <a:cubicBezTo>
                  <a:pt x="722" y="344"/>
                  <a:pt x="722" y="344"/>
                  <a:pt x="722" y="344"/>
                </a:cubicBezTo>
                <a:cubicBezTo>
                  <a:pt x="722" y="344"/>
                  <a:pt x="722" y="344"/>
                  <a:pt x="722" y="344"/>
                </a:cubicBezTo>
                <a:cubicBezTo>
                  <a:pt x="722" y="344"/>
                  <a:pt x="722" y="344"/>
                  <a:pt x="722" y="344"/>
                </a:cubicBezTo>
                <a:cubicBezTo>
                  <a:pt x="722" y="344"/>
                  <a:pt x="722" y="344"/>
                  <a:pt x="722" y="344"/>
                </a:cubicBezTo>
                <a:cubicBezTo>
                  <a:pt x="706" y="369"/>
                  <a:pt x="706" y="369"/>
                  <a:pt x="706" y="369"/>
                </a:cubicBezTo>
                <a:cubicBezTo>
                  <a:pt x="705" y="366"/>
                  <a:pt x="705" y="366"/>
                  <a:pt x="705" y="366"/>
                </a:cubicBezTo>
                <a:cubicBezTo>
                  <a:pt x="730" y="325"/>
                  <a:pt x="730" y="325"/>
                  <a:pt x="730" y="325"/>
                </a:cubicBezTo>
                <a:cubicBezTo>
                  <a:pt x="731" y="332"/>
                  <a:pt x="731" y="332"/>
                  <a:pt x="731" y="332"/>
                </a:cubicBezTo>
                <a:lnTo>
                  <a:pt x="723" y="344"/>
                </a:lnTo>
                <a:close/>
                <a:moveTo>
                  <a:pt x="727" y="319"/>
                </a:moveTo>
                <a:cubicBezTo>
                  <a:pt x="727" y="319"/>
                  <a:pt x="727" y="319"/>
                  <a:pt x="727" y="319"/>
                </a:cubicBezTo>
                <a:cubicBezTo>
                  <a:pt x="727" y="319"/>
                  <a:pt x="727" y="319"/>
                  <a:pt x="727" y="318"/>
                </a:cubicBezTo>
                <a:cubicBezTo>
                  <a:pt x="726" y="312"/>
                  <a:pt x="726" y="312"/>
                  <a:pt x="726" y="312"/>
                </a:cubicBezTo>
                <a:cubicBezTo>
                  <a:pt x="728" y="312"/>
                  <a:pt x="728" y="312"/>
                  <a:pt x="728" y="312"/>
                </a:cubicBezTo>
                <a:cubicBezTo>
                  <a:pt x="729" y="319"/>
                  <a:pt x="729" y="319"/>
                  <a:pt x="729" y="319"/>
                </a:cubicBezTo>
                <a:lnTo>
                  <a:pt x="727" y="319"/>
                </a:lnTo>
                <a:close/>
                <a:moveTo>
                  <a:pt x="726" y="309"/>
                </a:moveTo>
                <a:cubicBezTo>
                  <a:pt x="709" y="202"/>
                  <a:pt x="709" y="202"/>
                  <a:pt x="709" y="202"/>
                </a:cubicBezTo>
                <a:cubicBezTo>
                  <a:pt x="710" y="201"/>
                  <a:pt x="710" y="201"/>
                  <a:pt x="710" y="201"/>
                </a:cubicBezTo>
                <a:cubicBezTo>
                  <a:pt x="728" y="310"/>
                  <a:pt x="728" y="310"/>
                  <a:pt x="728" y="310"/>
                </a:cubicBezTo>
                <a:lnTo>
                  <a:pt x="726" y="309"/>
                </a:lnTo>
                <a:close/>
                <a:moveTo>
                  <a:pt x="708" y="199"/>
                </a:moveTo>
                <a:cubicBezTo>
                  <a:pt x="708" y="199"/>
                  <a:pt x="708" y="199"/>
                  <a:pt x="708" y="199"/>
                </a:cubicBezTo>
                <a:cubicBezTo>
                  <a:pt x="708" y="199"/>
                  <a:pt x="707" y="199"/>
                  <a:pt x="707" y="199"/>
                </a:cubicBezTo>
                <a:cubicBezTo>
                  <a:pt x="707" y="199"/>
                  <a:pt x="707" y="199"/>
                  <a:pt x="707" y="199"/>
                </a:cubicBezTo>
                <a:cubicBezTo>
                  <a:pt x="707" y="199"/>
                  <a:pt x="707" y="199"/>
                  <a:pt x="707" y="199"/>
                </a:cubicBezTo>
                <a:cubicBezTo>
                  <a:pt x="707" y="199"/>
                  <a:pt x="707" y="199"/>
                  <a:pt x="707" y="199"/>
                </a:cubicBezTo>
                <a:cubicBezTo>
                  <a:pt x="707" y="199"/>
                  <a:pt x="707" y="199"/>
                  <a:pt x="707" y="199"/>
                </a:cubicBezTo>
                <a:cubicBezTo>
                  <a:pt x="707" y="199"/>
                  <a:pt x="707" y="199"/>
                  <a:pt x="707" y="199"/>
                </a:cubicBezTo>
                <a:cubicBezTo>
                  <a:pt x="707" y="199"/>
                  <a:pt x="706" y="199"/>
                  <a:pt x="706" y="199"/>
                </a:cubicBezTo>
                <a:cubicBezTo>
                  <a:pt x="706" y="199"/>
                  <a:pt x="706" y="199"/>
                  <a:pt x="706" y="199"/>
                </a:cubicBezTo>
                <a:cubicBezTo>
                  <a:pt x="706" y="199"/>
                  <a:pt x="706" y="199"/>
                  <a:pt x="706" y="199"/>
                </a:cubicBezTo>
                <a:cubicBezTo>
                  <a:pt x="706" y="199"/>
                  <a:pt x="706" y="199"/>
                  <a:pt x="706" y="200"/>
                </a:cubicBezTo>
                <a:cubicBezTo>
                  <a:pt x="706" y="200"/>
                  <a:pt x="706" y="200"/>
                  <a:pt x="706" y="200"/>
                </a:cubicBezTo>
                <a:cubicBezTo>
                  <a:pt x="706" y="200"/>
                  <a:pt x="706" y="200"/>
                  <a:pt x="706" y="200"/>
                </a:cubicBezTo>
                <a:cubicBezTo>
                  <a:pt x="704" y="201"/>
                  <a:pt x="704" y="201"/>
                  <a:pt x="704" y="201"/>
                </a:cubicBezTo>
                <a:cubicBezTo>
                  <a:pt x="704" y="201"/>
                  <a:pt x="704" y="201"/>
                  <a:pt x="704" y="201"/>
                </a:cubicBezTo>
                <a:cubicBezTo>
                  <a:pt x="704" y="201"/>
                  <a:pt x="704" y="201"/>
                  <a:pt x="704" y="201"/>
                </a:cubicBezTo>
                <a:cubicBezTo>
                  <a:pt x="704" y="201"/>
                  <a:pt x="704" y="201"/>
                  <a:pt x="704" y="200"/>
                </a:cubicBezTo>
                <a:cubicBezTo>
                  <a:pt x="704" y="200"/>
                  <a:pt x="704" y="200"/>
                  <a:pt x="704" y="200"/>
                </a:cubicBezTo>
                <a:cubicBezTo>
                  <a:pt x="704" y="200"/>
                  <a:pt x="704" y="200"/>
                  <a:pt x="704" y="200"/>
                </a:cubicBezTo>
                <a:cubicBezTo>
                  <a:pt x="704" y="200"/>
                  <a:pt x="704" y="200"/>
                  <a:pt x="703" y="200"/>
                </a:cubicBezTo>
                <a:cubicBezTo>
                  <a:pt x="703" y="200"/>
                  <a:pt x="703" y="200"/>
                  <a:pt x="703" y="199"/>
                </a:cubicBezTo>
                <a:cubicBezTo>
                  <a:pt x="703" y="199"/>
                  <a:pt x="703" y="199"/>
                  <a:pt x="703" y="199"/>
                </a:cubicBezTo>
                <a:cubicBezTo>
                  <a:pt x="703" y="199"/>
                  <a:pt x="703" y="199"/>
                  <a:pt x="703" y="199"/>
                </a:cubicBezTo>
                <a:cubicBezTo>
                  <a:pt x="703" y="199"/>
                  <a:pt x="703" y="199"/>
                  <a:pt x="703" y="199"/>
                </a:cubicBezTo>
                <a:cubicBezTo>
                  <a:pt x="703" y="199"/>
                  <a:pt x="703" y="199"/>
                  <a:pt x="703" y="199"/>
                </a:cubicBezTo>
                <a:cubicBezTo>
                  <a:pt x="703" y="199"/>
                  <a:pt x="703" y="199"/>
                  <a:pt x="703" y="199"/>
                </a:cubicBezTo>
                <a:cubicBezTo>
                  <a:pt x="702" y="199"/>
                  <a:pt x="702" y="199"/>
                  <a:pt x="702" y="199"/>
                </a:cubicBezTo>
                <a:cubicBezTo>
                  <a:pt x="702" y="199"/>
                  <a:pt x="702" y="199"/>
                  <a:pt x="702" y="199"/>
                </a:cubicBezTo>
                <a:cubicBezTo>
                  <a:pt x="702" y="199"/>
                  <a:pt x="702" y="199"/>
                  <a:pt x="702" y="199"/>
                </a:cubicBezTo>
                <a:cubicBezTo>
                  <a:pt x="702" y="199"/>
                  <a:pt x="702" y="199"/>
                  <a:pt x="702" y="199"/>
                </a:cubicBezTo>
                <a:cubicBezTo>
                  <a:pt x="701" y="199"/>
                  <a:pt x="701" y="199"/>
                  <a:pt x="701" y="199"/>
                </a:cubicBezTo>
                <a:cubicBezTo>
                  <a:pt x="701" y="199"/>
                  <a:pt x="701" y="200"/>
                  <a:pt x="701" y="200"/>
                </a:cubicBezTo>
                <a:cubicBezTo>
                  <a:pt x="701" y="200"/>
                  <a:pt x="701" y="200"/>
                  <a:pt x="701" y="200"/>
                </a:cubicBezTo>
                <a:cubicBezTo>
                  <a:pt x="699" y="203"/>
                  <a:pt x="699" y="203"/>
                  <a:pt x="699" y="203"/>
                </a:cubicBezTo>
                <a:cubicBezTo>
                  <a:pt x="695" y="205"/>
                  <a:pt x="695" y="205"/>
                  <a:pt x="695" y="205"/>
                </a:cubicBezTo>
                <a:cubicBezTo>
                  <a:pt x="702" y="194"/>
                  <a:pt x="702" y="194"/>
                  <a:pt x="702" y="194"/>
                </a:cubicBezTo>
                <a:cubicBezTo>
                  <a:pt x="709" y="191"/>
                  <a:pt x="709" y="191"/>
                  <a:pt x="709" y="191"/>
                </a:cubicBezTo>
                <a:cubicBezTo>
                  <a:pt x="710" y="198"/>
                  <a:pt x="710" y="198"/>
                  <a:pt x="710" y="198"/>
                </a:cubicBezTo>
                <a:lnTo>
                  <a:pt x="708" y="199"/>
                </a:lnTo>
                <a:close/>
                <a:moveTo>
                  <a:pt x="700" y="192"/>
                </a:moveTo>
                <a:cubicBezTo>
                  <a:pt x="689" y="197"/>
                  <a:pt x="689" y="197"/>
                  <a:pt x="689" y="197"/>
                </a:cubicBezTo>
                <a:cubicBezTo>
                  <a:pt x="693" y="190"/>
                  <a:pt x="693" y="190"/>
                  <a:pt x="693" y="190"/>
                </a:cubicBezTo>
                <a:cubicBezTo>
                  <a:pt x="701" y="190"/>
                  <a:pt x="701" y="190"/>
                  <a:pt x="701" y="190"/>
                </a:cubicBezTo>
                <a:lnTo>
                  <a:pt x="700" y="192"/>
                </a:lnTo>
                <a:close/>
                <a:moveTo>
                  <a:pt x="684" y="199"/>
                </a:moveTo>
                <a:cubicBezTo>
                  <a:pt x="641" y="218"/>
                  <a:pt x="641" y="218"/>
                  <a:pt x="641" y="218"/>
                </a:cubicBezTo>
                <a:cubicBezTo>
                  <a:pt x="638" y="209"/>
                  <a:pt x="638" y="209"/>
                  <a:pt x="638" y="209"/>
                </a:cubicBezTo>
                <a:cubicBezTo>
                  <a:pt x="638" y="209"/>
                  <a:pt x="638" y="209"/>
                  <a:pt x="638" y="209"/>
                </a:cubicBezTo>
                <a:cubicBezTo>
                  <a:pt x="638" y="209"/>
                  <a:pt x="637" y="209"/>
                  <a:pt x="637" y="208"/>
                </a:cubicBezTo>
                <a:cubicBezTo>
                  <a:pt x="637" y="208"/>
                  <a:pt x="637" y="208"/>
                  <a:pt x="637" y="208"/>
                </a:cubicBezTo>
                <a:cubicBezTo>
                  <a:pt x="637" y="208"/>
                  <a:pt x="637" y="208"/>
                  <a:pt x="637" y="208"/>
                </a:cubicBezTo>
                <a:cubicBezTo>
                  <a:pt x="637" y="208"/>
                  <a:pt x="637" y="208"/>
                  <a:pt x="637" y="208"/>
                </a:cubicBezTo>
                <a:cubicBezTo>
                  <a:pt x="637" y="208"/>
                  <a:pt x="637" y="208"/>
                  <a:pt x="637" y="208"/>
                </a:cubicBezTo>
                <a:cubicBezTo>
                  <a:pt x="590" y="191"/>
                  <a:pt x="590" y="191"/>
                  <a:pt x="590" y="191"/>
                </a:cubicBezTo>
                <a:cubicBezTo>
                  <a:pt x="689" y="190"/>
                  <a:pt x="689" y="190"/>
                  <a:pt x="689" y="190"/>
                </a:cubicBezTo>
                <a:lnTo>
                  <a:pt x="684" y="199"/>
                </a:lnTo>
                <a:close/>
                <a:moveTo>
                  <a:pt x="635" y="210"/>
                </a:moveTo>
                <a:cubicBezTo>
                  <a:pt x="639" y="219"/>
                  <a:pt x="639" y="219"/>
                  <a:pt x="639" y="219"/>
                </a:cubicBezTo>
                <a:cubicBezTo>
                  <a:pt x="633" y="221"/>
                  <a:pt x="633" y="221"/>
                  <a:pt x="633" y="221"/>
                </a:cubicBezTo>
                <a:cubicBezTo>
                  <a:pt x="631" y="216"/>
                  <a:pt x="631" y="216"/>
                  <a:pt x="631" y="216"/>
                </a:cubicBezTo>
                <a:cubicBezTo>
                  <a:pt x="631" y="216"/>
                  <a:pt x="631" y="216"/>
                  <a:pt x="631" y="215"/>
                </a:cubicBezTo>
                <a:cubicBezTo>
                  <a:pt x="631" y="215"/>
                  <a:pt x="631" y="215"/>
                  <a:pt x="631" y="215"/>
                </a:cubicBezTo>
                <a:cubicBezTo>
                  <a:pt x="631" y="215"/>
                  <a:pt x="631" y="215"/>
                  <a:pt x="631" y="215"/>
                </a:cubicBezTo>
                <a:cubicBezTo>
                  <a:pt x="631" y="215"/>
                  <a:pt x="631" y="215"/>
                  <a:pt x="631" y="215"/>
                </a:cubicBezTo>
                <a:cubicBezTo>
                  <a:pt x="630" y="215"/>
                  <a:pt x="630" y="215"/>
                  <a:pt x="630" y="215"/>
                </a:cubicBezTo>
                <a:cubicBezTo>
                  <a:pt x="630" y="215"/>
                  <a:pt x="630" y="215"/>
                  <a:pt x="630" y="215"/>
                </a:cubicBezTo>
                <a:cubicBezTo>
                  <a:pt x="587" y="199"/>
                  <a:pt x="587" y="199"/>
                  <a:pt x="587" y="199"/>
                </a:cubicBezTo>
                <a:cubicBezTo>
                  <a:pt x="587" y="199"/>
                  <a:pt x="587" y="199"/>
                  <a:pt x="587" y="199"/>
                </a:cubicBezTo>
                <a:cubicBezTo>
                  <a:pt x="587" y="199"/>
                  <a:pt x="587" y="199"/>
                  <a:pt x="587" y="199"/>
                </a:cubicBezTo>
                <a:cubicBezTo>
                  <a:pt x="586" y="199"/>
                  <a:pt x="586" y="199"/>
                  <a:pt x="586" y="199"/>
                </a:cubicBezTo>
                <a:cubicBezTo>
                  <a:pt x="586" y="199"/>
                  <a:pt x="586" y="199"/>
                  <a:pt x="586" y="199"/>
                </a:cubicBezTo>
                <a:cubicBezTo>
                  <a:pt x="586" y="199"/>
                  <a:pt x="586" y="199"/>
                  <a:pt x="586" y="199"/>
                </a:cubicBezTo>
                <a:cubicBezTo>
                  <a:pt x="586" y="200"/>
                  <a:pt x="585" y="200"/>
                  <a:pt x="585" y="200"/>
                </a:cubicBezTo>
                <a:cubicBezTo>
                  <a:pt x="585" y="200"/>
                  <a:pt x="585" y="200"/>
                  <a:pt x="585" y="200"/>
                </a:cubicBezTo>
                <a:cubicBezTo>
                  <a:pt x="585" y="200"/>
                  <a:pt x="585" y="200"/>
                  <a:pt x="585" y="200"/>
                </a:cubicBezTo>
                <a:cubicBezTo>
                  <a:pt x="585" y="201"/>
                  <a:pt x="585" y="201"/>
                  <a:pt x="586" y="201"/>
                </a:cubicBezTo>
                <a:cubicBezTo>
                  <a:pt x="586" y="201"/>
                  <a:pt x="586" y="201"/>
                  <a:pt x="586" y="201"/>
                </a:cubicBezTo>
                <a:cubicBezTo>
                  <a:pt x="611" y="231"/>
                  <a:pt x="611" y="231"/>
                  <a:pt x="611" y="231"/>
                </a:cubicBezTo>
                <a:cubicBezTo>
                  <a:pt x="606" y="233"/>
                  <a:pt x="606" y="233"/>
                  <a:pt x="606" y="233"/>
                </a:cubicBezTo>
                <a:cubicBezTo>
                  <a:pt x="590" y="214"/>
                  <a:pt x="590" y="214"/>
                  <a:pt x="590" y="214"/>
                </a:cubicBezTo>
                <a:cubicBezTo>
                  <a:pt x="590" y="214"/>
                  <a:pt x="590" y="214"/>
                  <a:pt x="590" y="214"/>
                </a:cubicBezTo>
                <a:cubicBezTo>
                  <a:pt x="589" y="214"/>
                  <a:pt x="589" y="214"/>
                  <a:pt x="589" y="214"/>
                </a:cubicBezTo>
                <a:cubicBezTo>
                  <a:pt x="589" y="214"/>
                  <a:pt x="589" y="214"/>
                  <a:pt x="589" y="214"/>
                </a:cubicBezTo>
                <a:cubicBezTo>
                  <a:pt x="589" y="214"/>
                  <a:pt x="588" y="214"/>
                  <a:pt x="588" y="214"/>
                </a:cubicBezTo>
                <a:cubicBezTo>
                  <a:pt x="588" y="214"/>
                  <a:pt x="588" y="214"/>
                  <a:pt x="588" y="214"/>
                </a:cubicBezTo>
                <a:cubicBezTo>
                  <a:pt x="588" y="214"/>
                  <a:pt x="588" y="214"/>
                  <a:pt x="588" y="214"/>
                </a:cubicBezTo>
                <a:cubicBezTo>
                  <a:pt x="588" y="214"/>
                  <a:pt x="588" y="214"/>
                  <a:pt x="588" y="214"/>
                </a:cubicBezTo>
                <a:cubicBezTo>
                  <a:pt x="587" y="214"/>
                  <a:pt x="587" y="214"/>
                  <a:pt x="587" y="215"/>
                </a:cubicBezTo>
                <a:cubicBezTo>
                  <a:pt x="587" y="215"/>
                  <a:pt x="587" y="215"/>
                  <a:pt x="587" y="215"/>
                </a:cubicBezTo>
                <a:cubicBezTo>
                  <a:pt x="587" y="215"/>
                  <a:pt x="587" y="215"/>
                  <a:pt x="587" y="215"/>
                </a:cubicBezTo>
                <a:cubicBezTo>
                  <a:pt x="590" y="240"/>
                  <a:pt x="590" y="240"/>
                  <a:pt x="590" y="240"/>
                </a:cubicBezTo>
                <a:cubicBezTo>
                  <a:pt x="584" y="243"/>
                  <a:pt x="584" y="243"/>
                  <a:pt x="584" y="243"/>
                </a:cubicBezTo>
                <a:cubicBezTo>
                  <a:pt x="577" y="191"/>
                  <a:pt x="577" y="191"/>
                  <a:pt x="577" y="191"/>
                </a:cubicBezTo>
                <a:cubicBezTo>
                  <a:pt x="581" y="191"/>
                  <a:pt x="581" y="191"/>
                  <a:pt x="581" y="191"/>
                </a:cubicBezTo>
                <a:lnTo>
                  <a:pt x="635" y="210"/>
                </a:lnTo>
                <a:close/>
                <a:moveTo>
                  <a:pt x="581" y="244"/>
                </a:moveTo>
                <a:cubicBezTo>
                  <a:pt x="521" y="271"/>
                  <a:pt x="521" y="271"/>
                  <a:pt x="521" y="271"/>
                </a:cubicBezTo>
                <a:cubicBezTo>
                  <a:pt x="412" y="192"/>
                  <a:pt x="412" y="192"/>
                  <a:pt x="412" y="192"/>
                </a:cubicBezTo>
                <a:cubicBezTo>
                  <a:pt x="574" y="191"/>
                  <a:pt x="574" y="191"/>
                  <a:pt x="574" y="191"/>
                </a:cubicBezTo>
                <a:lnTo>
                  <a:pt x="581" y="244"/>
                </a:lnTo>
                <a:close/>
                <a:moveTo>
                  <a:pt x="405" y="202"/>
                </a:moveTo>
                <a:cubicBezTo>
                  <a:pt x="476" y="262"/>
                  <a:pt x="476" y="262"/>
                  <a:pt x="476" y="262"/>
                </a:cubicBezTo>
                <a:cubicBezTo>
                  <a:pt x="463" y="260"/>
                  <a:pt x="463" y="260"/>
                  <a:pt x="463" y="260"/>
                </a:cubicBezTo>
                <a:cubicBezTo>
                  <a:pt x="392" y="200"/>
                  <a:pt x="392" y="200"/>
                  <a:pt x="392" y="200"/>
                </a:cubicBezTo>
                <a:cubicBezTo>
                  <a:pt x="399" y="197"/>
                  <a:pt x="399" y="197"/>
                  <a:pt x="399" y="197"/>
                </a:cubicBezTo>
                <a:lnTo>
                  <a:pt x="405" y="202"/>
                </a:lnTo>
                <a:close/>
                <a:moveTo>
                  <a:pt x="360" y="241"/>
                </a:moveTo>
                <a:cubicBezTo>
                  <a:pt x="353" y="239"/>
                  <a:pt x="353" y="239"/>
                  <a:pt x="353" y="239"/>
                </a:cubicBezTo>
                <a:cubicBezTo>
                  <a:pt x="369" y="210"/>
                  <a:pt x="369" y="210"/>
                  <a:pt x="369" y="210"/>
                </a:cubicBezTo>
                <a:cubicBezTo>
                  <a:pt x="380" y="205"/>
                  <a:pt x="380" y="205"/>
                  <a:pt x="380" y="205"/>
                </a:cubicBezTo>
                <a:lnTo>
                  <a:pt x="360" y="241"/>
                </a:lnTo>
                <a:close/>
                <a:moveTo>
                  <a:pt x="367" y="208"/>
                </a:moveTo>
                <a:cubicBezTo>
                  <a:pt x="312" y="231"/>
                  <a:pt x="312" y="231"/>
                  <a:pt x="312" y="231"/>
                </a:cubicBezTo>
                <a:cubicBezTo>
                  <a:pt x="297" y="229"/>
                  <a:pt x="297" y="229"/>
                  <a:pt x="297" y="229"/>
                </a:cubicBezTo>
                <a:cubicBezTo>
                  <a:pt x="373" y="196"/>
                  <a:pt x="373" y="196"/>
                  <a:pt x="373" y="196"/>
                </a:cubicBezTo>
                <a:lnTo>
                  <a:pt x="367" y="208"/>
                </a:lnTo>
                <a:close/>
                <a:moveTo>
                  <a:pt x="292" y="228"/>
                </a:moveTo>
                <a:cubicBezTo>
                  <a:pt x="260" y="222"/>
                  <a:pt x="260" y="222"/>
                  <a:pt x="260" y="222"/>
                </a:cubicBezTo>
                <a:cubicBezTo>
                  <a:pt x="373" y="193"/>
                  <a:pt x="373" y="193"/>
                  <a:pt x="373" y="193"/>
                </a:cubicBezTo>
                <a:lnTo>
                  <a:pt x="292" y="228"/>
                </a:lnTo>
                <a:close/>
                <a:moveTo>
                  <a:pt x="254" y="220"/>
                </a:moveTo>
                <a:cubicBezTo>
                  <a:pt x="243" y="219"/>
                  <a:pt x="243" y="219"/>
                  <a:pt x="243" y="219"/>
                </a:cubicBezTo>
                <a:cubicBezTo>
                  <a:pt x="346" y="192"/>
                  <a:pt x="346" y="192"/>
                  <a:pt x="346" y="192"/>
                </a:cubicBezTo>
                <a:cubicBezTo>
                  <a:pt x="365" y="192"/>
                  <a:pt x="365" y="192"/>
                  <a:pt x="365" y="192"/>
                </a:cubicBezTo>
                <a:lnTo>
                  <a:pt x="254" y="220"/>
                </a:lnTo>
                <a:close/>
                <a:moveTo>
                  <a:pt x="237" y="217"/>
                </a:moveTo>
                <a:cubicBezTo>
                  <a:pt x="213" y="213"/>
                  <a:pt x="213" y="213"/>
                  <a:pt x="213" y="213"/>
                </a:cubicBezTo>
                <a:cubicBezTo>
                  <a:pt x="224" y="193"/>
                  <a:pt x="224" y="193"/>
                  <a:pt x="224" y="193"/>
                </a:cubicBezTo>
                <a:cubicBezTo>
                  <a:pt x="334" y="192"/>
                  <a:pt x="334" y="192"/>
                  <a:pt x="334" y="192"/>
                </a:cubicBezTo>
                <a:lnTo>
                  <a:pt x="237" y="217"/>
                </a:lnTo>
                <a:close/>
                <a:moveTo>
                  <a:pt x="210" y="212"/>
                </a:moveTo>
                <a:cubicBezTo>
                  <a:pt x="203" y="211"/>
                  <a:pt x="203" y="211"/>
                  <a:pt x="203" y="211"/>
                </a:cubicBezTo>
                <a:cubicBezTo>
                  <a:pt x="212" y="193"/>
                  <a:pt x="212" y="193"/>
                  <a:pt x="212" y="193"/>
                </a:cubicBezTo>
                <a:cubicBezTo>
                  <a:pt x="221" y="193"/>
                  <a:pt x="221" y="193"/>
                  <a:pt x="221" y="193"/>
                </a:cubicBezTo>
                <a:lnTo>
                  <a:pt x="210" y="212"/>
                </a:lnTo>
                <a:close/>
                <a:moveTo>
                  <a:pt x="200" y="210"/>
                </a:moveTo>
                <a:cubicBezTo>
                  <a:pt x="111" y="194"/>
                  <a:pt x="111" y="194"/>
                  <a:pt x="111" y="194"/>
                </a:cubicBezTo>
                <a:cubicBezTo>
                  <a:pt x="209" y="193"/>
                  <a:pt x="209" y="193"/>
                  <a:pt x="209" y="193"/>
                </a:cubicBezTo>
                <a:lnTo>
                  <a:pt x="200" y="210"/>
                </a:lnTo>
                <a:close/>
                <a:moveTo>
                  <a:pt x="198" y="213"/>
                </a:moveTo>
                <a:cubicBezTo>
                  <a:pt x="195" y="219"/>
                  <a:pt x="195" y="219"/>
                  <a:pt x="195" y="219"/>
                </a:cubicBezTo>
                <a:cubicBezTo>
                  <a:pt x="174" y="215"/>
                  <a:pt x="174" y="215"/>
                  <a:pt x="174" y="215"/>
                </a:cubicBezTo>
                <a:cubicBezTo>
                  <a:pt x="127" y="200"/>
                  <a:pt x="127" y="200"/>
                  <a:pt x="127" y="200"/>
                </a:cubicBezTo>
                <a:lnTo>
                  <a:pt x="198" y="213"/>
                </a:lnTo>
                <a:close/>
                <a:moveTo>
                  <a:pt x="194" y="225"/>
                </a:moveTo>
                <a:cubicBezTo>
                  <a:pt x="194" y="225"/>
                  <a:pt x="194" y="225"/>
                  <a:pt x="195" y="225"/>
                </a:cubicBezTo>
                <a:cubicBezTo>
                  <a:pt x="195" y="225"/>
                  <a:pt x="195" y="225"/>
                  <a:pt x="195" y="225"/>
                </a:cubicBezTo>
                <a:cubicBezTo>
                  <a:pt x="195" y="225"/>
                  <a:pt x="195" y="225"/>
                  <a:pt x="195" y="225"/>
                </a:cubicBezTo>
                <a:cubicBezTo>
                  <a:pt x="195" y="225"/>
                  <a:pt x="195" y="225"/>
                  <a:pt x="195" y="225"/>
                </a:cubicBezTo>
                <a:cubicBezTo>
                  <a:pt x="195" y="225"/>
                  <a:pt x="195" y="225"/>
                  <a:pt x="195" y="224"/>
                </a:cubicBezTo>
                <a:cubicBezTo>
                  <a:pt x="195" y="224"/>
                  <a:pt x="196" y="224"/>
                  <a:pt x="196" y="224"/>
                </a:cubicBezTo>
                <a:cubicBezTo>
                  <a:pt x="196" y="224"/>
                  <a:pt x="196" y="224"/>
                  <a:pt x="196" y="224"/>
                </a:cubicBezTo>
                <a:cubicBezTo>
                  <a:pt x="197" y="222"/>
                  <a:pt x="197" y="222"/>
                  <a:pt x="197" y="222"/>
                </a:cubicBezTo>
                <a:cubicBezTo>
                  <a:pt x="205" y="224"/>
                  <a:pt x="205" y="224"/>
                  <a:pt x="205" y="224"/>
                </a:cubicBezTo>
                <a:cubicBezTo>
                  <a:pt x="203" y="226"/>
                  <a:pt x="203" y="226"/>
                  <a:pt x="203" y="226"/>
                </a:cubicBezTo>
                <a:cubicBezTo>
                  <a:pt x="203" y="226"/>
                  <a:pt x="203" y="226"/>
                  <a:pt x="203" y="226"/>
                </a:cubicBezTo>
                <a:cubicBezTo>
                  <a:pt x="203" y="226"/>
                  <a:pt x="203" y="226"/>
                  <a:pt x="203" y="226"/>
                </a:cubicBezTo>
                <a:cubicBezTo>
                  <a:pt x="203" y="226"/>
                  <a:pt x="203" y="226"/>
                  <a:pt x="203" y="226"/>
                </a:cubicBezTo>
                <a:cubicBezTo>
                  <a:pt x="203" y="226"/>
                  <a:pt x="203" y="226"/>
                  <a:pt x="203" y="226"/>
                </a:cubicBezTo>
                <a:cubicBezTo>
                  <a:pt x="203" y="227"/>
                  <a:pt x="203" y="227"/>
                  <a:pt x="203" y="227"/>
                </a:cubicBezTo>
                <a:cubicBezTo>
                  <a:pt x="203" y="227"/>
                  <a:pt x="203" y="227"/>
                  <a:pt x="203" y="227"/>
                </a:cubicBezTo>
                <a:cubicBezTo>
                  <a:pt x="203" y="227"/>
                  <a:pt x="203" y="227"/>
                  <a:pt x="204" y="227"/>
                </a:cubicBezTo>
                <a:cubicBezTo>
                  <a:pt x="204" y="227"/>
                  <a:pt x="204" y="227"/>
                  <a:pt x="204" y="227"/>
                </a:cubicBezTo>
                <a:cubicBezTo>
                  <a:pt x="204" y="228"/>
                  <a:pt x="204" y="228"/>
                  <a:pt x="204" y="228"/>
                </a:cubicBezTo>
                <a:cubicBezTo>
                  <a:pt x="204" y="228"/>
                  <a:pt x="204" y="228"/>
                  <a:pt x="204" y="228"/>
                </a:cubicBezTo>
                <a:cubicBezTo>
                  <a:pt x="204" y="228"/>
                  <a:pt x="204" y="228"/>
                  <a:pt x="204" y="228"/>
                </a:cubicBezTo>
                <a:cubicBezTo>
                  <a:pt x="204" y="228"/>
                  <a:pt x="204" y="228"/>
                  <a:pt x="204" y="228"/>
                </a:cubicBezTo>
                <a:cubicBezTo>
                  <a:pt x="205" y="228"/>
                  <a:pt x="205" y="228"/>
                  <a:pt x="205" y="228"/>
                </a:cubicBezTo>
                <a:cubicBezTo>
                  <a:pt x="205" y="228"/>
                  <a:pt x="205" y="228"/>
                  <a:pt x="205" y="228"/>
                </a:cubicBezTo>
                <a:cubicBezTo>
                  <a:pt x="205" y="228"/>
                  <a:pt x="205" y="228"/>
                  <a:pt x="205" y="228"/>
                </a:cubicBezTo>
                <a:cubicBezTo>
                  <a:pt x="205" y="228"/>
                  <a:pt x="205" y="228"/>
                  <a:pt x="205" y="228"/>
                </a:cubicBezTo>
                <a:cubicBezTo>
                  <a:pt x="205" y="228"/>
                  <a:pt x="205" y="228"/>
                  <a:pt x="205" y="228"/>
                </a:cubicBezTo>
                <a:cubicBezTo>
                  <a:pt x="205" y="228"/>
                  <a:pt x="205" y="228"/>
                  <a:pt x="205" y="228"/>
                </a:cubicBezTo>
                <a:cubicBezTo>
                  <a:pt x="206" y="228"/>
                  <a:pt x="206" y="228"/>
                  <a:pt x="206" y="228"/>
                </a:cubicBezTo>
                <a:cubicBezTo>
                  <a:pt x="216" y="226"/>
                  <a:pt x="216" y="226"/>
                  <a:pt x="216" y="226"/>
                </a:cubicBezTo>
                <a:cubicBezTo>
                  <a:pt x="226" y="228"/>
                  <a:pt x="226" y="228"/>
                  <a:pt x="226" y="228"/>
                </a:cubicBezTo>
                <a:cubicBezTo>
                  <a:pt x="218" y="230"/>
                  <a:pt x="218" y="230"/>
                  <a:pt x="218" y="230"/>
                </a:cubicBezTo>
                <a:cubicBezTo>
                  <a:pt x="218" y="230"/>
                  <a:pt x="218" y="230"/>
                  <a:pt x="218" y="230"/>
                </a:cubicBezTo>
                <a:cubicBezTo>
                  <a:pt x="218" y="230"/>
                  <a:pt x="218" y="230"/>
                  <a:pt x="218" y="230"/>
                </a:cubicBezTo>
                <a:cubicBezTo>
                  <a:pt x="218" y="230"/>
                  <a:pt x="217" y="230"/>
                  <a:pt x="217" y="230"/>
                </a:cubicBezTo>
                <a:cubicBezTo>
                  <a:pt x="217" y="230"/>
                  <a:pt x="217" y="230"/>
                  <a:pt x="217" y="230"/>
                </a:cubicBezTo>
                <a:cubicBezTo>
                  <a:pt x="217" y="230"/>
                  <a:pt x="217" y="230"/>
                  <a:pt x="217" y="230"/>
                </a:cubicBezTo>
                <a:cubicBezTo>
                  <a:pt x="217" y="230"/>
                  <a:pt x="217" y="230"/>
                  <a:pt x="217" y="231"/>
                </a:cubicBezTo>
                <a:cubicBezTo>
                  <a:pt x="217" y="231"/>
                  <a:pt x="217" y="231"/>
                  <a:pt x="217" y="231"/>
                </a:cubicBezTo>
                <a:cubicBezTo>
                  <a:pt x="217" y="231"/>
                  <a:pt x="217" y="231"/>
                  <a:pt x="217" y="231"/>
                </a:cubicBezTo>
                <a:cubicBezTo>
                  <a:pt x="217" y="231"/>
                  <a:pt x="217" y="231"/>
                  <a:pt x="217" y="231"/>
                </a:cubicBezTo>
                <a:cubicBezTo>
                  <a:pt x="171" y="222"/>
                  <a:pt x="171" y="222"/>
                  <a:pt x="171" y="222"/>
                </a:cubicBezTo>
                <a:cubicBezTo>
                  <a:pt x="133" y="210"/>
                  <a:pt x="133" y="210"/>
                  <a:pt x="133" y="210"/>
                </a:cubicBezTo>
                <a:cubicBezTo>
                  <a:pt x="173" y="218"/>
                  <a:pt x="173" y="218"/>
                  <a:pt x="173" y="218"/>
                </a:cubicBezTo>
                <a:lnTo>
                  <a:pt x="194" y="225"/>
                </a:lnTo>
                <a:close/>
                <a:moveTo>
                  <a:pt x="285" y="263"/>
                </a:moveTo>
                <a:cubicBezTo>
                  <a:pt x="282" y="268"/>
                  <a:pt x="282" y="268"/>
                  <a:pt x="282" y="268"/>
                </a:cubicBezTo>
                <a:cubicBezTo>
                  <a:pt x="127" y="217"/>
                  <a:pt x="127" y="217"/>
                  <a:pt x="127" y="217"/>
                </a:cubicBezTo>
                <a:cubicBezTo>
                  <a:pt x="170" y="225"/>
                  <a:pt x="170" y="225"/>
                  <a:pt x="170" y="225"/>
                </a:cubicBezTo>
                <a:lnTo>
                  <a:pt x="285" y="263"/>
                </a:lnTo>
                <a:close/>
                <a:moveTo>
                  <a:pt x="284" y="271"/>
                </a:moveTo>
                <a:cubicBezTo>
                  <a:pt x="292" y="274"/>
                  <a:pt x="292" y="274"/>
                  <a:pt x="292" y="274"/>
                </a:cubicBezTo>
                <a:cubicBezTo>
                  <a:pt x="283" y="291"/>
                  <a:pt x="283" y="291"/>
                  <a:pt x="283" y="291"/>
                </a:cubicBezTo>
                <a:cubicBezTo>
                  <a:pt x="272" y="293"/>
                  <a:pt x="272" y="293"/>
                  <a:pt x="272" y="293"/>
                </a:cubicBezTo>
                <a:lnTo>
                  <a:pt x="284" y="271"/>
                </a:lnTo>
                <a:close/>
                <a:moveTo>
                  <a:pt x="356" y="295"/>
                </a:moveTo>
                <a:cubicBezTo>
                  <a:pt x="485" y="337"/>
                  <a:pt x="485" y="337"/>
                  <a:pt x="485" y="337"/>
                </a:cubicBezTo>
                <a:cubicBezTo>
                  <a:pt x="449" y="399"/>
                  <a:pt x="449" y="399"/>
                  <a:pt x="449" y="399"/>
                </a:cubicBezTo>
                <a:cubicBezTo>
                  <a:pt x="447" y="399"/>
                  <a:pt x="447" y="399"/>
                  <a:pt x="447" y="399"/>
                </a:cubicBezTo>
                <a:cubicBezTo>
                  <a:pt x="447" y="399"/>
                  <a:pt x="447" y="399"/>
                  <a:pt x="447" y="399"/>
                </a:cubicBezTo>
                <a:lnTo>
                  <a:pt x="356" y="295"/>
                </a:lnTo>
                <a:close/>
                <a:moveTo>
                  <a:pt x="488" y="338"/>
                </a:moveTo>
                <a:cubicBezTo>
                  <a:pt x="496" y="340"/>
                  <a:pt x="496" y="340"/>
                  <a:pt x="496" y="340"/>
                </a:cubicBezTo>
                <a:cubicBezTo>
                  <a:pt x="463" y="396"/>
                  <a:pt x="463" y="396"/>
                  <a:pt x="463" y="396"/>
                </a:cubicBezTo>
                <a:cubicBezTo>
                  <a:pt x="453" y="398"/>
                  <a:pt x="453" y="398"/>
                  <a:pt x="453" y="398"/>
                </a:cubicBezTo>
                <a:lnTo>
                  <a:pt x="488" y="338"/>
                </a:lnTo>
                <a:close/>
                <a:moveTo>
                  <a:pt x="599" y="359"/>
                </a:moveTo>
                <a:cubicBezTo>
                  <a:pt x="598" y="349"/>
                  <a:pt x="598" y="349"/>
                  <a:pt x="598" y="349"/>
                </a:cubicBezTo>
                <a:cubicBezTo>
                  <a:pt x="603" y="339"/>
                  <a:pt x="603" y="339"/>
                  <a:pt x="603" y="339"/>
                </a:cubicBezTo>
                <a:cubicBezTo>
                  <a:pt x="605" y="349"/>
                  <a:pt x="605" y="349"/>
                  <a:pt x="605" y="349"/>
                </a:cubicBezTo>
                <a:lnTo>
                  <a:pt x="599" y="359"/>
                </a:lnTo>
                <a:close/>
                <a:moveTo>
                  <a:pt x="602" y="306"/>
                </a:moveTo>
                <a:cubicBezTo>
                  <a:pt x="606" y="307"/>
                  <a:pt x="606" y="307"/>
                  <a:pt x="606" y="307"/>
                </a:cubicBezTo>
                <a:cubicBezTo>
                  <a:pt x="615" y="315"/>
                  <a:pt x="615" y="315"/>
                  <a:pt x="615" y="315"/>
                </a:cubicBezTo>
                <a:cubicBezTo>
                  <a:pt x="605" y="331"/>
                  <a:pt x="605" y="331"/>
                  <a:pt x="605" y="331"/>
                </a:cubicBezTo>
                <a:lnTo>
                  <a:pt x="602" y="306"/>
                </a:lnTo>
                <a:close/>
                <a:moveTo>
                  <a:pt x="617" y="317"/>
                </a:moveTo>
                <a:cubicBezTo>
                  <a:pt x="621" y="322"/>
                  <a:pt x="621" y="322"/>
                  <a:pt x="621" y="322"/>
                </a:cubicBezTo>
                <a:cubicBezTo>
                  <a:pt x="607" y="346"/>
                  <a:pt x="607" y="346"/>
                  <a:pt x="607" y="346"/>
                </a:cubicBezTo>
                <a:cubicBezTo>
                  <a:pt x="606" y="335"/>
                  <a:pt x="606" y="335"/>
                  <a:pt x="606" y="335"/>
                </a:cubicBezTo>
                <a:lnTo>
                  <a:pt x="617" y="317"/>
                </a:lnTo>
                <a:close/>
                <a:moveTo>
                  <a:pt x="607" y="365"/>
                </a:moveTo>
                <a:cubicBezTo>
                  <a:pt x="607" y="365"/>
                  <a:pt x="607" y="365"/>
                  <a:pt x="607" y="365"/>
                </a:cubicBezTo>
                <a:cubicBezTo>
                  <a:pt x="622" y="469"/>
                  <a:pt x="622" y="469"/>
                  <a:pt x="622" y="469"/>
                </a:cubicBezTo>
                <a:cubicBezTo>
                  <a:pt x="621" y="475"/>
                  <a:pt x="621" y="475"/>
                  <a:pt x="621" y="475"/>
                </a:cubicBezTo>
                <a:cubicBezTo>
                  <a:pt x="604" y="366"/>
                  <a:pt x="604" y="366"/>
                  <a:pt x="604" y="366"/>
                </a:cubicBezTo>
                <a:cubicBezTo>
                  <a:pt x="606" y="362"/>
                  <a:pt x="606" y="362"/>
                  <a:pt x="606" y="362"/>
                </a:cubicBezTo>
                <a:lnTo>
                  <a:pt x="607" y="365"/>
                </a:lnTo>
                <a:close/>
                <a:moveTo>
                  <a:pt x="610" y="364"/>
                </a:moveTo>
                <a:cubicBezTo>
                  <a:pt x="610" y="364"/>
                  <a:pt x="610" y="364"/>
                  <a:pt x="610" y="364"/>
                </a:cubicBezTo>
                <a:cubicBezTo>
                  <a:pt x="609" y="358"/>
                  <a:pt x="609" y="358"/>
                  <a:pt x="609" y="358"/>
                </a:cubicBezTo>
                <a:cubicBezTo>
                  <a:pt x="627" y="328"/>
                  <a:pt x="627" y="328"/>
                  <a:pt x="627" y="328"/>
                </a:cubicBezTo>
                <a:cubicBezTo>
                  <a:pt x="656" y="355"/>
                  <a:pt x="656" y="355"/>
                  <a:pt x="656" y="355"/>
                </a:cubicBezTo>
                <a:cubicBezTo>
                  <a:pt x="624" y="463"/>
                  <a:pt x="624" y="463"/>
                  <a:pt x="624" y="463"/>
                </a:cubicBezTo>
                <a:lnTo>
                  <a:pt x="610" y="364"/>
                </a:lnTo>
                <a:close/>
                <a:moveTo>
                  <a:pt x="658" y="358"/>
                </a:moveTo>
                <a:cubicBezTo>
                  <a:pt x="659" y="359"/>
                  <a:pt x="659" y="359"/>
                  <a:pt x="659" y="359"/>
                </a:cubicBezTo>
                <a:cubicBezTo>
                  <a:pt x="629" y="464"/>
                  <a:pt x="629" y="464"/>
                  <a:pt x="629" y="464"/>
                </a:cubicBezTo>
                <a:cubicBezTo>
                  <a:pt x="626" y="469"/>
                  <a:pt x="626" y="469"/>
                  <a:pt x="626" y="469"/>
                </a:cubicBezTo>
                <a:lnTo>
                  <a:pt x="658" y="358"/>
                </a:lnTo>
                <a:close/>
                <a:moveTo>
                  <a:pt x="631" y="465"/>
                </a:moveTo>
                <a:cubicBezTo>
                  <a:pt x="682" y="382"/>
                  <a:pt x="682" y="382"/>
                  <a:pt x="682" y="382"/>
                </a:cubicBezTo>
                <a:cubicBezTo>
                  <a:pt x="684" y="384"/>
                  <a:pt x="684" y="384"/>
                  <a:pt x="684" y="384"/>
                </a:cubicBezTo>
                <a:cubicBezTo>
                  <a:pt x="629" y="473"/>
                  <a:pt x="629" y="473"/>
                  <a:pt x="629" y="473"/>
                </a:cubicBezTo>
                <a:lnTo>
                  <a:pt x="631" y="465"/>
                </a:lnTo>
                <a:close/>
                <a:moveTo>
                  <a:pt x="686" y="386"/>
                </a:moveTo>
                <a:cubicBezTo>
                  <a:pt x="688" y="388"/>
                  <a:pt x="688" y="388"/>
                  <a:pt x="688" y="388"/>
                </a:cubicBezTo>
                <a:cubicBezTo>
                  <a:pt x="640" y="466"/>
                  <a:pt x="640" y="466"/>
                  <a:pt x="640" y="466"/>
                </a:cubicBezTo>
                <a:cubicBezTo>
                  <a:pt x="633" y="473"/>
                  <a:pt x="633" y="473"/>
                  <a:pt x="633" y="473"/>
                </a:cubicBezTo>
                <a:lnTo>
                  <a:pt x="686" y="386"/>
                </a:lnTo>
                <a:close/>
                <a:moveTo>
                  <a:pt x="642" y="467"/>
                </a:moveTo>
                <a:cubicBezTo>
                  <a:pt x="649" y="461"/>
                  <a:pt x="649" y="461"/>
                  <a:pt x="649" y="461"/>
                </a:cubicBezTo>
                <a:cubicBezTo>
                  <a:pt x="633" y="488"/>
                  <a:pt x="633" y="488"/>
                  <a:pt x="633" y="488"/>
                </a:cubicBezTo>
                <a:cubicBezTo>
                  <a:pt x="626" y="494"/>
                  <a:pt x="626" y="494"/>
                  <a:pt x="626" y="494"/>
                </a:cubicBezTo>
                <a:lnTo>
                  <a:pt x="642" y="467"/>
                </a:lnTo>
                <a:close/>
                <a:moveTo>
                  <a:pt x="626" y="498"/>
                </a:moveTo>
                <a:cubicBezTo>
                  <a:pt x="623" y="503"/>
                  <a:pt x="623" y="503"/>
                  <a:pt x="623" y="503"/>
                </a:cubicBezTo>
                <a:cubicBezTo>
                  <a:pt x="621" y="502"/>
                  <a:pt x="621" y="502"/>
                  <a:pt x="621" y="502"/>
                </a:cubicBezTo>
                <a:cubicBezTo>
                  <a:pt x="624" y="496"/>
                  <a:pt x="624" y="496"/>
                  <a:pt x="624" y="496"/>
                </a:cubicBezTo>
                <a:cubicBezTo>
                  <a:pt x="624" y="497"/>
                  <a:pt x="624" y="497"/>
                  <a:pt x="625" y="497"/>
                </a:cubicBezTo>
                <a:cubicBezTo>
                  <a:pt x="625" y="497"/>
                  <a:pt x="625" y="497"/>
                  <a:pt x="625" y="497"/>
                </a:cubicBezTo>
                <a:cubicBezTo>
                  <a:pt x="625" y="497"/>
                  <a:pt x="625" y="497"/>
                  <a:pt x="625" y="497"/>
                </a:cubicBezTo>
                <a:cubicBezTo>
                  <a:pt x="625" y="497"/>
                  <a:pt x="625" y="497"/>
                  <a:pt x="625" y="497"/>
                </a:cubicBezTo>
                <a:cubicBezTo>
                  <a:pt x="625" y="497"/>
                  <a:pt x="625" y="497"/>
                  <a:pt x="625" y="497"/>
                </a:cubicBezTo>
                <a:cubicBezTo>
                  <a:pt x="625" y="497"/>
                  <a:pt x="625" y="497"/>
                  <a:pt x="625" y="497"/>
                </a:cubicBezTo>
                <a:lnTo>
                  <a:pt x="626" y="498"/>
                </a:lnTo>
                <a:close/>
                <a:moveTo>
                  <a:pt x="628" y="507"/>
                </a:moveTo>
                <a:cubicBezTo>
                  <a:pt x="628" y="514"/>
                  <a:pt x="628" y="514"/>
                  <a:pt x="628" y="514"/>
                </a:cubicBezTo>
                <a:cubicBezTo>
                  <a:pt x="628" y="514"/>
                  <a:pt x="628" y="515"/>
                  <a:pt x="628" y="515"/>
                </a:cubicBezTo>
                <a:cubicBezTo>
                  <a:pt x="629" y="515"/>
                  <a:pt x="629" y="515"/>
                  <a:pt x="629" y="515"/>
                </a:cubicBezTo>
                <a:cubicBezTo>
                  <a:pt x="653" y="541"/>
                  <a:pt x="653" y="541"/>
                  <a:pt x="653" y="541"/>
                </a:cubicBezTo>
                <a:cubicBezTo>
                  <a:pt x="651" y="547"/>
                  <a:pt x="651" y="547"/>
                  <a:pt x="651" y="547"/>
                </a:cubicBezTo>
                <a:cubicBezTo>
                  <a:pt x="632" y="526"/>
                  <a:pt x="632" y="526"/>
                  <a:pt x="632" y="526"/>
                </a:cubicBezTo>
                <a:cubicBezTo>
                  <a:pt x="632" y="526"/>
                  <a:pt x="632" y="526"/>
                  <a:pt x="632" y="526"/>
                </a:cubicBezTo>
                <a:cubicBezTo>
                  <a:pt x="631" y="526"/>
                  <a:pt x="631" y="526"/>
                  <a:pt x="631" y="526"/>
                </a:cubicBezTo>
                <a:cubicBezTo>
                  <a:pt x="631" y="526"/>
                  <a:pt x="631" y="526"/>
                  <a:pt x="631" y="526"/>
                </a:cubicBezTo>
                <a:cubicBezTo>
                  <a:pt x="631" y="526"/>
                  <a:pt x="631" y="526"/>
                  <a:pt x="631" y="526"/>
                </a:cubicBezTo>
                <a:cubicBezTo>
                  <a:pt x="630" y="526"/>
                  <a:pt x="630" y="526"/>
                  <a:pt x="630" y="526"/>
                </a:cubicBezTo>
                <a:cubicBezTo>
                  <a:pt x="630" y="526"/>
                  <a:pt x="630" y="526"/>
                  <a:pt x="630" y="526"/>
                </a:cubicBezTo>
                <a:cubicBezTo>
                  <a:pt x="630" y="526"/>
                  <a:pt x="630" y="526"/>
                  <a:pt x="630" y="526"/>
                </a:cubicBezTo>
                <a:cubicBezTo>
                  <a:pt x="629" y="527"/>
                  <a:pt x="629" y="527"/>
                  <a:pt x="629" y="527"/>
                </a:cubicBezTo>
                <a:cubicBezTo>
                  <a:pt x="629" y="527"/>
                  <a:pt x="629" y="527"/>
                  <a:pt x="629" y="527"/>
                </a:cubicBezTo>
                <a:cubicBezTo>
                  <a:pt x="629" y="527"/>
                  <a:pt x="629" y="527"/>
                  <a:pt x="629" y="527"/>
                </a:cubicBezTo>
                <a:cubicBezTo>
                  <a:pt x="634" y="595"/>
                  <a:pt x="634" y="595"/>
                  <a:pt x="634" y="595"/>
                </a:cubicBezTo>
                <a:cubicBezTo>
                  <a:pt x="632" y="602"/>
                  <a:pt x="632" y="602"/>
                  <a:pt x="632" y="602"/>
                </a:cubicBezTo>
                <a:cubicBezTo>
                  <a:pt x="625" y="506"/>
                  <a:pt x="625" y="506"/>
                  <a:pt x="625" y="506"/>
                </a:cubicBezTo>
                <a:lnTo>
                  <a:pt x="628" y="507"/>
                </a:lnTo>
                <a:close/>
                <a:moveTo>
                  <a:pt x="632" y="531"/>
                </a:moveTo>
                <a:cubicBezTo>
                  <a:pt x="650" y="550"/>
                  <a:pt x="650" y="550"/>
                  <a:pt x="650" y="550"/>
                </a:cubicBezTo>
                <a:cubicBezTo>
                  <a:pt x="636" y="589"/>
                  <a:pt x="636" y="589"/>
                  <a:pt x="636" y="589"/>
                </a:cubicBezTo>
                <a:lnTo>
                  <a:pt x="632" y="531"/>
                </a:lnTo>
                <a:close/>
                <a:moveTo>
                  <a:pt x="652" y="552"/>
                </a:moveTo>
                <a:cubicBezTo>
                  <a:pt x="653" y="553"/>
                  <a:pt x="653" y="553"/>
                  <a:pt x="653" y="553"/>
                </a:cubicBezTo>
                <a:cubicBezTo>
                  <a:pt x="637" y="599"/>
                  <a:pt x="637" y="599"/>
                  <a:pt x="637" y="599"/>
                </a:cubicBezTo>
                <a:cubicBezTo>
                  <a:pt x="637" y="596"/>
                  <a:pt x="637" y="596"/>
                  <a:pt x="637" y="596"/>
                </a:cubicBezTo>
                <a:lnTo>
                  <a:pt x="652" y="552"/>
                </a:lnTo>
                <a:close/>
                <a:moveTo>
                  <a:pt x="664" y="565"/>
                </a:moveTo>
                <a:cubicBezTo>
                  <a:pt x="666" y="567"/>
                  <a:pt x="666" y="567"/>
                  <a:pt x="666" y="567"/>
                </a:cubicBezTo>
                <a:cubicBezTo>
                  <a:pt x="638" y="611"/>
                  <a:pt x="638" y="611"/>
                  <a:pt x="638" y="611"/>
                </a:cubicBezTo>
                <a:cubicBezTo>
                  <a:pt x="638" y="606"/>
                  <a:pt x="638" y="606"/>
                  <a:pt x="638" y="606"/>
                </a:cubicBezTo>
                <a:lnTo>
                  <a:pt x="664" y="565"/>
                </a:lnTo>
                <a:close/>
                <a:moveTo>
                  <a:pt x="642" y="627"/>
                </a:moveTo>
                <a:cubicBezTo>
                  <a:pt x="708" y="649"/>
                  <a:pt x="708" y="649"/>
                  <a:pt x="708" y="649"/>
                </a:cubicBezTo>
                <a:cubicBezTo>
                  <a:pt x="705" y="654"/>
                  <a:pt x="705" y="654"/>
                  <a:pt x="705" y="654"/>
                </a:cubicBezTo>
                <a:cubicBezTo>
                  <a:pt x="639" y="632"/>
                  <a:pt x="639" y="632"/>
                  <a:pt x="639" y="632"/>
                </a:cubicBezTo>
                <a:cubicBezTo>
                  <a:pt x="639" y="632"/>
                  <a:pt x="639" y="632"/>
                  <a:pt x="639" y="632"/>
                </a:cubicBezTo>
                <a:cubicBezTo>
                  <a:pt x="638" y="632"/>
                  <a:pt x="638" y="632"/>
                  <a:pt x="638" y="632"/>
                </a:cubicBezTo>
                <a:cubicBezTo>
                  <a:pt x="637" y="632"/>
                  <a:pt x="637" y="633"/>
                  <a:pt x="637" y="634"/>
                </a:cubicBezTo>
                <a:cubicBezTo>
                  <a:pt x="638" y="650"/>
                  <a:pt x="638" y="650"/>
                  <a:pt x="638" y="650"/>
                </a:cubicBezTo>
                <a:cubicBezTo>
                  <a:pt x="638" y="650"/>
                  <a:pt x="638" y="650"/>
                  <a:pt x="638" y="650"/>
                </a:cubicBezTo>
                <a:cubicBezTo>
                  <a:pt x="638" y="650"/>
                  <a:pt x="638" y="650"/>
                  <a:pt x="638" y="651"/>
                </a:cubicBezTo>
                <a:cubicBezTo>
                  <a:pt x="671" y="706"/>
                  <a:pt x="671" y="706"/>
                  <a:pt x="671" y="706"/>
                </a:cubicBezTo>
                <a:cubicBezTo>
                  <a:pt x="667" y="712"/>
                  <a:pt x="667" y="712"/>
                  <a:pt x="667" y="712"/>
                </a:cubicBezTo>
                <a:cubicBezTo>
                  <a:pt x="642" y="669"/>
                  <a:pt x="642" y="669"/>
                  <a:pt x="642" y="669"/>
                </a:cubicBezTo>
                <a:cubicBezTo>
                  <a:pt x="642" y="669"/>
                  <a:pt x="642" y="669"/>
                  <a:pt x="642" y="669"/>
                </a:cubicBezTo>
                <a:cubicBezTo>
                  <a:pt x="642" y="669"/>
                  <a:pt x="642" y="669"/>
                  <a:pt x="642" y="669"/>
                </a:cubicBezTo>
                <a:cubicBezTo>
                  <a:pt x="642" y="669"/>
                  <a:pt x="642" y="669"/>
                  <a:pt x="642" y="669"/>
                </a:cubicBezTo>
                <a:cubicBezTo>
                  <a:pt x="642" y="669"/>
                  <a:pt x="641" y="669"/>
                  <a:pt x="641" y="669"/>
                </a:cubicBezTo>
                <a:cubicBezTo>
                  <a:pt x="641" y="669"/>
                  <a:pt x="641" y="669"/>
                  <a:pt x="641" y="669"/>
                </a:cubicBezTo>
                <a:cubicBezTo>
                  <a:pt x="641" y="669"/>
                  <a:pt x="641" y="669"/>
                  <a:pt x="641" y="669"/>
                </a:cubicBezTo>
                <a:cubicBezTo>
                  <a:pt x="641" y="669"/>
                  <a:pt x="641" y="669"/>
                  <a:pt x="641" y="669"/>
                </a:cubicBezTo>
                <a:cubicBezTo>
                  <a:pt x="641" y="669"/>
                  <a:pt x="641" y="669"/>
                  <a:pt x="641" y="669"/>
                </a:cubicBezTo>
                <a:cubicBezTo>
                  <a:pt x="640" y="669"/>
                  <a:pt x="640" y="669"/>
                  <a:pt x="640" y="669"/>
                </a:cubicBezTo>
                <a:cubicBezTo>
                  <a:pt x="640" y="669"/>
                  <a:pt x="640" y="669"/>
                  <a:pt x="640" y="669"/>
                </a:cubicBezTo>
                <a:cubicBezTo>
                  <a:pt x="640" y="669"/>
                  <a:pt x="640" y="669"/>
                  <a:pt x="640" y="669"/>
                </a:cubicBezTo>
                <a:cubicBezTo>
                  <a:pt x="640" y="669"/>
                  <a:pt x="640" y="669"/>
                  <a:pt x="640" y="669"/>
                </a:cubicBezTo>
                <a:cubicBezTo>
                  <a:pt x="640" y="669"/>
                  <a:pt x="640" y="669"/>
                  <a:pt x="640" y="670"/>
                </a:cubicBezTo>
                <a:cubicBezTo>
                  <a:pt x="640" y="670"/>
                  <a:pt x="640" y="670"/>
                  <a:pt x="640" y="670"/>
                </a:cubicBezTo>
                <a:cubicBezTo>
                  <a:pt x="640" y="670"/>
                  <a:pt x="640" y="670"/>
                  <a:pt x="640" y="670"/>
                </a:cubicBezTo>
                <a:cubicBezTo>
                  <a:pt x="640" y="670"/>
                  <a:pt x="640" y="670"/>
                  <a:pt x="640" y="670"/>
                </a:cubicBezTo>
                <a:cubicBezTo>
                  <a:pt x="640" y="670"/>
                  <a:pt x="640" y="670"/>
                  <a:pt x="640" y="670"/>
                </a:cubicBezTo>
                <a:cubicBezTo>
                  <a:pt x="640" y="670"/>
                  <a:pt x="640" y="670"/>
                  <a:pt x="640" y="670"/>
                </a:cubicBezTo>
                <a:cubicBezTo>
                  <a:pt x="645" y="746"/>
                  <a:pt x="645" y="746"/>
                  <a:pt x="645" y="746"/>
                </a:cubicBezTo>
                <a:cubicBezTo>
                  <a:pt x="642" y="750"/>
                  <a:pt x="642" y="750"/>
                  <a:pt x="642" y="750"/>
                </a:cubicBezTo>
                <a:cubicBezTo>
                  <a:pt x="634" y="630"/>
                  <a:pt x="634" y="630"/>
                  <a:pt x="634" y="630"/>
                </a:cubicBezTo>
                <a:lnTo>
                  <a:pt x="642" y="627"/>
                </a:lnTo>
                <a:close/>
                <a:moveTo>
                  <a:pt x="643" y="676"/>
                </a:moveTo>
                <a:cubicBezTo>
                  <a:pt x="665" y="715"/>
                  <a:pt x="665" y="715"/>
                  <a:pt x="665" y="715"/>
                </a:cubicBezTo>
                <a:cubicBezTo>
                  <a:pt x="648" y="742"/>
                  <a:pt x="648" y="742"/>
                  <a:pt x="648" y="742"/>
                </a:cubicBezTo>
                <a:lnTo>
                  <a:pt x="643" y="676"/>
                </a:lnTo>
                <a:close/>
                <a:moveTo>
                  <a:pt x="646" y="764"/>
                </a:moveTo>
                <a:cubicBezTo>
                  <a:pt x="646" y="764"/>
                  <a:pt x="646" y="764"/>
                  <a:pt x="646" y="764"/>
                </a:cubicBezTo>
                <a:cubicBezTo>
                  <a:pt x="646" y="765"/>
                  <a:pt x="647" y="765"/>
                  <a:pt x="647" y="765"/>
                </a:cubicBezTo>
                <a:cubicBezTo>
                  <a:pt x="647" y="765"/>
                  <a:pt x="647" y="765"/>
                  <a:pt x="647" y="765"/>
                </a:cubicBezTo>
                <a:cubicBezTo>
                  <a:pt x="647" y="765"/>
                  <a:pt x="647" y="765"/>
                  <a:pt x="647" y="765"/>
                </a:cubicBezTo>
                <a:cubicBezTo>
                  <a:pt x="683" y="777"/>
                  <a:pt x="683" y="777"/>
                  <a:pt x="683" y="777"/>
                </a:cubicBezTo>
                <a:cubicBezTo>
                  <a:pt x="681" y="783"/>
                  <a:pt x="681" y="783"/>
                  <a:pt x="681" y="783"/>
                </a:cubicBezTo>
                <a:cubicBezTo>
                  <a:pt x="649" y="772"/>
                  <a:pt x="649" y="772"/>
                  <a:pt x="649" y="772"/>
                </a:cubicBezTo>
                <a:cubicBezTo>
                  <a:pt x="649" y="772"/>
                  <a:pt x="649" y="772"/>
                  <a:pt x="649" y="772"/>
                </a:cubicBezTo>
                <a:cubicBezTo>
                  <a:pt x="649" y="772"/>
                  <a:pt x="649" y="772"/>
                  <a:pt x="649" y="772"/>
                </a:cubicBezTo>
                <a:cubicBezTo>
                  <a:pt x="649" y="772"/>
                  <a:pt x="649" y="772"/>
                  <a:pt x="648" y="772"/>
                </a:cubicBezTo>
                <a:cubicBezTo>
                  <a:pt x="648" y="772"/>
                  <a:pt x="647" y="773"/>
                  <a:pt x="647" y="774"/>
                </a:cubicBezTo>
                <a:cubicBezTo>
                  <a:pt x="653" y="860"/>
                  <a:pt x="653" y="860"/>
                  <a:pt x="653" y="860"/>
                </a:cubicBezTo>
                <a:cubicBezTo>
                  <a:pt x="651" y="867"/>
                  <a:pt x="651" y="867"/>
                  <a:pt x="651" y="867"/>
                </a:cubicBezTo>
                <a:cubicBezTo>
                  <a:pt x="643" y="764"/>
                  <a:pt x="643" y="764"/>
                  <a:pt x="643" y="764"/>
                </a:cubicBezTo>
                <a:cubicBezTo>
                  <a:pt x="646" y="760"/>
                  <a:pt x="646" y="760"/>
                  <a:pt x="646" y="760"/>
                </a:cubicBezTo>
                <a:lnTo>
                  <a:pt x="646" y="764"/>
                </a:lnTo>
                <a:close/>
                <a:moveTo>
                  <a:pt x="650" y="776"/>
                </a:moveTo>
                <a:cubicBezTo>
                  <a:pt x="680" y="786"/>
                  <a:pt x="680" y="786"/>
                  <a:pt x="680" y="786"/>
                </a:cubicBezTo>
                <a:cubicBezTo>
                  <a:pt x="656" y="853"/>
                  <a:pt x="656" y="853"/>
                  <a:pt x="656" y="853"/>
                </a:cubicBezTo>
                <a:lnTo>
                  <a:pt x="650" y="776"/>
                </a:lnTo>
                <a:close/>
                <a:moveTo>
                  <a:pt x="682" y="786"/>
                </a:moveTo>
                <a:cubicBezTo>
                  <a:pt x="683" y="787"/>
                  <a:pt x="683" y="787"/>
                  <a:pt x="683" y="787"/>
                </a:cubicBezTo>
                <a:cubicBezTo>
                  <a:pt x="660" y="853"/>
                  <a:pt x="660" y="853"/>
                  <a:pt x="660" y="853"/>
                </a:cubicBezTo>
                <a:cubicBezTo>
                  <a:pt x="658" y="856"/>
                  <a:pt x="658" y="856"/>
                  <a:pt x="658" y="856"/>
                </a:cubicBezTo>
                <a:lnTo>
                  <a:pt x="682" y="786"/>
                </a:lnTo>
                <a:close/>
                <a:moveTo>
                  <a:pt x="663" y="854"/>
                </a:moveTo>
                <a:cubicBezTo>
                  <a:pt x="705" y="793"/>
                  <a:pt x="705" y="793"/>
                  <a:pt x="705" y="793"/>
                </a:cubicBezTo>
                <a:cubicBezTo>
                  <a:pt x="705" y="793"/>
                  <a:pt x="705" y="793"/>
                  <a:pt x="705" y="792"/>
                </a:cubicBezTo>
                <a:cubicBezTo>
                  <a:pt x="705" y="792"/>
                  <a:pt x="705" y="792"/>
                  <a:pt x="705" y="792"/>
                </a:cubicBezTo>
                <a:cubicBezTo>
                  <a:pt x="705" y="792"/>
                  <a:pt x="705" y="792"/>
                  <a:pt x="705" y="792"/>
                </a:cubicBezTo>
                <a:cubicBezTo>
                  <a:pt x="705" y="792"/>
                  <a:pt x="705" y="792"/>
                  <a:pt x="705" y="792"/>
                </a:cubicBezTo>
                <a:cubicBezTo>
                  <a:pt x="705" y="792"/>
                  <a:pt x="705" y="792"/>
                  <a:pt x="705" y="792"/>
                </a:cubicBezTo>
                <a:cubicBezTo>
                  <a:pt x="705" y="792"/>
                  <a:pt x="705" y="792"/>
                  <a:pt x="705" y="792"/>
                </a:cubicBezTo>
                <a:cubicBezTo>
                  <a:pt x="705" y="791"/>
                  <a:pt x="705" y="791"/>
                  <a:pt x="705" y="791"/>
                </a:cubicBezTo>
                <a:cubicBezTo>
                  <a:pt x="705" y="791"/>
                  <a:pt x="705" y="791"/>
                  <a:pt x="705" y="791"/>
                </a:cubicBezTo>
                <a:cubicBezTo>
                  <a:pt x="705" y="791"/>
                  <a:pt x="705" y="791"/>
                  <a:pt x="705" y="791"/>
                </a:cubicBezTo>
                <a:cubicBezTo>
                  <a:pt x="705" y="791"/>
                  <a:pt x="705" y="791"/>
                  <a:pt x="705" y="791"/>
                </a:cubicBezTo>
                <a:cubicBezTo>
                  <a:pt x="705" y="791"/>
                  <a:pt x="705" y="791"/>
                  <a:pt x="704" y="791"/>
                </a:cubicBezTo>
                <a:cubicBezTo>
                  <a:pt x="704" y="791"/>
                  <a:pt x="704" y="791"/>
                  <a:pt x="704" y="791"/>
                </a:cubicBezTo>
                <a:cubicBezTo>
                  <a:pt x="687" y="785"/>
                  <a:pt x="687" y="785"/>
                  <a:pt x="687" y="785"/>
                </a:cubicBezTo>
                <a:cubicBezTo>
                  <a:pt x="689" y="779"/>
                  <a:pt x="689" y="779"/>
                  <a:pt x="689" y="779"/>
                </a:cubicBezTo>
                <a:cubicBezTo>
                  <a:pt x="707" y="785"/>
                  <a:pt x="707" y="785"/>
                  <a:pt x="707" y="785"/>
                </a:cubicBezTo>
                <a:cubicBezTo>
                  <a:pt x="707" y="785"/>
                  <a:pt x="707" y="785"/>
                  <a:pt x="707" y="785"/>
                </a:cubicBezTo>
                <a:cubicBezTo>
                  <a:pt x="707" y="785"/>
                  <a:pt x="707" y="785"/>
                  <a:pt x="707" y="785"/>
                </a:cubicBezTo>
                <a:cubicBezTo>
                  <a:pt x="708" y="785"/>
                  <a:pt x="708" y="785"/>
                  <a:pt x="708" y="785"/>
                </a:cubicBezTo>
                <a:cubicBezTo>
                  <a:pt x="708" y="785"/>
                  <a:pt x="708" y="785"/>
                  <a:pt x="708" y="785"/>
                </a:cubicBezTo>
                <a:cubicBezTo>
                  <a:pt x="708" y="785"/>
                  <a:pt x="708" y="785"/>
                  <a:pt x="708" y="785"/>
                </a:cubicBezTo>
                <a:cubicBezTo>
                  <a:pt x="708" y="785"/>
                  <a:pt x="709" y="784"/>
                  <a:pt x="709" y="784"/>
                </a:cubicBezTo>
                <a:cubicBezTo>
                  <a:pt x="709" y="784"/>
                  <a:pt x="709" y="784"/>
                  <a:pt x="709" y="784"/>
                </a:cubicBezTo>
                <a:cubicBezTo>
                  <a:pt x="709" y="784"/>
                  <a:pt x="709" y="784"/>
                  <a:pt x="709" y="784"/>
                </a:cubicBezTo>
                <a:cubicBezTo>
                  <a:pt x="709" y="784"/>
                  <a:pt x="709" y="784"/>
                  <a:pt x="709" y="784"/>
                </a:cubicBezTo>
                <a:cubicBezTo>
                  <a:pt x="709" y="784"/>
                  <a:pt x="709" y="784"/>
                  <a:pt x="709" y="784"/>
                </a:cubicBezTo>
                <a:cubicBezTo>
                  <a:pt x="709" y="784"/>
                  <a:pt x="709" y="783"/>
                  <a:pt x="709" y="783"/>
                </a:cubicBezTo>
                <a:cubicBezTo>
                  <a:pt x="709" y="783"/>
                  <a:pt x="709" y="783"/>
                  <a:pt x="709" y="783"/>
                </a:cubicBezTo>
                <a:cubicBezTo>
                  <a:pt x="709" y="783"/>
                  <a:pt x="709" y="783"/>
                  <a:pt x="709" y="783"/>
                </a:cubicBezTo>
                <a:cubicBezTo>
                  <a:pt x="696" y="761"/>
                  <a:pt x="696" y="761"/>
                  <a:pt x="696" y="761"/>
                </a:cubicBezTo>
                <a:cubicBezTo>
                  <a:pt x="698" y="753"/>
                  <a:pt x="698" y="753"/>
                  <a:pt x="698" y="753"/>
                </a:cubicBezTo>
                <a:cubicBezTo>
                  <a:pt x="713" y="778"/>
                  <a:pt x="713" y="778"/>
                  <a:pt x="713" y="778"/>
                </a:cubicBezTo>
                <a:cubicBezTo>
                  <a:pt x="713" y="778"/>
                  <a:pt x="713" y="778"/>
                  <a:pt x="713" y="778"/>
                </a:cubicBezTo>
                <a:cubicBezTo>
                  <a:pt x="713" y="778"/>
                  <a:pt x="713" y="778"/>
                  <a:pt x="713" y="778"/>
                </a:cubicBezTo>
                <a:cubicBezTo>
                  <a:pt x="713" y="778"/>
                  <a:pt x="713" y="778"/>
                  <a:pt x="713" y="778"/>
                </a:cubicBezTo>
                <a:cubicBezTo>
                  <a:pt x="714" y="779"/>
                  <a:pt x="714" y="779"/>
                  <a:pt x="714" y="779"/>
                </a:cubicBezTo>
                <a:cubicBezTo>
                  <a:pt x="714" y="779"/>
                  <a:pt x="714" y="779"/>
                  <a:pt x="714" y="779"/>
                </a:cubicBezTo>
                <a:cubicBezTo>
                  <a:pt x="714" y="779"/>
                  <a:pt x="714" y="779"/>
                  <a:pt x="714" y="779"/>
                </a:cubicBezTo>
                <a:cubicBezTo>
                  <a:pt x="714" y="779"/>
                  <a:pt x="714" y="779"/>
                  <a:pt x="714" y="779"/>
                </a:cubicBezTo>
                <a:cubicBezTo>
                  <a:pt x="714" y="779"/>
                  <a:pt x="714" y="779"/>
                  <a:pt x="714" y="779"/>
                </a:cubicBezTo>
                <a:cubicBezTo>
                  <a:pt x="714" y="779"/>
                  <a:pt x="715" y="779"/>
                  <a:pt x="715" y="778"/>
                </a:cubicBezTo>
                <a:cubicBezTo>
                  <a:pt x="715" y="778"/>
                  <a:pt x="715" y="778"/>
                  <a:pt x="715" y="778"/>
                </a:cubicBezTo>
                <a:cubicBezTo>
                  <a:pt x="715" y="778"/>
                  <a:pt x="715" y="778"/>
                  <a:pt x="715" y="778"/>
                </a:cubicBezTo>
                <a:cubicBezTo>
                  <a:pt x="715" y="778"/>
                  <a:pt x="715" y="778"/>
                  <a:pt x="715" y="778"/>
                </a:cubicBezTo>
                <a:cubicBezTo>
                  <a:pt x="731" y="756"/>
                  <a:pt x="731" y="756"/>
                  <a:pt x="731" y="756"/>
                </a:cubicBezTo>
                <a:cubicBezTo>
                  <a:pt x="660" y="862"/>
                  <a:pt x="660" y="862"/>
                  <a:pt x="660" y="862"/>
                </a:cubicBezTo>
                <a:lnTo>
                  <a:pt x="663" y="854"/>
                </a:lnTo>
                <a:close/>
                <a:moveTo>
                  <a:pt x="714" y="775"/>
                </a:moveTo>
                <a:cubicBezTo>
                  <a:pt x="700" y="750"/>
                  <a:pt x="700" y="750"/>
                  <a:pt x="700" y="750"/>
                </a:cubicBezTo>
                <a:cubicBezTo>
                  <a:pt x="730" y="666"/>
                  <a:pt x="730" y="666"/>
                  <a:pt x="730" y="666"/>
                </a:cubicBezTo>
                <a:cubicBezTo>
                  <a:pt x="755" y="674"/>
                  <a:pt x="755" y="674"/>
                  <a:pt x="755" y="674"/>
                </a:cubicBezTo>
                <a:cubicBezTo>
                  <a:pt x="758" y="712"/>
                  <a:pt x="758" y="712"/>
                  <a:pt x="758" y="712"/>
                </a:cubicBezTo>
                <a:lnTo>
                  <a:pt x="714" y="775"/>
                </a:lnTo>
                <a:close/>
                <a:moveTo>
                  <a:pt x="758" y="675"/>
                </a:moveTo>
                <a:cubicBezTo>
                  <a:pt x="760" y="676"/>
                  <a:pt x="760" y="676"/>
                  <a:pt x="760" y="676"/>
                </a:cubicBezTo>
                <a:cubicBezTo>
                  <a:pt x="762" y="705"/>
                  <a:pt x="762" y="705"/>
                  <a:pt x="762" y="705"/>
                </a:cubicBezTo>
                <a:cubicBezTo>
                  <a:pt x="760" y="708"/>
                  <a:pt x="760" y="708"/>
                  <a:pt x="760" y="708"/>
                </a:cubicBezTo>
                <a:lnTo>
                  <a:pt x="758" y="675"/>
                </a:lnTo>
                <a:close/>
                <a:moveTo>
                  <a:pt x="761" y="726"/>
                </a:moveTo>
                <a:cubicBezTo>
                  <a:pt x="761" y="726"/>
                  <a:pt x="761" y="726"/>
                  <a:pt x="761" y="726"/>
                </a:cubicBezTo>
                <a:cubicBezTo>
                  <a:pt x="764" y="722"/>
                  <a:pt x="764" y="722"/>
                  <a:pt x="764" y="722"/>
                </a:cubicBezTo>
                <a:cubicBezTo>
                  <a:pt x="764" y="722"/>
                  <a:pt x="764" y="722"/>
                  <a:pt x="764" y="722"/>
                </a:cubicBezTo>
                <a:cubicBezTo>
                  <a:pt x="759" y="729"/>
                  <a:pt x="759" y="729"/>
                  <a:pt x="759" y="729"/>
                </a:cubicBezTo>
                <a:lnTo>
                  <a:pt x="761" y="726"/>
                </a:lnTo>
                <a:close/>
                <a:moveTo>
                  <a:pt x="763" y="677"/>
                </a:moveTo>
                <a:cubicBezTo>
                  <a:pt x="771" y="680"/>
                  <a:pt x="771" y="680"/>
                  <a:pt x="771" y="680"/>
                </a:cubicBezTo>
                <a:cubicBezTo>
                  <a:pt x="771" y="686"/>
                  <a:pt x="771" y="686"/>
                  <a:pt x="771" y="686"/>
                </a:cubicBezTo>
                <a:cubicBezTo>
                  <a:pt x="771" y="686"/>
                  <a:pt x="771" y="686"/>
                  <a:pt x="771" y="686"/>
                </a:cubicBezTo>
                <a:cubicBezTo>
                  <a:pt x="771" y="686"/>
                  <a:pt x="771" y="686"/>
                  <a:pt x="772" y="687"/>
                </a:cubicBezTo>
                <a:cubicBezTo>
                  <a:pt x="772" y="687"/>
                  <a:pt x="772" y="687"/>
                  <a:pt x="772" y="687"/>
                </a:cubicBezTo>
                <a:cubicBezTo>
                  <a:pt x="772" y="687"/>
                  <a:pt x="772" y="687"/>
                  <a:pt x="772" y="687"/>
                </a:cubicBezTo>
                <a:cubicBezTo>
                  <a:pt x="772" y="687"/>
                  <a:pt x="772" y="687"/>
                  <a:pt x="773" y="687"/>
                </a:cubicBezTo>
                <a:cubicBezTo>
                  <a:pt x="773" y="687"/>
                  <a:pt x="773" y="687"/>
                  <a:pt x="773" y="687"/>
                </a:cubicBezTo>
                <a:cubicBezTo>
                  <a:pt x="773" y="687"/>
                  <a:pt x="773" y="687"/>
                  <a:pt x="773" y="687"/>
                </a:cubicBezTo>
                <a:cubicBezTo>
                  <a:pt x="773" y="687"/>
                  <a:pt x="773" y="687"/>
                  <a:pt x="773" y="687"/>
                </a:cubicBezTo>
                <a:cubicBezTo>
                  <a:pt x="773" y="687"/>
                  <a:pt x="773" y="687"/>
                  <a:pt x="773" y="687"/>
                </a:cubicBezTo>
                <a:cubicBezTo>
                  <a:pt x="773" y="687"/>
                  <a:pt x="773" y="687"/>
                  <a:pt x="773" y="687"/>
                </a:cubicBezTo>
                <a:cubicBezTo>
                  <a:pt x="773" y="687"/>
                  <a:pt x="773" y="687"/>
                  <a:pt x="773" y="687"/>
                </a:cubicBezTo>
                <a:cubicBezTo>
                  <a:pt x="773" y="687"/>
                  <a:pt x="773" y="687"/>
                  <a:pt x="773" y="687"/>
                </a:cubicBezTo>
                <a:cubicBezTo>
                  <a:pt x="774" y="687"/>
                  <a:pt x="774" y="687"/>
                  <a:pt x="774" y="687"/>
                </a:cubicBezTo>
                <a:cubicBezTo>
                  <a:pt x="774" y="687"/>
                  <a:pt x="774" y="687"/>
                  <a:pt x="774" y="687"/>
                </a:cubicBezTo>
                <a:cubicBezTo>
                  <a:pt x="777" y="682"/>
                  <a:pt x="777" y="682"/>
                  <a:pt x="777" y="682"/>
                </a:cubicBezTo>
                <a:cubicBezTo>
                  <a:pt x="778" y="682"/>
                  <a:pt x="778" y="682"/>
                  <a:pt x="778" y="682"/>
                </a:cubicBezTo>
                <a:cubicBezTo>
                  <a:pt x="765" y="702"/>
                  <a:pt x="765" y="702"/>
                  <a:pt x="765" y="702"/>
                </a:cubicBezTo>
                <a:lnTo>
                  <a:pt x="763" y="677"/>
                </a:lnTo>
                <a:close/>
                <a:moveTo>
                  <a:pt x="782" y="682"/>
                </a:moveTo>
                <a:cubicBezTo>
                  <a:pt x="782" y="682"/>
                  <a:pt x="782" y="682"/>
                  <a:pt x="782" y="682"/>
                </a:cubicBezTo>
                <a:cubicBezTo>
                  <a:pt x="782" y="682"/>
                  <a:pt x="782" y="682"/>
                  <a:pt x="782" y="682"/>
                </a:cubicBezTo>
                <a:cubicBezTo>
                  <a:pt x="782" y="682"/>
                  <a:pt x="782" y="682"/>
                  <a:pt x="782" y="682"/>
                </a:cubicBezTo>
                <a:cubicBezTo>
                  <a:pt x="782" y="682"/>
                  <a:pt x="782" y="682"/>
                  <a:pt x="782" y="681"/>
                </a:cubicBezTo>
                <a:cubicBezTo>
                  <a:pt x="782" y="681"/>
                  <a:pt x="782" y="681"/>
                  <a:pt x="782" y="681"/>
                </a:cubicBezTo>
                <a:cubicBezTo>
                  <a:pt x="782" y="681"/>
                  <a:pt x="782" y="681"/>
                  <a:pt x="782" y="681"/>
                </a:cubicBezTo>
                <a:cubicBezTo>
                  <a:pt x="782" y="681"/>
                  <a:pt x="782" y="681"/>
                  <a:pt x="782" y="681"/>
                </a:cubicBezTo>
                <a:cubicBezTo>
                  <a:pt x="782" y="681"/>
                  <a:pt x="782" y="681"/>
                  <a:pt x="782" y="681"/>
                </a:cubicBezTo>
                <a:cubicBezTo>
                  <a:pt x="781" y="680"/>
                  <a:pt x="781" y="680"/>
                  <a:pt x="781" y="680"/>
                </a:cubicBezTo>
                <a:cubicBezTo>
                  <a:pt x="781" y="680"/>
                  <a:pt x="781" y="680"/>
                  <a:pt x="781" y="680"/>
                </a:cubicBezTo>
                <a:cubicBezTo>
                  <a:pt x="781" y="680"/>
                  <a:pt x="781" y="680"/>
                  <a:pt x="781" y="680"/>
                </a:cubicBezTo>
                <a:cubicBezTo>
                  <a:pt x="781" y="680"/>
                  <a:pt x="781" y="680"/>
                  <a:pt x="781" y="680"/>
                </a:cubicBezTo>
                <a:cubicBezTo>
                  <a:pt x="779" y="679"/>
                  <a:pt x="779" y="679"/>
                  <a:pt x="779" y="679"/>
                </a:cubicBezTo>
                <a:cubicBezTo>
                  <a:pt x="781" y="676"/>
                  <a:pt x="781" y="676"/>
                  <a:pt x="781" y="676"/>
                </a:cubicBezTo>
                <a:cubicBezTo>
                  <a:pt x="783" y="678"/>
                  <a:pt x="783" y="678"/>
                  <a:pt x="783" y="678"/>
                </a:cubicBezTo>
                <a:cubicBezTo>
                  <a:pt x="783" y="678"/>
                  <a:pt x="783" y="678"/>
                  <a:pt x="783" y="678"/>
                </a:cubicBezTo>
                <a:cubicBezTo>
                  <a:pt x="783" y="678"/>
                  <a:pt x="783" y="678"/>
                  <a:pt x="783" y="678"/>
                </a:cubicBezTo>
                <a:cubicBezTo>
                  <a:pt x="783" y="678"/>
                  <a:pt x="783" y="678"/>
                  <a:pt x="784" y="678"/>
                </a:cubicBezTo>
                <a:cubicBezTo>
                  <a:pt x="784" y="678"/>
                  <a:pt x="784" y="678"/>
                  <a:pt x="784" y="678"/>
                </a:cubicBezTo>
                <a:cubicBezTo>
                  <a:pt x="784" y="678"/>
                  <a:pt x="784" y="678"/>
                  <a:pt x="784" y="678"/>
                </a:cubicBezTo>
                <a:cubicBezTo>
                  <a:pt x="784" y="678"/>
                  <a:pt x="784" y="678"/>
                  <a:pt x="784" y="678"/>
                </a:cubicBezTo>
                <a:cubicBezTo>
                  <a:pt x="784" y="678"/>
                  <a:pt x="784" y="678"/>
                  <a:pt x="784" y="678"/>
                </a:cubicBezTo>
                <a:cubicBezTo>
                  <a:pt x="784" y="678"/>
                  <a:pt x="785" y="678"/>
                  <a:pt x="785" y="678"/>
                </a:cubicBezTo>
                <a:cubicBezTo>
                  <a:pt x="785" y="678"/>
                  <a:pt x="785" y="678"/>
                  <a:pt x="785" y="678"/>
                </a:cubicBezTo>
                <a:cubicBezTo>
                  <a:pt x="785" y="678"/>
                  <a:pt x="785" y="678"/>
                  <a:pt x="785" y="678"/>
                </a:cubicBezTo>
                <a:cubicBezTo>
                  <a:pt x="850" y="584"/>
                  <a:pt x="850" y="584"/>
                  <a:pt x="850" y="584"/>
                </a:cubicBezTo>
                <a:cubicBezTo>
                  <a:pt x="855" y="586"/>
                  <a:pt x="855" y="586"/>
                  <a:pt x="855" y="586"/>
                </a:cubicBezTo>
                <a:cubicBezTo>
                  <a:pt x="766" y="714"/>
                  <a:pt x="766" y="714"/>
                  <a:pt x="766" y="714"/>
                </a:cubicBezTo>
                <a:cubicBezTo>
                  <a:pt x="765" y="706"/>
                  <a:pt x="765" y="706"/>
                  <a:pt x="765" y="706"/>
                </a:cubicBezTo>
                <a:lnTo>
                  <a:pt x="782" y="682"/>
                </a:lnTo>
                <a:close/>
                <a:moveTo>
                  <a:pt x="858" y="587"/>
                </a:moveTo>
                <a:cubicBezTo>
                  <a:pt x="858" y="587"/>
                  <a:pt x="858" y="587"/>
                  <a:pt x="858" y="587"/>
                </a:cubicBezTo>
                <a:cubicBezTo>
                  <a:pt x="766" y="719"/>
                  <a:pt x="766" y="719"/>
                  <a:pt x="766" y="719"/>
                </a:cubicBezTo>
                <a:cubicBezTo>
                  <a:pt x="766" y="719"/>
                  <a:pt x="766" y="719"/>
                  <a:pt x="766" y="719"/>
                </a:cubicBezTo>
                <a:lnTo>
                  <a:pt x="858" y="587"/>
                </a:lnTo>
                <a:close/>
                <a:moveTo>
                  <a:pt x="861" y="588"/>
                </a:moveTo>
                <a:cubicBezTo>
                  <a:pt x="1029" y="646"/>
                  <a:pt x="1029" y="646"/>
                  <a:pt x="1029" y="646"/>
                </a:cubicBezTo>
                <a:cubicBezTo>
                  <a:pt x="1029" y="646"/>
                  <a:pt x="1029" y="646"/>
                  <a:pt x="1029" y="646"/>
                </a:cubicBezTo>
                <a:cubicBezTo>
                  <a:pt x="1032" y="647"/>
                  <a:pt x="1032" y="647"/>
                  <a:pt x="1032" y="647"/>
                </a:cubicBezTo>
                <a:cubicBezTo>
                  <a:pt x="1032" y="647"/>
                  <a:pt x="1032" y="647"/>
                  <a:pt x="1032" y="647"/>
                </a:cubicBezTo>
                <a:cubicBezTo>
                  <a:pt x="1078" y="663"/>
                  <a:pt x="1078" y="663"/>
                  <a:pt x="1078" y="663"/>
                </a:cubicBezTo>
                <a:cubicBezTo>
                  <a:pt x="1078" y="663"/>
                  <a:pt x="1078" y="663"/>
                  <a:pt x="1078" y="663"/>
                </a:cubicBezTo>
                <a:cubicBezTo>
                  <a:pt x="1078" y="663"/>
                  <a:pt x="1078" y="663"/>
                  <a:pt x="1078" y="663"/>
                </a:cubicBezTo>
                <a:cubicBezTo>
                  <a:pt x="1080" y="668"/>
                  <a:pt x="1080" y="668"/>
                  <a:pt x="1080" y="668"/>
                </a:cubicBezTo>
                <a:cubicBezTo>
                  <a:pt x="1079" y="668"/>
                  <a:pt x="1079" y="668"/>
                  <a:pt x="1079" y="668"/>
                </a:cubicBezTo>
                <a:cubicBezTo>
                  <a:pt x="1079" y="668"/>
                  <a:pt x="1079" y="668"/>
                  <a:pt x="1079" y="668"/>
                </a:cubicBezTo>
                <a:cubicBezTo>
                  <a:pt x="1079" y="668"/>
                  <a:pt x="1079" y="668"/>
                  <a:pt x="1079" y="668"/>
                </a:cubicBezTo>
                <a:cubicBezTo>
                  <a:pt x="1079" y="668"/>
                  <a:pt x="1079" y="668"/>
                  <a:pt x="1079" y="668"/>
                </a:cubicBezTo>
                <a:cubicBezTo>
                  <a:pt x="1079" y="668"/>
                  <a:pt x="1079" y="668"/>
                  <a:pt x="1079" y="668"/>
                </a:cubicBezTo>
                <a:cubicBezTo>
                  <a:pt x="1078" y="668"/>
                  <a:pt x="1078" y="669"/>
                  <a:pt x="1078" y="669"/>
                </a:cubicBezTo>
                <a:cubicBezTo>
                  <a:pt x="1078" y="669"/>
                  <a:pt x="1078" y="669"/>
                  <a:pt x="1078" y="669"/>
                </a:cubicBezTo>
                <a:cubicBezTo>
                  <a:pt x="1078" y="669"/>
                  <a:pt x="1078" y="669"/>
                  <a:pt x="1078" y="669"/>
                </a:cubicBezTo>
                <a:cubicBezTo>
                  <a:pt x="1078" y="669"/>
                  <a:pt x="1078" y="669"/>
                  <a:pt x="1078" y="669"/>
                </a:cubicBezTo>
                <a:cubicBezTo>
                  <a:pt x="1078" y="669"/>
                  <a:pt x="1078" y="669"/>
                  <a:pt x="1078" y="670"/>
                </a:cubicBezTo>
                <a:cubicBezTo>
                  <a:pt x="1078" y="670"/>
                  <a:pt x="1078" y="670"/>
                  <a:pt x="1078" y="670"/>
                </a:cubicBezTo>
                <a:cubicBezTo>
                  <a:pt x="1078" y="670"/>
                  <a:pt x="1078" y="670"/>
                  <a:pt x="1078" y="670"/>
                </a:cubicBezTo>
                <a:cubicBezTo>
                  <a:pt x="1079" y="675"/>
                  <a:pt x="1079" y="675"/>
                  <a:pt x="1079" y="675"/>
                </a:cubicBezTo>
                <a:cubicBezTo>
                  <a:pt x="1078" y="675"/>
                  <a:pt x="1078" y="675"/>
                  <a:pt x="1078" y="675"/>
                </a:cubicBezTo>
                <a:cubicBezTo>
                  <a:pt x="1078" y="675"/>
                  <a:pt x="1078" y="675"/>
                  <a:pt x="1078" y="675"/>
                </a:cubicBezTo>
                <a:cubicBezTo>
                  <a:pt x="1078" y="675"/>
                  <a:pt x="1078" y="675"/>
                  <a:pt x="1078" y="675"/>
                </a:cubicBezTo>
                <a:cubicBezTo>
                  <a:pt x="1078" y="676"/>
                  <a:pt x="1078" y="676"/>
                  <a:pt x="1078" y="676"/>
                </a:cubicBezTo>
                <a:cubicBezTo>
                  <a:pt x="1078" y="676"/>
                  <a:pt x="1078" y="676"/>
                  <a:pt x="1078" y="676"/>
                </a:cubicBezTo>
                <a:cubicBezTo>
                  <a:pt x="1078" y="676"/>
                  <a:pt x="1077" y="676"/>
                  <a:pt x="1077" y="676"/>
                </a:cubicBezTo>
                <a:cubicBezTo>
                  <a:pt x="1077" y="676"/>
                  <a:pt x="1077" y="676"/>
                  <a:pt x="1077" y="676"/>
                </a:cubicBezTo>
                <a:cubicBezTo>
                  <a:pt x="1077" y="676"/>
                  <a:pt x="1077" y="676"/>
                  <a:pt x="1077" y="677"/>
                </a:cubicBezTo>
                <a:cubicBezTo>
                  <a:pt x="1077" y="677"/>
                  <a:pt x="1077" y="677"/>
                  <a:pt x="1077" y="677"/>
                </a:cubicBezTo>
                <a:cubicBezTo>
                  <a:pt x="1077" y="677"/>
                  <a:pt x="1077" y="677"/>
                  <a:pt x="1077" y="677"/>
                </a:cubicBezTo>
                <a:cubicBezTo>
                  <a:pt x="1077" y="677"/>
                  <a:pt x="1077" y="677"/>
                  <a:pt x="1077" y="677"/>
                </a:cubicBezTo>
                <a:cubicBezTo>
                  <a:pt x="1077" y="677"/>
                  <a:pt x="1077" y="677"/>
                  <a:pt x="1077" y="677"/>
                </a:cubicBezTo>
                <a:cubicBezTo>
                  <a:pt x="1077" y="677"/>
                  <a:pt x="1077" y="677"/>
                  <a:pt x="1077" y="677"/>
                </a:cubicBezTo>
                <a:cubicBezTo>
                  <a:pt x="1079" y="682"/>
                  <a:pt x="1079" y="682"/>
                  <a:pt x="1079" y="682"/>
                </a:cubicBezTo>
                <a:cubicBezTo>
                  <a:pt x="1078" y="682"/>
                  <a:pt x="1078" y="682"/>
                  <a:pt x="1078" y="682"/>
                </a:cubicBezTo>
                <a:cubicBezTo>
                  <a:pt x="1078" y="682"/>
                  <a:pt x="1078" y="682"/>
                  <a:pt x="1078" y="683"/>
                </a:cubicBezTo>
                <a:cubicBezTo>
                  <a:pt x="1077" y="683"/>
                  <a:pt x="1077" y="683"/>
                  <a:pt x="1077" y="683"/>
                </a:cubicBezTo>
                <a:cubicBezTo>
                  <a:pt x="1077" y="683"/>
                  <a:pt x="1077" y="683"/>
                  <a:pt x="1077" y="683"/>
                </a:cubicBezTo>
                <a:cubicBezTo>
                  <a:pt x="1077" y="683"/>
                  <a:pt x="1077" y="683"/>
                  <a:pt x="1077" y="683"/>
                </a:cubicBezTo>
                <a:cubicBezTo>
                  <a:pt x="1077" y="683"/>
                  <a:pt x="1077" y="683"/>
                  <a:pt x="1077" y="683"/>
                </a:cubicBezTo>
                <a:cubicBezTo>
                  <a:pt x="1077" y="683"/>
                  <a:pt x="1077" y="684"/>
                  <a:pt x="1077" y="684"/>
                </a:cubicBezTo>
                <a:cubicBezTo>
                  <a:pt x="1077" y="684"/>
                  <a:pt x="1077" y="684"/>
                  <a:pt x="1077" y="684"/>
                </a:cubicBezTo>
                <a:cubicBezTo>
                  <a:pt x="1077" y="684"/>
                  <a:pt x="1077" y="684"/>
                  <a:pt x="1077" y="684"/>
                </a:cubicBezTo>
                <a:cubicBezTo>
                  <a:pt x="1078" y="689"/>
                  <a:pt x="1078" y="689"/>
                  <a:pt x="1078" y="689"/>
                </a:cubicBezTo>
                <a:cubicBezTo>
                  <a:pt x="1077" y="689"/>
                  <a:pt x="1077" y="689"/>
                  <a:pt x="1077" y="689"/>
                </a:cubicBezTo>
                <a:cubicBezTo>
                  <a:pt x="1077" y="690"/>
                  <a:pt x="1077" y="690"/>
                  <a:pt x="1077" y="690"/>
                </a:cubicBezTo>
                <a:cubicBezTo>
                  <a:pt x="1077" y="690"/>
                  <a:pt x="1077" y="690"/>
                  <a:pt x="1077" y="690"/>
                </a:cubicBezTo>
                <a:cubicBezTo>
                  <a:pt x="1077" y="690"/>
                  <a:pt x="1077" y="690"/>
                  <a:pt x="1077" y="690"/>
                </a:cubicBezTo>
                <a:cubicBezTo>
                  <a:pt x="1077" y="690"/>
                  <a:pt x="1076" y="690"/>
                  <a:pt x="1076" y="690"/>
                </a:cubicBezTo>
                <a:cubicBezTo>
                  <a:pt x="1076" y="690"/>
                  <a:pt x="1076" y="690"/>
                  <a:pt x="1076" y="690"/>
                </a:cubicBezTo>
                <a:cubicBezTo>
                  <a:pt x="1076" y="691"/>
                  <a:pt x="1076" y="691"/>
                  <a:pt x="1076" y="691"/>
                </a:cubicBezTo>
                <a:cubicBezTo>
                  <a:pt x="1078" y="696"/>
                  <a:pt x="1078" y="696"/>
                  <a:pt x="1078" y="696"/>
                </a:cubicBezTo>
                <a:cubicBezTo>
                  <a:pt x="1077" y="697"/>
                  <a:pt x="1077" y="697"/>
                  <a:pt x="1077" y="697"/>
                </a:cubicBezTo>
                <a:cubicBezTo>
                  <a:pt x="1077" y="697"/>
                  <a:pt x="1077" y="697"/>
                  <a:pt x="1077" y="697"/>
                </a:cubicBezTo>
                <a:cubicBezTo>
                  <a:pt x="1076" y="697"/>
                  <a:pt x="1076" y="697"/>
                  <a:pt x="1076" y="697"/>
                </a:cubicBezTo>
                <a:cubicBezTo>
                  <a:pt x="1076" y="697"/>
                  <a:pt x="1076" y="697"/>
                  <a:pt x="1076" y="697"/>
                </a:cubicBezTo>
                <a:cubicBezTo>
                  <a:pt x="1076" y="697"/>
                  <a:pt x="1076" y="697"/>
                  <a:pt x="1076" y="697"/>
                </a:cubicBezTo>
                <a:cubicBezTo>
                  <a:pt x="1076" y="697"/>
                  <a:pt x="1076" y="697"/>
                  <a:pt x="1076" y="697"/>
                </a:cubicBezTo>
                <a:cubicBezTo>
                  <a:pt x="1076" y="697"/>
                  <a:pt x="1076" y="698"/>
                  <a:pt x="1076" y="698"/>
                </a:cubicBezTo>
                <a:cubicBezTo>
                  <a:pt x="1076" y="698"/>
                  <a:pt x="1076" y="698"/>
                  <a:pt x="1076" y="698"/>
                </a:cubicBezTo>
                <a:cubicBezTo>
                  <a:pt x="1076" y="698"/>
                  <a:pt x="1076" y="698"/>
                  <a:pt x="1076" y="698"/>
                </a:cubicBezTo>
                <a:cubicBezTo>
                  <a:pt x="1077" y="703"/>
                  <a:pt x="1077" y="703"/>
                  <a:pt x="1077" y="703"/>
                </a:cubicBezTo>
                <a:cubicBezTo>
                  <a:pt x="1076" y="704"/>
                  <a:pt x="1076" y="704"/>
                  <a:pt x="1076" y="704"/>
                </a:cubicBezTo>
                <a:cubicBezTo>
                  <a:pt x="1076" y="704"/>
                  <a:pt x="1076" y="704"/>
                  <a:pt x="1076" y="704"/>
                </a:cubicBezTo>
                <a:cubicBezTo>
                  <a:pt x="1076" y="704"/>
                  <a:pt x="1076" y="704"/>
                  <a:pt x="1076" y="704"/>
                </a:cubicBezTo>
                <a:cubicBezTo>
                  <a:pt x="1076" y="704"/>
                  <a:pt x="1076" y="704"/>
                  <a:pt x="1076" y="704"/>
                </a:cubicBezTo>
                <a:cubicBezTo>
                  <a:pt x="1076" y="704"/>
                  <a:pt x="1076" y="704"/>
                  <a:pt x="1075" y="704"/>
                </a:cubicBezTo>
                <a:cubicBezTo>
                  <a:pt x="1075" y="704"/>
                  <a:pt x="1075" y="704"/>
                  <a:pt x="1075" y="705"/>
                </a:cubicBezTo>
                <a:cubicBezTo>
                  <a:pt x="1075" y="705"/>
                  <a:pt x="1075" y="705"/>
                  <a:pt x="1075" y="705"/>
                </a:cubicBezTo>
                <a:cubicBezTo>
                  <a:pt x="1075" y="705"/>
                  <a:pt x="1075" y="705"/>
                  <a:pt x="1075" y="705"/>
                </a:cubicBezTo>
                <a:cubicBezTo>
                  <a:pt x="1075" y="705"/>
                  <a:pt x="1075" y="705"/>
                  <a:pt x="1075" y="705"/>
                </a:cubicBezTo>
                <a:cubicBezTo>
                  <a:pt x="1075" y="705"/>
                  <a:pt x="1075" y="705"/>
                  <a:pt x="1075" y="705"/>
                </a:cubicBezTo>
                <a:cubicBezTo>
                  <a:pt x="1075" y="705"/>
                  <a:pt x="1075" y="705"/>
                  <a:pt x="1075" y="705"/>
                </a:cubicBezTo>
                <a:cubicBezTo>
                  <a:pt x="1075" y="705"/>
                  <a:pt x="1075" y="705"/>
                  <a:pt x="1075" y="705"/>
                </a:cubicBezTo>
                <a:cubicBezTo>
                  <a:pt x="1077" y="710"/>
                  <a:pt x="1077" y="710"/>
                  <a:pt x="1077" y="710"/>
                </a:cubicBezTo>
                <a:cubicBezTo>
                  <a:pt x="1076" y="711"/>
                  <a:pt x="1076" y="711"/>
                  <a:pt x="1076" y="711"/>
                </a:cubicBezTo>
                <a:cubicBezTo>
                  <a:pt x="1076" y="711"/>
                  <a:pt x="1076" y="711"/>
                  <a:pt x="1076" y="711"/>
                </a:cubicBezTo>
                <a:cubicBezTo>
                  <a:pt x="1075" y="711"/>
                  <a:pt x="1075" y="711"/>
                  <a:pt x="1075" y="711"/>
                </a:cubicBezTo>
                <a:cubicBezTo>
                  <a:pt x="1075" y="711"/>
                  <a:pt x="1075" y="711"/>
                  <a:pt x="1075" y="711"/>
                </a:cubicBezTo>
                <a:cubicBezTo>
                  <a:pt x="1075" y="711"/>
                  <a:pt x="1075" y="711"/>
                  <a:pt x="1075" y="711"/>
                </a:cubicBezTo>
                <a:cubicBezTo>
                  <a:pt x="1075" y="712"/>
                  <a:pt x="1075" y="712"/>
                  <a:pt x="1075" y="713"/>
                </a:cubicBezTo>
                <a:cubicBezTo>
                  <a:pt x="1075" y="713"/>
                  <a:pt x="1075" y="713"/>
                  <a:pt x="1075" y="713"/>
                </a:cubicBezTo>
                <a:cubicBezTo>
                  <a:pt x="1076" y="717"/>
                  <a:pt x="1076" y="717"/>
                  <a:pt x="1076" y="717"/>
                </a:cubicBezTo>
                <a:cubicBezTo>
                  <a:pt x="1075" y="718"/>
                  <a:pt x="1075" y="718"/>
                  <a:pt x="1075" y="718"/>
                </a:cubicBezTo>
                <a:cubicBezTo>
                  <a:pt x="1075" y="718"/>
                  <a:pt x="1075" y="718"/>
                  <a:pt x="1075" y="718"/>
                </a:cubicBezTo>
                <a:cubicBezTo>
                  <a:pt x="1075" y="718"/>
                  <a:pt x="1075" y="718"/>
                  <a:pt x="1075" y="718"/>
                </a:cubicBezTo>
                <a:cubicBezTo>
                  <a:pt x="1075" y="718"/>
                  <a:pt x="1075" y="718"/>
                  <a:pt x="1075" y="718"/>
                </a:cubicBezTo>
                <a:cubicBezTo>
                  <a:pt x="1074" y="719"/>
                  <a:pt x="1074" y="719"/>
                  <a:pt x="1074" y="720"/>
                </a:cubicBezTo>
                <a:cubicBezTo>
                  <a:pt x="1076" y="725"/>
                  <a:pt x="1076" y="725"/>
                  <a:pt x="1076" y="725"/>
                </a:cubicBezTo>
                <a:cubicBezTo>
                  <a:pt x="1076" y="725"/>
                  <a:pt x="1076" y="725"/>
                  <a:pt x="1076" y="725"/>
                </a:cubicBezTo>
                <a:cubicBezTo>
                  <a:pt x="1075" y="725"/>
                  <a:pt x="1075" y="725"/>
                  <a:pt x="1075" y="725"/>
                </a:cubicBezTo>
                <a:cubicBezTo>
                  <a:pt x="1075" y="725"/>
                  <a:pt x="1074" y="725"/>
                  <a:pt x="1074" y="726"/>
                </a:cubicBezTo>
                <a:cubicBezTo>
                  <a:pt x="1074" y="726"/>
                  <a:pt x="1074" y="726"/>
                  <a:pt x="1074" y="726"/>
                </a:cubicBezTo>
                <a:cubicBezTo>
                  <a:pt x="1074" y="726"/>
                  <a:pt x="1074" y="726"/>
                  <a:pt x="1074" y="726"/>
                </a:cubicBezTo>
                <a:cubicBezTo>
                  <a:pt x="1074" y="726"/>
                  <a:pt x="1074" y="726"/>
                  <a:pt x="1074" y="726"/>
                </a:cubicBezTo>
                <a:cubicBezTo>
                  <a:pt x="1074" y="726"/>
                  <a:pt x="1074" y="727"/>
                  <a:pt x="1074" y="727"/>
                </a:cubicBezTo>
                <a:cubicBezTo>
                  <a:pt x="1074" y="727"/>
                  <a:pt x="1074" y="727"/>
                  <a:pt x="1074" y="727"/>
                </a:cubicBezTo>
                <a:cubicBezTo>
                  <a:pt x="1075" y="732"/>
                  <a:pt x="1075" y="732"/>
                  <a:pt x="1075" y="732"/>
                </a:cubicBezTo>
                <a:cubicBezTo>
                  <a:pt x="1075" y="732"/>
                  <a:pt x="1075" y="732"/>
                  <a:pt x="1075" y="732"/>
                </a:cubicBezTo>
                <a:cubicBezTo>
                  <a:pt x="1074" y="732"/>
                  <a:pt x="1074" y="732"/>
                  <a:pt x="1074" y="732"/>
                </a:cubicBezTo>
                <a:cubicBezTo>
                  <a:pt x="1074" y="732"/>
                  <a:pt x="1074" y="732"/>
                  <a:pt x="1074" y="732"/>
                </a:cubicBezTo>
                <a:cubicBezTo>
                  <a:pt x="1074" y="732"/>
                  <a:pt x="1074" y="732"/>
                  <a:pt x="1074" y="732"/>
                </a:cubicBezTo>
                <a:cubicBezTo>
                  <a:pt x="1074" y="732"/>
                  <a:pt x="1074" y="732"/>
                  <a:pt x="1074" y="732"/>
                </a:cubicBezTo>
                <a:cubicBezTo>
                  <a:pt x="1074" y="732"/>
                  <a:pt x="1074" y="732"/>
                  <a:pt x="1074" y="733"/>
                </a:cubicBezTo>
                <a:cubicBezTo>
                  <a:pt x="1074" y="733"/>
                  <a:pt x="1074" y="733"/>
                  <a:pt x="1074" y="733"/>
                </a:cubicBezTo>
                <a:cubicBezTo>
                  <a:pt x="1074" y="733"/>
                  <a:pt x="1074" y="733"/>
                  <a:pt x="1074" y="733"/>
                </a:cubicBezTo>
                <a:cubicBezTo>
                  <a:pt x="1073" y="733"/>
                  <a:pt x="1073" y="733"/>
                  <a:pt x="1073" y="733"/>
                </a:cubicBezTo>
                <a:cubicBezTo>
                  <a:pt x="1073" y="733"/>
                  <a:pt x="1073" y="733"/>
                  <a:pt x="1073" y="733"/>
                </a:cubicBezTo>
                <a:cubicBezTo>
                  <a:pt x="1073" y="734"/>
                  <a:pt x="1073" y="734"/>
                  <a:pt x="1073" y="734"/>
                </a:cubicBezTo>
                <a:cubicBezTo>
                  <a:pt x="1073" y="734"/>
                  <a:pt x="1073" y="734"/>
                  <a:pt x="1073" y="734"/>
                </a:cubicBezTo>
                <a:cubicBezTo>
                  <a:pt x="1073" y="734"/>
                  <a:pt x="1073" y="734"/>
                  <a:pt x="1073" y="734"/>
                </a:cubicBezTo>
                <a:cubicBezTo>
                  <a:pt x="1073" y="734"/>
                  <a:pt x="1073" y="734"/>
                  <a:pt x="1073" y="734"/>
                </a:cubicBezTo>
                <a:cubicBezTo>
                  <a:pt x="1075" y="739"/>
                  <a:pt x="1075" y="739"/>
                  <a:pt x="1075" y="739"/>
                </a:cubicBezTo>
                <a:cubicBezTo>
                  <a:pt x="1075" y="739"/>
                  <a:pt x="1075" y="739"/>
                  <a:pt x="1075" y="739"/>
                </a:cubicBezTo>
                <a:cubicBezTo>
                  <a:pt x="1074" y="739"/>
                  <a:pt x="1074" y="739"/>
                  <a:pt x="1074" y="739"/>
                </a:cubicBezTo>
                <a:cubicBezTo>
                  <a:pt x="1074" y="739"/>
                  <a:pt x="1074" y="739"/>
                  <a:pt x="1074" y="739"/>
                </a:cubicBezTo>
                <a:cubicBezTo>
                  <a:pt x="1074" y="739"/>
                  <a:pt x="1073" y="739"/>
                  <a:pt x="1073" y="739"/>
                </a:cubicBezTo>
                <a:cubicBezTo>
                  <a:pt x="1073" y="740"/>
                  <a:pt x="1073" y="740"/>
                  <a:pt x="1073" y="740"/>
                </a:cubicBezTo>
                <a:cubicBezTo>
                  <a:pt x="1073" y="740"/>
                  <a:pt x="1073" y="740"/>
                  <a:pt x="1073" y="740"/>
                </a:cubicBezTo>
                <a:cubicBezTo>
                  <a:pt x="1073" y="740"/>
                  <a:pt x="1073" y="740"/>
                  <a:pt x="1073" y="740"/>
                </a:cubicBezTo>
                <a:cubicBezTo>
                  <a:pt x="1073" y="740"/>
                  <a:pt x="1073" y="740"/>
                  <a:pt x="1073" y="740"/>
                </a:cubicBezTo>
                <a:cubicBezTo>
                  <a:pt x="1073" y="741"/>
                  <a:pt x="1073" y="741"/>
                  <a:pt x="1073" y="741"/>
                </a:cubicBezTo>
                <a:cubicBezTo>
                  <a:pt x="1073" y="741"/>
                  <a:pt x="1073" y="741"/>
                  <a:pt x="1073" y="741"/>
                </a:cubicBezTo>
                <a:cubicBezTo>
                  <a:pt x="1073" y="741"/>
                  <a:pt x="1073" y="741"/>
                  <a:pt x="1073" y="741"/>
                </a:cubicBezTo>
                <a:cubicBezTo>
                  <a:pt x="1073" y="741"/>
                  <a:pt x="1073" y="741"/>
                  <a:pt x="1073" y="741"/>
                </a:cubicBezTo>
                <a:cubicBezTo>
                  <a:pt x="1073" y="741"/>
                  <a:pt x="1073" y="741"/>
                  <a:pt x="1073" y="741"/>
                </a:cubicBezTo>
                <a:cubicBezTo>
                  <a:pt x="1075" y="746"/>
                  <a:pt x="1075" y="746"/>
                  <a:pt x="1075" y="746"/>
                </a:cubicBezTo>
                <a:cubicBezTo>
                  <a:pt x="1075" y="746"/>
                  <a:pt x="1075" y="746"/>
                  <a:pt x="1075" y="746"/>
                </a:cubicBezTo>
                <a:cubicBezTo>
                  <a:pt x="1073" y="746"/>
                  <a:pt x="1073" y="746"/>
                  <a:pt x="1073" y="746"/>
                </a:cubicBezTo>
                <a:cubicBezTo>
                  <a:pt x="1073" y="746"/>
                  <a:pt x="1073" y="747"/>
                  <a:pt x="1073" y="747"/>
                </a:cubicBezTo>
                <a:cubicBezTo>
                  <a:pt x="1073" y="747"/>
                  <a:pt x="1073" y="747"/>
                  <a:pt x="1073" y="747"/>
                </a:cubicBezTo>
                <a:cubicBezTo>
                  <a:pt x="1073" y="747"/>
                  <a:pt x="1073" y="747"/>
                  <a:pt x="1073" y="747"/>
                </a:cubicBezTo>
                <a:cubicBezTo>
                  <a:pt x="1073" y="747"/>
                  <a:pt x="1073" y="747"/>
                  <a:pt x="1073" y="747"/>
                </a:cubicBezTo>
                <a:cubicBezTo>
                  <a:pt x="1073" y="747"/>
                  <a:pt x="1073" y="747"/>
                  <a:pt x="1073" y="747"/>
                </a:cubicBezTo>
                <a:cubicBezTo>
                  <a:pt x="1072" y="747"/>
                  <a:pt x="1072" y="748"/>
                  <a:pt x="1073" y="748"/>
                </a:cubicBezTo>
                <a:cubicBezTo>
                  <a:pt x="1074" y="753"/>
                  <a:pt x="1074" y="753"/>
                  <a:pt x="1074" y="753"/>
                </a:cubicBezTo>
                <a:cubicBezTo>
                  <a:pt x="1074" y="753"/>
                  <a:pt x="1074" y="753"/>
                  <a:pt x="1074" y="753"/>
                </a:cubicBezTo>
                <a:cubicBezTo>
                  <a:pt x="1074" y="753"/>
                  <a:pt x="1074" y="754"/>
                  <a:pt x="1075" y="754"/>
                </a:cubicBezTo>
                <a:cubicBezTo>
                  <a:pt x="1075" y="754"/>
                  <a:pt x="1075" y="754"/>
                  <a:pt x="1075" y="754"/>
                </a:cubicBezTo>
                <a:cubicBezTo>
                  <a:pt x="1075" y="754"/>
                  <a:pt x="1075" y="754"/>
                  <a:pt x="1075" y="754"/>
                </a:cubicBezTo>
                <a:cubicBezTo>
                  <a:pt x="1078" y="754"/>
                  <a:pt x="1078" y="754"/>
                  <a:pt x="1078" y="754"/>
                </a:cubicBezTo>
                <a:cubicBezTo>
                  <a:pt x="1078" y="760"/>
                  <a:pt x="1078" y="760"/>
                  <a:pt x="1078" y="760"/>
                </a:cubicBezTo>
                <a:cubicBezTo>
                  <a:pt x="1073" y="766"/>
                  <a:pt x="1073" y="766"/>
                  <a:pt x="1073" y="766"/>
                </a:cubicBezTo>
                <a:cubicBezTo>
                  <a:pt x="1073" y="766"/>
                  <a:pt x="1073" y="766"/>
                  <a:pt x="1073" y="766"/>
                </a:cubicBezTo>
                <a:cubicBezTo>
                  <a:pt x="1073" y="766"/>
                  <a:pt x="1073" y="766"/>
                  <a:pt x="1073" y="767"/>
                </a:cubicBezTo>
                <a:cubicBezTo>
                  <a:pt x="1073" y="770"/>
                  <a:pt x="1073" y="770"/>
                  <a:pt x="1073" y="770"/>
                </a:cubicBezTo>
                <a:cubicBezTo>
                  <a:pt x="1073" y="770"/>
                  <a:pt x="1073" y="770"/>
                  <a:pt x="1073" y="770"/>
                </a:cubicBezTo>
                <a:cubicBezTo>
                  <a:pt x="1073" y="771"/>
                  <a:pt x="1073" y="771"/>
                  <a:pt x="1073" y="771"/>
                </a:cubicBezTo>
                <a:cubicBezTo>
                  <a:pt x="1073" y="771"/>
                  <a:pt x="1073" y="771"/>
                  <a:pt x="1073" y="771"/>
                </a:cubicBezTo>
                <a:cubicBezTo>
                  <a:pt x="1073" y="771"/>
                  <a:pt x="1073" y="771"/>
                  <a:pt x="1073" y="771"/>
                </a:cubicBezTo>
                <a:cubicBezTo>
                  <a:pt x="1073" y="771"/>
                  <a:pt x="1073" y="771"/>
                  <a:pt x="1073" y="771"/>
                </a:cubicBezTo>
                <a:cubicBezTo>
                  <a:pt x="1073" y="771"/>
                  <a:pt x="1073" y="771"/>
                  <a:pt x="1074" y="772"/>
                </a:cubicBezTo>
                <a:cubicBezTo>
                  <a:pt x="1074" y="772"/>
                  <a:pt x="1074" y="772"/>
                  <a:pt x="1074" y="772"/>
                </a:cubicBezTo>
                <a:cubicBezTo>
                  <a:pt x="1074" y="772"/>
                  <a:pt x="1074" y="772"/>
                  <a:pt x="1074" y="772"/>
                </a:cubicBezTo>
                <a:cubicBezTo>
                  <a:pt x="1074" y="772"/>
                  <a:pt x="1074" y="772"/>
                  <a:pt x="1074" y="772"/>
                </a:cubicBezTo>
                <a:cubicBezTo>
                  <a:pt x="1074" y="772"/>
                  <a:pt x="1074" y="772"/>
                  <a:pt x="1074" y="772"/>
                </a:cubicBezTo>
                <a:cubicBezTo>
                  <a:pt x="1074" y="772"/>
                  <a:pt x="1074" y="772"/>
                  <a:pt x="1074" y="772"/>
                </a:cubicBezTo>
                <a:cubicBezTo>
                  <a:pt x="1075" y="772"/>
                  <a:pt x="1075" y="772"/>
                  <a:pt x="1075" y="771"/>
                </a:cubicBezTo>
                <a:cubicBezTo>
                  <a:pt x="1075" y="771"/>
                  <a:pt x="1075" y="771"/>
                  <a:pt x="1075" y="771"/>
                </a:cubicBezTo>
                <a:cubicBezTo>
                  <a:pt x="1075" y="771"/>
                  <a:pt x="1075" y="771"/>
                  <a:pt x="1075" y="771"/>
                </a:cubicBezTo>
                <a:cubicBezTo>
                  <a:pt x="1085" y="759"/>
                  <a:pt x="1085" y="759"/>
                  <a:pt x="1085" y="759"/>
                </a:cubicBezTo>
                <a:cubicBezTo>
                  <a:pt x="1085" y="758"/>
                  <a:pt x="1085" y="758"/>
                  <a:pt x="1085" y="758"/>
                </a:cubicBezTo>
                <a:cubicBezTo>
                  <a:pt x="1085" y="758"/>
                  <a:pt x="1085" y="758"/>
                  <a:pt x="1085" y="758"/>
                </a:cubicBezTo>
                <a:cubicBezTo>
                  <a:pt x="1085" y="754"/>
                  <a:pt x="1085" y="754"/>
                  <a:pt x="1085" y="754"/>
                </a:cubicBezTo>
                <a:cubicBezTo>
                  <a:pt x="1085" y="754"/>
                  <a:pt x="1085" y="754"/>
                  <a:pt x="1085" y="754"/>
                </a:cubicBezTo>
                <a:cubicBezTo>
                  <a:pt x="1085" y="754"/>
                  <a:pt x="1085" y="754"/>
                  <a:pt x="1085" y="754"/>
                </a:cubicBezTo>
                <a:cubicBezTo>
                  <a:pt x="1085" y="754"/>
                  <a:pt x="1085" y="754"/>
                  <a:pt x="1085" y="754"/>
                </a:cubicBezTo>
                <a:cubicBezTo>
                  <a:pt x="1088" y="750"/>
                  <a:pt x="1088" y="750"/>
                  <a:pt x="1088" y="750"/>
                </a:cubicBezTo>
                <a:cubicBezTo>
                  <a:pt x="1088" y="750"/>
                  <a:pt x="1088" y="750"/>
                  <a:pt x="1088" y="750"/>
                </a:cubicBezTo>
                <a:cubicBezTo>
                  <a:pt x="1088" y="750"/>
                  <a:pt x="1088" y="750"/>
                  <a:pt x="1088" y="750"/>
                </a:cubicBezTo>
                <a:cubicBezTo>
                  <a:pt x="1088" y="750"/>
                  <a:pt x="1088" y="750"/>
                  <a:pt x="1088" y="749"/>
                </a:cubicBezTo>
                <a:cubicBezTo>
                  <a:pt x="1088" y="749"/>
                  <a:pt x="1088" y="749"/>
                  <a:pt x="1088" y="749"/>
                </a:cubicBezTo>
                <a:cubicBezTo>
                  <a:pt x="1088" y="749"/>
                  <a:pt x="1088" y="749"/>
                  <a:pt x="1088" y="748"/>
                </a:cubicBezTo>
                <a:cubicBezTo>
                  <a:pt x="1087" y="748"/>
                  <a:pt x="1087" y="748"/>
                  <a:pt x="1087" y="748"/>
                </a:cubicBezTo>
                <a:cubicBezTo>
                  <a:pt x="1087" y="748"/>
                  <a:pt x="1087" y="748"/>
                  <a:pt x="1087" y="748"/>
                </a:cubicBezTo>
                <a:cubicBezTo>
                  <a:pt x="1087" y="748"/>
                  <a:pt x="1087" y="748"/>
                  <a:pt x="1087" y="748"/>
                </a:cubicBezTo>
                <a:cubicBezTo>
                  <a:pt x="1085" y="747"/>
                  <a:pt x="1085" y="747"/>
                  <a:pt x="1085" y="747"/>
                </a:cubicBezTo>
                <a:cubicBezTo>
                  <a:pt x="1088" y="743"/>
                  <a:pt x="1088" y="743"/>
                  <a:pt x="1088" y="743"/>
                </a:cubicBezTo>
                <a:cubicBezTo>
                  <a:pt x="1088" y="743"/>
                  <a:pt x="1088" y="743"/>
                  <a:pt x="1088" y="743"/>
                </a:cubicBezTo>
                <a:cubicBezTo>
                  <a:pt x="1088" y="743"/>
                  <a:pt x="1088" y="743"/>
                  <a:pt x="1088" y="743"/>
                </a:cubicBezTo>
                <a:cubicBezTo>
                  <a:pt x="1088" y="743"/>
                  <a:pt x="1088" y="742"/>
                  <a:pt x="1088" y="742"/>
                </a:cubicBezTo>
                <a:cubicBezTo>
                  <a:pt x="1088" y="742"/>
                  <a:pt x="1088" y="742"/>
                  <a:pt x="1088" y="742"/>
                </a:cubicBezTo>
                <a:cubicBezTo>
                  <a:pt x="1088" y="741"/>
                  <a:pt x="1088" y="741"/>
                  <a:pt x="1088" y="741"/>
                </a:cubicBezTo>
                <a:cubicBezTo>
                  <a:pt x="1088" y="741"/>
                  <a:pt x="1088" y="741"/>
                  <a:pt x="1088" y="741"/>
                </a:cubicBezTo>
                <a:cubicBezTo>
                  <a:pt x="1088" y="741"/>
                  <a:pt x="1088" y="741"/>
                  <a:pt x="1088" y="741"/>
                </a:cubicBezTo>
                <a:cubicBezTo>
                  <a:pt x="1088" y="741"/>
                  <a:pt x="1088" y="741"/>
                  <a:pt x="1088" y="741"/>
                </a:cubicBezTo>
                <a:cubicBezTo>
                  <a:pt x="1086" y="740"/>
                  <a:pt x="1086" y="740"/>
                  <a:pt x="1086" y="740"/>
                </a:cubicBezTo>
                <a:cubicBezTo>
                  <a:pt x="1089" y="736"/>
                  <a:pt x="1089" y="736"/>
                  <a:pt x="1089" y="736"/>
                </a:cubicBezTo>
                <a:cubicBezTo>
                  <a:pt x="1089" y="736"/>
                  <a:pt x="1089" y="736"/>
                  <a:pt x="1089" y="736"/>
                </a:cubicBezTo>
                <a:cubicBezTo>
                  <a:pt x="1089" y="736"/>
                  <a:pt x="1089" y="736"/>
                  <a:pt x="1089" y="736"/>
                </a:cubicBezTo>
                <a:cubicBezTo>
                  <a:pt x="1089" y="736"/>
                  <a:pt x="1089" y="735"/>
                  <a:pt x="1089" y="735"/>
                </a:cubicBezTo>
                <a:cubicBezTo>
                  <a:pt x="1089" y="735"/>
                  <a:pt x="1089" y="735"/>
                  <a:pt x="1089" y="735"/>
                </a:cubicBezTo>
                <a:cubicBezTo>
                  <a:pt x="1089" y="734"/>
                  <a:pt x="1089" y="734"/>
                  <a:pt x="1088" y="734"/>
                </a:cubicBezTo>
                <a:cubicBezTo>
                  <a:pt x="1088" y="734"/>
                  <a:pt x="1088" y="734"/>
                  <a:pt x="1088" y="734"/>
                </a:cubicBezTo>
                <a:cubicBezTo>
                  <a:pt x="1088" y="734"/>
                  <a:pt x="1088" y="734"/>
                  <a:pt x="1088" y="734"/>
                </a:cubicBezTo>
                <a:cubicBezTo>
                  <a:pt x="1088" y="734"/>
                  <a:pt x="1088" y="734"/>
                  <a:pt x="1088" y="734"/>
                </a:cubicBezTo>
                <a:cubicBezTo>
                  <a:pt x="1086" y="732"/>
                  <a:pt x="1086" y="732"/>
                  <a:pt x="1086" y="732"/>
                </a:cubicBezTo>
                <a:cubicBezTo>
                  <a:pt x="1089" y="729"/>
                  <a:pt x="1089" y="729"/>
                  <a:pt x="1089" y="729"/>
                </a:cubicBezTo>
                <a:cubicBezTo>
                  <a:pt x="1089" y="729"/>
                  <a:pt x="1089" y="729"/>
                  <a:pt x="1089" y="729"/>
                </a:cubicBezTo>
                <a:cubicBezTo>
                  <a:pt x="1089" y="729"/>
                  <a:pt x="1089" y="729"/>
                  <a:pt x="1089" y="729"/>
                </a:cubicBezTo>
                <a:cubicBezTo>
                  <a:pt x="1089" y="728"/>
                  <a:pt x="1089" y="728"/>
                  <a:pt x="1089" y="728"/>
                </a:cubicBezTo>
                <a:cubicBezTo>
                  <a:pt x="1089" y="728"/>
                  <a:pt x="1089" y="728"/>
                  <a:pt x="1089" y="728"/>
                </a:cubicBezTo>
                <a:cubicBezTo>
                  <a:pt x="1089" y="728"/>
                  <a:pt x="1089" y="728"/>
                  <a:pt x="1089" y="728"/>
                </a:cubicBezTo>
                <a:cubicBezTo>
                  <a:pt x="1089" y="728"/>
                  <a:pt x="1089" y="728"/>
                  <a:pt x="1089" y="728"/>
                </a:cubicBezTo>
                <a:cubicBezTo>
                  <a:pt x="1089" y="727"/>
                  <a:pt x="1089" y="727"/>
                  <a:pt x="1089" y="727"/>
                </a:cubicBezTo>
                <a:cubicBezTo>
                  <a:pt x="1089" y="727"/>
                  <a:pt x="1089" y="727"/>
                  <a:pt x="1089" y="727"/>
                </a:cubicBezTo>
                <a:cubicBezTo>
                  <a:pt x="1089" y="727"/>
                  <a:pt x="1089" y="727"/>
                  <a:pt x="1089" y="727"/>
                </a:cubicBezTo>
                <a:cubicBezTo>
                  <a:pt x="1089" y="727"/>
                  <a:pt x="1089" y="727"/>
                  <a:pt x="1089" y="727"/>
                </a:cubicBezTo>
                <a:cubicBezTo>
                  <a:pt x="1089" y="727"/>
                  <a:pt x="1089" y="727"/>
                  <a:pt x="1089" y="727"/>
                </a:cubicBezTo>
                <a:cubicBezTo>
                  <a:pt x="1089" y="727"/>
                  <a:pt x="1089" y="727"/>
                  <a:pt x="1089" y="727"/>
                </a:cubicBezTo>
                <a:cubicBezTo>
                  <a:pt x="1087" y="725"/>
                  <a:pt x="1087" y="725"/>
                  <a:pt x="1087" y="725"/>
                </a:cubicBezTo>
                <a:cubicBezTo>
                  <a:pt x="1089" y="722"/>
                  <a:pt x="1089" y="722"/>
                  <a:pt x="1089" y="722"/>
                </a:cubicBezTo>
                <a:cubicBezTo>
                  <a:pt x="1089" y="721"/>
                  <a:pt x="1089" y="721"/>
                  <a:pt x="1089" y="721"/>
                </a:cubicBezTo>
                <a:cubicBezTo>
                  <a:pt x="1089" y="721"/>
                  <a:pt x="1089" y="721"/>
                  <a:pt x="1089" y="721"/>
                </a:cubicBezTo>
                <a:cubicBezTo>
                  <a:pt x="1090" y="721"/>
                  <a:pt x="1090" y="721"/>
                  <a:pt x="1090" y="721"/>
                </a:cubicBezTo>
                <a:cubicBezTo>
                  <a:pt x="1090" y="721"/>
                  <a:pt x="1090" y="721"/>
                  <a:pt x="1090" y="721"/>
                </a:cubicBezTo>
                <a:cubicBezTo>
                  <a:pt x="1090" y="721"/>
                  <a:pt x="1090" y="721"/>
                  <a:pt x="1090" y="721"/>
                </a:cubicBezTo>
                <a:cubicBezTo>
                  <a:pt x="1090" y="721"/>
                  <a:pt x="1090" y="721"/>
                  <a:pt x="1090" y="720"/>
                </a:cubicBezTo>
                <a:cubicBezTo>
                  <a:pt x="1090" y="720"/>
                  <a:pt x="1090" y="720"/>
                  <a:pt x="1090" y="720"/>
                </a:cubicBezTo>
                <a:cubicBezTo>
                  <a:pt x="1090" y="720"/>
                  <a:pt x="1090" y="720"/>
                  <a:pt x="1089" y="720"/>
                </a:cubicBezTo>
                <a:cubicBezTo>
                  <a:pt x="1089" y="720"/>
                  <a:pt x="1089" y="720"/>
                  <a:pt x="1089" y="720"/>
                </a:cubicBezTo>
                <a:cubicBezTo>
                  <a:pt x="1089" y="720"/>
                  <a:pt x="1089" y="720"/>
                  <a:pt x="1089" y="720"/>
                </a:cubicBezTo>
                <a:cubicBezTo>
                  <a:pt x="1089" y="720"/>
                  <a:pt x="1089" y="720"/>
                  <a:pt x="1089" y="720"/>
                </a:cubicBezTo>
                <a:cubicBezTo>
                  <a:pt x="1089" y="720"/>
                  <a:pt x="1089" y="719"/>
                  <a:pt x="1089" y="719"/>
                </a:cubicBezTo>
                <a:cubicBezTo>
                  <a:pt x="1087" y="718"/>
                  <a:pt x="1087" y="718"/>
                  <a:pt x="1087" y="718"/>
                </a:cubicBezTo>
                <a:cubicBezTo>
                  <a:pt x="1090" y="714"/>
                  <a:pt x="1090" y="714"/>
                  <a:pt x="1090" y="714"/>
                </a:cubicBezTo>
                <a:cubicBezTo>
                  <a:pt x="1090" y="714"/>
                  <a:pt x="1090" y="714"/>
                  <a:pt x="1090" y="714"/>
                </a:cubicBezTo>
                <a:cubicBezTo>
                  <a:pt x="1090" y="714"/>
                  <a:pt x="1090" y="714"/>
                  <a:pt x="1090" y="714"/>
                </a:cubicBezTo>
                <a:cubicBezTo>
                  <a:pt x="1090" y="714"/>
                  <a:pt x="1090" y="714"/>
                  <a:pt x="1090" y="714"/>
                </a:cubicBezTo>
                <a:cubicBezTo>
                  <a:pt x="1090" y="714"/>
                  <a:pt x="1090" y="714"/>
                  <a:pt x="1090" y="714"/>
                </a:cubicBezTo>
                <a:cubicBezTo>
                  <a:pt x="1090" y="714"/>
                  <a:pt x="1090" y="714"/>
                  <a:pt x="1090" y="714"/>
                </a:cubicBezTo>
                <a:cubicBezTo>
                  <a:pt x="1090" y="713"/>
                  <a:pt x="1090" y="713"/>
                  <a:pt x="1090" y="713"/>
                </a:cubicBezTo>
                <a:cubicBezTo>
                  <a:pt x="1090" y="713"/>
                  <a:pt x="1090" y="713"/>
                  <a:pt x="1090" y="713"/>
                </a:cubicBezTo>
                <a:cubicBezTo>
                  <a:pt x="1090" y="713"/>
                  <a:pt x="1090" y="713"/>
                  <a:pt x="1090" y="713"/>
                </a:cubicBezTo>
                <a:cubicBezTo>
                  <a:pt x="1090" y="713"/>
                  <a:pt x="1090" y="713"/>
                  <a:pt x="1090" y="713"/>
                </a:cubicBezTo>
                <a:cubicBezTo>
                  <a:pt x="1090" y="712"/>
                  <a:pt x="1090" y="712"/>
                  <a:pt x="1090" y="712"/>
                </a:cubicBezTo>
                <a:cubicBezTo>
                  <a:pt x="1090" y="712"/>
                  <a:pt x="1090" y="712"/>
                  <a:pt x="1090" y="712"/>
                </a:cubicBezTo>
                <a:cubicBezTo>
                  <a:pt x="1090" y="712"/>
                  <a:pt x="1090" y="712"/>
                  <a:pt x="1090" y="712"/>
                </a:cubicBezTo>
                <a:cubicBezTo>
                  <a:pt x="1088" y="711"/>
                  <a:pt x="1088" y="711"/>
                  <a:pt x="1088" y="711"/>
                </a:cubicBezTo>
                <a:cubicBezTo>
                  <a:pt x="1090" y="707"/>
                  <a:pt x="1090" y="707"/>
                  <a:pt x="1090" y="707"/>
                </a:cubicBezTo>
                <a:cubicBezTo>
                  <a:pt x="1090" y="707"/>
                  <a:pt x="1090" y="707"/>
                  <a:pt x="1090" y="707"/>
                </a:cubicBezTo>
                <a:cubicBezTo>
                  <a:pt x="1090" y="707"/>
                  <a:pt x="1090" y="707"/>
                  <a:pt x="1090" y="707"/>
                </a:cubicBezTo>
                <a:cubicBezTo>
                  <a:pt x="1091" y="707"/>
                  <a:pt x="1091" y="707"/>
                  <a:pt x="1091" y="706"/>
                </a:cubicBezTo>
                <a:cubicBezTo>
                  <a:pt x="1091" y="706"/>
                  <a:pt x="1091" y="706"/>
                  <a:pt x="1091" y="706"/>
                </a:cubicBezTo>
                <a:cubicBezTo>
                  <a:pt x="1091" y="706"/>
                  <a:pt x="1090" y="706"/>
                  <a:pt x="1090" y="705"/>
                </a:cubicBezTo>
                <a:cubicBezTo>
                  <a:pt x="1090" y="705"/>
                  <a:pt x="1090" y="705"/>
                  <a:pt x="1090" y="705"/>
                </a:cubicBezTo>
                <a:cubicBezTo>
                  <a:pt x="1090" y="705"/>
                  <a:pt x="1090" y="705"/>
                  <a:pt x="1090" y="705"/>
                </a:cubicBezTo>
                <a:cubicBezTo>
                  <a:pt x="1090" y="705"/>
                  <a:pt x="1090" y="705"/>
                  <a:pt x="1090" y="705"/>
                </a:cubicBezTo>
                <a:cubicBezTo>
                  <a:pt x="1088" y="704"/>
                  <a:pt x="1088" y="704"/>
                  <a:pt x="1088" y="704"/>
                </a:cubicBezTo>
                <a:cubicBezTo>
                  <a:pt x="1091" y="700"/>
                  <a:pt x="1091" y="700"/>
                  <a:pt x="1091" y="700"/>
                </a:cubicBezTo>
                <a:cubicBezTo>
                  <a:pt x="1091" y="700"/>
                  <a:pt x="1091" y="700"/>
                  <a:pt x="1091" y="700"/>
                </a:cubicBezTo>
                <a:cubicBezTo>
                  <a:pt x="1091" y="700"/>
                  <a:pt x="1091" y="700"/>
                  <a:pt x="1091" y="700"/>
                </a:cubicBezTo>
                <a:cubicBezTo>
                  <a:pt x="1091" y="700"/>
                  <a:pt x="1091" y="700"/>
                  <a:pt x="1091" y="700"/>
                </a:cubicBezTo>
                <a:cubicBezTo>
                  <a:pt x="1091" y="699"/>
                  <a:pt x="1091" y="699"/>
                  <a:pt x="1091" y="699"/>
                </a:cubicBezTo>
                <a:cubicBezTo>
                  <a:pt x="1091" y="699"/>
                  <a:pt x="1091" y="699"/>
                  <a:pt x="1091" y="699"/>
                </a:cubicBezTo>
                <a:cubicBezTo>
                  <a:pt x="1091" y="699"/>
                  <a:pt x="1091" y="698"/>
                  <a:pt x="1091" y="698"/>
                </a:cubicBezTo>
                <a:cubicBezTo>
                  <a:pt x="1091" y="698"/>
                  <a:pt x="1091" y="698"/>
                  <a:pt x="1090" y="698"/>
                </a:cubicBezTo>
                <a:cubicBezTo>
                  <a:pt x="1090" y="698"/>
                  <a:pt x="1090" y="698"/>
                  <a:pt x="1090" y="698"/>
                </a:cubicBezTo>
                <a:cubicBezTo>
                  <a:pt x="1089" y="697"/>
                  <a:pt x="1089" y="697"/>
                  <a:pt x="1089" y="697"/>
                </a:cubicBezTo>
                <a:cubicBezTo>
                  <a:pt x="1091" y="693"/>
                  <a:pt x="1091" y="693"/>
                  <a:pt x="1091" y="693"/>
                </a:cubicBezTo>
                <a:cubicBezTo>
                  <a:pt x="1091" y="693"/>
                  <a:pt x="1091" y="693"/>
                  <a:pt x="1091" y="693"/>
                </a:cubicBezTo>
                <a:cubicBezTo>
                  <a:pt x="1091" y="693"/>
                  <a:pt x="1091" y="693"/>
                  <a:pt x="1091" y="693"/>
                </a:cubicBezTo>
                <a:cubicBezTo>
                  <a:pt x="1092" y="693"/>
                  <a:pt x="1092" y="692"/>
                  <a:pt x="1092" y="692"/>
                </a:cubicBezTo>
                <a:cubicBezTo>
                  <a:pt x="1092" y="692"/>
                  <a:pt x="1092" y="692"/>
                  <a:pt x="1092" y="692"/>
                </a:cubicBezTo>
                <a:cubicBezTo>
                  <a:pt x="1091" y="692"/>
                  <a:pt x="1091" y="691"/>
                  <a:pt x="1091" y="691"/>
                </a:cubicBezTo>
                <a:cubicBezTo>
                  <a:pt x="1091" y="691"/>
                  <a:pt x="1091" y="691"/>
                  <a:pt x="1091" y="691"/>
                </a:cubicBezTo>
                <a:cubicBezTo>
                  <a:pt x="1091" y="691"/>
                  <a:pt x="1091" y="691"/>
                  <a:pt x="1091" y="691"/>
                </a:cubicBezTo>
                <a:cubicBezTo>
                  <a:pt x="1091" y="691"/>
                  <a:pt x="1091" y="691"/>
                  <a:pt x="1091" y="691"/>
                </a:cubicBezTo>
                <a:cubicBezTo>
                  <a:pt x="1089" y="690"/>
                  <a:pt x="1089" y="690"/>
                  <a:pt x="1089" y="690"/>
                </a:cubicBezTo>
                <a:cubicBezTo>
                  <a:pt x="1092" y="686"/>
                  <a:pt x="1092" y="686"/>
                  <a:pt x="1092" y="686"/>
                </a:cubicBezTo>
                <a:cubicBezTo>
                  <a:pt x="1092" y="686"/>
                  <a:pt x="1092" y="686"/>
                  <a:pt x="1092" y="686"/>
                </a:cubicBezTo>
                <a:cubicBezTo>
                  <a:pt x="1092" y="686"/>
                  <a:pt x="1092" y="686"/>
                  <a:pt x="1092" y="686"/>
                </a:cubicBezTo>
                <a:cubicBezTo>
                  <a:pt x="1092" y="686"/>
                  <a:pt x="1092" y="686"/>
                  <a:pt x="1092" y="686"/>
                </a:cubicBezTo>
                <a:cubicBezTo>
                  <a:pt x="1092" y="685"/>
                  <a:pt x="1092" y="685"/>
                  <a:pt x="1092" y="685"/>
                </a:cubicBezTo>
                <a:cubicBezTo>
                  <a:pt x="1092" y="685"/>
                  <a:pt x="1092" y="685"/>
                  <a:pt x="1092" y="685"/>
                </a:cubicBezTo>
                <a:cubicBezTo>
                  <a:pt x="1092" y="684"/>
                  <a:pt x="1092" y="684"/>
                  <a:pt x="1091" y="684"/>
                </a:cubicBezTo>
                <a:cubicBezTo>
                  <a:pt x="1091" y="684"/>
                  <a:pt x="1091" y="684"/>
                  <a:pt x="1091" y="684"/>
                </a:cubicBezTo>
                <a:cubicBezTo>
                  <a:pt x="1091" y="684"/>
                  <a:pt x="1091" y="684"/>
                  <a:pt x="1091" y="684"/>
                </a:cubicBezTo>
                <a:cubicBezTo>
                  <a:pt x="1089" y="683"/>
                  <a:pt x="1089" y="683"/>
                  <a:pt x="1089" y="683"/>
                </a:cubicBezTo>
                <a:cubicBezTo>
                  <a:pt x="1092" y="679"/>
                  <a:pt x="1092" y="679"/>
                  <a:pt x="1092" y="679"/>
                </a:cubicBezTo>
                <a:cubicBezTo>
                  <a:pt x="1092" y="679"/>
                  <a:pt x="1092" y="679"/>
                  <a:pt x="1092" y="679"/>
                </a:cubicBezTo>
                <a:cubicBezTo>
                  <a:pt x="1092" y="679"/>
                  <a:pt x="1092" y="679"/>
                  <a:pt x="1092" y="679"/>
                </a:cubicBezTo>
                <a:cubicBezTo>
                  <a:pt x="1092" y="679"/>
                  <a:pt x="1093" y="678"/>
                  <a:pt x="1092" y="678"/>
                </a:cubicBezTo>
                <a:cubicBezTo>
                  <a:pt x="1092" y="678"/>
                  <a:pt x="1092" y="678"/>
                  <a:pt x="1092" y="678"/>
                </a:cubicBezTo>
                <a:cubicBezTo>
                  <a:pt x="1092" y="678"/>
                  <a:pt x="1092" y="677"/>
                  <a:pt x="1092" y="677"/>
                </a:cubicBezTo>
                <a:cubicBezTo>
                  <a:pt x="1092" y="677"/>
                  <a:pt x="1092" y="677"/>
                  <a:pt x="1092" y="677"/>
                </a:cubicBezTo>
                <a:cubicBezTo>
                  <a:pt x="1092" y="677"/>
                  <a:pt x="1092" y="677"/>
                  <a:pt x="1092" y="677"/>
                </a:cubicBezTo>
                <a:cubicBezTo>
                  <a:pt x="1092" y="677"/>
                  <a:pt x="1092" y="677"/>
                  <a:pt x="1092" y="677"/>
                </a:cubicBezTo>
                <a:cubicBezTo>
                  <a:pt x="1090" y="676"/>
                  <a:pt x="1090" y="676"/>
                  <a:pt x="1090" y="676"/>
                </a:cubicBezTo>
                <a:cubicBezTo>
                  <a:pt x="1093" y="672"/>
                  <a:pt x="1093" y="672"/>
                  <a:pt x="1093" y="672"/>
                </a:cubicBezTo>
                <a:cubicBezTo>
                  <a:pt x="1093" y="672"/>
                  <a:pt x="1093" y="672"/>
                  <a:pt x="1093" y="672"/>
                </a:cubicBezTo>
                <a:cubicBezTo>
                  <a:pt x="1093" y="672"/>
                  <a:pt x="1093" y="672"/>
                  <a:pt x="1093" y="672"/>
                </a:cubicBezTo>
                <a:cubicBezTo>
                  <a:pt x="1093" y="672"/>
                  <a:pt x="1093" y="672"/>
                  <a:pt x="1093" y="672"/>
                </a:cubicBezTo>
                <a:cubicBezTo>
                  <a:pt x="1093" y="672"/>
                  <a:pt x="1093" y="672"/>
                  <a:pt x="1093" y="671"/>
                </a:cubicBezTo>
                <a:cubicBezTo>
                  <a:pt x="1093" y="671"/>
                  <a:pt x="1093" y="671"/>
                  <a:pt x="1093" y="671"/>
                </a:cubicBezTo>
                <a:cubicBezTo>
                  <a:pt x="1093" y="671"/>
                  <a:pt x="1093" y="671"/>
                  <a:pt x="1093" y="671"/>
                </a:cubicBezTo>
                <a:cubicBezTo>
                  <a:pt x="1093" y="671"/>
                  <a:pt x="1093" y="671"/>
                  <a:pt x="1093" y="671"/>
                </a:cubicBezTo>
                <a:cubicBezTo>
                  <a:pt x="1093" y="671"/>
                  <a:pt x="1093" y="671"/>
                  <a:pt x="1093" y="670"/>
                </a:cubicBezTo>
                <a:cubicBezTo>
                  <a:pt x="1093" y="670"/>
                  <a:pt x="1093" y="670"/>
                  <a:pt x="1093" y="670"/>
                </a:cubicBezTo>
                <a:cubicBezTo>
                  <a:pt x="1093" y="670"/>
                  <a:pt x="1092" y="670"/>
                  <a:pt x="1092" y="670"/>
                </a:cubicBezTo>
                <a:cubicBezTo>
                  <a:pt x="1092" y="670"/>
                  <a:pt x="1092" y="670"/>
                  <a:pt x="1092" y="670"/>
                </a:cubicBezTo>
                <a:cubicBezTo>
                  <a:pt x="1092" y="670"/>
                  <a:pt x="1092" y="670"/>
                  <a:pt x="1092" y="670"/>
                </a:cubicBezTo>
                <a:cubicBezTo>
                  <a:pt x="1090" y="669"/>
                  <a:pt x="1090" y="669"/>
                  <a:pt x="1090" y="669"/>
                </a:cubicBezTo>
                <a:cubicBezTo>
                  <a:pt x="1092" y="667"/>
                  <a:pt x="1092" y="667"/>
                  <a:pt x="1092" y="667"/>
                </a:cubicBezTo>
                <a:cubicBezTo>
                  <a:pt x="1197" y="704"/>
                  <a:pt x="1197" y="704"/>
                  <a:pt x="1197" y="704"/>
                </a:cubicBezTo>
                <a:cubicBezTo>
                  <a:pt x="1345" y="1120"/>
                  <a:pt x="1345" y="1120"/>
                  <a:pt x="1345" y="1120"/>
                </a:cubicBezTo>
                <a:cubicBezTo>
                  <a:pt x="1345" y="1120"/>
                  <a:pt x="1345" y="1120"/>
                  <a:pt x="1345" y="1120"/>
                </a:cubicBezTo>
                <a:cubicBezTo>
                  <a:pt x="1344" y="1120"/>
                  <a:pt x="1344" y="1120"/>
                  <a:pt x="1344" y="1120"/>
                </a:cubicBezTo>
                <a:cubicBezTo>
                  <a:pt x="1213" y="1351"/>
                  <a:pt x="1213" y="1351"/>
                  <a:pt x="1213" y="1351"/>
                </a:cubicBezTo>
                <a:cubicBezTo>
                  <a:pt x="950" y="1271"/>
                  <a:pt x="950" y="1271"/>
                  <a:pt x="950" y="1271"/>
                </a:cubicBezTo>
                <a:cubicBezTo>
                  <a:pt x="768" y="722"/>
                  <a:pt x="768" y="722"/>
                  <a:pt x="768" y="722"/>
                </a:cubicBezTo>
                <a:lnTo>
                  <a:pt x="861" y="588"/>
                </a:lnTo>
                <a:close/>
                <a:moveTo>
                  <a:pt x="1351" y="1240"/>
                </a:moveTo>
                <a:cubicBezTo>
                  <a:pt x="1375" y="1248"/>
                  <a:pt x="1375" y="1248"/>
                  <a:pt x="1375" y="1248"/>
                </a:cubicBezTo>
                <a:cubicBezTo>
                  <a:pt x="1341" y="1351"/>
                  <a:pt x="1341" y="1351"/>
                  <a:pt x="1341" y="1351"/>
                </a:cubicBezTo>
                <a:cubicBezTo>
                  <a:pt x="1337" y="1270"/>
                  <a:pt x="1337" y="1270"/>
                  <a:pt x="1337" y="1270"/>
                </a:cubicBezTo>
                <a:lnTo>
                  <a:pt x="1351" y="1240"/>
                </a:lnTo>
                <a:close/>
                <a:moveTo>
                  <a:pt x="1336" y="1258"/>
                </a:moveTo>
                <a:cubicBezTo>
                  <a:pt x="1336" y="1246"/>
                  <a:pt x="1336" y="1246"/>
                  <a:pt x="1336" y="1246"/>
                </a:cubicBezTo>
                <a:cubicBezTo>
                  <a:pt x="1341" y="1237"/>
                  <a:pt x="1341" y="1237"/>
                  <a:pt x="1341" y="1237"/>
                </a:cubicBezTo>
                <a:cubicBezTo>
                  <a:pt x="1346" y="1239"/>
                  <a:pt x="1346" y="1239"/>
                  <a:pt x="1346" y="1239"/>
                </a:cubicBezTo>
                <a:lnTo>
                  <a:pt x="1336" y="1258"/>
                </a:lnTo>
                <a:close/>
                <a:moveTo>
                  <a:pt x="1347" y="1226"/>
                </a:moveTo>
                <a:cubicBezTo>
                  <a:pt x="1375" y="1176"/>
                  <a:pt x="1375" y="1176"/>
                  <a:pt x="1375" y="1176"/>
                </a:cubicBezTo>
                <a:cubicBezTo>
                  <a:pt x="1351" y="1228"/>
                  <a:pt x="1351" y="1228"/>
                  <a:pt x="1351" y="1228"/>
                </a:cubicBezTo>
                <a:lnTo>
                  <a:pt x="1347" y="1226"/>
                </a:lnTo>
                <a:close/>
                <a:moveTo>
                  <a:pt x="1410" y="1113"/>
                </a:moveTo>
                <a:cubicBezTo>
                  <a:pt x="1431" y="1077"/>
                  <a:pt x="1431" y="1077"/>
                  <a:pt x="1431" y="1077"/>
                </a:cubicBezTo>
                <a:cubicBezTo>
                  <a:pt x="1378" y="1236"/>
                  <a:pt x="1378" y="1236"/>
                  <a:pt x="1378" y="1236"/>
                </a:cubicBezTo>
                <a:cubicBezTo>
                  <a:pt x="1356" y="1229"/>
                  <a:pt x="1356" y="1229"/>
                  <a:pt x="1356" y="1229"/>
                </a:cubicBezTo>
                <a:lnTo>
                  <a:pt x="1410" y="1113"/>
                </a:lnTo>
                <a:close/>
                <a:moveTo>
                  <a:pt x="1392" y="1140"/>
                </a:moveTo>
                <a:cubicBezTo>
                  <a:pt x="1344" y="1226"/>
                  <a:pt x="1344" y="1226"/>
                  <a:pt x="1344" y="1226"/>
                </a:cubicBezTo>
                <a:cubicBezTo>
                  <a:pt x="1344" y="1226"/>
                  <a:pt x="1344" y="1226"/>
                  <a:pt x="1344" y="1227"/>
                </a:cubicBezTo>
                <a:cubicBezTo>
                  <a:pt x="1343" y="1227"/>
                  <a:pt x="1343" y="1227"/>
                  <a:pt x="1343" y="1227"/>
                </a:cubicBezTo>
                <a:cubicBezTo>
                  <a:pt x="1343" y="1227"/>
                  <a:pt x="1343" y="1227"/>
                  <a:pt x="1343" y="1227"/>
                </a:cubicBezTo>
                <a:cubicBezTo>
                  <a:pt x="1343" y="1227"/>
                  <a:pt x="1343" y="1227"/>
                  <a:pt x="1343" y="1227"/>
                </a:cubicBezTo>
                <a:cubicBezTo>
                  <a:pt x="1343" y="1227"/>
                  <a:pt x="1343" y="1227"/>
                  <a:pt x="1343" y="1227"/>
                </a:cubicBezTo>
                <a:cubicBezTo>
                  <a:pt x="1343" y="1227"/>
                  <a:pt x="1343" y="1228"/>
                  <a:pt x="1343" y="1228"/>
                </a:cubicBezTo>
                <a:cubicBezTo>
                  <a:pt x="1344" y="1228"/>
                  <a:pt x="1344" y="1228"/>
                  <a:pt x="1344" y="1228"/>
                </a:cubicBezTo>
                <a:cubicBezTo>
                  <a:pt x="1344" y="1228"/>
                  <a:pt x="1344" y="1228"/>
                  <a:pt x="1344" y="1228"/>
                </a:cubicBezTo>
                <a:cubicBezTo>
                  <a:pt x="1344" y="1228"/>
                  <a:pt x="1344" y="1228"/>
                  <a:pt x="1344" y="1228"/>
                </a:cubicBezTo>
                <a:cubicBezTo>
                  <a:pt x="1344" y="1228"/>
                  <a:pt x="1344" y="1228"/>
                  <a:pt x="1344" y="1228"/>
                </a:cubicBezTo>
                <a:cubicBezTo>
                  <a:pt x="1344" y="1228"/>
                  <a:pt x="1344" y="1228"/>
                  <a:pt x="1344" y="1228"/>
                </a:cubicBezTo>
                <a:cubicBezTo>
                  <a:pt x="1344" y="1228"/>
                  <a:pt x="1344" y="1228"/>
                  <a:pt x="1344" y="1228"/>
                </a:cubicBezTo>
                <a:cubicBezTo>
                  <a:pt x="1350" y="1230"/>
                  <a:pt x="1350" y="1230"/>
                  <a:pt x="1350" y="1230"/>
                </a:cubicBezTo>
                <a:cubicBezTo>
                  <a:pt x="1347" y="1236"/>
                  <a:pt x="1347" y="1236"/>
                  <a:pt x="1347" y="1236"/>
                </a:cubicBezTo>
                <a:cubicBezTo>
                  <a:pt x="1340" y="1234"/>
                  <a:pt x="1340" y="1234"/>
                  <a:pt x="1340" y="1234"/>
                </a:cubicBezTo>
                <a:cubicBezTo>
                  <a:pt x="1340" y="1234"/>
                  <a:pt x="1340" y="1234"/>
                  <a:pt x="1340" y="1234"/>
                </a:cubicBezTo>
                <a:cubicBezTo>
                  <a:pt x="1340" y="1234"/>
                  <a:pt x="1340" y="1234"/>
                  <a:pt x="1340" y="1234"/>
                </a:cubicBezTo>
                <a:cubicBezTo>
                  <a:pt x="1340" y="1234"/>
                  <a:pt x="1340" y="1234"/>
                  <a:pt x="1340" y="1234"/>
                </a:cubicBezTo>
                <a:cubicBezTo>
                  <a:pt x="1340" y="1234"/>
                  <a:pt x="1340" y="1234"/>
                  <a:pt x="1339" y="1234"/>
                </a:cubicBezTo>
                <a:cubicBezTo>
                  <a:pt x="1339" y="1234"/>
                  <a:pt x="1339" y="1234"/>
                  <a:pt x="1339" y="1235"/>
                </a:cubicBezTo>
                <a:cubicBezTo>
                  <a:pt x="1339" y="1235"/>
                  <a:pt x="1339" y="1235"/>
                  <a:pt x="1339" y="1235"/>
                </a:cubicBezTo>
                <a:cubicBezTo>
                  <a:pt x="1339" y="1235"/>
                  <a:pt x="1339" y="1235"/>
                  <a:pt x="1339" y="1235"/>
                </a:cubicBezTo>
                <a:cubicBezTo>
                  <a:pt x="1339" y="1235"/>
                  <a:pt x="1339" y="1235"/>
                  <a:pt x="1339" y="1235"/>
                </a:cubicBezTo>
                <a:cubicBezTo>
                  <a:pt x="1333" y="1245"/>
                  <a:pt x="1333" y="1245"/>
                  <a:pt x="1333" y="1245"/>
                </a:cubicBezTo>
                <a:cubicBezTo>
                  <a:pt x="1333" y="1245"/>
                  <a:pt x="1333" y="1245"/>
                  <a:pt x="1333" y="1245"/>
                </a:cubicBezTo>
                <a:cubicBezTo>
                  <a:pt x="1333" y="1245"/>
                  <a:pt x="1333" y="1245"/>
                  <a:pt x="1333" y="1245"/>
                </a:cubicBezTo>
                <a:cubicBezTo>
                  <a:pt x="1333" y="1245"/>
                  <a:pt x="1333" y="1245"/>
                  <a:pt x="1333" y="1246"/>
                </a:cubicBezTo>
                <a:cubicBezTo>
                  <a:pt x="1333" y="1246"/>
                  <a:pt x="1333" y="1246"/>
                  <a:pt x="1333" y="1246"/>
                </a:cubicBezTo>
                <a:cubicBezTo>
                  <a:pt x="1334" y="1264"/>
                  <a:pt x="1334" y="1264"/>
                  <a:pt x="1334" y="1264"/>
                </a:cubicBezTo>
                <a:cubicBezTo>
                  <a:pt x="1327" y="1279"/>
                  <a:pt x="1327" y="1279"/>
                  <a:pt x="1327" y="1279"/>
                </a:cubicBezTo>
                <a:cubicBezTo>
                  <a:pt x="1326" y="1263"/>
                  <a:pt x="1326" y="1263"/>
                  <a:pt x="1326" y="1263"/>
                </a:cubicBezTo>
                <a:cubicBezTo>
                  <a:pt x="1326" y="1263"/>
                  <a:pt x="1326" y="1263"/>
                  <a:pt x="1326" y="1263"/>
                </a:cubicBezTo>
                <a:cubicBezTo>
                  <a:pt x="1326" y="1262"/>
                  <a:pt x="1326" y="1262"/>
                  <a:pt x="1326" y="1262"/>
                </a:cubicBezTo>
                <a:cubicBezTo>
                  <a:pt x="1326" y="1262"/>
                  <a:pt x="1326" y="1262"/>
                  <a:pt x="1326" y="1262"/>
                </a:cubicBezTo>
                <a:cubicBezTo>
                  <a:pt x="1326" y="1262"/>
                  <a:pt x="1326" y="1262"/>
                  <a:pt x="1326" y="1262"/>
                </a:cubicBezTo>
                <a:cubicBezTo>
                  <a:pt x="1326" y="1262"/>
                  <a:pt x="1326" y="1262"/>
                  <a:pt x="1326" y="1262"/>
                </a:cubicBezTo>
                <a:cubicBezTo>
                  <a:pt x="1326" y="1262"/>
                  <a:pt x="1325" y="1262"/>
                  <a:pt x="1325" y="1262"/>
                </a:cubicBezTo>
                <a:cubicBezTo>
                  <a:pt x="1325" y="1262"/>
                  <a:pt x="1325" y="1262"/>
                  <a:pt x="1325" y="1262"/>
                </a:cubicBezTo>
                <a:cubicBezTo>
                  <a:pt x="1325" y="1261"/>
                  <a:pt x="1325" y="1261"/>
                  <a:pt x="1325" y="1261"/>
                </a:cubicBezTo>
                <a:cubicBezTo>
                  <a:pt x="1325" y="1261"/>
                  <a:pt x="1325" y="1261"/>
                  <a:pt x="1325" y="1261"/>
                </a:cubicBezTo>
                <a:cubicBezTo>
                  <a:pt x="1325" y="1261"/>
                  <a:pt x="1325" y="1261"/>
                  <a:pt x="1325" y="1261"/>
                </a:cubicBezTo>
                <a:cubicBezTo>
                  <a:pt x="1325" y="1261"/>
                  <a:pt x="1325" y="1261"/>
                  <a:pt x="1325" y="1261"/>
                </a:cubicBezTo>
                <a:cubicBezTo>
                  <a:pt x="1324" y="1261"/>
                  <a:pt x="1324" y="1261"/>
                  <a:pt x="1324" y="1261"/>
                </a:cubicBezTo>
                <a:cubicBezTo>
                  <a:pt x="1324" y="1262"/>
                  <a:pt x="1324" y="1262"/>
                  <a:pt x="1324" y="1262"/>
                </a:cubicBezTo>
                <a:cubicBezTo>
                  <a:pt x="1324" y="1262"/>
                  <a:pt x="1324" y="1262"/>
                  <a:pt x="1324" y="1262"/>
                </a:cubicBezTo>
                <a:cubicBezTo>
                  <a:pt x="1324" y="1262"/>
                  <a:pt x="1324" y="1262"/>
                  <a:pt x="1324" y="1262"/>
                </a:cubicBezTo>
                <a:cubicBezTo>
                  <a:pt x="1324" y="1262"/>
                  <a:pt x="1324" y="1262"/>
                  <a:pt x="1324" y="1262"/>
                </a:cubicBezTo>
                <a:cubicBezTo>
                  <a:pt x="1270" y="1357"/>
                  <a:pt x="1270" y="1357"/>
                  <a:pt x="1270" y="1357"/>
                </a:cubicBezTo>
                <a:cubicBezTo>
                  <a:pt x="1286" y="1311"/>
                  <a:pt x="1286" y="1311"/>
                  <a:pt x="1286" y="1311"/>
                </a:cubicBezTo>
                <a:cubicBezTo>
                  <a:pt x="1442" y="1034"/>
                  <a:pt x="1442" y="1034"/>
                  <a:pt x="1442" y="1034"/>
                </a:cubicBezTo>
                <a:lnTo>
                  <a:pt x="1392" y="1140"/>
                </a:lnTo>
                <a:close/>
                <a:moveTo>
                  <a:pt x="1226" y="1660"/>
                </a:moveTo>
                <a:cubicBezTo>
                  <a:pt x="1225" y="1683"/>
                  <a:pt x="1225" y="1683"/>
                  <a:pt x="1225" y="1683"/>
                </a:cubicBezTo>
                <a:cubicBezTo>
                  <a:pt x="1202" y="1558"/>
                  <a:pt x="1202" y="1558"/>
                  <a:pt x="1202" y="1558"/>
                </a:cubicBezTo>
                <a:cubicBezTo>
                  <a:pt x="1202" y="1558"/>
                  <a:pt x="1202" y="1557"/>
                  <a:pt x="1202" y="1557"/>
                </a:cubicBezTo>
                <a:cubicBezTo>
                  <a:pt x="1202" y="1557"/>
                  <a:pt x="1202" y="1557"/>
                  <a:pt x="1202" y="1557"/>
                </a:cubicBezTo>
                <a:cubicBezTo>
                  <a:pt x="1202" y="1557"/>
                  <a:pt x="1202" y="1557"/>
                  <a:pt x="1202" y="1557"/>
                </a:cubicBezTo>
                <a:cubicBezTo>
                  <a:pt x="1202" y="1557"/>
                  <a:pt x="1202" y="1557"/>
                  <a:pt x="1202" y="1557"/>
                </a:cubicBezTo>
                <a:cubicBezTo>
                  <a:pt x="1202" y="1557"/>
                  <a:pt x="1202" y="1557"/>
                  <a:pt x="1201" y="1557"/>
                </a:cubicBezTo>
                <a:cubicBezTo>
                  <a:pt x="1201" y="1557"/>
                  <a:pt x="1201" y="1557"/>
                  <a:pt x="1201" y="1556"/>
                </a:cubicBezTo>
                <a:cubicBezTo>
                  <a:pt x="1201" y="1556"/>
                  <a:pt x="1201" y="1556"/>
                  <a:pt x="1201" y="1556"/>
                </a:cubicBezTo>
                <a:cubicBezTo>
                  <a:pt x="1201" y="1556"/>
                  <a:pt x="1201" y="1556"/>
                  <a:pt x="1201" y="1556"/>
                </a:cubicBezTo>
                <a:cubicBezTo>
                  <a:pt x="1201" y="1556"/>
                  <a:pt x="1201" y="1556"/>
                  <a:pt x="1201" y="1556"/>
                </a:cubicBezTo>
                <a:cubicBezTo>
                  <a:pt x="1201" y="1556"/>
                  <a:pt x="1201" y="1556"/>
                  <a:pt x="1201" y="1556"/>
                </a:cubicBezTo>
                <a:cubicBezTo>
                  <a:pt x="1201" y="1556"/>
                  <a:pt x="1201" y="1556"/>
                  <a:pt x="1200" y="1557"/>
                </a:cubicBezTo>
                <a:cubicBezTo>
                  <a:pt x="1200" y="1557"/>
                  <a:pt x="1200" y="1557"/>
                  <a:pt x="1200" y="1557"/>
                </a:cubicBezTo>
                <a:cubicBezTo>
                  <a:pt x="1200" y="1557"/>
                  <a:pt x="1200" y="1557"/>
                  <a:pt x="1200" y="1557"/>
                </a:cubicBezTo>
                <a:cubicBezTo>
                  <a:pt x="1200" y="1557"/>
                  <a:pt x="1200" y="1557"/>
                  <a:pt x="1200" y="1557"/>
                </a:cubicBezTo>
                <a:cubicBezTo>
                  <a:pt x="1200" y="1557"/>
                  <a:pt x="1200" y="1557"/>
                  <a:pt x="1200" y="1557"/>
                </a:cubicBezTo>
                <a:cubicBezTo>
                  <a:pt x="1200" y="1557"/>
                  <a:pt x="1200" y="1557"/>
                  <a:pt x="1200" y="1557"/>
                </a:cubicBezTo>
                <a:cubicBezTo>
                  <a:pt x="1208" y="1531"/>
                  <a:pt x="1208" y="1531"/>
                  <a:pt x="1208" y="1531"/>
                </a:cubicBezTo>
                <a:cubicBezTo>
                  <a:pt x="1208" y="1531"/>
                  <a:pt x="1208" y="1531"/>
                  <a:pt x="1208" y="1531"/>
                </a:cubicBezTo>
                <a:cubicBezTo>
                  <a:pt x="1208" y="1531"/>
                  <a:pt x="1208" y="1531"/>
                  <a:pt x="1208" y="1531"/>
                </a:cubicBezTo>
                <a:cubicBezTo>
                  <a:pt x="1208" y="1532"/>
                  <a:pt x="1208" y="1532"/>
                  <a:pt x="1208" y="1532"/>
                </a:cubicBezTo>
                <a:cubicBezTo>
                  <a:pt x="1208" y="1532"/>
                  <a:pt x="1208" y="1532"/>
                  <a:pt x="1209" y="1532"/>
                </a:cubicBezTo>
                <a:cubicBezTo>
                  <a:pt x="1209" y="1532"/>
                  <a:pt x="1209" y="1532"/>
                  <a:pt x="1209" y="1532"/>
                </a:cubicBezTo>
                <a:cubicBezTo>
                  <a:pt x="1209" y="1532"/>
                  <a:pt x="1209" y="1532"/>
                  <a:pt x="1209" y="1532"/>
                </a:cubicBezTo>
                <a:cubicBezTo>
                  <a:pt x="1209" y="1532"/>
                  <a:pt x="1209" y="1533"/>
                  <a:pt x="1209" y="1533"/>
                </a:cubicBezTo>
                <a:cubicBezTo>
                  <a:pt x="1209" y="1533"/>
                  <a:pt x="1209" y="1533"/>
                  <a:pt x="1209" y="1533"/>
                </a:cubicBezTo>
                <a:cubicBezTo>
                  <a:pt x="1209" y="1533"/>
                  <a:pt x="1209" y="1533"/>
                  <a:pt x="1209" y="1533"/>
                </a:cubicBezTo>
                <a:cubicBezTo>
                  <a:pt x="1209" y="1533"/>
                  <a:pt x="1209" y="1533"/>
                  <a:pt x="1209" y="1533"/>
                </a:cubicBezTo>
                <a:cubicBezTo>
                  <a:pt x="1209" y="1533"/>
                  <a:pt x="1210" y="1533"/>
                  <a:pt x="1210" y="1533"/>
                </a:cubicBezTo>
                <a:cubicBezTo>
                  <a:pt x="1210" y="1533"/>
                  <a:pt x="1210" y="1533"/>
                  <a:pt x="1210" y="1533"/>
                </a:cubicBezTo>
                <a:cubicBezTo>
                  <a:pt x="1210" y="1533"/>
                  <a:pt x="1210" y="1533"/>
                  <a:pt x="1210" y="1533"/>
                </a:cubicBezTo>
                <a:cubicBezTo>
                  <a:pt x="1208" y="1538"/>
                  <a:pt x="1208" y="1538"/>
                  <a:pt x="1208" y="1538"/>
                </a:cubicBezTo>
                <a:cubicBezTo>
                  <a:pt x="1208" y="1538"/>
                  <a:pt x="1208" y="1538"/>
                  <a:pt x="1208" y="1538"/>
                </a:cubicBezTo>
                <a:cubicBezTo>
                  <a:pt x="1208" y="1538"/>
                  <a:pt x="1208" y="1538"/>
                  <a:pt x="1208" y="1538"/>
                </a:cubicBezTo>
                <a:cubicBezTo>
                  <a:pt x="1208" y="1539"/>
                  <a:pt x="1208" y="1539"/>
                  <a:pt x="1208" y="1539"/>
                </a:cubicBezTo>
                <a:cubicBezTo>
                  <a:pt x="1208" y="1539"/>
                  <a:pt x="1208" y="1539"/>
                  <a:pt x="1208" y="1539"/>
                </a:cubicBezTo>
                <a:cubicBezTo>
                  <a:pt x="1208" y="1539"/>
                  <a:pt x="1208" y="1539"/>
                  <a:pt x="1208" y="1539"/>
                </a:cubicBezTo>
                <a:cubicBezTo>
                  <a:pt x="1208" y="1539"/>
                  <a:pt x="1209" y="1539"/>
                  <a:pt x="1209" y="1539"/>
                </a:cubicBezTo>
                <a:cubicBezTo>
                  <a:pt x="1209" y="1540"/>
                  <a:pt x="1209" y="1540"/>
                  <a:pt x="1209" y="1540"/>
                </a:cubicBezTo>
                <a:cubicBezTo>
                  <a:pt x="1209" y="1540"/>
                  <a:pt x="1209" y="1540"/>
                  <a:pt x="1209" y="1540"/>
                </a:cubicBezTo>
                <a:cubicBezTo>
                  <a:pt x="1209" y="1540"/>
                  <a:pt x="1210" y="1540"/>
                  <a:pt x="1210" y="1539"/>
                </a:cubicBezTo>
                <a:cubicBezTo>
                  <a:pt x="1210" y="1539"/>
                  <a:pt x="1210" y="1539"/>
                  <a:pt x="1210" y="1539"/>
                </a:cubicBezTo>
                <a:cubicBezTo>
                  <a:pt x="1210" y="1539"/>
                  <a:pt x="1210" y="1539"/>
                  <a:pt x="1210" y="1539"/>
                </a:cubicBezTo>
                <a:cubicBezTo>
                  <a:pt x="1234" y="1513"/>
                  <a:pt x="1234" y="1513"/>
                  <a:pt x="1234" y="1513"/>
                </a:cubicBezTo>
                <a:cubicBezTo>
                  <a:pt x="1233" y="1514"/>
                  <a:pt x="1233" y="1514"/>
                  <a:pt x="1233" y="1514"/>
                </a:cubicBezTo>
                <a:cubicBezTo>
                  <a:pt x="1205" y="1546"/>
                  <a:pt x="1205" y="1546"/>
                  <a:pt x="1205" y="1546"/>
                </a:cubicBezTo>
                <a:cubicBezTo>
                  <a:pt x="1205" y="1546"/>
                  <a:pt x="1205" y="1546"/>
                  <a:pt x="1205" y="1546"/>
                </a:cubicBezTo>
                <a:cubicBezTo>
                  <a:pt x="1205" y="1546"/>
                  <a:pt x="1205" y="1547"/>
                  <a:pt x="1205" y="1547"/>
                </a:cubicBezTo>
                <a:cubicBezTo>
                  <a:pt x="1205" y="1547"/>
                  <a:pt x="1205" y="1547"/>
                  <a:pt x="1205" y="1547"/>
                </a:cubicBezTo>
                <a:cubicBezTo>
                  <a:pt x="1205" y="1547"/>
                  <a:pt x="1205" y="1547"/>
                  <a:pt x="1205" y="1547"/>
                </a:cubicBezTo>
                <a:lnTo>
                  <a:pt x="1226" y="1660"/>
                </a:lnTo>
                <a:close/>
                <a:moveTo>
                  <a:pt x="1155" y="1679"/>
                </a:moveTo>
                <a:cubicBezTo>
                  <a:pt x="1147" y="1676"/>
                  <a:pt x="1147" y="1676"/>
                  <a:pt x="1147" y="1676"/>
                </a:cubicBezTo>
                <a:cubicBezTo>
                  <a:pt x="1189" y="1555"/>
                  <a:pt x="1189" y="1555"/>
                  <a:pt x="1189" y="1555"/>
                </a:cubicBezTo>
                <a:cubicBezTo>
                  <a:pt x="1189" y="1555"/>
                  <a:pt x="1189" y="1555"/>
                  <a:pt x="1189" y="1555"/>
                </a:cubicBezTo>
                <a:cubicBezTo>
                  <a:pt x="1189" y="1555"/>
                  <a:pt x="1189" y="1555"/>
                  <a:pt x="1189" y="1555"/>
                </a:cubicBezTo>
                <a:cubicBezTo>
                  <a:pt x="1189" y="1555"/>
                  <a:pt x="1189" y="1555"/>
                  <a:pt x="1189" y="1555"/>
                </a:cubicBezTo>
                <a:cubicBezTo>
                  <a:pt x="1189" y="1554"/>
                  <a:pt x="1189" y="1554"/>
                  <a:pt x="1189" y="1554"/>
                </a:cubicBezTo>
                <a:cubicBezTo>
                  <a:pt x="1189" y="1554"/>
                  <a:pt x="1189" y="1554"/>
                  <a:pt x="1189" y="1554"/>
                </a:cubicBezTo>
                <a:cubicBezTo>
                  <a:pt x="1189" y="1554"/>
                  <a:pt x="1189" y="1554"/>
                  <a:pt x="1188" y="1554"/>
                </a:cubicBezTo>
                <a:cubicBezTo>
                  <a:pt x="1188" y="1554"/>
                  <a:pt x="1188" y="1554"/>
                  <a:pt x="1188" y="1553"/>
                </a:cubicBezTo>
                <a:cubicBezTo>
                  <a:pt x="1188" y="1553"/>
                  <a:pt x="1188" y="1553"/>
                  <a:pt x="1188" y="1553"/>
                </a:cubicBezTo>
                <a:cubicBezTo>
                  <a:pt x="1188" y="1553"/>
                  <a:pt x="1188" y="1553"/>
                  <a:pt x="1188" y="1553"/>
                </a:cubicBezTo>
                <a:cubicBezTo>
                  <a:pt x="1188" y="1553"/>
                  <a:pt x="1188" y="1553"/>
                  <a:pt x="1188" y="1553"/>
                </a:cubicBezTo>
                <a:cubicBezTo>
                  <a:pt x="1188" y="1553"/>
                  <a:pt x="1188" y="1553"/>
                  <a:pt x="1188" y="1553"/>
                </a:cubicBezTo>
                <a:cubicBezTo>
                  <a:pt x="1188" y="1553"/>
                  <a:pt x="1188" y="1553"/>
                  <a:pt x="1188" y="1553"/>
                </a:cubicBezTo>
                <a:cubicBezTo>
                  <a:pt x="1155" y="1543"/>
                  <a:pt x="1155" y="1543"/>
                  <a:pt x="1155" y="1543"/>
                </a:cubicBezTo>
                <a:cubicBezTo>
                  <a:pt x="1158" y="1537"/>
                  <a:pt x="1158" y="1537"/>
                  <a:pt x="1158" y="1537"/>
                </a:cubicBezTo>
                <a:cubicBezTo>
                  <a:pt x="1190" y="1546"/>
                  <a:pt x="1190" y="1546"/>
                  <a:pt x="1190" y="1546"/>
                </a:cubicBezTo>
                <a:cubicBezTo>
                  <a:pt x="1190" y="1546"/>
                  <a:pt x="1190" y="1546"/>
                  <a:pt x="1190" y="1546"/>
                </a:cubicBezTo>
                <a:cubicBezTo>
                  <a:pt x="1191" y="1546"/>
                  <a:pt x="1191" y="1546"/>
                  <a:pt x="1191" y="1546"/>
                </a:cubicBezTo>
                <a:cubicBezTo>
                  <a:pt x="1191" y="1546"/>
                  <a:pt x="1191" y="1546"/>
                  <a:pt x="1191" y="1546"/>
                </a:cubicBezTo>
                <a:cubicBezTo>
                  <a:pt x="1192" y="1546"/>
                  <a:pt x="1192" y="1546"/>
                  <a:pt x="1192" y="1545"/>
                </a:cubicBezTo>
                <a:cubicBezTo>
                  <a:pt x="1192" y="1545"/>
                  <a:pt x="1192" y="1545"/>
                  <a:pt x="1192" y="1545"/>
                </a:cubicBezTo>
                <a:cubicBezTo>
                  <a:pt x="1192" y="1545"/>
                  <a:pt x="1192" y="1545"/>
                  <a:pt x="1192" y="1545"/>
                </a:cubicBezTo>
                <a:cubicBezTo>
                  <a:pt x="1192" y="1545"/>
                  <a:pt x="1192" y="1545"/>
                  <a:pt x="1192" y="1545"/>
                </a:cubicBezTo>
                <a:cubicBezTo>
                  <a:pt x="1192" y="1545"/>
                  <a:pt x="1192" y="1545"/>
                  <a:pt x="1192" y="1545"/>
                </a:cubicBezTo>
                <a:cubicBezTo>
                  <a:pt x="1192" y="1545"/>
                  <a:pt x="1192" y="1545"/>
                  <a:pt x="1192" y="1545"/>
                </a:cubicBezTo>
                <a:cubicBezTo>
                  <a:pt x="1192" y="1545"/>
                  <a:pt x="1192" y="1545"/>
                  <a:pt x="1192" y="1545"/>
                </a:cubicBezTo>
                <a:cubicBezTo>
                  <a:pt x="1192" y="1544"/>
                  <a:pt x="1192" y="1544"/>
                  <a:pt x="1192" y="1544"/>
                </a:cubicBezTo>
                <a:cubicBezTo>
                  <a:pt x="1192" y="1544"/>
                  <a:pt x="1192" y="1544"/>
                  <a:pt x="1192" y="1544"/>
                </a:cubicBezTo>
                <a:cubicBezTo>
                  <a:pt x="1192" y="1544"/>
                  <a:pt x="1192" y="1544"/>
                  <a:pt x="1192" y="1544"/>
                </a:cubicBezTo>
                <a:cubicBezTo>
                  <a:pt x="1192" y="1544"/>
                  <a:pt x="1192" y="1544"/>
                  <a:pt x="1192" y="1544"/>
                </a:cubicBezTo>
                <a:cubicBezTo>
                  <a:pt x="1190" y="1480"/>
                  <a:pt x="1190" y="1480"/>
                  <a:pt x="1190" y="1480"/>
                </a:cubicBezTo>
                <a:cubicBezTo>
                  <a:pt x="1197" y="1468"/>
                  <a:pt x="1197" y="1468"/>
                  <a:pt x="1197" y="1468"/>
                </a:cubicBezTo>
                <a:cubicBezTo>
                  <a:pt x="1199" y="1516"/>
                  <a:pt x="1199" y="1516"/>
                  <a:pt x="1199" y="1516"/>
                </a:cubicBezTo>
                <a:cubicBezTo>
                  <a:pt x="1199" y="1516"/>
                  <a:pt x="1199" y="1516"/>
                  <a:pt x="1199" y="1516"/>
                </a:cubicBezTo>
                <a:cubicBezTo>
                  <a:pt x="1199" y="1516"/>
                  <a:pt x="1199" y="1516"/>
                  <a:pt x="1199" y="1516"/>
                </a:cubicBezTo>
                <a:cubicBezTo>
                  <a:pt x="1199" y="1517"/>
                  <a:pt x="1199" y="1517"/>
                  <a:pt x="1199" y="1517"/>
                </a:cubicBezTo>
                <a:cubicBezTo>
                  <a:pt x="1199" y="1517"/>
                  <a:pt x="1199" y="1517"/>
                  <a:pt x="1199" y="1517"/>
                </a:cubicBezTo>
                <a:cubicBezTo>
                  <a:pt x="1199" y="1517"/>
                  <a:pt x="1199" y="1517"/>
                  <a:pt x="1199" y="1517"/>
                </a:cubicBezTo>
                <a:cubicBezTo>
                  <a:pt x="1199" y="1517"/>
                  <a:pt x="1199" y="1517"/>
                  <a:pt x="1199" y="1517"/>
                </a:cubicBezTo>
                <a:cubicBezTo>
                  <a:pt x="1200" y="1517"/>
                  <a:pt x="1200" y="1517"/>
                  <a:pt x="1200" y="1517"/>
                </a:cubicBezTo>
                <a:cubicBezTo>
                  <a:pt x="1200" y="1517"/>
                  <a:pt x="1200" y="1517"/>
                  <a:pt x="1200" y="1517"/>
                </a:cubicBezTo>
                <a:cubicBezTo>
                  <a:pt x="1200" y="1517"/>
                  <a:pt x="1200" y="1517"/>
                  <a:pt x="1200" y="1517"/>
                </a:cubicBezTo>
                <a:cubicBezTo>
                  <a:pt x="1200" y="1517"/>
                  <a:pt x="1200" y="1517"/>
                  <a:pt x="1200" y="1517"/>
                </a:cubicBezTo>
                <a:cubicBezTo>
                  <a:pt x="1201" y="1517"/>
                  <a:pt x="1201" y="1517"/>
                  <a:pt x="1201" y="1517"/>
                </a:cubicBezTo>
                <a:cubicBezTo>
                  <a:pt x="1201" y="1517"/>
                  <a:pt x="1201" y="1517"/>
                  <a:pt x="1201" y="1517"/>
                </a:cubicBezTo>
                <a:cubicBezTo>
                  <a:pt x="1201" y="1517"/>
                  <a:pt x="1201" y="1517"/>
                  <a:pt x="1202" y="1517"/>
                </a:cubicBezTo>
                <a:cubicBezTo>
                  <a:pt x="1202" y="1517"/>
                  <a:pt x="1202" y="1517"/>
                  <a:pt x="1202" y="1517"/>
                </a:cubicBezTo>
                <a:cubicBezTo>
                  <a:pt x="1239" y="1406"/>
                  <a:pt x="1239" y="1406"/>
                  <a:pt x="1239" y="1406"/>
                </a:cubicBezTo>
                <a:cubicBezTo>
                  <a:pt x="1239" y="1413"/>
                  <a:pt x="1239" y="1413"/>
                  <a:pt x="1239" y="1413"/>
                </a:cubicBezTo>
                <a:cubicBezTo>
                  <a:pt x="1239" y="1413"/>
                  <a:pt x="1239" y="1413"/>
                  <a:pt x="1239" y="1413"/>
                </a:cubicBezTo>
                <a:cubicBezTo>
                  <a:pt x="1238" y="1436"/>
                  <a:pt x="1238" y="1436"/>
                  <a:pt x="1238" y="1436"/>
                </a:cubicBezTo>
                <a:lnTo>
                  <a:pt x="1155" y="1679"/>
                </a:lnTo>
                <a:close/>
                <a:moveTo>
                  <a:pt x="1157" y="1682"/>
                </a:moveTo>
                <a:cubicBezTo>
                  <a:pt x="1155" y="1690"/>
                  <a:pt x="1155" y="1690"/>
                  <a:pt x="1155" y="1690"/>
                </a:cubicBezTo>
                <a:cubicBezTo>
                  <a:pt x="1155" y="1690"/>
                  <a:pt x="1155" y="1690"/>
                  <a:pt x="1155" y="1690"/>
                </a:cubicBezTo>
                <a:cubicBezTo>
                  <a:pt x="1157" y="1682"/>
                  <a:pt x="1157" y="1682"/>
                  <a:pt x="1157" y="1682"/>
                </a:cubicBezTo>
                <a:close/>
                <a:moveTo>
                  <a:pt x="1214" y="2111"/>
                </a:moveTo>
                <a:cubicBezTo>
                  <a:pt x="1198" y="2078"/>
                  <a:pt x="1198" y="2078"/>
                  <a:pt x="1198" y="2078"/>
                </a:cubicBezTo>
                <a:cubicBezTo>
                  <a:pt x="1224" y="2113"/>
                  <a:pt x="1224" y="2113"/>
                  <a:pt x="1224" y="2113"/>
                </a:cubicBezTo>
                <a:cubicBezTo>
                  <a:pt x="1224" y="2124"/>
                  <a:pt x="1224" y="2124"/>
                  <a:pt x="1224" y="2124"/>
                </a:cubicBezTo>
                <a:lnTo>
                  <a:pt x="1214" y="2111"/>
                </a:lnTo>
                <a:close/>
                <a:moveTo>
                  <a:pt x="1223" y="2129"/>
                </a:moveTo>
                <a:cubicBezTo>
                  <a:pt x="1223" y="2131"/>
                  <a:pt x="1223" y="2131"/>
                  <a:pt x="1223" y="2131"/>
                </a:cubicBezTo>
                <a:cubicBezTo>
                  <a:pt x="1221" y="2125"/>
                  <a:pt x="1221" y="2125"/>
                  <a:pt x="1221" y="2125"/>
                </a:cubicBezTo>
                <a:lnTo>
                  <a:pt x="1223" y="2129"/>
                </a:lnTo>
                <a:close/>
                <a:moveTo>
                  <a:pt x="1205" y="2099"/>
                </a:moveTo>
                <a:cubicBezTo>
                  <a:pt x="1189" y="2077"/>
                  <a:pt x="1189" y="2077"/>
                  <a:pt x="1189" y="2077"/>
                </a:cubicBezTo>
                <a:cubicBezTo>
                  <a:pt x="1173" y="2045"/>
                  <a:pt x="1173" y="2045"/>
                  <a:pt x="1173" y="2045"/>
                </a:cubicBezTo>
                <a:cubicBezTo>
                  <a:pt x="1189" y="2066"/>
                  <a:pt x="1189" y="2066"/>
                  <a:pt x="1189" y="2066"/>
                </a:cubicBezTo>
                <a:lnTo>
                  <a:pt x="1205" y="2099"/>
                </a:lnTo>
                <a:close/>
                <a:moveTo>
                  <a:pt x="1157" y="2040"/>
                </a:moveTo>
                <a:cubicBezTo>
                  <a:pt x="1186" y="2079"/>
                  <a:pt x="1186" y="2079"/>
                  <a:pt x="1186" y="2079"/>
                </a:cubicBezTo>
                <a:cubicBezTo>
                  <a:pt x="1212" y="2131"/>
                  <a:pt x="1212" y="2131"/>
                  <a:pt x="1212" y="2131"/>
                </a:cubicBezTo>
                <a:cubicBezTo>
                  <a:pt x="1215" y="2141"/>
                  <a:pt x="1215" y="2141"/>
                  <a:pt x="1215" y="2141"/>
                </a:cubicBezTo>
                <a:cubicBezTo>
                  <a:pt x="1125" y="2229"/>
                  <a:pt x="1125" y="2229"/>
                  <a:pt x="1125" y="2229"/>
                </a:cubicBezTo>
                <a:lnTo>
                  <a:pt x="1157" y="2040"/>
                </a:lnTo>
                <a:close/>
                <a:moveTo>
                  <a:pt x="1156" y="2033"/>
                </a:moveTo>
                <a:cubicBezTo>
                  <a:pt x="1153" y="2030"/>
                  <a:pt x="1153" y="2030"/>
                  <a:pt x="1153" y="2030"/>
                </a:cubicBezTo>
                <a:cubicBezTo>
                  <a:pt x="1155" y="2020"/>
                  <a:pt x="1155" y="2020"/>
                  <a:pt x="1155" y="2020"/>
                </a:cubicBezTo>
                <a:cubicBezTo>
                  <a:pt x="1157" y="2024"/>
                  <a:pt x="1157" y="2024"/>
                  <a:pt x="1157" y="2024"/>
                </a:cubicBezTo>
                <a:lnTo>
                  <a:pt x="1156" y="2033"/>
                </a:lnTo>
                <a:close/>
                <a:moveTo>
                  <a:pt x="1158" y="2036"/>
                </a:moveTo>
                <a:cubicBezTo>
                  <a:pt x="1160" y="2027"/>
                  <a:pt x="1160" y="2027"/>
                  <a:pt x="1160" y="2027"/>
                </a:cubicBezTo>
                <a:cubicBezTo>
                  <a:pt x="1164" y="2033"/>
                  <a:pt x="1164" y="2033"/>
                  <a:pt x="1164" y="2033"/>
                </a:cubicBezTo>
                <a:cubicBezTo>
                  <a:pt x="1180" y="2065"/>
                  <a:pt x="1180" y="2065"/>
                  <a:pt x="1180" y="2065"/>
                </a:cubicBezTo>
                <a:lnTo>
                  <a:pt x="1158" y="2036"/>
                </a:lnTo>
                <a:close/>
                <a:moveTo>
                  <a:pt x="1166" y="2031"/>
                </a:moveTo>
                <a:cubicBezTo>
                  <a:pt x="1161" y="2019"/>
                  <a:pt x="1161" y="2019"/>
                  <a:pt x="1161" y="2019"/>
                </a:cubicBezTo>
                <a:cubicBezTo>
                  <a:pt x="1161" y="2019"/>
                  <a:pt x="1160" y="2019"/>
                  <a:pt x="1160" y="2019"/>
                </a:cubicBezTo>
                <a:cubicBezTo>
                  <a:pt x="1160" y="2019"/>
                  <a:pt x="1160" y="2019"/>
                  <a:pt x="1160" y="2019"/>
                </a:cubicBezTo>
                <a:cubicBezTo>
                  <a:pt x="1160" y="2019"/>
                  <a:pt x="1160" y="2019"/>
                  <a:pt x="1160" y="2019"/>
                </a:cubicBezTo>
                <a:cubicBezTo>
                  <a:pt x="1160" y="2019"/>
                  <a:pt x="1160" y="2019"/>
                  <a:pt x="1160" y="2019"/>
                </a:cubicBezTo>
                <a:cubicBezTo>
                  <a:pt x="1160" y="2019"/>
                  <a:pt x="1160" y="2019"/>
                  <a:pt x="1160" y="2018"/>
                </a:cubicBezTo>
                <a:cubicBezTo>
                  <a:pt x="1160" y="2018"/>
                  <a:pt x="1160" y="2018"/>
                  <a:pt x="1160" y="2018"/>
                </a:cubicBezTo>
                <a:cubicBezTo>
                  <a:pt x="1159" y="2018"/>
                  <a:pt x="1159" y="2018"/>
                  <a:pt x="1159" y="2018"/>
                </a:cubicBezTo>
                <a:cubicBezTo>
                  <a:pt x="1159" y="2018"/>
                  <a:pt x="1159" y="2018"/>
                  <a:pt x="1159" y="2018"/>
                </a:cubicBezTo>
                <a:cubicBezTo>
                  <a:pt x="1159" y="2018"/>
                  <a:pt x="1159" y="2019"/>
                  <a:pt x="1159" y="2019"/>
                </a:cubicBezTo>
                <a:cubicBezTo>
                  <a:pt x="1159" y="2019"/>
                  <a:pt x="1159" y="2019"/>
                  <a:pt x="1159" y="2019"/>
                </a:cubicBezTo>
                <a:cubicBezTo>
                  <a:pt x="1159" y="2019"/>
                  <a:pt x="1159" y="2019"/>
                  <a:pt x="1159" y="2019"/>
                </a:cubicBezTo>
                <a:cubicBezTo>
                  <a:pt x="1158" y="2019"/>
                  <a:pt x="1158" y="2019"/>
                  <a:pt x="1158" y="2019"/>
                </a:cubicBezTo>
                <a:cubicBezTo>
                  <a:pt x="1158" y="2019"/>
                  <a:pt x="1158" y="2019"/>
                  <a:pt x="1158" y="2019"/>
                </a:cubicBezTo>
                <a:cubicBezTo>
                  <a:pt x="1158" y="2019"/>
                  <a:pt x="1158" y="2019"/>
                  <a:pt x="1158" y="2019"/>
                </a:cubicBezTo>
                <a:cubicBezTo>
                  <a:pt x="1158" y="2019"/>
                  <a:pt x="1158" y="2019"/>
                  <a:pt x="1158" y="2019"/>
                </a:cubicBezTo>
                <a:cubicBezTo>
                  <a:pt x="1158" y="2020"/>
                  <a:pt x="1158" y="2020"/>
                  <a:pt x="1158" y="2020"/>
                </a:cubicBezTo>
                <a:cubicBezTo>
                  <a:pt x="1158" y="2020"/>
                  <a:pt x="1158" y="2020"/>
                  <a:pt x="1158" y="2020"/>
                </a:cubicBezTo>
                <a:cubicBezTo>
                  <a:pt x="1155" y="2016"/>
                  <a:pt x="1155" y="2016"/>
                  <a:pt x="1155" y="2016"/>
                </a:cubicBezTo>
                <a:cubicBezTo>
                  <a:pt x="1156" y="2015"/>
                  <a:pt x="1156" y="2015"/>
                  <a:pt x="1156" y="2015"/>
                </a:cubicBezTo>
                <a:cubicBezTo>
                  <a:pt x="1156" y="2014"/>
                  <a:pt x="1156" y="2014"/>
                  <a:pt x="1156" y="2014"/>
                </a:cubicBezTo>
                <a:cubicBezTo>
                  <a:pt x="1156" y="2014"/>
                  <a:pt x="1156" y="2014"/>
                  <a:pt x="1156" y="2014"/>
                </a:cubicBezTo>
                <a:cubicBezTo>
                  <a:pt x="1156" y="2014"/>
                  <a:pt x="1156" y="2014"/>
                  <a:pt x="1155" y="2013"/>
                </a:cubicBezTo>
                <a:cubicBezTo>
                  <a:pt x="1155" y="2013"/>
                  <a:pt x="1155" y="2013"/>
                  <a:pt x="1155" y="2013"/>
                </a:cubicBezTo>
                <a:cubicBezTo>
                  <a:pt x="1155" y="2013"/>
                  <a:pt x="1155" y="2013"/>
                  <a:pt x="1155" y="2013"/>
                </a:cubicBezTo>
                <a:cubicBezTo>
                  <a:pt x="1155" y="2013"/>
                  <a:pt x="1155" y="2013"/>
                  <a:pt x="1155" y="2013"/>
                </a:cubicBezTo>
                <a:cubicBezTo>
                  <a:pt x="1154" y="2013"/>
                  <a:pt x="1154" y="2013"/>
                  <a:pt x="1154" y="2013"/>
                </a:cubicBezTo>
                <a:cubicBezTo>
                  <a:pt x="1154" y="2013"/>
                  <a:pt x="1154" y="2013"/>
                  <a:pt x="1154" y="2013"/>
                </a:cubicBezTo>
                <a:cubicBezTo>
                  <a:pt x="1154" y="2013"/>
                  <a:pt x="1154" y="2013"/>
                  <a:pt x="1153" y="2013"/>
                </a:cubicBezTo>
                <a:cubicBezTo>
                  <a:pt x="1153" y="2013"/>
                  <a:pt x="1153" y="2013"/>
                  <a:pt x="1153" y="2013"/>
                </a:cubicBezTo>
                <a:cubicBezTo>
                  <a:pt x="1153" y="2013"/>
                  <a:pt x="1153" y="2013"/>
                  <a:pt x="1153" y="2013"/>
                </a:cubicBezTo>
                <a:cubicBezTo>
                  <a:pt x="1149" y="2008"/>
                  <a:pt x="1149" y="2008"/>
                  <a:pt x="1149" y="2008"/>
                </a:cubicBezTo>
                <a:cubicBezTo>
                  <a:pt x="1152" y="2004"/>
                  <a:pt x="1152" y="2004"/>
                  <a:pt x="1152" y="2004"/>
                </a:cubicBezTo>
                <a:cubicBezTo>
                  <a:pt x="1152" y="2004"/>
                  <a:pt x="1152" y="2004"/>
                  <a:pt x="1152" y="2004"/>
                </a:cubicBezTo>
                <a:cubicBezTo>
                  <a:pt x="1153" y="2004"/>
                  <a:pt x="1153" y="2004"/>
                  <a:pt x="1153" y="2003"/>
                </a:cubicBezTo>
                <a:cubicBezTo>
                  <a:pt x="1153" y="2003"/>
                  <a:pt x="1153" y="2003"/>
                  <a:pt x="1153" y="2003"/>
                </a:cubicBezTo>
                <a:cubicBezTo>
                  <a:pt x="1153" y="2003"/>
                  <a:pt x="1153" y="2003"/>
                  <a:pt x="1153" y="2003"/>
                </a:cubicBezTo>
                <a:cubicBezTo>
                  <a:pt x="1143" y="1983"/>
                  <a:pt x="1143" y="1983"/>
                  <a:pt x="1143" y="1983"/>
                </a:cubicBezTo>
                <a:cubicBezTo>
                  <a:pt x="1149" y="1984"/>
                  <a:pt x="1149" y="1984"/>
                  <a:pt x="1149" y="1984"/>
                </a:cubicBezTo>
                <a:cubicBezTo>
                  <a:pt x="1182" y="2053"/>
                  <a:pt x="1182" y="2053"/>
                  <a:pt x="1182" y="2053"/>
                </a:cubicBezTo>
                <a:lnTo>
                  <a:pt x="1166" y="2031"/>
                </a:lnTo>
                <a:close/>
                <a:moveTo>
                  <a:pt x="1107" y="1967"/>
                </a:moveTo>
                <a:cubicBezTo>
                  <a:pt x="1106" y="1951"/>
                  <a:pt x="1106" y="1951"/>
                  <a:pt x="1106" y="1951"/>
                </a:cubicBezTo>
                <a:cubicBezTo>
                  <a:pt x="1115" y="1933"/>
                  <a:pt x="1115" y="1933"/>
                  <a:pt x="1115" y="1933"/>
                </a:cubicBezTo>
                <a:cubicBezTo>
                  <a:pt x="1121" y="1944"/>
                  <a:pt x="1121" y="1944"/>
                  <a:pt x="1121" y="1944"/>
                </a:cubicBezTo>
                <a:cubicBezTo>
                  <a:pt x="1116" y="1953"/>
                  <a:pt x="1116" y="1953"/>
                  <a:pt x="1116" y="1953"/>
                </a:cubicBezTo>
                <a:cubicBezTo>
                  <a:pt x="1116" y="1953"/>
                  <a:pt x="1116" y="1953"/>
                  <a:pt x="1116" y="1953"/>
                </a:cubicBezTo>
                <a:cubicBezTo>
                  <a:pt x="1116" y="1953"/>
                  <a:pt x="1116" y="1953"/>
                  <a:pt x="1116" y="1953"/>
                </a:cubicBezTo>
                <a:cubicBezTo>
                  <a:pt x="1113" y="1963"/>
                  <a:pt x="1113" y="1963"/>
                  <a:pt x="1113" y="1963"/>
                </a:cubicBezTo>
                <a:cubicBezTo>
                  <a:pt x="1113" y="1963"/>
                  <a:pt x="1113" y="1963"/>
                  <a:pt x="1113" y="1963"/>
                </a:cubicBezTo>
                <a:cubicBezTo>
                  <a:pt x="1113" y="1963"/>
                  <a:pt x="1113" y="1963"/>
                  <a:pt x="1113" y="1963"/>
                </a:cubicBezTo>
                <a:cubicBezTo>
                  <a:pt x="1113" y="1963"/>
                  <a:pt x="1113" y="1963"/>
                  <a:pt x="1113" y="1963"/>
                </a:cubicBezTo>
                <a:cubicBezTo>
                  <a:pt x="1113" y="1963"/>
                  <a:pt x="1113" y="1963"/>
                  <a:pt x="1113" y="1963"/>
                </a:cubicBezTo>
                <a:cubicBezTo>
                  <a:pt x="1113" y="1964"/>
                  <a:pt x="1113" y="1964"/>
                  <a:pt x="1113" y="1964"/>
                </a:cubicBezTo>
                <a:cubicBezTo>
                  <a:pt x="1113" y="1964"/>
                  <a:pt x="1113" y="1964"/>
                  <a:pt x="1113" y="1964"/>
                </a:cubicBezTo>
                <a:cubicBezTo>
                  <a:pt x="1113" y="1964"/>
                  <a:pt x="1113" y="1964"/>
                  <a:pt x="1113" y="1964"/>
                </a:cubicBezTo>
                <a:cubicBezTo>
                  <a:pt x="1113" y="1964"/>
                  <a:pt x="1113" y="1964"/>
                  <a:pt x="1113" y="1964"/>
                </a:cubicBezTo>
                <a:cubicBezTo>
                  <a:pt x="1113" y="1964"/>
                  <a:pt x="1113" y="1964"/>
                  <a:pt x="1113" y="1965"/>
                </a:cubicBezTo>
                <a:cubicBezTo>
                  <a:pt x="1113" y="1965"/>
                  <a:pt x="1113" y="1965"/>
                  <a:pt x="1114" y="1965"/>
                </a:cubicBezTo>
                <a:cubicBezTo>
                  <a:pt x="1114" y="1965"/>
                  <a:pt x="1114" y="1965"/>
                  <a:pt x="1114" y="1965"/>
                </a:cubicBezTo>
                <a:cubicBezTo>
                  <a:pt x="1114" y="1965"/>
                  <a:pt x="1114" y="1965"/>
                  <a:pt x="1114" y="1965"/>
                </a:cubicBezTo>
                <a:cubicBezTo>
                  <a:pt x="1134" y="1970"/>
                  <a:pt x="1134" y="1970"/>
                  <a:pt x="1134" y="1970"/>
                </a:cubicBezTo>
                <a:cubicBezTo>
                  <a:pt x="1138" y="1978"/>
                  <a:pt x="1138" y="1978"/>
                  <a:pt x="1138" y="1978"/>
                </a:cubicBezTo>
                <a:cubicBezTo>
                  <a:pt x="1124" y="1975"/>
                  <a:pt x="1124" y="1975"/>
                  <a:pt x="1124" y="1975"/>
                </a:cubicBezTo>
                <a:cubicBezTo>
                  <a:pt x="1124" y="1975"/>
                  <a:pt x="1124" y="1975"/>
                  <a:pt x="1124" y="1975"/>
                </a:cubicBezTo>
                <a:cubicBezTo>
                  <a:pt x="1124" y="1975"/>
                  <a:pt x="1124" y="1975"/>
                  <a:pt x="1124" y="1975"/>
                </a:cubicBezTo>
                <a:cubicBezTo>
                  <a:pt x="1123" y="1975"/>
                  <a:pt x="1123" y="1975"/>
                  <a:pt x="1123" y="1975"/>
                </a:cubicBezTo>
                <a:cubicBezTo>
                  <a:pt x="1123" y="1975"/>
                  <a:pt x="1123" y="1975"/>
                  <a:pt x="1123" y="1975"/>
                </a:cubicBezTo>
                <a:cubicBezTo>
                  <a:pt x="1123" y="1975"/>
                  <a:pt x="1123" y="1975"/>
                  <a:pt x="1122" y="1975"/>
                </a:cubicBezTo>
                <a:cubicBezTo>
                  <a:pt x="1122" y="1975"/>
                  <a:pt x="1122" y="1975"/>
                  <a:pt x="1122" y="1975"/>
                </a:cubicBezTo>
                <a:cubicBezTo>
                  <a:pt x="1122" y="1975"/>
                  <a:pt x="1122" y="1975"/>
                  <a:pt x="1122" y="1976"/>
                </a:cubicBezTo>
                <a:cubicBezTo>
                  <a:pt x="1122" y="1976"/>
                  <a:pt x="1122" y="1976"/>
                  <a:pt x="1122" y="1976"/>
                </a:cubicBezTo>
                <a:cubicBezTo>
                  <a:pt x="1122" y="1976"/>
                  <a:pt x="1122" y="1976"/>
                  <a:pt x="1122" y="1976"/>
                </a:cubicBezTo>
                <a:cubicBezTo>
                  <a:pt x="1122" y="1976"/>
                  <a:pt x="1122" y="1976"/>
                  <a:pt x="1122" y="1976"/>
                </a:cubicBezTo>
                <a:cubicBezTo>
                  <a:pt x="1122" y="1976"/>
                  <a:pt x="1122" y="1976"/>
                  <a:pt x="1122" y="1976"/>
                </a:cubicBezTo>
                <a:cubicBezTo>
                  <a:pt x="1122" y="1976"/>
                  <a:pt x="1122" y="1976"/>
                  <a:pt x="1122" y="1977"/>
                </a:cubicBezTo>
                <a:cubicBezTo>
                  <a:pt x="1122" y="1977"/>
                  <a:pt x="1122" y="1977"/>
                  <a:pt x="1122" y="1977"/>
                </a:cubicBezTo>
                <a:cubicBezTo>
                  <a:pt x="1122" y="1977"/>
                  <a:pt x="1122" y="1977"/>
                  <a:pt x="1122" y="1977"/>
                </a:cubicBezTo>
                <a:cubicBezTo>
                  <a:pt x="1145" y="2008"/>
                  <a:pt x="1145" y="2008"/>
                  <a:pt x="1145" y="2008"/>
                </a:cubicBezTo>
                <a:cubicBezTo>
                  <a:pt x="1141" y="2013"/>
                  <a:pt x="1141" y="2013"/>
                  <a:pt x="1141" y="2013"/>
                </a:cubicBezTo>
                <a:lnTo>
                  <a:pt x="1107" y="1967"/>
                </a:lnTo>
                <a:close/>
                <a:moveTo>
                  <a:pt x="1139" y="2015"/>
                </a:moveTo>
                <a:cubicBezTo>
                  <a:pt x="1111" y="2043"/>
                  <a:pt x="1111" y="2043"/>
                  <a:pt x="1111" y="2043"/>
                </a:cubicBezTo>
                <a:cubicBezTo>
                  <a:pt x="1107" y="1972"/>
                  <a:pt x="1107" y="1972"/>
                  <a:pt x="1107" y="1972"/>
                </a:cubicBezTo>
                <a:lnTo>
                  <a:pt x="1139" y="2015"/>
                </a:lnTo>
                <a:close/>
                <a:moveTo>
                  <a:pt x="1125" y="2412"/>
                </a:moveTo>
                <a:cubicBezTo>
                  <a:pt x="1133" y="2535"/>
                  <a:pt x="1133" y="2535"/>
                  <a:pt x="1133" y="2535"/>
                </a:cubicBezTo>
                <a:cubicBezTo>
                  <a:pt x="1125" y="2536"/>
                  <a:pt x="1125" y="2536"/>
                  <a:pt x="1125" y="2536"/>
                </a:cubicBezTo>
                <a:cubicBezTo>
                  <a:pt x="1121" y="2470"/>
                  <a:pt x="1121" y="2470"/>
                  <a:pt x="1121" y="2470"/>
                </a:cubicBezTo>
                <a:cubicBezTo>
                  <a:pt x="1121" y="2470"/>
                  <a:pt x="1121" y="2470"/>
                  <a:pt x="1121" y="2470"/>
                </a:cubicBezTo>
                <a:cubicBezTo>
                  <a:pt x="1121" y="2470"/>
                  <a:pt x="1121" y="2470"/>
                  <a:pt x="1121" y="2470"/>
                </a:cubicBezTo>
                <a:cubicBezTo>
                  <a:pt x="1121" y="2470"/>
                  <a:pt x="1121" y="2470"/>
                  <a:pt x="1121" y="2470"/>
                </a:cubicBezTo>
                <a:cubicBezTo>
                  <a:pt x="1121" y="2470"/>
                  <a:pt x="1121" y="2469"/>
                  <a:pt x="1121" y="2469"/>
                </a:cubicBezTo>
                <a:cubicBezTo>
                  <a:pt x="1121" y="2469"/>
                  <a:pt x="1121" y="2469"/>
                  <a:pt x="1120" y="2469"/>
                </a:cubicBezTo>
                <a:cubicBezTo>
                  <a:pt x="1120" y="2469"/>
                  <a:pt x="1120" y="2469"/>
                  <a:pt x="1120" y="2469"/>
                </a:cubicBezTo>
                <a:cubicBezTo>
                  <a:pt x="1120" y="2469"/>
                  <a:pt x="1120" y="2469"/>
                  <a:pt x="1120" y="2469"/>
                </a:cubicBezTo>
                <a:cubicBezTo>
                  <a:pt x="1120" y="2469"/>
                  <a:pt x="1120" y="2469"/>
                  <a:pt x="1120" y="2469"/>
                </a:cubicBezTo>
                <a:cubicBezTo>
                  <a:pt x="1120" y="2469"/>
                  <a:pt x="1120" y="2469"/>
                  <a:pt x="1120" y="2469"/>
                </a:cubicBezTo>
                <a:cubicBezTo>
                  <a:pt x="1120" y="2469"/>
                  <a:pt x="1120" y="2469"/>
                  <a:pt x="1120" y="2469"/>
                </a:cubicBezTo>
                <a:cubicBezTo>
                  <a:pt x="1119" y="2469"/>
                  <a:pt x="1119" y="2469"/>
                  <a:pt x="1119" y="2469"/>
                </a:cubicBezTo>
                <a:cubicBezTo>
                  <a:pt x="1119" y="2469"/>
                  <a:pt x="1119" y="2469"/>
                  <a:pt x="1119" y="2469"/>
                </a:cubicBezTo>
                <a:cubicBezTo>
                  <a:pt x="1119" y="2469"/>
                  <a:pt x="1119" y="2469"/>
                  <a:pt x="1119" y="2469"/>
                </a:cubicBezTo>
                <a:cubicBezTo>
                  <a:pt x="1119" y="2469"/>
                  <a:pt x="1119" y="2469"/>
                  <a:pt x="1119" y="2469"/>
                </a:cubicBezTo>
                <a:cubicBezTo>
                  <a:pt x="1119" y="2469"/>
                  <a:pt x="1119" y="2469"/>
                  <a:pt x="1118" y="2469"/>
                </a:cubicBezTo>
                <a:cubicBezTo>
                  <a:pt x="1118" y="2469"/>
                  <a:pt x="1118" y="2469"/>
                  <a:pt x="1118" y="2469"/>
                </a:cubicBezTo>
                <a:cubicBezTo>
                  <a:pt x="1118" y="2469"/>
                  <a:pt x="1118" y="2469"/>
                  <a:pt x="1118" y="2469"/>
                </a:cubicBezTo>
                <a:cubicBezTo>
                  <a:pt x="1118" y="2469"/>
                  <a:pt x="1118" y="2469"/>
                  <a:pt x="1118" y="2469"/>
                </a:cubicBezTo>
                <a:cubicBezTo>
                  <a:pt x="1118" y="2469"/>
                  <a:pt x="1118" y="2469"/>
                  <a:pt x="1118" y="2469"/>
                </a:cubicBezTo>
                <a:cubicBezTo>
                  <a:pt x="1118" y="2469"/>
                  <a:pt x="1118" y="2469"/>
                  <a:pt x="1118" y="2469"/>
                </a:cubicBezTo>
                <a:cubicBezTo>
                  <a:pt x="1090" y="2540"/>
                  <a:pt x="1090" y="2540"/>
                  <a:pt x="1090" y="2540"/>
                </a:cubicBezTo>
                <a:cubicBezTo>
                  <a:pt x="1079" y="2542"/>
                  <a:pt x="1079" y="2542"/>
                  <a:pt x="1079" y="2542"/>
                </a:cubicBezTo>
                <a:cubicBezTo>
                  <a:pt x="1119" y="2443"/>
                  <a:pt x="1119" y="2443"/>
                  <a:pt x="1119" y="2443"/>
                </a:cubicBezTo>
                <a:cubicBezTo>
                  <a:pt x="1119" y="2443"/>
                  <a:pt x="1119" y="2443"/>
                  <a:pt x="1119" y="2443"/>
                </a:cubicBezTo>
                <a:cubicBezTo>
                  <a:pt x="1119" y="2443"/>
                  <a:pt x="1119" y="2443"/>
                  <a:pt x="1119" y="2443"/>
                </a:cubicBezTo>
                <a:cubicBezTo>
                  <a:pt x="1119" y="2442"/>
                  <a:pt x="1119" y="2442"/>
                  <a:pt x="1119" y="2442"/>
                </a:cubicBezTo>
                <a:cubicBezTo>
                  <a:pt x="1119" y="2442"/>
                  <a:pt x="1119" y="2442"/>
                  <a:pt x="1119" y="2442"/>
                </a:cubicBezTo>
                <a:cubicBezTo>
                  <a:pt x="1118" y="2428"/>
                  <a:pt x="1118" y="2428"/>
                  <a:pt x="1118" y="2428"/>
                </a:cubicBezTo>
                <a:cubicBezTo>
                  <a:pt x="1118" y="2428"/>
                  <a:pt x="1118" y="2428"/>
                  <a:pt x="1118" y="2428"/>
                </a:cubicBezTo>
                <a:cubicBezTo>
                  <a:pt x="1118" y="2423"/>
                  <a:pt x="1118" y="2423"/>
                  <a:pt x="1118" y="2423"/>
                </a:cubicBezTo>
                <a:cubicBezTo>
                  <a:pt x="1124" y="2412"/>
                  <a:pt x="1124" y="2412"/>
                  <a:pt x="1124" y="2412"/>
                </a:cubicBezTo>
                <a:lnTo>
                  <a:pt x="1125" y="2412"/>
                </a:lnTo>
                <a:close/>
                <a:moveTo>
                  <a:pt x="1125" y="2409"/>
                </a:moveTo>
                <a:cubicBezTo>
                  <a:pt x="1125" y="2409"/>
                  <a:pt x="1125" y="2409"/>
                  <a:pt x="1125" y="2409"/>
                </a:cubicBezTo>
                <a:cubicBezTo>
                  <a:pt x="1125" y="2409"/>
                  <a:pt x="1125" y="2409"/>
                  <a:pt x="1125" y="2409"/>
                </a:cubicBezTo>
                <a:close/>
                <a:moveTo>
                  <a:pt x="1185" y="2431"/>
                </a:moveTo>
                <a:cubicBezTo>
                  <a:pt x="1188" y="2432"/>
                  <a:pt x="1188" y="2432"/>
                  <a:pt x="1188" y="2432"/>
                </a:cubicBezTo>
                <a:cubicBezTo>
                  <a:pt x="1181" y="2495"/>
                  <a:pt x="1181" y="2495"/>
                  <a:pt x="1181" y="2495"/>
                </a:cubicBezTo>
                <a:cubicBezTo>
                  <a:pt x="1178" y="2489"/>
                  <a:pt x="1178" y="2489"/>
                  <a:pt x="1178" y="2489"/>
                </a:cubicBezTo>
                <a:lnTo>
                  <a:pt x="1185" y="2431"/>
                </a:lnTo>
                <a:close/>
                <a:moveTo>
                  <a:pt x="1176" y="2484"/>
                </a:moveTo>
                <a:cubicBezTo>
                  <a:pt x="1148" y="2422"/>
                  <a:pt x="1148" y="2422"/>
                  <a:pt x="1148" y="2422"/>
                </a:cubicBezTo>
                <a:cubicBezTo>
                  <a:pt x="1182" y="2431"/>
                  <a:pt x="1182" y="2431"/>
                  <a:pt x="1182" y="2431"/>
                </a:cubicBezTo>
                <a:lnTo>
                  <a:pt x="1176" y="2484"/>
                </a:lnTo>
                <a:close/>
                <a:moveTo>
                  <a:pt x="1185" y="2428"/>
                </a:moveTo>
                <a:cubicBezTo>
                  <a:pt x="1186" y="2426"/>
                  <a:pt x="1186" y="2426"/>
                  <a:pt x="1186" y="2426"/>
                </a:cubicBezTo>
                <a:cubicBezTo>
                  <a:pt x="1189" y="2427"/>
                  <a:pt x="1189" y="2427"/>
                  <a:pt x="1189" y="2427"/>
                </a:cubicBezTo>
                <a:cubicBezTo>
                  <a:pt x="1188" y="2429"/>
                  <a:pt x="1188" y="2429"/>
                  <a:pt x="1188" y="2429"/>
                </a:cubicBezTo>
                <a:lnTo>
                  <a:pt x="1185" y="2428"/>
                </a:lnTo>
                <a:close/>
                <a:moveTo>
                  <a:pt x="1191" y="2433"/>
                </a:moveTo>
                <a:cubicBezTo>
                  <a:pt x="1447" y="2493"/>
                  <a:pt x="1447" y="2493"/>
                  <a:pt x="1447" y="2493"/>
                </a:cubicBezTo>
                <a:cubicBezTo>
                  <a:pt x="1195" y="2526"/>
                  <a:pt x="1195" y="2526"/>
                  <a:pt x="1195" y="2526"/>
                </a:cubicBezTo>
                <a:cubicBezTo>
                  <a:pt x="1183" y="2500"/>
                  <a:pt x="1183" y="2500"/>
                  <a:pt x="1183" y="2500"/>
                </a:cubicBezTo>
                <a:lnTo>
                  <a:pt x="1191" y="2433"/>
                </a:lnTo>
                <a:close/>
                <a:moveTo>
                  <a:pt x="1189" y="2424"/>
                </a:moveTo>
                <a:cubicBezTo>
                  <a:pt x="1186" y="2423"/>
                  <a:pt x="1186" y="2423"/>
                  <a:pt x="1186" y="2423"/>
                </a:cubicBezTo>
                <a:cubicBezTo>
                  <a:pt x="1186" y="2420"/>
                  <a:pt x="1186" y="2420"/>
                  <a:pt x="1186" y="2420"/>
                </a:cubicBezTo>
                <a:cubicBezTo>
                  <a:pt x="1189" y="2420"/>
                  <a:pt x="1189" y="2420"/>
                  <a:pt x="1189" y="2420"/>
                </a:cubicBezTo>
                <a:lnTo>
                  <a:pt x="1189" y="2424"/>
                </a:lnTo>
                <a:close/>
                <a:moveTo>
                  <a:pt x="1184" y="2416"/>
                </a:moveTo>
                <a:cubicBezTo>
                  <a:pt x="1154" y="2409"/>
                  <a:pt x="1154" y="2409"/>
                  <a:pt x="1154" y="2409"/>
                </a:cubicBezTo>
                <a:cubicBezTo>
                  <a:pt x="1188" y="2377"/>
                  <a:pt x="1188" y="2377"/>
                  <a:pt x="1188" y="2377"/>
                </a:cubicBezTo>
                <a:lnTo>
                  <a:pt x="1184" y="2416"/>
                </a:lnTo>
                <a:close/>
                <a:moveTo>
                  <a:pt x="1184" y="2419"/>
                </a:moveTo>
                <a:cubicBezTo>
                  <a:pt x="1183" y="2423"/>
                  <a:pt x="1183" y="2423"/>
                  <a:pt x="1183" y="2423"/>
                </a:cubicBezTo>
                <a:cubicBezTo>
                  <a:pt x="1148" y="2414"/>
                  <a:pt x="1148" y="2414"/>
                  <a:pt x="1148" y="2414"/>
                </a:cubicBezTo>
                <a:cubicBezTo>
                  <a:pt x="1151" y="2411"/>
                  <a:pt x="1151" y="2411"/>
                  <a:pt x="1151" y="2411"/>
                </a:cubicBezTo>
                <a:lnTo>
                  <a:pt x="1184" y="2419"/>
                </a:lnTo>
                <a:close/>
                <a:moveTo>
                  <a:pt x="1145" y="2414"/>
                </a:moveTo>
                <a:cubicBezTo>
                  <a:pt x="1136" y="2412"/>
                  <a:pt x="1136" y="2412"/>
                  <a:pt x="1136" y="2412"/>
                </a:cubicBezTo>
                <a:cubicBezTo>
                  <a:pt x="1139" y="2408"/>
                  <a:pt x="1139" y="2408"/>
                  <a:pt x="1139" y="2408"/>
                </a:cubicBezTo>
                <a:cubicBezTo>
                  <a:pt x="1148" y="2410"/>
                  <a:pt x="1148" y="2410"/>
                  <a:pt x="1148" y="2410"/>
                </a:cubicBezTo>
                <a:lnTo>
                  <a:pt x="1145" y="2414"/>
                </a:lnTo>
                <a:close/>
                <a:moveTo>
                  <a:pt x="1142" y="2416"/>
                </a:moveTo>
                <a:cubicBezTo>
                  <a:pt x="1136" y="2422"/>
                  <a:pt x="1136" y="2422"/>
                  <a:pt x="1136" y="2422"/>
                </a:cubicBezTo>
                <a:cubicBezTo>
                  <a:pt x="1134" y="2419"/>
                  <a:pt x="1134" y="2419"/>
                  <a:pt x="1134" y="2419"/>
                </a:cubicBezTo>
                <a:cubicBezTo>
                  <a:pt x="1134" y="2414"/>
                  <a:pt x="1134" y="2414"/>
                  <a:pt x="1134" y="2414"/>
                </a:cubicBezTo>
                <a:lnTo>
                  <a:pt x="1142" y="2416"/>
                </a:lnTo>
                <a:close/>
                <a:moveTo>
                  <a:pt x="1134" y="2410"/>
                </a:moveTo>
                <a:cubicBezTo>
                  <a:pt x="1133" y="2407"/>
                  <a:pt x="1133" y="2407"/>
                  <a:pt x="1133" y="2407"/>
                </a:cubicBezTo>
                <a:cubicBezTo>
                  <a:pt x="1136" y="2408"/>
                  <a:pt x="1136" y="2408"/>
                  <a:pt x="1136" y="2408"/>
                </a:cubicBezTo>
                <a:lnTo>
                  <a:pt x="1134" y="2410"/>
                </a:lnTo>
                <a:close/>
                <a:moveTo>
                  <a:pt x="1138" y="2405"/>
                </a:moveTo>
                <a:cubicBezTo>
                  <a:pt x="1133" y="2404"/>
                  <a:pt x="1133" y="2404"/>
                  <a:pt x="1133" y="2404"/>
                </a:cubicBezTo>
                <a:cubicBezTo>
                  <a:pt x="1125" y="2270"/>
                  <a:pt x="1125" y="2270"/>
                  <a:pt x="1125" y="2270"/>
                </a:cubicBezTo>
                <a:cubicBezTo>
                  <a:pt x="1185" y="2349"/>
                  <a:pt x="1185" y="2349"/>
                  <a:pt x="1185" y="2349"/>
                </a:cubicBezTo>
                <a:cubicBezTo>
                  <a:pt x="1185" y="2349"/>
                  <a:pt x="1185" y="2349"/>
                  <a:pt x="1185" y="2349"/>
                </a:cubicBezTo>
                <a:cubicBezTo>
                  <a:pt x="1190" y="2357"/>
                  <a:pt x="1190" y="2357"/>
                  <a:pt x="1190" y="2357"/>
                </a:cubicBezTo>
                <a:lnTo>
                  <a:pt x="1138" y="2405"/>
                </a:lnTo>
                <a:close/>
                <a:moveTo>
                  <a:pt x="1131" y="2410"/>
                </a:moveTo>
                <a:cubicBezTo>
                  <a:pt x="1130" y="2410"/>
                  <a:pt x="1130" y="2410"/>
                  <a:pt x="1130" y="2410"/>
                </a:cubicBezTo>
                <a:cubicBezTo>
                  <a:pt x="1128" y="2406"/>
                  <a:pt x="1128" y="2406"/>
                  <a:pt x="1128" y="2406"/>
                </a:cubicBezTo>
                <a:cubicBezTo>
                  <a:pt x="1131" y="2406"/>
                  <a:pt x="1131" y="2406"/>
                  <a:pt x="1131" y="2406"/>
                </a:cubicBezTo>
                <a:lnTo>
                  <a:pt x="1131" y="2410"/>
                </a:lnTo>
                <a:close/>
                <a:moveTo>
                  <a:pt x="1122" y="2539"/>
                </a:moveTo>
                <a:cubicBezTo>
                  <a:pt x="1122" y="2542"/>
                  <a:pt x="1122" y="2542"/>
                  <a:pt x="1122" y="2542"/>
                </a:cubicBezTo>
                <a:cubicBezTo>
                  <a:pt x="1090" y="2546"/>
                  <a:pt x="1090" y="2546"/>
                  <a:pt x="1090" y="2546"/>
                </a:cubicBezTo>
                <a:cubicBezTo>
                  <a:pt x="1092" y="2543"/>
                  <a:pt x="1092" y="2543"/>
                  <a:pt x="1092" y="2543"/>
                </a:cubicBezTo>
                <a:lnTo>
                  <a:pt x="1122" y="2539"/>
                </a:lnTo>
                <a:close/>
                <a:moveTo>
                  <a:pt x="1093" y="2540"/>
                </a:moveTo>
                <a:cubicBezTo>
                  <a:pt x="1118" y="2476"/>
                  <a:pt x="1118" y="2476"/>
                  <a:pt x="1118" y="2476"/>
                </a:cubicBezTo>
                <a:cubicBezTo>
                  <a:pt x="1122" y="2536"/>
                  <a:pt x="1122" y="2536"/>
                  <a:pt x="1122" y="2536"/>
                </a:cubicBezTo>
                <a:lnTo>
                  <a:pt x="1093" y="2540"/>
                </a:lnTo>
                <a:close/>
                <a:moveTo>
                  <a:pt x="1117" y="2407"/>
                </a:moveTo>
                <a:cubicBezTo>
                  <a:pt x="1117" y="2403"/>
                  <a:pt x="1117" y="2403"/>
                  <a:pt x="1117" y="2403"/>
                </a:cubicBezTo>
                <a:cubicBezTo>
                  <a:pt x="1124" y="2405"/>
                  <a:pt x="1124" y="2405"/>
                  <a:pt x="1124" y="2405"/>
                </a:cubicBezTo>
                <a:cubicBezTo>
                  <a:pt x="1122" y="2408"/>
                  <a:pt x="1122" y="2408"/>
                  <a:pt x="1122" y="2408"/>
                </a:cubicBezTo>
                <a:lnTo>
                  <a:pt x="1117" y="2407"/>
                </a:lnTo>
                <a:close/>
                <a:moveTo>
                  <a:pt x="1121" y="2411"/>
                </a:moveTo>
                <a:cubicBezTo>
                  <a:pt x="1118" y="2417"/>
                  <a:pt x="1118" y="2417"/>
                  <a:pt x="1118" y="2417"/>
                </a:cubicBezTo>
                <a:cubicBezTo>
                  <a:pt x="1117" y="2415"/>
                  <a:pt x="1117" y="2415"/>
                  <a:pt x="1117" y="2415"/>
                </a:cubicBezTo>
                <a:cubicBezTo>
                  <a:pt x="1117" y="2415"/>
                  <a:pt x="1117" y="2415"/>
                  <a:pt x="1117" y="2415"/>
                </a:cubicBezTo>
                <a:cubicBezTo>
                  <a:pt x="1117" y="2410"/>
                  <a:pt x="1117" y="2410"/>
                  <a:pt x="1117" y="2410"/>
                </a:cubicBezTo>
                <a:lnTo>
                  <a:pt x="1121" y="2411"/>
                </a:lnTo>
                <a:close/>
                <a:moveTo>
                  <a:pt x="1116" y="2400"/>
                </a:moveTo>
                <a:cubicBezTo>
                  <a:pt x="1108" y="2267"/>
                  <a:pt x="1108" y="2267"/>
                  <a:pt x="1108" y="2267"/>
                </a:cubicBezTo>
                <a:cubicBezTo>
                  <a:pt x="1108" y="2267"/>
                  <a:pt x="1108" y="2267"/>
                  <a:pt x="1108" y="2267"/>
                </a:cubicBezTo>
                <a:cubicBezTo>
                  <a:pt x="1108" y="2267"/>
                  <a:pt x="1108" y="2267"/>
                  <a:pt x="1108" y="2267"/>
                </a:cubicBezTo>
                <a:cubicBezTo>
                  <a:pt x="1108" y="2267"/>
                  <a:pt x="1108" y="2267"/>
                  <a:pt x="1108" y="2267"/>
                </a:cubicBezTo>
                <a:cubicBezTo>
                  <a:pt x="1108" y="2266"/>
                  <a:pt x="1107" y="2266"/>
                  <a:pt x="1107" y="2266"/>
                </a:cubicBezTo>
                <a:cubicBezTo>
                  <a:pt x="1107" y="2266"/>
                  <a:pt x="1107" y="2266"/>
                  <a:pt x="1107" y="2266"/>
                </a:cubicBezTo>
                <a:cubicBezTo>
                  <a:pt x="1107" y="2266"/>
                  <a:pt x="1107" y="2266"/>
                  <a:pt x="1107" y="2266"/>
                </a:cubicBezTo>
                <a:cubicBezTo>
                  <a:pt x="1106" y="2266"/>
                  <a:pt x="1106" y="2266"/>
                  <a:pt x="1106" y="2267"/>
                </a:cubicBezTo>
                <a:cubicBezTo>
                  <a:pt x="1106" y="2267"/>
                  <a:pt x="1106" y="2267"/>
                  <a:pt x="1106" y="2267"/>
                </a:cubicBezTo>
                <a:cubicBezTo>
                  <a:pt x="999" y="2372"/>
                  <a:pt x="999" y="2372"/>
                  <a:pt x="999" y="2372"/>
                </a:cubicBezTo>
                <a:cubicBezTo>
                  <a:pt x="988" y="2370"/>
                  <a:pt x="988" y="2370"/>
                  <a:pt x="988" y="2370"/>
                </a:cubicBezTo>
                <a:cubicBezTo>
                  <a:pt x="1107" y="2252"/>
                  <a:pt x="1107" y="2252"/>
                  <a:pt x="1107" y="2252"/>
                </a:cubicBezTo>
                <a:cubicBezTo>
                  <a:pt x="1107" y="2252"/>
                  <a:pt x="1107" y="2252"/>
                  <a:pt x="1107" y="2252"/>
                </a:cubicBezTo>
                <a:cubicBezTo>
                  <a:pt x="1107" y="2252"/>
                  <a:pt x="1107" y="2252"/>
                  <a:pt x="1107" y="2251"/>
                </a:cubicBezTo>
                <a:cubicBezTo>
                  <a:pt x="1107" y="2251"/>
                  <a:pt x="1107" y="2251"/>
                  <a:pt x="1107" y="2251"/>
                </a:cubicBezTo>
                <a:cubicBezTo>
                  <a:pt x="1107" y="2251"/>
                  <a:pt x="1107" y="2251"/>
                  <a:pt x="1107" y="2251"/>
                </a:cubicBezTo>
                <a:cubicBezTo>
                  <a:pt x="1107" y="2251"/>
                  <a:pt x="1107" y="2250"/>
                  <a:pt x="1107" y="2250"/>
                </a:cubicBezTo>
                <a:cubicBezTo>
                  <a:pt x="1107" y="2250"/>
                  <a:pt x="1107" y="2250"/>
                  <a:pt x="1107" y="2250"/>
                </a:cubicBezTo>
                <a:cubicBezTo>
                  <a:pt x="1107" y="2250"/>
                  <a:pt x="1107" y="2250"/>
                  <a:pt x="1107" y="2250"/>
                </a:cubicBezTo>
                <a:cubicBezTo>
                  <a:pt x="1107" y="2250"/>
                  <a:pt x="1107" y="2250"/>
                  <a:pt x="1106" y="2250"/>
                </a:cubicBezTo>
                <a:cubicBezTo>
                  <a:pt x="1092" y="2246"/>
                  <a:pt x="1092" y="2246"/>
                  <a:pt x="1092" y="2246"/>
                </a:cubicBezTo>
                <a:cubicBezTo>
                  <a:pt x="1092" y="2246"/>
                  <a:pt x="1092" y="2246"/>
                  <a:pt x="1092" y="2246"/>
                </a:cubicBezTo>
                <a:cubicBezTo>
                  <a:pt x="1092" y="2246"/>
                  <a:pt x="1092" y="2246"/>
                  <a:pt x="1092" y="2246"/>
                </a:cubicBezTo>
                <a:cubicBezTo>
                  <a:pt x="908" y="2201"/>
                  <a:pt x="908" y="2201"/>
                  <a:pt x="908" y="2201"/>
                </a:cubicBezTo>
                <a:cubicBezTo>
                  <a:pt x="908" y="2201"/>
                  <a:pt x="908" y="2201"/>
                  <a:pt x="908" y="2201"/>
                </a:cubicBezTo>
                <a:cubicBezTo>
                  <a:pt x="908" y="2201"/>
                  <a:pt x="908" y="2201"/>
                  <a:pt x="908" y="2201"/>
                </a:cubicBezTo>
                <a:cubicBezTo>
                  <a:pt x="908" y="2201"/>
                  <a:pt x="908" y="2201"/>
                  <a:pt x="908" y="2201"/>
                </a:cubicBezTo>
                <a:cubicBezTo>
                  <a:pt x="907" y="2201"/>
                  <a:pt x="907" y="2201"/>
                  <a:pt x="907" y="2201"/>
                </a:cubicBezTo>
                <a:cubicBezTo>
                  <a:pt x="907" y="2201"/>
                  <a:pt x="907" y="2201"/>
                  <a:pt x="907" y="2201"/>
                </a:cubicBezTo>
                <a:cubicBezTo>
                  <a:pt x="907" y="2201"/>
                  <a:pt x="907" y="2201"/>
                  <a:pt x="907" y="2201"/>
                </a:cubicBezTo>
                <a:cubicBezTo>
                  <a:pt x="907" y="2201"/>
                  <a:pt x="907" y="2201"/>
                  <a:pt x="907" y="2201"/>
                </a:cubicBezTo>
                <a:cubicBezTo>
                  <a:pt x="907" y="2201"/>
                  <a:pt x="907" y="2201"/>
                  <a:pt x="907" y="2201"/>
                </a:cubicBezTo>
                <a:cubicBezTo>
                  <a:pt x="907" y="2201"/>
                  <a:pt x="907" y="2201"/>
                  <a:pt x="907" y="2202"/>
                </a:cubicBezTo>
                <a:cubicBezTo>
                  <a:pt x="907" y="2202"/>
                  <a:pt x="907" y="2202"/>
                  <a:pt x="907" y="2202"/>
                </a:cubicBezTo>
                <a:cubicBezTo>
                  <a:pt x="907" y="2202"/>
                  <a:pt x="907" y="2202"/>
                  <a:pt x="907" y="2202"/>
                </a:cubicBezTo>
                <a:cubicBezTo>
                  <a:pt x="907" y="2202"/>
                  <a:pt x="907" y="2202"/>
                  <a:pt x="907" y="2202"/>
                </a:cubicBezTo>
                <a:cubicBezTo>
                  <a:pt x="907" y="2202"/>
                  <a:pt x="907" y="2202"/>
                  <a:pt x="907" y="2202"/>
                </a:cubicBezTo>
                <a:cubicBezTo>
                  <a:pt x="907" y="2202"/>
                  <a:pt x="907" y="2202"/>
                  <a:pt x="907" y="2203"/>
                </a:cubicBezTo>
                <a:cubicBezTo>
                  <a:pt x="979" y="2367"/>
                  <a:pt x="979" y="2367"/>
                  <a:pt x="979" y="2367"/>
                </a:cubicBezTo>
                <a:cubicBezTo>
                  <a:pt x="968" y="2365"/>
                  <a:pt x="968" y="2365"/>
                  <a:pt x="968" y="2365"/>
                </a:cubicBezTo>
                <a:cubicBezTo>
                  <a:pt x="889" y="2184"/>
                  <a:pt x="889" y="2184"/>
                  <a:pt x="889" y="2184"/>
                </a:cubicBezTo>
                <a:cubicBezTo>
                  <a:pt x="920" y="2135"/>
                  <a:pt x="920" y="2135"/>
                  <a:pt x="920" y="2135"/>
                </a:cubicBezTo>
                <a:cubicBezTo>
                  <a:pt x="951" y="2105"/>
                  <a:pt x="951" y="2105"/>
                  <a:pt x="951" y="2105"/>
                </a:cubicBezTo>
                <a:cubicBezTo>
                  <a:pt x="906" y="2175"/>
                  <a:pt x="906" y="2175"/>
                  <a:pt x="906" y="2175"/>
                </a:cubicBezTo>
                <a:cubicBezTo>
                  <a:pt x="906" y="2175"/>
                  <a:pt x="906" y="2175"/>
                  <a:pt x="906" y="2175"/>
                </a:cubicBezTo>
                <a:cubicBezTo>
                  <a:pt x="906" y="2175"/>
                  <a:pt x="906" y="2175"/>
                  <a:pt x="906" y="2175"/>
                </a:cubicBezTo>
                <a:cubicBezTo>
                  <a:pt x="900" y="2187"/>
                  <a:pt x="900" y="2187"/>
                  <a:pt x="900" y="2187"/>
                </a:cubicBezTo>
                <a:cubicBezTo>
                  <a:pt x="900" y="2187"/>
                  <a:pt x="900" y="2187"/>
                  <a:pt x="900" y="2187"/>
                </a:cubicBezTo>
                <a:cubicBezTo>
                  <a:pt x="900" y="2187"/>
                  <a:pt x="900" y="2187"/>
                  <a:pt x="900" y="2187"/>
                </a:cubicBezTo>
                <a:cubicBezTo>
                  <a:pt x="900" y="2187"/>
                  <a:pt x="900" y="2187"/>
                  <a:pt x="900" y="2187"/>
                </a:cubicBezTo>
                <a:cubicBezTo>
                  <a:pt x="900" y="2187"/>
                  <a:pt x="900" y="2187"/>
                  <a:pt x="900" y="2187"/>
                </a:cubicBezTo>
                <a:cubicBezTo>
                  <a:pt x="900" y="2187"/>
                  <a:pt x="900" y="2188"/>
                  <a:pt x="900" y="2188"/>
                </a:cubicBezTo>
                <a:cubicBezTo>
                  <a:pt x="900" y="2188"/>
                  <a:pt x="900" y="2188"/>
                  <a:pt x="900" y="2188"/>
                </a:cubicBezTo>
                <a:cubicBezTo>
                  <a:pt x="900" y="2188"/>
                  <a:pt x="900" y="2188"/>
                  <a:pt x="900" y="2188"/>
                </a:cubicBezTo>
                <a:cubicBezTo>
                  <a:pt x="900" y="2188"/>
                  <a:pt x="900" y="2188"/>
                  <a:pt x="901" y="2188"/>
                </a:cubicBezTo>
                <a:cubicBezTo>
                  <a:pt x="901" y="2188"/>
                  <a:pt x="901" y="2188"/>
                  <a:pt x="901" y="2188"/>
                </a:cubicBezTo>
                <a:cubicBezTo>
                  <a:pt x="901" y="2188"/>
                  <a:pt x="901" y="2189"/>
                  <a:pt x="901" y="2189"/>
                </a:cubicBezTo>
                <a:cubicBezTo>
                  <a:pt x="901" y="2189"/>
                  <a:pt x="901" y="2189"/>
                  <a:pt x="901" y="2189"/>
                </a:cubicBezTo>
                <a:cubicBezTo>
                  <a:pt x="901" y="2189"/>
                  <a:pt x="901" y="2189"/>
                  <a:pt x="901" y="2189"/>
                </a:cubicBezTo>
                <a:cubicBezTo>
                  <a:pt x="1101" y="2238"/>
                  <a:pt x="1101" y="2238"/>
                  <a:pt x="1101" y="2238"/>
                </a:cubicBezTo>
                <a:cubicBezTo>
                  <a:pt x="1101" y="2238"/>
                  <a:pt x="1101" y="2238"/>
                  <a:pt x="1101" y="2238"/>
                </a:cubicBezTo>
                <a:cubicBezTo>
                  <a:pt x="1101" y="2238"/>
                  <a:pt x="1101" y="2238"/>
                  <a:pt x="1101" y="2238"/>
                </a:cubicBezTo>
                <a:cubicBezTo>
                  <a:pt x="1102" y="2238"/>
                  <a:pt x="1102" y="2238"/>
                  <a:pt x="1102" y="2238"/>
                </a:cubicBezTo>
                <a:cubicBezTo>
                  <a:pt x="1102" y="2238"/>
                  <a:pt x="1102" y="2238"/>
                  <a:pt x="1102" y="2238"/>
                </a:cubicBezTo>
                <a:cubicBezTo>
                  <a:pt x="1102" y="2238"/>
                  <a:pt x="1102" y="2238"/>
                  <a:pt x="1102" y="2238"/>
                </a:cubicBezTo>
                <a:cubicBezTo>
                  <a:pt x="1102" y="2238"/>
                  <a:pt x="1103" y="2237"/>
                  <a:pt x="1103" y="2237"/>
                </a:cubicBezTo>
                <a:cubicBezTo>
                  <a:pt x="1103" y="2237"/>
                  <a:pt x="1103" y="2237"/>
                  <a:pt x="1103" y="2237"/>
                </a:cubicBezTo>
                <a:cubicBezTo>
                  <a:pt x="1103" y="2237"/>
                  <a:pt x="1103" y="2237"/>
                  <a:pt x="1103" y="2237"/>
                </a:cubicBezTo>
                <a:cubicBezTo>
                  <a:pt x="1103" y="2237"/>
                  <a:pt x="1103" y="2237"/>
                  <a:pt x="1103" y="2236"/>
                </a:cubicBezTo>
                <a:cubicBezTo>
                  <a:pt x="1103" y="2236"/>
                  <a:pt x="1103" y="2236"/>
                  <a:pt x="1103" y="2236"/>
                </a:cubicBezTo>
                <a:cubicBezTo>
                  <a:pt x="1103" y="2236"/>
                  <a:pt x="1103" y="2236"/>
                  <a:pt x="1103" y="2236"/>
                </a:cubicBezTo>
                <a:cubicBezTo>
                  <a:pt x="1000" y="2057"/>
                  <a:pt x="1000" y="2057"/>
                  <a:pt x="1000" y="2057"/>
                </a:cubicBezTo>
                <a:cubicBezTo>
                  <a:pt x="1007" y="2051"/>
                  <a:pt x="1007" y="2051"/>
                  <a:pt x="1007" y="2051"/>
                </a:cubicBezTo>
                <a:cubicBezTo>
                  <a:pt x="1103" y="2219"/>
                  <a:pt x="1103" y="2219"/>
                  <a:pt x="1103" y="2219"/>
                </a:cubicBezTo>
                <a:cubicBezTo>
                  <a:pt x="1103" y="2219"/>
                  <a:pt x="1103" y="2219"/>
                  <a:pt x="1103" y="2219"/>
                </a:cubicBezTo>
                <a:cubicBezTo>
                  <a:pt x="1103" y="2219"/>
                  <a:pt x="1103" y="2219"/>
                  <a:pt x="1103" y="2219"/>
                </a:cubicBezTo>
                <a:cubicBezTo>
                  <a:pt x="1103" y="2220"/>
                  <a:pt x="1104" y="2220"/>
                  <a:pt x="1104" y="2220"/>
                </a:cubicBezTo>
                <a:cubicBezTo>
                  <a:pt x="1104" y="2220"/>
                  <a:pt x="1104" y="2220"/>
                  <a:pt x="1104" y="2220"/>
                </a:cubicBezTo>
                <a:cubicBezTo>
                  <a:pt x="1104" y="2220"/>
                  <a:pt x="1104" y="2220"/>
                  <a:pt x="1105" y="2220"/>
                </a:cubicBezTo>
                <a:cubicBezTo>
                  <a:pt x="1105" y="2220"/>
                  <a:pt x="1105" y="2220"/>
                  <a:pt x="1105" y="2220"/>
                </a:cubicBezTo>
                <a:cubicBezTo>
                  <a:pt x="1105" y="2220"/>
                  <a:pt x="1105" y="2219"/>
                  <a:pt x="1105" y="2219"/>
                </a:cubicBezTo>
                <a:cubicBezTo>
                  <a:pt x="1105" y="2219"/>
                  <a:pt x="1105" y="2219"/>
                  <a:pt x="1105" y="2219"/>
                </a:cubicBezTo>
                <a:cubicBezTo>
                  <a:pt x="1105" y="2219"/>
                  <a:pt x="1105" y="2219"/>
                  <a:pt x="1105" y="2219"/>
                </a:cubicBezTo>
                <a:cubicBezTo>
                  <a:pt x="1105" y="2219"/>
                  <a:pt x="1105" y="2219"/>
                  <a:pt x="1105" y="2219"/>
                </a:cubicBezTo>
                <a:cubicBezTo>
                  <a:pt x="1105" y="2219"/>
                  <a:pt x="1105" y="2219"/>
                  <a:pt x="1105" y="2218"/>
                </a:cubicBezTo>
                <a:cubicBezTo>
                  <a:pt x="1105" y="2218"/>
                  <a:pt x="1105" y="2218"/>
                  <a:pt x="1105" y="2218"/>
                </a:cubicBezTo>
                <a:cubicBezTo>
                  <a:pt x="1105" y="2218"/>
                  <a:pt x="1105" y="2218"/>
                  <a:pt x="1105" y="2218"/>
                </a:cubicBezTo>
                <a:cubicBezTo>
                  <a:pt x="1105" y="2218"/>
                  <a:pt x="1105" y="2218"/>
                  <a:pt x="1105" y="2218"/>
                </a:cubicBezTo>
                <a:cubicBezTo>
                  <a:pt x="1096" y="2062"/>
                  <a:pt x="1096" y="2062"/>
                  <a:pt x="1096" y="2062"/>
                </a:cubicBezTo>
                <a:cubicBezTo>
                  <a:pt x="1096" y="2062"/>
                  <a:pt x="1096" y="2061"/>
                  <a:pt x="1096" y="2061"/>
                </a:cubicBezTo>
                <a:cubicBezTo>
                  <a:pt x="1096" y="2061"/>
                  <a:pt x="1096" y="2061"/>
                  <a:pt x="1096" y="2061"/>
                </a:cubicBezTo>
                <a:cubicBezTo>
                  <a:pt x="1096" y="2061"/>
                  <a:pt x="1096" y="2061"/>
                  <a:pt x="1096" y="2061"/>
                </a:cubicBezTo>
                <a:cubicBezTo>
                  <a:pt x="1096" y="2061"/>
                  <a:pt x="1095" y="2061"/>
                  <a:pt x="1095" y="2061"/>
                </a:cubicBezTo>
                <a:cubicBezTo>
                  <a:pt x="1095" y="2061"/>
                  <a:pt x="1095" y="2061"/>
                  <a:pt x="1095" y="2061"/>
                </a:cubicBezTo>
                <a:cubicBezTo>
                  <a:pt x="1095" y="2060"/>
                  <a:pt x="1095" y="2060"/>
                  <a:pt x="1095" y="2060"/>
                </a:cubicBezTo>
                <a:cubicBezTo>
                  <a:pt x="1095" y="2060"/>
                  <a:pt x="1095" y="2060"/>
                  <a:pt x="1095" y="2060"/>
                </a:cubicBezTo>
                <a:cubicBezTo>
                  <a:pt x="1095" y="2060"/>
                  <a:pt x="1095" y="2060"/>
                  <a:pt x="1095" y="2060"/>
                </a:cubicBezTo>
                <a:cubicBezTo>
                  <a:pt x="1017" y="2040"/>
                  <a:pt x="1017" y="2040"/>
                  <a:pt x="1017" y="2040"/>
                </a:cubicBezTo>
                <a:cubicBezTo>
                  <a:pt x="1025" y="2033"/>
                  <a:pt x="1025" y="2033"/>
                  <a:pt x="1025" y="2033"/>
                </a:cubicBezTo>
                <a:cubicBezTo>
                  <a:pt x="1093" y="2050"/>
                  <a:pt x="1093" y="2050"/>
                  <a:pt x="1093" y="2050"/>
                </a:cubicBezTo>
                <a:cubicBezTo>
                  <a:pt x="1093" y="2050"/>
                  <a:pt x="1093" y="2050"/>
                  <a:pt x="1094" y="2050"/>
                </a:cubicBezTo>
                <a:cubicBezTo>
                  <a:pt x="1094" y="2050"/>
                  <a:pt x="1094" y="2050"/>
                  <a:pt x="1094" y="2050"/>
                </a:cubicBezTo>
                <a:cubicBezTo>
                  <a:pt x="1094" y="2050"/>
                  <a:pt x="1094" y="2050"/>
                  <a:pt x="1094" y="2050"/>
                </a:cubicBezTo>
                <a:cubicBezTo>
                  <a:pt x="1094" y="2050"/>
                  <a:pt x="1094" y="2050"/>
                  <a:pt x="1094" y="2050"/>
                </a:cubicBezTo>
                <a:cubicBezTo>
                  <a:pt x="1094" y="2050"/>
                  <a:pt x="1094" y="2050"/>
                  <a:pt x="1094" y="2050"/>
                </a:cubicBezTo>
                <a:cubicBezTo>
                  <a:pt x="1095" y="2050"/>
                  <a:pt x="1095" y="2049"/>
                  <a:pt x="1095" y="2049"/>
                </a:cubicBezTo>
                <a:cubicBezTo>
                  <a:pt x="1095" y="2049"/>
                  <a:pt x="1095" y="2049"/>
                  <a:pt x="1095" y="2049"/>
                </a:cubicBezTo>
                <a:cubicBezTo>
                  <a:pt x="1095" y="2049"/>
                  <a:pt x="1095" y="2049"/>
                  <a:pt x="1095" y="2049"/>
                </a:cubicBezTo>
                <a:cubicBezTo>
                  <a:pt x="1095" y="2049"/>
                  <a:pt x="1095" y="2049"/>
                  <a:pt x="1095" y="2049"/>
                </a:cubicBezTo>
                <a:cubicBezTo>
                  <a:pt x="1090" y="1969"/>
                  <a:pt x="1090" y="1969"/>
                  <a:pt x="1090" y="1969"/>
                </a:cubicBezTo>
                <a:cubicBezTo>
                  <a:pt x="1098" y="1962"/>
                  <a:pt x="1098" y="1962"/>
                  <a:pt x="1098" y="1962"/>
                </a:cubicBezTo>
                <a:cubicBezTo>
                  <a:pt x="1125" y="2402"/>
                  <a:pt x="1125" y="2402"/>
                  <a:pt x="1125" y="2402"/>
                </a:cubicBezTo>
                <a:lnTo>
                  <a:pt x="1116" y="2400"/>
                </a:lnTo>
                <a:close/>
                <a:moveTo>
                  <a:pt x="717" y="2505"/>
                </a:moveTo>
                <a:cubicBezTo>
                  <a:pt x="717" y="2505"/>
                  <a:pt x="717" y="2505"/>
                  <a:pt x="717" y="2505"/>
                </a:cubicBezTo>
                <a:cubicBezTo>
                  <a:pt x="795" y="2579"/>
                  <a:pt x="795" y="2579"/>
                  <a:pt x="795" y="2579"/>
                </a:cubicBezTo>
                <a:cubicBezTo>
                  <a:pt x="783" y="2581"/>
                  <a:pt x="783" y="2581"/>
                  <a:pt x="783" y="2581"/>
                </a:cubicBezTo>
                <a:cubicBezTo>
                  <a:pt x="710" y="2511"/>
                  <a:pt x="710" y="2511"/>
                  <a:pt x="710" y="2511"/>
                </a:cubicBezTo>
                <a:cubicBezTo>
                  <a:pt x="710" y="2511"/>
                  <a:pt x="710" y="2511"/>
                  <a:pt x="710" y="2511"/>
                </a:cubicBezTo>
                <a:cubicBezTo>
                  <a:pt x="710" y="2511"/>
                  <a:pt x="710" y="2511"/>
                  <a:pt x="709" y="2511"/>
                </a:cubicBezTo>
                <a:cubicBezTo>
                  <a:pt x="709" y="2511"/>
                  <a:pt x="709" y="2511"/>
                  <a:pt x="709" y="2511"/>
                </a:cubicBezTo>
                <a:cubicBezTo>
                  <a:pt x="709" y="2511"/>
                  <a:pt x="709" y="2511"/>
                  <a:pt x="709" y="2511"/>
                </a:cubicBezTo>
                <a:cubicBezTo>
                  <a:pt x="709" y="2511"/>
                  <a:pt x="708" y="2511"/>
                  <a:pt x="708" y="2511"/>
                </a:cubicBezTo>
                <a:cubicBezTo>
                  <a:pt x="708" y="2511"/>
                  <a:pt x="708" y="2511"/>
                  <a:pt x="708" y="2511"/>
                </a:cubicBezTo>
                <a:cubicBezTo>
                  <a:pt x="708" y="2511"/>
                  <a:pt x="708" y="2511"/>
                  <a:pt x="708" y="2511"/>
                </a:cubicBezTo>
                <a:cubicBezTo>
                  <a:pt x="708" y="2511"/>
                  <a:pt x="708" y="2512"/>
                  <a:pt x="708" y="2512"/>
                </a:cubicBezTo>
                <a:cubicBezTo>
                  <a:pt x="690" y="2593"/>
                  <a:pt x="690" y="2593"/>
                  <a:pt x="690" y="2593"/>
                </a:cubicBezTo>
                <a:cubicBezTo>
                  <a:pt x="678" y="2595"/>
                  <a:pt x="678" y="2595"/>
                  <a:pt x="678" y="2595"/>
                </a:cubicBezTo>
                <a:cubicBezTo>
                  <a:pt x="734" y="2338"/>
                  <a:pt x="734" y="2338"/>
                  <a:pt x="734" y="2338"/>
                </a:cubicBezTo>
                <a:cubicBezTo>
                  <a:pt x="744" y="2329"/>
                  <a:pt x="744" y="2329"/>
                  <a:pt x="744" y="2329"/>
                </a:cubicBezTo>
                <a:cubicBezTo>
                  <a:pt x="748" y="2333"/>
                  <a:pt x="748" y="2333"/>
                  <a:pt x="748" y="2333"/>
                </a:cubicBezTo>
                <a:cubicBezTo>
                  <a:pt x="748" y="2333"/>
                  <a:pt x="747" y="2333"/>
                  <a:pt x="747" y="2333"/>
                </a:cubicBezTo>
                <a:cubicBezTo>
                  <a:pt x="747" y="2333"/>
                  <a:pt x="747" y="2333"/>
                  <a:pt x="747" y="2333"/>
                </a:cubicBezTo>
                <a:cubicBezTo>
                  <a:pt x="747" y="2333"/>
                  <a:pt x="747" y="2333"/>
                  <a:pt x="747" y="2333"/>
                </a:cubicBezTo>
                <a:cubicBezTo>
                  <a:pt x="747" y="2333"/>
                  <a:pt x="747" y="2334"/>
                  <a:pt x="747" y="2334"/>
                </a:cubicBezTo>
                <a:cubicBezTo>
                  <a:pt x="712" y="2490"/>
                  <a:pt x="712" y="2490"/>
                  <a:pt x="712" y="2490"/>
                </a:cubicBezTo>
                <a:cubicBezTo>
                  <a:pt x="712" y="2490"/>
                  <a:pt x="712" y="2490"/>
                  <a:pt x="712" y="2490"/>
                </a:cubicBezTo>
                <a:cubicBezTo>
                  <a:pt x="712" y="2490"/>
                  <a:pt x="712" y="2490"/>
                  <a:pt x="712" y="2491"/>
                </a:cubicBezTo>
                <a:cubicBezTo>
                  <a:pt x="713" y="2491"/>
                  <a:pt x="713" y="2492"/>
                  <a:pt x="714" y="2492"/>
                </a:cubicBezTo>
                <a:cubicBezTo>
                  <a:pt x="714" y="2492"/>
                  <a:pt x="714" y="2492"/>
                  <a:pt x="714" y="2492"/>
                </a:cubicBezTo>
                <a:cubicBezTo>
                  <a:pt x="930" y="2541"/>
                  <a:pt x="930" y="2541"/>
                  <a:pt x="930" y="2541"/>
                </a:cubicBezTo>
                <a:cubicBezTo>
                  <a:pt x="941" y="2553"/>
                  <a:pt x="941" y="2553"/>
                  <a:pt x="941" y="2553"/>
                </a:cubicBezTo>
                <a:cubicBezTo>
                  <a:pt x="718" y="2503"/>
                  <a:pt x="718" y="2503"/>
                  <a:pt x="718" y="2503"/>
                </a:cubicBezTo>
                <a:cubicBezTo>
                  <a:pt x="718" y="2503"/>
                  <a:pt x="718" y="2503"/>
                  <a:pt x="718" y="2503"/>
                </a:cubicBezTo>
                <a:cubicBezTo>
                  <a:pt x="718" y="2503"/>
                  <a:pt x="718" y="2503"/>
                  <a:pt x="718" y="2503"/>
                </a:cubicBezTo>
                <a:cubicBezTo>
                  <a:pt x="717" y="2503"/>
                  <a:pt x="717" y="2503"/>
                  <a:pt x="717" y="2503"/>
                </a:cubicBezTo>
                <a:cubicBezTo>
                  <a:pt x="717" y="2503"/>
                  <a:pt x="717" y="2503"/>
                  <a:pt x="717" y="2503"/>
                </a:cubicBezTo>
                <a:cubicBezTo>
                  <a:pt x="717" y="2503"/>
                  <a:pt x="717" y="2503"/>
                  <a:pt x="717" y="2503"/>
                </a:cubicBezTo>
                <a:cubicBezTo>
                  <a:pt x="717" y="2503"/>
                  <a:pt x="716" y="2503"/>
                  <a:pt x="716" y="2504"/>
                </a:cubicBezTo>
                <a:cubicBezTo>
                  <a:pt x="716" y="2504"/>
                  <a:pt x="716" y="2504"/>
                  <a:pt x="716" y="2504"/>
                </a:cubicBezTo>
                <a:cubicBezTo>
                  <a:pt x="716" y="2504"/>
                  <a:pt x="716" y="2504"/>
                  <a:pt x="716" y="2504"/>
                </a:cubicBezTo>
                <a:cubicBezTo>
                  <a:pt x="716" y="2504"/>
                  <a:pt x="716" y="2505"/>
                  <a:pt x="717" y="2505"/>
                </a:cubicBezTo>
                <a:close/>
                <a:moveTo>
                  <a:pt x="782" y="2584"/>
                </a:moveTo>
                <a:cubicBezTo>
                  <a:pt x="785" y="2587"/>
                  <a:pt x="785" y="2587"/>
                  <a:pt x="785" y="2587"/>
                </a:cubicBezTo>
                <a:cubicBezTo>
                  <a:pt x="691" y="2599"/>
                  <a:pt x="691" y="2599"/>
                  <a:pt x="691" y="2599"/>
                </a:cubicBezTo>
                <a:cubicBezTo>
                  <a:pt x="692" y="2595"/>
                  <a:pt x="692" y="2595"/>
                  <a:pt x="692" y="2595"/>
                </a:cubicBezTo>
                <a:lnTo>
                  <a:pt x="782" y="2584"/>
                </a:lnTo>
                <a:close/>
                <a:moveTo>
                  <a:pt x="693" y="2593"/>
                </a:moveTo>
                <a:cubicBezTo>
                  <a:pt x="710" y="2515"/>
                  <a:pt x="710" y="2515"/>
                  <a:pt x="710" y="2515"/>
                </a:cubicBezTo>
                <a:cubicBezTo>
                  <a:pt x="779" y="2581"/>
                  <a:pt x="779" y="2581"/>
                  <a:pt x="779" y="2581"/>
                </a:cubicBezTo>
                <a:lnTo>
                  <a:pt x="693" y="2593"/>
                </a:lnTo>
                <a:close/>
                <a:moveTo>
                  <a:pt x="635" y="2843"/>
                </a:moveTo>
                <a:cubicBezTo>
                  <a:pt x="625" y="2833"/>
                  <a:pt x="625" y="2833"/>
                  <a:pt x="625" y="2833"/>
                </a:cubicBezTo>
                <a:cubicBezTo>
                  <a:pt x="627" y="2821"/>
                  <a:pt x="627" y="2821"/>
                  <a:pt x="627" y="2821"/>
                </a:cubicBezTo>
                <a:cubicBezTo>
                  <a:pt x="637" y="2831"/>
                  <a:pt x="637" y="2831"/>
                  <a:pt x="637" y="2831"/>
                </a:cubicBezTo>
                <a:lnTo>
                  <a:pt x="635" y="2843"/>
                </a:lnTo>
                <a:close/>
                <a:moveTo>
                  <a:pt x="637" y="2849"/>
                </a:moveTo>
                <a:cubicBezTo>
                  <a:pt x="661" y="2874"/>
                  <a:pt x="661" y="2874"/>
                  <a:pt x="661" y="2874"/>
                </a:cubicBezTo>
                <a:cubicBezTo>
                  <a:pt x="632" y="2868"/>
                  <a:pt x="632" y="2868"/>
                  <a:pt x="632" y="2868"/>
                </a:cubicBezTo>
                <a:lnTo>
                  <a:pt x="637" y="2849"/>
                </a:lnTo>
                <a:close/>
                <a:moveTo>
                  <a:pt x="626" y="2883"/>
                </a:moveTo>
                <a:cubicBezTo>
                  <a:pt x="626" y="2883"/>
                  <a:pt x="626" y="2883"/>
                  <a:pt x="626" y="2883"/>
                </a:cubicBezTo>
                <a:cubicBezTo>
                  <a:pt x="626" y="2883"/>
                  <a:pt x="626" y="2883"/>
                  <a:pt x="626" y="2883"/>
                </a:cubicBezTo>
                <a:cubicBezTo>
                  <a:pt x="626" y="2883"/>
                  <a:pt x="626" y="2883"/>
                  <a:pt x="626" y="2883"/>
                </a:cubicBezTo>
                <a:cubicBezTo>
                  <a:pt x="626" y="2884"/>
                  <a:pt x="626" y="2884"/>
                  <a:pt x="626" y="2884"/>
                </a:cubicBezTo>
                <a:cubicBezTo>
                  <a:pt x="628" y="2887"/>
                  <a:pt x="628" y="2887"/>
                  <a:pt x="628" y="2887"/>
                </a:cubicBezTo>
                <a:cubicBezTo>
                  <a:pt x="613" y="2884"/>
                  <a:pt x="613" y="2884"/>
                  <a:pt x="613" y="2884"/>
                </a:cubicBezTo>
                <a:cubicBezTo>
                  <a:pt x="616" y="2873"/>
                  <a:pt x="616" y="2873"/>
                  <a:pt x="616" y="2873"/>
                </a:cubicBezTo>
                <a:cubicBezTo>
                  <a:pt x="628" y="2876"/>
                  <a:pt x="628" y="2876"/>
                  <a:pt x="628" y="2876"/>
                </a:cubicBezTo>
                <a:cubicBezTo>
                  <a:pt x="626" y="2882"/>
                  <a:pt x="626" y="2882"/>
                  <a:pt x="626" y="2882"/>
                </a:cubicBezTo>
                <a:cubicBezTo>
                  <a:pt x="626" y="2882"/>
                  <a:pt x="626" y="2882"/>
                  <a:pt x="626" y="2882"/>
                </a:cubicBezTo>
                <a:cubicBezTo>
                  <a:pt x="626" y="2883"/>
                  <a:pt x="626" y="2883"/>
                  <a:pt x="626" y="2883"/>
                </a:cubicBezTo>
                <a:cubicBezTo>
                  <a:pt x="626" y="2883"/>
                  <a:pt x="626" y="2883"/>
                  <a:pt x="626" y="2883"/>
                </a:cubicBezTo>
                <a:cubicBezTo>
                  <a:pt x="626" y="2883"/>
                  <a:pt x="626" y="2883"/>
                  <a:pt x="626" y="2883"/>
                </a:cubicBezTo>
                <a:close/>
                <a:moveTo>
                  <a:pt x="614" y="2870"/>
                </a:moveTo>
                <a:cubicBezTo>
                  <a:pt x="612" y="2870"/>
                  <a:pt x="612" y="2870"/>
                  <a:pt x="612" y="2870"/>
                </a:cubicBezTo>
                <a:cubicBezTo>
                  <a:pt x="620" y="2833"/>
                  <a:pt x="620" y="2833"/>
                  <a:pt x="620" y="2833"/>
                </a:cubicBezTo>
                <a:cubicBezTo>
                  <a:pt x="622" y="2834"/>
                  <a:pt x="622" y="2834"/>
                  <a:pt x="622" y="2834"/>
                </a:cubicBezTo>
                <a:lnTo>
                  <a:pt x="614" y="2870"/>
                </a:lnTo>
                <a:close/>
                <a:moveTo>
                  <a:pt x="524" y="3077"/>
                </a:moveTo>
                <a:cubicBezTo>
                  <a:pt x="523" y="3076"/>
                  <a:pt x="523" y="3076"/>
                  <a:pt x="523" y="3076"/>
                </a:cubicBezTo>
                <a:cubicBezTo>
                  <a:pt x="528" y="3066"/>
                  <a:pt x="528" y="3066"/>
                  <a:pt x="528" y="3066"/>
                </a:cubicBezTo>
                <a:cubicBezTo>
                  <a:pt x="528" y="3066"/>
                  <a:pt x="528" y="3066"/>
                  <a:pt x="528" y="3066"/>
                </a:cubicBezTo>
                <a:lnTo>
                  <a:pt x="524" y="3077"/>
                </a:lnTo>
                <a:close/>
                <a:moveTo>
                  <a:pt x="525" y="3080"/>
                </a:moveTo>
                <a:cubicBezTo>
                  <a:pt x="553" y="3085"/>
                  <a:pt x="553" y="3085"/>
                  <a:pt x="553" y="3085"/>
                </a:cubicBezTo>
                <a:cubicBezTo>
                  <a:pt x="502" y="3131"/>
                  <a:pt x="502" y="3131"/>
                  <a:pt x="502" y="3131"/>
                </a:cubicBezTo>
                <a:lnTo>
                  <a:pt x="525" y="3080"/>
                </a:lnTo>
                <a:close/>
                <a:moveTo>
                  <a:pt x="435" y="2848"/>
                </a:moveTo>
                <a:cubicBezTo>
                  <a:pt x="435" y="2848"/>
                  <a:pt x="435" y="2848"/>
                  <a:pt x="435" y="2848"/>
                </a:cubicBezTo>
                <a:cubicBezTo>
                  <a:pt x="439" y="2838"/>
                  <a:pt x="439" y="2838"/>
                  <a:pt x="439" y="2838"/>
                </a:cubicBezTo>
                <a:cubicBezTo>
                  <a:pt x="439" y="2838"/>
                  <a:pt x="439" y="2838"/>
                  <a:pt x="439" y="2838"/>
                </a:cubicBezTo>
                <a:lnTo>
                  <a:pt x="435" y="2848"/>
                </a:lnTo>
                <a:close/>
                <a:moveTo>
                  <a:pt x="442" y="2838"/>
                </a:moveTo>
                <a:cubicBezTo>
                  <a:pt x="529" y="2856"/>
                  <a:pt x="529" y="2856"/>
                  <a:pt x="529" y="2856"/>
                </a:cubicBezTo>
                <a:cubicBezTo>
                  <a:pt x="528" y="2867"/>
                  <a:pt x="528" y="2867"/>
                  <a:pt x="528" y="2867"/>
                </a:cubicBezTo>
                <a:cubicBezTo>
                  <a:pt x="438" y="2849"/>
                  <a:pt x="438" y="2849"/>
                  <a:pt x="438" y="2849"/>
                </a:cubicBezTo>
                <a:lnTo>
                  <a:pt x="442" y="2838"/>
                </a:lnTo>
                <a:close/>
                <a:moveTo>
                  <a:pt x="437" y="2851"/>
                </a:moveTo>
                <a:cubicBezTo>
                  <a:pt x="528" y="2870"/>
                  <a:pt x="528" y="2870"/>
                  <a:pt x="528" y="2870"/>
                </a:cubicBezTo>
                <a:cubicBezTo>
                  <a:pt x="512" y="2986"/>
                  <a:pt x="512" y="2986"/>
                  <a:pt x="512" y="2986"/>
                </a:cubicBezTo>
                <a:cubicBezTo>
                  <a:pt x="425" y="2882"/>
                  <a:pt x="425" y="2882"/>
                  <a:pt x="425" y="2882"/>
                </a:cubicBezTo>
                <a:lnTo>
                  <a:pt x="437" y="2851"/>
                </a:lnTo>
                <a:close/>
                <a:moveTo>
                  <a:pt x="511" y="3011"/>
                </a:moveTo>
                <a:cubicBezTo>
                  <a:pt x="513" y="3013"/>
                  <a:pt x="513" y="3013"/>
                  <a:pt x="513" y="3013"/>
                </a:cubicBezTo>
                <a:cubicBezTo>
                  <a:pt x="507" y="3059"/>
                  <a:pt x="507" y="3059"/>
                  <a:pt x="507" y="3059"/>
                </a:cubicBezTo>
                <a:cubicBezTo>
                  <a:pt x="504" y="3058"/>
                  <a:pt x="504" y="3058"/>
                  <a:pt x="504" y="3058"/>
                </a:cubicBezTo>
                <a:lnTo>
                  <a:pt x="511" y="3011"/>
                </a:lnTo>
                <a:close/>
                <a:moveTo>
                  <a:pt x="509" y="3004"/>
                </a:moveTo>
                <a:cubicBezTo>
                  <a:pt x="419" y="2896"/>
                  <a:pt x="419" y="2896"/>
                  <a:pt x="419" y="2896"/>
                </a:cubicBezTo>
                <a:cubicBezTo>
                  <a:pt x="423" y="2885"/>
                  <a:pt x="423" y="2885"/>
                  <a:pt x="423" y="2885"/>
                </a:cubicBezTo>
                <a:cubicBezTo>
                  <a:pt x="511" y="2990"/>
                  <a:pt x="511" y="2990"/>
                  <a:pt x="511" y="2990"/>
                </a:cubicBezTo>
                <a:lnTo>
                  <a:pt x="509" y="3004"/>
                </a:lnTo>
                <a:close/>
                <a:moveTo>
                  <a:pt x="511" y="3007"/>
                </a:moveTo>
                <a:cubicBezTo>
                  <a:pt x="513" y="2993"/>
                  <a:pt x="513" y="2993"/>
                  <a:pt x="513" y="2993"/>
                </a:cubicBezTo>
                <a:cubicBezTo>
                  <a:pt x="515" y="2995"/>
                  <a:pt x="515" y="2995"/>
                  <a:pt x="515" y="2995"/>
                </a:cubicBezTo>
                <a:cubicBezTo>
                  <a:pt x="513" y="3009"/>
                  <a:pt x="513" y="3009"/>
                  <a:pt x="513" y="3009"/>
                </a:cubicBezTo>
                <a:lnTo>
                  <a:pt x="511" y="3007"/>
                </a:lnTo>
                <a:close/>
                <a:moveTo>
                  <a:pt x="423" y="2879"/>
                </a:moveTo>
                <a:cubicBezTo>
                  <a:pt x="422" y="2879"/>
                  <a:pt x="422" y="2879"/>
                  <a:pt x="422" y="2879"/>
                </a:cubicBezTo>
                <a:cubicBezTo>
                  <a:pt x="434" y="2851"/>
                  <a:pt x="434" y="2851"/>
                  <a:pt x="434" y="2851"/>
                </a:cubicBezTo>
                <a:cubicBezTo>
                  <a:pt x="434" y="2851"/>
                  <a:pt x="434" y="2851"/>
                  <a:pt x="434" y="2851"/>
                </a:cubicBezTo>
                <a:lnTo>
                  <a:pt x="423" y="2879"/>
                </a:lnTo>
                <a:close/>
                <a:moveTo>
                  <a:pt x="420" y="2877"/>
                </a:moveTo>
                <a:cubicBezTo>
                  <a:pt x="392" y="2842"/>
                  <a:pt x="392" y="2842"/>
                  <a:pt x="392" y="2842"/>
                </a:cubicBezTo>
                <a:cubicBezTo>
                  <a:pt x="431" y="2850"/>
                  <a:pt x="431" y="2850"/>
                  <a:pt x="431" y="2850"/>
                </a:cubicBezTo>
                <a:lnTo>
                  <a:pt x="420" y="2877"/>
                </a:lnTo>
                <a:close/>
                <a:moveTo>
                  <a:pt x="421" y="2882"/>
                </a:moveTo>
                <a:cubicBezTo>
                  <a:pt x="421" y="2882"/>
                  <a:pt x="421" y="2882"/>
                  <a:pt x="421" y="2882"/>
                </a:cubicBezTo>
                <a:cubicBezTo>
                  <a:pt x="417" y="2894"/>
                  <a:pt x="417" y="2894"/>
                  <a:pt x="417" y="2894"/>
                </a:cubicBezTo>
                <a:cubicBezTo>
                  <a:pt x="417" y="2893"/>
                  <a:pt x="417" y="2893"/>
                  <a:pt x="417" y="2893"/>
                </a:cubicBezTo>
                <a:lnTo>
                  <a:pt x="421" y="2882"/>
                </a:lnTo>
                <a:close/>
                <a:moveTo>
                  <a:pt x="418" y="2899"/>
                </a:moveTo>
                <a:cubicBezTo>
                  <a:pt x="509" y="3008"/>
                  <a:pt x="509" y="3008"/>
                  <a:pt x="509" y="3008"/>
                </a:cubicBezTo>
                <a:cubicBezTo>
                  <a:pt x="502" y="3058"/>
                  <a:pt x="502" y="3058"/>
                  <a:pt x="502" y="3058"/>
                </a:cubicBezTo>
                <a:cubicBezTo>
                  <a:pt x="365" y="3032"/>
                  <a:pt x="365" y="3032"/>
                  <a:pt x="365" y="3032"/>
                </a:cubicBezTo>
                <a:lnTo>
                  <a:pt x="418" y="2899"/>
                </a:lnTo>
                <a:close/>
                <a:moveTo>
                  <a:pt x="504" y="3061"/>
                </a:moveTo>
                <a:cubicBezTo>
                  <a:pt x="506" y="3062"/>
                  <a:pt x="506" y="3062"/>
                  <a:pt x="506" y="3062"/>
                </a:cubicBezTo>
                <a:cubicBezTo>
                  <a:pt x="505" y="3073"/>
                  <a:pt x="505" y="3073"/>
                  <a:pt x="505" y="3073"/>
                </a:cubicBezTo>
                <a:cubicBezTo>
                  <a:pt x="502" y="3073"/>
                  <a:pt x="502" y="3073"/>
                  <a:pt x="502" y="3073"/>
                </a:cubicBezTo>
                <a:lnTo>
                  <a:pt x="504" y="3061"/>
                </a:lnTo>
                <a:close/>
                <a:moveTo>
                  <a:pt x="507" y="3076"/>
                </a:moveTo>
                <a:cubicBezTo>
                  <a:pt x="519" y="3079"/>
                  <a:pt x="519" y="3079"/>
                  <a:pt x="519" y="3079"/>
                </a:cubicBezTo>
                <a:cubicBezTo>
                  <a:pt x="502" y="3116"/>
                  <a:pt x="502" y="3116"/>
                  <a:pt x="502" y="3116"/>
                </a:cubicBezTo>
                <a:lnTo>
                  <a:pt x="507" y="3076"/>
                </a:lnTo>
                <a:close/>
                <a:moveTo>
                  <a:pt x="507" y="3074"/>
                </a:moveTo>
                <a:cubicBezTo>
                  <a:pt x="509" y="3062"/>
                  <a:pt x="509" y="3062"/>
                  <a:pt x="509" y="3062"/>
                </a:cubicBezTo>
                <a:cubicBezTo>
                  <a:pt x="525" y="3065"/>
                  <a:pt x="525" y="3065"/>
                  <a:pt x="525" y="3065"/>
                </a:cubicBezTo>
                <a:cubicBezTo>
                  <a:pt x="520" y="3076"/>
                  <a:pt x="520" y="3076"/>
                  <a:pt x="520" y="3076"/>
                </a:cubicBezTo>
                <a:lnTo>
                  <a:pt x="507" y="3074"/>
                </a:lnTo>
                <a:close/>
                <a:moveTo>
                  <a:pt x="526" y="3063"/>
                </a:moveTo>
                <a:cubicBezTo>
                  <a:pt x="509" y="3059"/>
                  <a:pt x="509" y="3059"/>
                  <a:pt x="509" y="3059"/>
                </a:cubicBezTo>
                <a:cubicBezTo>
                  <a:pt x="515" y="3016"/>
                  <a:pt x="515" y="3016"/>
                  <a:pt x="515" y="3016"/>
                </a:cubicBezTo>
                <a:cubicBezTo>
                  <a:pt x="536" y="3040"/>
                  <a:pt x="536" y="3040"/>
                  <a:pt x="536" y="3040"/>
                </a:cubicBezTo>
                <a:lnTo>
                  <a:pt x="526" y="3063"/>
                </a:lnTo>
                <a:close/>
                <a:moveTo>
                  <a:pt x="516" y="3012"/>
                </a:moveTo>
                <a:cubicBezTo>
                  <a:pt x="518" y="2998"/>
                  <a:pt x="518" y="2998"/>
                  <a:pt x="518" y="2998"/>
                </a:cubicBezTo>
                <a:cubicBezTo>
                  <a:pt x="542" y="3027"/>
                  <a:pt x="542" y="3027"/>
                  <a:pt x="542" y="3027"/>
                </a:cubicBezTo>
                <a:cubicBezTo>
                  <a:pt x="537" y="3038"/>
                  <a:pt x="537" y="3038"/>
                  <a:pt x="537" y="3038"/>
                </a:cubicBezTo>
                <a:lnTo>
                  <a:pt x="516" y="3012"/>
                </a:lnTo>
                <a:close/>
                <a:moveTo>
                  <a:pt x="538" y="3043"/>
                </a:moveTo>
                <a:cubicBezTo>
                  <a:pt x="538" y="3044"/>
                  <a:pt x="538" y="3044"/>
                  <a:pt x="538" y="3044"/>
                </a:cubicBezTo>
                <a:cubicBezTo>
                  <a:pt x="530" y="3063"/>
                  <a:pt x="530" y="3063"/>
                  <a:pt x="530" y="3063"/>
                </a:cubicBezTo>
                <a:cubicBezTo>
                  <a:pt x="529" y="3063"/>
                  <a:pt x="529" y="3063"/>
                  <a:pt x="529" y="3063"/>
                </a:cubicBezTo>
                <a:lnTo>
                  <a:pt x="538" y="3043"/>
                </a:lnTo>
                <a:close/>
                <a:moveTo>
                  <a:pt x="541" y="3046"/>
                </a:moveTo>
                <a:cubicBezTo>
                  <a:pt x="560" y="3069"/>
                  <a:pt x="560" y="3069"/>
                  <a:pt x="560" y="3069"/>
                </a:cubicBezTo>
                <a:cubicBezTo>
                  <a:pt x="533" y="3064"/>
                  <a:pt x="533" y="3064"/>
                  <a:pt x="533" y="3064"/>
                </a:cubicBezTo>
                <a:lnTo>
                  <a:pt x="541" y="3046"/>
                </a:lnTo>
                <a:close/>
                <a:moveTo>
                  <a:pt x="540" y="3041"/>
                </a:moveTo>
                <a:cubicBezTo>
                  <a:pt x="539" y="3040"/>
                  <a:pt x="539" y="3040"/>
                  <a:pt x="539" y="3040"/>
                </a:cubicBezTo>
                <a:cubicBezTo>
                  <a:pt x="544" y="3029"/>
                  <a:pt x="544" y="3029"/>
                  <a:pt x="544" y="3029"/>
                </a:cubicBezTo>
                <a:cubicBezTo>
                  <a:pt x="545" y="3030"/>
                  <a:pt x="545" y="3030"/>
                  <a:pt x="545" y="3030"/>
                </a:cubicBezTo>
                <a:lnTo>
                  <a:pt x="540" y="3041"/>
                </a:lnTo>
                <a:close/>
                <a:moveTo>
                  <a:pt x="543" y="3024"/>
                </a:moveTo>
                <a:cubicBezTo>
                  <a:pt x="518" y="2994"/>
                  <a:pt x="518" y="2994"/>
                  <a:pt x="518" y="2994"/>
                </a:cubicBezTo>
                <a:cubicBezTo>
                  <a:pt x="522" y="2967"/>
                  <a:pt x="522" y="2967"/>
                  <a:pt x="522" y="2967"/>
                </a:cubicBezTo>
                <a:cubicBezTo>
                  <a:pt x="603" y="2891"/>
                  <a:pt x="603" y="2891"/>
                  <a:pt x="603" y="2891"/>
                </a:cubicBezTo>
                <a:lnTo>
                  <a:pt x="543" y="3024"/>
                </a:lnTo>
                <a:close/>
                <a:moveTo>
                  <a:pt x="520" y="2966"/>
                </a:moveTo>
                <a:cubicBezTo>
                  <a:pt x="520" y="2966"/>
                  <a:pt x="520" y="2966"/>
                  <a:pt x="520" y="2966"/>
                </a:cubicBezTo>
                <a:cubicBezTo>
                  <a:pt x="520" y="2966"/>
                  <a:pt x="519" y="2966"/>
                  <a:pt x="519" y="2967"/>
                </a:cubicBezTo>
                <a:cubicBezTo>
                  <a:pt x="516" y="2991"/>
                  <a:pt x="516" y="2991"/>
                  <a:pt x="516" y="2991"/>
                </a:cubicBezTo>
                <a:cubicBezTo>
                  <a:pt x="514" y="2989"/>
                  <a:pt x="514" y="2989"/>
                  <a:pt x="514" y="2989"/>
                </a:cubicBezTo>
                <a:cubicBezTo>
                  <a:pt x="530" y="2870"/>
                  <a:pt x="530" y="2870"/>
                  <a:pt x="530" y="2870"/>
                </a:cubicBezTo>
                <a:cubicBezTo>
                  <a:pt x="532" y="2871"/>
                  <a:pt x="532" y="2871"/>
                  <a:pt x="532" y="2871"/>
                </a:cubicBezTo>
                <a:cubicBezTo>
                  <a:pt x="522" y="2946"/>
                  <a:pt x="522" y="2946"/>
                  <a:pt x="522" y="2946"/>
                </a:cubicBezTo>
                <a:cubicBezTo>
                  <a:pt x="522" y="2946"/>
                  <a:pt x="522" y="2946"/>
                  <a:pt x="522" y="2946"/>
                </a:cubicBezTo>
                <a:cubicBezTo>
                  <a:pt x="522" y="2946"/>
                  <a:pt x="522" y="2946"/>
                  <a:pt x="522" y="2946"/>
                </a:cubicBezTo>
                <a:cubicBezTo>
                  <a:pt x="522" y="2946"/>
                  <a:pt x="522" y="2946"/>
                  <a:pt x="522" y="2946"/>
                </a:cubicBezTo>
                <a:cubicBezTo>
                  <a:pt x="522" y="2946"/>
                  <a:pt x="522" y="2946"/>
                  <a:pt x="522" y="2947"/>
                </a:cubicBezTo>
                <a:cubicBezTo>
                  <a:pt x="522" y="2947"/>
                  <a:pt x="522" y="2947"/>
                  <a:pt x="522" y="2947"/>
                </a:cubicBezTo>
                <a:cubicBezTo>
                  <a:pt x="523" y="2947"/>
                  <a:pt x="523" y="2947"/>
                  <a:pt x="523" y="2947"/>
                </a:cubicBezTo>
                <a:cubicBezTo>
                  <a:pt x="523" y="2947"/>
                  <a:pt x="523" y="2947"/>
                  <a:pt x="523" y="2947"/>
                </a:cubicBezTo>
                <a:cubicBezTo>
                  <a:pt x="523" y="2947"/>
                  <a:pt x="523" y="2947"/>
                  <a:pt x="523" y="2947"/>
                </a:cubicBezTo>
                <a:cubicBezTo>
                  <a:pt x="523" y="2947"/>
                  <a:pt x="523" y="2947"/>
                  <a:pt x="523" y="2947"/>
                </a:cubicBezTo>
                <a:cubicBezTo>
                  <a:pt x="523" y="2947"/>
                  <a:pt x="523" y="2947"/>
                  <a:pt x="523" y="2947"/>
                </a:cubicBezTo>
                <a:cubicBezTo>
                  <a:pt x="523" y="2947"/>
                  <a:pt x="524" y="2947"/>
                  <a:pt x="524" y="2947"/>
                </a:cubicBezTo>
                <a:cubicBezTo>
                  <a:pt x="524" y="2947"/>
                  <a:pt x="524" y="2947"/>
                  <a:pt x="524" y="2947"/>
                </a:cubicBezTo>
                <a:cubicBezTo>
                  <a:pt x="524" y="2947"/>
                  <a:pt x="524" y="2947"/>
                  <a:pt x="524" y="2947"/>
                </a:cubicBezTo>
                <a:cubicBezTo>
                  <a:pt x="525" y="2947"/>
                  <a:pt x="525" y="2947"/>
                  <a:pt x="525" y="2947"/>
                </a:cubicBezTo>
                <a:cubicBezTo>
                  <a:pt x="525" y="2947"/>
                  <a:pt x="525" y="2947"/>
                  <a:pt x="525" y="2947"/>
                </a:cubicBezTo>
                <a:cubicBezTo>
                  <a:pt x="560" y="2876"/>
                  <a:pt x="560" y="2876"/>
                  <a:pt x="560" y="2876"/>
                </a:cubicBezTo>
                <a:cubicBezTo>
                  <a:pt x="561" y="2876"/>
                  <a:pt x="561" y="2876"/>
                  <a:pt x="561" y="2876"/>
                </a:cubicBezTo>
                <a:cubicBezTo>
                  <a:pt x="523" y="2952"/>
                  <a:pt x="523" y="2952"/>
                  <a:pt x="523" y="2952"/>
                </a:cubicBezTo>
                <a:cubicBezTo>
                  <a:pt x="523" y="2952"/>
                  <a:pt x="523" y="2953"/>
                  <a:pt x="523" y="2953"/>
                </a:cubicBezTo>
                <a:cubicBezTo>
                  <a:pt x="523" y="2953"/>
                  <a:pt x="523" y="2953"/>
                  <a:pt x="523" y="2953"/>
                </a:cubicBezTo>
                <a:cubicBezTo>
                  <a:pt x="523" y="2953"/>
                  <a:pt x="523" y="2954"/>
                  <a:pt x="523" y="2954"/>
                </a:cubicBezTo>
                <a:cubicBezTo>
                  <a:pt x="523" y="2954"/>
                  <a:pt x="523" y="2954"/>
                  <a:pt x="523" y="2954"/>
                </a:cubicBezTo>
                <a:cubicBezTo>
                  <a:pt x="523" y="2954"/>
                  <a:pt x="523" y="2954"/>
                  <a:pt x="523" y="2954"/>
                </a:cubicBezTo>
                <a:cubicBezTo>
                  <a:pt x="523" y="2954"/>
                  <a:pt x="524" y="2954"/>
                  <a:pt x="524" y="2954"/>
                </a:cubicBezTo>
                <a:cubicBezTo>
                  <a:pt x="524" y="2954"/>
                  <a:pt x="524" y="2954"/>
                  <a:pt x="524" y="2954"/>
                </a:cubicBezTo>
                <a:cubicBezTo>
                  <a:pt x="525" y="2954"/>
                  <a:pt x="525" y="2954"/>
                  <a:pt x="525" y="2954"/>
                </a:cubicBezTo>
                <a:cubicBezTo>
                  <a:pt x="525" y="2954"/>
                  <a:pt x="525" y="2954"/>
                  <a:pt x="525" y="2954"/>
                </a:cubicBezTo>
                <a:cubicBezTo>
                  <a:pt x="599" y="2884"/>
                  <a:pt x="599" y="2884"/>
                  <a:pt x="599" y="2884"/>
                </a:cubicBezTo>
                <a:cubicBezTo>
                  <a:pt x="605" y="2885"/>
                  <a:pt x="605" y="2885"/>
                  <a:pt x="605" y="2885"/>
                </a:cubicBezTo>
                <a:lnTo>
                  <a:pt x="520" y="2966"/>
                </a:lnTo>
                <a:close/>
                <a:moveTo>
                  <a:pt x="573" y="2507"/>
                </a:moveTo>
                <a:cubicBezTo>
                  <a:pt x="578" y="2502"/>
                  <a:pt x="578" y="2502"/>
                  <a:pt x="578" y="2502"/>
                </a:cubicBezTo>
                <a:cubicBezTo>
                  <a:pt x="564" y="2610"/>
                  <a:pt x="564" y="2610"/>
                  <a:pt x="564" y="2610"/>
                </a:cubicBezTo>
                <a:cubicBezTo>
                  <a:pt x="531" y="2614"/>
                  <a:pt x="531" y="2614"/>
                  <a:pt x="531" y="2614"/>
                </a:cubicBezTo>
                <a:lnTo>
                  <a:pt x="573" y="2507"/>
                </a:lnTo>
                <a:close/>
                <a:moveTo>
                  <a:pt x="571" y="2506"/>
                </a:moveTo>
                <a:cubicBezTo>
                  <a:pt x="573" y="2500"/>
                  <a:pt x="573" y="2500"/>
                  <a:pt x="573" y="2500"/>
                </a:cubicBezTo>
                <a:cubicBezTo>
                  <a:pt x="573" y="2500"/>
                  <a:pt x="573" y="2500"/>
                  <a:pt x="573" y="2500"/>
                </a:cubicBezTo>
                <a:cubicBezTo>
                  <a:pt x="571" y="2506"/>
                  <a:pt x="571" y="2506"/>
                  <a:pt x="571" y="2506"/>
                </a:cubicBezTo>
                <a:close/>
                <a:moveTo>
                  <a:pt x="571" y="2619"/>
                </a:moveTo>
                <a:cubicBezTo>
                  <a:pt x="571" y="2619"/>
                  <a:pt x="571" y="2620"/>
                  <a:pt x="571" y="2620"/>
                </a:cubicBezTo>
                <a:cubicBezTo>
                  <a:pt x="571" y="2620"/>
                  <a:pt x="571" y="2620"/>
                  <a:pt x="571" y="2620"/>
                </a:cubicBezTo>
                <a:cubicBezTo>
                  <a:pt x="571" y="2620"/>
                  <a:pt x="571" y="2620"/>
                  <a:pt x="571" y="2620"/>
                </a:cubicBezTo>
                <a:cubicBezTo>
                  <a:pt x="571" y="2620"/>
                  <a:pt x="571" y="2620"/>
                  <a:pt x="571" y="2620"/>
                </a:cubicBezTo>
                <a:cubicBezTo>
                  <a:pt x="571" y="2620"/>
                  <a:pt x="572" y="2620"/>
                  <a:pt x="572" y="2620"/>
                </a:cubicBezTo>
                <a:cubicBezTo>
                  <a:pt x="572" y="2620"/>
                  <a:pt x="573" y="2620"/>
                  <a:pt x="573" y="2620"/>
                </a:cubicBezTo>
                <a:cubicBezTo>
                  <a:pt x="573" y="2620"/>
                  <a:pt x="573" y="2620"/>
                  <a:pt x="573" y="2620"/>
                </a:cubicBezTo>
                <a:cubicBezTo>
                  <a:pt x="576" y="2617"/>
                  <a:pt x="576" y="2617"/>
                  <a:pt x="576" y="2617"/>
                </a:cubicBezTo>
                <a:cubicBezTo>
                  <a:pt x="582" y="2616"/>
                  <a:pt x="582" y="2616"/>
                  <a:pt x="582" y="2616"/>
                </a:cubicBezTo>
                <a:cubicBezTo>
                  <a:pt x="565" y="2633"/>
                  <a:pt x="565" y="2633"/>
                  <a:pt x="565" y="2633"/>
                </a:cubicBezTo>
                <a:cubicBezTo>
                  <a:pt x="565" y="2633"/>
                  <a:pt x="565" y="2633"/>
                  <a:pt x="565" y="2633"/>
                </a:cubicBezTo>
                <a:cubicBezTo>
                  <a:pt x="565" y="2633"/>
                  <a:pt x="565" y="2633"/>
                  <a:pt x="565" y="2633"/>
                </a:cubicBezTo>
                <a:cubicBezTo>
                  <a:pt x="563" y="2649"/>
                  <a:pt x="563" y="2649"/>
                  <a:pt x="563" y="2649"/>
                </a:cubicBezTo>
                <a:cubicBezTo>
                  <a:pt x="561" y="2649"/>
                  <a:pt x="561" y="2649"/>
                  <a:pt x="561" y="2649"/>
                </a:cubicBezTo>
                <a:cubicBezTo>
                  <a:pt x="565" y="2618"/>
                  <a:pt x="565" y="2618"/>
                  <a:pt x="565" y="2618"/>
                </a:cubicBezTo>
                <a:cubicBezTo>
                  <a:pt x="567" y="2618"/>
                  <a:pt x="567" y="2618"/>
                  <a:pt x="567" y="2618"/>
                </a:cubicBezTo>
                <a:cubicBezTo>
                  <a:pt x="568" y="2618"/>
                  <a:pt x="568" y="2618"/>
                  <a:pt x="568" y="2618"/>
                </a:cubicBezTo>
                <a:cubicBezTo>
                  <a:pt x="568" y="2618"/>
                  <a:pt x="568" y="2618"/>
                  <a:pt x="568" y="2618"/>
                </a:cubicBezTo>
                <a:cubicBezTo>
                  <a:pt x="568" y="2618"/>
                  <a:pt x="568" y="2619"/>
                  <a:pt x="568" y="2619"/>
                </a:cubicBezTo>
                <a:cubicBezTo>
                  <a:pt x="568" y="2619"/>
                  <a:pt x="568" y="2619"/>
                  <a:pt x="568" y="2619"/>
                </a:cubicBezTo>
                <a:cubicBezTo>
                  <a:pt x="568" y="2619"/>
                  <a:pt x="568" y="2619"/>
                  <a:pt x="568" y="2619"/>
                </a:cubicBezTo>
                <a:cubicBezTo>
                  <a:pt x="568" y="2619"/>
                  <a:pt x="568" y="2619"/>
                  <a:pt x="569" y="2619"/>
                </a:cubicBezTo>
                <a:cubicBezTo>
                  <a:pt x="569" y="2619"/>
                  <a:pt x="569" y="2619"/>
                  <a:pt x="569" y="2619"/>
                </a:cubicBezTo>
                <a:cubicBezTo>
                  <a:pt x="569" y="2619"/>
                  <a:pt x="569" y="2619"/>
                  <a:pt x="569" y="2619"/>
                </a:cubicBezTo>
                <a:cubicBezTo>
                  <a:pt x="569" y="2619"/>
                  <a:pt x="569" y="2619"/>
                  <a:pt x="570" y="2618"/>
                </a:cubicBezTo>
                <a:cubicBezTo>
                  <a:pt x="570" y="2618"/>
                  <a:pt x="570" y="2618"/>
                  <a:pt x="570" y="2618"/>
                </a:cubicBezTo>
                <a:cubicBezTo>
                  <a:pt x="570" y="2618"/>
                  <a:pt x="570" y="2618"/>
                  <a:pt x="570" y="2618"/>
                </a:cubicBezTo>
                <a:cubicBezTo>
                  <a:pt x="570" y="2618"/>
                  <a:pt x="570" y="2618"/>
                  <a:pt x="570" y="2618"/>
                </a:cubicBezTo>
                <a:cubicBezTo>
                  <a:pt x="571" y="2618"/>
                  <a:pt x="571" y="2618"/>
                  <a:pt x="571" y="2618"/>
                </a:cubicBezTo>
                <a:cubicBezTo>
                  <a:pt x="571" y="2618"/>
                  <a:pt x="571" y="2618"/>
                  <a:pt x="571" y="2618"/>
                </a:cubicBezTo>
                <a:cubicBezTo>
                  <a:pt x="571" y="2618"/>
                  <a:pt x="571" y="2619"/>
                  <a:pt x="571" y="2619"/>
                </a:cubicBezTo>
                <a:cubicBezTo>
                  <a:pt x="571" y="2619"/>
                  <a:pt x="571" y="2619"/>
                  <a:pt x="571" y="2619"/>
                </a:cubicBezTo>
                <a:close/>
                <a:moveTo>
                  <a:pt x="639" y="2600"/>
                </a:moveTo>
                <a:cubicBezTo>
                  <a:pt x="596" y="2605"/>
                  <a:pt x="596" y="2605"/>
                  <a:pt x="596" y="2605"/>
                </a:cubicBezTo>
                <a:cubicBezTo>
                  <a:pt x="683" y="2516"/>
                  <a:pt x="683" y="2516"/>
                  <a:pt x="683" y="2516"/>
                </a:cubicBezTo>
                <a:lnTo>
                  <a:pt x="639" y="2600"/>
                </a:lnTo>
                <a:close/>
                <a:moveTo>
                  <a:pt x="642" y="2602"/>
                </a:moveTo>
                <a:cubicBezTo>
                  <a:pt x="640" y="2606"/>
                  <a:pt x="640" y="2606"/>
                  <a:pt x="640" y="2606"/>
                </a:cubicBezTo>
                <a:cubicBezTo>
                  <a:pt x="639" y="2606"/>
                  <a:pt x="639" y="2606"/>
                  <a:pt x="639" y="2606"/>
                </a:cubicBezTo>
                <a:cubicBezTo>
                  <a:pt x="641" y="2602"/>
                  <a:pt x="641" y="2602"/>
                  <a:pt x="641" y="2602"/>
                </a:cubicBezTo>
                <a:lnTo>
                  <a:pt x="642" y="2602"/>
                </a:lnTo>
                <a:close/>
                <a:moveTo>
                  <a:pt x="621" y="2815"/>
                </a:moveTo>
                <a:cubicBezTo>
                  <a:pt x="619" y="2827"/>
                  <a:pt x="619" y="2827"/>
                  <a:pt x="619" y="2827"/>
                </a:cubicBezTo>
                <a:cubicBezTo>
                  <a:pt x="598" y="2806"/>
                  <a:pt x="598" y="2806"/>
                  <a:pt x="598" y="2806"/>
                </a:cubicBezTo>
                <a:cubicBezTo>
                  <a:pt x="603" y="2797"/>
                  <a:pt x="603" y="2797"/>
                  <a:pt x="603" y="2797"/>
                </a:cubicBezTo>
                <a:lnTo>
                  <a:pt x="621" y="2815"/>
                </a:lnTo>
                <a:close/>
                <a:moveTo>
                  <a:pt x="604" y="2794"/>
                </a:moveTo>
                <a:cubicBezTo>
                  <a:pt x="644" y="2714"/>
                  <a:pt x="644" y="2714"/>
                  <a:pt x="644" y="2714"/>
                </a:cubicBezTo>
                <a:cubicBezTo>
                  <a:pt x="622" y="2812"/>
                  <a:pt x="622" y="2812"/>
                  <a:pt x="622" y="2812"/>
                </a:cubicBezTo>
                <a:lnTo>
                  <a:pt x="604" y="2794"/>
                </a:lnTo>
                <a:close/>
                <a:moveTo>
                  <a:pt x="596" y="2804"/>
                </a:moveTo>
                <a:cubicBezTo>
                  <a:pt x="596" y="2803"/>
                  <a:pt x="596" y="2803"/>
                  <a:pt x="596" y="2803"/>
                </a:cubicBezTo>
                <a:cubicBezTo>
                  <a:pt x="600" y="2794"/>
                  <a:pt x="600" y="2794"/>
                  <a:pt x="600" y="2794"/>
                </a:cubicBezTo>
                <a:cubicBezTo>
                  <a:pt x="601" y="2795"/>
                  <a:pt x="601" y="2795"/>
                  <a:pt x="601" y="2795"/>
                </a:cubicBezTo>
                <a:lnTo>
                  <a:pt x="596" y="2804"/>
                </a:lnTo>
                <a:close/>
                <a:moveTo>
                  <a:pt x="562" y="2874"/>
                </a:moveTo>
                <a:cubicBezTo>
                  <a:pt x="561" y="2874"/>
                  <a:pt x="561" y="2874"/>
                  <a:pt x="561" y="2874"/>
                </a:cubicBezTo>
                <a:cubicBezTo>
                  <a:pt x="566" y="2863"/>
                  <a:pt x="566" y="2863"/>
                  <a:pt x="566" y="2863"/>
                </a:cubicBezTo>
                <a:cubicBezTo>
                  <a:pt x="567" y="2863"/>
                  <a:pt x="567" y="2863"/>
                  <a:pt x="567" y="2863"/>
                </a:cubicBezTo>
                <a:lnTo>
                  <a:pt x="562" y="2874"/>
                </a:lnTo>
                <a:close/>
                <a:moveTo>
                  <a:pt x="563" y="2877"/>
                </a:moveTo>
                <a:cubicBezTo>
                  <a:pt x="596" y="2883"/>
                  <a:pt x="596" y="2883"/>
                  <a:pt x="596" y="2883"/>
                </a:cubicBezTo>
                <a:cubicBezTo>
                  <a:pt x="529" y="2946"/>
                  <a:pt x="529" y="2946"/>
                  <a:pt x="529" y="2946"/>
                </a:cubicBezTo>
                <a:lnTo>
                  <a:pt x="563" y="2877"/>
                </a:lnTo>
                <a:close/>
                <a:moveTo>
                  <a:pt x="536" y="2868"/>
                </a:moveTo>
                <a:cubicBezTo>
                  <a:pt x="537" y="2857"/>
                  <a:pt x="537" y="2857"/>
                  <a:pt x="537" y="2857"/>
                </a:cubicBezTo>
                <a:cubicBezTo>
                  <a:pt x="563" y="2863"/>
                  <a:pt x="563" y="2863"/>
                  <a:pt x="563" y="2863"/>
                </a:cubicBezTo>
                <a:cubicBezTo>
                  <a:pt x="558" y="2873"/>
                  <a:pt x="558" y="2873"/>
                  <a:pt x="558" y="2873"/>
                </a:cubicBezTo>
                <a:lnTo>
                  <a:pt x="536" y="2868"/>
                </a:lnTo>
                <a:close/>
                <a:moveTo>
                  <a:pt x="557" y="2876"/>
                </a:moveTo>
                <a:cubicBezTo>
                  <a:pt x="526" y="2937"/>
                  <a:pt x="526" y="2937"/>
                  <a:pt x="526" y="2937"/>
                </a:cubicBezTo>
                <a:cubicBezTo>
                  <a:pt x="535" y="2871"/>
                  <a:pt x="535" y="2871"/>
                  <a:pt x="535" y="2871"/>
                </a:cubicBezTo>
                <a:lnTo>
                  <a:pt x="557" y="2876"/>
                </a:lnTo>
                <a:close/>
                <a:moveTo>
                  <a:pt x="564" y="2860"/>
                </a:moveTo>
                <a:cubicBezTo>
                  <a:pt x="538" y="2855"/>
                  <a:pt x="538" y="2855"/>
                  <a:pt x="538" y="2855"/>
                </a:cubicBezTo>
                <a:cubicBezTo>
                  <a:pt x="546" y="2796"/>
                  <a:pt x="546" y="2796"/>
                  <a:pt x="546" y="2796"/>
                </a:cubicBezTo>
                <a:cubicBezTo>
                  <a:pt x="565" y="2777"/>
                  <a:pt x="565" y="2777"/>
                  <a:pt x="565" y="2777"/>
                </a:cubicBezTo>
                <a:cubicBezTo>
                  <a:pt x="592" y="2804"/>
                  <a:pt x="592" y="2804"/>
                  <a:pt x="592" y="2804"/>
                </a:cubicBezTo>
                <a:lnTo>
                  <a:pt x="564" y="2860"/>
                </a:lnTo>
                <a:close/>
                <a:moveTo>
                  <a:pt x="556" y="2764"/>
                </a:moveTo>
                <a:cubicBezTo>
                  <a:pt x="556" y="2763"/>
                  <a:pt x="556" y="2763"/>
                  <a:pt x="556" y="2763"/>
                </a:cubicBezTo>
                <a:cubicBezTo>
                  <a:pt x="561" y="2754"/>
                  <a:pt x="561" y="2754"/>
                  <a:pt x="561" y="2754"/>
                </a:cubicBezTo>
                <a:cubicBezTo>
                  <a:pt x="561" y="2754"/>
                  <a:pt x="561" y="2754"/>
                  <a:pt x="561" y="2754"/>
                </a:cubicBezTo>
                <a:lnTo>
                  <a:pt x="556" y="2764"/>
                </a:lnTo>
                <a:close/>
                <a:moveTo>
                  <a:pt x="558" y="2770"/>
                </a:moveTo>
                <a:cubicBezTo>
                  <a:pt x="554" y="2773"/>
                  <a:pt x="554" y="2773"/>
                  <a:pt x="554" y="2773"/>
                </a:cubicBezTo>
                <a:cubicBezTo>
                  <a:pt x="557" y="2768"/>
                  <a:pt x="557" y="2768"/>
                  <a:pt x="557" y="2768"/>
                </a:cubicBezTo>
                <a:lnTo>
                  <a:pt x="558" y="2770"/>
                </a:lnTo>
                <a:close/>
                <a:moveTo>
                  <a:pt x="517" y="2648"/>
                </a:moveTo>
                <a:cubicBezTo>
                  <a:pt x="557" y="2657"/>
                  <a:pt x="557" y="2657"/>
                  <a:pt x="557" y="2657"/>
                </a:cubicBezTo>
                <a:cubicBezTo>
                  <a:pt x="556" y="2667"/>
                  <a:pt x="556" y="2667"/>
                  <a:pt x="556" y="2667"/>
                </a:cubicBezTo>
                <a:cubicBezTo>
                  <a:pt x="513" y="2658"/>
                  <a:pt x="513" y="2658"/>
                  <a:pt x="513" y="2658"/>
                </a:cubicBezTo>
                <a:lnTo>
                  <a:pt x="517" y="2648"/>
                </a:lnTo>
                <a:close/>
                <a:moveTo>
                  <a:pt x="515" y="2645"/>
                </a:moveTo>
                <a:cubicBezTo>
                  <a:pt x="517" y="2642"/>
                  <a:pt x="517" y="2642"/>
                  <a:pt x="517" y="2642"/>
                </a:cubicBezTo>
                <a:cubicBezTo>
                  <a:pt x="517" y="2642"/>
                  <a:pt x="517" y="2642"/>
                  <a:pt x="517" y="2642"/>
                </a:cubicBezTo>
                <a:cubicBezTo>
                  <a:pt x="516" y="2645"/>
                  <a:pt x="516" y="2645"/>
                  <a:pt x="516" y="2645"/>
                </a:cubicBezTo>
                <a:lnTo>
                  <a:pt x="515" y="2645"/>
                </a:lnTo>
                <a:close/>
                <a:moveTo>
                  <a:pt x="527" y="2623"/>
                </a:moveTo>
                <a:cubicBezTo>
                  <a:pt x="562" y="2619"/>
                  <a:pt x="562" y="2619"/>
                  <a:pt x="562" y="2619"/>
                </a:cubicBezTo>
                <a:cubicBezTo>
                  <a:pt x="558" y="2648"/>
                  <a:pt x="558" y="2648"/>
                  <a:pt x="558" y="2648"/>
                </a:cubicBezTo>
                <a:cubicBezTo>
                  <a:pt x="520" y="2640"/>
                  <a:pt x="520" y="2640"/>
                  <a:pt x="520" y="2640"/>
                </a:cubicBezTo>
                <a:lnTo>
                  <a:pt x="527" y="2623"/>
                </a:lnTo>
                <a:close/>
                <a:moveTo>
                  <a:pt x="525" y="2621"/>
                </a:moveTo>
                <a:cubicBezTo>
                  <a:pt x="526" y="2617"/>
                  <a:pt x="526" y="2617"/>
                  <a:pt x="526" y="2617"/>
                </a:cubicBezTo>
                <a:cubicBezTo>
                  <a:pt x="526" y="2617"/>
                  <a:pt x="526" y="2617"/>
                  <a:pt x="526" y="2617"/>
                </a:cubicBezTo>
                <a:cubicBezTo>
                  <a:pt x="525" y="2621"/>
                  <a:pt x="525" y="2621"/>
                  <a:pt x="525" y="2621"/>
                </a:cubicBezTo>
                <a:close/>
                <a:moveTo>
                  <a:pt x="528" y="2620"/>
                </a:moveTo>
                <a:cubicBezTo>
                  <a:pt x="530" y="2617"/>
                  <a:pt x="530" y="2617"/>
                  <a:pt x="530" y="2617"/>
                </a:cubicBezTo>
                <a:cubicBezTo>
                  <a:pt x="563" y="2612"/>
                  <a:pt x="563" y="2612"/>
                  <a:pt x="563" y="2612"/>
                </a:cubicBezTo>
                <a:cubicBezTo>
                  <a:pt x="563" y="2616"/>
                  <a:pt x="563" y="2616"/>
                  <a:pt x="563" y="2616"/>
                </a:cubicBezTo>
                <a:lnTo>
                  <a:pt x="528" y="2620"/>
                </a:lnTo>
                <a:close/>
                <a:moveTo>
                  <a:pt x="603" y="2680"/>
                </a:moveTo>
                <a:cubicBezTo>
                  <a:pt x="640" y="2688"/>
                  <a:pt x="640" y="2688"/>
                  <a:pt x="640" y="2688"/>
                </a:cubicBezTo>
                <a:cubicBezTo>
                  <a:pt x="569" y="2758"/>
                  <a:pt x="569" y="2758"/>
                  <a:pt x="569" y="2758"/>
                </a:cubicBezTo>
                <a:cubicBezTo>
                  <a:pt x="565" y="2754"/>
                  <a:pt x="565" y="2754"/>
                  <a:pt x="565" y="2754"/>
                </a:cubicBezTo>
                <a:lnTo>
                  <a:pt x="603" y="2680"/>
                </a:lnTo>
                <a:close/>
                <a:moveTo>
                  <a:pt x="563" y="2752"/>
                </a:moveTo>
                <a:cubicBezTo>
                  <a:pt x="562" y="2751"/>
                  <a:pt x="562" y="2751"/>
                  <a:pt x="562" y="2751"/>
                </a:cubicBezTo>
                <a:cubicBezTo>
                  <a:pt x="600" y="2680"/>
                  <a:pt x="600" y="2680"/>
                  <a:pt x="600" y="2680"/>
                </a:cubicBezTo>
                <a:cubicBezTo>
                  <a:pt x="601" y="2680"/>
                  <a:pt x="601" y="2680"/>
                  <a:pt x="601" y="2680"/>
                </a:cubicBezTo>
                <a:lnTo>
                  <a:pt x="563" y="2752"/>
                </a:lnTo>
                <a:close/>
                <a:moveTo>
                  <a:pt x="602" y="2677"/>
                </a:moveTo>
                <a:cubicBezTo>
                  <a:pt x="601" y="2677"/>
                  <a:pt x="601" y="2677"/>
                  <a:pt x="601" y="2677"/>
                </a:cubicBezTo>
                <a:cubicBezTo>
                  <a:pt x="606" y="2667"/>
                  <a:pt x="606" y="2667"/>
                  <a:pt x="606" y="2667"/>
                </a:cubicBezTo>
                <a:cubicBezTo>
                  <a:pt x="607" y="2667"/>
                  <a:pt x="607" y="2667"/>
                  <a:pt x="607" y="2667"/>
                </a:cubicBezTo>
                <a:lnTo>
                  <a:pt x="602" y="2677"/>
                </a:lnTo>
                <a:close/>
                <a:moveTo>
                  <a:pt x="605" y="2664"/>
                </a:moveTo>
                <a:cubicBezTo>
                  <a:pt x="565" y="2655"/>
                  <a:pt x="565" y="2655"/>
                  <a:pt x="565" y="2655"/>
                </a:cubicBezTo>
                <a:cubicBezTo>
                  <a:pt x="565" y="2653"/>
                  <a:pt x="565" y="2653"/>
                  <a:pt x="565" y="2653"/>
                </a:cubicBezTo>
                <a:cubicBezTo>
                  <a:pt x="606" y="2661"/>
                  <a:pt x="606" y="2661"/>
                  <a:pt x="606" y="2661"/>
                </a:cubicBezTo>
                <a:lnTo>
                  <a:pt x="605" y="2664"/>
                </a:lnTo>
                <a:close/>
                <a:moveTo>
                  <a:pt x="603" y="2667"/>
                </a:moveTo>
                <a:cubicBezTo>
                  <a:pt x="598" y="2676"/>
                  <a:pt x="598" y="2676"/>
                  <a:pt x="598" y="2676"/>
                </a:cubicBezTo>
                <a:cubicBezTo>
                  <a:pt x="563" y="2669"/>
                  <a:pt x="563" y="2669"/>
                  <a:pt x="563" y="2669"/>
                </a:cubicBezTo>
                <a:cubicBezTo>
                  <a:pt x="565" y="2658"/>
                  <a:pt x="565" y="2658"/>
                  <a:pt x="565" y="2658"/>
                </a:cubicBezTo>
                <a:lnTo>
                  <a:pt x="603" y="2667"/>
                </a:lnTo>
                <a:close/>
                <a:moveTo>
                  <a:pt x="597" y="2679"/>
                </a:moveTo>
                <a:cubicBezTo>
                  <a:pt x="560" y="2749"/>
                  <a:pt x="560" y="2749"/>
                  <a:pt x="560" y="2749"/>
                </a:cubicBezTo>
                <a:cubicBezTo>
                  <a:pt x="553" y="2742"/>
                  <a:pt x="553" y="2742"/>
                  <a:pt x="553" y="2742"/>
                </a:cubicBezTo>
                <a:cubicBezTo>
                  <a:pt x="563" y="2672"/>
                  <a:pt x="563" y="2672"/>
                  <a:pt x="563" y="2672"/>
                </a:cubicBezTo>
                <a:lnTo>
                  <a:pt x="597" y="2679"/>
                </a:lnTo>
                <a:close/>
                <a:moveTo>
                  <a:pt x="560" y="2668"/>
                </a:moveTo>
                <a:cubicBezTo>
                  <a:pt x="558" y="2668"/>
                  <a:pt x="558" y="2668"/>
                  <a:pt x="558" y="2668"/>
                </a:cubicBezTo>
                <a:cubicBezTo>
                  <a:pt x="560" y="2657"/>
                  <a:pt x="560" y="2657"/>
                  <a:pt x="560" y="2657"/>
                </a:cubicBezTo>
                <a:cubicBezTo>
                  <a:pt x="562" y="2658"/>
                  <a:pt x="562" y="2658"/>
                  <a:pt x="562" y="2658"/>
                </a:cubicBezTo>
                <a:lnTo>
                  <a:pt x="560" y="2668"/>
                </a:lnTo>
                <a:close/>
                <a:moveTo>
                  <a:pt x="562" y="2655"/>
                </a:moveTo>
                <a:cubicBezTo>
                  <a:pt x="560" y="2654"/>
                  <a:pt x="560" y="2654"/>
                  <a:pt x="560" y="2654"/>
                </a:cubicBezTo>
                <a:cubicBezTo>
                  <a:pt x="561" y="2652"/>
                  <a:pt x="561" y="2652"/>
                  <a:pt x="561" y="2652"/>
                </a:cubicBezTo>
                <a:cubicBezTo>
                  <a:pt x="563" y="2652"/>
                  <a:pt x="563" y="2652"/>
                  <a:pt x="563" y="2652"/>
                </a:cubicBezTo>
                <a:lnTo>
                  <a:pt x="562" y="2655"/>
                </a:lnTo>
                <a:close/>
                <a:moveTo>
                  <a:pt x="558" y="2651"/>
                </a:moveTo>
                <a:cubicBezTo>
                  <a:pt x="557" y="2654"/>
                  <a:pt x="557" y="2654"/>
                  <a:pt x="557" y="2654"/>
                </a:cubicBezTo>
                <a:cubicBezTo>
                  <a:pt x="518" y="2646"/>
                  <a:pt x="518" y="2646"/>
                  <a:pt x="518" y="2646"/>
                </a:cubicBezTo>
                <a:cubicBezTo>
                  <a:pt x="519" y="2643"/>
                  <a:pt x="519" y="2643"/>
                  <a:pt x="519" y="2643"/>
                </a:cubicBezTo>
                <a:lnTo>
                  <a:pt x="558" y="2651"/>
                </a:lnTo>
                <a:close/>
                <a:moveTo>
                  <a:pt x="558" y="2671"/>
                </a:moveTo>
                <a:cubicBezTo>
                  <a:pt x="560" y="2671"/>
                  <a:pt x="560" y="2671"/>
                  <a:pt x="560" y="2671"/>
                </a:cubicBezTo>
                <a:cubicBezTo>
                  <a:pt x="551" y="2740"/>
                  <a:pt x="551" y="2740"/>
                  <a:pt x="551" y="2740"/>
                </a:cubicBezTo>
                <a:cubicBezTo>
                  <a:pt x="549" y="2738"/>
                  <a:pt x="549" y="2738"/>
                  <a:pt x="549" y="2738"/>
                </a:cubicBezTo>
                <a:lnTo>
                  <a:pt x="558" y="2671"/>
                </a:lnTo>
                <a:close/>
                <a:moveTo>
                  <a:pt x="550" y="2743"/>
                </a:moveTo>
                <a:cubicBezTo>
                  <a:pt x="548" y="2756"/>
                  <a:pt x="548" y="2756"/>
                  <a:pt x="548" y="2756"/>
                </a:cubicBezTo>
                <a:cubicBezTo>
                  <a:pt x="546" y="2754"/>
                  <a:pt x="546" y="2754"/>
                  <a:pt x="546" y="2754"/>
                </a:cubicBezTo>
                <a:cubicBezTo>
                  <a:pt x="548" y="2741"/>
                  <a:pt x="548" y="2741"/>
                  <a:pt x="548" y="2741"/>
                </a:cubicBezTo>
                <a:lnTo>
                  <a:pt x="550" y="2743"/>
                </a:lnTo>
                <a:close/>
                <a:moveTo>
                  <a:pt x="550" y="2762"/>
                </a:moveTo>
                <a:cubicBezTo>
                  <a:pt x="552" y="2764"/>
                  <a:pt x="552" y="2764"/>
                  <a:pt x="552" y="2764"/>
                </a:cubicBezTo>
                <a:cubicBezTo>
                  <a:pt x="549" y="2769"/>
                  <a:pt x="549" y="2769"/>
                  <a:pt x="549" y="2769"/>
                </a:cubicBezTo>
                <a:lnTo>
                  <a:pt x="550" y="2762"/>
                </a:lnTo>
                <a:close/>
                <a:moveTo>
                  <a:pt x="551" y="2758"/>
                </a:moveTo>
                <a:cubicBezTo>
                  <a:pt x="553" y="2746"/>
                  <a:pt x="553" y="2746"/>
                  <a:pt x="553" y="2746"/>
                </a:cubicBezTo>
                <a:cubicBezTo>
                  <a:pt x="558" y="2752"/>
                  <a:pt x="558" y="2752"/>
                  <a:pt x="558" y="2752"/>
                </a:cubicBezTo>
                <a:cubicBezTo>
                  <a:pt x="553" y="2761"/>
                  <a:pt x="553" y="2761"/>
                  <a:pt x="553" y="2761"/>
                </a:cubicBezTo>
                <a:lnTo>
                  <a:pt x="551" y="2758"/>
                </a:lnTo>
                <a:close/>
                <a:moveTo>
                  <a:pt x="563" y="2756"/>
                </a:moveTo>
                <a:cubicBezTo>
                  <a:pt x="567" y="2760"/>
                  <a:pt x="567" y="2760"/>
                  <a:pt x="567" y="2760"/>
                </a:cubicBezTo>
                <a:cubicBezTo>
                  <a:pt x="560" y="2768"/>
                  <a:pt x="560" y="2768"/>
                  <a:pt x="560" y="2768"/>
                </a:cubicBezTo>
                <a:cubicBezTo>
                  <a:pt x="558" y="2766"/>
                  <a:pt x="558" y="2766"/>
                  <a:pt x="558" y="2766"/>
                </a:cubicBezTo>
                <a:lnTo>
                  <a:pt x="563" y="2756"/>
                </a:lnTo>
                <a:close/>
                <a:moveTo>
                  <a:pt x="569" y="2762"/>
                </a:moveTo>
                <a:cubicBezTo>
                  <a:pt x="572" y="2765"/>
                  <a:pt x="572" y="2765"/>
                  <a:pt x="572" y="2765"/>
                </a:cubicBezTo>
                <a:cubicBezTo>
                  <a:pt x="565" y="2773"/>
                  <a:pt x="565" y="2773"/>
                  <a:pt x="565" y="2773"/>
                </a:cubicBezTo>
                <a:cubicBezTo>
                  <a:pt x="562" y="2770"/>
                  <a:pt x="562" y="2770"/>
                  <a:pt x="562" y="2770"/>
                </a:cubicBezTo>
                <a:lnTo>
                  <a:pt x="569" y="2762"/>
                </a:lnTo>
                <a:close/>
                <a:moveTo>
                  <a:pt x="594" y="2806"/>
                </a:moveTo>
                <a:cubicBezTo>
                  <a:pt x="595" y="2807"/>
                  <a:pt x="595" y="2807"/>
                  <a:pt x="595" y="2807"/>
                </a:cubicBezTo>
                <a:cubicBezTo>
                  <a:pt x="568" y="2861"/>
                  <a:pt x="568" y="2861"/>
                  <a:pt x="568" y="2861"/>
                </a:cubicBezTo>
                <a:cubicBezTo>
                  <a:pt x="567" y="2861"/>
                  <a:pt x="567" y="2861"/>
                  <a:pt x="567" y="2861"/>
                </a:cubicBezTo>
                <a:lnTo>
                  <a:pt x="594" y="2806"/>
                </a:lnTo>
                <a:close/>
                <a:moveTo>
                  <a:pt x="593" y="2801"/>
                </a:moveTo>
                <a:cubicBezTo>
                  <a:pt x="567" y="2775"/>
                  <a:pt x="567" y="2775"/>
                  <a:pt x="567" y="2775"/>
                </a:cubicBezTo>
                <a:cubicBezTo>
                  <a:pt x="574" y="2767"/>
                  <a:pt x="574" y="2767"/>
                  <a:pt x="574" y="2767"/>
                </a:cubicBezTo>
                <a:cubicBezTo>
                  <a:pt x="598" y="2792"/>
                  <a:pt x="598" y="2792"/>
                  <a:pt x="598" y="2792"/>
                </a:cubicBezTo>
                <a:lnTo>
                  <a:pt x="593" y="2801"/>
                </a:lnTo>
                <a:close/>
                <a:moveTo>
                  <a:pt x="600" y="2789"/>
                </a:moveTo>
                <a:cubicBezTo>
                  <a:pt x="576" y="2765"/>
                  <a:pt x="576" y="2765"/>
                  <a:pt x="576" y="2765"/>
                </a:cubicBezTo>
                <a:cubicBezTo>
                  <a:pt x="644" y="2698"/>
                  <a:pt x="644" y="2698"/>
                  <a:pt x="644" y="2698"/>
                </a:cubicBezTo>
                <a:lnTo>
                  <a:pt x="600" y="2789"/>
                </a:lnTo>
                <a:close/>
                <a:moveTo>
                  <a:pt x="574" y="2763"/>
                </a:moveTo>
                <a:cubicBezTo>
                  <a:pt x="571" y="2760"/>
                  <a:pt x="571" y="2760"/>
                  <a:pt x="571" y="2760"/>
                </a:cubicBezTo>
                <a:cubicBezTo>
                  <a:pt x="644" y="2689"/>
                  <a:pt x="644" y="2689"/>
                  <a:pt x="644" y="2689"/>
                </a:cubicBezTo>
                <a:cubicBezTo>
                  <a:pt x="649" y="2690"/>
                  <a:pt x="649" y="2690"/>
                  <a:pt x="649" y="2690"/>
                </a:cubicBezTo>
                <a:cubicBezTo>
                  <a:pt x="649" y="2690"/>
                  <a:pt x="648" y="2690"/>
                  <a:pt x="648" y="2690"/>
                </a:cubicBezTo>
                <a:cubicBezTo>
                  <a:pt x="648" y="2690"/>
                  <a:pt x="648" y="2690"/>
                  <a:pt x="648" y="2690"/>
                </a:cubicBezTo>
                <a:lnTo>
                  <a:pt x="574" y="2763"/>
                </a:lnTo>
                <a:close/>
                <a:moveTo>
                  <a:pt x="643" y="2686"/>
                </a:moveTo>
                <a:cubicBezTo>
                  <a:pt x="605" y="2678"/>
                  <a:pt x="605" y="2678"/>
                  <a:pt x="605" y="2678"/>
                </a:cubicBezTo>
                <a:cubicBezTo>
                  <a:pt x="610" y="2668"/>
                  <a:pt x="610" y="2668"/>
                  <a:pt x="610" y="2668"/>
                </a:cubicBezTo>
                <a:cubicBezTo>
                  <a:pt x="652" y="2677"/>
                  <a:pt x="652" y="2677"/>
                  <a:pt x="652" y="2677"/>
                </a:cubicBezTo>
                <a:lnTo>
                  <a:pt x="643" y="2686"/>
                </a:lnTo>
                <a:close/>
                <a:moveTo>
                  <a:pt x="608" y="2665"/>
                </a:moveTo>
                <a:cubicBezTo>
                  <a:pt x="609" y="2662"/>
                  <a:pt x="609" y="2662"/>
                  <a:pt x="609" y="2662"/>
                </a:cubicBezTo>
                <a:cubicBezTo>
                  <a:pt x="610" y="2662"/>
                  <a:pt x="610" y="2662"/>
                  <a:pt x="610" y="2662"/>
                </a:cubicBezTo>
                <a:cubicBezTo>
                  <a:pt x="609" y="2665"/>
                  <a:pt x="609" y="2665"/>
                  <a:pt x="609" y="2665"/>
                </a:cubicBezTo>
                <a:lnTo>
                  <a:pt x="608" y="2665"/>
                </a:lnTo>
                <a:close/>
                <a:moveTo>
                  <a:pt x="611" y="2665"/>
                </a:moveTo>
                <a:cubicBezTo>
                  <a:pt x="613" y="2663"/>
                  <a:pt x="613" y="2663"/>
                  <a:pt x="613" y="2663"/>
                </a:cubicBezTo>
                <a:cubicBezTo>
                  <a:pt x="653" y="2671"/>
                  <a:pt x="653" y="2671"/>
                  <a:pt x="653" y="2671"/>
                </a:cubicBezTo>
                <a:cubicBezTo>
                  <a:pt x="653" y="2674"/>
                  <a:pt x="653" y="2674"/>
                  <a:pt x="653" y="2674"/>
                </a:cubicBezTo>
                <a:lnTo>
                  <a:pt x="611" y="2665"/>
                </a:lnTo>
                <a:close/>
                <a:moveTo>
                  <a:pt x="611" y="2660"/>
                </a:moveTo>
                <a:cubicBezTo>
                  <a:pt x="610" y="2659"/>
                  <a:pt x="610" y="2659"/>
                  <a:pt x="610" y="2659"/>
                </a:cubicBezTo>
                <a:cubicBezTo>
                  <a:pt x="637" y="2609"/>
                  <a:pt x="637" y="2609"/>
                  <a:pt x="637" y="2609"/>
                </a:cubicBezTo>
                <a:cubicBezTo>
                  <a:pt x="638" y="2609"/>
                  <a:pt x="638" y="2609"/>
                  <a:pt x="638" y="2609"/>
                </a:cubicBezTo>
                <a:lnTo>
                  <a:pt x="611" y="2660"/>
                </a:lnTo>
                <a:close/>
                <a:moveTo>
                  <a:pt x="637" y="2603"/>
                </a:moveTo>
                <a:cubicBezTo>
                  <a:pt x="635" y="2606"/>
                  <a:pt x="635" y="2606"/>
                  <a:pt x="635" y="2606"/>
                </a:cubicBezTo>
                <a:cubicBezTo>
                  <a:pt x="589" y="2612"/>
                  <a:pt x="589" y="2612"/>
                  <a:pt x="589" y="2612"/>
                </a:cubicBezTo>
                <a:cubicBezTo>
                  <a:pt x="593" y="2609"/>
                  <a:pt x="593" y="2609"/>
                  <a:pt x="593" y="2609"/>
                </a:cubicBezTo>
                <a:lnTo>
                  <a:pt x="637" y="2603"/>
                </a:lnTo>
                <a:close/>
                <a:moveTo>
                  <a:pt x="634" y="2609"/>
                </a:moveTo>
                <a:cubicBezTo>
                  <a:pt x="608" y="2659"/>
                  <a:pt x="608" y="2659"/>
                  <a:pt x="608" y="2659"/>
                </a:cubicBezTo>
                <a:cubicBezTo>
                  <a:pt x="566" y="2650"/>
                  <a:pt x="566" y="2650"/>
                  <a:pt x="566" y="2650"/>
                </a:cubicBezTo>
                <a:cubicBezTo>
                  <a:pt x="568" y="2634"/>
                  <a:pt x="568" y="2634"/>
                  <a:pt x="568" y="2634"/>
                </a:cubicBezTo>
                <a:cubicBezTo>
                  <a:pt x="586" y="2616"/>
                  <a:pt x="586" y="2616"/>
                  <a:pt x="586" y="2616"/>
                </a:cubicBezTo>
                <a:lnTo>
                  <a:pt x="634" y="2609"/>
                </a:lnTo>
                <a:close/>
                <a:moveTo>
                  <a:pt x="585" y="2613"/>
                </a:moveTo>
                <a:cubicBezTo>
                  <a:pt x="579" y="2614"/>
                  <a:pt x="579" y="2614"/>
                  <a:pt x="579" y="2614"/>
                </a:cubicBezTo>
                <a:cubicBezTo>
                  <a:pt x="583" y="2610"/>
                  <a:pt x="583" y="2610"/>
                  <a:pt x="583" y="2610"/>
                </a:cubicBezTo>
                <a:cubicBezTo>
                  <a:pt x="588" y="2609"/>
                  <a:pt x="588" y="2609"/>
                  <a:pt x="588" y="2609"/>
                </a:cubicBezTo>
                <a:lnTo>
                  <a:pt x="585" y="2613"/>
                </a:lnTo>
                <a:close/>
                <a:moveTo>
                  <a:pt x="581" y="2607"/>
                </a:moveTo>
                <a:cubicBezTo>
                  <a:pt x="580" y="2607"/>
                  <a:pt x="580" y="2607"/>
                  <a:pt x="580" y="2607"/>
                </a:cubicBezTo>
                <a:cubicBezTo>
                  <a:pt x="724" y="2349"/>
                  <a:pt x="724" y="2349"/>
                  <a:pt x="724" y="2349"/>
                </a:cubicBezTo>
                <a:cubicBezTo>
                  <a:pt x="725" y="2348"/>
                  <a:pt x="725" y="2348"/>
                  <a:pt x="725" y="2348"/>
                </a:cubicBezTo>
                <a:cubicBezTo>
                  <a:pt x="693" y="2492"/>
                  <a:pt x="693" y="2492"/>
                  <a:pt x="693" y="2492"/>
                </a:cubicBezTo>
                <a:lnTo>
                  <a:pt x="581" y="2607"/>
                </a:lnTo>
                <a:close/>
                <a:moveTo>
                  <a:pt x="576" y="2608"/>
                </a:moveTo>
                <a:cubicBezTo>
                  <a:pt x="576" y="2608"/>
                  <a:pt x="576" y="2608"/>
                  <a:pt x="576" y="2608"/>
                </a:cubicBezTo>
                <a:cubicBezTo>
                  <a:pt x="715" y="2358"/>
                  <a:pt x="715" y="2358"/>
                  <a:pt x="715" y="2358"/>
                </a:cubicBezTo>
                <a:cubicBezTo>
                  <a:pt x="717" y="2356"/>
                  <a:pt x="717" y="2356"/>
                  <a:pt x="717" y="2356"/>
                </a:cubicBezTo>
                <a:lnTo>
                  <a:pt x="576" y="2608"/>
                </a:lnTo>
                <a:close/>
                <a:moveTo>
                  <a:pt x="714" y="2354"/>
                </a:moveTo>
                <a:cubicBezTo>
                  <a:pt x="695" y="2373"/>
                  <a:pt x="695" y="2373"/>
                  <a:pt x="695" y="2373"/>
                </a:cubicBezTo>
                <a:cubicBezTo>
                  <a:pt x="629" y="2440"/>
                  <a:pt x="629" y="2440"/>
                  <a:pt x="629" y="2440"/>
                </a:cubicBezTo>
                <a:cubicBezTo>
                  <a:pt x="720" y="2343"/>
                  <a:pt x="720" y="2343"/>
                  <a:pt x="720" y="2343"/>
                </a:cubicBezTo>
                <a:lnTo>
                  <a:pt x="714" y="2354"/>
                </a:lnTo>
                <a:close/>
                <a:moveTo>
                  <a:pt x="631" y="2442"/>
                </a:moveTo>
                <a:cubicBezTo>
                  <a:pt x="588" y="2487"/>
                  <a:pt x="588" y="2487"/>
                  <a:pt x="588" y="2487"/>
                </a:cubicBezTo>
                <a:cubicBezTo>
                  <a:pt x="588" y="2484"/>
                  <a:pt x="588" y="2484"/>
                  <a:pt x="588" y="2484"/>
                </a:cubicBezTo>
                <a:lnTo>
                  <a:pt x="631" y="2442"/>
                </a:lnTo>
                <a:close/>
                <a:moveTo>
                  <a:pt x="698" y="2375"/>
                </a:moveTo>
                <a:cubicBezTo>
                  <a:pt x="707" y="2365"/>
                  <a:pt x="707" y="2365"/>
                  <a:pt x="707" y="2365"/>
                </a:cubicBezTo>
                <a:cubicBezTo>
                  <a:pt x="572" y="2608"/>
                  <a:pt x="572" y="2608"/>
                  <a:pt x="572" y="2608"/>
                </a:cubicBezTo>
                <a:cubicBezTo>
                  <a:pt x="571" y="2609"/>
                  <a:pt x="571" y="2609"/>
                  <a:pt x="571" y="2609"/>
                </a:cubicBezTo>
                <a:cubicBezTo>
                  <a:pt x="587" y="2492"/>
                  <a:pt x="587" y="2492"/>
                  <a:pt x="587" y="2492"/>
                </a:cubicBezTo>
                <a:lnTo>
                  <a:pt x="698" y="2375"/>
                </a:lnTo>
                <a:close/>
                <a:moveTo>
                  <a:pt x="575" y="2611"/>
                </a:moveTo>
                <a:cubicBezTo>
                  <a:pt x="573" y="2614"/>
                  <a:pt x="573" y="2614"/>
                  <a:pt x="573" y="2614"/>
                </a:cubicBezTo>
                <a:cubicBezTo>
                  <a:pt x="572" y="2615"/>
                  <a:pt x="572" y="2615"/>
                  <a:pt x="572" y="2615"/>
                </a:cubicBezTo>
                <a:cubicBezTo>
                  <a:pt x="574" y="2611"/>
                  <a:pt x="574" y="2611"/>
                  <a:pt x="574" y="2611"/>
                </a:cubicBezTo>
                <a:lnTo>
                  <a:pt x="575" y="2611"/>
                </a:lnTo>
                <a:close/>
                <a:moveTo>
                  <a:pt x="568" y="2615"/>
                </a:moveTo>
                <a:cubicBezTo>
                  <a:pt x="566" y="2615"/>
                  <a:pt x="566" y="2615"/>
                  <a:pt x="566" y="2615"/>
                </a:cubicBezTo>
                <a:cubicBezTo>
                  <a:pt x="566" y="2612"/>
                  <a:pt x="566" y="2612"/>
                  <a:pt x="566" y="2612"/>
                </a:cubicBezTo>
                <a:cubicBezTo>
                  <a:pt x="568" y="2612"/>
                  <a:pt x="568" y="2612"/>
                  <a:pt x="568" y="2612"/>
                </a:cubicBezTo>
                <a:lnTo>
                  <a:pt x="568" y="2615"/>
                </a:lnTo>
                <a:close/>
                <a:moveTo>
                  <a:pt x="528" y="2614"/>
                </a:moveTo>
                <a:cubicBezTo>
                  <a:pt x="528" y="2614"/>
                  <a:pt x="528" y="2614"/>
                  <a:pt x="528" y="2614"/>
                </a:cubicBezTo>
                <a:cubicBezTo>
                  <a:pt x="568" y="2513"/>
                  <a:pt x="568" y="2513"/>
                  <a:pt x="568" y="2513"/>
                </a:cubicBezTo>
                <a:cubicBezTo>
                  <a:pt x="568" y="2513"/>
                  <a:pt x="568" y="2513"/>
                  <a:pt x="568" y="2513"/>
                </a:cubicBezTo>
                <a:lnTo>
                  <a:pt x="528" y="2614"/>
                </a:lnTo>
                <a:close/>
                <a:moveTo>
                  <a:pt x="524" y="2615"/>
                </a:moveTo>
                <a:cubicBezTo>
                  <a:pt x="465" y="2623"/>
                  <a:pt x="465" y="2623"/>
                  <a:pt x="465" y="2623"/>
                </a:cubicBezTo>
                <a:cubicBezTo>
                  <a:pt x="562" y="2519"/>
                  <a:pt x="562" y="2519"/>
                  <a:pt x="562" y="2519"/>
                </a:cubicBezTo>
                <a:lnTo>
                  <a:pt x="524" y="2615"/>
                </a:lnTo>
                <a:close/>
                <a:moveTo>
                  <a:pt x="524" y="2624"/>
                </a:moveTo>
                <a:cubicBezTo>
                  <a:pt x="518" y="2640"/>
                  <a:pt x="518" y="2640"/>
                  <a:pt x="518" y="2640"/>
                </a:cubicBezTo>
                <a:cubicBezTo>
                  <a:pt x="518" y="2639"/>
                  <a:pt x="518" y="2639"/>
                  <a:pt x="518" y="2639"/>
                </a:cubicBezTo>
                <a:cubicBezTo>
                  <a:pt x="524" y="2624"/>
                  <a:pt x="524" y="2624"/>
                  <a:pt x="524" y="2624"/>
                </a:cubicBezTo>
                <a:close/>
                <a:moveTo>
                  <a:pt x="515" y="2639"/>
                </a:moveTo>
                <a:cubicBezTo>
                  <a:pt x="475" y="2630"/>
                  <a:pt x="475" y="2630"/>
                  <a:pt x="475" y="2630"/>
                </a:cubicBezTo>
                <a:cubicBezTo>
                  <a:pt x="521" y="2624"/>
                  <a:pt x="521" y="2624"/>
                  <a:pt x="521" y="2624"/>
                </a:cubicBezTo>
                <a:lnTo>
                  <a:pt x="515" y="2639"/>
                </a:lnTo>
                <a:close/>
                <a:moveTo>
                  <a:pt x="514" y="2648"/>
                </a:moveTo>
                <a:cubicBezTo>
                  <a:pt x="510" y="2658"/>
                  <a:pt x="510" y="2658"/>
                  <a:pt x="510" y="2658"/>
                </a:cubicBezTo>
                <a:cubicBezTo>
                  <a:pt x="510" y="2658"/>
                  <a:pt x="510" y="2658"/>
                  <a:pt x="510" y="2658"/>
                </a:cubicBezTo>
                <a:cubicBezTo>
                  <a:pt x="514" y="2648"/>
                  <a:pt x="514" y="2648"/>
                  <a:pt x="514" y="2648"/>
                </a:cubicBezTo>
                <a:close/>
                <a:moveTo>
                  <a:pt x="512" y="2661"/>
                </a:moveTo>
                <a:cubicBezTo>
                  <a:pt x="555" y="2670"/>
                  <a:pt x="555" y="2670"/>
                  <a:pt x="555" y="2670"/>
                </a:cubicBezTo>
                <a:cubicBezTo>
                  <a:pt x="546" y="2735"/>
                  <a:pt x="546" y="2735"/>
                  <a:pt x="546" y="2735"/>
                </a:cubicBezTo>
                <a:cubicBezTo>
                  <a:pt x="501" y="2689"/>
                  <a:pt x="501" y="2689"/>
                  <a:pt x="501" y="2689"/>
                </a:cubicBezTo>
                <a:lnTo>
                  <a:pt x="512" y="2661"/>
                </a:lnTo>
                <a:close/>
                <a:moveTo>
                  <a:pt x="548" y="2759"/>
                </a:moveTo>
                <a:cubicBezTo>
                  <a:pt x="545" y="2776"/>
                  <a:pt x="545" y="2776"/>
                  <a:pt x="545" y="2776"/>
                </a:cubicBezTo>
                <a:cubicBezTo>
                  <a:pt x="545" y="2776"/>
                  <a:pt x="545" y="2776"/>
                  <a:pt x="545" y="2777"/>
                </a:cubicBezTo>
                <a:cubicBezTo>
                  <a:pt x="545" y="2777"/>
                  <a:pt x="545" y="2777"/>
                  <a:pt x="545" y="2777"/>
                </a:cubicBezTo>
                <a:cubicBezTo>
                  <a:pt x="545" y="2777"/>
                  <a:pt x="545" y="2777"/>
                  <a:pt x="545" y="2777"/>
                </a:cubicBezTo>
                <a:cubicBezTo>
                  <a:pt x="546" y="2777"/>
                  <a:pt x="546" y="2777"/>
                  <a:pt x="546" y="2777"/>
                </a:cubicBezTo>
                <a:cubicBezTo>
                  <a:pt x="546" y="2777"/>
                  <a:pt x="546" y="2777"/>
                  <a:pt x="546" y="2778"/>
                </a:cubicBezTo>
                <a:cubicBezTo>
                  <a:pt x="546" y="2778"/>
                  <a:pt x="546" y="2778"/>
                  <a:pt x="546" y="2778"/>
                </a:cubicBezTo>
                <a:cubicBezTo>
                  <a:pt x="546" y="2778"/>
                  <a:pt x="546" y="2778"/>
                  <a:pt x="546" y="2778"/>
                </a:cubicBezTo>
                <a:cubicBezTo>
                  <a:pt x="546" y="2778"/>
                  <a:pt x="546" y="2778"/>
                  <a:pt x="546" y="2778"/>
                </a:cubicBezTo>
                <a:cubicBezTo>
                  <a:pt x="546" y="2778"/>
                  <a:pt x="546" y="2778"/>
                  <a:pt x="546" y="2778"/>
                </a:cubicBezTo>
                <a:cubicBezTo>
                  <a:pt x="546" y="2778"/>
                  <a:pt x="546" y="2778"/>
                  <a:pt x="547" y="2778"/>
                </a:cubicBezTo>
                <a:cubicBezTo>
                  <a:pt x="547" y="2778"/>
                  <a:pt x="547" y="2778"/>
                  <a:pt x="547" y="2778"/>
                </a:cubicBezTo>
                <a:cubicBezTo>
                  <a:pt x="547" y="2778"/>
                  <a:pt x="547" y="2778"/>
                  <a:pt x="547" y="2778"/>
                </a:cubicBezTo>
                <a:cubicBezTo>
                  <a:pt x="547" y="2778"/>
                  <a:pt x="547" y="2778"/>
                  <a:pt x="548" y="2778"/>
                </a:cubicBezTo>
                <a:cubicBezTo>
                  <a:pt x="548" y="2778"/>
                  <a:pt x="548" y="2778"/>
                  <a:pt x="548" y="2778"/>
                </a:cubicBezTo>
                <a:cubicBezTo>
                  <a:pt x="548" y="2777"/>
                  <a:pt x="548" y="2777"/>
                  <a:pt x="548" y="2777"/>
                </a:cubicBezTo>
                <a:cubicBezTo>
                  <a:pt x="554" y="2766"/>
                  <a:pt x="554" y="2766"/>
                  <a:pt x="554" y="2766"/>
                </a:cubicBezTo>
                <a:cubicBezTo>
                  <a:pt x="555" y="2766"/>
                  <a:pt x="555" y="2766"/>
                  <a:pt x="555" y="2766"/>
                </a:cubicBezTo>
                <a:cubicBezTo>
                  <a:pt x="548" y="2780"/>
                  <a:pt x="548" y="2780"/>
                  <a:pt x="548" y="2780"/>
                </a:cubicBezTo>
                <a:cubicBezTo>
                  <a:pt x="547" y="2780"/>
                  <a:pt x="547" y="2780"/>
                  <a:pt x="547" y="2781"/>
                </a:cubicBezTo>
                <a:cubicBezTo>
                  <a:pt x="547" y="2781"/>
                  <a:pt x="547" y="2781"/>
                  <a:pt x="547" y="2781"/>
                </a:cubicBezTo>
                <a:cubicBezTo>
                  <a:pt x="547" y="2781"/>
                  <a:pt x="548" y="2781"/>
                  <a:pt x="548" y="2782"/>
                </a:cubicBezTo>
                <a:cubicBezTo>
                  <a:pt x="548" y="2782"/>
                  <a:pt x="548" y="2782"/>
                  <a:pt x="548" y="2782"/>
                </a:cubicBezTo>
                <a:cubicBezTo>
                  <a:pt x="548" y="2782"/>
                  <a:pt x="548" y="2782"/>
                  <a:pt x="548" y="2782"/>
                </a:cubicBezTo>
                <a:cubicBezTo>
                  <a:pt x="548" y="2782"/>
                  <a:pt x="548" y="2782"/>
                  <a:pt x="548" y="2782"/>
                </a:cubicBezTo>
                <a:cubicBezTo>
                  <a:pt x="548" y="2782"/>
                  <a:pt x="549" y="2782"/>
                  <a:pt x="549" y="2782"/>
                </a:cubicBezTo>
                <a:cubicBezTo>
                  <a:pt x="549" y="2782"/>
                  <a:pt x="549" y="2782"/>
                  <a:pt x="549" y="2782"/>
                </a:cubicBezTo>
                <a:cubicBezTo>
                  <a:pt x="549" y="2782"/>
                  <a:pt x="549" y="2782"/>
                  <a:pt x="549" y="2782"/>
                </a:cubicBezTo>
                <a:cubicBezTo>
                  <a:pt x="549" y="2782"/>
                  <a:pt x="549" y="2782"/>
                  <a:pt x="550" y="2782"/>
                </a:cubicBezTo>
                <a:cubicBezTo>
                  <a:pt x="550" y="2782"/>
                  <a:pt x="550" y="2782"/>
                  <a:pt x="550" y="2782"/>
                </a:cubicBezTo>
                <a:cubicBezTo>
                  <a:pt x="560" y="2772"/>
                  <a:pt x="560" y="2772"/>
                  <a:pt x="560" y="2772"/>
                </a:cubicBezTo>
                <a:cubicBezTo>
                  <a:pt x="563" y="2775"/>
                  <a:pt x="563" y="2775"/>
                  <a:pt x="563" y="2775"/>
                </a:cubicBezTo>
                <a:cubicBezTo>
                  <a:pt x="543" y="2794"/>
                  <a:pt x="543" y="2794"/>
                  <a:pt x="543" y="2794"/>
                </a:cubicBezTo>
                <a:cubicBezTo>
                  <a:pt x="543" y="2794"/>
                  <a:pt x="543" y="2794"/>
                  <a:pt x="543" y="2794"/>
                </a:cubicBezTo>
                <a:cubicBezTo>
                  <a:pt x="543" y="2794"/>
                  <a:pt x="543" y="2794"/>
                  <a:pt x="543" y="2795"/>
                </a:cubicBezTo>
                <a:cubicBezTo>
                  <a:pt x="535" y="2854"/>
                  <a:pt x="535" y="2854"/>
                  <a:pt x="535" y="2854"/>
                </a:cubicBezTo>
                <a:cubicBezTo>
                  <a:pt x="533" y="2854"/>
                  <a:pt x="533" y="2854"/>
                  <a:pt x="533" y="2854"/>
                </a:cubicBezTo>
                <a:cubicBezTo>
                  <a:pt x="546" y="2757"/>
                  <a:pt x="546" y="2757"/>
                  <a:pt x="546" y="2757"/>
                </a:cubicBezTo>
                <a:lnTo>
                  <a:pt x="548" y="2759"/>
                </a:lnTo>
                <a:close/>
                <a:moveTo>
                  <a:pt x="534" y="2857"/>
                </a:moveTo>
                <a:cubicBezTo>
                  <a:pt x="533" y="2868"/>
                  <a:pt x="533" y="2868"/>
                  <a:pt x="533" y="2868"/>
                </a:cubicBezTo>
                <a:cubicBezTo>
                  <a:pt x="531" y="2867"/>
                  <a:pt x="531" y="2867"/>
                  <a:pt x="531" y="2867"/>
                </a:cubicBezTo>
                <a:cubicBezTo>
                  <a:pt x="532" y="2857"/>
                  <a:pt x="532" y="2857"/>
                  <a:pt x="532" y="2857"/>
                </a:cubicBezTo>
                <a:lnTo>
                  <a:pt x="534" y="2857"/>
                </a:lnTo>
                <a:close/>
                <a:moveTo>
                  <a:pt x="602" y="2882"/>
                </a:moveTo>
                <a:cubicBezTo>
                  <a:pt x="608" y="2876"/>
                  <a:pt x="608" y="2876"/>
                  <a:pt x="608" y="2876"/>
                </a:cubicBezTo>
                <a:cubicBezTo>
                  <a:pt x="606" y="2883"/>
                  <a:pt x="606" y="2883"/>
                  <a:pt x="606" y="2883"/>
                </a:cubicBezTo>
                <a:lnTo>
                  <a:pt x="602" y="2882"/>
                </a:lnTo>
                <a:close/>
                <a:moveTo>
                  <a:pt x="598" y="2881"/>
                </a:moveTo>
                <a:cubicBezTo>
                  <a:pt x="565" y="2874"/>
                  <a:pt x="565" y="2874"/>
                  <a:pt x="565" y="2874"/>
                </a:cubicBezTo>
                <a:cubicBezTo>
                  <a:pt x="570" y="2864"/>
                  <a:pt x="570" y="2864"/>
                  <a:pt x="570" y="2864"/>
                </a:cubicBezTo>
                <a:cubicBezTo>
                  <a:pt x="608" y="2872"/>
                  <a:pt x="608" y="2872"/>
                  <a:pt x="608" y="2872"/>
                </a:cubicBezTo>
                <a:lnTo>
                  <a:pt x="598" y="2881"/>
                </a:lnTo>
                <a:close/>
                <a:moveTo>
                  <a:pt x="571" y="2861"/>
                </a:moveTo>
                <a:cubicBezTo>
                  <a:pt x="597" y="2809"/>
                  <a:pt x="597" y="2809"/>
                  <a:pt x="597" y="2809"/>
                </a:cubicBezTo>
                <a:cubicBezTo>
                  <a:pt x="618" y="2830"/>
                  <a:pt x="618" y="2830"/>
                  <a:pt x="618" y="2830"/>
                </a:cubicBezTo>
                <a:cubicBezTo>
                  <a:pt x="609" y="2869"/>
                  <a:pt x="609" y="2869"/>
                  <a:pt x="609" y="2869"/>
                </a:cubicBezTo>
                <a:lnTo>
                  <a:pt x="571" y="2861"/>
                </a:lnTo>
                <a:close/>
                <a:moveTo>
                  <a:pt x="611" y="2872"/>
                </a:moveTo>
                <a:cubicBezTo>
                  <a:pt x="613" y="2873"/>
                  <a:pt x="613" y="2873"/>
                  <a:pt x="613" y="2873"/>
                </a:cubicBezTo>
                <a:cubicBezTo>
                  <a:pt x="611" y="2884"/>
                  <a:pt x="611" y="2884"/>
                  <a:pt x="611" y="2884"/>
                </a:cubicBezTo>
                <a:cubicBezTo>
                  <a:pt x="609" y="2883"/>
                  <a:pt x="609" y="2883"/>
                  <a:pt x="609" y="2883"/>
                </a:cubicBezTo>
                <a:lnTo>
                  <a:pt x="611" y="2872"/>
                </a:lnTo>
                <a:close/>
                <a:moveTo>
                  <a:pt x="621" y="2829"/>
                </a:moveTo>
                <a:cubicBezTo>
                  <a:pt x="624" y="2817"/>
                  <a:pt x="624" y="2817"/>
                  <a:pt x="624" y="2817"/>
                </a:cubicBezTo>
                <a:cubicBezTo>
                  <a:pt x="625" y="2819"/>
                  <a:pt x="625" y="2819"/>
                  <a:pt x="625" y="2819"/>
                </a:cubicBezTo>
                <a:cubicBezTo>
                  <a:pt x="622" y="2831"/>
                  <a:pt x="622" y="2831"/>
                  <a:pt x="622" y="2831"/>
                </a:cubicBezTo>
                <a:lnTo>
                  <a:pt x="621" y="2829"/>
                </a:lnTo>
                <a:close/>
                <a:moveTo>
                  <a:pt x="626" y="2816"/>
                </a:moveTo>
                <a:cubicBezTo>
                  <a:pt x="624" y="2814"/>
                  <a:pt x="624" y="2814"/>
                  <a:pt x="624" y="2814"/>
                </a:cubicBezTo>
                <a:cubicBezTo>
                  <a:pt x="649" y="2703"/>
                  <a:pt x="649" y="2703"/>
                  <a:pt x="649" y="2703"/>
                </a:cubicBezTo>
                <a:cubicBezTo>
                  <a:pt x="649" y="2703"/>
                  <a:pt x="649" y="2703"/>
                  <a:pt x="649" y="2703"/>
                </a:cubicBezTo>
                <a:cubicBezTo>
                  <a:pt x="649" y="2703"/>
                  <a:pt x="649" y="2703"/>
                  <a:pt x="649" y="2703"/>
                </a:cubicBezTo>
                <a:cubicBezTo>
                  <a:pt x="649" y="2703"/>
                  <a:pt x="649" y="2703"/>
                  <a:pt x="649" y="2703"/>
                </a:cubicBezTo>
                <a:cubicBezTo>
                  <a:pt x="649" y="2703"/>
                  <a:pt x="649" y="2703"/>
                  <a:pt x="649" y="2703"/>
                </a:cubicBezTo>
                <a:cubicBezTo>
                  <a:pt x="649" y="2702"/>
                  <a:pt x="649" y="2702"/>
                  <a:pt x="649" y="2702"/>
                </a:cubicBezTo>
                <a:cubicBezTo>
                  <a:pt x="649" y="2702"/>
                  <a:pt x="649" y="2702"/>
                  <a:pt x="649" y="2702"/>
                </a:cubicBezTo>
                <a:cubicBezTo>
                  <a:pt x="648" y="2702"/>
                  <a:pt x="648" y="2702"/>
                  <a:pt x="648" y="2702"/>
                </a:cubicBezTo>
                <a:cubicBezTo>
                  <a:pt x="648" y="2702"/>
                  <a:pt x="648" y="2702"/>
                  <a:pt x="648" y="2702"/>
                </a:cubicBezTo>
                <a:cubicBezTo>
                  <a:pt x="648" y="2702"/>
                  <a:pt x="648" y="2702"/>
                  <a:pt x="648" y="2702"/>
                </a:cubicBezTo>
                <a:cubicBezTo>
                  <a:pt x="648" y="2702"/>
                  <a:pt x="648" y="2702"/>
                  <a:pt x="648" y="2702"/>
                </a:cubicBezTo>
                <a:cubicBezTo>
                  <a:pt x="648" y="2702"/>
                  <a:pt x="648" y="2702"/>
                  <a:pt x="648" y="2702"/>
                </a:cubicBezTo>
                <a:cubicBezTo>
                  <a:pt x="648" y="2702"/>
                  <a:pt x="648" y="2702"/>
                  <a:pt x="648" y="2702"/>
                </a:cubicBezTo>
                <a:cubicBezTo>
                  <a:pt x="647" y="2702"/>
                  <a:pt x="647" y="2702"/>
                  <a:pt x="647" y="2702"/>
                </a:cubicBezTo>
                <a:cubicBezTo>
                  <a:pt x="647" y="2702"/>
                  <a:pt x="647" y="2702"/>
                  <a:pt x="647" y="2702"/>
                </a:cubicBezTo>
                <a:cubicBezTo>
                  <a:pt x="647" y="2702"/>
                  <a:pt x="647" y="2702"/>
                  <a:pt x="647" y="2702"/>
                </a:cubicBezTo>
                <a:cubicBezTo>
                  <a:pt x="647" y="2702"/>
                  <a:pt x="647" y="2702"/>
                  <a:pt x="647" y="2702"/>
                </a:cubicBezTo>
                <a:cubicBezTo>
                  <a:pt x="647" y="2702"/>
                  <a:pt x="646" y="2702"/>
                  <a:pt x="646" y="2702"/>
                </a:cubicBezTo>
                <a:cubicBezTo>
                  <a:pt x="646" y="2703"/>
                  <a:pt x="646" y="2703"/>
                  <a:pt x="646" y="2703"/>
                </a:cubicBezTo>
                <a:cubicBezTo>
                  <a:pt x="602" y="2792"/>
                  <a:pt x="602" y="2792"/>
                  <a:pt x="602" y="2792"/>
                </a:cubicBezTo>
                <a:cubicBezTo>
                  <a:pt x="602" y="2791"/>
                  <a:pt x="602" y="2791"/>
                  <a:pt x="602" y="2791"/>
                </a:cubicBezTo>
                <a:cubicBezTo>
                  <a:pt x="651" y="2692"/>
                  <a:pt x="651" y="2692"/>
                  <a:pt x="651" y="2692"/>
                </a:cubicBezTo>
                <a:cubicBezTo>
                  <a:pt x="651" y="2692"/>
                  <a:pt x="651" y="2692"/>
                  <a:pt x="651" y="2691"/>
                </a:cubicBezTo>
                <a:cubicBezTo>
                  <a:pt x="651" y="2691"/>
                  <a:pt x="651" y="2691"/>
                  <a:pt x="651" y="2691"/>
                </a:cubicBezTo>
                <a:cubicBezTo>
                  <a:pt x="651" y="2691"/>
                  <a:pt x="651" y="2691"/>
                  <a:pt x="650" y="2690"/>
                </a:cubicBezTo>
                <a:cubicBezTo>
                  <a:pt x="653" y="2691"/>
                  <a:pt x="653" y="2691"/>
                  <a:pt x="653" y="2691"/>
                </a:cubicBezTo>
                <a:lnTo>
                  <a:pt x="626" y="2816"/>
                </a:lnTo>
                <a:close/>
                <a:moveTo>
                  <a:pt x="646" y="2687"/>
                </a:moveTo>
                <a:cubicBezTo>
                  <a:pt x="654" y="2678"/>
                  <a:pt x="654" y="2678"/>
                  <a:pt x="654" y="2678"/>
                </a:cubicBezTo>
                <a:cubicBezTo>
                  <a:pt x="654" y="2678"/>
                  <a:pt x="654" y="2678"/>
                  <a:pt x="655" y="2678"/>
                </a:cubicBezTo>
                <a:cubicBezTo>
                  <a:pt x="655" y="2678"/>
                  <a:pt x="655" y="2678"/>
                  <a:pt x="655" y="2678"/>
                </a:cubicBezTo>
                <a:cubicBezTo>
                  <a:pt x="656" y="2678"/>
                  <a:pt x="656" y="2678"/>
                  <a:pt x="656" y="2678"/>
                </a:cubicBezTo>
                <a:cubicBezTo>
                  <a:pt x="654" y="2688"/>
                  <a:pt x="654" y="2688"/>
                  <a:pt x="654" y="2688"/>
                </a:cubicBezTo>
                <a:lnTo>
                  <a:pt x="646" y="2687"/>
                </a:lnTo>
                <a:close/>
                <a:moveTo>
                  <a:pt x="655" y="2675"/>
                </a:moveTo>
                <a:cubicBezTo>
                  <a:pt x="656" y="2672"/>
                  <a:pt x="656" y="2672"/>
                  <a:pt x="656" y="2672"/>
                </a:cubicBezTo>
                <a:cubicBezTo>
                  <a:pt x="657" y="2672"/>
                  <a:pt x="657" y="2672"/>
                  <a:pt x="657" y="2672"/>
                </a:cubicBezTo>
                <a:cubicBezTo>
                  <a:pt x="657" y="2675"/>
                  <a:pt x="657" y="2675"/>
                  <a:pt x="657" y="2675"/>
                </a:cubicBezTo>
                <a:lnTo>
                  <a:pt x="655" y="2675"/>
                </a:lnTo>
                <a:close/>
                <a:moveTo>
                  <a:pt x="654" y="2669"/>
                </a:moveTo>
                <a:cubicBezTo>
                  <a:pt x="614" y="2660"/>
                  <a:pt x="614" y="2660"/>
                  <a:pt x="614" y="2660"/>
                </a:cubicBezTo>
                <a:cubicBezTo>
                  <a:pt x="642" y="2608"/>
                  <a:pt x="642" y="2608"/>
                  <a:pt x="642" y="2608"/>
                </a:cubicBezTo>
                <a:cubicBezTo>
                  <a:pt x="668" y="2605"/>
                  <a:pt x="668" y="2605"/>
                  <a:pt x="668" y="2605"/>
                </a:cubicBezTo>
                <a:lnTo>
                  <a:pt x="654" y="2669"/>
                </a:lnTo>
                <a:close/>
                <a:moveTo>
                  <a:pt x="643" y="2605"/>
                </a:moveTo>
                <a:cubicBezTo>
                  <a:pt x="645" y="2602"/>
                  <a:pt x="645" y="2602"/>
                  <a:pt x="645" y="2602"/>
                </a:cubicBezTo>
                <a:cubicBezTo>
                  <a:pt x="669" y="2598"/>
                  <a:pt x="669" y="2598"/>
                  <a:pt x="669" y="2598"/>
                </a:cubicBezTo>
                <a:cubicBezTo>
                  <a:pt x="669" y="2602"/>
                  <a:pt x="669" y="2602"/>
                  <a:pt x="669" y="2602"/>
                </a:cubicBezTo>
                <a:lnTo>
                  <a:pt x="643" y="2605"/>
                </a:lnTo>
                <a:close/>
                <a:moveTo>
                  <a:pt x="647" y="2599"/>
                </a:moveTo>
                <a:cubicBezTo>
                  <a:pt x="686" y="2525"/>
                  <a:pt x="686" y="2525"/>
                  <a:pt x="686" y="2525"/>
                </a:cubicBezTo>
                <a:cubicBezTo>
                  <a:pt x="670" y="2596"/>
                  <a:pt x="670" y="2596"/>
                  <a:pt x="670" y="2596"/>
                </a:cubicBezTo>
                <a:lnTo>
                  <a:pt x="647" y="2599"/>
                </a:lnTo>
                <a:close/>
                <a:moveTo>
                  <a:pt x="672" y="2598"/>
                </a:moveTo>
                <a:cubicBezTo>
                  <a:pt x="674" y="2598"/>
                  <a:pt x="674" y="2598"/>
                  <a:pt x="674" y="2598"/>
                </a:cubicBezTo>
                <a:cubicBezTo>
                  <a:pt x="673" y="2601"/>
                  <a:pt x="673" y="2601"/>
                  <a:pt x="673" y="2601"/>
                </a:cubicBezTo>
                <a:cubicBezTo>
                  <a:pt x="672" y="2601"/>
                  <a:pt x="672" y="2601"/>
                  <a:pt x="672" y="2601"/>
                </a:cubicBezTo>
                <a:lnTo>
                  <a:pt x="672" y="2598"/>
                </a:lnTo>
                <a:close/>
                <a:moveTo>
                  <a:pt x="673" y="2595"/>
                </a:moveTo>
                <a:cubicBezTo>
                  <a:pt x="691" y="2515"/>
                  <a:pt x="691" y="2515"/>
                  <a:pt x="691" y="2515"/>
                </a:cubicBezTo>
                <a:cubicBezTo>
                  <a:pt x="691" y="2515"/>
                  <a:pt x="691" y="2515"/>
                  <a:pt x="691" y="2515"/>
                </a:cubicBezTo>
                <a:cubicBezTo>
                  <a:pt x="691" y="2515"/>
                  <a:pt x="691" y="2515"/>
                  <a:pt x="691" y="2515"/>
                </a:cubicBezTo>
                <a:cubicBezTo>
                  <a:pt x="691" y="2515"/>
                  <a:pt x="691" y="2515"/>
                  <a:pt x="691" y="2514"/>
                </a:cubicBezTo>
                <a:cubicBezTo>
                  <a:pt x="691" y="2514"/>
                  <a:pt x="691" y="2514"/>
                  <a:pt x="691" y="2514"/>
                </a:cubicBezTo>
                <a:cubicBezTo>
                  <a:pt x="691" y="2514"/>
                  <a:pt x="691" y="2514"/>
                  <a:pt x="691" y="2514"/>
                </a:cubicBezTo>
                <a:cubicBezTo>
                  <a:pt x="691" y="2514"/>
                  <a:pt x="691" y="2514"/>
                  <a:pt x="690" y="2514"/>
                </a:cubicBezTo>
                <a:cubicBezTo>
                  <a:pt x="690" y="2514"/>
                  <a:pt x="690" y="2514"/>
                  <a:pt x="690" y="2514"/>
                </a:cubicBezTo>
                <a:cubicBezTo>
                  <a:pt x="690" y="2514"/>
                  <a:pt x="690" y="2514"/>
                  <a:pt x="690" y="2514"/>
                </a:cubicBezTo>
                <a:cubicBezTo>
                  <a:pt x="690" y="2513"/>
                  <a:pt x="690" y="2513"/>
                  <a:pt x="690" y="2513"/>
                </a:cubicBezTo>
                <a:cubicBezTo>
                  <a:pt x="690" y="2513"/>
                  <a:pt x="690" y="2513"/>
                  <a:pt x="690" y="2513"/>
                </a:cubicBezTo>
                <a:cubicBezTo>
                  <a:pt x="690" y="2513"/>
                  <a:pt x="690" y="2513"/>
                  <a:pt x="690" y="2513"/>
                </a:cubicBezTo>
                <a:cubicBezTo>
                  <a:pt x="690" y="2513"/>
                  <a:pt x="690" y="2513"/>
                  <a:pt x="689" y="2513"/>
                </a:cubicBezTo>
                <a:cubicBezTo>
                  <a:pt x="689" y="2513"/>
                  <a:pt x="689" y="2513"/>
                  <a:pt x="689" y="2513"/>
                </a:cubicBezTo>
                <a:cubicBezTo>
                  <a:pt x="689" y="2513"/>
                  <a:pt x="689" y="2513"/>
                  <a:pt x="689" y="2513"/>
                </a:cubicBezTo>
                <a:cubicBezTo>
                  <a:pt x="689" y="2514"/>
                  <a:pt x="689" y="2514"/>
                  <a:pt x="689" y="2514"/>
                </a:cubicBezTo>
                <a:cubicBezTo>
                  <a:pt x="689" y="2514"/>
                  <a:pt x="689" y="2514"/>
                  <a:pt x="689" y="2514"/>
                </a:cubicBezTo>
                <a:cubicBezTo>
                  <a:pt x="688" y="2514"/>
                  <a:pt x="688" y="2514"/>
                  <a:pt x="688" y="2514"/>
                </a:cubicBezTo>
                <a:cubicBezTo>
                  <a:pt x="688" y="2514"/>
                  <a:pt x="688" y="2514"/>
                  <a:pt x="688" y="2514"/>
                </a:cubicBezTo>
                <a:cubicBezTo>
                  <a:pt x="643" y="2599"/>
                  <a:pt x="643" y="2599"/>
                  <a:pt x="643" y="2599"/>
                </a:cubicBezTo>
                <a:cubicBezTo>
                  <a:pt x="642" y="2599"/>
                  <a:pt x="642" y="2599"/>
                  <a:pt x="642" y="2599"/>
                </a:cubicBezTo>
                <a:cubicBezTo>
                  <a:pt x="690" y="2509"/>
                  <a:pt x="690" y="2509"/>
                  <a:pt x="690" y="2509"/>
                </a:cubicBezTo>
                <a:cubicBezTo>
                  <a:pt x="690" y="2508"/>
                  <a:pt x="690" y="2508"/>
                  <a:pt x="690" y="2508"/>
                </a:cubicBezTo>
                <a:cubicBezTo>
                  <a:pt x="690" y="2508"/>
                  <a:pt x="690" y="2508"/>
                  <a:pt x="690" y="2508"/>
                </a:cubicBezTo>
                <a:cubicBezTo>
                  <a:pt x="690" y="2507"/>
                  <a:pt x="690" y="2507"/>
                  <a:pt x="690" y="2507"/>
                </a:cubicBezTo>
                <a:cubicBezTo>
                  <a:pt x="690" y="2507"/>
                  <a:pt x="690" y="2507"/>
                  <a:pt x="690" y="2507"/>
                </a:cubicBezTo>
                <a:cubicBezTo>
                  <a:pt x="690" y="2507"/>
                  <a:pt x="690" y="2507"/>
                  <a:pt x="690" y="2507"/>
                </a:cubicBezTo>
                <a:cubicBezTo>
                  <a:pt x="690" y="2507"/>
                  <a:pt x="690" y="2507"/>
                  <a:pt x="690" y="2507"/>
                </a:cubicBezTo>
                <a:cubicBezTo>
                  <a:pt x="689" y="2506"/>
                  <a:pt x="689" y="2506"/>
                  <a:pt x="689" y="2506"/>
                </a:cubicBezTo>
                <a:cubicBezTo>
                  <a:pt x="689" y="2506"/>
                  <a:pt x="689" y="2506"/>
                  <a:pt x="689" y="2506"/>
                </a:cubicBezTo>
                <a:cubicBezTo>
                  <a:pt x="689" y="2506"/>
                  <a:pt x="688" y="2507"/>
                  <a:pt x="688" y="2507"/>
                </a:cubicBezTo>
                <a:cubicBezTo>
                  <a:pt x="688" y="2507"/>
                  <a:pt x="688" y="2507"/>
                  <a:pt x="688" y="2507"/>
                </a:cubicBezTo>
                <a:cubicBezTo>
                  <a:pt x="592" y="2606"/>
                  <a:pt x="592" y="2606"/>
                  <a:pt x="592" y="2606"/>
                </a:cubicBezTo>
                <a:cubicBezTo>
                  <a:pt x="586" y="2607"/>
                  <a:pt x="586" y="2607"/>
                  <a:pt x="586" y="2607"/>
                </a:cubicBezTo>
                <a:cubicBezTo>
                  <a:pt x="695" y="2494"/>
                  <a:pt x="695" y="2494"/>
                  <a:pt x="695" y="2494"/>
                </a:cubicBezTo>
                <a:cubicBezTo>
                  <a:pt x="695" y="2494"/>
                  <a:pt x="695" y="2494"/>
                  <a:pt x="695" y="2494"/>
                </a:cubicBezTo>
                <a:cubicBezTo>
                  <a:pt x="696" y="2493"/>
                  <a:pt x="696" y="2493"/>
                  <a:pt x="696" y="2493"/>
                </a:cubicBezTo>
                <a:cubicBezTo>
                  <a:pt x="729" y="2344"/>
                  <a:pt x="729" y="2344"/>
                  <a:pt x="729" y="2344"/>
                </a:cubicBezTo>
                <a:cubicBezTo>
                  <a:pt x="731" y="2342"/>
                  <a:pt x="731" y="2342"/>
                  <a:pt x="731" y="2342"/>
                </a:cubicBezTo>
                <a:cubicBezTo>
                  <a:pt x="675" y="2595"/>
                  <a:pt x="675" y="2595"/>
                  <a:pt x="675" y="2595"/>
                </a:cubicBezTo>
                <a:lnTo>
                  <a:pt x="673" y="2595"/>
                </a:lnTo>
                <a:close/>
                <a:moveTo>
                  <a:pt x="677" y="2597"/>
                </a:moveTo>
                <a:cubicBezTo>
                  <a:pt x="689" y="2596"/>
                  <a:pt x="689" y="2596"/>
                  <a:pt x="689" y="2596"/>
                </a:cubicBezTo>
                <a:cubicBezTo>
                  <a:pt x="688" y="2599"/>
                  <a:pt x="688" y="2599"/>
                  <a:pt x="688" y="2599"/>
                </a:cubicBezTo>
                <a:cubicBezTo>
                  <a:pt x="676" y="2601"/>
                  <a:pt x="676" y="2601"/>
                  <a:pt x="676" y="2601"/>
                </a:cubicBezTo>
                <a:lnTo>
                  <a:pt x="677" y="2597"/>
                </a:lnTo>
                <a:close/>
                <a:moveTo>
                  <a:pt x="965" y="1490"/>
                </a:moveTo>
                <a:cubicBezTo>
                  <a:pt x="965" y="1490"/>
                  <a:pt x="965" y="1490"/>
                  <a:pt x="965" y="1490"/>
                </a:cubicBezTo>
                <a:cubicBezTo>
                  <a:pt x="965" y="1490"/>
                  <a:pt x="965" y="1490"/>
                  <a:pt x="965" y="1490"/>
                </a:cubicBezTo>
                <a:cubicBezTo>
                  <a:pt x="965" y="1490"/>
                  <a:pt x="965" y="1490"/>
                  <a:pt x="965" y="1489"/>
                </a:cubicBezTo>
                <a:cubicBezTo>
                  <a:pt x="965" y="1489"/>
                  <a:pt x="965" y="1489"/>
                  <a:pt x="965" y="1489"/>
                </a:cubicBezTo>
                <a:cubicBezTo>
                  <a:pt x="965" y="1489"/>
                  <a:pt x="965" y="1489"/>
                  <a:pt x="965" y="1489"/>
                </a:cubicBezTo>
                <a:cubicBezTo>
                  <a:pt x="965" y="1489"/>
                  <a:pt x="965" y="1489"/>
                  <a:pt x="965" y="1489"/>
                </a:cubicBezTo>
                <a:cubicBezTo>
                  <a:pt x="965" y="1489"/>
                  <a:pt x="965" y="1489"/>
                  <a:pt x="965" y="1488"/>
                </a:cubicBezTo>
                <a:cubicBezTo>
                  <a:pt x="965" y="1488"/>
                  <a:pt x="965" y="1488"/>
                  <a:pt x="965" y="1488"/>
                </a:cubicBezTo>
                <a:cubicBezTo>
                  <a:pt x="965" y="1488"/>
                  <a:pt x="965" y="1488"/>
                  <a:pt x="964" y="1488"/>
                </a:cubicBezTo>
                <a:cubicBezTo>
                  <a:pt x="964" y="1488"/>
                  <a:pt x="964" y="1488"/>
                  <a:pt x="964" y="1488"/>
                </a:cubicBezTo>
                <a:cubicBezTo>
                  <a:pt x="964" y="1488"/>
                  <a:pt x="964" y="1488"/>
                  <a:pt x="964" y="1488"/>
                </a:cubicBezTo>
                <a:cubicBezTo>
                  <a:pt x="964" y="1488"/>
                  <a:pt x="964" y="1488"/>
                  <a:pt x="964" y="1488"/>
                </a:cubicBezTo>
                <a:cubicBezTo>
                  <a:pt x="948" y="1483"/>
                  <a:pt x="948" y="1483"/>
                  <a:pt x="948" y="1483"/>
                </a:cubicBezTo>
                <a:cubicBezTo>
                  <a:pt x="948" y="1476"/>
                  <a:pt x="948" y="1476"/>
                  <a:pt x="948" y="1476"/>
                </a:cubicBezTo>
                <a:cubicBezTo>
                  <a:pt x="1022" y="1497"/>
                  <a:pt x="1022" y="1497"/>
                  <a:pt x="1022" y="1497"/>
                </a:cubicBezTo>
                <a:cubicBezTo>
                  <a:pt x="1025" y="1506"/>
                  <a:pt x="1025" y="1506"/>
                  <a:pt x="1025" y="1506"/>
                </a:cubicBezTo>
                <a:cubicBezTo>
                  <a:pt x="973" y="1490"/>
                  <a:pt x="973" y="1490"/>
                  <a:pt x="973" y="1490"/>
                </a:cubicBezTo>
                <a:cubicBezTo>
                  <a:pt x="973" y="1490"/>
                  <a:pt x="973" y="1490"/>
                  <a:pt x="973" y="1490"/>
                </a:cubicBezTo>
                <a:cubicBezTo>
                  <a:pt x="973" y="1490"/>
                  <a:pt x="973" y="1490"/>
                  <a:pt x="973" y="1490"/>
                </a:cubicBezTo>
                <a:cubicBezTo>
                  <a:pt x="973" y="1490"/>
                  <a:pt x="973" y="1490"/>
                  <a:pt x="973" y="1490"/>
                </a:cubicBezTo>
                <a:cubicBezTo>
                  <a:pt x="972" y="1490"/>
                  <a:pt x="972" y="1490"/>
                  <a:pt x="972" y="1491"/>
                </a:cubicBezTo>
                <a:cubicBezTo>
                  <a:pt x="972" y="1491"/>
                  <a:pt x="972" y="1491"/>
                  <a:pt x="972" y="1491"/>
                </a:cubicBezTo>
                <a:cubicBezTo>
                  <a:pt x="972" y="1491"/>
                  <a:pt x="972" y="1491"/>
                  <a:pt x="972" y="1491"/>
                </a:cubicBezTo>
                <a:cubicBezTo>
                  <a:pt x="972" y="1491"/>
                  <a:pt x="972" y="1491"/>
                  <a:pt x="972" y="1491"/>
                </a:cubicBezTo>
                <a:cubicBezTo>
                  <a:pt x="972" y="1491"/>
                  <a:pt x="972" y="1491"/>
                  <a:pt x="972" y="1491"/>
                </a:cubicBezTo>
                <a:cubicBezTo>
                  <a:pt x="972" y="1491"/>
                  <a:pt x="972" y="1491"/>
                  <a:pt x="972" y="1491"/>
                </a:cubicBezTo>
                <a:cubicBezTo>
                  <a:pt x="971" y="1491"/>
                  <a:pt x="971" y="1491"/>
                  <a:pt x="971" y="1491"/>
                </a:cubicBezTo>
                <a:cubicBezTo>
                  <a:pt x="971" y="1492"/>
                  <a:pt x="971" y="1492"/>
                  <a:pt x="971" y="1492"/>
                </a:cubicBezTo>
                <a:cubicBezTo>
                  <a:pt x="971" y="1492"/>
                  <a:pt x="971" y="1492"/>
                  <a:pt x="971" y="1492"/>
                </a:cubicBezTo>
                <a:cubicBezTo>
                  <a:pt x="971" y="1492"/>
                  <a:pt x="971" y="1492"/>
                  <a:pt x="971" y="1492"/>
                </a:cubicBezTo>
                <a:cubicBezTo>
                  <a:pt x="971" y="1492"/>
                  <a:pt x="971" y="1492"/>
                  <a:pt x="971" y="1492"/>
                </a:cubicBezTo>
                <a:cubicBezTo>
                  <a:pt x="1020" y="1640"/>
                  <a:pt x="1020" y="1640"/>
                  <a:pt x="1020" y="1640"/>
                </a:cubicBezTo>
                <a:cubicBezTo>
                  <a:pt x="1012" y="1638"/>
                  <a:pt x="1012" y="1638"/>
                  <a:pt x="1012" y="1638"/>
                </a:cubicBezTo>
                <a:cubicBezTo>
                  <a:pt x="968" y="1506"/>
                  <a:pt x="968" y="1506"/>
                  <a:pt x="968" y="1506"/>
                </a:cubicBezTo>
                <a:cubicBezTo>
                  <a:pt x="968" y="1506"/>
                  <a:pt x="968" y="1506"/>
                  <a:pt x="968" y="1506"/>
                </a:cubicBezTo>
                <a:cubicBezTo>
                  <a:pt x="968" y="1506"/>
                  <a:pt x="968" y="1506"/>
                  <a:pt x="968" y="1506"/>
                </a:cubicBezTo>
                <a:cubicBezTo>
                  <a:pt x="968" y="1506"/>
                  <a:pt x="968" y="1506"/>
                  <a:pt x="968" y="1506"/>
                </a:cubicBezTo>
                <a:cubicBezTo>
                  <a:pt x="968" y="1506"/>
                  <a:pt x="968" y="1506"/>
                  <a:pt x="968" y="1506"/>
                </a:cubicBezTo>
                <a:cubicBezTo>
                  <a:pt x="968" y="1506"/>
                  <a:pt x="968" y="1505"/>
                  <a:pt x="968" y="1505"/>
                </a:cubicBezTo>
                <a:cubicBezTo>
                  <a:pt x="968" y="1505"/>
                  <a:pt x="968" y="1505"/>
                  <a:pt x="968" y="1505"/>
                </a:cubicBezTo>
                <a:cubicBezTo>
                  <a:pt x="968" y="1505"/>
                  <a:pt x="968" y="1505"/>
                  <a:pt x="968" y="1505"/>
                </a:cubicBezTo>
                <a:cubicBezTo>
                  <a:pt x="968" y="1505"/>
                  <a:pt x="968" y="1505"/>
                  <a:pt x="967" y="1505"/>
                </a:cubicBezTo>
                <a:cubicBezTo>
                  <a:pt x="967" y="1505"/>
                  <a:pt x="967" y="1505"/>
                  <a:pt x="967" y="1505"/>
                </a:cubicBezTo>
                <a:cubicBezTo>
                  <a:pt x="967" y="1505"/>
                  <a:pt x="967" y="1505"/>
                  <a:pt x="967" y="1505"/>
                </a:cubicBezTo>
                <a:cubicBezTo>
                  <a:pt x="967" y="1505"/>
                  <a:pt x="967" y="1505"/>
                  <a:pt x="967" y="1505"/>
                </a:cubicBezTo>
                <a:cubicBezTo>
                  <a:pt x="967" y="1505"/>
                  <a:pt x="967" y="1505"/>
                  <a:pt x="967" y="1505"/>
                </a:cubicBezTo>
                <a:cubicBezTo>
                  <a:pt x="967" y="1505"/>
                  <a:pt x="967" y="1505"/>
                  <a:pt x="966" y="1505"/>
                </a:cubicBezTo>
                <a:cubicBezTo>
                  <a:pt x="966" y="1505"/>
                  <a:pt x="966" y="1505"/>
                  <a:pt x="966" y="1505"/>
                </a:cubicBezTo>
                <a:cubicBezTo>
                  <a:pt x="966" y="1505"/>
                  <a:pt x="966" y="1506"/>
                  <a:pt x="966" y="1506"/>
                </a:cubicBezTo>
                <a:cubicBezTo>
                  <a:pt x="966" y="1506"/>
                  <a:pt x="966" y="1506"/>
                  <a:pt x="966" y="1506"/>
                </a:cubicBezTo>
                <a:cubicBezTo>
                  <a:pt x="944" y="1543"/>
                  <a:pt x="944" y="1543"/>
                  <a:pt x="944" y="1543"/>
                </a:cubicBezTo>
                <a:cubicBezTo>
                  <a:pt x="945" y="1523"/>
                  <a:pt x="945" y="1523"/>
                  <a:pt x="945" y="1523"/>
                </a:cubicBezTo>
                <a:lnTo>
                  <a:pt x="965" y="1490"/>
                </a:lnTo>
                <a:close/>
                <a:moveTo>
                  <a:pt x="946" y="1517"/>
                </a:moveTo>
                <a:cubicBezTo>
                  <a:pt x="948" y="1486"/>
                  <a:pt x="948" y="1486"/>
                  <a:pt x="948" y="1486"/>
                </a:cubicBezTo>
                <a:cubicBezTo>
                  <a:pt x="961" y="1490"/>
                  <a:pt x="961" y="1490"/>
                  <a:pt x="961" y="1490"/>
                </a:cubicBezTo>
                <a:lnTo>
                  <a:pt x="946" y="1517"/>
                </a:lnTo>
                <a:close/>
                <a:moveTo>
                  <a:pt x="958" y="1328"/>
                </a:moveTo>
                <a:cubicBezTo>
                  <a:pt x="960" y="1308"/>
                  <a:pt x="960" y="1308"/>
                  <a:pt x="960" y="1308"/>
                </a:cubicBezTo>
                <a:cubicBezTo>
                  <a:pt x="1021" y="1494"/>
                  <a:pt x="1021" y="1494"/>
                  <a:pt x="1021" y="1494"/>
                </a:cubicBezTo>
                <a:cubicBezTo>
                  <a:pt x="949" y="1473"/>
                  <a:pt x="949" y="1473"/>
                  <a:pt x="949" y="1473"/>
                </a:cubicBezTo>
                <a:cubicBezTo>
                  <a:pt x="958" y="1328"/>
                  <a:pt x="958" y="1328"/>
                  <a:pt x="958" y="1328"/>
                </a:cubicBezTo>
                <a:cubicBezTo>
                  <a:pt x="958" y="1328"/>
                  <a:pt x="958" y="1328"/>
                  <a:pt x="958" y="1328"/>
                </a:cubicBezTo>
                <a:close/>
                <a:moveTo>
                  <a:pt x="1250" y="1365"/>
                </a:moveTo>
                <a:cubicBezTo>
                  <a:pt x="1243" y="1387"/>
                  <a:pt x="1243" y="1387"/>
                  <a:pt x="1243" y="1387"/>
                </a:cubicBezTo>
                <a:cubicBezTo>
                  <a:pt x="1243" y="1387"/>
                  <a:pt x="1243" y="1387"/>
                  <a:pt x="1243" y="1387"/>
                </a:cubicBezTo>
                <a:cubicBezTo>
                  <a:pt x="1243" y="1387"/>
                  <a:pt x="1243" y="1386"/>
                  <a:pt x="1243" y="1386"/>
                </a:cubicBezTo>
                <a:cubicBezTo>
                  <a:pt x="1243" y="1386"/>
                  <a:pt x="1243" y="1386"/>
                  <a:pt x="1243" y="1386"/>
                </a:cubicBezTo>
                <a:cubicBezTo>
                  <a:pt x="1243" y="1386"/>
                  <a:pt x="1243" y="1386"/>
                  <a:pt x="1242" y="1386"/>
                </a:cubicBezTo>
                <a:cubicBezTo>
                  <a:pt x="1242" y="1386"/>
                  <a:pt x="1242" y="1386"/>
                  <a:pt x="1242" y="1386"/>
                </a:cubicBezTo>
                <a:cubicBezTo>
                  <a:pt x="1242" y="1386"/>
                  <a:pt x="1242" y="1386"/>
                  <a:pt x="1242" y="1386"/>
                </a:cubicBezTo>
                <a:cubicBezTo>
                  <a:pt x="1242" y="1386"/>
                  <a:pt x="1242" y="1386"/>
                  <a:pt x="1242" y="1386"/>
                </a:cubicBezTo>
                <a:cubicBezTo>
                  <a:pt x="1242" y="1385"/>
                  <a:pt x="1242" y="1385"/>
                  <a:pt x="1242" y="1385"/>
                </a:cubicBezTo>
                <a:cubicBezTo>
                  <a:pt x="1242" y="1385"/>
                  <a:pt x="1242" y="1385"/>
                  <a:pt x="1242" y="1385"/>
                </a:cubicBezTo>
                <a:cubicBezTo>
                  <a:pt x="1241" y="1385"/>
                  <a:pt x="1241" y="1385"/>
                  <a:pt x="1241" y="1385"/>
                </a:cubicBezTo>
                <a:cubicBezTo>
                  <a:pt x="1241" y="1385"/>
                  <a:pt x="1241" y="1385"/>
                  <a:pt x="1241" y="1385"/>
                </a:cubicBezTo>
                <a:cubicBezTo>
                  <a:pt x="1241" y="1385"/>
                  <a:pt x="1241" y="1385"/>
                  <a:pt x="1241" y="1385"/>
                </a:cubicBezTo>
                <a:cubicBezTo>
                  <a:pt x="1241" y="1385"/>
                  <a:pt x="1241" y="1386"/>
                  <a:pt x="1241" y="1386"/>
                </a:cubicBezTo>
                <a:cubicBezTo>
                  <a:pt x="1241" y="1386"/>
                  <a:pt x="1241" y="1386"/>
                  <a:pt x="1240" y="1386"/>
                </a:cubicBezTo>
                <a:cubicBezTo>
                  <a:pt x="1240" y="1386"/>
                  <a:pt x="1240" y="1386"/>
                  <a:pt x="1240" y="1386"/>
                </a:cubicBezTo>
                <a:cubicBezTo>
                  <a:pt x="1240" y="1386"/>
                  <a:pt x="1240" y="1386"/>
                  <a:pt x="1240" y="1386"/>
                </a:cubicBezTo>
                <a:cubicBezTo>
                  <a:pt x="1236" y="1394"/>
                  <a:pt x="1236" y="1394"/>
                  <a:pt x="1236" y="1394"/>
                </a:cubicBezTo>
                <a:cubicBezTo>
                  <a:pt x="1227" y="1391"/>
                  <a:pt x="1227" y="1391"/>
                  <a:pt x="1227" y="1391"/>
                </a:cubicBezTo>
                <a:cubicBezTo>
                  <a:pt x="1238" y="1371"/>
                  <a:pt x="1238" y="1371"/>
                  <a:pt x="1238" y="1371"/>
                </a:cubicBezTo>
                <a:cubicBezTo>
                  <a:pt x="1238" y="1371"/>
                  <a:pt x="1238" y="1371"/>
                  <a:pt x="1238" y="1371"/>
                </a:cubicBezTo>
                <a:cubicBezTo>
                  <a:pt x="1238" y="1371"/>
                  <a:pt x="1238" y="1371"/>
                  <a:pt x="1238" y="1371"/>
                </a:cubicBezTo>
                <a:cubicBezTo>
                  <a:pt x="1238" y="1371"/>
                  <a:pt x="1238" y="1371"/>
                  <a:pt x="1238" y="1371"/>
                </a:cubicBezTo>
                <a:cubicBezTo>
                  <a:pt x="1238" y="1370"/>
                  <a:pt x="1238" y="1370"/>
                  <a:pt x="1238" y="1370"/>
                </a:cubicBezTo>
                <a:cubicBezTo>
                  <a:pt x="1238" y="1370"/>
                  <a:pt x="1238" y="1370"/>
                  <a:pt x="1238" y="1370"/>
                </a:cubicBezTo>
                <a:cubicBezTo>
                  <a:pt x="1238" y="1370"/>
                  <a:pt x="1238" y="1370"/>
                  <a:pt x="1238" y="1370"/>
                </a:cubicBezTo>
                <a:cubicBezTo>
                  <a:pt x="1238" y="1370"/>
                  <a:pt x="1238" y="1370"/>
                  <a:pt x="1238" y="1370"/>
                </a:cubicBezTo>
                <a:cubicBezTo>
                  <a:pt x="1238" y="1369"/>
                  <a:pt x="1238" y="1369"/>
                  <a:pt x="1238" y="1369"/>
                </a:cubicBezTo>
                <a:cubicBezTo>
                  <a:pt x="1238" y="1369"/>
                  <a:pt x="1238" y="1369"/>
                  <a:pt x="1238" y="1369"/>
                </a:cubicBezTo>
                <a:cubicBezTo>
                  <a:pt x="1238" y="1369"/>
                  <a:pt x="1238" y="1369"/>
                  <a:pt x="1238" y="1369"/>
                </a:cubicBezTo>
                <a:cubicBezTo>
                  <a:pt x="1238" y="1369"/>
                  <a:pt x="1238" y="1369"/>
                  <a:pt x="1237" y="1369"/>
                </a:cubicBezTo>
                <a:cubicBezTo>
                  <a:pt x="1237" y="1369"/>
                  <a:pt x="1237" y="1369"/>
                  <a:pt x="1237" y="1369"/>
                </a:cubicBezTo>
                <a:cubicBezTo>
                  <a:pt x="1222" y="1364"/>
                  <a:pt x="1222" y="1364"/>
                  <a:pt x="1222" y="1364"/>
                </a:cubicBezTo>
                <a:cubicBezTo>
                  <a:pt x="1225" y="1358"/>
                  <a:pt x="1225" y="1358"/>
                  <a:pt x="1225" y="1358"/>
                </a:cubicBezTo>
                <a:lnTo>
                  <a:pt x="1250" y="1365"/>
                </a:lnTo>
                <a:close/>
                <a:moveTo>
                  <a:pt x="1227" y="1355"/>
                </a:moveTo>
                <a:cubicBezTo>
                  <a:pt x="1293" y="1238"/>
                  <a:pt x="1293" y="1238"/>
                  <a:pt x="1293" y="1238"/>
                </a:cubicBezTo>
                <a:cubicBezTo>
                  <a:pt x="1251" y="1363"/>
                  <a:pt x="1251" y="1363"/>
                  <a:pt x="1251" y="1363"/>
                </a:cubicBezTo>
                <a:lnTo>
                  <a:pt x="1227" y="1355"/>
                </a:lnTo>
                <a:close/>
                <a:moveTo>
                  <a:pt x="1221" y="1402"/>
                </a:moveTo>
                <a:cubicBezTo>
                  <a:pt x="1230" y="1405"/>
                  <a:pt x="1230" y="1405"/>
                  <a:pt x="1230" y="1405"/>
                </a:cubicBezTo>
                <a:cubicBezTo>
                  <a:pt x="1200" y="1457"/>
                  <a:pt x="1200" y="1457"/>
                  <a:pt x="1200" y="1457"/>
                </a:cubicBezTo>
                <a:cubicBezTo>
                  <a:pt x="1199" y="1439"/>
                  <a:pt x="1199" y="1439"/>
                  <a:pt x="1199" y="1439"/>
                </a:cubicBezTo>
                <a:lnTo>
                  <a:pt x="1221" y="1402"/>
                </a:lnTo>
                <a:close/>
                <a:moveTo>
                  <a:pt x="1199" y="1434"/>
                </a:moveTo>
                <a:cubicBezTo>
                  <a:pt x="1198" y="1405"/>
                  <a:pt x="1198" y="1405"/>
                  <a:pt x="1198" y="1405"/>
                </a:cubicBezTo>
                <a:cubicBezTo>
                  <a:pt x="1203" y="1397"/>
                  <a:pt x="1203" y="1397"/>
                  <a:pt x="1203" y="1397"/>
                </a:cubicBezTo>
                <a:cubicBezTo>
                  <a:pt x="1218" y="1401"/>
                  <a:pt x="1218" y="1401"/>
                  <a:pt x="1218" y="1401"/>
                </a:cubicBezTo>
                <a:lnTo>
                  <a:pt x="1199" y="1434"/>
                </a:lnTo>
                <a:close/>
                <a:moveTo>
                  <a:pt x="1226" y="1393"/>
                </a:moveTo>
                <a:cubicBezTo>
                  <a:pt x="1235" y="1396"/>
                  <a:pt x="1235" y="1396"/>
                  <a:pt x="1235" y="1396"/>
                </a:cubicBezTo>
                <a:cubicBezTo>
                  <a:pt x="1231" y="1402"/>
                  <a:pt x="1231" y="1402"/>
                  <a:pt x="1231" y="1402"/>
                </a:cubicBezTo>
                <a:cubicBezTo>
                  <a:pt x="1222" y="1399"/>
                  <a:pt x="1222" y="1399"/>
                  <a:pt x="1222" y="1399"/>
                </a:cubicBezTo>
                <a:lnTo>
                  <a:pt x="1226" y="1393"/>
                </a:lnTo>
                <a:close/>
                <a:moveTo>
                  <a:pt x="1224" y="1390"/>
                </a:moveTo>
                <a:cubicBezTo>
                  <a:pt x="1210" y="1386"/>
                  <a:pt x="1210" y="1386"/>
                  <a:pt x="1210" y="1386"/>
                </a:cubicBezTo>
                <a:cubicBezTo>
                  <a:pt x="1220" y="1367"/>
                  <a:pt x="1220" y="1367"/>
                  <a:pt x="1220" y="1367"/>
                </a:cubicBezTo>
                <a:cubicBezTo>
                  <a:pt x="1235" y="1371"/>
                  <a:pt x="1235" y="1371"/>
                  <a:pt x="1235" y="1371"/>
                </a:cubicBezTo>
                <a:lnTo>
                  <a:pt x="1224" y="1390"/>
                </a:lnTo>
                <a:close/>
                <a:moveTo>
                  <a:pt x="1233" y="1405"/>
                </a:moveTo>
                <a:cubicBezTo>
                  <a:pt x="1236" y="1406"/>
                  <a:pt x="1236" y="1406"/>
                  <a:pt x="1236" y="1406"/>
                </a:cubicBezTo>
                <a:cubicBezTo>
                  <a:pt x="1201" y="1508"/>
                  <a:pt x="1201" y="1508"/>
                  <a:pt x="1201" y="1508"/>
                </a:cubicBezTo>
                <a:cubicBezTo>
                  <a:pt x="1200" y="1463"/>
                  <a:pt x="1200" y="1463"/>
                  <a:pt x="1200" y="1463"/>
                </a:cubicBezTo>
                <a:lnTo>
                  <a:pt x="1233" y="1405"/>
                </a:lnTo>
                <a:close/>
                <a:moveTo>
                  <a:pt x="1234" y="1403"/>
                </a:moveTo>
                <a:cubicBezTo>
                  <a:pt x="1237" y="1397"/>
                  <a:pt x="1237" y="1397"/>
                  <a:pt x="1237" y="1397"/>
                </a:cubicBezTo>
                <a:cubicBezTo>
                  <a:pt x="1239" y="1398"/>
                  <a:pt x="1239" y="1398"/>
                  <a:pt x="1239" y="1398"/>
                </a:cubicBezTo>
                <a:cubicBezTo>
                  <a:pt x="1239" y="1405"/>
                  <a:pt x="1239" y="1405"/>
                  <a:pt x="1239" y="1405"/>
                </a:cubicBezTo>
                <a:cubicBezTo>
                  <a:pt x="1239" y="1405"/>
                  <a:pt x="1239" y="1405"/>
                  <a:pt x="1239" y="1405"/>
                </a:cubicBezTo>
                <a:cubicBezTo>
                  <a:pt x="1239" y="1405"/>
                  <a:pt x="1239" y="1405"/>
                  <a:pt x="1239" y="1405"/>
                </a:cubicBezTo>
                <a:cubicBezTo>
                  <a:pt x="1239" y="1405"/>
                  <a:pt x="1239" y="1405"/>
                  <a:pt x="1239" y="1404"/>
                </a:cubicBezTo>
                <a:cubicBezTo>
                  <a:pt x="1239" y="1404"/>
                  <a:pt x="1239" y="1404"/>
                  <a:pt x="1239" y="1404"/>
                </a:cubicBezTo>
                <a:cubicBezTo>
                  <a:pt x="1238" y="1404"/>
                  <a:pt x="1238" y="1404"/>
                  <a:pt x="1238" y="1404"/>
                </a:cubicBezTo>
                <a:cubicBezTo>
                  <a:pt x="1238" y="1404"/>
                  <a:pt x="1238" y="1404"/>
                  <a:pt x="1238" y="1404"/>
                </a:cubicBezTo>
                <a:cubicBezTo>
                  <a:pt x="1238" y="1404"/>
                  <a:pt x="1238" y="1404"/>
                  <a:pt x="1238" y="1404"/>
                </a:cubicBezTo>
                <a:lnTo>
                  <a:pt x="1234" y="1403"/>
                </a:lnTo>
                <a:close/>
                <a:moveTo>
                  <a:pt x="1239" y="1394"/>
                </a:moveTo>
                <a:cubicBezTo>
                  <a:pt x="1240" y="1393"/>
                  <a:pt x="1240" y="1393"/>
                  <a:pt x="1240" y="1393"/>
                </a:cubicBezTo>
                <a:cubicBezTo>
                  <a:pt x="1240" y="1395"/>
                  <a:pt x="1240" y="1395"/>
                  <a:pt x="1240" y="1395"/>
                </a:cubicBezTo>
                <a:lnTo>
                  <a:pt x="1239" y="1394"/>
                </a:lnTo>
                <a:close/>
                <a:moveTo>
                  <a:pt x="1219" y="1363"/>
                </a:moveTo>
                <a:cubicBezTo>
                  <a:pt x="1211" y="1361"/>
                  <a:pt x="1211" y="1361"/>
                  <a:pt x="1211" y="1361"/>
                </a:cubicBezTo>
                <a:cubicBezTo>
                  <a:pt x="1214" y="1354"/>
                  <a:pt x="1214" y="1354"/>
                  <a:pt x="1214" y="1354"/>
                </a:cubicBezTo>
                <a:cubicBezTo>
                  <a:pt x="1223" y="1357"/>
                  <a:pt x="1223" y="1357"/>
                  <a:pt x="1223" y="1357"/>
                </a:cubicBezTo>
                <a:lnTo>
                  <a:pt x="1219" y="1363"/>
                </a:lnTo>
                <a:close/>
                <a:moveTo>
                  <a:pt x="1217" y="1366"/>
                </a:moveTo>
                <a:cubicBezTo>
                  <a:pt x="1206" y="1386"/>
                  <a:pt x="1206" y="1386"/>
                  <a:pt x="1206" y="1386"/>
                </a:cubicBezTo>
                <a:cubicBezTo>
                  <a:pt x="1206" y="1386"/>
                  <a:pt x="1206" y="1386"/>
                  <a:pt x="1206" y="1386"/>
                </a:cubicBezTo>
                <a:cubicBezTo>
                  <a:pt x="1206" y="1386"/>
                  <a:pt x="1206" y="1386"/>
                  <a:pt x="1206" y="1386"/>
                </a:cubicBezTo>
                <a:cubicBezTo>
                  <a:pt x="1206" y="1386"/>
                  <a:pt x="1206" y="1386"/>
                  <a:pt x="1206" y="1386"/>
                </a:cubicBezTo>
                <a:cubicBezTo>
                  <a:pt x="1206" y="1386"/>
                  <a:pt x="1206" y="1386"/>
                  <a:pt x="1206" y="1386"/>
                </a:cubicBezTo>
                <a:cubicBezTo>
                  <a:pt x="1206" y="1386"/>
                  <a:pt x="1206" y="1387"/>
                  <a:pt x="1206" y="1387"/>
                </a:cubicBezTo>
                <a:cubicBezTo>
                  <a:pt x="1206" y="1387"/>
                  <a:pt x="1206" y="1387"/>
                  <a:pt x="1206" y="1387"/>
                </a:cubicBezTo>
                <a:cubicBezTo>
                  <a:pt x="1206" y="1387"/>
                  <a:pt x="1206" y="1387"/>
                  <a:pt x="1206" y="1387"/>
                </a:cubicBezTo>
                <a:cubicBezTo>
                  <a:pt x="1206" y="1387"/>
                  <a:pt x="1206" y="1387"/>
                  <a:pt x="1206" y="1387"/>
                </a:cubicBezTo>
                <a:cubicBezTo>
                  <a:pt x="1207" y="1387"/>
                  <a:pt x="1207" y="1387"/>
                  <a:pt x="1207" y="1388"/>
                </a:cubicBezTo>
                <a:cubicBezTo>
                  <a:pt x="1207" y="1388"/>
                  <a:pt x="1207" y="1388"/>
                  <a:pt x="1207" y="1388"/>
                </a:cubicBezTo>
                <a:cubicBezTo>
                  <a:pt x="1207" y="1388"/>
                  <a:pt x="1207" y="1388"/>
                  <a:pt x="1207" y="1388"/>
                </a:cubicBezTo>
                <a:cubicBezTo>
                  <a:pt x="1207" y="1388"/>
                  <a:pt x="1207" y="1388"/>
                  <a:pt x="1207" y="1388"/>
                </a:cubicBezTo>
                <a:cubicBezTo>
                  <a:pt x="1223" y="1392"/>
                  <a:pt x="1223" y="1392"/>
                  <a:pt x="1223" y="1392"/>
                </a:cubicBezTo>
                <a:cubicBezTo>
                  <a:pt x="1219" y="1398"/>
                  <a:pt x="1219" y="1398"/>
                  <a:pt x="1219" y="1398"/>
                </a:cubicBezTo>
                <a:cubicBezTo>
                  <a:pt x="1203" y="1394"/>
                  <a:pt x="1203" y="1394"/>
                  <a:pt x="1203" y="1394"/>
                </a:cubicBezTo>
                <a:cubicBezTo>
                  <a:pt x="1203" y="1394"/>
                  <a:pt x="1203" y="1394"/>
                  <a:pt x="1203" y="1394"/>
                </a:cubicBezTo>
                <a:cubicBezTo>
                  <a:pt x="1203" y="1394"/>
                  <a:pt x="1203" y="1394"/>
                  <a:pt x="1203" y="1394"/>
                </a:cubicBezTo>
                <a:cubicBezTo>
                  <a:pt x="1203" y="1394"/>
                  <a:pt x="1202" y="1394"/>
                  <a:pt x="1202" y="1394"/>
                </a:cubicBezTo>
                <a:cubicBezTo>
                  <a:pt x="1202" y="1394"/>
                  <a:pt x="1202" y="1394"/>
                  <a:pt x="1202" y="1394"/>
                </a:cubicBezTo>
                <a:cubicBezTo>
                  <a:pt x="1202" y="1394"/>
                  <a:pt x="1202" y="1394"/>
                  <a:pt x="1202" y="1394"/>
                </a:cubicBezTo>
                <a:cubicBezTo>
                  <a:pt x="1202" y="1394"/>
                  <a:pt x="1202" y="1394"/>
                  <a:pt x="1202" y="1394"/>
                </a:cubicBezTo>
                <a:cubicBezTo>
                  <a:pt x="1202" y="1394"/>
                  <a:pt x="1201" y="1394"/>
                  <a:pt x="1201" y="1394"/>
                </a:cubicBezTo>
                <a:cubicBezTo>
                  <a:pt x="1201" y="1394"/>
                  <a:pt x="1201" y="1394"/>
                  <a:pt x="1201" y="1394"/>
                </a:cubicBezTo>
                <a:cubicBezTo>
                  <a:pt x="1196" y="1404"/>
                  <a:pt x="1196" y="1404"/>
                  <a:pt x="1196" y="1404"/>
                </a:cubicBezTo>
                <a:cubicBezTo>
                  <a:pt x="1196" y="1404"/>
                  <a:pt x="1196" y="1404"/>
                  <a:pt x="1196" y="1404"/>
                </a:cubicBezTo>
                <a:cubicBezTo>
                  <a:pt x="1196" y="1404"/>
                  <a:pt x="1196" y="1404"/>
                  <a:pt x="1196" y="1405"/>
                </a:cubicBezTo>
                <a:cubicBezTo>
                  <a:pt x="1196" y="1405"/>
                  <a:pt x="1196" y="1405"/>
                  <a:pt x="1196" y="1405"/>
                </a:cubicBezTo>
                <a:cubicBezTo>
                  <a:pt x="1196" y="1405"/>
                  <a:pt x="1196" y="1405"/>
                  <a:pt x="1196" y="1405"/>
                </a:cubicBezTo>
                <a:cubicBezTo>
                  <a:pt x="1197" y="1439"/>
                  <a:pt x="1197" y="1439"/>
                  <a:pt x="1197" y="1439"/>
                </a:cubicBezTo>
                <a:cubicBezTo>
                  <a:pt x="1189" y="1451"/>
                  <a:pt x="1189" y="1451"/>
                  <a:pt x="1189" y="1451"/>
                </a:cubicBezTo>
                <a:cubicBezTo>
                  <a:pt x="1189" y="1422"/>
                  <a:pt x="1189" y="1422"/>
                  <a:pt x="1189" y="1422"/>
                </a:cubicBezTo>
                <a:cubicBezTo>
                  <a:pt x="1189" y="1422"/>
                  <a:pt x="1189" y="1422"/>
                  <a:pt x="1189" y="1422"/>
                </a:cubicBezTo>
                <a:cubicBezTo>
                  <a:pt x="1189" y="1422"/>
                  <a:pt x="1189" y="1422"/>
                  <a:pt x="1189" y="1421"/>
                </a:cubicBezTo>
                <a:cubicBezTo>
                  <a:pt x="1189" y="1421"/>
                  <a:pt x="1188" y="1421"/>
                  <a:pt x="1188" y="1421"/>
                </a:cubicBezTo>
                <a:cubicBezTo>
                  <a:pt x="1188" y="1421"/>
                  <a:pt x="1188" y="1421"/>
                  <a:pt x="1188" y="1421"/>
                </a:cubicBezTo>
                <a:cubicBezTo>
                  <a:pt x="1188" y="1421"/>
                  <a:pt x="1188" y="1421"/>
                  <a:pt x="1188" y="1421"/>
                </a:cubicBezTo>
                <a:cubicBezTo>
                  <a:pt x="1188" y="1421"/>
                  <a:pt x="1188" y="1421"/>
                  <a:pt x="1188" y="1421"/>
                </a:cubicBezTo>
                <a:cubicBezTo>
                  <a:pt x="1188" y="1421"/>
                  <a:pt x="1188" y="1421"/>
                  <a:pt x="1188" y="1421"/>
                </a:cubicBezTo>
                <a:cubicBezTo>
                  <a:pt x="1188" y="1421"/>
                  <a:pt x="1188" y="1421"/>
                  <a:pt x="1188" y="1421"/>
                </a:cubicBezTo>
                <a:cubicBezTo>
                  <a:pt x="1187" y="1421"/>
                  <a:pt x="1187" y="1421"/>
                  <a:pt x="1187" y="1421"/>
                </a:cubicBezTo>
                <a:cubicBezTo>
                  <a:pt x="1187" y="1421"/>
                  <a:pt x="1187" y="1421"/>
                  <a:pt x="1187" y="1421"/>
                </a:cubicBezTo>
                <a:cubicBezTo>
                  <a:pt x="1187" y="1421"/>
                  <a:pt x="1187" y="1421"/>
                  <a:pt x="1187" y="1421"/>
                </a:cubicBezTo>
                <a:cubicBezTo>
                  <a:pt x="1187" y="1421"/>
                  <a:pt x="1187" y="1421"/>
                  <a:pt x="1187" y="1421"/>
                </a:cubicBezTo>
                <a:cubicBezTo>
                  <a:pt x="1187" y="1421"/>
                  <a:pt x="1187" y="1421"/>
                  <a:pt x="1187" y="1421"/>
                </a:cubicBezTo>
                <a:cubicBezTo>
                  <a:pt x="1186" y="1421"/>
                  <a:pt x="1186" y="1421"/>
                  <a:pt x="1186" y="1421"/>
                </a:cubicBezTo>
                <a:cubicBezTo>
                  <a:pt x="1186" y="1421"/>
                  <a:pt x="1186" y="1421"/>
                  <a:pt x="1186" y="1421"/>
                </a:cubicBezTo>
                <a:cubicBezTo>
                  <a:pt x="1186" y="1421"/>
                  <a:pt x="1186" y="1421"/>
                  <a:pt x="1186" y="1421"/>
                </a:cubicBezTo>
                <a:cubicBezTo>
                  <a:pt x="1157" y="1472"/>
                  <a:pt x="1157" y="1472"/>
                  <a:pt x="1157" y="1472"/>
                </a:cubicBezTo>
                <a:cubicBezTo>
                  <a:pt x="1153" y="1461"/>
                  <a:pt x="1153" y="1461"/>
                  <a:pt x="1153" y="1461"/>
                </a:cubicBezTo>
                <a:cubicBezTo>
                  <a:pt x="1209" y="1363"/>
                  <a:pt x="1209" y="1363"/>
                  <a:pt x="1209" y="1363"/>
                </a:cubicBezTo>
                <a:lnTo>
                  <a:pt x="1217" y="1366"/>
                </a:lnTo>
                <a:close/>
                <a:moveTo>
                  <a:pt x="1197" y="1462"/>
                </a:moveTo>
                <a:cubicBezTo>
                  <a:pt x="1190" y="1475"/>
                  <a:pt x="1190" y="1475"/>
                  <a:pt x="1190" y="1475"/>
                </a:cubicBezTo>
                <a:cubicBezTo>
                  <a:pt x="1190" y="1457"/>
                  <a:pt x="1190" y="1457"/>
                  <a:pt x="1190" y="1457"/>
                </a:cubicBezTo>
                <a:cubicBezTo>
                  <a:pt x="1197" y="1444"/>
                  <a:pt x="1197" y="1444"/>
                  <a:pt x="1197" y="1444"/>
                </a:cubicBezTo>
                <a:lnTo>
                  <a:pt x="1197" y="1462"/>
                </a:lnTo>
                <a:close/>
                <a:moveTo>
                  <a:pt x="1086" y="1660"/>
                </a:moveTo>
                <a:cubicBezTo>
                  <a:pt x="1086" y="1660"/>
                  <a:pt x="1086" y="1660"/>
                  <a:pt x="1086" y="1660"/>
                </a:cubicBezTo>
                <a:cubicBezTo>
                  <a:pt x="1086" y="1660"/>
                  <a:pt x="1086" y="1660"/>
                  <a:pt x="1086" y="1660"/>
                </a:cubicBezTo>
                <a:cubicBezTo>
                  <a:pt x="1086" y="1660"/>
                  <a:pt x="1086" y="1660"/>
                  <a:pt x="1086" y="1660"/>
                </a:cubicBezTo>
                <a:cubicBezTo>
                  <a:pt x="1086" y="1660"/>
                  <a:pt x="1086" y="1661"/>
                  <a:pt x="1086" y="1661"/>
                </a:cubicBezTo>
                <a:cubicBezTo>
                  <a:pt x="1086" y="1661"/>
                  <a:pt x="1086" y="1661"/>
                  <a:pt x="1086" y="1661"/>
                </a:cubicBezTo>
                <a:cubicBezTo>
                  <a:pt x="1086" y="1661"/>
                  <a:pt x="1086" y="1661"/>
                  <a:pt x="1086" y="1661"/>
                </a:cubicBezTo>
                <a:cubicBezTo>
                  <a:pt x="1086" y="1661"/>
                  <a:pt x="1086" y="1661"/>
                  <a:pt x="1086" y="1661"/>
                </a:cubicBezTo>
                <a:cubicBezTo>
                  <a:pt x="1086" y="1661"/>
                  <a:pt x="1086" y="1662"/>
                  <a:pt x="1086" y="1662"/>
                </a:cubicBezTo>
                <a:cubicBezTo>
                  <a:pt x="1086" y="1662"/>
                  <a:pt x="1086" y="1662"/>
                  <a:pt x="1086" y="1662"/>
                </a:cubicBezTo>
                <a:cubicBezTo>
                  <a:pt x="1086" y="1662"/>
                  <a:pt x="1086" y="1662"/>
                  <a:pt x="1086" y="1662"/>
                </a:cubicBezTo>
                <a:cubicBezTo>
                  <a:pt x="1086" y="1662"/>
                  <a:pt x="1087" y="1662"/>
                  <a:pt x="1087" y="1662"/>
                </a:cubicBezTo>
                <a:cubicBezTo>
                  <a:pt x="1087" y="1662"/>
                  <a:pt x="1087" y="1662"/>
                  <a:pt x="1087" y="1662"/>
                </a:cubicBezTo>
                <a:cubicBezTo>
                  <a:pt x="1095" y="1664"/>
                  <a:pt x="1095" y="1664"/>
                  <a:pt x="1095" y="1664"/>
                </a:cubicBezTo>
                <a:cubicBezTo>
                  <a:pt x="1094" y="1673"/>
                  <a:pt x="1094" y="1673"/>
                  <a:pt x="1094" y="1673"/>
                </a:cubicBezTo>
                <a:cubicBezTo>
                  <a:pt x="1082" y="1669"/>
                  <a:pt x="1082" y="1669"/>
                  <a:pt x="1082" y="1669"/>
                </a:cubicBezTo>
                <a:cubicBezTo>
                  <a:pt x="1082" y="1669"/>
                  <a:pt x="1082" y="1669"/>
                  <a:pt x="1082" y="1669"/>
                </a:cubicBezTo>
                <a:cubicBezTo>
                  <a:pt x="1041" y="1658"/>
                  <a:pt x="1041" y="1658"/>
                  <a:pt x="1041" y="1658"/>
                </a:cubicBezTo>
                <a:cubicBezTo>
                  <a:pt x="1046" y="1650"/>
                  <a:pt x="1046" y="1650"/>
                  <a:pt x="1046" y="1650"/>
                </a:cubicBezTo>
                <a:cubicBezTo>
                  <a:pt x="1077" y="1659"/>
                  <a:pt x="1077" y="1659"/>
                  <a:pt x="1077" y="1659"/>
                </a:cubicBezTo>
                <a:cubicBezTo>
                  <a:pt x="1077" y="1659"/>
                  <a:pt x="1077" y="1659"/>
                  <a:pt x="1077" y="1659"/>
                </a:cubicBezTo>
                <a:cubicBezTo>
                  <a:pt x="1077" y="1659"/>
                  <a:pt x="1077" y="1659"/>
                  <a:pt x="1077" y="1659"/>
                </a:cubicBezTo>
                <a:cubicBezTo>
                  <a:pt x="1078" y="1659"/>
                  <a:pt x="1078" y="1659"/>
                  <a:pt x="1078" y="1659"/>
                </a:cubicBezTo>
                <a:cubicBezTo>
                  <a:pt x="1078" y="1659"/>
                  <a:pt x="1078" y="1659"/>
                  <a:pt x="1078" y="1659"/>
                </a:cubicBezTo>
                <a:cubicBezTo>
                  <a:pt x="1078" y="1659"/>
                  <a:pt x="1078" y="1659"/>
                  <a:pt x="1078" y="1659"/>
                </a:cubicBezTo>
                <a:cubicBezTo>
                  <a:pt x="1078" y="1659"/>
                  <a:pt x="1079" y="1659"/>
                  <a:pt x="1079" y="1658"/>
                </a:cubicBezTo>
                <a:cubicBezTo>
                  <a:pt x="1079" y="1658"/>
                  <a:pt x="1079" y="1658"/>
                  <a:pt x="1079" y="1658"/>
                </a:cubicBezTo>
                <a:cubicBezTo>
                  <a:pt x="1079" y="1658"/>
                  <a:pt x="1079" y="1658"/>
                  <a:pt x="1079" y="1658"/>
                </a:cubicBezTo>
                <a:cubicBezTo>
                  <a:pt x="1079" y="1658"/>
                  <a:pt x="1079" y="1658"/>
                  <a:pt x="1079" y="1658"/>
                </a:cubicBezTo>
                <a:cubicBezTo>
                  <a:pt x="1079" y="1658"/>
                  <a:pt x="1079" y="1658"/>
                  <a:pt x="1079" y="1658"/>
                </a:cubicBezTo>
                <a:cubicBezTo>
                  <a:pt x="1079" y="1657"/>
                  <a:pt x="1079" y="1657"/>
                  <a:pt x="1079" y="1657"/>
                </a:cubicBezTo>
                <a:cubicBezTo>
                  <a:pt x="1065" y="1616"/>
                  <a:pt x="1065" y="1616"/>
                  <a:pt x="1065" y="1616"/>
                </a:cubicBezTo>
                <a:cubicBezTo>
                  <a:pt x="1070" y="1607"/>
                  <a:pt x="1070" y="1607"/>
                  <a:pt x="1070" y="1607"/>
                </a:cubicBezTo>
                <a:cubicBezTo>
                  <a:pt x="1082" y="1642"/>
                  <a:pt x="1082" y="1642"/>
                  <a:pt x="1082" y="1642"/>
                </a:cubicBezTo>
                <a:cubicBezTo>
                  <a:pt x="1082" y="1642"/>
                  <a:pt x="1082" y="1642"/>
                  <a:pt x="1082" y="1642"/>
                </a:cubicBezTo>
                <a:cubicBezTo>
                  <a:pt x="1082" y="1643"/>
                  <a:pt x="1082" y="1643"/>
                  <a:pt x="1082" y="1643"/>
                </a:cubicBezTo>
                <a:cubicBezTo>
                  <a:pt x="1082" y="1643"/>
                  <a:pt x="1083" y="1643"/>
                  <a:pt x="1083" y="1643"/>
                </a:cubicBezTo>
                <a:cubicBezTo>
                  <a:pt x="1083" y="1643"/>
                  <a:pt x="1083" y="1643"/>
                  <a:pt x="1083" y="1643"/>
                </a:cubicBezTo>
                <a:cubicBezTo>
                  <a:pt x="1083" y="1643"/>
                  <a:pt x="1083" y="1643"/>
                  <a:pt x="1083" y="1643"/>
                </a:cubicBezTo>
                <a:cubicBezTo>
                  <a:pt x="1083" y="1643"/>
                  <a:pt x="1083" y="1643"/>
                  <a:pt x="1083" y="1643"/>
                </a:cubicBezTo>
                <a:cubicBezTo>
                  <a:pt x="1083" y="1643"/>
                  <a:pt x="1084" y="1643"/>
                  <a:pt x="1084" y="1643"/>
                </a:cubicBezTo>
                <a:cubicBezTo>
                  <a:pt x="1084" y="1643"/>
                  <a:pt x="1084" y="1643"/>
                  <a:pt x="1084" y="1643"/>
                </a:cubicBezTo>
                <a:cubicBezTo>
                  <a:pt x="1084" y="1643"/>
                  <a:pt x="1084" y="1643"/>
                  <a:pt x="1084" y="1643"/>
                </a:cubicBezTo>
                <a:cubicBezTo>
                  <a:pt x="1084" y="1643"/>
                  <a:pt x="1084" y="1643"/>
                  <a:pt x="1084" y="1643"/>
                </a:cubicBezTo>
                <a:cubicBezTo>
                  <a:pt x="1084" y="1643"/>
                  <a:pt x="1085" y="1643"/>
                  <a:pt x="1085" y="1643"/>
                </a:cubicBezTo>
                <a:cubicBezTo>
                  <a:pt x="1085" y="1643"/>
                  <a:pt x="1085" y="1643"/>
                  <a:pt x="1085" y="1643"/>
                </a:cubicBezTo>
                <a:cubicBezTo>
                  <a:pt x="1085" y="1643"/>
                  <a:pt x="1085" y="1643"/>
                  <a:pt x="1085" y="1643"/>
                </a:cubicBezTo>
                <a:cubicBezTo>
                  <a:pt x="1098" y="1619"/>
                  <a:pt x="1098" y="1619"/>
                  <a:pt x="1098" y="1619"/>
                </a:cubicBezTo>
                <a:cubicBezTo>
                  <a:pt x="1096" y="1642"/>
                  <a:pt x="1096" y="1642"/>
                  <a:pt x="1096" y="1642"/>
                </a:cubicBezTo>
                <a:lnTo>
                  <a:pt x="1086" y="1660"/>
                </a:lnTo>
                <a:close/>
                <a:moveTo>
                  <a:pt x="1096" y="1648"/>
                </a:moveTo>
                <a:cubicBezTo>
                  <a:pt x="1095" y="1661"/>
                  <a:pt x="1095" y="1661"/>
                  <a:pt x="1095" y="1661"/>
                </a:cubicBezTo>
                <a:cubicBezTo>
                  <a:pt x="1089" y="1660"/>
                  <a:pt x="1089" y="1660"/>
                  <a:pt x="1089" y="1660"/>
                </a:cubicBezTo>
                <a:lnTo>
                  <a:pt x="1096" y="1648"/>
                </a:lnTo>
                <a:close/>
                <a:moveTo>
                  <a:pt x="1103" y="1950"/>
                </a:moveTo>
                <a:cubicBezTo>
                  <a:pt x="1100" y="1954"/>
                  <a:pt x="1100" y="1954"/>
                  <a:pt x="1100" y="1954"/>
                </a:cubicBezTo>
                <a:cubicBezTo>
                  <a:pt x="1095" y="1873"/>
                  <a:pt x="1095" y="1873"/>
                  <a:pt x="1095" y="1873"/>
                </a:cubicBezTo>
                <a:cubicBezTo>
                  <a:pt x="1118" y="1921"/>
                  <a:pt x="1118" y="1921"/>
                  <a:pt x="1118" y="1921"/>
                </a:cubicBezTo>
                <a:cubicBezTo>
                  <a:pt x="1116" y="1926"/>
                  <a:pt x="1116" y="1926"/>
                  <a:pt x="1116" y="1926"/>
                </a:cubicBezTo>
                <a:cubicBezTo>
                  <a:pt x="1102" y="1899"/>
                  <a:pt x="1102" y="1899"/>
                  <a:pt x="1102" y="1899"/>
                </a:cubicBezTo>
                <a:cubicBezTo>
                  <a:pt x="1102" y="1899"/>
                  <a:pt x="1102" y="1899"/>
                  <a:pt x="1102" y="1899"/>
                </a:cubicBezTo>
                <a:cubicBezTo>
                  <a:pt x="1102" y="1899"/>
                  <a:pt x="1102" y="1899"/>
                  <a:pt x="1102" y="1899"/>
                </a:cubicBezTo>
                <a:cubicBezTo>
                  <a:pt x="1102" y="1898"/>
                  <a:pt x="1101" y="1898"/>
                  <a:pt x="1100" y="1898"/>
                </a:cubicBezTo>
                <a:cubicBezTo>
                  <a:pt x="1100" y="1898"/>
                  <a:pt x="1100" y="1898"/>
                  <a:pt x="1100" y="1898"/>
                </a:cubicBezTo>
                <a:cubicBezTo>
                  <a:pt x="1100" y="1898"/>
                  <a:pt x="1100" y="1898"/>
                  <a:pt x="1100" y="1898"/>
                </a:cubicBezTo>
                <a:cubicBezTo>
                  <a:pt x="1100" y="1898"/>
                  <a:pt x="1100" y="1899"/>
                  <a:pt x="1100" y="1899"/>
                </a:cubicBezTo>
                <a:cubicBezTo>
                  <a:pt x="1100" y="1899"/>
                  <a:pt x="1100" y="1899"/>
                  <a:pt x="1100" y="1899"/>
                </a:cubicBezTo>
                <a:cubicBezTo>
                  <a:pt x="1100" y="1899"/>
                  <a:pt x="1100" y="1899"/>
                  <a:pt x="1100" y="1900"/>
                </a:cubicBezTo>
                <a:cubicBezTo>
                  <a:pt x="1100" y="1900"/>
                  <a:pt x="1100" y="1900"/>
                  <a:pt x="1100" y="1900"/>
                </a:cubicBezTo>
                <a:lnTo>
                  <a:pt x="1103" y="1950"/>
                </a:lnTo>
                <a:close/>
                <a:moveTo>
                  <a:pt x="1097" y="1954"/>
                </a:moveTo>
                <a:cubicBezTo>
                  <a:pt x="1088" y="1936"/>
                  <a:pt x="1088" y="1936"/>
                  <a:pt x="1088" y="1936"/>
                </a:cubicBezTo>
                <a:cubicBezTo>
                  <a:pt x="1086" y="1902"/>
                  <a:pt x="1086" y="1902"/>
                  <a:pt x="1086" y="1902"/>
                </a:cubicBezTo>
                <a:cubicBezTo>
                  <a:pt x="1086" y="1902"/>
                  <a:pt x="1086" y="1902"/>
                  <a:pt x="1086" y="1902"/>
                </a:cubicBezTo>
                <a:cubicBezTo>
                  <a:pt x="1086" y="1902"/>
                  <a:pt x="1086" y="1902"/>
                  <a:pt x="1086" y="1901"/>
                </a:cubicBezTo>
                <a:cubicBezTo>
                  <a:pt x="1086" y="1901"/>
                  <a:pt x="1086" y="1901"/>
                  <a:pt x="1086" y="1901"/>
                </a:cubicBezTo>
                <a:cubicBezTo>
                  <a:pt x="1086" y="1901"/>
                  <a:pt x="1086" y="1901"/>
                  <a:pt x="1086" y="1901"/>
                </a:cubicBezTo>
                <a:cubicBezTo>
                  <a:pt x="1086" y="1901"/>
                  <a:pt x="1085" y="1901"/>
                  <a:pt x="1085" y="1901"/>
                </a:cubicBezTo>
                <a:cubicBezTo>
                  <a:pt x="1085" y="1901"/>
                  <a:pt x="1085" y="1901"/>
                  <a:pt x="1085" y="1901"/>
                </a:cubicBezTo>
                <a:cubicBezTo>
                  <a:pt x="1085" y="1901"/>
                  <a:pt x="1085" y="1901"/>
                  <a:pt x="1085" y="1901"/>
                </a:cubicBezTo>
                <a:cubicBezTo>
                  <a:pt x="1085" y="1901"/>
                  <a:pt x="1085" y="1901"/>
                  <a:pt x="1085" y="1901"/>
                </a:cubicBezTo>
                <a:cubicBezTo>
                  <a:pt x="1085" y="1901"/>
                  <a:pt x="1085" y="1901"/>
                  <a:pt x="1085" y="1901"/>
                </a:cubicBezTo>
                <a:cubicBezTo>
                  <a:pt x="1085" y="1901"/>
                  <a:pt x="1085" y="1901"/>
                  <a:pt x="1084" y="1901"/>
                </a:cubicBezTo>
                <a:cubicBezTo>
                  <a:pt x="1084" y="1901"/>
                  <a:pt x="1084" y="1901"/>
                  <a:pt x="1084" y="1901"/>
                </a:cubicBezTo>
                <a:cubicBezTo>
                  <a:pt x="1084" y="1901"/>
                  <a:pt x="1084" y="1901"/>
                  <a:pt x="1084" y="1901"/>
                </a:cubicBezTo>
                <a:cubicBezTo>
                  <a:pt x="1084" y="1901"/>
                  <a:pt x="1084" y="1901"/>
                  <a:pt x="1084" y="1901"/>
                </a:cubicBezTo>
                <a:cubicBezTo>
                  <a:pt x="1084" y="1901"/>
                  <a:pt x="1084" y="1901"/>
                  <a:pt x="1084" y="1901"/>
                </a:cubicBezTo>
                <a:cubicBezTo>
                  <a:pt x="1084" y="1901"/>
                  <a:pt x="1083" y="1901"/>
                  <a:pt x="1083" y="1901"/>
                </a:cubicBezTo>
                <a:cubicBezTo>
                  <a:pt x="1083" y="1901"/>
                  <a:pt x="1083" y="1901"/>
                  <a:pt x="1083" y="1901"/>
                </a:cubicBezTo>
                <a:cubicBezTo>
                  <a:pt x="1076" y="1913"/>
                  <a:pt x="1076" y="1913"/>
                  <a:pt x="1076" y="1913"/>
                </a:cubicBezTo>
                <a:cubicBezTo>
                  <a:pt x="1071" y="1904"/>
                  <a:pt x="1071" y="1904"/>
                  <a:pt x="1071" y="1904"/>
                </a:cubicBezTo>
                <a:cubicBezTo>
                  <a:pt x="1092" y="1871"/>
                  <a:pt x="1092" y="1871"/>
                  <a:pt x="1092" y="1871"/>
                </a:cubicBezTo>
                <a:lnTo>
                  <a:pt x="1097" y="1954"/>
                </a:lnTo>
                <a:close/>
                <a:moveTo>
                  <a:pt x="982" y="2373"/>
                </a:moveTo>
                <a:cubicBezTo>
                  <a:pt x="982" y="2373"/>
                  <a:pt x="982" y="2373"/>
                  <a:pt x="982" y="2374"/>
                </a:cubicBezTo>
                <a:cubicBezTo>
                  <a:pt x="982" y="2374"/>
                  <a:pt x="982" y="2374"/>
                  <a:pt x="982" y="2374"/>
                </a:cubicBezTo>
                <a:cubicBezTo>
                  <a:pt x="982" y="2374"/>
                  <a:pt x="982" y="2374"/>
                  <a:pt x="982" y="2374"/>
                </a:cubicBezTo>
                <a:cubicBezTo>
                  <a:pt x="982" y="2374"/>
                  <a:pt x="983" y="2374"/>
                  <a:pt x="983" y="2374"/>
                </a:cubicBezTo>
                <a:cubicBezTo>
                  <a:pt x="983" y="2374"/>
                  <a:pt x="983" y="2374"/>
                  <a:pt x="984" y="2374"/>
                </a:cubicBezTo>
                <a:cubicBezTo>
                  <a:pt x="984" y="2374"/>
                  <a:pt x="984" y="2374"/>
                  <a:pt x="984" y="2374"/>
                </a:cubicBezTo>
                <a:cubicBezTo>
                  <a:pt x="984" y="2374"/>
                  <a:pt x="984" y="2374"/>
                  <a:pt x="984" y="2374"/>
                </a:cubicBezTo>
                <a:cubicBezTo>
                  <a:pt x="984" y="2374"/>
                  <a:pt x="984" y="2374"/>
                  <a:pt x="984" y="2374"/>
                </a:cubicBezTo>
                <a:cubicBezTo>
                  <a:pt x="984" y="2374"/>
                  <a:pt x="984" y="2374"/>
                  <a:pt x="984" y="2374"/>
                </a:cubicBezTo>
                <a:cubicBezTo>
                  <a:pt x="986" y="2372"/>
                  <a:pt x="986" y="2372"/>
                  <a:pt x="986" y="2372"/>
                </a:cubicBezTo>
                <a:cubicBezTo>
                  <a:pt x="997" y="2375"/>
                  <a:pt x="997" y="2375"/>
                  <a:pt x="997" y="2375"/>
                </a:cubicBezTo>
                <a:cubicBezTo>
                  <a:pt x="994" y="2378"/>
                  <a:pt x="994" y="2378"/>
                  <a:pt x="994" y="2378"/>
                </a:cubicBezTo>
                <a:cubicBezTo>
                  <a:pt x="972" y="2373"/>
                  <a:pt x="972" y="2373"/>
                  <a:pt x="972" y="2373"/>
                </a:cubicBezTo>
                <a:cubicBezTo>
                  <a:pt x="970" y="2368"/>
                  <a:pt x="970" y="2368"/>
                  <a:pt x="970" y="2368"/>
                </a:cubicBezTo>
                <a:cubicBezTo>
                  <a:pt x="981" y="2371"/>
                  <a:pt x="981" y="2371"/>
                  <a:pt x="981" y="2371"/>
                </a:cubicBezTo>
                <a:lnTo>
                  <a:pt x="982" y="2373"/>
                </a:lnTo>
                <a:close/>
                <a:moveTo>
                  <a:pt x="910" y="2204"/>
                </a:moveTo>
                <a:cubicBezTo>
                  <a:pt x="1092" y="2249"/>
                  <a:pt x="1092" y="2249"/>
                  <a:pt x="1092" y="2249"/>
                </a:cubicBezTo>
                <a:cubicBezTo>
                  <a:pt x="1103" y="2252"/>
                  <a:pt x="1103" y="2252"/>
                  <a:pt x="1103" y="2252"/>
                </a:cubicBezTo>
                <a:cubicBezTo>
                  <a:pt x="985" y="2369"/>
                  <a:pt x="985" y="2369"/>
                  <a:pt x="985" y="2369"/>
                </a:cubicBezTo>
                <a:cubicBezTo>
                  <a:pt x="983" y="2368"/>
                  <a:pt x="983" y="2368"/>
                  <a:pt x="983" y="2368"/>
                </a:cubicBezTo>
                <a:lnTo>
                  <a:pt x="910" y="2204"/>
                </a:lnTo>
                <a:close/>
                <a:moveTo>
                  <a:pt x="1114" y="2402"/>
                </a:moveTo>
                <a:cubicBezTo>
                  <a:pt x="1114" y="2406"/>
                  <a:pt x="1114" y="2406"/>
                  <a:pt x="1114" y="2406"/>
                </a:cubicBezTo>
                <a:cubicBezTo>
                  <a:pt x="997" y="2379"/>
                  <a:pt x="997" y="2379"/>
                  <a:pt x="997" y="2379"/>
                </a:cubicBezTo>
                <a:cubicBezTo>
                  <a:pt x="1000" y="2375"/>
                  <a:pt x="1000" y="2375"/>
                  <a:pt x="1000" y="2375"/>
                </a:cubicBezTo>
                <a:lnTo>
                  <a:pt x="1114" y="2402"/>
                </a:lnTo>
                <a:close/>
                <a:moveTo>
                  <a:pt x="1003" y="2373"/>
                </a:moveTo>
                <a:cubicBezTo>
                  <a:pt x="1106" y="2271"/>
                  <a:pt x="1106" y="2271"/>
                  <a:pt x="1106" y="2271"/>
                </a:cubicBezTo>
                <a:cubicBezTo>
                  <a:pt x="1114" y="2399"/>
                  <a:pt x="1114" y="2399"/>
                  <a:pt x="1114" y="2399"/>
                </a:cubicBezTo>
                <a:lnTo>
                  <a:pt x="1003" y="2373"/>
                </a:lnTo>
                <a:close/>
                <a:moveTo>
                  <a:pt x="1108" y="2411"/>
                </a:moveTo>
                <a:cubicBezTo>
                  <a:pt x="1108" y="2411"/>
                  <a:pt x="1108" y="2411"/>
                  <a:pt x="1108" y="2411"/>
                </a:cubicBezTo>
                <a:cubicBezTo>
                  <a:pt x="1108" y="2411"/>
                  <a:pt x="1108" y="2410"/>
                  <a:pt x="1108" y="2410"/>
                </a:cubicBezTo>
                <a:cubicBezTo>
                  <a:pt x="1108" y="2410"/>
                  <a:pt x="1108" y="2410"/>
                  <a:pt x="1108" y="2410"/>
                </a:cubicBezTo>
                <a:cubicBezTo>
                  <a:pt x="1108" y="2410"/>
                  <a:pt x="1108" y="2410"/>
                  <a:pt x="1107" y="2410"/>
                </a:cubicBezTo>
                <a:cubicBezTo>
                  <a:pt x="1107" y="2410"/>
                  <a:pt x="1107" y="2410"/>
                  <a:pt x="1107" y="2410"/>
                </a:cubicBezTo>
                <a:cubicBezTo>
                  <a:pt x="1107" y="2410"/>
                  <a:pt x="1107" y="2410"/>
                  <a:pt x="1107" y="2410"/>
                </a:cubicBezTo>
                <a:cubicBezTo>
                  <a:pt x="1107" y="2410"/>
                  <a:pt x="1107" y="2410"/>
                  <a:pt x="1107" y="2410"/>
                </a:cubicBezTo>
                <a:cubicBezTo>
                  <a:pt x="993" y="2383"/>
                  <a:pt x="993" y="2383"/>
                  <a:pt x="993" y="2383"/>
                </a:cubicBezTo>
                <a:cubicBezTo>
                  <a:pt x="994" y="2381"/>
                  <a:pt x="994" y="2381"/>
                  <a:pt x="994" y="2381"/>
                </a:cubicBezTo>
                <a:cubicBezTo>
                  <a:pt x="1114" y="2409"/>
                  <a:pt x="1114" y="2409"/>
                  <a:pt x="1114" y="2409"/>
                </a:cubicBezTo>
                <a:cubicBezTo>
                  <a:pt x="1114" y="2413"/>
                  <a:pt x="1114" y="2413"/>
                  <a:pt x="1114" y="2413"/>
                </a:cubicBezTo>
                <a:cubicBezTo>
                  <a:pt x="1108" y="2412"/>
                  <a:pt x="1108" y="2412"/>
                  <a:pt x="1108" y="2412"/>
                </a:cubicBezTo>
                <a:cubicBezTo>
                  <a:pt x="1108" y="2412"/>
                  <a:pt x="1108" y="2412"/>
                  <a:pt x="1108" y="2412"/>
                </a:cubicBezTo>
                <a:cubicBezTo>
                  <a:pt x="1108" y="2412"/>
                  <a:pt x="1108" y="2412"/>
                  <a:pt x="1108" y="2412"/>
                </a:cubicBezTo>
                <a:cubicBezTo>
                  <a:pt x="1108" y="2411"/>
                  <a:pt x="1108" y="2411"/>
                  <a:pt x="1108" y="2411"/>
                </a:cubicBezTo>
                <a:cubicBezTo>
                  <a:pt x="1108" y="2411"/>
                  <a:pt x="1108" y="2411"/>
                  <a:pt x="1108" y="2411"/>
                </a:cubicBezTo>
                <a:cubicBezTo>
                  <a:pt x="1108" y="2411"/>
                  <a:pt x="1108" y="2411"/>
                  <a:pt x="1108" y="2411"/>
                </a:cubicBezTo>
                <a:close/>
                <a:moveTo>
                  <a:pt x="1028" y="2548"/>
                </a:moveTo>
                <a:cubicBezTo>
                  <a:pt x="766" y="2333"/>
                  <a:pt x="766" y="2333"/>
                  <a:pt x="766" y="2333"/>
                </a:cubicBezTo>
                <a:cubicBezTo>
                  <a:pt x="766" y="2332"/>
                  <a:pt x="766" y="2332"/>
                  <a:pt x="766" y="2332"/>
                </a:cubicBezTo>
                <a:cubicBezTo>
                  <a:pt x="972" y="2381"/>
                  <a:pt x="972" y="2381"/>
                  <a:pt x="972" y="2381"/>
                </a:cubicBezTo>
                <a:cubicBezTo>
                  <a:pt x="1042" y="2539"/>
                  <a:pt x="1042" y="2539"/>
                  <a:pt x="1042" y="2539"/>
                </a:cubicBezTo>
                <a:cubicBezTo>
                  <a:pt x="1038" y="2547"/>
                  <a:pt x="1038" y="2547"/>
                  <a:pt x="1038" y="2547"/>
                </a:cubicBezTo>
                <a:lnTo>
                  <a:pt x="1028" y="2548"/>
                </a:lnTo>
                <a:close/>
                <a:moveTo>
                  <a:pt x="1036" y="2550"/>
                </a:moveTo>
                <a:cubicBezTo>
                  <a:pt x="1034" y="2554"/>
                  <a:pt x="1034" y="2554"/>
                  <a:pt x="1034" y="2554"/>
                </a:cubicBezTo>
                <a:cubicBezTo>
                  <a:pt x="1034" y="2554"/>
                  <a:pt x="1034" y="2554"/>
                  <a:pt x="1034" y="2554"/>
                </a:cubicBezTo>
                <a:cubicBezTo>
                  <a:pt x="1031" y="2551"/>
                  <a:pt x="1031" y="2551"/>
                  <a:pt x="1031" y="2551"/>
                </a:cubicBezTo>
                <a:lnTo>
                  <a:pt x="1036" y="2550"/>
                </a:lnTo>
                <a:close/>
                <a:moveTo>
                  <a:pt x="771" y="2355"/>
                </a:moveTo>
                <a:cubicBezTo>
                  <a:pt x="810" y="2387"/>
                  <a:pt x="810" y="2387"/>
                  <a:pt x="810" y="2387"/>
                </a:cubicBezTo>
                <a:cubicBezTo>
                  <a:pt x="944" y="2541"/>
                  <a:pt x="944" y="2541"/>
                  <a:pt x="944" y="2541"/>
                </a:cubicBezTo>
                <a:cubicBezTo>
                  <a:pt x="931" y="2538"/>
                  <a:pt x="931" y="2538"/>
                  <a:pt x="931" y="2538"/>
                </a:cubicBezTo>
                <a:lnTo>
                  <a:pt x="771" y="2355"/>
                </a:lnTo>
                <a:close/>
                <a:moveTo>
                  <a:pt x="927" y="2537"/>
                </a:moveTo>
                <a:cubicBezTo>
                  <a:pt x="716" y="2489"/>
                  <a:pt x="716" y="2489"/>
                  <a:pt x="716" y="2489"/>
                </a:cubicBezTo>
                <a:cubicBezTo>
                  <a:pt x="749" y="2337"/>
                  <a:pt x="749" y="2337"/>
                  <a:pt x="749" y="2337"/>
                </a:cubicBezTo>
                <a:cubicBezTo>
                  <a:pt x="757" y="2343"/>
                  <a:pt x="757" y="2343"/>
                  <a:pt x="757" y="2343"/>
                </a:cubicBezTo>
                <a:lnTo>
                  <a:pt x="927" y="2537"/>
                </a:lnTo>
                <a:close/>
                <a:moveTo>
                  <a:pt x="823" y="2398"/>
                </a:moveTo>
                <a:cubicBezTo>
                  <a:pt x="1009" y="2551"/>
                  <a:pt x="1009" y="2551"/>
                  <a:pt x="1009" y="2551"/>
                </a:cubicBezTo>
                <a:cubicBezTo>
                  <a:pt x="996" y="2553"/>
                  <a:pt x="996" y="2553"/>
                  <a:pt x="996" y="2553"/>
                </a:cubicBezTo>
                <a:cubicBezTo>
                  <a:pt x="949" y="2542"/>
                  <a:pt x="949" y="2542"/>
                  <a:pt x="949" y="2542"/>
                </a:cubicBezTo>
                <a:lnTo>
                  <a:pt x="823" y="2398"/>
                </a:lnTo>
                <a:close/>
                <a:moveTo>
                  <a:pt x="1012" y="2553"/>
                </a:moveTo>
                <a:cubicBezTo>
                  <a:pt x="1015" y="2556"/>
                  <a:pt x="1015" y="2556"/>
                  <a:pt x="1015" y="2556"/>
                </a:cubicBezTo>
                <a:cubicBezTo>
                  <a:pt x="1013" y="2557"/>
                  <a:pt x="1013" y="2557"/>
                  <a:pt x="1013" y="2557"/>
                </a:cubicBezTo>
                <a:cubicBezTo>
                  <a:pt x="1004" y="2554"/>
                  <a:pt x="1004" y="2554"/>
                  <a:pt x="1004" y="2554"/>
                </a:cubicBezTo>
                <a:lnTo>
                  <a:pt x="1012" y="2553"/>
                </a:lnTo>
                <a:close/>
                <a:moveTo>
                  <a:pt x="1012" y="2550"/>
                </a:moveTo>
                <a:cubicBezTo>
                  <a:pt x="812" y="2385"/>
                  <a:pt x="812" y="2385"/>
                  <a:pt x="812" y="2385"/>
                </a:cubicBezTo>
                <a:cubicBezTo>
                  <a:pt x="778" y="2346"/>
                  <a:pt x="778" y="2346"/>
                  <a:pt x="778" y="2346"/>
                </a:cubicBezTo>
                <a:cubicBezTo>
                  <a:pt x="1024" y="2549"/>
                  <a:pt x="1024" y="2549"/>
                  <a:pt x="1024" y="2549"/>
                </a:cubicBezTo>
                <a:lnTo>
                  <a:pt x="1012" y="2550"/>
                </a:lnTo>
                <a:close/>
                <a:moveTo>
                  <a:pt x="1027" y="2551"/>
                </a:moveTo>
                <a:cubicBezTo>
                  <a:pt x="1030" y="2554"/>
                  <a:pt x="1030" y="2554"/>
                  <a:pt x="1030" y="2554"/>
                </a:cubicBezTo>
                <a:cubicBezTo>
                  <a:pt x="1019" y="2556"/>
                  <a:pt x="1019" y="2556"/>
                  <a:pt x="1019" y="2556"/>
                </a:cubicBezTo>
                <a:cubicBezTo>
                  <a:pt x="1015" y="2553"/>
                  <a:pt x="1015" y="2553"/>
                  <a:pt x="1015" y="2553"/>
                </a:cubicBezTo>
                <a:lnTo>
                  <a:pt x="1027" y="2551"/>
                </a:lnTo>
                <a:close/>
                <a:moveTo>
                  <a:pt x="973" y="2376"/>
                </a:moveTo>
                <a:cubicBezTo>
                  <a:pt x="991" y="2380"/>
                  <a:pt x="991" y="2380"/>
                  <a:pt x="991" y="2380"/>
                </a:cubicBezTo>
                <a:cubicBezTo>
                  <a:pt x="989" y="2382"/>
                  <a:pt x="989" y="2382"/>
                  <a:pt x="989" y="2382"/>
                </a:cubicBezTo>
                <a:cubicBezTo>
                  <a:pt x="974" y="2378"/>
                  <a:pt x="974" y="2378"/>
                  <a:pt x="974" y="2378"/>
                </a:cubicBezTo>
                <a:lnTo>
                  <a:pt x="973" y="2376"/>
                </a:lnTo>
                <a:close/>
                <a:moveTo>
                  <a:pt x="971" y="2378"/>
                </a:moveTo>
                <a:cubicBezTo>
                  <a:pt x="762" y="2328"/>
                  <a:pt x="762" y="2328"/>
                  <a:pt x="762" y="2328"/>
                </a:cubicBezTo>
                <a:cubicBezTo>
                  <a:pt x="760" y="2325"/>
                  <a:pt x="760" y="2325"/>
                  <a:pt x="760" y="2325"/>
                </a:cubicBezTo>
                <a:cubicBezTo>
                  <a:pt x="970" y="2375"/>
                  <a:pt x="970" y="2375"/>
                  <a:pt x="970" y="2375"/>
                </a:cubicBezTo>
                <a:lnTo>
                  <a:pt x="971" y="2378"/>
                </a:lnTo>
                <a:close/>
                <a:moveTo>
                  <a:pt x="756" y="2322"/>
                </a:moveTo>
                <a:cubicBezTo>
                  <a:pt x="756" y="2322"/>
                  <a:pt x="756" y="2322"/>
                  <a:pt x="756" y="2322"/>
                </a:cubicBezTo>
                <a:cubicBezTo>
                  <a:pt x="756" y="2322"/>
                  <a:pt x="756" y="2322"/>
                  <a:pt x="756" y="2322"/>
                </a:cubicBezTo>
                <a:cubicBezTo>
                  <a:pt x="756" y="2322"/>
                  <a:pt x="755" y="2322"/>
                  <a:pt x="755" y="2322"/>
                </a:cubicBezTo>
                <a:cubicBezTo>
                  <a:pt x="755" y="2322"/>
                  <a:pt x="755" y="2322"/>
                  <a:pt x="755" y="2322"/>
                </a:cubicBezTo>
                <a:cubicBezTo>
                  <a:pt x="755" y="2322"/>
                  <a:pt x="755" y="2322"/>
                  <a:pt x="755" y="2322"/>
                </a:cubicBezTo>
                <a:cubicBezTo>
                  <a:pt x="755" y="2322"/>
                  <a:pt x="755" y="2322"/>
                  <a:pt x="755" y="2323"/>
                </a:cubicBezTo>
                <a:cubicBezTo>
                  <a:pt x="755" y="2323"/>
                  <a:pt x="755" y="2323"/>
                  <a:pt x="755" y="2323"/>
                </a:cubicBezTo>
                <a:cubicBezTo>
                  <a:pt x="755" y="2323"/>
                  <a:pt x="755" y="2323"/>
                  <a:pt x="755" y="2323"/>
                </a:cubicBezTo>
                <a:cubicBezTo>
                  <a:pt x="755" y="2323"/>
                  <a:pt x="755" y="2324"/>
                  <a:pt x="755" y="2324"/>
                </a:cubicBezTo>
                <a:cubicBezTo>
                  <a:pt x="755" y="2324"/>
                  <a:pt x="755" y="2324"/>
                  <a:pt x="755" y="2324"/>
                </a:cubicBezTo>
                <a:cubicBezTo>
                  <a:pt x="759" y="2328"/>
                  <a:pt x="759" y="2328"/>
                  <a:pt x="759" y="2328"/>
                </a:cubicBezTo>
                <a:cubicBezTo>
                  <a:pt x="759" y="2328"/>
                  <a:pt x="759" y="2328"/>
                  <a:pt x="759" y="2328"/>
                </a:cubicBezTo>
                <a:cubicBezTo>
                  <a:pt x="759" y="2328"/>
                  <a:pt x="759" y="2328"/>
                  <a:pt x="759" y="2328"/>
                </a:cubicBezTo>
                <a:cubicBezTo>
                  <a:pt x="758" y="2328"/>
                  <a:pt x="758" y="2329"/>
                  <a:pt x="758" y="2329"/>
                </a:cubicBezTo>
                <a:cubicBezTo>
                  <a:pt x="758" y="2329"/>
                  <a:pt x="758" y="2329"/>
                  <a:pt x="758" y="2329"/>
                </a:cubicBezTo>
                <a:cubicBezTo>
                  <a:pt x="758" y="2329"/>
                  <a:pt x="758" y="2329"/>
                  <a:pt x="758" y="2329"/>
                </a:cubicBezTo>
                <a:cubicBezTo>
                  <a:pt x="758" y="2330"/>
                  <a:pt x="759" y="2330"/>
                  <a:pt x="759" y="2330"/>
                </a:cubicBezTo>
                <a:cubicBezTo>
                  <a:pt x="759" y="2330"/>
                  <a:pt x="759" y="2330"/>
                  <a:pt x="759" y="2330"/>
                </a:cubicBezTo>
                <a:cubicBezTo>
                  <a:pt x="759" y="2330"/>
                  <a:pt x="759" y="2330"/>
                  <a:pt x="759" y="2330"/>
                </a:cubicBezTo>
                <a:cubicBezTo>
                  <a:pt x="759" y="2330"/>
                  <a:pt x="759" y="2330"/>
                  <a:pt x="759" y="2330"/>
                </a:cubicBezTo>
                <a:cubicBezTo>
                  <a:pt x="764" y="2335"/>
                  <a:pt x="764" y="2335"/>
                  <a:pt x="764" y="2335"/>
                </a:cubicBezTo>
                <a:cubicBezTo>
                  <a:pt x="799" y="2374"/>
                  <a:pt x="799" y="2374"/>
                  <a:pt x="799" y="2374"/>
                </a:cubicBezTo>
                <a:cubicBezTo>
                  <a:pt x="759" y="2341"/>
                  <a:pt x="759" y="2341"/>
                  <a:pt x="759" y="2341"/>
                </a:cubicBezTo>
                <a:cubicBezTo>
                  <a:pt x="746" y="2327"/>
                  <a:pt x="746" y="2327"/>
                  <a:pt x="746" y="2327"/>
                </a:cubicBezTo>
                <a:cubicBezTo>
                  <a:pt x="755" y="2317"/>
                  <a:pt x="755" y="2317"/>
                  <a:pt x="755" y="2317"/>
                </a:cubicBezTo>
                <a:cubicBezTo>
                  <a:pt x="966" y="2367"/>
                  <a:pt x="966" y="2367"/>
                  <a:pt x="966" y="2367"/>
                </a:cubicBezTo>
                <a:cubicBezTo>
                  <a:pt x="968" y="2372"/>
                  <a:pt x="968" y="2372"/>
                  <a:pt x="968" y="2372"/>
                </a:cubicBezTo>
                <a:lnTo>
                  <a:pt x="756" y="2322"/>
                </a:lnTo>
                <a:close/>
                <a:moveTo>
                  <a:pt x="749" y="2050"/>
                </a:moveTo>
                <a:cubicBezTo>
                  <a:pt x="750" y="2013"/>
                  <a:pt x="750" y="2013"/>
                  <a:pt x="750" y="2013"/>
                </a:cubicBezTo>
                <a:cubicBezTo>
                  <a:pt x="754" y="2006"/>
                  <a:pt x="754" y="2006"/>
                  <a:pt x="754" y="2006"/>
                </a:cubicBezTo>
                <a:cubicBezTo>
                  <a:pt x="754" y="2006"/>
                  <a:pt x="754" y="2006"/>
                  <a:pt x="754" y="2006"/>
                </a:cubicBezTo>
                <a:cubicBezTo>
                  <a:pt x="754" y="2006"/>
                  <a:pt x="754" y="2006"/>
                  <a:pt x="754" y="2006"/>
                </a:cubicBezTo>
                <a:cubicBezTo>
                  <a:pt x="754" y="2006"/>
                  <a:pt x="754" y="2007"/>
                  <a:pt x="754" y="2007"/>
                </a:cubicBezTo>
                <a:cubicBezTo>
                  <a:pt x="754" y="2007"/>
                  <a:pt x="754" y="2007"/>
                  <a:pt x="754" y="2007"/>
                </a:cubicBezTo>
                <a:cubicBezTo>
                  <a:pt x="754" y="2007"/>
                  <a:pt x="754" y="2007"/>
                  <a:pt x="754" y="2007"/>
                </a:cubicBezTo>
                <a:cubicBezTo>
                  <a:pt x="754" y="2007"/>
                  <a:pt x="754" y="2007"/>
                  <a:pt x="754" y="2007"/>
                </a:cubicBezTo>
                <a:cubicBezTo>
                  <a:pt x="755" y="2007"/>
                  <a:pt x="755" y="2007"/>
                  <a:pt x="755" y="2007"/>
                </a:cubicBezTo>
                <a:cubicBezTo>
                  <a:pt x="755" y="2007"/>
                  <a:pt x="755" y="2007"/>
                  <a:pt x="755" y="2007"/>
                </a:cubicBezTo>
                <a:cubicBezTo>
                  <a:pt x="755" y="2007"/>
                  <a:pt x="755" y="2007"/>
                  <a:pt x="756" y="2007"/>
                </a:cubicBezTo>
                <a:cubicBezTo>
                  <a:pt x="756" y="2007"/>
                  <a:pt x="756" y="2007"/>
                  <a:pt x="756" y="2007"/>
                </a:cubicBezTo>
                <a:cubicBezTo>
                  <a:pt x="756" y="2007"/>
                  <a:pt x="756" y="2007"/>
                  <a:pt x="756" y="2007"/>
                </a:cubicBezTo>
                <a:cubicBezTo>
                  <a:pt x="778" y="1981"/>
                  <a:pt x="778" y="1981"/>
                  <a:pt x="778" y="1981"/>
                </a:cubicBezTo>
                <a:cubicBezTo>
                  <a:pt x="780" y="1982"/>
                  <a:pt x="780" y="1982"/>
                  <a:pt x="780" y="1982"/>
                </a:cubicBezTo>
                <a:cubicBezTo>
                  <a:pt x="754" y="2012"/>
                  <a:pt x="754" y="2012"/>
                  <a:pt x="754" y="2012"/>
                </a:cubicBezTo>
                <a:cubicBezTo>
                  <a:pt x="754" y="2012"/>
                  <a:pt x="754" y="2012"/>
                  <a:pt x="754" y="2012"/>
                </a:cubicBezTo>
                <a:cubicBezTo>
                  <a:pt x="753" y="2012"/>
                  <a:pt x="753" y="2012"/>
                  <a:pt x="753" y="2012"/>
                </a:cubicBezTo>
                <a:cubicBezTo>
                  <a:pt x="752" y="2047"/>
                  <a:pt x="752" y="2047"/>
                  <a:pt x="752" y="2047"/>
                </a:cubicBezTo>
                <a:lnTo>
                  <a:pt x="749" y="2050"/>
                </a:lnTo>
                <a:close/>
                <a:moveTo>
                  <a:pt x="752" y="2051"/>
                </a:moveTo>
                <a:cubicBezTo>
                  <a:pt x="752" y="2064"/>
                  <a:pt x="752" y="2064"/>
                  <a:pt x="752" y="2064"/>
                </a:cubicBezTo>
                <a:cubicBezTo>
                  <a:pt x="748" y="2066"/>
                  <a:pt x="748" y="2066"/>
                  <a:pt x="748" y="2066"/>
                </a:cubicBezTo>
                <a:cubicBezTo>
                  <a:pt x="749" y="2053"/>
                  <a:pt x="749" y="2053"/>
                  <a:pt x="749" y="2053"/>
                </a:cubicBezTo>
                <a:lnTo>
                  <a:pt x="752" y="2051"/>
                </a:lnTo>
                <a:close/>
                <a:moveTo>
                  <a:pt x="915" y="1597"/>
                </a:moveTo>
                <a:cubicBezTo>
                  <a:pt x="917" y="1593"/>
                  <a:pt x="917" y="1593"/>
                  <a:pt x="917" y="1593"/>
                </a:cubicBezTo>
                <a:cubicBezTo>
                  <a:pt x="923" y="1626"/>
                  <a:pt x="923" y="1626"/>
                  <a:pt x="923" y="1626"/>
                </a:cubicBezTo>
                <a:cubicBezTo>
                  <a:pt x="922" y="1628"/>
                  <a:pt x="922" y="1628"/>
                  <a:pt x="922" y="1628"/>
                </a:cubicBezTo>
                <a:cubicBezTo>
                  <a:pt x="915" y="1626"/>
                  <a:pt x="915" y="1626"/>
                  <a:pt x="915" y="1626"/>
                </a:cubicBezTo>
                <a:cubicBezTo>
                  <a:pt x="919" y="1622"/>
                  <a:pt x="919" y="1622"/>
                  <a:pt x="919" y="1622"/>
                </a:cubicBezTo>
                <a:cubicBezTo>
                  <a:pt x="919" y="1622"/>
                  <a:pt x="919" y="1622"/>
                  <a:pt x="919" y="1622"/>
                </a:cubicBezTo>
                <a:cubicBezTo>
                  <a:pt x="919" y="1622"/>
                  <a:pt x="919" y="1621"/>
                  <a:pt x="919" y="1621"/>
                </a:cubicBezTo>
                <a:cubicBezTo>
                  <a:pt x="919" y="1621"/>
                  <a:pt x="919" y="1621"/>
                  <a:pt x="919" y="1621"/>
                </a:cubicBezTo>
                <a:cubicBezTo>
                  <a:pt x="919" y="1621"/>
                  <a:pt x="919" y="1621"/>
                  <a:pt x="919" y="1621"/>
                </a:cubicBezTo>
                <a:lnTo>
                  <a:pt x="915" y="1597"/>
                </a:lnTo>
                <a:close/>
                <a:moveTo>
                  <a:pt x="1060" y="1601"/>
                </a:moveTo>
                <a:cubicBezTo>
                  <a:pt x="1065" y="1592"/>
                  <a:pt x="1065" y="1592"/>
                  <a:pt x="1065" y="1592"/>
                </a:cubicBezTo>
                <a:cubicBezTo>
                  <a:pt x="1069" y="1604"/>
                  <a:pt x="1069" y="1604"/>
                  <a:pt x="1069" y="1604"/>
                </a:cubicBezTo>
                <a:cubicBezTo>
                  <a:pt x="1064" y="1613"/>
                  <a:pt x="1064" y="1613"/>
                  <a:pt x="1064" y="1613"/>
                </a:cubicBezTo>
                <a:lnTo>
                  <a:pt x="1060" y="1601"/>
                </a:lnTo>
                <a:close/>
                <a:moveTo>
                  <a:pt x="1075" y="1656"/>
                </a:moveTo>
                <a:cubicBezTo>
                  <a:pt x="1047" y="1648"/>
                  <a:pt x="1047" y="1648"/>
                  <a:pt x="1047" y="1648"/>
                </a:cubicBezTo>
                <a:cubicBezTo>
                  <a:pt x="1063" y="1620"/>
                  <a:pt x="1063" y="1620"/>
                  <a:pt x="1063" y="1620"/>
                </a:cubicBezTo>
                <a:lnTo>
                  <a:pt x="1075" y="1656"/>
                </a:lnTo>
                <a:close/>
                <a:moveTo>
                  <a:pt x="1042" y="1513"/>
                </a:moveTo>
                <a:cubicBezTo>
                  <a:pt x="1098" y="1530"/>
                  <a:pt x="1098" y="1530"/>
                  <a:pt x="1098" y="1530"/>
                </a:cubicBezTo>
                <a:cubicBezTo>
                  <a:pt x="1066" y="1585"/>
                  <a:pt x="1066" y="1585"/>
                  <a:pt x="1066" y="1585"/>
                </a:cubicBezTo>
                <a:lnTo>
                  <a:pt x="1042" y="1513"/>
                </a:lnTo>
                <a:close/>
                <a:moveTo>
                  <a:pt x="1064" y="1589"/>
                </a:moveTo>
                <a:cubicBezTo>
                  <a:pt x="1059" y="1598"/>
                  <a:pt x="1059" y="1598"/>
                  <a:pt x="1059" y="1598"/>
                </a:cubicBezTo>
                <a:cubicBezTo>
                  <a:pt x="1030" y="1510"/>
                  <a:pt x="1030" y="1510"/>
                  <a:pt x="1030" y="1510"/>
                </a:cubicBezTo>
                <a:cubicBezTo>
                  <a:pt x="1039" y="1513"/>
                  <a:pt x="1039" y="1513"/>
                  <a:pt x="1039" y="1513"/>
                </a:cubicBezTo>
                <a:lnTo>
                  <a:pt x="1064" y="1589"/>
                </a:lnTo>
                <a:close/>
                <a:moveTo>
                  <a:pt x="1062" y="1616"/>
                </a:moveTo>
                <a:cubicBezTo>
                  <a:pt x="1044" y="1647"/>
                  <a:pt x="1044" y="1647"/>
                  <a:pt x="1044" y="1647"/>
                </a:cubicBezTo>
                <a:cubicBezTo>
                  <a:pt x="1035" y="1644"/>
                  <a:pt x="1035" y="1644"/>
                  <a:pt x="1035" y="1644"/>
                </a:cubicBezTo>
                <a:cubicBezTo>
                  <a:pt x="1058" y="1605"/>
                  <a:pt x="1058" y="1605"/>
                  <a:pt x="1058" y="1605"/>
                </a:cubicBezTo>
                <a:lnTo>
                  <a:pt x="1062" y="1616"/>
                </a:lnTo>
                <a:close/>
                <a:moveTo>
                  <a:pt x="1043" y="1650"/>
                </a:moveTo>
                <a:cubicBezTo>
                  <a:pt x="1039" y="1657"/>
                  <a:pt x="1039" y="1657"/>
                  <a:pt x="1039" y="1657"/>
                </a:cubicBezTo>
                <a:cubicBezTo>
                  <a:pt x="1030" y="1654"/>
                  <a:pt x="1030" y="1654"/>
                  <a:pt x="1030" y="1654"/>
                </a:cubicBezTo>
                <a:cubicBezTo>
                  <a:pt x="1034" y="1647"/>
                  <a:pt x="1034" y="1647"/>
                  <a:pt x="1034" y="1647"/>
                </a:cubicBezTo>
                <a:lnTo>
                  <a:pt x="1043" y="1650"/>
                </a:lnTo>
                <a:close/>
                <a:moveTo>
                  <a:pt x="1027" y="1653"/>
                </a:moveTo>
                <a:cubicBezTo>
                  <a:pt x="1025" y="1644"/>
                  <a:pt x="1025" y="1644"/>
                  <a:pt x="1025" y="1644"/>
                </a:cubicBezTo>
                <a:cubicBezTo>
                  <a:pt x="1031" y="1646"/>
                  <a:pt x="1031" y="1646"/>
                  <a:pt x="1031" y="1646"/>
                </a:cubicBezTo>
                <a:lnTo>
                  <a:pt x="1027" y="1653"/>
                </a:lnTo>
                <a:close/>
                <a:moveTo>
                  <a:pt x="1026" y="1656"/>
                </a:moveTo>
                <a:cubicBezTo>
                  <a:pt x="1026" y="1656"/>
                  <a:pt x="1026" y="1656"/>
                  <a:pt x="1026" y="1656"/>
                </a:cubicBezTo>
                <a:cubicBezTo>
                  <a:pt x="1026" y="1656"/>
                  <a:pt x="1026" y="1656"/>
                  <a:pt x="1026" y="1656"/>
                </a:cubicBezTo>
                <a:cubicBezTo>
                  <a:pt x="1026" y="1656"/>
                  <a:pt x="1026" y="1656"/>
                  <a:pt x="1026" y="1656"/>
                </a:cubicBezTo>
                <a:cubicBezTo>
                  <a:pt x="1026" y="1656"/>
                  <a:pt x="1026" y="1656"/>
                  <a:pt x="1026" y="1657"/>
                </a:cubicBezTo>
                <a:cubicBezTo>
                  <a:pt x="1026" y="1657"/>
                  <a:pt x="1026" y="1657"/>
                  <a:pt x="1026" y="1657"/>
                </a:cubicBezTo>
                <a:cubicBezTo>
                  <a:pt x="1026" y="1657"/>
                  <a:pt x="1026" y="1657"/>
                  <a:pt x="1026" y="1657"/>
                </a:cubicBezTo>
                <a:cubicBezTo>
                  <a:pt x="1026" y="1657"/>
                  <a:pt x="1026" y="1657"/>
                  <a:pt x="1026" y="1657"/>
                </a:cubicBezTo>
                <a:cubicBezTo>
                  <a:pt x="1027" y="1657"/>
                  <a:pt x="1027" y="1657"/>
                  <a:pt x="1027" y="1657"/>
                </a:cubicBezTo>
                <a:cubicBezTo>
                  <a:pt x="1027" y="1657"/>
                  <a:pt x="1027" y="1657"/>
                  <a:pt x="1027" y="1657"/>
                </a:cubicBezTo>
                <a:cubicBezTo>
                  <a:pt x="1027" y="1657"/>
                  <a:pt x="1027" y="1657"/>
                  <a:pt x="1028" y="1657"/>
                </a:cubicBezTo>
                <a:cubicBezTo>
                  <a:pt x="1028" y="1657"/>
                  <a:pt x="1028" y="1657"/>
                  <a:pt x="1028" y="1657"/>
                </a:cubicBezTo>
                <a:cubicBezTo>
                  <a:pt x="1028" y="1657"/>
                  <a:pt x="1028" y="1657"/>
                  <a:pt x="1028" y="1657"/>
                </a:cubicBezTo>
                <a:cubicBezTo>
                  <a:pt x="1028" y="1657"/>
                  <a:pt x="1028" y="1657"/>
                  <a:pt x="1028" y="1657"/>
                </a:cubicBezTo>
                <a:cubicBezTo>
                  <a:pt x="1037" y="1659"/>
                  <a:pt x="1037" y="1659"/>
                  <a:pt x="1037" y="1659"/>
                </a:cubicBezTo>
                <a:cubicBezTo>
                  <a:pt x="988" y="1745"/>
                  <a:pt x="988" y="1745"/>
                  <a:pt x="988" y="1745"/>
                </a:cubicBezTo>
                <a:cubicBezTo>
                  <a:pt x="983" y="1735"/>
                  <a:pt x="983" y="1735"/>
                  <a:pt x="983" y="1735"/>
                </a:cubicBezTo>
                <a:cubicBezTo>
                  <a:pt x="1022" y="1669"/>
                  <a:pt x="1022" y="1669"/>
                  <a:pt x="1022" y="1669"/>
                </a:cubicBezTo>
                <a:cubicBezTo>
                  <a:pt x="1022" y="1668"/>
                  <a:pt x="1022" y="1668"/>
                  <a:pt x="1022" y="1668"/>
                </a:cubicBezTo>
                <a:cubicBezTo>
                  <a:pt x="1022" y="1668"/>
                  <a:pt x="1022" y="1668"/>
                  <a:pt x="1022" y="1668"/>
                </a:cubicBezTo>
                <a:cubicBezTo>
                  <a:pt x="1022" y="1668"/>
                  <a:pt x="1022" y="1668"/>
                  <a:pt x="1022" y="1668"/>
                </a:cubicBezTo>
                <a:cubicBezTo>
                  <a:pt x="1022" y="1668"/>
                  <a:pt x="1022" y="1668"/>
                  <a:pt x="1022" y="1668"/>
                </a:cubicBezTo>
                <a:cubicBezTo>
                  <a:pt x="1022" y="1668"/>
                  <a:pt x="1022" y="1668"/>
                  <a:pt x="1022" y="1668"/>
                </a:cubicBezTo>
                <a:cubicBezTo>
                  <a:pt x="1022" y="1667"/>
                  <a:pt x="1022" y="1667"/>
                  <a:pt x="1022" y="1667"/>
                </a:cubicBezTo>
                <a:cubicBezTo>
                  <a:pt x="1022" y="1667"/>
                  <a:pt x="1022" y="1667"/>
                  <a:pt x="1022" y="1667"/>
                </a:cubicBezTo>
                <a:cubicBezTo>
                  <a:pt x="1022" y="1667"/>
                  <a:pt x="1021" y="1667"/>
                  <a:pt x="1021" y="1667"/>
                </a:cubicBezTo>
                <a:cubicBezTo>
                  <a:pt x="1021" y="1667"/>
                  <a:pt x="1021" y="1667"/>
                  <a:pt x="1021" y="1667"/>
                </a:cubicBezTo>
                <a:cubicBezTo>
                  <a:pt x="1021" y="1667"/>
                  <a:pt x="1021" y="1667"/>
                  <a:pt x="1021" y="1667"/>
                </a:cubicBezTo>
                <a:cubicBezTo>
                  <a:pt x="1021" y="1667"/>
                  <a:pt x="1021" y="1667"/>
                  <a:pt x="1021" y="1667"/>
                </a:cubicBezTo>
                <a:cubicBezTo>
                  <a:pt x="1021" y="1667"/>
                  <a:pt x="1021" y="1667"/>
                  <a:pt x="1021" y="1666"/>
                </a:cubicBezTo>
                <a:cubicBezTo>
                  <a:pt x="935" y="1642"/>
                  <a:pt x="935" y="1642"/>
                  <a:pt x="935" y="1642"/>
                </a:cubicBezTo>
                <a:cubicBezTo>
                  <a:pt x="930" y="1633"/>
                  <a:pt x="930" y="1633"/>
                  <a:pt x="930" y="1633"/>
                </a:cubicBezTo>
                <a:cubicBezTo>
                  <a:pt x="1016" y="1657"/>
                  <a:pt x="1016" y="1657"/>
                  <a:pt x="1016" y="1657"/>
                </a:cubicBezTo>
                <a:cubicBezTo>
                  <a:pt x="1016" y="1657"/>
                  <a:pt x="1016" y="1657"/>
                  <a:pt x="1016" y="1657"/>
                </a:cubicBezTo>
                <a:cubicBezTo>
                  <a:pt x="1016" y="1657"/>
                  <a:pt x="1016" y="1657"/>
                  <a:pt x="1016" y="1657"/>
                </a:cubicBezTo>
                <a:cubicBezTo>
                  <a:pt x="1016" y="1657"/>
                  <a:pt x="1016" y="1657"/>
                  <a:pt x="1016" y="1657"/>
                </a:cubicBezTo>
                <a:cubicBezTo>
                  <a:pt x="1017" y="1657"/>
                  <a:pt x="1017" y="1657"/>
                  <a:pt x="1017" y="1657"/>
                </a:cubicBezTo>
                <a:cubicBezTo>
                  <a:pt x="1017" y="1657"/>
                  <a:pt x="1017" y="1657"/>
                  <a:pt x="1017" y="1657"/>
                </a:cubicBezTo>
                <a:cubicBezTo>
                  <a:pt x="1017" y="1657"/>
                  <a:pt x="1017" y="1657"/>
                  <a:pt x="1017" y="1657"/>
                </a:cubicBezTo>
                <a:cubicBezTo>
                  <a:pt x="1018" y="1657"/>
                  <a:pt x="1018" y="1657"/>
                  <a:pt x="1018" y="1656"/>
                </a:cubicBezTo>
                <a:cubicBezTo>
                  <a:pt x="1018" y="1656"/>
                  <a:pt x="1018" y="1656"/>
                  <a:pt x="1018" y="1656"/>
                </a:cubicBezTo>
                <a:cubicBezTo>
                  <a:pt x="1018" y="1656"/>
                  <a:pt x="1018" y="1656"/>
                  <a:pt x="1018" y="1656"/>
                </a:cubicBezTo>
                <a:cubicBezTo>
                  <a:pt x="1018" y="1656"/>
                  <a:pt x="1018" y="1656"/>
                  <a:pt x="1018" y="1656"/>
                </a:cubicBezTo>
                <a:cubicBezTo>
                  <a:pt x="1018" y="1656"/>
                  <a:pt x="1018" y="1656"/>
                  <a:pt x="1018" y="1656"/>
                </a:cubicBezTo>
                <a:cubicBezTo>
                  <a:pt x="1018" y="1656"/>
                  <a:pt x="1018" y="1656"/>
                  <a:pt x="1018" y="1655"/>
                </a:cubicBezTo>
                <a:cubicBezTo>
                  <a:pt x="1017" y="1654"/>
                  <a:pt x="1017" y="1654"/>
                  <a:pt x="1017" y="1654"/>
                </a:cubicBezTo>
                <a:lnTo>
                  <a:pt x="1026" y="1656"/>
                </a:lnTo>
                <a:close/>
                <a:moveTo>
                  <a:pt x="1065" y="1913"/>
                </a:moveTo>
                <a:cubicBezTo>
                  <a:pt x="1069" y="1906"/>
                  <a:pt x="1069" y="1906"/>
                  <a:pt x="1069" y="1906"/>
                </a:cubicBezTo>
                <a:cubicBezTo>
                  <a:pt x="1074" y="1916"/>
                  <a:pt x="1074" y="1916"/>
                  <a:pt x="1074" y="1916"/>
                </a:cubicBezTo>
                <a:cubicBezTo>
                  <a:pt x="1070" y="1923"/>
                  <a:pt x="1070" y="1923"/>
                  <a:pt x="1070" y="1923"/>
                </a:cubicBezTo>
                <a:lnTo>
                  <a:pt x="1065" y="1913"/>
                </a:lnTo>
                <a:close/>
                <a:moveTo>
                  <a:pt x="1078" y="1944"/>
                </a:moveTo>
                <a:cubicBezTo>
                  <a:pt x="1081" y="1953"/>
                  <a:pt x="1081" y="1953"/>
                  <a:pt x="1081" y="1953"/>
                </a:cubicBezTo>
                <a:cubicBezTo>
                  <a:pt x="1057" y="1947"/>
                  <a:pt x="1057" y="1947"/>
                  <a:pt x="1057" y="1947"/>
                </a:cubicBezTo>
                <a:cubicBezTo>
                  <a:pt x="1069" y="1928"/>
                  <a:pt x="1069" y="1928"/>
                  <a:pt x="1069" y="1928"/>
                </a:cubicBezTo>
                <a:lnTo>
                  <a:pt x="1078" y="1944"/>
                </a:lnTo>
                <a:close/>
                <a:moveTo>
                  <a:pt x="1068" y="1925"/>
                </a:moveTo>
                <a:cubicBezTo>
                  <a:pt x="1054" y="1946"/>
                  <a:pt x="1054" y="1946"/>
                  <a:pt x="1054" y="1946"/>
                </a:cubicBezTo>
                <a:cubicBezTo>
                  <a:pt x="1045" y="1944"/>
                  <a:pt x="1045" y="1944"/>
                  <a:pt x="1045" y="1944"/>
                </a:cubicBezTo>
                <a:cubicBezTo>
                  <a:pt x="1063" y="1916"/>
                  <a:pt x="1063" y="1916"/>
                  <a:pt x="1063" y="1916"/>
                </a:cubicBezTo>
                <a:lnTo>
                  <a:pt x="1068" y="1925"/>
                </a:lnTo>
                <a:close/>
                <a:moveTo>
                  <a:pt x="1038" y="1955"/>
                </a:moveTo>
                <a:cubicBezTo>
                  <a:pt x="1047" y="1957"/>
                  <a:pt x="1047" y="1957"/>
                  <a:pt x="1047" y="1957"/>
                </a:cubicBezTo>
                <a:cubicBezTo>
                  <a:pt x="1003" y="2025"/>
                  <a:pt x="1003" y="2025"/>
                  <a:pt x="1003" y="2025"/>
                </a:cubicBezTo>
                <a:cubicBezTo>
                  <a:pt x="1003" y="2025"/>
                  <a:pt x="1003" y="2025"/>
                  <a:pt x="1003" y="2025"/>
                </a:cubicBezTo>
                <a:cubicBezTo>
                  <a:pt x="1003" y="2025"/>
                  <a:pt x="1003" y="2025"/>
                  <a:pt x="1003" y="2025"/>
                </a:cubicBezTo>
                <a:cubicBezTo>
                  <a:pt x="1003" y="2025"/>
                  <a:pt x="1003" y="2025"/>
                  <a:pt x="1003" y="2025"/>
                </a:cubicBezTo>
                <a:cubicBezTo>
                  <a:pt x="1003" y="2025"/>
                  <a:pt x="1003" y="2025"/>
                  <a:pt x="1003" y="2026"/>
                </a:cubicBezTo>
                <a:cubicBezTo>
                  <a:pt x="1003" y="2026"/>
                  <a:pt x="1003" y="2026"/>
                  <a:pt x="1003" y="2026"/>
                </a:cubicBezTo>
                <a:cubicBezTo>
                  <a:pt x="1003" y="2026"/>
                  <a:pt x="1003" y="2026"/>
                  <a:pt x="1003" y="2026"/>
                </a:cubicBezTo>
                <a:cubicBezTo>
                  <a:pt x="1003" y="2026"/>
                  <a:pt x="1003" y="2026"/>
                  <a:pt x="1003" y="2026"/>
                </a:cubicBezTo>
                <a:cubicBezTo>
                  <a:pt x="1003" y="2026"/>
                  <a:pt x="1003" y="2026"/>
                  <a:pt x="1003" y="2027"/>
                </a:cubicBezTo>
                <a:cubicBezTo>
                  <a:pt x="1003" y="2027"/>
                  <a:pt x="1003" y="2027"/>
                  <a:pt x="1004" y="2027"/>
                </a:cubicBezTo>
                <a:cubicBezTo>
                  <a:pt x="1004" y="2027"/>
                  <a:pt x="1004" y="2027"/>
                  <a:pt x="1004" y="2027"/>
                </a:cubicBezTo>
                <a:cubicBezTo>
                  <a:pt x="1004" y="2027"/>
                  <a:pt x="1004" y="2027"/>
                  <a:pt x="1004" y="2027"/>
                </a:cubicBezTo>
                <a:cubicBezTo>
                  <a:pt x="1004" y="2027"/>
                  <a:pt x="1004" y="2027"/>
                  <a:pt x="1004" y="2027"/>
                </a:cubicBezTo>
                <a:cubicBezTo>
                  <a:pt x="1007" y="2028"/>
                  <a:pt x="1007" y="2028"/>
                  <a:pt x="1007" y="2028"/>
                </a:cubicBezTo>
                <a:cubicBezTo>
                  <a:pt x="977" y="2057"/>
                  <a:pt x="977" y="2057"/>
                  <a:pt x="977" y="2057"/>
                </a:cubicBezTo>
                <a:cubicBezTo>
                  <a:pt x="974" y="2053"/>
                  <a:pt x="974" y="2053"/>
                  <a:pt x="974" y="2053"/>
                </a:cubicBezTo>
                <a:lnTo>
                  <a:pt x="1038" y="1955"/>
                </a:lnTo>
                <a:close/>
                <a:moveTo>
                  <a:pt x="972" y="2050"/>
                </a:moveTo>
                <a:cubicBezTo>
                  <a:pt x="866" y="1910"/>
                  <a:pt x="866" y="1910"/>
                  <a:pt x="866" y="1910"/>
                </a:cubicBezTo>
                <a:cubicBezTo>
                  <a:pt x="877" y="1912"/>
                  <a:pt x="877" y="1912"/>
                  <a:pt x="877" y="1912"/>
                </a:cubicBezTo>
                <a:cubicBezTo>
                  <a:pt x="877" y="1912"/>
                  <a:pt x="877" y="1913"/>
                  <a:pt x="877" y="1913"/>
                </a:cubicBezTo>
                <a:cubicBezTo>
                  <a:pt x="1035" y="1954"/>
                  <a:pt x="1035" y="1954"/>
                  <a:pt x="1035" y="1954"/>
                </a:cubicBezTo>
                <a:lnTo>
                  <a:pt x="972" y="2050"/>
                </a:lnTo>
                <a:close/>
                <a:moveTo>
                  <a:pt x="1007" y="2025"/>
                </a:moveTo>
                <a:cubicBezTo>
                  <a:pt x="1050" y="1958"/>
                  <a:pt x="1050" y="1958"/>
                  <a:pt x="1050" y="1958"/>
                </a:cubicBezTo>
                <a:cubicBezTo>
                  <a:pt x="1072" y="1964"/>
                  <a:pt x="1072" y="1964"/>
                  <a:pt x="1072" y="1964"/>
                </a:cubicBezTo>
                <a:cubicBezTo>
                  <a:pt x="1009" y="2025"/>
                  <a:pt x="1009" y="2025"/>
                  <a:pt x="1009" y="2025"/>
                </a:cubicBezTo>
                <a:lnTo>
                  <a:pt x="1007" y="2025"/>
                </a:lnTo>
                <a:close/>
                <a:moveTo>
                  <a:pt x="1049" y="1955"/>
                </a:moveTo>
                <a:cubicBezTo>
                  <a:pt x="1039" y="1952"/>
                  <a:pt x="1039" y="1952"/>
                  <a:pt x="1039" y="1952"/>
                </a:cubicBezTo>
                <a:cubicBezTo>
                  <a:pt x="1043" y="1946"/>
                  <a:pt x="1043" y="1946"/>
                  <a:pt x="1043" y="1946"/>
                </a:cubicBezTo>
                <a:cubicBezTo>
                  <a:pt x="1053" y="1949"/>
                  <a:pt x="1053" y="1949"/>
                  <a:pt x="1053" y="1949"/>
                </a:cubicBezTo>
                <a:lnTo>
                  <a:pt x="1049" y="1955"/>
                </a:lnTo>
                <a:close/>
                <a:moveTo>
                  <a:pt x="1042" y="1943"/>
                </a:moveTo>
                <a:cubicBezTo>
                  <a:pt x="872" y="1898"/>
                  <a:pt x="872" y="1898"/>
                  <a:pt x="872" y="1898"/>
                </a:cubicBezTo>
                <a:cubicBezTo>
                  <a:pt x="969" y="1834"/>
                  <a:pt x="969" y="1834"/>
                  <a:pt x="969" y="1834"/>
                </a:cubicBezTo>
                <a:cubicBezTo>
                  <a:pt x="1029" y="1850"/>
                  <a:pt x="1029" y="1850"/>
                  <a:pt x="1029" y="1850"/>
                </a:cubicBezTo>
                <a:cubicBezTo>
                  <a:pt x="1061" y="1913"/>
                  <a:pt x="1061" y="1913"/>
                  <a:pt x="1061" y="1913"/>
                </a:cubicBezTo>
                <a:lnTo>
                  <a:pt x="1042" y="1943"/>
                </a:lnTo>
                <a:close/>
                <a:moveTo>
                  <a:pt x="883" y="1772"/>
                </a:moveTo>
                <a:cubicBezTo>
                  <a:pt x="883" y="1772"/>
                  <a:pt x="883" y="1772"/>
                  <a:pt x="883" y="1772"/>
                </a:cubicBezTo>
                <a:cubicBezTo>
                  <a:pt x="883" y="1772"/>
                  <a:pt x="883" y="1772"/>
                  <a:pt x="883" y="1772"/>
                </a:cubicBezTo>
                <a:cubicBezTo>
                  <a:pt x="882" y="1771"/>
                  <a:pt x="882" y="1771"/>
                  <a:pt x="882" y="1771"/>
                </a:cubicBezTo>
                <a:cubicBezTo>
                  <a:pt x="882" y="1771"/>
                  <a:pt x="882" y="1771"/>
                  <a:pt x="882" y="1771"/>
                </a:cubicBezTo>
                <a:cubicBezTo>
                  <a:pt x="882" y="1771"/>
                  <a:pt x="882" y="1771"/>
                  <a:pt x="881" y="1771"/>
                </a:cubicBezTo>
                <a:cubicBezTo>
                  <a:pt x="881" y="1771"/>
                  <a:pt x="881" y="1771"/>
                  <a:pt x="881" y="1772"/>
                </a:cubicBezTo>
                <a:cubicBezTo>
                  <a:pt x="881" y="1772"/>
                  <a:pt x="881" y="1772"/>
                  <a:pt x="881" y="1772"/>
                </a:cubicBezTo>
                <a:cubicBezTo>
                  <a:pt x="881" y="1772"/>
                  <a:pt x="881" y="1772"/>
                  <a:pt x="881" y="1772"/>
                </a:cubicBezTo>
                <a:cubicBezTo>
                  <a:pt x="881" y="1772"/>
                  <a:pt x="880" y="1772"/>
                  <a:pt x="880" y="1772"/>
                </a:cubicBezTo>
                <a:cubicBezTo>
                  <a:pt x="864" y="1791"/>
                  <a:pt x="864" y="1791"/>
                  <a:pt x="864" y="1791"/>
                </a:cubicBezTo>
                <a:cubicBezTo>
                  <a:pt x="862" y="1791"/>
                  <a:pt x="862" y="1791"/>
                  <a:pt x="862" y="1791"/>
                </a:cubicBezTo>
                <a:cubicBezTo>
                  <a:pt x="885" y="1764"/>
                  <a:pt x="885" y="1764"/>
                  <a:pt x="885" y="1764"/>
                </a:cubicBezTo>
                <a:cubicBezTo>
                  <a:pt x="885" y="1764"/>
                  <a:pt x="885" y="1764"/>
                  <a:pt x="885" y="1764"/>
                </a:cubicBezTo>
                <a:cubicBezTo>
                  <a:pt x="885" y="1764"/>
                  <a:pt x="885" y="1764"/>
                  <a:pt x="886" y="1764"/>
                </a:cubicBezTo>
                <a:cubicBezTo>
                  <a:pt x="903" y="1701"/>
                  <a:pt x="903" y="1701"/>
                  <a:pt x="903" y="1701"/>
                </a:cubicBezTo>
                <a:cubicBezTo>
                  <a:pt x="903" y="1702"/>
                  <a:pt x="903" y="1702"/>
                  <a:pt x="903" y="1702"/>
                </a:cubicBezTo>
                <a:cubicBezTo>
                  <a:pt x="878" y="1795"/>
                  <a:pt x="878" y="1795"/>
                  <a:pt x="878" y="1795"/>
                </a:cubicBezTo>
                <a:cubicBezTo>
                  <a:pt x="877" y="1795"/>
                  <a:pt x="877" y="1795"/>
                  <a:pt x="877" y="1795"/>
                </a:cubicBezTo>
                <a:cubicBezTo>
                  <a:pt x="883" y="1773"/>
                  <a:pt x="883" y="1773"/>
                  <a:pt x="883" y="1773"/>
                </a:cubicBezTo>
                <a:cubicBezTo>
                  <a:pt x="883" y="1773"/>
                  <a:pt x="883" y="1773"/>
                  <a:pt x="883" y="1773"/>
                </a:cubicBezTo>
                <a:cubicBezTo>
                  <a:pt x="883" y="1773"/>
                  <a:pt x="883" y="1773"/>
                  <a:pt x="883" y="1773"/>
                </a:cubicBezTo>
                <a:cubicBezTo>
                  <a:pt x="883" y="1772"/>
                  <a:pt x="883" y="1772"/>
                  <a:pt x="883" y="1772"/>
                </a:cubicBezTo>
                <a:close/>
                <a:moveTo>
                  <a:pt x="987" y="1748"/>
                </a:moveTo>
                <a:cubicBezTo>
                  <a:pt x="983" y="1755"/>
                  <a:pt x="983" y="1755"/>
                  <a:pt x="983" y="1755"/>
                </a:cubicBezTo>
                <a:cubicBezTo>
                  <a:pt x="978" y="1745"/>
                  <a:pt x="978" y="1745"/>
                  <a:pt x="978" y="1745"/>
                </a:cubicBezTo>
                <a:cubicBezTo>
                  <a:pt x="982" y="1738"/>
                  <a:pt x="982" y="1738"/>
                  <a:pt x="982" y="1738"/>
                </a:cubicBezTo>
                <a:lnTo>
                  <a:pt x="987" y="1748"/>
                </a:lnTo>
                <a:close/>
                <a:moveTo>
                  <a:pt x="937" y="1646"/>
                </a:moveTo>
                <a:cubicBezTo>
                  <a:pt x="1018" y="1669"/>
                  <a:pt x="1018" y="1669"/>
                  <a:pt x="1018" y="1669"/>
                </a:cubicBezTo>
                <a:cubicBezTo>
                  <a:pt x="982" y="1732"/>
                  <a:pt x="982" y="1732"/>
                  <a:pt x="982" y="1732"/>
                </a:cubicBezTo>
                <a:lnTo>
                  <a:pt x="937" y="1646"/>
                </a:lnTo>
                <a:close/>
                <a:moveTo>
                  <a:pt x="995" y="1784"/>
                </a:moveTo>
                <a:cubicBezTo>
                  <a:pt x="973" y="1778"/>
                  <a:pt x="973" y="1778"/>
                  <a:pt x="973" y="1778"/>
                </a:cubicBezTo>
                <a:cubicBezTo>
                  <a:pt x="983" y="1761"/>
                  <a:pt x="983" y="1761"/>
                  <a:pt x="983" y="1761"/>
                </a:cubicBezTo>
                <a:lnTo>
                  <a:pt x="995" y="1784"/>
                </a:lnTo>
                <a:close/>
                <a:moveTo>
                  <a:pt x="981" y="1758"/>
                </a:moveTo>
                <a:cubicBezTo>
                  <a:pt x="970" y="1777"/>
                  <a:pt x="970" y="1777"/>
                  <a:pt x="970" y="1777"/>
                </a:cubicBezTo>
                <a:cubicBezTo>
                  <a:pt x="961" y="1775"/>
                  <a:pt x="961" y="1775"/>
                  <a:pt x="961" y="1775"/>
                </a:cubicBezTo>
                <a:cubicBezTo>
                  <a:pt x="976" y="1748"/>
                  <a:pt x="976" y="1748"/>
                  <a:pt x="976" y="1748"/>
                </a:cubicBezTo>
                <a:lnTo>
                  <a:pt x="981" y="1758"/>
                </a:lnTo>
                <a:close/>
                <a:moveTo>
                  <a:pt x="965" y="1786"/>
                </a:moveTo>
                <a:cubicBezTo>
                  <a:pt x="956" y="1783"/>
                  <a:pt x="956" y="1783"/>
                  <a:pt x="956" y="1783"/>
                </a:cubicBezTo>
                <a:cubicBezTo>
                  <a:pt x="959" y="1777"/>
                  <a:pt x="959" y="1777"/>
                  <a:pt x="959" y="1777"/>
                </a:cubicBezTo>
                <a:cubicBezTo>
                  <a:pt x="969" y="1780"/>
                  <a:pt x="969" y="1780"/>
                  <a:pt x="969" y="1780"/>
                </a:cubicBezTo>
                <a:lnTo>
                  <a:pt x="965" y="1786"/>
                </a:lnTo>
                <a:close/>
                <a:moveTo>
                  <a:pt x="966" y="1789"/>
                </a:moveTo>
                <a:cubicBezTo>
                  <a:pt x="996" y="1797"/>
                  <a:pt x="996" y="1797"/>
                  <a:pt x="996" y="1797"/>
                </a:cubicBezTo>
                <a:cubicBezTo>
                  <a:pt x="964" y="1819"/>
                  <a:pt x="964" y="1819"/>
                  <a:pt x="964" y="1819"/>
                </a:cubicBezTo>
                <a:cubicBezTo>
                  <a:pt x="952" y="1815"/>
                  <a:pt x="952" y="1815"/>
                  <a:pt x="952" y="1815"/>
                </a:cubicBezTo>
                <a:lnTo>
                  <a:pt x="966" y="1789"/>
                </a:lnTo>
                <a:close/>
                <a:moveTo>
                  <a:pt x="942" y="1780"/>
                </a:moveTo>
                <a:cubicBezTo>
                  <a:pt x="939" y="1772"/>
                  <a:pt x="939" y="1772"/>
                  <a:pt x="939" y="1772"/>
                </a:cubicBezTo>
                <a:cubicBezTo>
                  <a:pt x="957" y="1777"/>
                  <a:pt x="957" y="1777"/>
                  <a:pt x="957" y="1777"/>
                </a:cubicBezTo>
                <a:cubicBezTo>
                  <a:pt x="953" y="1783"/>
                  <a:pt x="953" y="1783"/>
                  <a:pt x="953" y="1783"/>
                </a:cubicBezTo>
                <a:lnTo>
                  <a:pt x="942" y="1780"/>
                </a:lnTo>
                <a:close/>
                <a:moveTo>
                  <a:pt x="952" y="1785"/>
                </a:moveTo>
                <a:cubicBezTo>
                  <a:pt x="946" y="1794"/>
                  <a:pt x="946" y="1794"/>
                  <a:pt x="946" y="1794"/>
                </a:cubicBezTo>
                <a:cubicBezTo>
                  <a:pt x="943" y="1783"/>
                  <a:pt x="943" y="1783"/>
                  <a:pt x="943" y="1783"/>
                </a:cubicBezTo>
                <a:lnTo>
                  <a:pt x="952" y="1785"/>
                </a:lnTo>
                <a:close/>
                <a:moveTo>
                  <a:pt x="958" y="1774"/>
                </a:moveTo>
                <a:cubicBezTo>
                  <a:pt x="938" y="1769"/>
                  <a:pt x="938" y="1769"/>
                  <a:pt x="938" y="1769"/>
                </a:cubicBezTo>
                <a:cubicBezTo>
                  <a:pt x="918" y="1706"/>
                  <a:pt x="918" y="1706"/>
                  <a:pt x="918" y="1706"/>
                </a:cubicBezTo>
                <a:cubicBezTo>
                  <a:pt x="930" y="1661"/>
                  <a:pt x="930" y="1661"/>
                  <a:pt x="930" y="1661"/>
                </a:cubicBezTo>
                <a:cubicBezTo>
                  <a:pt x="974" y="1745"/>
                  <a:pt x="974" y="1745"/>
                  <a:pt x="974" y="1745"/>
                </a:cubicBezTo>
                <a:lnTo>
                  <a:pt x="958" y="1774"/>
                </a:lnTo>
                <a:close/>
                <a:moveTo>
                  <a:pt x="901" y="1760"/>
                </a:moveTo>
                <a:cubicBezTo>
                  <a:pt x="900" y="1760"/>
                  <a:pt x="900" y="1761"/>
                  <a:pt x="901" y="1761"/>
                </a:cubicBezTo>
                <a:cubicBezTo>
                  <a:pt x="901" y="1761"/>
                  <a:pt x="901" y="1761"/>
                  <a:pt x="901" y="1761"/>
                </a:cubicBezTo>
                <a:cubicBezTo>
                  <a:pt x="901" y="1761"/>
                  <a:pt x="901" y="1762"/>
                  <a:pt x="902" y="1762"/>
                </a:cubicBezTo>
                <a:cubicBezTo>
                  <a:pt x="902" y="1762"/>
                  <a:pt x="902" y="1762"/>
                  <a:pt x="902" y="1762"/>
                </a:cubicBezTo>
                <a:cubicBezTo>
                  <a:pt x="924" y="1768"/>
                  <a:pt x="924" y="1768"/>
                  <a:pt x="924" y="1768"/>
                </a:cubicBezTo>
                <a:cubicBezTo>
                  <a:pt x="926" y="1775"/>
                  <a:pt x="926" y="1775"/>
                  <a:pt x="926" y="1775"/>
                </a:cubicBezTo>
                <a:cubicBezTo>
                  <a:pt x="900" y="1768"/>
                  <a:pt x="900" y="1768"/>
                  <a:pt x="900" y="1768"/>
                </a:cubicBezTo>
                <a:cubicBezTo>
                  <a:pt x="900" y="1768"/>
                  <a:pt x="899" y="1768"/>
                  <a:pt x="899" y="1768"/>
                </a:cubicBezTo>
                <a:cubicBezTo>
                  <a:pt x="899" y="1768"/>
                  <a:pt x="899" y="1768"/>
                  <a:pt x="899" y="1768"/>
                </a:cubicBezTo>
                <a:cubicBezTo>
                  <a:pt x="898" y="1769"/>
                  <a:pt x="898" y="1769"/>
                  <a:pt x="898" y="1769"/>
                </a:cubicBezTo>
                <a:cubicBezTo>
                  <a:pt x="898" y="1769"/>
                  <a:pt x="898" y="1769"/>
                  <a:pt x="898" y="1769"/>
                </a:cubicBezTo>
                <a:cubicBezTo>
                  <a:pt x="890" y="1799"/>
                  <a:pt x="890" y="1799"/>
                  <a:pt x="890" y="1799"/>
                </a:cubicBezTo>
                <a:cubicBezTo>
                  <a:pt x="880" y="1796"/>
                  <a:pt x="880" y="1796"/>
                  <a:pt x="880" y="1796"/>
                </a:cubicBezTo>
                <a:cubicBezTo>
                  <a:pt x="905" y="1707"/>
                  <a:pt x="905" y="1707"/>
                  <a:pt x="905" y="1707"/>
                </a:cubicBezTo>
                <a:cubicBezTo>
                  <a:pt x="910" y="1725"/>
                  <a:pt x="910" y="1725"/>
                  <a:pt x="910" y="1725"/>
                </a:cubicBezTo>
                <a:lnTo>
                  <a:pt x="901" y="1760"/>
                </a:lnTo>
                <a:close/>
                <a:moveTo>
                  <a:pt x="912" y="1730"/>
                </a:moveTo>
                <a:cubicBezTo>
                  <a:pt x="923" y="1765"/>
                  <a:pt x="923" y="1765"/>
                  <a:pt x="923" y="1765"/>
                </a:cubicBezTo>
                <a:cubicBezTo>
                  <a:pt x="904" y="1759"/>
                  <a:pt x="904" y="1759"/>
                  <a:pt x="904" y="1759"/>
                </a:cubicBezTo>
                <a:lnTo>
                  <a:pt x="912" y="1730"/>
                </a:lnTo>
                <a:close/>
                <a:moveTo>
                  <a:pt x="900" y="1771"/>
                </a:moveTo>
                <a:cubicBezTo>
                  <a:pt x="927" y="1779"/>
                  <a:pt x="927" y="1779"/>
                  <a:pt x="927" y="1779"/>
                </a:cubicBezTo>
                <a:cubicBezTo>
                  <a:pt x="938" y="1812"/>
                  <a:pt x="938" y="1812"/>
                  <a:pt x="938" y="1812"/>
                </a:cubicBezTo>
                <a:cubicBezTo>
                  <a:pt x="893" y="1799"/>
                  <a:pt x="893" y="1799"/>
                  <a:pt x="893" y="1799"/>
                </a:cubicBezTo>
                <a:lnTo>
                  <a:pt x="900" y="1771"/>
                </a:lnTo>
                <a:close/>
                <a:moveTo>
                  <a:pt x="927" y="1769"/>
                </a:moveTo>
                <a:cubicBezTo>
                  <a:pt x="936" y="1771"/>
                  <a:pt x="936" y="1771"/>
                  <a:pt x="936" y="1771"/>
                </a:cubicBezTo>
                <a:cubicBezTo>
                  <a:pt x="938" y="1779"/>
                  <a:pt x="938" y="1779"/>
                  <a:pt x="938" y="1779"/>
                </a:cubicBezTo>
                <a:cubicBezTo>
                  <a:pt x="930" y="1776"/>
                  <a:pt x="930" y="1776"/>
                  <a:pt x="930" y="1776"/>
                </a:cubicBezTo>
                <a:lnTo>
                  <a:pt x="927" y="1769"/>
                </a:lnTo>
                <a:close/>
                <a:moveTo>
                  <a:pt x="935" y="1768"/>
                </a:moveTo>
                <a:cubicBezTo>
                  <a:pt x="926" y="1765"/>
                  <a:pt x="926" y="1765"/>
                  <a:pt x="926" y="1765"/>
                </a:cubicBezTo>
                <a:cubicBezTo>
                  <a:pt x="913" y="1725"/>
                  <a:pt x="913" y="1725"/>
                  <a:pt x="913" y="1725"/>
                </a:cubicBezTo>
                <a:cubicBezTo>
                  <a:pt x="917" y="1711"/>
                  <a:pt x="917" y="1711"/>
                  <a:pt x="917" y="1711"/>
                </a:cubicBezTo>
                <a:lnTo>
                  <a:pt x="935" y="1768"/>
                </a:lnTo>
                <a:close/>
                <a:moveTo>
                  <a:pt x="911" y="1720"/>
                </a:moveTo>
                <a:cubicBezTo>
                  <a:pt x="906" y="1702"/>
                  <a:pt x="906" y="1702"/>
                  <a:pt x="906" y="1702"/>
                </a:cubicBezTo>
                <a:cubicBezTo>
                  <a:pt x="910" y="1689"/>
                  <a:pt x="910" y="1689"/>
                  <a:pt x="910" y="1689"/>
                </a:cubicBezTo>
                <a:cubicBezTo>
                  <a:pt x="915" y="1706"/>
                  <a:pt x="915" y="1706"/>
                  <a:pt x="915" y="1706"/>
                </a:cubicBezTo>
                <a:lnTo>
                  <a:pt x="911" y="1720"/>
                </a:lnTo>
                <a:close/>
                <a:moveTo>
                  <a:pt x="904" y="1697"/>
                </a:moveTo>
                <a:cubicBezTo>
                  <a:pt x="904" y="1696"/>
                  <a:pt x="904" y="1696"/>
                  <a:pt x="904" y="1696"/>
                </a:cubicBezTo>
                <a:cubicBezTo>
                  <a:pt x="908" y="1683"/>
                  <a:pt x="908" y="1683"/>
                  <a:pt x="908" y="1683"/>
                </a:cubicBezTo>
                <a:cubicBezTo>
                  <a:pt x="908" y="1684"/>
                  <a:pt x="908" y="1684"/>
                  <a:pt x="908" y="1684"/>
                </a:cubicBezTo>
                <a:lnTo>
                  <a:pt x="904" y="1697"/>
                </a:lnTo>
                <a:close/>
                <a:moveTo>
                  <a:pt x="902" y="1691"/>
                </a:moveTo>
                <a:cubicBezTo>
                  <a:pt x="901" y="1688"/>
                  <a:pt x="901" y="1688"/>
                  <a:pt x="901" y="1688"/>
                </a:cubicBezTo>
                <a:cubicBezTo>
                  <a:pt x="906" y="1677"/>
                  <a:pt x="906" y="1677"/>
                  <a:pt x="906" y="1677"/>
                </a:cubicBezTo>
                <a:cubicBezTo>
                  <a:pt x="906" y="1678"/>
                  <a:pt x="906" y="1678"/>
                  <a:pt x="906" y="1678"/>
                </a:cubicBezTo>
                <a:lnTo>
                  <a:pt x="902" y="1691"/>
                </a:lnTo>
                <a:close/>
                <a:moveTo>
                  <a:pt x="879" y="1802"/>
                </a:moveTo>
                <a:cubicBezTo>
                  <a:pt x="880" y="1799"/>
                  <a:pt x="880" y="1799"/>
                  <a:pt x="880" y="1799"/>
                </a:cubicBezTo>
                <a:cubicBezTo>
                  <a:pt x="889" y="1801"/>
                  <a:pt x="889" y="1801"/>
                  <a:pt x="889" y="1801"/>
                </a:cubicBezTo>
                <a:cubicBezTo>
                  <a:pt x="887" y="1809"/>
                  <a:pt x="887" y="1809"/>
                  <a:pt x="887" y="1809"/>
                </a:cubicBezTo>
                <a:cubicBezTo>
                  <a:pt x="878" y="1806"/>
                  <a:pt x="878" y="1806"/>
                  <a:pt x="878" y="1806"/>
                </a:cubicBezTo>
                <a:lnTo>
                  <a:pt x="879" y="1802"/>
                </a:lnTo>
                <a:close/>
                <a:moveTo>
                  <a:pt x="889" y="1813"/>
                </a:moveTo>
                <a:cubicBezTo>
                  <a:pt x="944" y="1827"/>
                  <a:pt x="944" y="1827"/>
                  <a:pt x="944" y="1827"/>
                </a:cubicBezTo>
                <a:cubicBezTo>
                  <a:pt x="944" y="1827"/>
                  <a:pt x="944" y="1827"/>
                  <a:pt x="944" y="1827"/>
                </a:cubicBezTo>
                <a:cubicBezTo>
                  <a:pt x="949" y="1829"/>
                  <a:pt x="949" y="1829"/>
                  <a:pt x="949" y="1829"/>
                </a:cubicBezTo>
                <a:cubicBezTo>
                  <a:pt x="871" y="1880"/>
                  <a:pt x="871" y="1880"/>
                  <a:pt x="871" y="1880"/>
                </a:cubicBezTo>
                <a:lnTo>
                  <a:pt x="889" y="1813"/>
                </a:lnTo>
                <a:close/>
                <a:moveTo>
                  <a:pt x="890" y="1810"/>
                </a:moveTo>
                <a:cubicBezTo>
                  <a:pt x="892" y="1802"/>
                  <a:pt x="892" y="1802"/>
                  <a:pt x="892" y="1802"/>
                </a:cubicBezTo>
                <a:cubicBezTo>
                  <a:pt x="940" y="1815"/>
                  <a:pt x="940" y="1815"/>
                  <a:pt x="940" y="1815"/>
                </a:cubicBezTo>
                <a:cubicBezTo>
                  <a:pt x="940" y="1815"/>
                  <a:pt x="940" y="1815"/>
                  <a:pt x="940" y="1815"/>
                </a:cubicBezTo>
                <a:cubicBezTo>
                  <a:pt x="940" y="1815"/>
                  <a:pt x="940" y="1815"/>
                  <a:pt x="940" y="1815"/>
                </a:cubicBezTo>
                <a:cubicBezTo>
                  <a:pt x="940" y="1815"/>
                  <a:pt x="940" y="1815"/>
                  <a:pt x="940" y="1815"/>
                </a:cubicBezTo>
                <a:cubicBezTo>
                  <a:pt x="941" y="1815"/>
                  <a:pt x="941" y="1815"/>
                  <a:pt x="941" y="1815"/>
                </a:cubicBezTo>
                <a:cubicBezTo>
                  <a:pt x="941" y="1815"/>
                  <a:pt x="941" y="1815"/>
                  <a:pt x="941" y="1815"/>
                </a:cubicBezTo>
                <a:cubicBezTo>
                  <a:pt x="941" y="1815"/>
                  <a:pt x="941" y="1814"/>
                  <a:pt x="941" y="1814"/>
                </a:cubicBezTo>
                <a:cubicBezTo>
                  <a:pt x="941" y="1814"/>
                  <a:pt x="941" y="1814"/>
                  <a:pt x="941" y="1814"/>
                </a:cubicBezTo>
                <a:cubicBezTo>
                  <a:pt x="941" y="1814"/>
                  <a:pt x="941" y="1814"/>
                  <a:pt x="941" y="1814"/>
                </a:cubicBezTo>
                <a:cubicBezTo>
                  <a:pt x="941" y="1814"/>
                  <a:pt x="941" y="1814"/>
                  <a:pt x="941" y="1814"/>
                </a:cubicBezTo>
                <a:cubicBezTo>
                  <a:pt x="941" y="1813"/>
                  <a:pt x="941" y="1813"/>
                  <a:pt x="941" y="1813"/>
                </a:cubicBezTo>
                <a:cubicBezTo>
                  <a:pt x="941" y="1813"/>
                  <a:pt x="941" y="1813"/>
                  <a:pt x="941" y="1813"/>
                </a:cubicBezTo>
                <a:cubicBezTo>
                  <a:pt x="931" y="1780"/>
                  <a:pt x="931" y="1780"/>
                  <a:pt x="931" y="1780"/>
                </a:cubicBezTo>
                <a:cubicBezTo>
                  <a:pt x="939" y="1782"/>
                  <a:pt x="939" y="1782"/>
                  <a:pt x="939" y="1782"/>
                </a:cubicBezTo>
                <a:cubicBezTo>
                  <a:pt x="945" y="1798"/>
                  <a:pt x="945" y="1798"/>
                  <a:pt x="945" y="1798"/>
                </a:cubicBezTo>
                <a:cubicBezTo>
                  <a:pt x="945" y="1798"/>
                  <a:pt x="945" y="1798"/>
                  <a:pt x="945" y="1798"/>
                </a:cubicBezTo>
                <a:cubicBezTo>
                  <a:pt x="945" y="1799"/>
                  <a:pt x="945" y="1799"/>
                  <a:pt x="945" y="1799"/>
                </a:cubicBezTo>
                <a:cubicBezTo>
                  <a:pt x="945" y="1799"/>
                  <a:pt x="945" y="1799"/>
                  <a:pt x="945" y="1799"/>
                </a:cubicBezTo>
                <a:cubicBezTo>
                  <a:pt x="945" y="1799"/>
                  <a:pt x="945" y="1799"/>
                  <a:pt x="945" y="1799"/>
                </a:cubicBezTo>
                <a:cubicBezTo>
                  <a:pt x="946" y="1799"/>
                  <a:pt x="946" y="1799"/>
                  <a:pt x="946" y="1799"/>
                </a:cubicBezTo>
                <a:cubicBezTo>
                  <a:pt x="946" y="1799"/>
                  <a:pt x="946" y="1799"/>
                  <a:pt x="946" y="1799"/>
                </a:cubicBezTo>
                <a:cubicBezTo>
                  <a:pt x="946" y="1799"/>
                  <a:pt x="946" y="1799"/>
                  <a:pt x="946" y="1799"/>
                </a:cubicBezTo>
                <a:cubicBezTo>
                  <a:pt x="946" y="1799"/>
                  <a:pt x="946" y="1799"/>
                  <a:pt x="946" y="1799"/>
                </a:cubicBezTo>
                <a:cubicBezTo>
                  <a:pt x="947" y="1799"/>
                  <a:pt x="947" y="1799"/>
                  <a:pt x="947" y="1799"/>
                </a:cubicBezTo>
                <a:cubicBezTo>
                  <a:pt x="947" y="1799"/>
                  <a:pt x="947" y="1799"/>
                  <a:pt x="947" y="1799"/>
                </a:cubicBezTo>
                <a:cubicBezTo>
                  <a:pt x="947" y="1799"/>
                  <a:pt x="947" y="1799"/>
                  <a:pt x="947" y="1799"/>
                </a:cubicBezTo>
                <a:cubicBezTo>
                  <a:pt x="947" y="1799"/>
                  <a:pt x="947" y="1799"/>
                  <a:pt x="947" y="1799"/>
                </a:cubicBezTo>
                <a:cubicBezTo>
                  <a:pt x="954" y="1786"/>
                  <a:pt x="954" y="1786"/>
                  <a:pt x="954" y="1786"/>
                </a:cubicBezTo>
                <a:cubicBezTo>
                  <a:pt x="964" y="1789"/>
                  <a:pt x="964" y="1789"/>
                  <a:pt x="964" y="1789"/>
                </a:cubicBezTo>
                <a:cubicBezTo>
                  <a:pt x="948" y="1815"/>
                  <a:pt x="948" y="1815"/>
                  <a:pt x="948" y="1815"/>
                </a:cubicBezTo>
                <a:cubicBezTo>
                  <a:pt x="948" y="1816"/>
                  <a:pt x="948" y="1816"/>
                  <a:pt x="948" y="1816"/>
                </a:cubicBezTo>
                <a:cubicBezTo>
                  <a:pt x="948" y="1816"/>
                  <a:pt x="948" y="1816"/>
                  <a:pt x="948" y="1816"/>
                </a:cubicBezTo>
                <a:cubicBezTo>
                  <a:pt x="948" y="1816"/>
                  <a:pt x="948" y="1816"/>
                  <a:pt x="948" y="1816"/>
                </a:cubicBezTo>
                <a:cubicBezTo>
                  <a:pt x="948" y="1816"/>
                  <a:pt x="948" y="1816"/>
                  <a:pt x="948" y="1816"/>
                </a:cubicBezTo>
                <a:cubicBezTo>
                  <a:pt x="948" y="1816"/>
                  <a:pt x="948" y="1816"/>
                  <a:pt x="948" y="1816"/>
                </a:cubicBezTo>
                <a:cubicBezTo>
                  <a:pt x="948" y="1817"/>
                  <a:pt x="948" y="1817"/>
                  <a:pt x="948" y="1817"/>
                </a:cubicBezTo>
                <a:cubicBezTo>
                  <a:pt x="948" y="1817"/>
                  <a:pt x="948" y="1817"/>
                  <a:pt x="948" y="1817"/>
                </a:cubicBezTo>
                <a:cubicBezTo>
                  <a:pt x="948" y="1817"/>
                  <a:pt x="948" y="1817"/>
                  <a:pt x="949" y="1817"/>
                </a:cubicBezTo>
                <a:cubicBezTo>
                  <a:pt x="949" y="1817"/>
                  <a:pt x="949" y="1817"/>
                  <a:pt x="949" y="1817"/>
                </a:cubicBezTo>
                <a:cubicBezTo>
                  <a:pt x="949" y="1817"/>
                  <a:pt x="949" y="1817"/>
                  <a:pt x="949" y="1817"/>
                </a:cubicBezTo>
                <a:cubicBezTo>
                  <a:pt x="949" y="1817"/>
                  <a:pt x="949" y="1817"/>
                  <a:pt x="949" y="1817"/>
                </a:cubicBezTo>
                <a:cubicBezTo>
                  <a:pt x="949" y="1817"/>
                  <a:pt x="949" y="1818"/>
                  <a:pt x="949" y="1818"/>
                </a:cubicBezTo>
                <a:cubicBezTo>
                  <a:pt x="961" y="1821"/>
                  <a:pt x="961" y="1821"/>
                  <a:pt x="961" y="1821"/>
                </a:cubicBezTo>
                <a:cubicBezTo>
                  <a:pt x="952" y="1827"/>
                  <a:pt x="952" y="1827"/>
                  <a:pt x="952" y="1827"/>
                </a:cubicBezTo>
                <a:lnTo>
                  <a:pt x="890" y="1810"/>
                </a:lnTo>
                <a:close/>
                <a:moveTo>
                  <a:pt x="965" y="1822"/>
                </a:moveTo>
                <a:cubicBezTo>
                  <a:pt x="977" y="1825"/>
                  <a:pt x="977" y="1825"/>
                  <a:pt x="977" y="1825"/>
                </a:cubicBezTo>
                <a:cubicBezTo>
                  <a:pt x="968" y="1831"/>
                  <a:pt x="968" y="1831"/>
                  <a:pt x="968" y="1831"/>
                </a:cubicBezTo>
                <a:cubicBezTo>
                  <a:pt x="956" y="1828"/>
                  <a:pt x="956" y="1828"/>
                  <a:pt x="956" y="1828"/>
                </a:cubicBezTo>
                <a:lnTo>
                  <a:pt x="965" y="1822"/>
                </a:lnTo>
                <a:close/>
                <a:moveTo>
                  <a:pt x="972" y="1832"/>
                </a:moveTo>
                <a:cubicBezTo>
                  <a:pt x="981" y="1826"/>
                  <a:pt x="981" y="1826"/>
                  <a:pt x="981" y="1826"/>
                </a:cubicBezTo>
                <a:cubicBezTo>
                  <a:pt x="1022" y="1837"/>
                  <a:pt x="1022" y="1837"/>
                  <a:pt x="1022" y="1837"/>
                </a:cubicBezTo>
                <a:cubicBezTo>
                  <a:pt x="1027" y="1847"/>
                  <a:pt x="1027" y="1847"/>
                  <a:pt x="1027" y="1847"/>
                </a:cubicBezTo>
                <a:lnTo>
                  <a:pt x="972" y="1832"/>
                </a:lnTo>
                <a:close/>
                <a:moveTo>
                  <a:pt x="984" y="1824"/>
                </a:moveTo>
                <a:cubicBezTo>
                  <a:pt x="1007" y="1809"/>
                  <a:pt x="1007" y="1809"/>
                  <a:pt x="1007" y="1809"/>
                </a:cubicBezTo>
                <a:cubicBezTo>
                  <a:pt x="1020" y="1834"/>
                  <a:pt x="1020" y="1834"/>
                  <a:pt x="1020" y="1834"/>
                </a:cubicBezTo>
                <a:lnTo>
                  <a:pt x="984" y="1824"/>
                </a:lnTo>
                <a:close/>
                <a:moveTo>
                  <a:pt x="1009" y="1806"/>
                </a:moveTo>
                <a:cubicBezTo>
                  <a:pt x="1009" y="1806"/>
                  <a:pt x="1009" y="1806"/>
                  <a:pt x="1009" y="1806"/>
                </a:cubicBezTo>
                <a:cubicBezTo>
                  <a:pt x="1009" y="1806"/>
                  <a:pt x="1009" y="1806"/>
                  <a:pt x="1009" y="1806"/>
                </a:cubicBezTo>
                <a:cubicBezTo>
                  <a:pt x="1009" y="1806"/>
                  <a:pt x="1009" y="1806"/>
                  <a:pt x="1009" y="1806"/>
                </a:cubicBezTo>
                <a:cubicBezTo>
                  <a:pt x="1009" y="1806"/>
                  <a:pt x="1008" y="1805"/>
                  <a:pt x="1008" y="1805"/>
                </a:cubicBezTo>
                <a:cubicBezTo>
                  <a:pt x="1008" y="1805"/>
                  <a:pt x="1008" y="1805"/>
                  <a:pt x="1008" y="1805"/>
                </a:cubicBezTo>
                <a:cubicBezTo>
                  <a:pt x="1008" y="1805"/>
                  <a:pt x="1007" y="1805"/>
                  <a:pt x="1007" y="1805"/>
                </a:cubicBezTo>
                <a:cubicBezTo>
                  <a:pt x="1007" y="1805"/>
                  <a:pt x="1007" y="1806"/>
                  <a:pt x="1007" y="1806"/>
                </a:cubicBezTo>
                <a:cubicBezTo>
                  <a:pt x="1007" y="1806"/>
                  <a:pt x="1007" y="1806"/>
                  <a:pt x="1007" y="1806"/>
                </a:cubicBezTo>
                <a:cubicBezTo>
                  <a:pt x="980" y="1823"/>
                  <a:pt x="980" y="1823"/>
                  <a:pt x="980" y="1823"/>
                </a:cubicBezTo>
                <a:cubicBezTo>
                  <a:pt x="968" y="1820"/>
                  <a:pt x="968" y="1820"/>
                  <a:pt x="968" y="1820"/>
                </a:cubicBezTo>
                <a:cubicBezTo>
                  <a:pt x="1001" y="1798"/>
                  <a:pt x="1001" y="1798"/>
                  <a:pt x="1001" y="1798"/>
                </a:cubicBezTo>
                <a:cubicBezTo>
                  <a:pt x="1001" y="1798"/>
                  <a:pt x="1001" y="1798"/>
                  <a:pt x="1001" y="1798"/>
                </a:cubicBezTo>
                <a:cubicBezTo>
                  <a:pt x="1001" y="1798"/>
                  <a:pt x="1001" y="1798"/>
                  <a:pt x="1001" y="1798"/>
                </a:cubicBezTo>
                <a:cubicBezTo>
                  <a:pt x="1001" y="1798"/>
                  <a:pt x="1001" y="1798"/>
                  <a:pt x="1001" y="1797"/>
                </a:cubicBezTo>
                <a:cubicBezTo>
                  <a:pt x="1001" y="1797"/>
                  <a:pt x="1001" y="1797"/>
                  <a:pt x="1001" y="1797"/>
                </a:cubicBezTo>
                <a:cubicBezTo>
                  <a:pt x="1001" y="1797"/>
                  <a:pt x="1001" y="1797"/>
                  <a:pt x="1001" y="1797"/>
                </a:cubicBezTo>
                <a:cubicBezTo>
                  <a:pt x="1001" y="1797"/>
                  <a:pt x="1001" y="1797"/>
                  <a:pt x="1001" y="1797"/>
                </a:cubicBezTo>
                <a:cubicBezTo>
                  <a:pt x="1001" y="1797"/>
                  <a:pt x="1001" y="1797"/>
                  <a:pt x="1001" y="1797"/>
                </a:cubicBezTo>
                <a:cubicBezTo>
                  <a:pt x="1001" y="1797"/>
                  <a:pt x="1001" y="1797"/>
                  <a:pt x="1001" y="1796"/>
                </a:cubicBezTo>
                <a:cubicBezTo>
                  <a:pt x="1001" y="1796"/>
                  <a:pt x="1001" y="1796"/>
                  <a:pt x="1001" y="1796"/>
                </a:cubicBezTo>
                <a:cubicBezTo>
                  <a:pt x="1001" y="1796"/>
                  <a:pt x="1001" y="1796"/>
                  <a:pt x="1001" y="1796"/>
                </a:cubicBezTo>
                <a:cubicBezTo>
                  <a:pt x="1001" y="1796"/>
                  <a:pt x="1001" y="1796"/>
                  <a:pt x="1001" y="1796"/>
                </a:cubicBezTo>
                <a:cubicBezTo>
                  <a:pt x="1001" y="1796"/>
                  <a:pt x="1001" y="1796"/>
                  <a:pt x="1001" y="1796"/>
                </a:cubicBezTo>
                <a:cubicBezTo>
                  <a:pt x="1000" y="1796"/>
                  <a:pt x="1000" y="1796"/>
                  <a:pt x="1000" y="1796"/>
                </a:cubicBezTo>
                <a:cubicBezTo>
                  <a:pt x="1000" y="1796"/>
                  <a:pt x="1000" y="1796"/>
                  <a:pt x="1000" y="1796"/>
                </a:cubicBezTo>
                <a:cubicBezTo>
                  <a:pt x="968" y="1787"/>
                  <a:pt x="968" y="1787"/>
                  <a:pt x="968" y="1787"/>
                </a:cubicBezTo>
                <a:cubicBezTo>
                  <a:pt x="971" y="1781"/>
                  <a:pt x="971" y="1781"/>
                  <a:pt x="971" y="1781"/>
                </a:cubicBezTo>
                <a:cubicBezTo>
                  <a:pt x="997" y="1788"/>
                  <a:pt x="997" y="1788"/>
                  <a:pt x="997" y="1788"/>
                </a:cubicBezTo>
                <a:cubicBezTo>
                  <a:pt x="997" y="1788"/>
                  <a:pt x="997" y="1788"/>
                  <a:pt x="997" y="1788"/>
                </a:cubicBezTo>
                <a:cubicBezTo>
                  <a:pt x="997" y="1788"/>
                  <a:pt x="997" y="1788"/>
                  <a:pt x="997" y="1788"/>
                </a:cubicBezTo>
                <a:cubicBezTo>
                  <a:pt x="997" y="1788"/>
                  <a:pt x="998" y="1788"/>
                  <a:pt x="998" y="1788"/>
                </a:cubicBezTo>
                <a:cubicBezTo>
                  <a:pt x="998" y="1788"/>
                  <a:pt x="998" y="1788"/>
                  <a:pt x="998" y="1788"/>
                </a:cubicBezTo>
                <a:cubicBezTo>
                  <a:pt x="998" y="1788"/>
                  <a:pt x="998" y="1787"/>
                  <a:pt x="998" y="1787"/>
                </a:cubicBezTo>
                <a:cubicBezTo>
                  <a:pt x="998" y="1787"/>
                  <a:pt x="999" y="1787"/>
                  <a:pt x="999" y="1787"/>
                </a:cubicBezTo>
                <a:cubicBezTo>
                  <a:pt x="999" y="1787"/>
                  <a:pt x="999" y="1787"/>
                  <a:pt x="999" y="1787"/>
                </a:cubicBezTo>
                <a:cubicBezTo>
                  <a:pt x="999" y="1787"/>
                  <a:pt x="999" y="1787"/>
                  <a:pt x="999" y="1786"/>
                </a:cubicBezTo>
                <a:cubicBezTo>
                  <a:pt x="999" y="1786"/>
                  <a:pt x="999" y="1786"/>
                  <a:pt x="999" y="1786"/>
                </a:cubicBezTo>
                <a:cubicBezTo>
                  <a:pt x="999" y="1786"/>
                  <a:pt x="999" y="1786"/>
                  <a:pt x="999" y="1786"/>
                </a:cubicBezTo>
                <a:cubicBezTo>
                  <a:pt x="999" y="1786"/>
                  <a:pt x="999" y="1786"/>
                  <a:pt x="999" y="1786"/>
                </a:cubicBezTo>
                <a:cubicBezTo>
                  <a:pt x="984" y="1758"/>
                  <a:pt x="984" y="1758"/>
                  <a:pt x="984" y="1758"/>
                </a:cubicBezTo>
                <a:cubicBezTo>
                  <a:pt x="988" y="1751"/>
                  <a:pt x="988" y="1751"/>
                  <a:pt x="988" y="1751"/>
                </a:cubicBezTo>
                <a:cubicBezTo>
                  <a:pt x="1033" y="1837"/>
                  <a:pt x="1033" y="1837"/>
                  <a:pt x="1033" y="1837"/>
                </a:cubicBezTo>
                <a:cubicBezTo>
                  <a:pt x="1024" y="1835"/>
                  <a:pt x="1024" y="1835"/>
                  <a:pt x="1024" y="1835"/>
                </a:cubicBezTo>
                <a:lnTo>
                  <a:pt x="1009" y="1806"/>
                </a:lnTo>
                <a:close/>
                <a:moveTo>
                  <a:pt x="931" y="1641"/>
                </a:moveTo>
                <a:cubicBezTo>
                  <a:pt x="923" y="1639"/>
                  <a:pt x="923" y="1639"/>
                  <a:pt x="923" y="1639"/>
                </a:cubicBezTo>
                <a:cubicBezTo>
                  <a:pt x="925" y="1632"/>
                  <a:pt x="925" y="1632"/>
                  <a:pt x="925" y="1632"/>
                </a:cubicBezTo>
                <a:cubicBezTo>
                  <a:pt x="927" y="1632"/>
                  <a:pt x="927" y="1632"/>
                  <a:pt x="927" y="1632"/>
                </a:cubicBezTo>
                <a:lnTo>
                  <a:pt x="931" y="1641"/>
                </a:lnTo>
                <a:close/>
                <a:moveTo>
                  <a:pt x="1016" y="1651"/>
                </a:moveTo>
                <a:cubicBezTo>
                  <a:pt x="1013" y="1641"/>
                  <a:pt x="1013" y="1641"/>
                  <a:pt x="1013" y="1641"/>
                </a:cubicBezTo>
                <a:cubicBezTo>
                  <a:pt x="1022" y="1644"/>
                  <a:pt x="1022" y="1644"/>
                  <a:pt x="1022" y="1644"/>
                </a:cubicBezTo>
                <a:cubicBezTo>
                  <a:pt x="1025" y="1653"/>
                  <a:pt x="1025" y="1653"/>
                  <a:pt x="1025" y="1653"/>
                </a:cubicBezTo>
                <a:lnTo>
                  <a:pt x="1016" y="1651"/>
                </a:lnTo>
                <a:close/>
                <a:moveTo>
                  <a:pt x="1014" y="1653"/>
                </a:moveTo>
                <a:cubicBezTo>
                  <a:pt x="1014" y="1654"/>
                  <a:pt x="1014" y="1654"/>
                  <a:pt x="1014" y="1654"/>
                </a:cubicBezTo>
                <a:cubicBezTo>
                  <a:pt x="929" y="1630"/>
                  <a:pt x="929" y="1630"/>
                  <a:pt x="929" y="1630"/>
                </a:cubicBezTo>
                <a:cubicBezTo>
                  <a:pt x="928" y="1629"/>
                  <a:pt x="928" y="1629"/>
                  <a:pt x="928" y="1629"/>
                </a:cubicBezTo>
                <a:lnTo>
                  <a:pt x="1014" y="1653"/>
                </a:lnTo>
                <a:close/>
                <a:moveTo>
                  <a:pt x="926" y="1625"/>
                </a:moveTo>
                <a:cubicBezTo>
                  <a:pt x="920" y="1589"/>
                  <a:pt x="920" y="1589"/>
                  <a:pt x="920" y="1589"/>
                </a:cubicBezTo>
                <a:cubicBezTo>
                  <a:pt x="927" y="1578"/>
                  <a:pt x="927" y="1578"/>
                  <a:pt x="927" y="1578"/>
                </a:cubicBezTo>
                <a:cubicBezTo>
                  <a:pt x="927" y="1580"/>
                  <a:pt x="927" y="1580"/>
                  <a:pt x="927" y="1580"/>
                </a:cubicBezTo>
                <a:cubicBezTo>
                  <a:pt x="927" y="1580"/>
                  <a:pt x="927" y="1580"/>
                  <a:pt x="927" y="1580"/>
                </a:cubicBezTo>
                <a:cubicBezTo>
                  <a:pt x="927" y="1580"/>
                  <a:pt x="927" y="1580"/>
                  <a:pt x="927" y="1581"/>
                </a:cubicBezTo>
                <a:cubicBezTo>
                  <a:pt x="927" y="1581"/>
                  <a:pt x="927" y="1581"/>
                  <a:pt x="928" y="1581"/>
                </a:cubicBezTo>
                <a:cubicBezTo>
                  <a:pt x="928" y="1581"/>
                  <a:pt x="928" y="1581"/>
                  <a:pt x="928" y="1581"/>
                </a:cubicBezTo>
                <a:cubicBezTo>
                  <a:pt x="928" y="1581"/>
                  <a:pt x="928" y="1581"/>
                  <a:pt x="928" y="1581"/>
                </a:cubicBezTo>
                <a:cubicBezTo>
                  <a:pt x="928" y="1581"/>
                  <a:pt x="928" y="1581"/>
                  <a:pt x="928" y="1581"/>
                </a:cubicBezTo>
                <a:cubicBezTo>
                  <a:pt x="928" y="1581"/>
                  <a:pt x="928" y="1581"/>
                  <a:pt x="928" y="1581"/>
                </a:cubicBezTo>
                <a:cubicBezTo>
                  <a:pt x="928" y="1581"/>
                  <a:pt x="928" y="1581"/>
                  <a:pt x="928" y="1581"/>
                </a:cubicBezTo>
                <a:cubicBezTo>
                  <a:pt x="928" y="1581"/>
                  <a:pt x="929" y="1581"/>
                  <a:pt x="929" y="1581"/>
                </a:cubicBezTo>
                <a:cubicBezTo>
                  <a:pt x="929" y="1581"/>
                  <a:pt x="929" y="1581"/>
                  <a:pt x="929" y="1581"/>
                </a:cubicBezTo>
                <a:cubicBezTo>
                  <a:pt x="929" y="1581"/>
                  <a:pt x="929" y="1581"/>
                  <a:pt x="929" y="1581"/>
                </a:cubicBezTo>
                <a:cubicBezTo>
                  <a:pt x="930" y="1580"/>
                  <a:pt x="930" y="1580"/>
                  <a:pt x="930" y="1580"/>
                </a:cubicBezTo>
                <a:cubicBezTo>
                  <a:pt x="930" y="1580"/>
                  <a:pt x="930" y="1580"/>
                  <a:pt x="930" y="1580"/>
                </a:cubicBezTo>
                <a:cubicBezTo>
                  <a:pt x="930" y="1571"/>
                  <a:pt x="930" y="1571"/>
                  <a:pt x="930" y="1571"/>
                </a:cubicBezTo>
                <a:cubicBezTo>
                  <a:pt x="940" y="1554"/>
                  <a:pt x="940" y="1554"/>
                  <a:pt x="940" y="1554"/>
                </a:cubicBezTo>
                <a:cubicBezTo>
                  <a:pt x="936" y="1618"/>
                  <a:pt x="936" y="1618"/>
                  <a:pt x="936" y="1618"/>
                </a:cubicBezTo>
                <a:cubicBezTo>
                  <a:pt x="936" y="1618"/>
                  <a:pt x="936" y="1618"/>
                  <a:pt x="936" y="1618"/>
                </a:cubicBezTo>
                <a:cubicBezTo>
                  <a:pt x="936" y="1618"/>
                  <a:pt x="936" y="1619"/>
                  <a:pt x="936" y="1619"/>
                </a:cubicBezTo>
                <a:cubicBezTo>
                  <a:pt x="936" y="1619"/>
                  <a:pt x="936" y="1619"/>
                  <a:pt x="936" y="1619"/>
                </a:cubicBezTo>
                <a:cubicBezTo>
                  <a:pt x="936" y="1619"/>
                  <a:pt x="936" y="1619"/>
                  <a:pt x="936" y="1619"/>
                </a:cubicBezTo>
                <a:cubicBezTo>
                  <a:pt x="937" y="1619"/>
                  <a:pt x="937" y="1619"/>
                  <a:pt x="937" y="1619"/>
                </a:cubicBezTo>
                <a:cubicBezTo>
                  <a:pt x="937" y="1619"/>
                  <a:pt x="937" y="1619"/>
                  <a:pt x="937" y="1619"/>
                </a:cubicBezTo>
                <a:cubicBezTo>
                  <a:pt x="937" y="1620"/>
                  <a:pt x="937" y="1620"/>
                  <a:pt x="937" y="1620"/>
                </a:cubicBezTo>
                <a:cubicBezTo>
                  <a:pt x="937" y="1620"/>
                  <a:pt x="937" y="1620"/>
                  <a:pt x="937" y="1620"/>
                </a:cubicBezTo>
                <a:cubicBezTo>
                  <a:pt x="1010" y="1640"/>
                  <a:pt x="1010" y="1640"/>
                  <a:pt x="1010" y="1640"/>
                </a:cubicBezTo>
                <a:cubicBezTo>
                  <a:pt x="1013" y="1650"/>
                  <a:pt x="1013" y="1650"/>
                  <a:pt x="1013" y="1650"/>
                </a:cubicBezTo>
                <a:lnTo>
                  <a:pt x="926" y="1625"/>
                </a:lnTo>
                <a:close/>
                <a:moveTo>
                  <a:pt x="929" y="1544"/>
                </a:moveTo>
                <a:cubicBezTo>
                  <a:pt x="925" y="1552"/>
                  <a:pt x="925" y="1552"/>
                  <a:pt x="925" y="1552"/>
                </a:cubicBezTo>
                <a:cubicBezTo>
                  <a:pt x="911" y="1475"/>
                  <a:pt x="911" y="1475"/>
                  <a:pt x="911" y="1475"/>
                </a:cubicBezTo>
                <a:cubicBezTo>
                  <a:pt x="933" y="1482"/>
                  <a:pt x="933" y="1482"/>
                  <a:pt x="933" y="1482"/>
                </a:cubicBezTo>
                <a:lnTo>
                  <a:pt x="929" y="1544"/>
                </a:lnTo>
                <a:close/>
                <a:moveTo>
                  <a:pt x="932" y="1545"/>
                </a:moveTo>
                <a:cubicBezTo>
                  <a:pt x="942" y="1528"/>
                  <a:pt x="942" y="1528"/>
                  <a:pt x="942" y="1528"/>
                </a:cubicBezTo>
                <a:cubicBezTo>
                  <a:pt x="941" y="1548"/>
                  <a:pt x="941" y="1548"/>
                  <a:pt x="941" y="1548"/>
                </a:cubicBezTo>
                <a:cubicBezTo>
                  <a:pt x="931" y="1565"/>
                  <a:pt x="931" y="1565"/>
                  <a:pt x="931" y="1565"/>
                </a:cubicBezTo>
                <a:lnTo>
                  <a:pt x="932" y="1545"/>
                </a:lnTo>
                <a:close/>
                <a:moveTo>
                  <a:pt x="929" y="1550"/>
                </a:moveTo>
                <a:cubicBezTo>
                  <a:pt x="928" y="1568"/>
                  <a:pt x="928" y="1568"/>
                  <a:pt x="928" y="1568"/>
                </a:cubicBezTo>
                <a:cubicBezTo>
                  <a:pt x="926" y="1556"/>
                  <a:pt x="926" y="1556"/>
                  <a:pt x="926" y="1556"/>
                </a:cubicBezTo>
                <a:lnTo>
                  <a:pt x="929" y="1550"/>
                </a:lnTo>
                <a:close/>
                <a:moveTo>
                  <a:pt x="939" y="1617"/>
                </a:moveTo>
                <a:cubicBezTo>
                  <a:pt x="944" y="1549"/>
                  <a:pt x="944" y="1549"/>
                  <a:pt x="944" y="1549"/>
                </a:cubicBezTo>
                <a:cubicBezTo>
                  <a:pt x="967" y="1510"/>
                  <a:pt x="967" y="1510"/>
                  <a:pt x="967" y="1510"/>
                </a:cubicBezTo>
                <a:cubicBezTo>
                  <a:pt x="1009" y="1637"/>
                  <a:pt x="1009" y="1637"/>
                  <a:pt x="1009" y="1637"/>
                </a:cubicBezTo>
                <a:lnTo>
                  <a:pt x="939" y="1617"/>
                </a:lnTo>
                <a:close/>
                <a:moveTo>
                  <a:pt x="943" y="1522"/>
                </a:moveTo>
                <a:cubicBezTo>
                  <a:pt x="933" y="1539"/>
                  <a:pt x="933" y="1539"/>
                  <a:pt x="933" y="1539"/>
                </a:cubicBezTo>
                <a:cubicBezTo>
                  <a:pt x="936" y="1483"/>
                  <a:pt x="936" y="1483"/>
                  <a:pt x="936" y="1483"/>
                </a:cubicBezTo>
                <a:cubicBezTo>
                  <a:pt x="945" y="1485"/>
                  <a:pt x="945" y="1485"/>
                  <a:pt x="945" y="1485"/>
                </a:cubicBezTo>
                <a:lnTo>
                  <a:pt x="943" y="1522"/>
                </a:lnTo>
                <a:close/>
                <a:moveTo>
                  <a:pt x="934" y="1479"/>
                </a:moveTo>
                <a:cubicBezTo>
                  <a:pt x="911" y="1472"/>
                  <a:pt x="911" y="1472"/>
                  <a:pt x="911" y="1472"/>
                </a:cubicBezTo>
                <a:cubicBezTo>
                  <a:pt x="909" y="1464"/>
                  <a:pt x="909" y="1464"/>
                  <a:pt x="909" y="1464"/>
                </a:cubicBezTo>
                <a:cubicBezTo>
                  <a:pt x="934" y="1472"/>
                  <a:pt x="934" y="1472"/>
                  <a:pt x="934" y="1472"/>
                </a:cubicBezTo>
                <a:lnTo>
                  <a:pt x="934" y="1479"/>
                </a:lnTo>
                <a:close/>
                <a:moveTo>
                  <a:pt x="923" y="1555"/>
                </a:moveTo>
                <a:cubicBezTo>
                  <a:pt x="916" y="1566"/>
                  <a:pt x="916" y="1566"/>
                  <a:pt x="916" y="1566"/>
                </a:cubicBezTo>
                <a:cubicBezTo>
                  <a:pt x="899" y="1472"/>
                  <a:pt x="899" y="1472"/>
                  <a:pt x="899" y="1472"/>
                </a:cubicBezTo>
                <a:cubicBezTo>
                  <a:pt x="908" y="1475"/>
                  <a:pt x="908" y="1475"/>
                  <a:pt x="908" y="1475"/>
                </a:cubicBezTo>
                <a:lnTo>
                  <a:pt x="923" y="1555"/>
                </a:lnTo>
                <a:close/>
                <a:moveTo>
                  <a:pt x="923" y="1560"/>
                </a:moveTo>
                <a:cubicBezTo>
                  <a:pt x="926" y="1573"/>
                  <a:pt x="926" y="1573"/>
                  <a:pt x="926" y="1573"/>
                </a:cubicBezTo>
                <a:cubicBezTo>
                  <a:pt x="919" y="1584"/>
                  <a:pt x="919" y="1584"/>
                  <a:pt x="919" y="1584"/>
                </a:cubicBezTo>
                <a:cubicBezTo>
                  <a:pt x="917" y="1571"/>
                  <a:pt x="917" y="1571"/>
                  <a:pt x="917" y="1571"/>
                </a:cubicBezTo>
                <a:lnTo>
                  <a:pt x="923" y="1560"/>
                </a:lnTo>
                <a:close/>
                <a:moveTo>
                  <a:pt x="922" y="1642"/>
                </a:moveTo>
                <a:cubicBezTo>
                  <a:pt x="933" y="1645"/>
                  <a:pt x="933" y="1645"/>
                  <a:pt x="933" y="1645"/>
                </a:cubicBezTo>
                <a:cubicBezTo>
                  <a:pt x="980" y="1735"/>
                  <a:pt x="980" y="1735"/>
                  <a:pt x="980" y="1735"/>
                </a:cubicBezTo>
                <a:cubicBezTo>
                  <a:pt x="976" y="1742"/>
                  <a:pt x="976" y="1742"/>
                  <a:pt x="976" y="1742"/>
                </a:cubicBezTo>
                <a:cubicBezTo>
                  <a:pt x="931" y="1656"/>
                  <a:pt x="931" y="1656"/>
                  <a:pt x="931" y="1656"/>
                </a:cubicBezTo>
                <a:cubicBezTo>
                  <a:pt x="931" y="1656"/>
                  <a:pt x="931" y="1656"/>
                  <a:pt x="931" y="1656"/>
                </a:cubicBezTo>
                <a:cubicBezTo>
                  <a:pt x="931" y="1656"/>
                  <a:pt x="931" y="1656"/>
                  <a:pt x="931" y="1656"/>
                </a:cubicBezTo>
                <a:cubicBezTo>
                  <a:pt x="931" y="1656"/>
                  <a:pt x="931" y="1656"/>
                  <a:pt x="931" y="1656"/>
                </a:cubicBezTo>
                <a:cubicBezTo>
                  <a:pt x="931" y="1655"/>
                  <a:pt x="931" y="1655"/>
                  <a:pt x="931" y="1655"/>
                </a:cubicBezTo>
                <a:cubicBezTo>
                  <a:pt x="931" y="1655"/>
                  <a:pt x="930" y="1655"/>
                  <a:pt x="930" y="1655"/>
                </a:cubicBezTo>
                <a:cubicBezTo>
                  <a:pt x="930" y="1655"/>
                  <a:pt x="930" y="1655"/>
                  <a:pt x="930" y="1655"/>
                </a:cubicBezTo>
                <a:cubicBezTo>
                  <a:pt x="930" y="1655"/>
                  <a:pt x="930" y="1655"/>
                  <a:pt x="930" y="1655"/>
                </a:cubicBezTo>
                <a:cubicBezTo>
                  <a:pt x="930" y="1655"/>
                  <a:pt x="930" y="1655"/>
                  <a:pt x="930" y="1655"/>
                </a:cubicBezTo>
                <a:cubicBezTo>
                  <a:pt x="930" y="1655"/>
                  <a:pt x="930" y="1655"/>
                  <a:pt x="930" y="1655"/>
                </a:cubicBezTo>
                <a:cubicBezTo>
                  <a:pt x="929" y="1655"/>
                  <a:pt x="929" y="1655"/>
                  <a:pt x="929" y="1655"/>
                </a:cubicBezTo>
                <a:cubicBezTo>
                  <a:pt x="929" y="1655"/>
                  <a:pt x="929" y="1655"/>
                  <a:pt x="929" y="1655"/>
                </a:cubicBezTo>
                <a:cubicBezTo>
                  <a:pt x="929" y="1655"/>
                  <a:pt x="929" y="1656"/>
                  <a:pt x="929" y="1656"/>
                </a:cubicBezTo>
                <a:cubicBezTo>
                  <a:pt x="929" y="1656"/>
                  <a:pt x="929" y="1656"/>
                  <a:pt x="929" y="1656"/>
                </a:cubicBezTo>
                <a:cubicBezTo>
                  <a:pt x="929" y="1656"/>
                  <a:pt x="929" y="1656"/>
                  <a:pt x="929" y="1656"/>
                </a:cubicBezTo>
                <a:cubicBezTo>
                  <a:pt x="929" y="1656"/>
                  <a:pt x="929" y="1656"/>
                  <a:pt x="929" y="1656"/>
                </a:cubicBezTo>
                <a:cubicBezTo>
                  <a:pt x="929" y="1656"/>
                  <a:pt x="929" y="1656"/>
                  <a:pt x="929" y="1656"/>
                </a:cubicBezTo>
                <a:cubicBezTo>
                  <a:pt x="916" y="1701"/>
                  <a:pt x="916" y="1701"/>
                  <a:pt x="916" y="1701"/>
                </a:cubicBezTo>
                <a:cubicBezTo>
                  <a:pt x="911" y="1684"/>
                  <a:pt x="911" y="1684"/>
                  <a:pt x="911" y="1684"/>
                </a:cubicBezTo>
                <a:lnTo>
                  <a:pt x="922" y="1642"/>
                </a:lnTo>
                <a:close/>
                <a:moveTo>
                  <a:pt x="919" y="1643"/>
                </a:moveTo>
                <a:cubicBezTo>
                  <a:pt x="909" y="1679"/>
                  <a:pt x="909" y="1679"/>
                  <a:pt x="909" y="1679"/>
                </a:cubicBezTo>
                <a:cubicBezTo>
                  <a:pt x="909" y="1678"/>
                  <a:pt x="909" y="1678"/>
                  <a:pt x="909" y="1678"/>
                </a:cubicBezTo>
                <a:cubicBezTo>
                  <a:pt x="914" y="1660"/>
                  <a:pt x="914" y="1660"/>
                  <a:pt x="914" y="1660"/>
                </a:cubicBezTo>
                <a:cubicBezTo>
                  <a:pt x="914" y="1660"/>
                  <a:pt x="914" y="1660"/>
                  <a:pt x="914" y="1660"/>
                </a:cubicBezTo>
                <a:cubicBezTo>
                  <a:pt x="914" y="1660"/>
                  <a:pt x="914" y="1660"/>
                  <a:pt x="914" y="1660"/>
                </a:cubicBezTo>
                <a:cubicBezTo>
                  <a:pt x="914" y="1660"/>
                  <a:pt x="914" y="1660"/>
                  <a:pt x="914" y="1660"/>
                </a:cubicBezTo>
                <a:cubicBezTo>
                  <a:pt x="914" y="1659"/>
                  <a:pt x="914" y="1659"/>
                  <a:pt x="914" y="1659"/>
                </a:cubicBezTo>
                <a:cubicBezTo>
                  <a:pt x="914" y="1659"/>
                  <a:pt x="914" y="1659"/>
                  <a:pt x="913" y="1659"/>
                </a:cubicBezTo>
                <a:cubicBezTo>
                  <a:pt x="913" y="1659"/>
                  <a:pt x="913" y="1659"/>
                  <a:pt x="913" y="1659"/>
                </a:cubicBezTo>
                <a:cubicBezTo>
                  <a:pt x="913" y="1659"/>
                  <a:pt x="913" y="1659"/>
                  <a:pt x="913" y="1659"/>
                </a:cubicBezTo>
                <a:cubicBezTo>
                  <a:pt x="913" y="1659"/>
                  <a:pt x="913" y="1659"/>
                  <a:pt x="913" y="1659"/>
                </a:cubicBezTo>
                <a:cubicBezTo>
                  <a:pt x="913" y="1659"/>
                  <a:pt x="913" y="1659"/>
                  <a:pt x="913" y="1659"/>
                </a:cubicBezTo>
                <a:cubicBezTo>
                  <a:pt x="913" y="1659"/>
                  <a:pt x="913" y="1658"/>
                  <a:pt x="913" y="1658"/>
                </a:cubicBezTo>
                <a:cubicBezTo>
                  <a:pt x="913" y="1658"/>
                  <a:pt x="913" y="1658"/>
                  <a:pt x="913" y="1658"/>
                </a:cubicBezTo>
                <a:cubicBezTo>
                  <a:pt x="912" y="1658"/>
                  <a:pt x="912" y="1658"/>
                  <a:pt x="912" y="1658"/>
                </a:cubicBezTo>
                <a:cubicBezTo>
                  <a:pt x="912" y="1658"/>
                  <a:pt x="912" y="1658"/>
                  <a:pt x="912" y="1658"/>
                </a:cubicBezTo>
                <a:cubicBezTo>
                  <a:pt x="912" y="1658"/>
                  <a:pt x="912" y="1658"/>
                  <a:pt x="912" y="1658"/>
                </a:cubicBezTo>
                <a:lnTo>
                  <a:pt x="919" y="1643"/>
                </a:lnTo>
                <a:close/>
                <a:moveTo>
                  <a:pt x="918" y="1637"/>
                </a:moveTo>
                <a:cubicBezTo>
                  <a:pt x="919" y="1636"/>
                  <a:pt x="919" y="1636"/>
                  <a:pt x="919" y="1636"/>
                </a:cubicBezTo>
                <a:cubicBezTo>
                  <a:pt x="918" y="1638"/>
                  <a:pt x="918" y="1638"/>
                  <a:pt x="918" y="1638"/>
                </a:cubicBezTo>
                <a:lnTo>
                  <a:pt x="918" y="1637"/>
                </a:lnTo>
                <a:close/>
                <a:moveTo>
                  <a:pt x="905" y="1666"/>
                </a:moveTo>
                <a:cubicBezTo>
                  <a:pt x="902" y="1656"/>
                  <a:pt x="902" y="1656"/>
                  <a:pt x="902" y="1656"/>
                </a:cubicBezTo>
                <a:cubicBezTo>
                  <a:pt x="916" y="1640"/>
                  <a:pt x="916" y="1640"/>
                  <a:pt x="916" y="1640"/>
                </a:cubicBezTo>
                <a:cubicBezTo>
                  <a:pt x="917" y="1640"/>
                  <a:pt x="917" y="1640"/>
                  <a:pt x="917" y="1640"/>
                </a:cubicBezTo>
                <a:lnTo>
                  <a:pt x="905" y="1666"/>
                </a:lnTo>
                <a:close/>
                <a:moveTo>
                  <a:pt x="904" y="1670"/>
                </a:moveTo>
                <a:cubicBezTo>
                  <a:pt x="899" y="1680"/>
                  <a:pt x="899" y="1680"/>
                  <a:pt x="899" y="1680"/>
                </a:cubicBezTo>
                <a:cubicBezTo>
                  <a:pt x="894" y="1666"/>
                  <a:pt x="894" y="1666"/>
                  <a:pt x="894" y="1666"/>
                </a:cubicBezTo>
                <a:cubicBezTo>
                  <a:pt x="900" y="1659"/>
                  <a:pt x="900" y="1659"/>
                  <a:pt x="900" y="1659"/>
                </a:cubicBezTo>
                <a:lnTo>
                  <a:pt x="904" y="1670"/>
                </a:lnTo>
                <a:close/>
                <a:moveTo>
                  <a:pt x="899" y="1692"/>
                </a:moveTo>
                <a:cubicBezTo>
                  <a:pt x="901" y="1696"/>
                  <a:pt x="901" y="1696"/>
                  <a:pt x="901" y="1696"/>
                </a:cubicBezTo>
                <a:cubicBezTo>
                  <a:pt x="883" y="1763"/>
                  <a:pt x="883" y="1763"/>
                  <a:pt x="883" y="1763"/>
                </a:cubicBezTo>
                <a:cubicBezTo>
                  <a:pt x="859" y="1790"/>
                  <a:pt x="859" y="1790"/>
                  <a:pt x="859" y="1790"/>
                </a:cubicBezTo>
                <a:cubicBezTo>
                  <a:pt x="855" y="1789"/>
                  <a:pt x="855" y="1789"/>
                  <a:pt x="855" y="1789"/>
                </a:cubicBezTo>
                <a:lnTo>
                  <a:pt x="899" y="1692"/>
                </a:lnTo>
                <a:close/>
                <a:moveTo>
                  <a:pt x="857" y="1793"/>
                </a:moveTo>
                <a:cubicBezTo>
                  <a:pt x="851" y="1799"/>
                  <a:pt x="851" y="1799"/>
                  <a:pt x="851" y="1799"/>
                </a:cubicBezTo>
                <a:cubicBezTo>
                  <a:pt x="850" y="1799"/>
                  <a:pt x="850" y="1799"/>
                  <a:pt x="850" y="1799"/>
                </a:cubicBezTo>
                <a:cubicBezTo>
                  <a:pt x="854" y="1792"/>
                  <a:pt x="854" y="1792"/>
                  <a:pt x="854" y="1792"/>
                </a:cubicBezTo>
                <a:lnTo>
                  <a:pt x="857" y="1793"/>
                </a:lnTo>
                <a:close/>
                <a:moveTo>
                  <a:pt x="860" y="1793"/>
                </a:moveTo>
                <a:cubicBezTo>
                  <a:pt x="862" y="1794"/>
                  <a:pt x="862" y="1794"/>
                  <a:pt x="862" y="1794"/>
                </a:cubicBezTo>
                <a:cubicBezTo>
                  <a:pt x="856" y="1801"/>
                  <a:pt x="856" y="1801"/>
                  <a:pt x="856" y="1801"/>
                </a:cubicBezTo>
                <a:cubicBezTo>
                  <a:pt x="855" y="1800"/>
                  <a:pt x="855" y="1800"/>
                  <a:pt x="855" y="1800"/>
                </a:cubicBezTo>
                <a:lnTo>
                  <a:pt x="860" y="1793"/>
                </a:lnTo>
                <a:close/>
                <a:moveTo>
                  <a:pt x="857" y="1804"/>
                </a:moveTo>
                <a:cubicBezTo>
                  <a:pt x="871" y="1808"/>
                  <a:pt x="871" y="1808"/>
                  <a:pt x="871" y="1808"/>
                </a:cubicBezTo>
                <a:cubicBezTo>
                  <a:pt x="851" y="1880"/>
                  <a:pt x="851" y="1880"/>
                  <a:pt x="851" y="1880"/>
                </a:cubicBezTo>
                <a:cubicBezTo>
                  <a:pt x="840" y="1823"/>
                  <a:pt x="840" y="1823"/>
                  <a:pt x="840" y="1823"/>
                </a:cubicBezTo>
                <a:lnTo>
                  <a:pt x="857" y="1804"/>
                </a:lnTo>
                <a:close/>
                <a:moveTo>
                  <a:pt x="859" y="1801"/>
                </a:moveTo>
                <a:cubicBezTo>
                  <a:pt x="865" y="1795"/>
                  <a:pt x="865" y="1795"/>
                  <a:pt x="865" y="1795"/>
                </a:cubicBezTo>
                <a:cubicBezTo>
                  <a:pt x="874" y="1797"/>
                  <a:pt x="874" y="1797"/>
                  <a:pt x="874" y="1797"/>
                </a:cubicBezTo>
                <a:cubicBezTo>
                  <a:pt x="871" y="1805"/>
                  <a:pt x="871" y="1805"/>
                  <a:pt x="871" y="1805"/>
                </a:cubicBezTo>
                <a:lnTo>
                  <a:pt x="859" y="1801"/>
                </a:lnTo>
                <a:close/>
                <a:moveTo>
                  <a:pt x="867" y="1792"/>
                </a:moveTo>
                <a:cubicBezTo>
                  <a:pt x="879" y="1778"/>
                  <a:pt x="879" y="1778"/>
                  <a:pt x="879" y="1778"/>
                </a:cubicBezTo>
                <a:cubicBezTo>
                  <a:pt x="874" y="1794"/>
                  <a:pt x="874" y="1794"/>
                  <a:pt x="874" y="1794"/>
                </a:cubicBezTo>
                <a:lnTo>
                  <a:pt x="867" y="1792"/>
                </a:lnTo>
                <a:close/>
                <a:moveTo>
                  <a:pt x="876" y="1798"/>
                </a:moveTo>
                <a:cubicBezTo>
                  <a:pt x="877" y="1798"/>
                  <a:pt x="877" y="1798"/>
                  <a:pt x="877" y="1798"/>
                </a:cubicBezTo>
                <a:cubicBezTo>
                  <a:pt x="876" y="1802"/>
                  <a:pt x="876" y="1802"/>
                  <a:pt x="876" y="1802"/>
                </a:cubicBezTo>
                <a:cubicBezTo>
                  <a:pt x="875" y="1806"/>
                  <a:pt x="875" y="1806"/>
                  <a:pt x="875" y="1806"/>
                </a:cubicBezTo>
                <a:cubicBezTo>
                  <a:pt x="874" y="1806"/>
                  <a:pt x="874" y="1806"/>
                  <a:pt x="874" y="1806"/>
                </a:cubicBezTo>
                <a:lnTo>
                  <a:pt x="876" y="1798"/>
                </a:lnTo>
                <a:close/>
                <a:moveTo>
                  <a:pt x="877" y="1809"/>
                </a:moveTo>
                <a:cubicBezTo>
                  <a:pt x="886" y="1812"/>
                  <a:pt x="886" y="1812"/>
                  <a:pt x="886" y="1812"/>
                </a:cubicBezTo>
                <a:cubicBezTo>
                  <a:pt x="867" y="1883"/>
                  <a:pt x="867" y="1883"/>
                  <a:pt x="867" y="1883"/>
                </a:cubicBezTo>
                <a:cubicBezTo>
                  <a:pt x="867" y="1883"/>
                  <a:pt x="867" y="1883"/>
                  <a:pt x="867" y="1883"/>
                </a:cubicBezTo>
                <a:cubicBezTo>
                  <a:pt x="867" y="1883"/>
                  <a:pt x="867" y="1883"/>
                  <a:pt x="867" y="1883"/>
                </a:cubicBezTo>
                <a:cubicBezTo>
                  <a:pt x="867" y="1883"/>
                  <a:pt x="867" y="1883"/>
                  <a:pt x="867" y="1883"/>
                </a:cubicBezTo>
                <a:cubicBezTo>
                  <a:pt x="867" y="1883"/>
                  <a:pt x="867" y="1884"/>
                  <a:pt x="867" y="1884"/>
                </a:cubicBezTo>
                <a:cubicBezTo>
                  <a:pt x="867" y="1884"/>
                  <a:pt x="867" y="1884"/>
                  <a:pt x="867" y="1884"/>
                </a:cubicBezTo>
                <a:cubicBezTo>
                  <a:pt x="867" y="1884"/>
                  <a:pt x="867" y="1884"/>
                  <a:pt x="867" y="1884"/>
                </a:cubicBezTo>
                <a:cubicBezTo>
                  <a:pt x="868" y="1884"/>
                  <a:pt x="868" y="1884"/>
                  <a:pt x="868" y="1884"/>
                </a:cubicBezTo>
                <a:cubicBezTo>
                  <a:pt x="868" y="1884"/>
                  <a:pt x="868" y="1884"/>
                  <a:pt x="868" y="1884"/>
                </a:cubicBezTo>
                <a:cubicBezTo>
                  <a:pt x="868" y="1884"/>
                  <a:pt x="868" y="1884"/>
                  <a:pt x="868" y="1884"/>
                </a:cubicBezTo>
                <a:cubicBezTo>
                  <a:pt x="868" y="1884"/>
                  <a:pt x="868" y="1885"/>
                  <a:pt x="868" y="1885"/>
                </a:cubicBezTo>
                <a:cubicBezTo>
                  <a:pt x="868" y="1885"/>
                  <a:pt x="869" y="1885"/>
                  <a:pt x="869" y="1885"/>
                </a:cubicBezTo>
                <a:cubicBezTo>
                  <a:pt x="869" y="1885"/>
                  <a:pt x="869" y="1885"/>
                  <a:pt x="869" y="1885"/>
                </a:cubicBezTo>
                <a:cubicBezTo>
                  <a:pt x="869" y="1885"/>
                  <a:pt x="869" y="1884"/>
                  <a:pt x="869" y="1884"/>
                </a:cubicBezTo>
                <a:cubicBezTo>
                  <a:pt x="952" y="1830"/>
                  <a:pt x="952" y="1830"/>
                  <a:pt x="952" y="1830"/>
                </a:cubicBezTo>
                <a:cubicBezTo>
                  <a:pt x="965" y="1833"/>
                  <a:pt x="965" y="1833"/>
                  <a:pt x="965" y="1833"/>
                </a:cubicBezTo>
                <a:cubicBezTo>
                  <a:pt x="868" y="1897"/>
                  <a:pt x="868" y="1897"/>
                  <a:pt x="868" y="1897"/>
                </a:cubicBezTo>
                <a:cubicBezTo>
                  <a:pt x="868" y="1897"/>
                  <a:pt x="868" y="1897"/>
                  <a:pt x="868" y="1897"/>
                </a:cubicBezTo>
                <a:cubicBezTo>
                  <a:pt x="868" y="1898"/>
                  <a:pt x="868" y="1898"/>
                  <a:pt x="868" y="1898"/>
                </a:cubicBezTo>
                <a:cubicBezTo>
                  <a:pt x="868" y="1898"/>
                  <a:pt x="868" y="1898"/>
                  <a:pt x="868" y="1898"/>
                </a:cubicBezTo>
                <a:cubicBezTo>
                  <a:pt x="868" y="1898"/>
                  <a:pt x="868" y="1898"/>
                  <a:pt x="868" y="1898"/>
                </a:cubicBezTo>
                <a:cubicBezTo>
                  <a:pt x="868" y="1898"/>
                  <a:pt x="868" y="1898"/>
                  <a:pt x="868" y="1898"/>
                </a:cubicBezTo>
                <a:cubicBezTo>
                  <a:pt x="868" y="1898"/>
                  <a:pt x="868" y="1898"/>
                  <a:pt x="868" y="1898"/>
                </a:cubicBezTo>
                <a:cubicBezTo>
                  <a:pt x="868" y="1899"/>
                  <a:pt x="868" y="1899"/>
                  <a:pt x="868" y="1899"/>
                </a:cubicBezTo>
                <a:cubicBezTo>
                  <a:pt x="868" y="1899"/>
                  <a:pt x="868" y="1899"/>
                  <a:pt x="868" y="1899"/>
                </a:cubicBezTo>
                <a:cubicBezTo>
                  <a:pt x="868" y="1899"/>
                  <a:pt x="868" y="1899"/>
                  <a:pt x="868" y="1899"/>
                </a:cubicBezTo>
                <a:cubicBezTo>
                  <a:pt x="868" y="1899"/>
                  <a:pt x="868" y="1899"/>
                  <a:pt x="868" y="1899"/>
                </a:cubicBezTo>
                <a:cubicBezTo>
                  <a:pt x="868" y="1899"/>
                  <a:pt x="868" y="1899"/>
                  <a:pt x="868" y="1899"/>
                </a:cubicBezTo>
                <a:cubicBezTo>
                  <a:pt x="868" y="1899"/>
                  <a:pt x="868" y="1900"/>
                  <a:pt x="868" y="1900"/>
                </a:cubicBezTo>
                <a:cubicBezTo>
                  <a:pt x="868" y="1900"/>
                  <a:pt x="868" y="1900"/>
                  <a:pt x="868" y="1900"/>
                </a:cubicBezTo>
                <a:cubicBezTo>
                  <a:pt x="869" y="1900"/>
                  <a:pt x="869" y="1900"/>
                  <a:pt x="869" y="1900"/>
                </a:cubicBezTo>
                <a:cubicBezTo>
                  <a:pt x="1040" y="1945"/>
                  <a:pt x="1040" y="1945"/>
                  <a:pt x="1040" y="1945"/>
                </a:cubicBezTo>
                <a:cubicBezTo>
                  <a:pt x="1036" y="1952"/>
                  <a:pt x="1036" y="1952"/>
                  <a:pt x="1036" y="1952"/>
                </a:cubicBezTo>
                <a:cubicBezTo>
                  <a:pt x="878" y="1910"/>
                  <a:pt x="878" y="1910"/>
                  <a:pt x="878" y="1910"/>
                </a:cubicBezTo>
                <a:cubicBezTo>
                  <a:pt x="878" y="1910"/>
                  <a:pt x="878" y="1910"/>
                  <a:pt x="878" y="1910"/>
                </a:cubicBezTo>
                <a:cubicBezTo>
                  <a:pt x="878" y="1910"/>
                  <a:pt x="878" y="1910"/>
                  <a:pt x="878" y="1910"/>
                </a:cubicBezTo>
                <a:cubicBezTo>
                  <a:pt x="863" y="1906"/>
                  <a:pt x="863" y="1906"/>
                  <a:pt x="863" y="1906"/>
                </a:cubicBezTo>
                <a:cubicBezTo>
                  <a:pt x="862" y="1906"/>
                  <a:pt x="862" y="1906"/>
                  <a:pt x="862" y="1906"/>
                </a:cubicBezTo>
                <a:cubicBezTo>
                  <a:pt x="862" y="1906"/>
                  <a:pt x="862" y="1906"/>
                  <a:pt x="862" y="1906"/>
                </a:cubicBezTo>
                <a:cubicBezTo>
                  <a:pt x="862" y="1906"/>
                  <a:pt x="862" y="1906"/>
                  <a:pt x="861" y="1906"/>
                </a:cubicBezTo>
                <a:cubicBezTo>
                  <a:pt x="861" y="1906"/>
                  <a:pt x="861" y="1906"/>
                  <a:pt x="861" y="1906"/>
                </a:cubicBezTo>
                <a:cubicBezTo>
                  <a:pt x="861" y="1906"/>
                  <a:pt x="861" y="1906"/>
                  <a:pt x="861" y="1906"/>
                </a:cubicBezTo>
                <a:cubicBezTo>
                  <a:pt x="861" y="1906"/>
                  <a:pt x="861" y="1907"/>
                  <a:pt x="861" y="1907"/>
                </a:cubicBezTo>
                <a:cubicBezTo>
                  <a:pt x="861" y="1907"/>
                  <a:pt x="861" y="1907"/>
                  <a:pt x="861" y="1907"/>
                </a:cubicBezTo>
                <a:cubicBezTo>
                  <a:pt x="861" y="1907"/>
                  <a:pt x="861" y="1907"/>
                  <a:pt x="861" y="1907"/>
                </a:cubicBezTo>
                <a:cubicBezTo>
                  <a:pt x="861" y="1907"/>
                  <a:pt x="861" y="1908"/>
                  <a:pt x="861" y="1908"/>
                </a:cubicBezTo>
                <a:cubicBezTo>
                  <a:pt x="861" y="1908"/>
                  <a:pt x="861" y="1908"/>
                  <a:pt x="861" y="1908"/>
                </a:cubicBezTo>
                <a:cubicBezTo>
                  <a:pt x="970" y="2053"/>
                  <a:pt x="970" y="2053"/>
                  <a:pt x="970" y="2053"/>
                </a:cubicBezTo>
                <a:cubicBezTo>
                  <a:pt x="966" y="2059"/>
                  <a:pt x="966" y="2059"/>
                  <a:pt x="966" y="2059"/>
                </a:cubicBezTo>
                <a:cubicBezTo>
                  <a:pt x="960" y="2052"/>
                  <a:pt x="960" y="2052"/>
                  <a:pt x="960" y="2052"/>
                </a:cubicBezTo>
                <a:cubicBezTo>
                  <a:pt x="960" y="2052"/>
                  <a:pt x="960" y="2052"/>
                  <a:pt x="960" y="2052"/>
                </a:cubicBezTo>
                <a:cubicBezTo>
                  <a:pt x="860" y="1919"/>
                  <a:pt x="860" y="1919"/>
                  <a:pt x="860" y="1919"/>
                </a:cubicBezTo>
                <a:cubicBezTo>
                  <a:pt x="860" y="1919"/>
                  <a:pt x="860" y="1919"/>
                  <a:pt x="860" y="1918"/>
                </a:cubicBezTo>
                <a:cubicBezTo>
                  <a:pt x="860" y="1918"/>
                  <a:pt x="860" y="1918"/>
                  <a:pt x="860" y="1918"/>
                </a:cubicBezTo>
                <a:cubicBezTo>
                  <a:pt x="860" y="1918"/>
                  <a:pt x="859" y="1918"/>
                  <a:pt x="859" y="1918"/>
                </a:cubicBezTo>
                <a:cubicBezTo>
                  <a:pt x="859" y="1918"/>
                  <a:pt x="859" y="1918"/>
                  <a:pt x="859" y="1918"/>
                </a:cubicBezTo>
                <a:cubicBezTo>
                  <a:pt x="859" y="1918"/>
                  <a:pt x="859" y="1918"/>
                  <a:pt x="859" y="1918"/>
                </a:cubicBezTo>
                <a:cubicBezTo>
                  <a:pt x="859" y="1918"/>
                  <a:pt x="859" y="1918"/>
                  <a:pt x="859" y="1918"/>
                </a:cubicBezTo>
                <a:cubicBezTo>
                  <a:pt x="859" y="1918"/>
                  <a:pt x="859" y="1918"/>
                  <a:pt x="859" y="1918"/>
                </a:cubicBezTo>
                <a:cubicBezTo>
                  <a:pt x="859" y="1918"/>
                  <a:pt x="858" y="1918"/>
                  <a:pt x="858" y="1918"/>
                </a:cubicBezTo>
                <a:cubicBezTo>
                  <a:pt x="858" y="1918"/>
                  <a:pt x="858" y="1918"/>
                  <a:pt x="858" y="1918"/>
                </a:cubicBezTo>
                <a:cubicBezTo>
                  <a:pt x="858" y="1918"/>
                  <a:pt x="858" y="1918"/>
                  <a:pt x="858" y="1918"/>
                </a:cubicBezTo>
                <a:cubicBezTo>
                  <a:pt x="858" y="1918"/>
                  <a:pt x="858" y="1918"/>
                  <a:pt x="858" y="1918"/>
                </a:cubicBezTo>
                <a:cubicBezTo>
                  <a:pt x="858" y="1919"/>
                  <a:pt x="858" y="1919"/>
                  <a:pt x="857" y="1919"/>
                </a:cubicBezTo>
                <a:cubicBezTo>
                  <a:pt x="841" y="1981"/>
                  <a:pt x="841" y="1981"/>
                  <a:pt x="841" y="1981"/>
                </a:cubicBezTo>
                <a:cubicBezTo>
                  <a:pt x="836" y="1960"/>
                  <a:pt x="836" y="1960"/>
                  <a:pt x="836" y="1960"/>
                </a:cubicBezTo>
                <a:lnTo>
                  <a:pt x="877" y="1809"/>
                </a:lnTo>
                <a:close/>
                <a:moveTo>
                  <a:pt x="790" y="2170"/>
                </a:moveTo>
                <a:cubicBezTo>
                  <a:pt x="790" y="2170"/>
                  <a:pt x="790" y="2170"/>
                  <a:pt x="790" y="2170"/>
                </a:cubicBezTo>
                <a:cubicBezTo>
                  <a:pt x="790" y="2170"/>
                  <a:pt x="790" y="2170"/>
                  <a:pt x="790" y="2170"/>
                </a:cubicBezTo>
                <a:cubicBezTo>
                  <a:pt x="790" y="2170"/>
                  <a:pt x="790" y="2170"/>
                  <a:pt x="790" y="2170"/>
                </a:cubicBezTo>
                <a:cubicBezTo>
                  <a:pt x="791" y="2170"/>
                  <a:pt x="791" y="2170"/>
                  <a:pt x="791" y="2170"/>
                </a:cubicBezTo>
                <a:cubicBezTo>
                  <a:pt x="791" y="2170"/>
                  <a:pt x="791" y="2170"/>
                  <a:pt x="791" y="2170"/>
                </a:cubicBezTo>
                <a:cubicBezTo>
                  <a:pt x="791" y="2170"/>
                  <a:pt x="791" y="2170"/>
                  <a:pt x="791" y="2170"/>
                </a:cubicBezTo>
                <a:cubicBezTo>
                  <a:pt x="791" y="2170"/>
                  <a:pt x="791" y="2170"/>
                  <a:pt x="791" y="2170"/>
                </a:cubicBezTo>
                <a:cubicBezTo>
                  <a:pt x="849" y="2185"/>
                  <a:pt x="849" y="2185"/>
                  <a:pt x="849" y="2185"/>
                </a:cubicBezTo>
                <a:cubicBezTo>
                  <a:pt x="849" y="2185"/>
                  <a:pt x="849" y="2185"/>
                  <a:pt x="849" y="2185"/>
                </a:cubicBezTo>
                <a:cubicBezTo>
                  <a:pt x="849" y="2185"/>
                  <a:pt x="849" y="2185"/>
                  <a:pt x="849" y="2185"/>
                </a:cubicBezTo>
                <a:cubicBezTo>
                  <a:pt x="849" y="2185"/>
                  <a:pt x="849" y="2185"/>
                  <a:pt x="849" y="2185"/>
                </a:cubicBezTo>
                <a:cubicBezTo>
                  <a:pt x="850" y="2185"/>
                  <a:pt x="850" y="2185"/>
                  <a:pt x="850" y="2184"/>
                </a:cubicBezTo>
                <a:cubicBezTo>
                  <a:pt x="850" y="2184"/>
                  <a:pt x="850" y="2184"/>
                  <a:pt x="850" y="2184"/>
                </a:cubicBezTo>
                <a:cubicBezTo>
                  <a:pt x="852" y="2183"/>
                  <a:pt x="852" y="2183"/>
                  <a:pt x="852" y="2183"/>
                </a:cubicBezTo>
                <a:cubicBezTo>
                  <a:pt x="852" y="2182"/>
                  <a:pt x="852" y="2182"/>
                  <a:pt x="852" y="2182"/>
                </a:cubicBezTo>
                <a:cubicBezTo>
                  <a:pt x="852" y="2182"/>
                  <a:pt x="853" y="2182"/>
                  <a:pt x="853" y="2182"/>
                </a:cubicBezTo>
                <a:cubicBezTo>
                  <a:pt x="853" y="2182"/>
                  <a:pt x="853" y="2181"/>
                  <a:pt x="853" y="2181"/>
                </a:cubicBezTo>
                <a:cubicBezTo>
                  <a:pt x="853" y="2181"/>
                  <a:pt x="853" y="2181"/>
                  <a:pt x="853" y="2181"/>
                </a:cubicBezTo>
                <a:cubicBezTo>
                  <a:pt x="851" y="2176"/>
                  <a:pt x="851" y="2176"/>
                  <a:pt x="851" y="2176"/>
                </a:cubicBezTo>
                <a:cubicBezTo>
                  <a:pt x="870" y="2181"/>
                  <a:pt x="870" y="2181"/>
                  <a:pt x="870" y="2181"/>
                </a:cubicBezTo>
                <a:cubicBezTo>
                  <a:pt x="861" y="2189"/>
                  <a:pt x="861" y="2189"/>
                  <a:pt x="861" y="2189"/>
                </a:cubicBezTo>
                <a:cubicBezTo>
                  <a:pt x="779" y="2169"/>
                  <a:pt x="779" y="2169"/>
                  <a:pt x="779" y="2169"/>
                </a:cubicBezTo>
                <a:cubicBezTo>
                  <a:pt x="782" y="2159"/>
                  <a:pt x="782" y="2159"/>
                  <a:pt x="782" y="2159"/>
                </a:cubicBezTo>
                <a:cubicBezTo>
                  <a:pt x="792" y="2162"/>
                  <a:pt x="792" y="2162"/>
                  <a:pt x="792" y="2162"/>
                </a:cubicBezTo>
                <a:cubicBezTo>
                  <a:pt x="790" y="2169"/>
                  <a:pt x="790" y="2169"/>
                  <a:pt x="790" y="2169"/>
                </a:cubicBezTo>
                <a:cubicBezTo>
                  <a:pt x="790" y="2169"/>
                  <a:pt x="790" y="2169"/>
                  <a:pt x="790" y="2169"/>
                </a:cubicBezTo>
                <a:cubicBezTo>
                  <a:pt x="790" y="2169"/>
                  <a:pt x="790" y="2169"/>
                  <a:pt x="790" y="2169"/>
                </a:cubicBezTo>
                <a:cubicBezTo>
                  <a:pt x="790" y="2169"/>
                  <a:pt x="790" y="2169"/>
                  <a:pt x="790" y="2169"/>
                </a:cubicBezTo>
                <a:cubicBezTo>
                  <a:pt x="790" y="2169"/>
                  <a:pt x="790" y="2169"/>
                  <a:pt x="790" y="2169"/>
                </a:cubicBezTo>
                <a:cubicBezTo>
                  <a:pt x="790" y="2169"/>
                  <a:pt x="790" y="2169"/>
                  <a:pt x="790" y="2170"/>
                </a:cubicBezTo>
                <a:close/>
                <a:moveTo>
                  <a:pt x="848" y="2175"/>
                </a:moveTo>
                <a:cubicBezTo>
                  <a:pt x="850" y="2181"/>
                  <a:pt x="850" y="2181"/>
                  <a:pt x="850" y="2181"/>
                </a:cubicBezTo>
                <a:cubicBezTo>
                  <a:pt x="849" y="2182"/>
                  <a:pt x="849" y="2182"/>
                  <a:pt x="849" y="2182"/>
                </a:cubicBezTo>
                <a:cubicBezTo>
                  <a:pt x="793" y="2168"/>
                  <a:pt x="793" y="2168"/>
                  <a:pt x="793" y="2168"/>
                </a:cubicBezTo>
                <a:cubicBezTo>
                  <a:pt x="795" y="2162"/>
                  <a:pt x="795" y="2162"/>
                  <a:pt x="795" y="2162"/>
                </a:cubicBezTo>
                <a:lnTo>
                  <a:pt x="848" y="2175"/>
                </a:lnTo>
                <a:close/>
                <a:moveTo>
                  <a:pt x="795" y="2160"/>
                </a:moveTo>
                <a:cubicBezTo>
                  <a:pt x="818" y="2077"/>
                  <a:pt x="818" y="2077"/>
                  <a:pt x="818" y="2077"/>
                </a:cubicBezTo>
                <a:cubicBezTo>
                  <a:pt x="847" y="2172"/>
                  <a:pt x="847" y="2172"/>
                  <a:pt x="847" y="2172"/>
                </a:cubicBezTo>
                <a:lnTo>
                  <a:pt x="795" y="2160"/>
                </a:lnTo>
                <a:close/>
                <a:moveTo>
                  <a:pt x="850" y="2173"/>
                </a:moveTo>
                <a:cubicBezTo>
                  <a:pt x="819" y="2071"/>
                  <a:pt x="819" y="2071"/>
                  <a:pt x="819" y="2071"/>
                </a:cubicBezTo>
                <a:cubicBezTo>
                  <a:pt x="819" y="2071"/>
                  <a:pt x="819" y="2071"/>
                  <a:pt x="819" y="2071"/>
                </a:cubicBezTo>
                <a:cubicBezTo>
                  <a:pt x="819" y="2071"/>
                  <a:pt x="819" y="2071"/>
                  <a:pt x="819" y="2071"/>
                </a:cubicBezTo>
                <a:cubicBezTo>
                  <a:pt x="819" y="2071"/>
                  <a:pt x="819" y="2071"/>
                  <a:pt x="819" y="2071"/>
                </a:cubicBezTo>
                <a:cubicBezTo>
                  <a:pt x="819" y="2071"/>
                  <a:pt x="818" y="2071"/>
                  <a:pt x="818" y="2071"/>
                </a:cubicBezTo>
                <a:cubicBezTo>
                  <a:pt x="818" y="2071"/>
                  <a:pt x="818" y="2071"/>
                  <a:pt x="818" y="2070"/>
                </a:cubicBezTo>
                <a:cubicBezTo>
                  <a:pt x="818" y="2070"/>
                  <a:pt x="818" y="2070"/>
                  <a:pt x="818" y="2070"/>
                </a:cubicBezTo>
                <a:cubicBezTo>
                  <a:pt x="818" y="2070"/>
                  <a:pt x="818" y="2070"/>
                  <a:pt x="818" y="2070"/>
                </a:cubicBezTo>
                <a:cubicBezTo>
                  <a:pt x="818" y="2070"/>
                  <a:pt x="818" y="2070"/>
                  <a:pt x="818" y="2070"/>
                </a:cubicBezTo>
                <a:cubicBezTo>
                  <a:pt x="818" y="2070"/>
                  <a:pt x="817" y="2070"/>
                  <a:pt x="817" y="2070"/>
                </a:cubicBezTo>
                <a:cubicBezTo>
                  <a:pt x="817" y="2070"/>
                  <a:pt x="817" y="2070"/>
                  <a:pt x="817" y="2070"/>
                </a:cubicBezTo>
                <a:cubicBezTo>
                  <a:pt x="817" y="2070"/>
                  <a:pt x="817" y="2070"/>
                  <a:pt x="817" y="2070"/>
                </a:cubicBezTo>
                <a:cubicBezTo>
                  <a:pt x="817" y="2071"/>
                  <a:pt x="817" y="2071"/>
                  <a:pt x="817" y="2071"/>
                </a:cubicBezTo>
                <a:cubicBezTo>
                  <a:pt x="817" y="2071"/>
                  <a:pt x="817" y="2071"/>
                  <a:pt x="817" y="2071"/>
                </a:cubicBezTo>
                <a:cubicBezTo>
                  <a:pt x="817" y="2071"/>
                  <a:pt x="817" y="2071"/>
                  <a:pt x="816" y="2071"/>
                </a:cubicBezTo>
                <a:cubicBezTo>
                  <a:pt x="816" y="2071"/>
                  <a:pt x="816" y="2071"/>
                  <a:pt x="816" y="2071"/>
                </a:cubicBezTo>
                <a:cubicBezTo>
                  <a:pt x="816" y="2071"/>
                  <a:pt x="816" y="2071"/>
                  <a:pt x="816" y="2071"/>
                </a:cubicBezTo>
                <a:cubicBezTo>
                  <a:pt x="793" y="2159"/>
                  <a:pt x="793" y="2159"/>
                  <a:pt x="793" y="2159"/>
                </a:cubicBezTo>
                <a:cubicBezTo>
                  <a:pt x="783" y="2156"/>
                  <a:pt x="783" y="2156"/>
                  <a:pt x="783" y="2156"/>
                </a:cubicBezTo>
                <a:cubicBezTo>
                  <a:pt x="821" y="2015"/>
                  <a:pt x="821" y="2015"/>
                  <a:pt x="821" y="2015"/>
                </a:cubicBezTo>
                <a:cubicBezTo>
                  <a:pt x="832" y="2006"/>
                  <a:pt x="832" y="2006"/>
                  <a:pt x="832" y="2006"/>
                </a:cubicBezTo>
                <a:cubicBezTo>
                  <a:pt x="833" y="2010"/>
                  <a:pt x="833" y="2010"/>
                  <a:pt x="833" y="2010"/>
                </a:cubicBezTo>
                <a:cubicBezTo>
                  <a:pt x="828" y="2030"/>
                  <a:pt x="828" y="2030"/>
                  <a:pt x="828" y="2030"/>
                </a:cubicBezTo>
                <a:cubicBezTo>
                  <a:pt x="828" y="2030"/>
                  <a:pt x="828" y="2030"/>
                  <a:pt x="828" y="2030"/>
                </a:cubicBezTo>
                <a:cubicBezTo>
                  <a:pt x="828" y="2030"/>
                  <a:pt x="828" y="2030"/>
                  <a:pt x="828" y="2030"/>
                </a:cubicBezTo>
                <a:cubicBezTo>
                  <a:pt x="828" y="2030"/>
                  <a:pt x="828" y="2030"/>
                  <a:pt x="828" y="2030"/>
                </a:cubicBezTo>
                <a:cubicBezTo>
                  <a:pt x="828" y="2030"/>
                  <a:pt x="828" y="2030"/>
                  <a:pt x="828" y="2030"/>
                </a:cubicBezTo>
                <a:cubicBezTo>
                  <a:pt x="825" y="2040"/>
                  <a:pt x="825" y="2040"/>
                  <a:pt x="825" y="2040"/>
                </a:cubicBezTo>
                <a:cubicBezTo>
                  <a:pt x="825" y="2040"/>
                  <a:pt x="825" y="2040"/>
                  <a:pt x="825" y="2040"/>
                </a:cubicBezTo>
                <a:cubicBezTo>
                  <a:pt x="822" y="2050"/>
                  <a:pt x="822" y="2050"/>
                  <a:pt x="822" y="2050"/>
                </a:cubicBezTo>
                <a:cubicBezTo>
                  <a:pt x="822" y="2050"/>
                  <a:pt x="822" y="2050"/>
                  <a:pt x="822" y="2050"/>
                </a:cubicBezTo>
                <a:cubicBezTo>
                  <a:pt x="822" y="2051"/>
                  <a:pt x="822" y="2051"/>
                  <a:pt x="822" y="2051"/>
                </a:cubicBezTo>
                <a:cubicBezTo>
                  <a:pt x="822" y="2051"/>
                  <a:pt x="822" y="2051"/>
                  <a:pt x="822" y="2051"/>
                </a:cubicBezTo>
                <a:cubicBezTo>
                  <a:pt x="822" y="2051"/>
                  <a:pt x="822" y="2051"/>
                  <a:pt x="822" y="2051"/>
                </a:cubicBezTo>
                <a:cubicBezTo>
                  <a:pt x="859" y="2173"/>
                  <a:pt x="859" y="2173"/>
                  <a:pt x="859" y="2173"/>
                </a:cubicBezTo>
                <a:cubicBezTo>
                  <a:pt x="859" y="2173"/>
                  <a:pt x="859" y="2173"/>
                  <a:pt x="860" y="2173"/>
                </a:cubicBezTo>
                <a:cubicBezTo>
                  <a:pt x="860" y="2173"/>
                  <a:pt x="860" y="2173"/>
                  <a:pt x="860" y="2173"/>
                </a:cubicBezTo>
                <a:cubicBezTo>
                  <a:pt x="860" y="2173"/>
                  <a:pt x="860" y="2173"/>
                  <a:pt x="860" y="2173"/>
                </a:cubicBezTo>
                <a:cubicBezTo>
                  <a:pt x="860" y="2174"/>
                  <a:pt x="860" y="2174"/>
                  <a:pt x="861" y="2174"/>
                </a:cubicBezTo>
                <a:cubicBezTo>
                  <a:pt x="861" y="2174"/>
                  <a:pt x="861" y="2174"/>
                  <a:pt x="861" y="2174"/>
                </a:cubicBezTo>
                <a:cubicBezTo>
                  <a:pt x="861" y="2174"/>
                  <a:pt x="861" y="2174"/>
                  <a:pt x="861" y="2174"/>
                </a:cubicBezTo>
                <a:cubicBezTo>
                  <a:pt x="861" y="2174"/>
                  <a:pt x="861" y="2174"/>
                  <a:pt x="861" y="2174"/>
                </a:cubicBezTo>
                <a:cubicBezTo>
                  <a:pt x="861" y="2174"/>
                  <a:pt x="861" y="2173"/>
                  <a:pt x="862" y="2173"/>
                </a:cubicBezTo>
                <a:cubicBezTo>
                  <a:pt x="862" y="2173"/>
                  <a:pt x="862" y="2173"/>
                  <a:pt x="862" y="2173"/>
                </a:cubicBezTo>
                <a:cubicBezTo>
                  <a:pt x="869" y="2166"/>
                  <a:pt x="869" y="2166"/>
                  <a:pt x="869" y="2166"/>
                </a:cubicBezTo>
                <a:cubicBezTo>
                  <a:pt x="870" y="2167"/>
                  <a:pt x="870" y="2167"/>
                  <a:pt x="870" y="2167"/>
                </a:cubicBezTo>
                <a:cubicBezTo>
                  <a:pt x="871" y="2178"/>
                  <a:pt x="871" y="2178"/>
                  <a:pt x="871" y="2178"/>
                </a:cubicBezTo>
                <a:lnTo>
                  <a:pt x="850" y="2173"/>
                </a:lnTo>
                <a:close/>
                <a:moveTo>
                  <a:pt x="794" y="2020"/>
                </a:moveTo>
                <a:cubicBezTo>
                  <a:pt x="818" y="2001"/>
                  <a:pt x="818" y="2001"/>
                  <a:pt x="818" y="2001"/>
                </a:cubicBezTo>
                <a:cubicBezTo>
                  <a:pt x="814" y="2017"/>
                  <a:pt x="814" y="2017"/>
                  <a:pt x="814" y="2017"/>
                </a:cubicBezTo>
                <a:cubicBezTo>
                  <a:pt x="784" y="2040"/>
                  <a:pt x="784" y="2040"/>
                  <a:pt x="784" y="2040"/>
                </a:cubicBezTo>
                <a:lnTo>
                  <a:pt x="794" y="2020"/>
                </a:lnTo>
                <a:close/>
                <a:moveTo>
                  <a:pt x="774" y="2047"/>
                </a:moveTo>
                <a:cubicBezTo>
                  <a:pt x="755" y="2061"/>
                  <a:pt x="755" y="2061"/>
                  <a:pt x="755" y="2061"/>
                </a:cubicBezTo>
                <a:cubicBezTo>
                  <a:pt x="755" y="2049"/>
                  <a:pt x="755" y="2049"/>
                  <a:pt x="755" y="2049"/>
                </a:cubicBezTo>
                <a:cubicBezTo>
                  <a:pt x="784" y="2027"/>
                  <a:pt x="784" y="2027"/>
                  <a:pt x="784" y="2027"/>
                </a:cubicBezTo>
                <a:lnTo>
                  <a:pt x="774" y="2047"/>
                </a:lnTo>
                <a:close/>
                <a:moveTo>
                  <a:pt x="822" y="1998"/>
                </a:moveTo>
                <a:cubicBezTo>
                  <a:pt x="822" y="1998"/>
                  <a:pt x="822" y="1998"/>
                  <a:pt x="822" y="1998"/>
                </a:cubicBezTo>
                <a:cubicBezTo>
                  <a:pt x="818" y="2013"/>
                  <a:pt x="818" y="2013"/>
                  <a:pt x="818" y="2013"/>
                </a:cubicBezTo>
                <a:cubicBezTo>
                  <a:pt x="817" y="2014"/>
                  <a:pt x="817" y="2014"/>
                  <a:pt x="817" y="2014"/>
                </a:cubicBezTo>
                <a:lnTo>
                  <a:pt x="822" y="1998"/>
                </a:lnTo>
                <a:close/>
                <a:moveTo>
                  <a:pt x="841" y="2045"/>
                </a:moveTo>
                <a:cubicBezTo>
                  <a:pt x="869" y="2162"/>
                  <a:pt x="869" y="2162"/>
                  <a:pt x="869" y="2162"/>
                </a:cubicBezTo>
                <a:cubicBezTo>
                  <a:pt x="861" y="2170"/>
                  <a:pt x="861" y="2170"/>
                  <a:pt x="861" y="2170"/>
                </a:cubicBezTo>
                <a:cubicBezTo>
                  <a:pt x="825" y="2051"/>
                  <a:pt x="825" y="2051"/>
                  <a:pt x="825" y="2051"/>
                </a:cubicBezTo>
                <a:cubicBezTo>
                  <a:pt x="827" y="2042"/>
                  <a:pt x="827" y="2042"/>
                  <a:pt x="827" y="2042"/>
                </a:cubicBezTo>
                <a:lnTo>
                  <a:pt x="841" y="2045"/>
                </a:lnTo>
                <a:close/>
                <a:moveTo>
                  <a:pt x="828" y="2039"/>
                </a:moveTo>
                <a:cubicBezTo>
                  <a:pt x="830" y="2032"/>
                  <a:pt x="830" y="2032"/>
                  <a:pt x="830" y="2032"/>
                </a:cubicBezTo>
                <a:cubicBezTo>
                  <a:pt x="838" y="2034"/>
                  <a:pt x="838" y="2034"/>
                  <a:pt x="838" y="2034"/>
                </a:cubicBezTo>
                <a:cubicBezTo>
                  <a:pt x="840" y="2042"/>
                  <a:pt x="840" y="2042"/>
                  <a:pt x="840" y="2042"/>
                </a:cubicBezTo>
                <a:lnTo>
                  <a:pt x="828" y="2039"/>
                </a:lnTo>
                <a:close/>
                <a:moveTo>
                  <a:pt x="841" y="2035"/>
                </a:moveTo>
                <a:cubicBezTo>
                  <a:pt x="851" y="2037"/>
                  <a:pt x="851" y="2037"/>
                  <a:pt x="851" y="2037"/>
                </a:cubicBezTo>
                <a:cubicBezTo>
                  <a:pt x="853" y="2046"/>
                  <a:pt x="853" y="2046"/>
                  <a:pt x="853" y="2046"/>
                </a:cubicBezTo>
                <a:cubicBezTo>
                  <a:pt x="843" y="2043"/>
                  <a:pt x="843" y="2043"/>
                  <a:pt x="843" y="2043"/>
                </a:cubicBezTo>
                <a:lnTo>
                  <a:pt x="841" y="2035"/>
                </a:lnTo>
                <a:close/>
                <a:moveTo>
                  <a:pt x="841" y="2032"/>
                </a:moveTo>
                <a:cubicBezTo>
                  <a:pt x="836" y="2010"/>
                  <a:pt x="836" y="2010"/>
                  <a:pt x="836" y="2010"/>
                </a:cubicBezTo>
                <a:cubicBezTo>
                  <a:pt x="841" y="1993"/>
                  <a:pt x="841" y="1993"/>
                  <a:pt x="841" y="1993"/>
                </a:cubicBezTo>
                <a:cubicBezTo>
                  <a:pt x="850" y="2034"/>
                  <a:pt x="850" y="2034"/>
                  <a:pt x="850" y="2034"/>
                </a:cubicBezTo>
                <a:lnTo>
                  <a:pt x="841" y="2032"/>
                </a:lnTo>
                <a:close/>
                <a:moveTo>
                  <a:pt x="838" y="2031"/>
                </a:moveTo>
                <a:cubicBezTo>
                  <a:pt x="831" y="2029"/>
                  <a:pt x="831" y="2029"/>
                  <a:pt x="831" y="2029"/>
                </a:cubicBezTo>
                <a:cubicBezTo>
                  <a:pt x="834" y="2016"/>
                  <a:pt x="834" y="2016"/>
                  <a:pt x="834" y="2016"/>
                </a:cubicBezTo>
                <a:lnTo>
                  <a:pt x="838" y="2031"/>
                </a:lnTo>
                <a:close/>
                <a:moveTo>
                  <a:pt x="871" y="2160"/>
                </a:moveTo>
                <a:cubicBezTo>
                  <a:pt x="844" y="2046"/>
                  <a:pt x="844" y="2046"/>
                  <a:pt x="844" y="2046"/>
                </a:cubicBezTo>
                <a:cubicBezTo>
                  <a:pt x="854" y="2049"/>
                  <a:pt x="854" y="2049"/>
                  <a:pt x="854" y="2049"/>
                </a:cubicBezTo>
                <a:cubicBezTo>
                  <a:pt x="878" y="2153"/>
                  <a:pt x="878" y="2153"/>
                  <a:pt x="878" y="2153"/>
                </a:cubicBezTo>
                <a:lnTo>
                  <a:pt x="871" y="2160"/>
                </a:lnTo>
                <a:close/>
                <a:moveTo>
                  <a:pt x="879" y="2156"/>
                </a:moveTo>
                <a:cubicBezTo>
                  <a:pt x="882" y="2169"/>
                  <a:pt x="882" y="2169"/>
                  <a:pt x="882" y="2169"/>
                </a:cubicBezTo>
                <a:cubicBezTo>
                  <a:pt x="874" y="2177"/>
                  <a:pt x="874" y="2177"/>
                  <a:pt x="874" y="2177"/>
                </a:cubicBezTo>
                <a:cubicBezTo>
                  <a:pt x="873" y="2166"/>
                  <a:pt x="873" y="2166"/>
                  <a:pt x="873" y="2166"/>
                </a:cubicBezTo>
                <a:cubicBezTo>
                  <a:pt x="873" y="2166"/>
                  <a:pt x="873" y="2166"/>
                  <a:pt x="873" y="2166"/>
                </a:cubicBezTo>
                <a:cubicBezTo>
                  <a:pt x="873" y="2166"/>
                  <a:pt x="873" y="2166"/>
                  <a:pt x="873" y="2166"/>
                </a:cubicBezTo>
                <a:cubicBezTo>
                  <a:pt x="872" y="2163"/>
                  <a:pt x="872" y="2163"/>
                  <a:pt x="872" y="2163"/>
                </a:cubicBezTo>
                <a:lnTo>
                  <a:pt x="879" y="2156"/>
                </a:lnTo>
                <a:close/>
                <a:moveTo>
                  <a:pt x="857" y="2049"/>
                </a:moveTo>
                <a:cubicBezTo>
                  <a:pt x="956" y="2075"/>
                  <a:pt x="956" y="2075"/>
                  <a:pt x="956" y="2075"/>
                </a:cubicBezTo>
                <a:cubicBezTo>
                  <a:pt x="952" y="2081"/>
                  <a:pt x="952" y="2081"/>
                  <a:pt x="952" y="2081"/>
                </a:cubicBezTo>
                <a:cubicBezTo>
                  <a:pt x="881" y="2151"/>
                  <a:pt x="881" y="2151"/>
                  <a:pt x="881" y="2151"/>
                </a:cubicBezTo>
                <a:lnTo>
                  <a:pt x="857" y="2049"/>
                </a:lnTo>
                <a:close/>
                <a:moveTo>
                  <a:pt x="856" y="2046"/>
                </a:moveTo>
                <a:cubicBezTo>
                  <a:pt x="854" y="2038"/>
                  <a:pt x="854" y="2038"/>
                  <a:pt x="854" y="2038"/>
                </a:cubicBezTo>
                <a:cubicBezTo>
                  <a:pt x="962" y="2066"/>
                  <a:pt x="962" y="2066"/>
                  <a:pt x="962" y="2066"/>
                </a:cubicBezTo>
                <a:cubicBezTo>
                  <a:pt x="958" y="2072"/>
                  <a:pt x="958" y="2072"/>
                  <a:pt x="958" y="2072"/>
                </a:cubicBezTo>
                <a:lnTo>
                  <a:pt x="856" y="2046"/>
                </a:lnTo>
                <a:close/>
                <a:moveTo>
                  <a:pt x="853" y="2035"/>
                </a:moveTo>
                <a:cubicBezTo>
                  <a:pt x="842" y="1987"/>
                  <a:pt x="842" y="1987"/>
                  <a:pt x="842" y="1987"/>
                </a:cubicBezTo>
                <a:cubicBezTo>
                  <a:pt x="859" y="1923"/>
                  <a:pt x="859" y="1923"/>
                  <a:pt x="859" y="1923"/>
                </a:cubicBezTo>
                <a:cubicBezTo>
                  <a:pt x="958" y="2053"/>
                  <a:pt x="958" y="2053"/>
                  <a:pt x="958" y="2053"/>
                </a:cubicBezTo>
                <a:cubicBezTo>
                  <a:pt x="958" y="2053"/>
                  <a:pt x="958" y="2053"/>
                  <a:pt x="958" y="2053"/>
                </a:cubicBezTo>
                <a:cubicBezTo>
                  <a:pt x="965" y="2062"/>
                  <a:pt x="965" y="2062"/>
                  <a:pt x="965" y="2062"/>
                </a:cubicBezTo>
                <a:cubicBezTo>
                  <a:pt x="964" y="2063"/>
                  <a:pt x="964" y="2063"/>
                  <a:pt x="964" y="2063"/>
                </a:cubicBezTo>
                <a:lnTo>
                  <a:pt x="853" y="2035"/>
                </a:lnTo>
                <a:close/>
                <a:moveTo>
                  <a:pt x="839" y="1987"/>
                </a:moveTo>
                <a:cubicBezTo>
                  <a:pt x="834" y="2005"/>
                  <a:pt x="834" y="2005"/>
                  <a:pt x="834" y="2005"/>
                </a:cubicBezTo>
                <a:cubicBezTo>
                  <a:pt x="834" y="2004"/>
                  <a:pt x="834" y="2004"/>
                  <a:pt x="834" y="2004"/>
                </a:cubicBezTo>
                <a:cubicBezTo>
                  <a:pt x="834" y="2004"/>
                  <a:pt x="834" y="2003"/>
                  <a:pt x="834" y="2003"/>
                </a:cubicBezTo>
                <a:cubicBezTo>
                  <a:pt x="834" y="2003"/>
                  <a:pt x="834" y="2003"/>
                  <a:pt x="834" y="2003"/>
                </a:cubicBezTo>
                <a:cubicBezTo>
                  <a:pt x="834" y="2003"/>
                  <a:pt x="834" y="2003"/>
                  <a:pt x="834" y="2003"/>
                </a:cubicBezTo>
                <a:cubicBezTo>
                  <a:pt x="834" y="2003"/>
                  <a:pt x="833" y="2003"/>
                  <a:pt x="833" y="2003"/>
                </a:cubicBezTo>
                <a:cubicBezTo>
                  <a:pt x="833" y="2003"/>
                  <a:pt x="833" y="2003"/>
                  <a:pt x="833" y="2003"/>
                </a:cubicBezTo>
                <a:cubicBezTo>
                  <a:pt x="833" y="2003"/>
                  <a:pt x="833" y="2003"/>
                  <a:pt x="832" y="2003"/>
                </a:cubicBezTo>
                <a:cubicBezTo>
                  <a:pt x="832" y="2003"/>
                  <a:pt x="832" y="2003"/>
                  <a:pt x="832" y="2003"/>
                </a:cubicBezTo>
                <a:cubicBezTo>
                  <a:pt x="832" y="2003"/>
                  <a:pt x="832" y="2003"/>
                  <a:pt x="832" y="2003"/>
                </a:cubicBezTo>
                <a:cubicBezTo>
                  <a:pt x="822" y="2010"/>
                  <a:pt x="822" y="2010"/>
                  <a:pt x="822" y="2010"/>
                </a:cubicBezTo>
                <a:cubicBezTo>
                  <a:pt x="826" y="1995"/>
                  <a:pt x="826" y="1995"/>
                  <a:pt x="826" y="1995"/>
                </a:cubicBezTo>
                <a:cubicBezTo>
                  <a:pt x="828" y="1994"/>
                  <a:pt x="828" y="1994"/>
                  <a:pt x="828" y="1994"/>
                </a:cubicBezTo>
                <a:cubicBezTo>
                  <a:pt x="828" y="1994"/>
                  <a:pt x="828" y="1993"/>
                  <a:pt x="828" y="1993"/>
                </a:cubicBezTo>
                <a:cubicBezTo>
                  <a:pt x="828" y="1993"/>
                  <a:pt x="828" y="1993"/>
                  <a:pt x="828" y="1993"/>
                </a:cubicBezTo>
                <a:cubicBezTo>
                  <a:pt x="828" y="1993"/>
                  <a:pt x="828" y="1993"/>
                  <a:pt x="828" y="1993"/>
                </a:cubicBezTo>
                <a:cubicBezTo>
                  <a:pt x="828" y="1992"/>
                  <a:pt x="828" y="1992"/>
                  <a:pt x="828" y="1992"/>
                </a:cubicBezTo>
                <a:cubicBezTo>
                  <a:pt x="828" y="1992"/>
                  <a:pt x="828" y="1992"/>
                  <a:pt x="828" y="1992"/>
                </a:cubicBezTo>
                <a:cubicBezTo>
                  <a:pt x="828" y="1992"/>
                  <a:pt x="828" y="1992"/>
                  <a:pt x="828" y="1992"/>
                </a:cubicBezTo>
                <a:cubicBezTo>
                  <a:pt x="828" y="1991"/>
                  <a:pt x="828" y="1991"/>
                  <a:pt x="827" y="1991"/>
                </a:cubicBezTo>
                <a:cubicBezTo>
                  <a:pt x="834" y="1966"/>
                  <a:pt x="834" y="1966"/>
                  <a:pt x="834" y="1966"/>
                </a:cubicBezTo>
                <a:lnTo>
                  <a:pt x="839" y="1987"/>
                </a:lnTo>
                <a:close/>
                <a:moveTo>
                  <a:pt x="823" y="1994"/>
                </a:moveTo>
                <a:cubicBezTo>
                  <a:pt x="823" y="1993"/>
                  <a:pt x="823" y="1993"/>
                  <a:pt x="823" y="1993"/>
                </a:cubicBezTo>
                <a:cubicBezTo>
                  <a:pt x="824" y="1993"/>
                  <a:pt x="824" y="1993"/>
                  <a:pt x="824" y="1993"/>
                </a:cubicBezTo>
                <a:cubicBezTo>
                  <a:pt x="824" y="1993"/>
                  <a:pt x="824" y="1993"/>
                  <a:pt x="824" y="1993"/>
                </a:cubicBezTo>
                <a:lnTo>
                  <a:pt x="823" y="1994"/>
                </a:lnTo>
                <a:close/>
                <a:moveTo>
                  <a:pt x="824" y="1990"/>
                </a:moveTo>
                <a:cubicBezTo>
                  <a:pt x="826" y="1981"/>
                  <a:pt x="826" y="1981"/>
                  <a:pt x="826" y="1981"/>
                </a:cubicBezTo>
                <a:cubicBezTo>
                  <a:pt x="827" y="1981"/>
                  <a:pt x="827" y="1981"/>
                  <a:pt x="827" y="1981"/>
                </a:cubicBezTo>
                <a:cubicBezTo>
                  <a:pt x="827" y="1981"/>
                  <a:pt x="827" y="1981"/>
                  <a:pt x="827" y="1981"/>
                </a:cubicBezTo>
                <a:cubicBezTo>
                  <a:pt x="824" y="1990"/>
                  <a:pt x="824" y="1990"/>
                  <a:pt x="824" y="1990"/>
                </a:cubicBezTo>
                <a:close/>
                <a:moveTo>
                  <a:pt x="828" y="1977"/>
                </a:moveTo>
                <a:cubicBezTo>
                  <a:pt x="828" y="1976"/>
                  <a:pt x="828" y="1976"/>
                  <a:pt x="828" y="1976"/>
                </a:cubicBezTo>
                <a:cubicBezTo>
                  <a:pt x="832" y="1959"/>
                  <a:pt x="832" y="1959"/>
                  <a:pt x="832" y="1959"/>
                </a:cubicBezTo>
                <a:cubicBezTo>
                  <a:pt x="833" y="1960"/>
                  <a:pt x="833" y="1960"/>
                  <a:pt x="833" y="1960"/>
                </a:cubicBezTo>
                <a:lnTo>
                  <a:pt x="828" y="1977"/>
                </a:lnTo>
                <a:close/>
                <a:moveTo>
                  <a:pt x="833" y="1947"/>
                </a:moveTo>
                <a:cubicBezTo>
                  <a:pt x="832" y="1944"/>
                  <a:pt x="832" y="1944"/>
                  <a:pt x="832" y="1944"/>
                </a:cubicBezTo>
                <a:cubicBezTo>
                  <a:pt x="836" y="1936"/>
                  <a:pt x="836" y="1936"/>
                  <a:pt x="836" y="1936"/>
                </a:cubicBezTo>
                <a:lnTo>
                  <a:pt x="833" y="1947"/>
                </a:lnTo>
                <a:close/>
                <a:moveTo>
                  <a:pt x="830" y="1935"/>
                </a:moveTo>
                <a:cubicBezTo>
                  <a:pt x="829" y="1930"/>
                  <a:pt x="829" y="1930"/>
                  <a:pt x="829" y="1930"/>
                </a:cubicBezTo>
                <a:cubicBezTo>
                  <a:pt x="838" y="1919"/>
                  <a:pt x="838" y="1919"/>
                  <a:pt x="838" y="1919"/>
                </a:cubicBezTo>
                <a:lnTo>
                  <a:pt x="830" y="1935"/>
                </a:lnTo>
                <a:close/>
                <a:moveTo>
                  <a:pt x="830" y="1947"/>
                </a:moveTo>
                <a:cubicBezTo>
                  <a:pt x="831" y="1953"/>
                  <a:pt x="831" y="1953"/>
                  <a:pt x="831" y="1953"/>
                </a:cubicBezTo>
                <a:cubicBezTo>
                  <a:pt x="826" y="1970"/>
                  <a:pt x="826" y="1970"/>
                  <a:pt x="826" y="1970"/>
                </a:cubicBezTo>
                <a:cubicBezTo>
                  <a:pt x="824" y="1960"/>
                  <a:pt x="824" y="1960"/>
                  <a:pt x="824" y="1960"/>
                </a:cubicBezTo>
                <a:lnTo>
                  <a:pt x="830" y="1947"/>
                </a:lnTo>
                <a:close/>
                <a:moveTo>
                  <a:pt x="822" y="1951"/>
                </a:moveTo>
                <a:cubicBezTo>
                  <a:pt x="819" y="1941"/>
                  <a:pt x="819" y="1941"/>
                  <a:pt x="819" y="1941"/>
                </a:cubicBezTo>
                <a:cubicBezTo>
                  <a:pt x="826" y="1933"/>
                  <a:pt x="826" y="1933"/>
                  <a:pt x="826" y="1933"/>
                </a:cubicBezTo>
                <a:cubicBezTo>
                  <a:pt x="828" y="1939"/>
                  <a:pt x="828" y="1939"/>
                  <a:pt x="828" y="1939"/>
                </a:cubicBezTo>
                <a:lnTo>
                  <a:pt x="822" y="1951"/>
                </a:lnTo>
                <a:close/>
                <a:moveTo>
                  <a:pt x="825" y="1976"/>
                </a:moveTo>
                <a:cubicBezTo>
                  <a:pt x="824" y="1978"/>
                  <a:pt x="824" y="1978"/>
                  <a:pt x="824" y="1978"/>
                </a:cubicBezTo>
                <a:cubicBezTo>
                  <a:pt x="816" y="1975"/>
                  <a:pt x="816" y="1975"/>
                  <a:pt x="816" y="1975"/>
                </a:cubicBezTo>
                <a:cubicBezTo>
                  <a:pt x="822" y="1963"/>
                  <a:pt x="822" y="1963"/>
                  <a:pt x="822" y="1963"/>
                </a:cubicBezTo>
                <a:lnTo>
                  <a:pt x="825" y="1976"/>
                </a:lnTo>
                <a:close/>
                <a:moveTo>
                  <a:pt x="824" y="1980"/>
                </a:moveTo>
                <a:cubicBezTo>
                  <a:pt x="821" y="1990"/>
                  <a:pt x="821" y="1990"/>
                  <a:pt x="821" y="1990"/>
                </a:cubicBezTo>
                <a:cubicBezTo>
                  <a:pt x="810" y="1987"/>
                  <a:pt x="810" y="1987"/>
                  <a:pt x="810" y="1987"/>
                </a:cubicBezTo>
                <a:cubicBezTo>
                  <a:pt x="815" y="1978"/>
                  <a:pt x="815" y="1978"/>
                  <a:pt x="815" y="1978"/>
                </a:cubicBezTo>
                <a:lnTo>
                  <a:pt x="824" y="1980"/>
                </a:lnTo>
                <a:close/>
                <a:moveTo>
                  <a:pt x="820" y="1992"/>
                </a:moveTo>
                <a:cubicBezTo>
                  <a:pt x="819" y="1997"/>
                  <a:pt x="819" y="1997"/>
                  <a:pt x="819" y="1997"/>
                </a:cubicBezTo>
                <a:cubicBezTo>
                  <a:pt x="796" y="2014"/>
                  <a:pt x="796" y="2014"/>
                  <a:pt x="796" y="2014"/>
                </a:cubicBezTo>
                <a:cubicBezTo>
                  <a:pt x="809" y="1989"/>
                  <a:pt x="809" y="1989"/>
                  <a:pt x="809" y="1989"/>
                </a:cubicBezTo>
                <a:lnTo>
                  <a:pt x="820" y="1992"/>
                </a:lnTo>
                <a:close/>
                <a:moveTo>
                  <a:pt x="787" y="2021"/>
                </a:moveTo>
                <a:cubicBezTo>
                  <a:pt x="755" y="2045"/>
                  <a:pt x="755" y="2045"/>
                  <a:pt x="755" y="2045"/>
                </a:cubicBezTo>
                <a:cubicBezTo>
                  <a:pt x="756" y="2013"/>
                  <a:pt x="756" y="2013"/>
                  <a:pt x="756" y="2013"/>
                </a:cubicBezTo>
                <a:cubicBezTo>
                  <a:pt x="783" y="1983"/>
                  <a:pt x="783" y="1983"/>
                  <a:pt x="783" y="1983"/>
                </a:cubicBezTo>
                <a:cubicBezTo>
                  <a:pt x="803" y="1988"/>
                  <a:pt x="803" y="1988"/>
                  <a:pt x="803" y="1988"/>
                </a:cubicBezTo>
                <a:lnTo>
                  <a:pt x="787" y="2021"/>
                </a:lnTo>
                <a:close/>
                <a:moveTo>
                  <a:pt x="755" y="2065"/>
                </a:moveTo>
                <a:cubicBezTo>
                  <a:pt x="771" y="2053"/>
                  <a:pt x="771" y="2053"/>
                  <a:pt x="771" y="2053"/>
                </a:cubicBezTo>
                <a:cubicBezTo>
                  <a:pt x="754" y="2087"/>
                  <a:pt x="754" y="2087"/>
                  <a:pt x="754" y="2087"/>
                </a:cubicBezTo>
                <a:lnTo>
                  <a:pt x="755" y="2065"/>
                </a:lnTo>
                <a:close/>
                <a:moveTo>
                  <a:pt x="761" y="2083"/>
                </a:moveTo>
                <a:cubicBezTo>
                  <a:pt x="761" y="2083"/>
                  <a:pt x="761" y="2083"/>
                  <a:pt x="761" y="2083"/>
                </a:cubicBezTo>
                <a:cubicBezTo>
                  <a:pt x="781" y="2045"/>
                  <a:pt x="781" y="2045"/>
                  <a:pt x="781" y="2045"/>
                </a:cubicBezTo>
                <a:cubicBezTo>
                  <a:pt x="812" y="2021"/>
                  <a:pt x="812" y="2021"/>
                  <a:pt x="812" y="2021"/>
                </a:cubicBezTo>
                <a:cubicBezTo>
                  <a:pt x="809" y="2032"/>
                  <a:pt x="809" y="2032"/>
                  <a:pt x="809" y="2032"/>
                </a:cubicBezTo>
                <a:cubicBezTo>
                  <a:pt x="758" y="2090"/>
                  <a:pt x="758" y="2090"/>
                  <a:pt x="758" y="2090"/>
                </a:cubicBezTo>
                <a:lnTo>
                  <a:pt x="761" y="2083"/>
                </a:lnTo>
                <a:close/>
                <a:moveTo>
                  <a:pt x="809" y="2044"/>
                </a:moveTo>
                <a:cubicBezTo>
                  <a:pt x="812" y="2033"/>
                  <a:pt x="812" y="2033"/>
                  <a:pt x="812" y="2033"/>
                </a:cubicBezTo>
                <a:cubicBezTo>
                  <a:pt x="812" y="2033"/>
                  <a:pt x="812" y="2033"/>
                  <a:pt x="812" y="2033"/>
                </a:cubicBezTo>
                <a:cubicBezTo>
                  <a:pt x="816" y="2018"/>
                  <a:pt x="816" y="2018"/>
                  <a:pt x="816" y="2018"/>
                </a:cubicBezTo>
                <a:cubicBezTo>
                  <a:pt x="817" y="2018"/>
                  <a:pt x="817" y="2018"/>
                  <a:pt x="817" y="2018"/>
                </a:cubicBezTo>
                <a:cubicBezTo>
                  <a:pt x="779" y="2156"/>
                  <a:pt x="779" y="2156"/>
                  <a:pt x="779" y="2156"/>
                </a:cubicBezTo>
                <a:cubicBezTo>
                  <a:pt x="779" y="2155"/>
                  <a:pt x="779" y="2155"/>
                  <a:pt x="779" y="2155"/>
                </a:cubicBezTo>
                <a:cubicBezTo>
                  <a:pt x="801" y="2075"/>
                  <a:pt x="801" y="2075"/>
                  <a:pt x="801" y="2075"/>
                </a:cubicBezTo>
                <a:cubicBezTo>
                  <a:pt x="801" y="2075"/>
                  <a:pt x="801" y="2075"/>
                  <a:pt x="801" y="2075"/>
                </a:cubicBezTo>
                <a:cubicBezTo>
                  <a:pt x="801" y="2075"/>
                  <a:pt x="801" y="2075"/>
                  <a:pt x="801" y="2075"/>
                </a:cubicBezTo>
                <a:cubicBezTo>
                  <a:pt x="801" y="2075"/>
                  <a:pt x="801" y="2075"/>
                  <a:pt x="801" y="2074"/>
                </a:cubicBezTo>
                <a:cubicBezTo>
                  <a:pt x="801" y="2074"/>
                  <a:pt x="801" y="2074"/>
                  <a:pt x="801" y="2074"/>
                </a:cubicBezTo>
                <a:cubicBezTo>
                  <a:pt x="801" y="2074"/>
                  <a:pt x="801" y="2074"/>
                  <a:pt x="800" y="2074"/>
                </a:cubicBezTo>
                <a:cubicBezTo>
                  <a:pt x="800" y="2074"/>
                  <a:pt x="800" y="2074"/>
                  <a:pt x="800" y="2074"/>
                </a:cubicBezTo>
                <a:cubicBezTo>
                  <a:pt x="800" y="2074"/>
                  <a:pt x="800" y="2074"/>
                  <a:pt x="800" y="2074"/>
                </a:cubicBezTo>
                <a:cubicBezTo>
                  <a:pt x="800" y="2074"/>
                  <a:pt x="800" y="2074"/>
                  <a:pt x="800" y="2074"/>
                </a:cubicBezTo>
                <a:cubicBezTo>
                  <a:pt x="800" y="2073"/>
                  <a:pt x="800" y="2073"/>
                  <a:pt x="800" y="2073"/>
                </a:cubicBezTo>
                <a:cubicBezTo>
                  <a:pt x="800" y="2073"/>
                  <a:pt x="800" y="2073"/>
                  <a:pt x="800" y="2073"/>
                </a:cubicBezTo>
                <a:cubicBezTo>
                  <a:pt x="800" y="2073"/>
                  <a:pt x="800" y="2073"/>
                  <a:pt x="800" y="2073"/>
                </a:cubicBezTo>
                <a:cubicBezTo>
                  <a:pt x="799" y="2073"/>
                  <a:pt x="799" y="2073"/>
                  <a:pt x="799" y="2073"/>
                </a:cubicBezTo>
                <a:cubicBezTo>
                  <a:pt x="799" y="2073"/>
                  <a:pt x="799" y="2073"/>
                  <a:pt x="799" y="2073"/>
                </a:cubicBezTo>
                <a:cubicBezTo>
                  <a:pt x="799" y="2073"/>
                  <a:pt x="799" y="2074"/>
                  <a:pt x="799" y="2074"/>
                </a:cubicBezTo>
                <a:cubicBezTo>
                  <a:pt x="799" y="2074"/>
                  <a:pt x="799" y="2074"/>
                  <a:pt x="799" y="2074"/>
                </a:cubicBezTo>
                <a:cubicBezTo>
                  <a:pt x="798" y="2074"/>
                  <a:pt x="798" y="2074"/>
                  <a:pt x="798" y="2074"/>
                </a:cubicBezTo>
                <a:cubicBezTo>
                  <a:pt x="798" y="2074"/>
                  <a:pt x="798" y="2074"/>
                  <a:pt x="798" y="2074"/>
                </a:cubicBezTo>
                <a:cubicBezTo>
                  <a:pt x="806" y="2054"/>
                  <a:pt x="806" y="2054"/>
                  <a:pt x="806" y="2054"/>
                </a:cubicBezTo>
                <a:cubicBezTo>
                  <a:pt x="806" y="2054"/>
                  <a:pt x="806" y="2054"/>
                  <a:pt x="806" y="2054"/>
                </a:cubicBezTo>
                <a:cubicBezTo>
                  <a:pt x="806" y="2054"/>
                  <a:pt x="806" y="2054"/>
                  <a:pt x="806" y="2054"/>
                </a:cubicBezTo>
                <a:cubicBezTo>
                  <a:pt x="809" y="2044"/>
                  <a:pt x="809" y="2044"/>
                  <a:pt x="809" y="2044"/>
                </a:cubicBezTo>
                <a:close/>
                <a:moveTo>
                  <a:pt x="776" y="2155"/>
                </a:moveTo>
                <a:cubicBezTo>
                  <a:pt x="769" y="2153"/>
                  <a:pt x="769" y="2153"/>
                  <a:pt x="769" y="2153"/>
                </a:cubicBezTo>
                <a:cubicBezTo>
                  <a:pt x="792" y="2096"/>
                  <a:pt x="792" y="2096"/>
                  <a:pt x="792" y="2096"/>
                </a:cubicBezTo>
                <a:lnTo>
                  <a:pt x="776" y="2155"/>
                </a:lnTo>
                <a:close/>
                <a:moveTo>
                  <a:pt x="779" y="2158"/>
                </a:moveTo>
                <a:cubicBezTo>
                  <a:pt x="776" y="2168"/>
                  <a:pt x="776" y="2168"/>
                  <a:pt x="776" y="2168"/>
                </a:cubicBezTo>
                <a:cubicBezTo>
                  <a:pt x="776" y="2168"/>
                  <a:pt x="776" y="2168"/>
                  <a:pt x="776" y="2168"/>
                </a:cubicBezTo>
                <a:cubicBezTo>
                  <a:pt x="778" y="2158"/>
                  <a:pt x="778" y="2158"/>
                  <a:pt x="778" y="2158"/>
                </a:cubicBezTo>
                <a:lnTo>
                  <a:pt x="779" y="2158"/>
                </a:lnTo>
                <a:close/>
                <a:moveTo>
                  <a:pt x="804" y="2053"/>
                </a:moveTo>
                <a:cubicBezTo>
                  <a:pt x="763" y="2152"/>
                  <a:pt x="763" y="2152"/>
                  <a:pt x="763" y="2152"/>
                </a:cubicBezTo>
                <a:cubicBezTo>
                  <a:pt x="752" y="2149"/>
                  <a:pt x="752" y="2149"/>
                  <a:pt x="752" y="2149"/>
                </a:cubicBezTo>
                <a:cubicBezTo>
                  <a:pt x="753" y="2107"/>
                  <a:pt x="753" y="2107"/>
                  <a:pt x="753" y="2107"/>
                </a:cubicBezTo>
                <a:cubicBezTo>
                  <a:pt x="805" y="2049"/>
                  <a:pt x="805" y="2049"/>
                  <a:pt x="805" y="2049"/>
                </a:cubicBezTo>
                <a:lnTo>
                  <a:pt x="804" y="2053"/>
                </a:lnTo>
                <a:close/>
                <a:moveTo>
                  <a:pt x="762" y="2154"/>
                </a:moveTo>
                <a:cubicBezTo>
                  <a:pt x="758" y="2164"/>
                  <a:pt x="758" y="2164"/>
                  <a:pt x="758" y="2164"/>
                </a:cubicBezTo>
                <a:cubicBezTo>
                  <a:pt x="751" y="2162"/>
                  <a:pt x="751" y="2162"/>
                  <a:pt x="751" y="2162"/>
                </a:cubicBezTo>
                <a:cubicBezTo>
                  <a:pt x="752" y="2152"/>
                  <a:pt x="752" y="2152"/>
                  <a:pt x="752" y="2152"/>
                </a:cubicBezTo>
                <a:lnTo>
                  <a:pt x="762" y="2154"/>
                </a:lnTo>
                <a:close/>
                <a:moveTo>
                  <a:pt x="757" y="2166"/>
                </a:moveTo>
                <a:cubicBezTo>
                  <a:pt x="751" y="2181"/>
                  <a:pt x="751" y="2181"/>
                  <a:pt x="751" y="2181"/>
                </a:cubicBezTo>
                <a:cubicBezTo>
                  <a:pt x="751" y="2165"/>
                  <a:pt x="751" y="2165"/>
                  <a:pt x="751" y="2165"/>
                </a:cubicBezTo>
                <a:lnTo>
                  <a:pt x="757" y="2166"/>
                </a:lnTo>
                <a:close/>
                <a:moveTo>
                  <a:pt x="763" y="2168"/>
                </a:moveTo>
                <a:cubicBezTo>
                  <a:pt x="772" y="2170"/>
                  <a:pt x="772" y="2170"/>
                  <a:pt x="772" y="2170"/>
                </a:cubicBezTo>
                <a:cubicBezTo>
                  <a:pt x="772" y="2171"/>
                  <a:pt x="772" y="2171"/>
                  <a:pt x="772" y="2171"/>
                </a:cubicBezTo>
                <a:cubicBezTo>
                  <a:pt x="752" y="2193"/>
                  <a:pt x="752" y="2193"/>
                  <a:pt x="752" y="2193"/>
                </a:cubicBezTo>
                <a:lnTo>
                  <a:pt x="763" y="2168"/>
                </a:lnTo>
                <a:close/>
                <a:moveTo>
                  <a:pt x="764" y="2165"/>
                </a:moveTo>
                <a:cubicBezTo>
                  <a:pt x="768" y="2156"/>
                  <a:pt x="768" y="2156"/>
                  <a:pt x="768" y="2156"/>
                </a:cubicBezTo>
                <a:cubicBezTo>
                  <a:pt x="775" y="2158"/>
                  <a:pt x="775" y="2158"/>
                  <a:pt x="775" y="2158"/>
                </a:cubicBezTo>
                <a:cubicBezTo>
                  <a:pt x="773" y="2167"/>
                  <a:pt x="773" y="2167"/>
                  <a:pt x="773" y="2167"/>
                </a:cubicBezTo>
                <a:lnTo>
                  <a:pt x="764" y="2165"/>
                </a:lnTo>
                <a:close/>
                <a:moveTo>
                  <a:pt x="778" y="2172"/>
                </a:moveTo>
                <a:cubicBezTo>
                  <a:pt x="859" y="2191"/>
                  <a:pt x="859" y="2191"/>
                  <a:pt x="859" y="2191"/>
                </a:cubicBezTo>
                <a:cubicBezTo>
                  <a:pt x="757" y="2291"/>
                  <a:pt x="757" y="2291"/>
                  <a:pt x="757" y="2291"/>
                </a:cubicBezTo>
                <a:cubicBezTo>
                  <a:pt x="757" y="2291"/>
                  <a:pt x="757" y="2291"/>
                  <a:pt x="757" y="2291"/>
                </a:cubicBezTo>
                <a:cubicBezTo>
                  <a:pt x="757" y="2292"/>
                  <a:pt x="757" y="2292"/>
                  <a:pt x="757" y="2292"/>
                </a:cubicBezTo>
                <a:cubicBezTo>
                  <a:pt x="756" y="2295"/>
                  <a:pt x="756" y="2295"/>
                  <a:pt x="756" y="2295"/>
                </a:cubicBezTo>
                <a:cubicBezTo>
                  <a:pt x="741" y="2310"/>
                  <a:pt x="741" y="2310"/>
                  <a:pt x="741" y="2310"/>
                </a:cubicBezTo>
                <a:lnTo>
                  <a:pt x="778" y="2172"/>
                </a:lnTo>
                <a:close/>
                <a:moveTo>
                  <a:pt x="754" y="2300"/>
                </a:moveTo>
                <a:cubicBezTo>
                  <a:pt x="751" y="2313"/>
                  <a:pt x="751" y="2313"/>
                  <a:pt x="751" y="2313"/>
                </a:cubicBezTo>
                <a:cubicBezTo>
                  <a:pt x="743" y="2311"/>
                  <a:pt x="743" y="2311"/>
                  <a:pt x="743" y="2311"/>
                </a:cubicBezTo>
                <a:lnTo>
                  <a:pt x="754" y="2300"/>
                </a:lnTo>
                <a:close/>
                <a:moveTo>
                  <a:pt x="758" y="2296"/>
                </a:moveTo>
                <a:cubicBezTo>
                  <a:pt x="863" y="2192"/>
                  <a:pt x="863" y="2192"/>
                  <a:pt x="863" y="2192"/>
                </a:cubicBezTo>
                <a:cubicBezTo>
                  <a:pt x="863" y="2192"/>
                  <a:pt x="863" y="2192"/>
                  <a:pt x="863" y="2191"/>
                </a:cubicBezTo>
                <a:cubicBezTo>
                  <a:pt x="863" y="2191"/>
                  <a:pt x="864" y="2191"/>
                  <a:pt x="864" y="2191"/>
                </a:cubicBezTo>
                <a:cubicBezTo>
                  <a:pt x="864" y="2191"/>
                  <a:pt x="864" y="2191"/>
                  <a:pt x="864" y="2191"/>
                </a:cubicBezTo>
                <a:cubicBezTo>
                  <a:pt x="873" y="2181"/>
                  <a:pt x="873" y="2181"/>
                  <a:pt x="873" y="2181"/>
                </a:cubicBezTo>
                <a:cubicBezTo>
                  <a:pt x="873" y="2181"/>
                  <a:pt x="873" y="2181"/>
                  <a:pt x="874" y="2181"/>
                </a:cubicBezTo>
                <a:cubicBezTo>
                  <a:pt x="874" y="2181"/>
                  <a:pt x="874" y="2181"/>
                  <a:pt x="874" y="2181"/>
                </a:cubicBezTo>
                <a:cubicBezTo>
                  <a:pt x="874" y="2181"/>
                  <a:pt x="874" y="2181"/>
                  <a:pt x="874" y="2181"/>
                </a:cubicBezTo>
                <a:cubicBezTo>
                  <a:pt x="883" y="2172"/>
                  <a:pt x="883" y="2172"/>
                  <a:pt x="883" y="2172"/>
                </a:cubicBezTo>
                <a:cubicBezTo>
                  <a:pt x="886" y="2183"/>
                  <a:pt x="886" y="2183"/>
                  <a:pt x="886" y="2183"/>
                </a:cubicBezTo>
                <a:cubicBezTo>
                  <a:pt x="755" y="2314"/>
                  <a:pt x="755" y="2314"/>
                  <a:pt x="755" y="2314"/>
                </a:cubicBezTo>
                <a:cubicBezTo>
                  <a:pt x="754" y="2314"/>
                  <a:pt x="754" y="2314"/>
                  <a:pt x="754" y="2314"/>
                </a:cubicBezTo>
                <a:lnTo>
                  <a:pt x="758" y="2296"/>
                </a:lnTo>
                <a:close/>
                <a:moveTo>
                  <a:pt x="758" y="2315"/>
                </a:moveTo>
                <a:cubicBezTo>
                  <a:pt x="887" y="2186"/>
                  <a:pt x="887" y="2186"/>
                  <a:pt x="887" y="2186"/>
                </a:cubicBezTo>
                <a:cubicBezTo>
                  <a:pt x="965" y="2364"/>
                  <a:pt x="965" y="2364"/>
                  <a:pt x="965" y="2364"/>
                </a:cubicBezTo>
                <a:lnTo>
                  <a:pt x="758" y="2315"/>
                </a:lnTo>
                <a:close/>
                <a:moveTo>
                  <a:pt x="885" y="2170"/>
                </a:moveTo>
                <a:cubicBezTo>
                  <a:pt x="911" y="2145"/>
                  <a:pt x="911" y="2145"/>
                  <a:pt x="911" y="2145"/>
                </a:cubicBezTo>
                <a:cubicBezTo>
                  <a:pt x="888" y="2180"/>
                  <a:pt x="888" y="2180"/>
                  <a:pt x="888" y="2180"/>
                </a:cubicBezTo>
                <a:lnTo>
                  <a:pt x="885" y="2170"/>
                </a:lnTo>
                <a:close/>
                <a:moveTo>
                  <a:pt x="884" y="2167"/>
                </a:moveTo>
                <a:cubicBezTo>
                  <a:pt x="882" y="2154"/>
                  <a:pt x="882" y="2154"/>
                  <a:pt x="882" y="2154"/>
                </a:cubicBezTo>
                <a:cubicBezTo>
                  <a:pt x="945" y="2092"/>
                  <a:pt x="945" y="2092"/>
                  <a:pt x="945" y="2092"/>
                </a:cubicBezTo>
                <a:cubicBezTo>
                  <a:pt x="918" y="2134"/>
                  <a:pt x="918" y="2134"/>
                  <a:pt x="918" y="2134"/>
                </a:cubicBezTo>
                <a:lnTo>
                  <a:pt x="884" y="2167"/>
                </a:lnTo>
                <a:close/>
                <a:moveTo>
                  <a:pt x="954" y="2083"/>
                </a:moveTo>
                <a:cubicBezTo>
                  <a:pt x="962" y="2076"/>
                  <a:pt x="962" y="2076"/>
                  <a:pt x="962" y="2076"/>
                </a:cubicBezTo>
                <a:cubicBezTo>
                  <a:pt x="962" y="2076"/>
                  <a:pt x="962" y="2075"/>
                  <a:pt x="962" y="2075"/>
                </a:cubicBezTo>
                <a:cubicBezTo>
                  <a:pt x="962" y="2075"/>
                  <a:pt x="962" y="2075"/>
                  <a:pt x="962" y="2075"/>
                </a:cubicBezTo>
                <a:cubicBezTo>
                  <a:pt x="962" y="2075"/>
                  <a:pt x="962" y="2075"/>
                  <a:pt x="962" y="2075"/>
                </a:cubicBezTo>
                <a:cubicBezTo>
                  <a:pt x="962" y="2075"/>
                  <a:pt x="962" y="2075"/>
                  <a:pt x="962" y="2075"/>
                </a:cubicBezTo>
                <a:cubicBezTo>
                  <a:pt x="962" y="2074"/>
                  <a:pt x="962" y="2074"/>
                  <a:pt x="962" y="2074"/>
                </a:cubicBezTo>
                <a:cubicBezTo>
                  <a:pt x="962" y="2074"/>
                  <a:pt x="962" y="2074"/>
                  <a:pt x="962" y="2074"/>
                </a:cubicBezTo>
                <a:cubicBezTo>
                  <a:pt x="962" y="2074"/>
                  <a:pt x="962" y="2074"/>
                  <a:pt x="962" y="2074"/>
                </a:cubicBezTo>
                <a:cubicBezTo>
                  <a:pt x="962" y="2073"/>
                  <a:pt x="961" y="2073"/>
                  <a:pt x="961" y="2073"/>
                </a:cubicBezTo>
                <a:cubicBezTo>
                  <a:pt x="961" y="2073"/>
                  <a:pt x="961" y="2073"/>
                  <a:pt x="961" y="2073"/>
                </a:cubicBezTo>
                <a:cubicBezTo>
                  <a:pt x="965" y="2066"/>
                  <a:pt x="965" y="2066"/>
                  <a:pt x="965" y="2066"/>
                </a:cubicBezTo>
                <a:cubicBezTo>
                  <a:pt x="969" y="2067"/>
                  <a:pt x="969" y="2067"/>
                  <a:pt x="969" y="2067"/>
                </a:cubicBezTo>
                <a:cubicBezTo>
                  <a:pt x="969" y="2067"/>
                  <a:pt x="970" y="2067"/>
                  <a:pt x="970" y="2067"/>
                </a:cubicBezTo>
                <a:cubicBezTo>
                  <a:pt x="970" y="2067"/>
                  <a:pt x="971" y="2067"/>
                  <a:pt x="971" y="2066"/>
                </a:cubicBezTo>
                <a:cubicBezTo>
                  <a:pt x="971" y="2066"/>
                  <a:pt x="971" y="2066"/>
                  <a:pt x="971" y="2066"/>
                </a:cubicBezTo>
                <a:cubicBezTo>
                  <a:pt x="971" y="2066"/>
                  <a:pt x="971" y="2066"/>
                  <a:pt x="971" y="2066"/>
                </a:cubicBezTo>
                <a:cubicBezTo>
                  <a:pt x="971" y="2066"/>
                  <a:pt x="971" y="2065"/>
                  <a:pt x="971" y="2065"/>
                </a:cubicBezTo>
                <a:cubicBezTo>
                  <a:pt x="971" y="2065"/>
                  <a:pt x="971" y="2065"/>
                  <a:pt x="971" y="2065"/>
                </a:cubicBezTo>
                <a:cubicBezTo>
                  <a:pt x="968" y="2062"/>
                  <a:pt x="968" y="2062"/>
                  <a:pt x="968" y="2062"/>
                </a:cubicBezTo>
                <a:cubicBezTo>
                  <a:pt x="972" y="2055"/>
                  <a:pt x="972" y="2055"/>
                  <a:pt x="972" y="2055"/>
                </a:cubicBezTo>
                <a:cubicBezTo>
                  <a:pt x="976" y="2060"/>
                  <a:pt x="976" y="2060"/>
                  <a:pt x="976" y="2060"/>
                </a:cubicBezTo>
                <a:cubicBezTo>
                  <a:pt x="976" y="2060"/>
                  <a:pt x="976" y="2060"/>
                  <a:pt x="976" y="2060"/>
                </a:cubicBezTo>
                <a:cubicBezTo>
                  <a:pt x="976" y="2060"/>
                  <a:pt x="976" y="2060"/>
                  <a:pt x="976" y="2060"/>
                </a:cubicBezTo>
                <a:cubicBezTo>
                  <a:pt x="976" y="2060"/>
                  <a:pt x="976" y="2060"/>
                  <a:pt x="976" y="2060"/>
                </a:cubicBezTo>
                <a:cubicBezTo>
                  <a:pt x="976" y="2060"/>
                  <a:pt x="977" y="2060"/>
                  <a:pt x="977" y="2060"/>
                </a:cubicBezTo>
                <a:cubicBezTo>
                  <a:pt x="977" y="2060"/>
                  <a:pt x="977" y="2060"/>
                  <a:pt x="977" y="2060"/>
                </a:cubicBezTo>
                <a:cubicBezTo>
                  <a:pt x="977" y="2060"/>
                  <a:pt x="977" y="2060"/>
                  <a:pt x="977" y="2060"/>
                </a:cubicBezTo>
                <a:cubicBezTo>
                  <a:pt x="977" y="2060"/>
                  <a:pt x="977" y="2060"/>
                  <a:pt x="978" y="2060"/>
                </a:cubicBezTo>
                <a:cubicBezTo>
                  <a:pt x="978" y="2060"/>
                  <a:pt x="978" y="2060"/>
                  <a:pt x="978" y="2060"/>
                </a:cubicBezTo>
                <a:cubicBezTo>
                  <a:pt x="978" y="2060"/>
                  <a:pt x="978" y="2060"/>
                  <a:pt x="978" y="2060"/>
                </a:cubicBezTo>
                <a:cubicBezTo>
                  <a:pt x="985" y="2053"/>
                  <a:pt x="985" y="2053"/>
                  <a:pt x="985" y="2053"/>
                </a:cubicBezTo>
                <a:cubicBezTo>
                  <a:pt x="958" y="2094"/>
                  <a:pt x="958" y="2094"/>
                  <a:pt x="958" y="2094"/>
                </a:cubicBezTo>
                <a:cubicBezTo>
                  <a:pt x="927" y="2125"/>
                  <a:pt x="927" y="2125"/>
                  <a:pt x="927" y="2125"/>
                </a:cubicBezTo>
                <a:lnTo>
                  <a:pt x="954" y="2083"/>
                </a:lnTo>
                <a:close/>
                <a:moveTo>
                  <a:pt x="992" y="2048"/>
                </a:moveTo>
                <a:cubicBezTo>
                  <a:pt x="997" y="2057"/>
                  <a:pt x="997" y="2057"/>
                  <a:pt x="997" y="2057"/>
                </a:cubicBezTo>
                <a:cubicBezTo>
                  <a:pt x="967" y="2085"/>
                  <a:pt x="967" y="2085"/>
                  <a:pt x="967" y="2085"/>
                </a:cubicBezTo>
                <a:lnTo>
                  <a:pt x="992" y="2048"/>
                </a:lnTo>
                <a:close/>
                <a:moveTo>
                  <a:pt x="960" y="2096"/>
                </a:moveTo>
                <a:cubicBezTo>
                  <a:pt x="998" y="2059"/>
                  <a:pt x="998" y="2059"/>
                  <a:pt x="998" y="2059"/>
                </a:cubicBezTo>
                <a:cubicBezTo>
                  <a:pt x="1098" y="2235"/>
                  <a:pt x="1098" y="2235"/>
                  <a:pt x="1098" y="2235"/>
                </a:cubicBezTo>
                <a:cubicBezTo>
                  <a:pt x="904" y="2186"/>
                  <a:pt x="904" y="2186"/>
                  <a:pt x="904" y="2186"/>
                </a:cubicBezTo>
                <a:cubicBezTo>
                  <a:pt x="908" y="2176"/>
                  <a:pt x="908" y="2176"/>
                  <a:pt x="908" y="2176"/>
                </a:cubicBezTo>
                <a:lnTo>
                  <a:pt x="960" y="2096"/>
                </a:lnTo>
                <a:close/>
                <a:moveTo>
                  <a:pt x="993" y="2045"/>
                </a:moveTo>
                <a:cubicBezTo>
                  <a:pt x="1000" y="2039"/>
                  <a:pt x="1000" y="2039"/>
                  <a:pt x="1000" y="2039"/>
                </a:cubicBezTo>
                <a:cubicBezTo>
                  <a:pt x="1005" y="2048"/>
                  <a:pt x="1005" y="2048"/>
                  <a:pt x="1005" y="2048"/>
                </a:cubicBezTo>
                <a:cubicBezTo>
                  <a:pt x="999" y="2055"/>
                  <a:pt x="999" y="2055"/>
                  <a:pt x="999" y="2055"/>
                </a:cubicBezTo>
                <a:lnTo>
                  <a:pt x="993" y="2045"/>
                </a:lnTo>
                <a:close/>
                <a:moveTo>
                  <a:pt x="1004" y="2040"/>
                </a:moveTo>
                <a:cubicBezTo>
                  <a:pt x="1012" y="2042"/>
                  <a:pt x="1012" y="2042"/>
                  <a:pt x="1012" y="2042"/>
                </a:cubicBezTo>
                <a:cubicBezTo>
                  <a:pt x="1007" y="2046"/>
                  <a:pt x="1007" y="2046"/>
                  <a:pt x="1007" y="2046"/>
                </a:cubicBezTo>
                <a:lnTo>
                  <a:pt x="1004" y="2040"/>
                </a:lnTo>
                <a:close/>
                <a:moveTo>
                  <a:pt x="1015" y="2043"/>
                </a:moveTo>
                <a:cubicBezTo>
                  <a:pt x="1093" y="2063"/>
                  <a:pt x="1093" y="2063"/>
                  <a:pt x="1093" y="2063"/>
                </a:cubicBezTo>
                <a:cubicBezTo>
                  <a:pt x="1102" y="2212"/>
                  <a:pt x="1102" y="2212"/>
                  <a:pt x="1102" y="2212"/>
                </a:cubicBezTo>
                <a:cubicBezTo>
                  <a:pt x="1009" y="2049"/>
                  <a:pt x="1009" y="2049"/>
                  <a:pt x="1009" y="2049"/>
                </a:cubicBezTo>
                <a:lnTo>
                  <a:pt x="1015" y="2043"/>
                </a:lnTo>
                <a:close/>
                <a:moveTo>
                  <a:pt x="1014" y="2039"/>
                </a:moveTo>
                <a:cubicBezTo>
                  <a:pt x="1002" y="2036"/>
                  <a:pt x="1002" y="2036"/>
                  <a:pt x="1002" y="2036"/>
                </a:cubicBezTo>
                <a:cubicBezTo>
                  <a:pt x="1010" y="2029"/>
                  <a:pt x="1010" y="2029"/>
                  <a:pt x="1010" y="2029"/>
                </a:cubicBezTo>
                <a:cubicBezTo>
                  <a:pt x="1022" y="2032"/>
                  <a:pt x="1022" y="2032"/>
                  <a:pt x="1022" y="2032"/>
                </a:cubicBezTo>
                <a:lnTo>
                  <a:pt x="1014" y="2039"/>
                </a:lnTo>
                <a:close/>
                <a:moveTo>
                  <a:pt x="1013" y="2026"/>
                </a:moveTo>
                <a:cubicBezTo>
                  <a:pt x="1076" y="1964"/>
                  <a:pt x="1076" y="1964"/>
                  <a:pt x="1076" y="1964"/>
                </a:cubicBezTo>
                <a:cubicBezTo>
                  <a:pt x="1076" y="1964"/>
                  <a:pt x="1076" y="1964"/>
                  <a:pt x="1076" y="1964"/>
                </a:cubicBezTo>
                <a:cubicBezTo>
                  <a:pt x="1076" y="1964"/>
                  <a:pt x="1076" y="1964"/>
                  <a:pt x="1076" y="1964"/>
                </a:cubicBezTo>
                <a:cubicBezTo>
                  <a:pt x="1077" y="1964"/>
                  <a:pt x="1077" y="1963"/>
                  <a:pt x="1077" y="1963"/>
                </a:cubicBezTo>
                <a:cubicBezTo>
                  <a:pt x="1077" y="1963"/>
                  <a:pt x="1077" y="1963"/>
                  <a:pt x="1077" y="1963"/>
                </a:cubicBezTo>
                <a:cubicBezTo>
                  <a:pt x="1077" y="1963"/>
                  <a:pt x="1076" y="1963"/>
                  <a:pt x="1076" y="1962"/>
                </a:cubicBezTo>
                <a:cubicBezTo>
                  <a:pt x="1076" y="1962"/>
                  <a:pt x="1076" y="1962"/>
                  <a:pt x="1076" y="1962"/>
                </a:cubicBezTo>
                <a:cubicBezTo>
                  <a:pt x="1076" y="1962"/>
                  <a:pt x="1076" y="1962"/>
                  <a:pt x="1076" y="1962"/>
                </a:cubicBezTo>
                <a:cubicBezTo>
                  <a:pt x="1076" y="1962"/>
                  <a:pt x="1076" y="1962"/>
                  <a:pt x="1075" y="1962"/>
                </a:cubicBezTo>
                <a:cubicBezTo>
                  <a:pt x="1051" y="1956"/>
                  <a:pt x="1051" y="1956"/>
                  <a:pt x="1051" y="1956"/>
                </a:cubicBezTo>
                <a:cubicBezTo>
                  <a:pt x="1056" y="1949"/>
                  <a:pt x="1056" y="1949"/>
                  <a:pt x="1056" y="1949"/>
                </a:cubicBezTo>
                <a:cubicBezTo>
                  <a:pt x="1083" y="1957"/>
                  <a:pt x="1083" y="1957"/>
                  <a:pt x="1083" y="1957"/>
                </a:cubicBezTo>
                <a:cubicBezTo>
                  <a:pt x="1083" y="1957"/>
                  <a:pt x="1083" y="1957"/>
                  <a:pt x="1083" y="1957"/>
                </a:cubicBezTo>
                <a:cubicBezTo>
                  <a:pt x="1083" y="1957"/>
                  <a:pt x="1083" y="1957"/>
                  <a:pt x="1083" y="1957"/>
                </a:cubicBezTo>
                <a:cubicBezTo>
                  <a:pt x="1083" y="1957"/>
                  <a:pt x="1083" y="1957"/>
                  <a:pt x="1083" y="1957"/>
                </a:cubicBezTo>
                <a:cubicBezTo>
                  <a:pt x="1083" y="1957"/>
                  <a:pt x="1083" y="1957"/>
                  <a:pt x="1083" y="1957"/>
                </a:cubicBezTo>
                <a:cubicBezTo>
                  <a:pt x="1083" y="1957"/>
                  <a:pt x="1083" y="1957"/>
                  <a:pt x="1083" y="1957"/>
                </a:cubicBezTo>
                <a:cubicBezTo>
                  <a:pt x="1084" y="1957"/>
                  <a:pt x="1084" y="1957"/>
                  <a:pt x="1084" y="1957"/>
                </a:cubicBezTo>
                <a:cubicBezTo>
                  <a:pt x="1084" y="1957"/>
                  <a:pt x="1084" y="1956"/>
                  <a:pt x="1084" y="1956"/>
                </a:cubicBezTo>
                <a:cubicBezTo>
                  <a:pt x="1084" y="1956"/>
                  <a:pt x="1084" y="1956"/>
                  <a:pt x="1084" y="1956"/>
                </a:cubicBezTo>
                <a:cubicBezTo>
                  <a:pt x="1085" y="1956"/>
                  <a:pt x="1085" y="1956"/>
                  <a:pt x="1085" y="1956"/>
                </a:cubicBezTo>
                <a:cubicBezTo>
                  <a:pt x="1085" y="1956"/>
                  <a:pt x="1085" y="1956"/>
                  <a:pt x="1085" y="1956"/>
                </a:cubicBezTo>
                <a:cubicBezTo>
                  <a:pt x="1085" y="1956"/>
                  <a:pt x="1085" y="1955"/>
                  <a:pt x="1085" y="1955"/>
                </a:cubicBezTo>
                <a:cubicBezTo>
                  <a:pt x="1085" y="1955"/>
                  <a:pt x="1085" y="1955"/>
                  <a:pt x="1085" y="1955"/>
                </a:cubicBezTo>
                <a:cubicBezTo>
                  <a:pt x="1085" y="1955"/>
                  <a:pt x="1085" y="1955"/>
                  <a:pt x="1085" y="1955"/>
                </a:cubicBezTo>
                <a:cubicBezTo>
                  <a:pt x="1085" y="1955"/>
                  <a:pt x="1085" y="1955"/>
                  <a:pt x="1085" y="1955"/>
                </a:cubicBezTo>
                <a:cubicBezTo>
                  <a:pt x="1080" y="1943"/>
                  <a:pt x="1080" y="1943"/>
                  <a:pt x="1080" y="1943"/>
                </a:cubicBezTo>
                <a:cubicBezTo>
                  <a:pt x="1080" y="1943"/>
                  <a:pt x="1080" y="1943"/>
                  <a:pt x="1080" y="1943"/>
                </a:cubicBezTo>
                <a:cubicBezTo>
                  <a:pt x="1080" y="1943"/>
                  <a:pt x="1080" y="1943"/>
                  <a:pt x="1080" y="1943"/>
                </a:cubicBezTo>
                <a:cubicBezTo>
                  <a:pt x="1071" y="1925"/>
                  <a:pt x="1071" y="1925"/>
                  <a:pt x="1071" y="1925"/>
                </a:cubicBezTo>
                <a:cubicBezTo>
                  <a:pt x="1076" y="1918"/>
                  <a:pt x="1076" y="1918"/>
                  <a:pt x="1076" y="1918"/>
                </a:cubicBezTo>
                <a:cubicBezTo>
                  <a:pt x="1085" y="1937"/>
                  <a:pt x="1085" y="1937"/>
                  <a:pt x="1085" y="1937"/>
                </a:cubicBezTo>
                <a:cubicBezTo>
                  <a:pt x="1087" y="1968"/>
                  <a:pt x="1087" y="1968"/>
                  <a:pt x="1087" y="1968"/>
                </a:cubicBezTo>
                <a:cubicBezTo>
                  <a:pt x="1025" y="2029"/>
                  <a:pt x="1025" y="2029"/>
                  <a:pt x="1025" y="2029"/>
                </a:cubicBezTo>
                <a:lnTo>
                  <a:pt x="1013" y="2026"/>
                </a:lnTo>
                <a:close/>
                <a:moveTo>
                  <a:pt x="1077" y="1916"/>
                </a:moveTo>
                <a:cubicBezTo>
                  <a:pt x="1083" y="1906"/>
                  <a:pt x="1083" y="1906"/>
                  <a:pt x="1083" y="1906"/>
                </a:cubicBezTo>
                <a:cubicBezTo>
                  <a:pt x="1085" y="1930"/>
                  <a:pt x="1085" y="1930"/>
                  <a:pt x="1085" y="1930"/>
                </a:cubicBezTo>
                <a:lnTo>
                  <a:pt x="1077" y="1916"/>
                </a:lnTo>
                <a:close/>
                <a:moveTo>
                  <a:pt x="1087" y="1972"/>
                </a:moveTo>
                <a:cubicBezTo>
                  <a:pt x="1092" y="2047"/>
                  <a:pt x="1092" y="2047"/>
                  <a:pt x="1092" y="2047"/>
                </a:cubicBezTo>
                <a:cubicBezTo>
                  <a:pt x="1028" y="2030"/>
                  <a:pt x="1028" y="2030"/>
                  <a:pt x="1028" y="2030"/>
                </a:cubicBezTo>
                <a:lnTo>
                  <a:pt x="1087" y="1972"/>
                </a:lnTo>
                <a:close/>
                <a:moveTo>
                  <a:pt x="1088" y="1943"/>
                </a:moveTo>
                <a:cubicBezTo>
                  <a:pt x="1097" y="1959"/>
                  <a:pt x="1097" y="1959"/>
                  <a:pt x="1097" y="1959"/>
                </a:cubicBezTo>
                <a:cubicBezTo>
                  <a:pt x="1090" y="1965"/>
                  <a:pt x="1090" y="1965"/>
                  <a:pt x="1090" y="1965"/>
                </a:cubicBezTo>
                <a:lnTo>
                  <a:pt x="1088" y="1943"/>
                </a:lnTo>
                <a:close/>
                <a:moveTo>
                  <a:pt x="1069" y="1901"/>
                </a:moveTo>
                <a:cubicBezTo>
                  <a:pt x="1046" y="1855"/>
                  <a:pt x="1046" y="1855"/>
                  <a:pt x="1046" y="1855"/>
                </a:cubicBezTo>
                <a:cubicBezTo>
                  <a:pt x="1091" y="1867"/>
                  <a:pt x="1091" y="1867"/>
                  <a:pt x="1091" y="1867"/>
                </a:cubicBezTo>
                <a:lnTo>
                  <a:pt x="1069" y="1901"/>
                </a:lnTo>
                <a:close/>
                <a:moveTo>
                  <a:pt x="1068" y="1903"/>
                </a:moveTo>
                <a:cubicBezTo>
                  <a:pt x="1063" y="1910"/>
                  <a:pt x="1063" y="1910"/>
                  <a:pt x="1063" y="1910"/>
                </a:cubicBezTo>
                <a:cubicBezTo>
                  <a:pt x="1033" y="1851"/>
                  <a:pt x="1033" y="1851"/>
                  <a:pt x="1033" y="1851"/>
                </a:cubicBezTo>
                <a:cubicBezTo>
                  <a:pt x="1042" y="1854"/>
                  <a:pt x="1042" y="1854"/>
                  <a:pt x="1042" y="1854"/>
                </a:cubicBezTo>
                <a:lnTo>
                  <a:pt x="1068" y="1903"/>
                </a:lnTo>
                <a:close/>
                <a:moveTo>
                  <a:pt x="1031" y="1848"/>
                </a:moveTo>
                <a:cubicBezTo>
                  <a:pt x="1026" y="1838"/>
                  <a:pt x="1026" y="1838"/>
                  <a:pt x="1026" y="1838"/>
                </a:cubicBezTo>
                <a:cubicBezTo>
                  <a:pt x="1035" y="1841"/>
                  <a:pt x="1035" y="1841"/>
                  <a:pt x="1035" y="1841"/>
                </a:cubicBezTo>
                <a:cubicBezTo>
                  <a:pt x="1040" y="1850"/>
                  <a:pt x="1040" y="1850"/>
                  <a:pt x="1040" y="1850"/>
                </a:cubicBezTo>
                <a:lnTo>
                  <a:pt x="1031" y="1848"/>
                </a:lnTo>
                <a:close/>
                <a:moveTo>
                  <a:pt x="990" y="1748"/>
                </a:moveTo>
                <a:cubicBezTo>
                  <a:pt x="1040" y="1660"/>
                  <a:pt x="1040" y="1660"/>
                  <a:pt x="1040" y="1660"/>
                </a:cubicBezTo>
                <a:cubicBezTo>
                  <a:pt x="1081" y="1672"/>
                  <a:pt x="1081" y="1672"/>
                  <a:pt x="1081" y="1672"/>
                </a:cubicBezTo>
                <a:cubicBezTo>
                  <a:pt x="1081" y="1672"/>
                  <a:pt x="1081" y="1672"/>
                  <a:pt x="1081" y="1672"/>
                </a:cubicBezTo>
                <a:cubicBezTo>
                  <a:pt x="1094" y="1675"/>
                  <a:pt x="1094" y="1675"/>
                  <a:pt x="1094" y="1675"/>
                </a:cubicBezTo>
                <a:cubicBezTo>
                  <a:pt x="1082" y="1851"/>
                  <a:pt x="1082" y="1851"/>
                  <a:pt x="1082" y="1851"/>
                </a:cubicBezTo>
                <a:cubicBezTo>
                  <a:pt x="1037" y="1838"/>
                  <a:pt x="1037" y="1838"/>
                  <a:pt x="1037" y="1838"/>
                </a:cubicBezTo>
                <a:lnTo>
                  <a:pt x="990" y="1748"/>
                </a:lnTo>
                <a:close/>
                <a:moveTo>
                  <a:pt x="1099" y="1636"/>
                </a:moveTo>
                <a:cubicBezTo>
                  <a:pt x="1101" y="1614"/>
                  <a:pt x="1101" y="1614"/>
                  <a:pt x="1101" y="1614"/>
                </a:cubicBezTo>
                <a:cubicBezTo>
                  <a:pt x="1110" y="1598"/>
                  <a:pt x="1110" y="1598"/>
                  <a:pt x="1110" y="1598"/>
                </a:cubicBezTo>
                <a:cubicBezTo>
                  <a:pt x="1109" y="1620"/>
                  <a:pt x="1109" y="1620"/>
                  <a:pt x="1109" y="1620"/>
                </a:cubicBezTo>
                <a:lnTo>
                  <a:pt x="1099" y="1636"/>
                </a:lnTo>
                <a:close/>
                <a:moveTo>
                  <a:pt x="1108" y="1626"/>
                </a:moveTo>
                <a:cubicBezTo>
                  <a:pt x="1106" y="1664"/>
                  <a:pt x="1106" y="1664"/>
                  <a:pt x="1106" y="1664"/>
                </a:cubicBezTo>
                <a:cubicBezTo>
                  <a:pt x="1098" y="1662"/>
                  <a:pt x="1098" y="1662"/>
                  <a:pt x="1098" y="1662"/>
                </a:cubicBezTo>
                <a:cubicBezTo>
                  <a:pt x="1099" y="1643"/>
                  <a:pt x="1099" y="1643"/>
                  <a:pt x="1099" y="1643"/>
                </a:cubicBezTo>
                <a:lnTo>
                  <a:pt x="1108" y="1626"/>
                </a:lnTo>
                <a:close/>
                <a:moveTo>
                  <a:pt x="1101" y="1571"/>
                </a:moveTo>
                <a:cubicBezTo>
                  <a:pt x="1098" y="1613"/>
                  <a:pt x="1098" y="1613"/>
                  <a:pt x="1098" y="1613"/>
                </a:cubicBezTo>
                <a:cubicBezTo>
                  <a:pt x="1084" y="1638"/>
                  <a:pt x="1084" y="1638"/>
                  <a:pt x="1084" y="1638"/>
                </a:cubicBezTo>
                <a:cubicBezTo>
                  <a:pt x="1072" y="1604"/>
                  <a:pt x="1072" y="1604"/>
                  <a:pt x="1072" y="1604"/>
                </a:cubicBezTo>
                <a:cubicBezTo>
                  <a:pt x="1102" y="1551"/>
                  <a:pt x="1102" y="1551"/>
                  <a:pt x="1102" y="1551"/>
                </a:cubicBezTo>
                <a:cubicBezTo>
                  <a:pt x="1101" y="1571"/>
                  <a:pt x="1101" y="1571"/>
                  <a:pt x="1101" y="1571"/>
                </a:cubicBezTo>
                <a:close/>
                <a:moveTo>
                  <a:pt x="1097" y="1665"/>
                </a:moveTo>
                <a:cubicBezTo>
                  <a:pt x="1105" y="1667"/>
                  <a:pt x="1105" y="1667"/>
                  <a:pt x="1105" y="1667"/>
                </a:cubicBezTo>
                <a:cubicBezTo>
                  <a:pt x="1105" y="1676"/>
                  <a:pt x="1105" y="1676"/>
                  <a:pt x="1105" y="1676"/>
                </a:cubicBezTo>
                <a:cubicBezTo>
                  <a:pt x="1097" y="1673"/>
                  <a:pt x="1097" y="1673"/>
                  <a:pt x="1097" y="1673"/>
                </a:cubicBezTo>
                <a:lnTo>
                  <a:pt x="1097" y="1665"/>
                </a:lnTo>
                <a:close/>
                <a:moveTo>
                  <a:pt x="1107" y="1679"/>
                </a:moveTo>
                <a:cubicBezTo>
                  <a:pt x="1116" y="1682"/>
                  <a:pt x="1116" y="1682"/>
                  <a:pt x="1116" y="1682"/>
                </a:cubicBezTo>
                <a:cubicBezTo>
                  <a:pt x="1140" y="1688"/>
                  <a:pt x="1140" y="1688"/>
                  <a:pt x="1140" y="1688"/>
                </a:cubicBezTo>
                <a:cubicBezTo>
                  <a:pt x="1099" y="1810"/>
                  <a:pt x="1099" y="1810"/>
                  <a:pt x="1099" y="1810"/>
                </a:cubicBezTo>
                <a:lnTo>
                  <a:pt x="1107" y="1679"/>
                </a:lnTo>
                <a:close/>
                <a:moveTo>
                  <a:pt x="1108" y="1676"/>
                </a:moveTo>
                <a:cubicBezTo>
                  <a:pt x="1108" y="1668"/>
                  <a:pt x="1108" y="1668"/>
                  <a:pt x="1108" y="1668"/>
                </a:cubicBezTo>
                <a:cubicBezTo>
                  <a:pt x="1144" y="1678"/>
                  <a:pt x="1144" y="1678"/>
                  <a:pt x="1144" y="1678"/>
                </a:cubicBezTo>
                <a:cubicBezTo>
                  <a:pt x="1141" y="1686"/>
                  <a:pt x="1141" y="1686"/>
                  <a:pt x="1141" y="1686"/>
                </a:cubicBezTo>
                <a:lnTo>
                  <a:pt x="1108" y="1676"/>
                </a:lnTo>
                <a:close/>
                <a:moveTo>
                  <a:pt x="1108" y="1665"/>
                </a:moveTo>
                <a:cubicBezTo>
                  <a:pt x="1111" y="1621"/>
                  <a:pt x="1111" y="1621"/>
                  <a:pt x="1111" y="1621"/>
                </a:cubicBezTo>
                <a:cubicBezTo>
                  <a:pt x="1153" y="1546"/>
                  <a:pt x="1153" y="1546"/>
                  <a:pt x="1153" y="1546"/>
                </a:cubicBezTo>
                <a:cubicBezTo>
                  <a:pt x="1185" y="1555"/>
                  <a:pt x="1185" y="1555"/>
                  <a:pt x="1185" y="1555"/>
                </a:cubicBezTo>
                <a:cubicBezTo>
                  <a:pt x="1145" y="1675"/>
                  <a:pt x="1145" y="1675"/>
                  <a:pt x="1145" y="1675"/>
                </a:cubicBezTo>
                <a:lnTo>
                  <a:pt x="1108" y="1665"/>
                </a:lnTo>
                <a:close/>
                <a:moveTo>
                  <a:pt x="1141" y="1542"/>
                </a:moveTo>
                <a:cubicBezTo>
                  <a:pt x="1151" y="1545"/>
                  <a:pt x="1151" y="1545"/>
                  <a:pt x="1151" y="1545"/>
                </a:cubicBezTo>
                <a:cubicBezTo>
                  <a:pt x="1112" y="1614"/>
                  <a:pt x="1112" y="1614"/>
                  <a:pt x="1112" y="1614"/>
                </a:cubicBezTo>
                <a:cubicBezTo>
                  <a:pt x="1113" y="1592"/>
                  <a:pt x="1113" y="1592"/>
                  <a:pt x="1113" y="1592"/>
                </a:cubicBezTo>
                <a:lnTo>
                  <a:pt x="1141" y="1542"/>
                </a:lnTo>
                <a:close/>
                <a:moveTo>
                  <a:pt x="1114" y="1585"/>
                </a:moveTo>
                <a:cubicBezTo>
                  <a:pt x="1117" y="1535"/>
                  <a:pt x="1117" y="1535"/>
                  <a:pt x="1117" y="1535"/>
                </a:cubicBezTo>
                <a:cubicBezTo>
                  <a:pt x="1138" y="1542"/>
                  <a:pt x="1138" y="1542"/>
                  <a:pt x="1138" y="1542"/>
                </a:cubicBezTo>
                <a:lnTo>
                  <a:pt x="1114" y="1585"/>
                </a:lnTo>
                <a:close/>
                <a:moveTo>
                  <a:pt x="1152" y="1543"/>
                </a:moveTo>
                <a:cubicBezTo>
                  <a:pt x="1143" y="1540"/>
                  <a:pt x="1143" y="1540"/>
                  <a:pt x="1143" y="1540"/>
                </a:cubicBezTo>
                <a:cubicBezTo>
                  <a:pt x="1146" y="1533"/>
                  <a:pt x="1146" y="1533"/>
                  <a:pt x="1146" y="1533"/>
                </a:cubicBezTo>
                <a:cubicBezTo>
                  <a:pt x="1156" y="1536"/>
                  <a:pt x="1156" y="1536"/>
                  <a:pt x="1156" y="1536"/>
                </a:cubicBezTo>
                <a:lnTo>
                  <a:pt x="1152" y="1543"/>
                </a:lnTo>
                <a:close/>
                <a:moveTo>
                  <a:pt x="1145" y="1530"/>
                </a:moveTo>
                <a:cubicBezTo>
                  <a:pt x="1130" y="1526"/>
                  <a:pt x="1130" y="1526"/>
                  <a:pt x="1130" y="1526"/>
                </a:cubicBezTo>
                <a:cubicBezTo>
                  <a:pt x="1141" y="1507"/>
                  <a:pt x="1141" y="1507"/>
                  <a:pt x="1141" y="1507"/>
                </a:cubicBezTo>
                <a:cubicBezTo>
                  <a:pt x="1155" y="1511"/>
                  <a:pt x="1155" y="1511"/>
                  <a:pt x="1155" y="1511"/>
                </a:cubicBezTo>
                <a:lnTo>
                  <a:pt x="1145" y="1530"/>
                </a:lnTo>
                <a:close/>
                <a:moveTo>
                  <a:pt x="1148" y="1531"/>
                </a:moveTo>
                <a:cubicBezTo>
                  <a:pt x="1159" y="1511"/>
                  <a:pt x="1159" y="1511"/>
                  <a:pt x="1159" y="1511"/>
                </a:cubicBezTo>
                <a:cubicBezTo>
                  <a:pt x="1159" y="1511"/>
                  <a:pt x="1159" y="1511"/>
                  <a:pt x="1159" y="1511"/>
                </a:cubicBezTo>
                <a:cubicBezTo>
                  <a:pt x="1159" y="1511"/>
                  <a:pt x="1159" y="1511"/>
                  <a:pt x="1159" y="1511"/>
                </a:cubicBezTo>
                <a:cubicBezTo>
                  <a:pt x="1159" y="1511"/>
                  <a:pt x="1159" y="1511"/>
                  <a:pt x="1159" y="1511"/>
                </a:cubicBezTo>
                <a:cubicBezTo>
                  <a:pt x="1159" y="1511"/>
                  <a:pt x="1159" y="1511"/>
                  <a:pt x="1159" y="1511"/>
                </a:cubicBezTo>
                <a:cubicBezTo>
                  <a:pt x="1159" y="1510"/>
                  <a:pt x="1159" y="1510"/>
                  <a:pt x="1159" y="1510"/>
                </a:cubicBezTo>
                <a:cubicBezTo>
                  <a:pt x="1159" y="1510"/>
                  <a:pt x="1159" y="1510"/>
                  <a:pt x="1159" y="1510"/>
                </a:cubicBezTo>
                <a:cubicBezTo>
                  <a:pt x="1159" y="1510"/>
                  <a:pt x="1159" y="1510"/>
                  <a:pt x="1159" y="1510"/>
                </a:cubicBezTo>
                <a:cubicBezTo>
                  <a:pt x="1159" y="1510"/>
                  <a:pt x="1159" y="1510"/>
                  <a:pt x="1159" y="1510"/>
                </a:cubicBezTo>
                <a:cubicBezTo>
                  <a:pt x="1159" y="1509"/>
                  <a:pt x="1158" y="1509"/>
                  <a:pt x="1158" y="1509"/>
                </a:cubicBezTo>
                <a:cubicBezTo>
                  <a:pt x="1158" y="1509"/>
                  <a:pt x="1158" y="1509"/>
                  <a:pt x="1158" y="1509"/>
                </a:cubicBezTo>
                <a:cubicBezTo>
                  <a:pt x="1158" y="1509"/>
                  <a:pt x="1158" y="1509"/>
                  <a:pt x="1158" y="1509"/>
                </a:cubicBezTo>
                <a:cubicBezTo>
                  <a:pt x="1158" y="1509"/>
                  <a:pt x="1158" y="1509"/>
                  <a:pt x="1158" y="1509"/>
                </a:cubicBezTo>
                <a:cubicBezTo>
                  <a:pt x="1142" y="1504"/>
                  <a:pt x="1142" y="1504"/>
                  <a:pt x="1142" y="1504"/>
                </a:cubicBezTo>
                <a:cubicBezTo>
                  <a:pt x="1146" y="1498"/>
                  <a:pt x="1146" y="1498"/>
                  <a:pt x="1146" y="1498"/>
                </a:cubicBezTo>
                <a:cubicBezTo>
                  <a:pt x="1153" y="1500"/>
                  <a:pt x="1153" y="1500"/>
                  <a:pt x="1153" y="1500"/>
                </a:cubicBezTo>
                <a:cubicBezTo>
                  <a:pt x="1153" y="1500"/>
                  <a:pt x="1153" y="1500"/>
                  <a:pt x="1153" y="1500"/>
                </a:cubicBezTo>
                <a:cubicBezTo>
                  <a:pt x="1153" y="1500"/>
                  <a:pt x="1153" y="1500"/>
                  <a:pt x="1153" y="1500"/>
                </a:cubicBezTo>
                <a:cubicBezTo>
                  <a:pt x="1154" y="1500"/>
                  <a:pt x="1154" y="1500"/>
                  <a:pt x="1154" y="1500"/>
                </a:cubicBezTo>
                <a:cubicBezTo>
                  <a:pt x="1154" y="1500"/>
                  <a:pt x="1154" y="1500"/>
                  <a:pt x="1154" y="1499"/>
                </a:cubicBezTo>
                <a:cubicBezTo>
                  <a:pt x="1154" y="1499"/>
                  <a:pt x="1154" y="1499"/>
                  <a:pt x="1154" y="1499"/>
                </a:cubicBezTo>
                <a:cubicBezTo>
                  <a:pt x="1155" y="1499"/>
                  <a:pt x="1155" y="1499"/>
                  <a:pt x="1155" y="1499"/>
                </a:cubicBezTo>
                <a:cubicBezTo>
                  <a:pt x="1155" y="1499"/>
                  <a:pt x="1155" y="1499"/>
                  <a:pt x="1155" y="1499"/>
                </a:cubicBezTo>
                <a:cubicBezTo>
                  <a:pt x="1155" y="1499"/>
                  <a:pt x="1155" y="1499"/>
                  <a:pt x="1155" y="1499"/>
                </a:cubicBezTo>
                <a:cubicBezTo>
                  <a:pt x="1155" y="1498"/>
                  <a:pt x="1155" y="1498"/>
                  <a:pt x="1155" y="1498"/>
                </a:cubicBezTo>
                <a:cubicBezTo>
                  <a:pt x="1155" y="1498"/>
                  <a:pt x="1155" y="1498"/>
                  <a:pt x="1155" y="1498"/>
                </a:cubicBezTo>
                <a:cubicBezTo>
                  <a:pt x="1155" y="1498"/>
                  <a:pt x="1155" y="1498"/>
                  <a:pt x="1155" y="1498"/>
                </a:cubicBezTo>
                <a:cubicBezTo>
                  <a:pt x="1151" y="1488"/>
                  <a:pt x="1151" y="1488"/>
                  <a:pt x="1151" y="1488"/>
                </a:cubicBezTo>
                <a:cubicBezTo>
                  <a:pt x="1156" y="1479"/>
                  <a:pt x="1156" y="1479"/>
                  <a:pt x="1156" y="1479"/>
                </a:cubicBezTo>
                <a:cubicBezTo>
                  <a:pt x="1163" y="1499"/>
                  <a:pt x="1163" y="1499"/>
                  <a:pt x="1163" y="1499"/>
                </a:cubicBezTo>
                <a:cubicBezTo>
                  <a:pt x="1163" y="1499"/>
                  <a:pt x="1163" y="1499"/>
                  <a:pt x="1163" y="1499"/>
                </a:cubicBezTo>
                <a:cubicBezTo>
                  <a:pt x="1163" y="1499"/>
                  <a:pt x="1163" y="1499"/>
                  <a:pt x="1163" y="1500"/>
                </a:cubicBezTo>
                <a:cubicBezTo>
                  <a:pt x="1164" y="1500"/>
                  <a:pt x="1164" y="1500"/>
                  <a:pt x="1164" y="1500"/>
                </a:cubicBezTo>
                <a:cubicBezTo>
                  <a:pt x="1164" y="1500"/>
                  <a:pt x="1164" y="1500"/>
                  <a:pt x="1164" y="1500"/>
                </a:cubicBezTo>
                <a:cubicBezTo>
                  <a:pt x="1164" y="1500"/>
                  <a:pt x="1164" y="1500"/>
                  <a:pt x="1164" y="1500"/>
                </a:cubicBezTo>
                <a:cubicBezTo>
                  <a:pt x="1164" y="1500"/>
                  <a:pt x="1164" y="1500"/>
                  <a:pt x="1164" y="1500"/>
                </a:cubicBezTo>
                <a:cubicBezTo>
                  <a:pt x="1165" y="1500"/>
                  <a:pt x="1165" y="1500"/>
                  <a:pt x="1165" y="1500"/>
                </a:cubicBezTo>
                <a:cubicBezTo>
                  <a:pt x="1165" y="1500"/>
                  <a:pt x="1165" y="1500"/>
                  <a:pt x="1165" y="1500"/>
                </a:cubicBezTo>
                <a:cubicBezTo>
                  <a:pt x="1165" y="1500"/>
                  <a:pt x="1165" y="1500"/>
                  <a:pt x="1165" y="1500"/>
                </a:cubicBezTo>
                <a:cubicBezTo>
                  <a:pt x="1165" y="1500"/>
                  <a:pt x="1165" y="1499"/>
                  <a:pt x="1166" y="1499"/>
                </a:cubicBezTo>
                <a:cubicBezTo>
                  <a:pt x="1166" y="1499"/>
                  <a:pt x="1166" y="1499"/>
                  <a:pt x="1166" y="1499"/>
                </a:cubicBezTo>
                <a:cubicBezTo>
                  <a:pt x="1187" y="1462"/>
                  <a:pt x="1187" y="1462"/>
                  <a:pt x="1187" y="1462"/>
                </a:cubicBezTo>
                <a:cubicBezTo>
                  <a:pt x="1187" y="1480"/>
                  <a:pt x="1187" y="1480"/>
                  <a:pt x="1187" y="1480"/>
                </a:cubicBezTo>
                <a:cubicBezTo>
                  <a:pt x="1157" y="1534"/>
                  <a:pt x="1157" y="1534"/>
                  <a:pt x="1157" y="1534"/>
                </a:cubicBezTo>
                <a:lnTo>
                  <a:pt x="1148" y="1531"/>
                </a:lnTo>
                <a:close/>
                <a:moveTo>
                  <a:pt x="1147" y="1495"/>
                </a:moveTo>
                <a:cubicBezTo>
                  <a:pt x="1150" y="1491"/>
                  <a:pt x="1150" y="1491"/>
                  <a:pt x="1150" y="1491"/>
                </a:cubicBezTo>
                <a:cubicBezTo>
                  <a:pt x="1151" y="1496"/>
                  <a:pt x="1151" y="1496"/>
                  <a:pt x="1151" y="1496"/>
                </a:cubicBezTo>
                <a:lnTo>
                  <a:pt x="1147" y="1495"/>
                </a:lnTo>
                <a:close/>
                <a:moveTo>
                  <a:pt x="1158" y="1476"/>
                </a:moveTo>
                <a:cubicBezTo>
                  <a:pt x="1186" y="1427"/>
                  <a:pt x="1186" y="1427"/>
                  <a:pt x="1186" y="1427"/>
                </a:cubicBezTo>
                <a:cubicBezTo>
                  <a:pt x="1187" y="1456"/>
                  <a:pt x="1187" y="1456"/>
                  <a:pt x="1187" y="1456"/>
                </a:cubicBezTo>
                <a:cubicBezTo>
                  <a:pt x="1165" y="1495"/>
                  <a:pt x="1165" y="1495"/>
                  <a:pt x="1165" y="1495"/>
                </a:cubicBezTo>
                <a:lnTo>
                  <a:pt x="1158" y="1476"/>
                </a:lnTo>
                <a:close/>
                <a:moveTo>
                  <a:pt x="1188" y="1485"/>
                </a:moveTo>
                <a:cubicBezTo>
                  <a:pt x="1189" y="1543"/>
                  <a:pt x="1189" y="1543"/>
                  <a:pt x="1189" y="1543"/>
                </a:cubicBezTo>
                <a:cubicBezTo>
                  <a:pt x="1160" y="1535"/>
                  <a:pt x="1160" y="1535"/>
                  <a:pt x="1160" y="1535"/>
                </a:cubicBezTo>
                <a:lnTo>
                  <a:pt x="1188" y="1485"/>
                </a:lnTo>
                <a:close/>
                <a:moveTo>
                  <a:pt x="1152" y="1458"/>
                </a:moveTo>
                <a:cubicBezTo>
                  <a:pt x="1109" y="1333"/>
                  <a:pt x="1109" y="1333"/>
                  <a:pt x="1109" y="1333"/>
                </a:cubicBezTo>
                <a:cubicBezTo>
                  <a:pt x="1206" y="1362"/>
                  <a:pt x="1206" y="1362"/>
                  <a:pt x="1206" y="1362"/>
                </a:cubicBezTo>
                <a:lnTo>
                  <a:pt x="1152" y="1458"/>
                </a:lnTo>
                <a:close/>
                <a:moveTo>
                  <a:pt x="1155" y="1476"/>
                </a:moveTo>
                <a:cubicBezTo>
                  <a:pt x="1150" y="1484"/>
                  <a:pt x="1150" y="1484"/>
                  <a:pt x="1150" y="1484"/>
                </a:cubicBezTo>
                <a:cubicBezTo>
                  <a:pt x="1146" y="1473"/>
                  <a:pt x="1146" y="1473"/>
                  <a:pt x="1146" y="1473"/>
                </a:cubicBezTo>
                <a:cubicBezTo>
                  <a:pt x="1151" y="1465"/>
                  <a:pt x="1151" y="1465"/>
                  <a:pt x="1151" y="1465"/>
                </a:cubicBezTo>
                <a:lnTo>
                  <a:pt x="1155" y="1476"/>
                </a:lnTo>
                <a:close/>
                <a:moveTo>
                  <a:pt x="1148" y="1488"/>
                </a:moveTo>
                <a:cubicBezTo>
                  <a:pt x="1145" y="1494"/>
                  <a:pt x="1145" y="1494"/>
                  <a:pt x="1145" y="1494"/>
                </a:cubicBezTo>
                <a:cubicBezTo>
                  <a:pt x="1136" y="1492"/>
                  <a:pt x="1136" y="1492"/>
                  <a:pt x="1136" y="1492"/>
                </a:cubicBezTo>
                <a:cubicBezTo>
                  <a:pt x="1145" y="1477"/>
                  <a:pt x="1145" y="1477"/>
                  <a:pt x="1145" y="1477"/>
                </a:cubicBezTo>
                <a:lnTo>
                  <a:pt x="1148" y="1488"/>
                </a:lnTo>
                <a:close/>
                <a:moveTo>
                  <a:pt x="1133" y="1491"/>
                </a:moveTo>
                <a:cubicBezTo>
                  <a:pt x="1034" y="1462"/>
                  <a:pt x="1034" y="1462"/>
                  <a:pt x="1034" y="1462"/>
                </a:cubicBezTo>
                <a:cubicBezTo>
                  <a:pt x="1101" y="1349"/>
                  <a:pt x="1101" y="1349"/>
                  <a:pt x="1101" y="1349"/>
                </a:cubicBezTo>
                <a:cubicBezTo>
                  <a:pt x="1143" y="1473"/>
                  <a:pt x="1143" y="1473"/>
                  <a:pt x="1143" y="1473"/>
                </a:cubicBezTo>
                <a:lnTo>
                  <a:pt x="1133" y="1491"/>
                </a:lnTo>
                <a:close/>
                <a:moveTo>
                  <a:pt x="1135" y="1494"/>
                </a:moveTo>
                <a:cubicBezTo>
                  <a:pt x="1143" y="1497"/>
                  <a:pt x="1143" y="1497"/>
                  <a:pt x="1143" y="1497"/>
                </a:cubicBezTo>
                <a:cubicBezTo>
                  <a:pt x="1139" y="1504"/>
                  <a:pt x="1139" y="1504"/>
                  <a:pt x="1139" y="1504"/>
                </a:cubicBezTo>
                <a:cubicBezTo>
                  <a:pt x="1131" y="1501"/>
                  <a:pt x="1131" y="1501"/>
                  <a:pt x="1131" y="1501"/>
                </a:cubicBezTo>
                <a:lnTo>
                  <a:pt x="1135" y="1494"/>
                </a:lnTo>
                <a:close/>
                <a:moveTo>
                  <a:pt x="1138" y="1506"/>
                </a:moveTo>
                <a:cubicBezTo>
                  <a:pt x="1127" y="1526"/>
                  <a:pt x="1127" y="1526"/>
                  <a:pt x="1127" y="1526"/>
                </a:cubicBezTo>
                <a:cubicBezTo>
                  <a:pt x="1127" y="1526"/>
                  <a:pt x="1127" y="1526"/>
                  <a:pt x="1127" y="1526"/>
                </a:cubicBezTo>
                <a:cubicBezTo>
                  <a:pt x="1127" y="1526"/>
                  <a:pt x="1126" y="1526"/>
                  <a:pt x="1126" y="1526"/>
                </a:cubicBezTo>
                <a:cubicBezTo>
                  <a:pt x="1126" y="1526"/>
                  <a:pt x="1126" y="1526"/>
                  <a:pt x="1126" y="1526"/>
                </a:cubicBezTo>
                <a:cubicBezTo>
                  <a:pt x="1126" y="1526"/>
                  <a:pt x="1126" y="1527"/>
                  <a:pt x="1126" y="1527"/>
                </a:cubicBezTo>
                <a:cubicBezTo>
                  <a:pt x="1126" y="1527"/>
                  <a:pt x="1126" y="1527"/>
                  <a:pt x="1126" y="1527"/>
                </a:cubicBezTo>
                <a:cubicBezTo>
                  <a:pt x="1126" y="1527"/>
                  <a:pt x="1126" y="1527"/>
                  <a:pt x="1127" y="1527"/>
                </a:cubicBezTo>
                <a:cubicBezTo>
                  <a:pt x="1127" y="1527"/>
                  <a:pt x="1127" y="1527"/>
                  <a:pt x="1127" y="1527"/>
                </a:cubicBezTo>
                <a:cubicBezTo>
                  <a:pt x="1127" y="1527"/>
                  <a:pt x="1127" y="1528"/>
                  <a:pt x="1127" y="1528"/>
                </a:cubicBezTo>
                <a:cubicBezTo>
                  <a:pt x="1127" y="1528"/>
                  <a:pt x="1127" y="1528"/>
                  <a:pt x="1127" y="1528"/>
                </a:cubicBezTo>
                <a:cubicBezTo>
                  <a:pt x="1127" y="1528"/>
                  <a:pt x="1127" y="1528"/>
                  <a:pt x="1127" y="1528"/>
                </a:cubicBezTo>
                <a:cubicBezTo>
                  <a:pt x="1127" y="1528"/>
                  <a:pt x="1127" y="1528"/>
                  <a:pt x="1127" y="1528"/>
                </a:cubicBezTo>
                <a:cubicBezTo>
                  <a:pt x="1127" y="1528"/>
                  <a:pt x="1127" y="1528"/>
                  <a:pt x="1127" y="1528"/>
                </a:cubicBezTo>
                <a:cubicBezTo>
                  <a:pt x="1143" y="1533"/>
                  <a:pt x="1143" y="1533"/>
                  <a:pt x="1143" y="1533"/>
                </a:cubicBezTo>
                <a:cubicBezTo>
                  <a:pt x="1140" y="1539"/>
                  <a:pt x="1140" y="1539"/>
                  <a:pt x="1140" y="1539"/>
                </a:cubicBezTo>
                <a:cubicBezTo>
                  <a:pt x="1116" y="1532"/>
                  <a:pt x="1116" y="1532"/>
                  <a:pt x="1116" y="1532"/>
                </a:cubicBezTo>
                <a:cubicBezTo>
                  <a:pt x="1116" y="1532"/>
                  <a:pt x="1116" y="1532"/>
                  <a:pt x="1116" y="1532"/>
                </a:cubicBezTo>
                <a:cubicBezTo>
                  <a:pt x="1116" y="1532"/>
                  <a:pt x="1116" y="1532"/>
                  <a:pt x="1116" y="1532"/>
                </a:cubicBezTo>
                <a:cubicBezTo>
                  <a:pt x="1116" y="1532"/>
                  <a:pt x="1116" y="1532"/>
                  <a:pt x="1116" y="1532"/>
                </a:cubicBezTo>
                <a:cubicBezTo>
                  <a:pt x="1116" y="1532"/>
                  <a:pt x="1115" y="1532"/>
                  <a:pt x="1115" y="1532"/>
                </a:cubicBezTo>
                <a:cubicBezTo>
                  <a:pt x="1115" y="1532"/>
                  <a:pt x="1115" y="1532"/>
                  <a:pt x="1115" y="1532"/>
                </a:cubicBezTo>
                <a:cubicBezTo>
                  <a:pt x="1115" y="1532"/>
                  <a:pt x="1115" y="1532"/>
                  <a:pt x="1115" y="1532"/>
                </a:cubicBezTo>
                <a:cubicBezTo>
                  <a:pt x="1115" y="1532"/>
                  <a:pt x="1115" y="1532"/>
                  <a:pt x="1115" y="1533"/>
                </a:cubicBezTo>
                <a:cubicBezTo>
                  <a:pt x="1115" y="1533"/>
                  <a:pt x="1115" y="1533"/>
                  <a:pt x="1115" y="1533"/>
                </a:cubicBezTo>
                <a:cubicBezTo>
                  <a:pt x="1114" y="1533"/>
                  <a:pt x="1114" y="1533"/>
                  <a:pt x="1114" y="1533"/>
                </a:cubicBezTo>
                <a:cubicBezTo>
                  <a:pt x="1114" y="1533"/>
                  <a:pt x="1114" y="1533"/>
                  <a:pt x="1114" y="1533"/>
                </a:cubicBezTo>
                <a:cubicBezTo>
                  <a:pt x="1114" y="1533"/>
                  <a:pt x="1114" y="1533"/>
                  <a:pt x="1114" y="1533"/>
                </a:cubicBezTo>
                <a:cubicBezTo>
                  <a:pt x="1114" y="1533"/>
                  <a:pt x="1114" y="1533"/>
                  <a:pt x="1114" y="1533"/>
                </a:cubicBezTo>
                <a:cubicBezTo>
                  <a:pt x="1110" y="1591"/>
                  <a:pt x="1110" y="1591"/>
                  <a:pt x="1110" y="1591"/>
                </a:cubicBezTo>
                <a:cubicBezTo>
                  <a:pt x="1101" y="1607"/>
                  <a:pt x="1101" y="1607"/>
                  <a:pt x="1101" y="1607"/>
                </a:cubicBezTo>
                <a:cubicBezTo>
                  <a:pt x="1104" y="1572"/>
                  <a:pt x="1104" y="1572"/>
                  <a:pt x="1104" y="1572"/>
                </a:cubicBezTo>
                <a:cubicBezTo>
                  <a:pt x="1104" y="1572"/>
                  <a:pt x="1104" y="1572"/>
                  <a:pt x="1104" y="1572"/>
                </a:cubicBezTo>
                <a:cubicBezTo>
                  <a:pt x="1104" y="1572"/>
                  <a:pt x="1104" y="1572"/>
                  <a:pt x="1104" y="1572"/>
                </a:cubicBezTo>
                <a:cubicBezTo>
                  <a:pt x="1105" y="1545"/>
                  <a:pt x="1105" y="1545"/>
                  <a:pt x="1105" y="1545"/>
                </a:cubicBezTo>
                <a:cubicBezTo>
                  <a:pt x="1105" y="1545"/>
                  <a:pt x="1105" y="1545"/>
                  <a:pt x="1105" y="1545"/>
                </a:cubicBezTo>
                <a:cubicBezTo>
                  <a:pt x="1105" y="1545"/>
                  <a:pt x="1105" y="1545"/>
                  <a:pt x="1105" y="1545"/>
                </a:cubicBezTo>
                <a:cubicBezTo>
                  <a:pt x="1105" y="1545"/>
                  <a:pt x="1105" y="1545"/>
                  <a:pt x="1105" y="1545"/>
                </a:cubicBezTo>
                <a:cubicBezTo>
                  <a:pt x="1105" y="1545"/>
                  <a:pt x="1105" y="1545"/>
                  <a:pt x="1105" y="1545"/>
                </a:cubicBezTo>
                <a:cubicBezTo>
                  <a:pt x="1105" y="1545"/>
                  <a:pt x="1105" y="1545"/>
                  <a:pt x="1105" y="1545"/>
                </a:cubicBezTo>
                <a:cubicBezTo>
                  <a:pt x="1105" y="1545"/>
                  <a:pt x="1105" y="1544"/>
                  <a:pt x="1105" y="1544"/>
                </a:cubicBezTo>
                <a:cubicBezTo>
                  <a:pt x="1105" y="1544"/>
                  <a:pt x="1105" y="1544"/>
                  <a:pt x="1105" y="1544"/>
                </a:cubicBezTo>
                <a:cubicBezTo>
                  <a:pt x="1105" y="1544"/>
                  <a:pt x="1105" y="1544"/>
                  <a:pt x="1105" y="1544"/>
                </a:cubicBezTo>
                <a:cubicBezTo>
                  <a:pt x="1105" y="1544"/>
                  <a:pt x="1105" y="1544"/>
                  <a:pt x="1105" y="1544"/>
                </a:cubicBezTo>
                <a:cubicBezTo>
                  <a:pt x="1104" y="1544"/>
                  <a:pt x="1104" y="1544"/>
                  <a:pt x="1104" y="1544"/>
                </a:cubicBezTo>
                <a:cubicBezTo>
                  <a:pt x="1104" y="1544"/>
                  <a:pt x="1104" y="1544"/>
                  <a:pt x="1104" y="1544"/>
                </a:cubicBezTo>
                <a:cubicBezTo>
                  <a:pt x="1104" y="1544"/>
                  <a:pt x="1104" y="1544"/>
                  <a:pt x="1104" y="1544"/>
                </a:cubicBezTo>
                <a:cubicBezTo>
                  <a:pt x="1104" y="1544"/>
                  <a:pt x="1104" y="1544"/>
                  <a:pt x="1104" y="1544"/>
                </a:cubicBezTo>
                <a:cubicBezTo>
                  <a:pt x="1104" y="1544"/>
                  <a:pt x="1104" y="1544"/>
                  <a:pt x="1103" y="1544"/>
                </a:cubicBezTo>
                <a:cubicBezTo>
                  <a:pt x="1103" y="1544"/>
                  <a:pt x="1103" y="1544"/>
                  <a:pt x="1103" y="1544"/>
                </a:cubicBezTo>
                <a:cubicBezTo>
                  <a:pt x="1103" y="1544"/>
                  <a:pt x="1103" y="1544"/>
                  <a:pt x="1103" y="1544"/>
                </a:cubicBezTo>
                <a:cubicBezTo>
                  <a:pt x="1103" y="1544"/>
                  <a:pt x="1103" y="1544"/>
                  <a:pt x="1103" y="1544"/>
                </a:cubicBezTo>
                <a:cubicBezTo>
                  <a:pt x="1103" y="1544"/>
                  <a:pt x="1103" y="1544"/>
                  <a:pt x="1103" y="1545"/>
                </a:cubicBezTo>
                <a:cubicBezTo>
                  <a:pt x="1071" y="1600"/>
                  <a:pt x="1071" y="1600"/>
                  <a:pt x="1071" y="1600"/>
                </a:cubicBezTo>
                <a:cubicBezTo>
                  <a:pt x="1067" y="1589"/>
                  <a:pt x="1067" y="1589"/>
                  <a:pt x="1067" y="1589"/>
                </a:cubicBezTo>
                <a:cubicBezTo>
                  <a:pt x="1101" y="1530"/>
                  <a:pt x="1101" y="1530"/>
                  <a:pt x="1101" y="1530"/>
                </a:cubicBezTo>
                <a:cubicBezTo>
                  <a:pt x="1101" y="1530"/>
                  <a:pt x="1101" y="1529"/>
                  <a:pt x="1101" y="1529"/>
                </a:cubicBezTo>
                <a:cubicBezTo>
                  <a:pt x="1101" y="1529"/>
                  <a:pt x="1101" y="1529"/>
                  <a:pt x="1101" y="1529"/>
                </a:cubicBezTo>
                <a:cubicBezTo>
                  <a:pt x="1101" y="1529"/>
                  <a:pt x="1101" y="1529"/>
                  <a:pt x="1101" y="1529"/>
                </a:cubicBezTo>
                <a:cubicBezTo>
                  <a:pt x="1101" y="1529"/>
                  <a:pt x="1101" y="1529"/>
                  <a:pt x="1101" y="1529"/>
                </a:cubicBezTo>
                <a:cubicBezTo>
                  <a:pt x="1101" y="1529"/>
                  <a:pt x="1101" y="1529"/>
                  <a:pt x="1101" y="1529"/>
                </a:cubicBezTo>
                <a:cubicBezTo>
                  <a:pt x="1101" y="1529"/>
                  <a:pt x="1101" y="1528"/>
                  <a:pt x="1101" y="1528"/>
                </a:cubicBezTo>
                <a:cubicBezTo>
                  <a:pt x="1101" y="1528"/>
                  <a:pt x="1101" y="1528"/>
                  <a:pt x="1101" y="1528"/>
                </a:cubicBezTo>
                <a:cubicBezTo>
                  <a:pt x="1101" y="1528"/>
                  <a:pt x="1101" y="1528"/>
                  <a:pt x="1101" y="1528"/>
                </a:cubicBezTo>
                <a:cubicBezTo>
                  <a:pt x="1101" y="1528"/>
                  <a:pt x="1101" y="1528"/>
                  <a:pt x="1101" y="1528"/>
                </a:cubicBezTo>
                <a:cubicBezTo>
                  <a:pt x="1101" y="1528"/>
                  <a:pt x="1101" y="1528"/>
                  <a:pt x="1101" y="1528"/>
                </a:cubicBezTo>
                <a:cubicBezTo>
                  <a:pt x="1100" y="1528"/>
                  <a:pt x="1100" y="1528"/>
                  <a:pt x="1100" y="1528"/>
                </a:cubicBezTo>
                <a:cubicBezTo>
                  <a:pt x="1100" y="1528"/>
                  <a:pt x="1100" y="1528"/>
                  <a:pt x="1100" y="1528"/>
                </a:cubicBezTo>
                <a:cubicBezTo>
                  <a:pt x="1041" y="1510"/>
                  <a:pt x="1041" y="1510"/>
                  <a:pt x="1041" y="1510"/>
                </a:cubicBezTo>
                <a:cubicBezTo>
                  <a:pt x="1038" y="1502"/>
                  <a:pt x="1038" y="1502"/>
                  <a:pt x="1038" y="1502"/>
                </a:cubicBezTo>
                <a:cubicBezTo>
                  <a:pt x="1116" y="1525"/>
                  <a:pt x="1116" y="1525"/>
                  <a:pt x="1116" y="1525"/>
                </a:cubicBezTo>
                <a:cubicBezTo>
                  <a:pt x="1116" y="1525"/>
                  <a:pt x="1116" y="1525"/>
                  <a:pt x="1116" y="1525"/>
                </a:cubicBezTo>
                <a:cubicBezTo>
                  <a:pt x="1116" y="1525"/>
                  <a:pt x="1116" y="1525"/>
                  <a:pt x="1116" y="1525"/>
                </a:cubicBezTo>
                <a:cubicBezTo>
                  <a:pt x="1117" y="1525"/>
                  <a:pt x="1117" y="1525"/>
                  <a:pt x="1117" y="1524"/>
                </a:cubicBezTo>
                <a:cubicBezTo>
                  <a:pt x="1117" y="1524"/>
                  <a:pt x="1117" y="1524"/>
                  <a:pt x="1117" y="1524"/>
                </a:cubicBezTo>
                <a:cubicBezTo>
                  <a:pt x="1117" y="1524"/>
                  <a:pt x="1118" y="1524"/>
                  <a:pt x="1118" y="1524"/>
                </a:cubicBezTo>
                <a:cubicBezTo>
                  <a:pt x="1129" y="1504"/>
                  <a:pt x="1129" y="1504"/>
                  <a:pt x="1129" y="1504"/>
                </a:cubicBezTo>
                <a:lnTo>
                  <a:pt x="1138" y="1506"/>
                </a:lnTo>
                <a:close/>
                <a:moveTo>
                  <a:pt x="1116" y="1522"/>
                </a:moveTo>
                <a:cubicBezTo>
                  <a:pt x="1037" y="1499"/>
                  <a:pt x="1037" y="1499"/>
                  <a:pt x="1037" y="1499"/>
                </a:cubicBezTo>
                <a:cubicBezTo>
                  <a:pt x="1029" y="1474"/>
                  <a:pt x="1029" y="1474"/>
                  <a:pt x="1029" y="1474"/>
                </a:cubicBezTo>
                <a:cubicBezTo>
                  <a:pt x="1126" y="1503"/>
                  <a:pt x="1126" y="1503"/>
                  <a:pt x="1126" y="1503"/>
                </a:cubicBezTo>
                <a:lnTo>
                  <a:pt x="1116" y="1522"/>
                </a:lnTo>
                <a:close/>
                <a:moveTo>
                  <a:pt x="1038" y="1509"/>
                </a:moveTo>
                <a:cubicBezTo>
                  <a:pt x="1029" y="1507"/>
                  <a:pt x="1029" y="1507"/>
                  <a:pt x="1029" y="1507"/>
                </a:cubicBezTo>
                <a:cubicBezTo>
                  <a:pt x="1026" y="1498"/>
                  <a:pt x="1026" y="1498"/>
                  <a:pt x="1026" y="1498"/>
                </a:cubicBezTo>
                <a:cubicBezTo>
                  <a:pt x="1035" y="1501"/>
                  <a:pt x="1035" y="1501"/>
                  <a:pt x="1035" y="1501"/>
                </a:cubicBezTo>
                <a:lnTo>
                  <a:pt x="1038" y="1509"/>
                </a:lnTo>
                <a:close/>
                <a:moveTo>
                  <a:pt x="1026" y="1509"/>
                </a:moveTo>
                <a:cubicBezTo>
                  <a:pt x="1057" y="1601"/>
                  <a:pt x="1057" y="1601"/>
                  <a:pt x="1057" y="1601"/>
                </a:cubicBezTo>
                <a:cubicBezTo>
                  <a:pt x="1033" y="1644"/>
                  <a:pt x="1033" y="1644"/>
                  <a:pt x="1033" y="1644"/>
                </a:cubicBezTo>
                <a:cubicBezTo>
                  <a:pt x="1024" y="1641"/>
                  <a:pt x="1024" y="1641"/>
                  <a:pt x="1024" y="1641"/>
                </a:cubicBezTo>
                <a:cubicBezTo>
                  <a:pt x="975" y="1494"/>
                  <a:pt x="975" y="1494"/>
                  <a:pt x="975" y="1494"/>
                </a:cubicBezTo>
                <a:lnTo>
                  <a:pt x="1026" y="1509"/>
                </a:lnTo>
                <a:close/>
                <a:moveTo>
                  <a:pt x="945" y="1482"/>
                </a:moveTo>
                <a:cubicBezTo>
                  <a:pt x="936" y="1480"/>
                  <a:pt x="936" y="1480"/>
                  <a:pt x="936" y="1480"/>
                </a:cubicBezTo>
                <a:cubicBezTo>
                  <a:pt x="937" y="1472"/>
                  <a:pt x="937" y="1472"/>
                  <a:pt x="937" y="1472"/>
                </a:cubicBezTo>
                <a:cubicBezTo>
                  <a:pt x="946" y="1475"/>
                  <a:pt x="946" y="1475"/>
                  <a:pt x="946" y="1475"/>
                </a:cubicBezTo>
                <a:lnTo>
                  <a:pt x="945" y="1482"/>
                </a:lnTo>
                <a:close/>
                <a:moveTo>
                  <a:pt x="934" y="1469"/>
                </a:moveTo>
                <a:cubicBezTo>
                  <a:pt x="909" y="1461"/>
                  <a:pt x="909" y="1461"/>
                  <a:pt x="909" y="1461"/>
                </a:cubicBezTo>
                <a:cubicBezTo>
                  <a:pt x="873" y="1261"/>
                  <a:pt x="873" y="1261"/>
                  <a:pt x="873" y="1261"/>
                </a:cubicBezTo>
                <a:cubicBezTo>
                  <a:pt x="947" y="1284"/>
                  <a:pt x="947" y="1284"/>
                  <a:pt x="947" y="1284"/>
                </a:cubicBezTo>
                <a:lnTo>
                  <a:pt x="934" y="1469"/>
                </a:lnTo>
                <a:close/>
                <a:moveTo>
                  <a:pt x="908" y="1471"/>
                </a:moveTo>
                <a:cubicBezTo>
                  <a:pt x="899" y="1469"/>
                  <a:pt x="899" y="1469"/>
                  <a:pt x="899" y="1469"/>
                </a:cubicBezTo>
                <a:cubicBezTo>
                  <a:pt x="897" y="1461"/>
                  <a:pt x="897" y="1461"/>
                  <a:pt x="897" y="1461"/>
                </a:cubicBezTo>
                <a:cubicBezTo>
                  <a:pt x="906" y="1463"/>
                  <a:pt x="906" y="1463"/>
                  <a:pt x="906" y="1463"/>
                </a:cubicBezTo>
                <a:lnTo>
                  <a:pt x="908" y="1471"/>
                </a:lnTo>
                <a:close/>
                <a:moveTo>
                  <a:pt x="914" y="1571"/>
                </a:moveTo>
                <a:cubicBezTo>
                  <a:pt x="911" y="1575"/>
                  <a:pt x="911" y="1575"/>
                  <a:pt x="911" y="1575"/>
                </a:cubicBezTo>
                <a:cubicBezTo>
                  <a:pt x="893" y="1470"/>
                  <a:pt x="893" y="1470"/>
                  <a:pt x="893" y="1470"/>
                </a:cubicBezTo>
                <a:cubicBezTo>
                  <a:pt x="896" y="1471"/>
                  <a:pt x="896" y="1471"/>
                  <a:pt x="896" y="1471"/>
                </a:cubicBezTo>
                <a:lnTo>
                  <a:pt x="914" y="1571"/>
                </a:lnTo>
                <a:close/>
                <a:moveTo>
                  <a:pt x="914" y="1575"/>
                </a:moveTo>
                <a:cubicBezTo>
                  <a:pt x="917" y="1589"/>
                  <a:pt x="917" y="1589"/>
                  <a:pt x="917" y="1589"/>
                </a:cubicBezTo>
                <a:cubicBezTo>
                  <a:pt x="914" y="1593"/>
                  <a:pt x="914" y="1593"/>
                  <a:pt x="914" y="1593"/>
                </a:cubicBezTo>
                <a:cubicBezTo>
                  <a:pt x="912" y="1579"/>
                  <a:pt x="912" y="1579"/>
                  <a:pt x="912" y="1579"/>
                </a:cubicBezTo>
                <a:lnTo>
                  <a:pt x="914" y="1575"/>
                </a:lnTo>
                <a:close/>
                <a:moveTo>
                  <a:pt x="916" y="1621"/>
                </a:moveTo>
                <a:cubicBezTo>
                  <a:pt x="912" y="1625"/>
                  <a:pt x="912" y="1625"/>
                  <a:pt x="912" y="1625"/>
                </a:cubicBezTo>
                <a:cubicBezTo>
                  <a:pt x="900" y="1622"/>
                  <a:pt x="900" y="1622"/>
                  <a:pt x="900" y="1622"/>
                </a:cubicBezTo>
                <a:cubicBezTo>
                  <a:pt x="913" y="1601"/>
                  <a:pt x="913" y="1601"/>
                  <a:pt x="913" y="1601"/>
                </a:cubicBezTo>
                <a:lnTo>
                  <a:pt x="916" y="1621"/>
                </a:lnTo>
                <a:close/>
                <a:moveTo>
                  <a:pt x="913" y="1628"/>
                </a:moveTo>
                <a:cubicBezTo>
                  <a:pt x="920" y="1630"/>
                  <a:pt x="920" y="1630"/>
                  <a:pt x="920" y="1630"/>
                </a:cubicBezTo>
                <a:cubicBezTo>
                  <a:pt x="915" y="1637"/>
                  <a:pt x="915" y="1637"/>
                  <a:pt x="915" y="1637"/>
                </a:cubicBezTo>
                <a:cubicBezTo>
                  <a:pt x="908" y="1635"/>
                  <a:pt x="908" y="1635"/>
                  <a:pt x="908" y="1635"/>
                </a:cubicBezTo>
                <a:lnTo>
                  <a:pt x="913" y="1628"/>
                </a:lnTo>
                <a:close/>
                <a:moveTo>
                  <a:pt x="913" y="1639"/>
                </a:moveTo>
                <a:cubicBezTo>
                  <a:pt x="901" y="1653"/>
                  <a:pt x="901" y="1653"/>
                  <a:pt x="901" y="1653"/>
                </a:cubicBezTo>
                <a:cubicBezTo>
                  <a:pt x="899" y="1646"/>
                  <a:pt x="899" y="1646"/>
                  <a:pt x="899" y="1646"/>
                </a:cubicBezTo>
                <a:cubicBezTo>
                  <a:pt x="906" y="1637"/>
                  <a:pt x="906" y="1637"/>
                  <a:pt x="906" y="1637"/>
                </a:cubicBezTo>
                <a:lnTo>
                  <a:pt x="913" y="1639"/>
                </a:lnTo>
                <a:close/>
                <a:moveTo>
                  <a:pt x="898" y="1643"/>
                </a:moveTo>
                <a:cubicBezTo>
                  <a:pt x="895" y="1634"/>
                  <a:pt x="895" y="1634"/>
                  <a:pt x="895" y="1634"/>
                </a:cubicBezTo>
                <a:cubicBezTo>
                  <a:pt x="903" y="1636"/>
                  <a:pt x="903" y="1636"/>
                  <a:pt x="903" y="1636"/>
                </a:cubicBezTo>
                <a:lnTo>
                  <a:pt x="898" y="1643"/>
                </a:lnTo>
                <a:close/>
                <a:moveTo>
                  <a:pt x="899" y="1656"/>
                </a:moveTo>
                <a:cubicBezTo>
                  <a:pt x="893" y="1662"/>
                  <a:pt x="893" y="1662"/>
                  <a:pt x="893" y="1662"/>
                </a:cubicBezTo>
                <a:cubicBezTo>
                  <a:pt x="891" y="1655"/>
                  <a:pt x="891" y="1655"/>
                  <a:pt x="891" y="1655"/>
                </a:cubicBezTo>
                <a:cubicBezTo>
                  <a:pt x="897" y="1649"/>
                  <a:pt x="897" y="1649"/>
                  <a:pt x="897" y="1649"/>
                </a:cubicBezTo>
                <a:lnTo>
                  <a:pt x="899" y="1656"/>
                </a:lnTo>
                <a:close/>
                <a:moveTo>
                  <a:pt x="891" y="1665"/>
                </a:moveTo>
                <a:cubicBezTo>
                  <a:pt x="805" y="1767"/>
                  <a:pt x="805" y="1767"/>
                  <a:pt x="805" y="1767"/>
                </a:cubicBezTo>
                <a:cubicBezTo>
                  <a:pt x="806" y="1757"/>
                  <a:pt x="806" y="1757"/>
                  <a:pt x="806" y="1757"/>
                </a:cubicBezTo>
                <a:cubicBezTo>
                  <a:pt x="889" y="1658"/>
                  <a:pt x="889" y="1658"/>
                  <a:pt x="889" y="1658"/>
                </a:cubicBezTo>
                <a:lnTo>
                  <a:pt x="891" y="1665"/>
                </a:lnTo>
                <a:close/>
                <a:moveTo>
                  <a:pt x="892" y="1668"/>
                </a:moveTo>
                <a:cubicBezTo>
                  <a:pt x="897" y="1684"/>
                  <a:pt x="897" y="1684"/>
                  <a:pt x="897" y="1684"/>
                </a:cubicBezTo>
                <a:cubicBezTo>
                  <a:pt x="850" y="1788"/>
                  <a:pt x="850" y="1788"/>
                  <a:pt x="850" y="1788"/>
                </a:cubicBezTo>
                <a:cubicBezTo>
                  <a:pt x="805" y="1775"/>
                  <a:pt x="805" y="1775"/>
                  <a:pt x="805" y="1775"/>
                </a:cubicBezTo>
                <a:cubicBezTo>
                  <a:pt x="805" y="1772"/>
                  <a:pt x="805" y="1772"/>
                  <a:pt x="805" y="1772"/>
                </a:cubicBezTo>
                <a:lnTo>
                  <a:pt x="892" y="1668"/>
                </a:lnTo>
                <a:close/>
                <a:moveTo>
                  <a:pt x="849" y="1802"/>
                </a:moveTo>
                <a:cubicBezTo>
                  <a:pt x="849" y="1802"/>
                  <a:pt x="849" y="1802"/>
                  <a:pt x="849" y="1802"/>
                </a:cubicBezTo>
                <a:cubicBezTo>
                  <a:pt x="849" y="1803"/>
                  <a:pt x="849" y="1803"/>
                  <a:pt x="849" y="1803"/>
                </a:cubicBezTo>
                <a:lnTo>
                  <a:pt x="849" y="1802"/>
                </a:lnTo>
                <a:close/>
                <a:moveTo>
                  <a:pt x="852" y="1803"/>
                </a:moveTo>
                <a:cubicBezTo>
                  <a:pt x="854" y="1803"/>
                  <a:pt x="854" y="1803"/>
                  <a:pt x="854" y="1803"/>
                </a:cubicBezTo>
                <a:cubicBezTo>
                  <a:pt x="838" y="1822"/>
                  <a:pt x="838" y="1822"/>
                  <a:pt x="838" y="1822"/>
                </a:cubicBezTo>
                <a:cubicBezTo>
                  <a:pt x="838" y="1822"/>
                  <a:pt x="838" y="1822"/>
                  <a:pt x="838" y="1822"/>
                </a:cubicBezTo>
                <a:cubicBezTo>
                  <a:pt x="837" y="1822"/>
                  <a:pt x="837" y="1823"/>
                  <a:pt x="837" y="1823"/>
                </a:cubicBezTo>
                <a:cubicBezTo>
                  <a:pt x="837" y="1823"/>
                  <a:pt x="837" y="1823"/>
                  <a:pt x="837" y="1823"/>
                </a:cubicBezTo>
                <a:cubicBezTo>
                  <a:pt x="837" y="1823"/>
                  <a:pt x="837" y="1823"/>
                  <a:pt x="837" y="1823"/>
                </a:cubicBezTo>
                <a:cubicBezTo>
                  <a:pt x="849" y="1887"/>
                  <a:pt x="849" y="1887"/>
                  <a:pt x="849" y="1887"/>
                </a:cubicBezTo>
                <a:cubicBezTo>
                  <a:pt x="849" y="1887"/>
                  <a:pt x="849" y="1887"/>
                  <a:pt x="849" y="1887"/>
                </a:cubicBezTo>
                <a:cubicBezTo>
                  <a:pt x="849" y="1887"/>
                  <a:pt x="850" y="1887"/>
                  <a:pt x="850" y="1887"/>
                </a:cubicBezTo>
                <a:cubicBezTo>
                  <a:pt x="850" y="1887"/>
                  <a:pt x="850" y="1887"/>
                  <a:pt x="850" y="1887"/>
                </a:cubicBezTo>
                <a:cubicBezTo>
                  <a:pt x="850" y="1887"/>
                  <a:pt x="850" y="1888"/>
                  <a:pt x="850" y="1888"/>
                </a:cubicBezTo>
                <a:cubicBezTo>
                  <a:pt x="850" y="1888"/>
                  <a:pt x="851" y="1888"/>
                  <a:pt x="851" y="1888"/>
                </a:cubicBezTo>
                <a:cubicBezTo>
                  <a:pt x="851" y="1888"/>
                  <a:pt x="851" y="1888"/>
                  <a:pt x="851" y="1888"/>
                </a:cubicBezTo>
                <a:cubicBezTo>
                  <a:pt x="851" y="1888"/>
                  <a:pt x="851" y="1888"/>
                  <a:pt x="851" y="1888"/>
                </a:cubicBezTo>
                <a:cubicBezTo>
                  <a:pt x="851" y="1888"/>
                  <a:pt x="851" y="1888"/>
                  <a:pt x="852" y="1887"/>
                </a:cubicBezTo>
                <a:cubicBezTo>
                  <a:pt x="852" y="1887"/>
                  <a:pt x="852" y="1887"/>
                  <a:pt x="852" y="1887"/>
                </a:cubicBezTo>
                <a:cubicBezTo>
                  <a:pt x="852" y="1887"/>
                  <a:pt x="852" y="1887"/>
                  <a:pt x="852" y="1887"/>
                </a:cubicBezTo>
                <a:cubicBezTo>
                  <a:pt x="852" y="1887"/>
                  <a:pt x="852" y="1887"/>
                  <a:pt x="852" y="1887"/>
                </a:cubicBezTo>
                <a:cubicBezTo>
                  <a:pt x="852" y="1887"/>
                  <a:pt x="852" y="1887"/>
                  <a:pt x="852" y="1887"/>
                </a:cubicBezTo>
                <a:cubicBezTo>
                  <a:pt x="852" y="1887"/>
                  <a:pt x="852" y="1887"/>
                  <a:pt x="852" y="1887"/>
                </a:cubicBezTo>
                <a:cubicBezTo>
                  <a:pt x="873" y="1808"/>
                  <a:pt x="873" y="1808"/>
                  <a:pt x="873" y="1808"/>
                </a:cubicBezTo>
                <a:cubicBezTo>
                  <a:pt x="874" y="1808"/>
                  <a:pt x="874" y="1808"/>
                  <a:pt x="874" y="1808"/>
                </a:cubicBezTo>
                <a:cubicBezTo>
                  <a:pt x="834" y="1954"/>
                  <a:pt x="834" y="1954"/>
                  <a:pt x="834" y="1954"/>
                </a:cubicBezTo>
                <a:cubicBezTo>
                  <a:pt x="834" y="1953"/>
                  <a:pt x="834" y="1953"/>
                  <a:pt x="834" y="1953"/>
                </a:cubicBezTo>
                <a:cubicBezTo>
                  <a:pt x="842" y="1923"/>
                  <a:pt x="842" y="1923"/>
                  <a:pt x="842" y="1923"/>
                </a:cubicBezTo>
                <a:cubicBezTo>
                  <a:pt x="842" y="1923"/>
                  <a:pt x="842" y="1923"/>
                  <a:pt x="842" y="1923"/>
                </a:cubicBezTo>
                <a:cubicBezTo>
                  <a:pt x="842" y="1923"/>
                  <a:pt x="842" y="1923"/>
                  <a:pt x="842" y="1922"/>
                </a:cubicBezTo>
                <a:cubicBezTo>
                  <a:pt x="842" y="1922"/>
                  <a:pt x="842" y="1922"/>
                  <a:pt x="842" y="1922"/>
                </a:cubicBezTo>
                <a:cubicBezTo>
                  <a:pt x="842" y="1922"/>
                  <a:pt x="842" y="1922"/>
                  <a:pt x="842" y="1922"/>
                </a:cubicBezTo>
                <a:cubicBezTo>
                  <a:pt x="842" y="1922"/>
                  <a:pt x="842" y="1922"/>
                  <a:pt x="842" y="1922"/>
                </a:cubicBezTo>
                <a:cubicBezTo>
                  <a:pt x="842" y="1922"/>
                  <a:pt x="842" y="1922"/>
                  <a:pt x="842" y="1922"/>
                </a:cubicBezTo>
                <a:cubicBezTo>
                  <a:pt x="842" y="1921"/>
                  <a:pt x="842" y="1921"/>
                  <a:pt x="842" y="1921"/>
                </a:cubicBezTo>
                <a:cubicBezTo>
                  <a:pt x="842" y="1921"/>
                  <a:pt x="842" y="1921"/>
                  <a:pt x="841" y="1921"/>
                </a:cubicBezTo>
                <a:cubicBezTo>
                  <a:pt x="841" y="1921"/>
                  <a:pt x="841" y="1921"/>
                  <a:pt x="841" y="1921"/>
                </a:cubicBezTo>
                <a:cubicBezTo>
                  <a:pt x="841" y="1921"/>
                  <a:pt x="841" y="1921"/>
                  <a:pt x="841" y="1921"/>
                </a:cubicBezTo>
                <a:cubicBezTo>
                  <a:pt x="841" y="1921"/>
                  <a:pt x="841" y="1921"/>
                  <a:pt x="841" y="1921"/>
                </a:cubicBezTo>
                <a:cubicBezTo>
                  <a:pt x="841" y="1921"/>
                  <a:pt x="841" y="1921"/>
                  <a:pt x="841" y="1921"/>
                </a:cubicBezTo>
                <a:cubicBezTo>
                  <a:pt x="841" y="1921"/>
                  <a:pt x="841" y="1921"/>
                  <a:pt x="840" y="1921"/>
                </a:cubicBezTo>
                <a:cubicBezTo>
                  <a:pt x="840" y="1921"/>
                  <a:pt x="840" y="1921"/>
                  <a:pt x="840" y="1921"/>
                </a:cubicBezTo>
                <a:cubicBezTo>
                  <a:pt x="840" y="1921"/>
                  <a:pt x="840" y="1921"/>
                  <a:pt x="840" y="1921"/>
                </a:cubicBezTo>
                <a:cubicBezTo>
                  <a:pt x="845" y="1911"/>
                  <a:pt x="845" y="1911"/>
                  <a:pt x="845" y="1911"/>
                </a:cubicBezTo>
                <a:cubicBezTo>
                  <a:pt x="846" y="1911"/>
                  <a:pt x="846" y="1911"/>
                  <a:pt x="846" y="1910"/>
                </a:cubicBezTo>
                <a:cubicBezTo>
                  <a:pt x="846" y="1910"/>
                  <a:pt x="846" y="1910"/>
                  <a:pt x="846" y="1910"/>
                </a:cubicBezTo>
                <a:cubicBezTo>
                  <a:pt x="845" y="1910"/>
                  <a:pt x="845" y="1910"/>
                  <a:pt x="845" y="1909"/>
                </a:cubicBezTo>
                <a:cubicBezTo>
                  <a:pt x="845" y="1909"/>
                  <a:pt x="845" y="1909"/>
                  <a:pt x="845" y="1909"/>
                </a:cubicBezTo>
                <a:cubicBezTo>
                  <a:pt x="845" y="1909"/>
                  <a:pt x="845" y="1909"/>
                  <a:pt x="845" y="1909"/>
                </a:cubicBezTo>
                <a:cubicBezTo>
                  <a:pt x="845" y="1909"/>
                  <a:pt x="845" y="1909"/>
                  <a:pt x="845" y="1909"/>
                </a:cubicBezTo>
                <a:cubicBezTo>
                  <a:pt x="845" y="1909"/>
                  <a:pt x="844" y="1909"/>
                  <a:pt x="844" y="1909"/>
                </a:cubicBezTo>
                <a:cubicBezTo>
                  <a:pt x="844" y="1909"/>
                  <a:pt x="844" y="1909"/>
                  <a:pt x="844" y="1909"/>
                </a:cubicBezTo>
                <a:cubicBezTo>
                  <a:pt x="844" y="1909"/>
                  <a:pt x="843" y="1909"/>
                  <a:pt x="843" y="1909"/>
                </a:cubicBezTo>
                <a:cubicBezTo>
                  <a:pt x="843" y="1909"/>
                  <a:pt x="843" y="1909"/>
                  <a:pt x="843" y="1909"/>
                </a:cubicBezTo>
                <a:cubicBezTo>
                  <a:pt x="837" y="1917"/>
                  <a:pt x="837" y="1917"/>
                  <a:pt x="837" y="1917"/>
                </a:cubicBezTo>
                <a:cubicBezTo>
                  <a:pt x="837" y="1917"/>
                  <a:pt x="837" y="1917"/>
                  <a:pt x="837" y="1917"/>
                </a:cubicBezTo>
                <a:cubicBezTo>
                  <a:pt x="828" y="1927"/>
                  <a:pt x="828" y="1927"/>
                  <a:pt x="828" y="1927"/>
                </a:cubicBezTo>
                <a:cubicBezTo>
                  <a:pt x="827" y="1925"/>
                  <a:pt x="827" y="1925"/>
                  <a:pt x="827" y="1925"/>
                </a:cubicBezTo>
                <a:cubicBezTo>
                  <a:pt x="846" y="1903"/>
                  <a:pt x="846" y="1903"/>
                  <a:pt x="846" y="1903"/>
                </a:cubicBezTo>
                <a:cubicBezTo>
                  <a:pt x="846" y="1903"/>
                  <a:pt x="846" y="1903"/>
                  <a:pt x="846" y="1903"/>
                </a:cubicBezTo>
                <a:cubicBezTo>
                  <a:pt x="846" y="1903"/>
                  <a:pt x="846" y="1903"/>
                  <a:pt x="846" y="1902"/>
                </a:cubicBezTo>
                <a:cubicBezTo>
                  <a:pt x="846" y="1902"/>
                  <a:pt x="846" y="1902"/>
                  <a:pt x="846" y="1902"/>
                </a:cubicBezTo>
                <a:cubicBezTo>
                  <a:pt x="846" y="1902"/>
                  <a:pt x="846" y="1902"/>
                  <a:pt x="846" y="1902"/>
                </a:cubicBezTo>
                <a:cubicBezTo>
                  <a:pt x="834" y="1835"/>
                  <a:pt x="834" y="1835"/>
                  <a:pt x="834" y="1835"/>
                </a:cubicBezTo>
                <a:cubicBezTo>
                  <a:pt x="834" y="1835"/>
                  <a:pt x="834" y="1834"/>
                  <a:pt x="834" y="1834"/>
                </a:cubicBezTo>
                <a:cubicBezTo>
                  <a:pt x="834" y="1834"/>
                  <a:pt x="834" y="1834"/>
                  <a:pt x="834" y="1834"/>
                </a:cubicBezTo>
                <a:cubicBezTo>
                  <a:pt x="834" y="1834"/>
                  <a:pt x="834" y="1834"/>
                  <a:pt x="834" y="1834"/>
                </a:cubicBezTo>
                <a:cubicBezTo>
                  <a:pt x="834" y="1834"/>
                  <a:pt x="834" y="1834"/>
                  <a:pt x="833" y="1834"/>
                </a:cubicBezTo>
                <a:cubicBezTo>
                  <a:pt x="833" y="1834"/>
                  <a:pt x="833" y="1834"/>
                  <a:pt x="833" y="1834"/>
                </a:cubicBezTo>
                <a:cubicBezTo>
                  <a:pt x="833" y="1834"/>
                  <a:pt x="833" y="1834"/>
                  <a:pt x="833" y="1834"/>
                </a:cubicBezTo>
                <a:cubicBezTo>
                  <a:pt x="833" y="1834"/>
                  <a:pt x="833" y="1834"/>
                  <a:pt x="833" y="1833"/>
                </a:cubicBezTo>
                <a:cubicBezTo>
                  <a:pt x="833" y="1833"/>
                  <a:pt x="833" y="1833"/>
                  <a:pt x="833" y="1833"/>
                </a:cubicBezTo>
                <a:cubicBezTo>
                  <a:pt x="833" y="1833"/>
                  <a:pt x="833" y="1833"/>
                  <a:pt x="832" y="1833"/>
                </a:cubicBezTo>
                <a:cubicBezTo>
                  <a:pt x="832" y="1833"/>
                  <a:pt x="832" y="1833"/>
                  <a:pt x="832" y="1833"/>
                </a:cubicBezTo>
                <a:cubicBezTo>
                  <a:pt x="832" y="1833"/>
                  <a:pt x="832" y="1833"/>
                  <a:pt x="832" y="1833"/>
                </a:cubicBezTo>
                <a:cubicBezTo>
                  <a:pt x="832" y="1833"/>
                  <a:pt x="832" y="1833"/>
                  <a:pt x="832" y="1833"/>
                </a:cubicBezTo>
                <a:cubicBezTo>
                  <a:pt x="842" y="1812"/>
                  <a:pt x="842" y="1812"/>
                  <a:pt x="842" y="1812"/>
                </a:cubicBezTo>
                <a:cubicBezTo>
                  <a:pt x="842" y="1812"/>
                  <a:pt x="842" y="1812"/>
                  <a:pt x="842" y="1812"/>
                </a:cubicBezTo>
                <a:cubicBezTo>
                  <a:pt x="842" y="1812"/>
                  <a:pt x="842" y="1812"/>
                  <a:pt x="842" y="1812"/>
                </a:cubicBezTo>
                <a:cubicBezTo>
                  <a:pt x="842" y="1812"/>
                  <a:pt x="842" y="1812"/>
                  <a:pt x="842" y="1812"/>
                </a:cubicBezTo>
                <a:cubicBezTo>
                  <a:pt x="843" y="1812"/>
                  <a:pt x="843" y="1812"/>
                  <a:pt x="843" y="1813"/>
                </a:cubicBezTo>
                <a:cubicBezTo>
                  <a:pt x="843" y="1813"/>
                  <a:pt x="843" y="1813"/>
                  <a:pt x="843" y="1813"/>
                </a:cubicBezTo>
                <a:cubicBezTo>
                  <a:pt x="843" y="1813"/>
                  <a:pt x="843" y="1813"/>
                  <a:pt x="843" y="1813"/>
                </a:cubicBezTo>
                <a:cubicBezTo>
                  <a:pt x="844" y="1813"/>
                  <a:pt x="844" y="1813"/>
                  <a:pt x="844" y="1812"/>
                </a:cubicBezTo>
                <a:cubicBezTo>
                  <a:pt x="844" y="1812"/>
                  <a:pt x="844" y="1812"/>
                  <a:pt x="844" y="1812"/>
                </a:cubicBezTo>
                <a:cubicBezTo>
                  <a:pt x="844" y="1812"/>
                  <a:pt x="844" y="1812"/>
                  <a:pt x="844" y="1812"/>
                </a:cubicBezTo>
                <a:lnTo>
                  <a:pt x="852" y="1803"/>
                </a:lnTo>
                <a:close/>
                <a:moveTo>
                  <a:pt x="844" y="1902"/>
                </a:moveTo>
                <a:cubicBezTo>
                  <a:pt x="827" y="1921"/>
                  <a:pt x="827" y="1921"/>
                  <a:pt x="827" y="1921"/>
                </a:cubicBezTo>
                <a:cubicBezTo>
                  <a:pt x="816" y="1875"/>
                  <a:pt x="816" y="1875"/>
                  <a:pt x="816" y="1875"/>
                </a:cubicBezTo>
                <a:cubicBezTo>
                  <a:pt x="832" y="1839"/>
                  <a:pt x="832" y="1839"/>
                  <a:pt x="832" y="1839"/>
                </a:cubicBezTo>
                <a:lnTo>
                  <a:pt x="844" y="1902"/>
                </a:lnTo>
                <a:close/>
                <a:moveTo>
                  <a:pt x="826" y="1929"/>
                </a:moveTo>
                <a:cubicBezTo>
                  <a:pt x="819" y="1937"/>
                  <a:pt x="819" y="1937"/>
                  <a:pt x="819" y="1937"/>
                </a:cubicBezTo>
                <a:cubicBezTo>
                  <a:pt x="818" y="1936"/>
                  <a:pt x="818" y="1936"/>
                  <a:pt x="818" y="1936"/>
                </a:cubicBezTo>
                <a:cubicBezTo>
                  <a:pt x="825" y="1927"/>
                  <a:pt x="825" y="1927"/>
                  <a:pt x="825" y="1927"/>
                </a:cubicBezTo>
                <a:lnTo>
                  <a:pt x="826" y="1929"/>
                </a:lnTo>
                <a:close/>
                <a:moveTo>
                  <a:pt x="820" y="1955"/>
                </a:moveTo>
                <a:cubicBezTo>
                  <a:pt x="811" y="1974"/>
                  <a:pt x="811" y="1974"/>
                  <a:pt x="811" y="1974"/>
                </a:cubicBezTo>
                <a:cubicBezTo>
                  <a:pt x="794" y="1970"/>
                  <a:pt x="794" y="1970"/>
                  <a:pt x="794" y="1970"/>
                </a:cubicBezTo>
                <a:cubicBezTo>
                  <a:pt x="817" y="1943"/>
                  <a:pt x="817" y="1943"/>
                  <a:pt x="817" y="1943"/>
                </a:cubicBezTo>
                <a:lnTo>
                  <a:pt x="820" y="1955"/>
                </a:lnTo>
                <a:close/>
                <a:moveTo>
                  <a:pt x="791" y="1969"/>
                </a:moveTo>
                <a:cubicBezTo>
                  <a:pt x="789" y="1968"/>
                  <a:pt x="789" y="1968"/>
                  <a:pt x="789" y="1968"/>
                </a:cubicBezTo>
                <a:cubicBezTo>
                  <a:pt x="816" y="1938"/>
                  <a:pt x="816" y="1938"/>
                  <a:pt x="816" y="1938"/>
                </a:cubicBezTo>
                <a:cubicBezTo>
                  <a:pt x="816" y="1940"/>
                  <a:pt x="816" y="1940"/>
                  <a:pt x="816" y="1940"/>
                </a:cubicBezTo>
                <a:lnTo>
                  <a:pt x="791" y="1969"/>
                </a:lnTo>
                <a:close/>
                <a:moveTo>
                  <a:pt x="792" y="1972"/>
                </a:moveTo>
                <a:cubicBezTo>
                  <a:pt x="809" y="1977"/>
                  <a:pt x="809" y="1977"/>
                  <a:pt x="809" y="1977"/>
                </a:cubicBezTo>
                <a:cubicBezTo>
                  <a:pt x="805" y="1985"/>
                  <a:pt x="805" y="1985"/>
                  <a:pt x="805" y="1985"/>
                </a:cubicBezTo>
                <a:cubicBezTo>
                  <a:pt x="785" y="1980"/>
                  <a:pt x="785" y="1980"/>
                  <a:pt x="785" y="1980"/>
                </a:cubicBezTo>
                <a:lnTo>
                  <a:pt x="792" y="1972"/>
                </a:lnTo>
                <a:close/>
                <a:moveTo>
                  <a:pt x="782" y="1979"/>
                </a:moveTo>
                <a:cubicBezTo>
                  <a:pt x="780" y="1979"/>
                  <a:pt x="780" y="1979"/>
                  <a:pt x="780" y="1979"/>
                </a:cubicBezTo>
                <a:cubicBezTo>
                  <a:pt x="787" y="1971"/>
                  <a:pt x="787" y="1971"/>
                  <a:pt x="787" y="1971"/>
                </a:cubicBezTo>
                <a:cubicBezTo>
                  <a:pt x="789" y="1971"/>
                  <a:pt x="789" y="1971"/>
                  <a:pt x="789" y="1971"/>
                </a:cubicBezTo>
                <a:lnTo>
                  <a:pt x="782" y="1979"/>
                </a:lnTo>
                <a:close/>
                <a:moveTo>
                  <a:pt x="777" y="1978"/>
                </a:moveTo>
                <a:cubicBezTo>
                  <a:pt x="770" y="1976"/>
                  <a:pt x="770" y="1976"/>
                  <a:pt x="770" y="1976"/>
                </a:cubicBezTo>
                <a:cubicBezTo>
                  <a:pt x="774" y="1967"/>
                  <a:pt x="774" y="1967"/>
                  <a:pt x="774" y="1967"/>
                </a:cubicBezTo>
                <a:cubicBezTo>
                  <a:pt x="784" y="1970"/>
                  <a:pt x="784" y="1970"/>
                  <a:pt x="784" y="1970"/>
                </a:cubicBezTo>
                <a:lnTo>
                  <a:pt x="777" y="1978"/>
                </a:lnTo>
                <a:close/>
                <a:moveTo>
                  <a:pt x="775" y="1981"/>
                </a:moveTo>
                <a:cubicBezTo>
                  <a:pt x="760" y="1998"/>
                  <a:pt x="760" y="1998"/>
                  <a:pt x="760" y="1998"/>
                </a:cubicBezTo>
                <a:cubicBezTo>
                  <a:pt x="762" y="1994"/>
                  <a:pt x="762" y="1994"/>
                  <a:pt x="762" y="1994"/>
                </a:cubicBezTo>
                <a:cubicBezTo>
                  <a:pt x="762" y="1994"/>
                  <a:pt x="762" y="1994"/>
                  <a:pt x="762" y="1994"/>
                </a:cubicBezTo>
                <a:cubicBezTo>
                  <a:pt x="768" y="1979"/>
                  <a:pt x="768" y="1979"/>
                  <a:pt x="768" y="1979"/>
                </a:cubicBezTo>
                <a:lnTo>
                  <a:pt x="775" y="1981"/>
                </a:lnTo>
                <a:close/>
                <a:moveTo>
                  <a:pt x="764" y="1975"/>
                </a:moveTo>
                <a:cubicBezTo>
                  <a:pt x="758" y="1973"/>
                  <a:pt x="758" y="1973"/>
                  <a:pt x="758" y="1973"/>
                </a:cubicBezTo>
                <a:cubicBezTo>
                  <a:pt x="760" y="1964"/>
                  <a:pt x="760" y="1964"/>
                  <a:pt x="760" y="1964"/>
                </a:cubicBezTo>
                <a:cubicBezTo>
                  <a:pt x="769" y="1966"/>
                  <a:pt x="769" y="1966"/>
                  <a:pt x="769" y="1966"/>
                </a:cubicBezTo>
                <a:lnTo>
                  <a:pt x="764" y="1975"/>
                </a:lnTo>
                <a:close/>
                <a:moveTo>
                  <a:pt x="763" y="1978"/>
                </a:moveTo>
                <a:cubicBezTo>
                  <a:pt x="752" y="2001"/>
                  <a:pt x="752" y="2001"/>
                  <a:pt x="752" y="2001"/>
                </a:cubicBezTo>
                <a:cubicBezTo>
                  <a:pt x="757" y="1976"/>
                  <a:pt x="757" y="1976"/>
                  <a:pt x="757" y="1976"/>
                </a:cubicBezTo>
                <a:lnTo>
                  <a:pt x="763" y="1978"/>
                </a:lnTo>
                <a:close/>
                <a:moveTo>
                  <a:pt x="755" y="1973"/>
                </a:moveTo>
                <a:cubicBezTo>
                  <a:pt x="754" y="1972"/>
                  <a:pt x="754" y="1972"/>
                  <a:pt x="754" y="1972"/>
                </a:cubicBezTo>
                <a:cubicBezTo>
                  <a:pt x="756" y="1963"/>
                  <a:pt x="756" y="1963"/>
                  <a:pt x="756" y="1963"/>
                </a:cubicBezTo>
                <a:cubicBezTo>
                  <a:pt x="757" y="1963"/>
                  <a:pt x="757" y="1963"/>
                  <a:pt x="757" y="1963"/>
                </a:cubicBezTo>
                <a:lnTo>
                  <a:pt x="755" y="1973"/>
                </a:lnTo>
                <a:close/>
                <a:moveTo>
                  <a:pt x="753" y="1959"/>
                </a:moveTo>
                <a:cubicBezTo>
                  <a:pt x="743" y="1957"/>
                  <a:pt x="743" y="1957"/>
                  <a:pt x="743" y="1957"/>
                </a:cubicBezTo>
                <a:cubicBezTo>
                  <a:pt x="760" y="1925"/>
                  <a:pt x="760" y="1925"/>
                  <a:pt x="760" y="1925"/>
                </a:cubicBezTo>
                <a:lnTo>
                  <a:pt x="753" y="1959"/>
                </a:lnTo>
                <a:close/>
                <a:moveTo>
                  <a:pt x="755" y="1975"/>
                </a:moveTo>
                <a:cubicBezTo>
                  <a:pt x="747" y="2012"/>
                  <a:pt x="747" y="2012"/>
                  <a:pt x="747" y="2012"/>
                </a:cubicBezTo>
                <a:cubicBezTo>
                  <a:pt x="744" y="2018"/>
                  <a:pt x="744" y="2018"/>
                  <a:pt x="744" y="2018"/>
                </a:cubicBezTo>
                <a:cubicBezTo>
                  <a:pt x="746" y="2011"/>
                  <a:pt x="746" y="2011"/>
                  <a:pt x="746" y="2011"/>
                </a:cubicBezTo>
                <a:cubicBezTo>
                  <a:pt x="746" y="2011"/>
                  <a:pt x="746" y="2011"/>
                  <a:pt x="746" y="2011"/>
                </a:cubicBezTo>
                <a:cubicBezTo>
                  <a:pt x="746" y="2011"/>
                  <a:pt x="746" y="2011"/>
                  <a:pt x="746" y="2011"/>
                </a:cubicBezTo>
                <a:cubicBezTo>
                  <a:pt x="753" y="1975"/>
                  <a:pt x="753" y="1975"/>
                  <a:pt x="753" y="1975"/>
                </a:cubicBezTo>
                <a:lnTo>
                  <a:pt x="755" y="1975"/>
                </a:lnTo>
                <a:close/>
                <a:moveTo>
                  <a:pt x="747" y="2019"/>
                </a:moveTo>
                <a:cubicBezTo>
                  <a:pt x="746" y="2052"/>
                  <a:pt x="746" y="2052"/>
                  <a:pt x="746" y="2052"/>
                </a:cubicBezTo>
                <a:cubicBezTo>
                  <a:pt x="722" y="2070"/>
                  <a:pt x="722" y="2070"/>
                  <a:pt x="722" y="2070"/>
                </a:cubicBezTo>
                <a:lnTo>
                  <a:pt x="747" y="2019"/>
                </a:lnTo>
                <a:close/>
                <a:moveTo>
                  <a:pt x="748" y="2070"/>
                </a:moveTo>
                <a:cubicBezTo>
                  <a:pt x="752" y="2067"/>
                  <a:pt x="752" y="2067"/>
                  <a:pt x="752" y="2067"/>
                </a:cubicBezTo>
                <a:cubicBezTo>
                  <a:pt x="751" y="2093"/>
                  <a:pt x="751" y="2093"/>
                  <a:pt x="751" y="2093"/>
                </a:cubicBezTo>
                <a:cubicBezTo>
                  <a:pt x="751" y="2093"/>
                  <a:pt x="751" y="2093"/>
                  <a:pt x="751" y="2093"/>
                </a:cubicBezTo>
                <a:cubicBezTo>
                  <a:pt x="751" y="2093"/>
                  <a:pt x="751" y="2093"/>
                  <a:pt x="751" y="2093"/>
                </a:cubicBezTo>
                <a:cubicBezTo>
                  <a:pt x="751" y="2094"/>
                  <a:pt x="751" y="2094"/>
                  <a:pt x="751" y="2094"/>
                </a:cubicBezTo>
                <a:cubicBezTo>
                  <a:pt x="751" y="2094"/>
                  <a:pt x="751" y="2094"/>
                  <a:pt x="751" y="2094"/>
                </a:cubicBezTo>
                <a:cubicBezTo>
                  <a:pt x="751" y="2094"/>
                  <a:pt x="751" y="2094"/>
                  <a:pt x="751" y="2094"/>
                </a:cubicBezTo>
                <a:cubicBezTo>
                  <a:pt x="751" y="2094"/>
                  <a:pt x="752" y="2094"/>
                  <a:pt x="752" y="2094"/>
                </a:cubicBezTo>
                <a:cubicBezTo>
                  <a:pt x="752" y="2094"/>
                  <a:pt x="752" y="2094"/>
                  <a:pt x="752" y="2094"/>
                </a:cubicBezTo>
                <a:cubicBezTo>
                  <a:pt x="752" y="2094"/>
                  <a:pt x="752" y="2094"/>
                  <a:pt x="752" y="2094"/>
                </a:cubicBezTo>
                <a:cubicBezTo>
                  <a:pt x="752" y="2094"/>
                  <a:pt x="752" y="2094"/>
                  <a:pt x="752" y="2094"/>
                </a:cubicBezTo>
                <a:cubicBezTo>
                  <a:pt x="752" y="2094"/>
                  <a:pt x="752" y="2094"/>
                  <a:pt x="752" y="2094"/>
                </a:cubicBezTo>
                <a:cubicBezTo>
                  <a:pt x="752" y="2094"/>
                  <a:pt x="753" y="2094"/>
                  <a:pt x="753" y="2094"/>
                </a:cubicBezTo>
                <a:cubicBezTo>
                  <a:pt x="751" y="2098"/>
                  <a:pt x="751" y="2098"/>
                  <a:pt x="751" y="2098"/>
                </a:cubicBezTo>
                <a:cubicBezTo>
                  <a:pt x="751" y="2098"/>
                  <a:pt x="751" y="2099"/>
                  <a:pt x="751" y="2099"/>
                </a:cubicBezTo>
                <a:cubicBezTo>
                  <a:pt x="751" y="2099"/>
                  <a:pt x="751" y="2099"/>
                  <a:pt x="751" y="2099"/>
                </a:cubicBezTo>
                <a:cubicBezTo>
                  <a:pt x="751" y="2099"/>
                  <a:pt x="751" y="2100"/>
                  <a:pt x="751" y="2100"/>
                </a:cubicBezTo>
                <a:cubicBezTo>
                  <a:pt x="751" y="2100"/>
                  <a:pt x="751" y="2100"/>
                  <a:pt x="751" y="2100"/>
                </a:cubicBezTo>
                <a:cubicBezTo>
                  <a:pt x="751" y="2100"/>
                  <a:pt x="751" y="2100"/>
                  <a:pt x="751" y="2100"/>
                </a:cubicBezTo>
                <a:cubicBezTo>
                  <a:pt x="751" y="2100"/>
                  <a:pt x="751" y="2100"/>
                  <a:pt x="751" y="2100"/>
                </a:cubicBezTo>
                <a:cubicBezTo>
                  <a:pt x="752" y="2100"/>
                  <a:pt x="752" y="2100"/>
                  <a:pt x="752" y="2100"/>
                </a:cubicBezTo>
                <a:cubicBezTo>
                  <a:pt x="752" y="2100"/>
                  <a:pt x="752" y="2100"/>
                  <a:pt x="752" y="2100"/>
                </a:cubicBezTo>
                <a:cubicBezTo>
                  <a:pt x="752" y="2100"/>
                  <a:pt x="752" y="2100"/>
                  <a:pt x="753" y="2100"/>
                </a:cubicBezTo>
                <a:cubicBezTo>
                  <a:pt x="753" y="2100"/>
                  <a:pt x="753" y="2100"/>
                  <a:pt x="753" y="2100"/>
                </a:cubicBezTo>
                <a:cubicBezTo>
                  <a:pt x="753" y="2100"/>
                  <a:pt x="753" y="2100"/>
                  <a:pt x="753" y="2100"/>
                </a:cubicBezTo>
                <a:cubicBezTo>
                  <a:pt x="808" y="2038"/>
                  <a:pt x="808" y="2038"/>
                  <a:pt x="808" y="2038"/>
                </a:cubicBezTo>
                <a:cubicBezTo>
                  <a:pt x="807" y="2043"/>
                  <a:pt x="807" y="2043"/>
                  <a:pt x="807" y="2043"/>
                </a:cubicBezTo>
                <a:cubicBezTo>
                  <a:pt x="751" y="2105"/>
                  <a:pt x="751" y="2105"/>
                  <a:pt x="751" y="2105"/>
                </a:cubicBezTo>
                <a:cubicBezTo>
                  <a:pt x="751" y="2105"/>
                  <a:pt x="751" y="2105"/>
                  <a:pt x="751" y="2105"/>
                </a:cubicBezTo>
                <a:cubicBezTo>
                  <a:pt x="751" y="2105"/>
                  <a:pt x="750" y="2106"/>
                  <a:pt x="750" y="2106"/>
                </a:cubicBezTo>
                <a:cubicBezTo>
                  <a:pt x="749" y="2148"/>
                  <a:pt x="749" y="2148"/>
                  <a:pt x="749" y="2148"/>
                </a:cubicBezTo>
                <a:cubicBezTo>
                  <a:pt x="746" y="2147"/>
                  <a:pt x="746" y="2147"/>
                  <a:pt x="746" y="2147"/>
                </a:cubicBezTo>
                <a:lnTo>
                  <a:pt x="748" y="2070"/>
                </a:lnTo>
                <a:close/>
                <a:moveTo>
                  <a:pt x="749" y="2151"/>
                </a:moveTo>
                <a:cubicBezTo>
                  <a:pt x="749" y="2161"/>
                  <a:pt x="749" y="2161"/>
                  <a:pt x="749" y="2161"/>
                </a:cubicBezTo>
                <a:cubicBezTo>
                  <a:pt x="745" y="2160"/>
                  <a:pt x="745" y="2160"/>
                  <a:pt x="745" y="2160"/>
                </a:cubicBezTo>
                <a:cubicBezTo>
                  <a:pt x="746" y="2150"/>
                  <a:pt x="746" y="2150"/>
                  <a:pt x="746" y="2150"/>
                </a:cubicBezTo>
                <a:lnTo>
                  <a:pt x="749" y="2151"/>
                </a:lnTo>
                <a:close/>
                <a:moveTo>
                  <a:pt x="749" y="2164"/>
                </a:moveTo>
                <a:cubicBezTo>
                  <a:pt x="748" y="2189"/>
                  <a:pt x="748" y="2189"/>
                  <a:pt x="748" y="2189"/>
                </a:cubicBezTo>
                <a:cubicBezTo>
                  <a:pt x="748" y="2189"/>
                  <a:pt x="748" y="2189"/>
                  <a:pt x="748" y="2189"/>
                </a:cubicBezTo>
                <a:cubicBezTo>
                  <a:pt x="748" y="2189"/>
                  <a:pt x="748" y="2189"/>
                  <a:pt x="748" y="2189"/>
                </a:cubicBezTo>
                <a:cubicBezTo>
                  <a:pt x="748" y="2189"/>
                  <a:pt x="748" y="2189"/>
                  <a:pt x="748" y="2189"/>
                </a:cubicBezTo>
                <a:cubicBezTo>
                  <a:pt x="748" y="2189"/>
                  <a:pt x="748" y="2190"/>
                  <a:pt x="748" y="2190"/>
                </a:cubicBezTo>
                <a:cubicBezTo>
                  <a:pt x="748" y="2190"/>
                  <a:pt x="748" y="2190"/>
                  <a:pt x="748" y="2190"/>
                </a:cubicBezTo>
                <a:cubicBezTo>
                  <a:pt x="748" y="2190"/>
                  <a:pt x="748" y="2190"/>
                  <a:pt x="748" y="2190"/>
                </a:cubicBezTo>
                <a:cubicBezTo>
                  <a:pt x="749" y="2190"/>
                  <a:pt x="749" y="2190"/>
                  <a:pt x="749" y="2190"/>
                </a:cubicBezTo>
                <a:cubicBezTo>
                  <a:pt x="749" y="2190"/>
                  <a:pt x="749" y="2190"/>
                  <a:pt x="749" y="2190"/>
                </a:cubicBezTo>
                <a:cubicBezTo>
                  <a:pt x="749" y="2190"/>
                  <a:pt x="749" y="2190"/>
                  <a:pt x="749" y="2190"/>
                </a:cubicBezTo>
                <a:cubicBezTo>
                  <a:pt x="749" y="2190"/>
                  <a:pt x="749" y="2190"/>
                  <a:pt x="749" y="2190"/>
                </a:cubicBezTo>
                <a:cubicBezTo>
                  <a:pt x="749" y="2190"/>
                  <a:pt x="749" y="2190"/>
                  <a:pt x="749" y="2190"/>
                </a:cubicBezTo>
                <a:cubicBezTo>
                  <a:pt x="749" y="2190"/>
                  <a:pt x="749" y="2190"/>
                  <a:pt x="749" y="2190"/>
                </a:cubicBezTo>
                <a:cubicBezTo>
                  <a:pt x="749" y="2190"/>
                  <a:pt x="749" y="2190"/>
                  <a:pt x="749" y="2190"/>
                </a:cubicBezTo>
                <a:cubicBezTo>
                  <a:pt x="749" y="2190"/>
                  <a:pt x="750" y="2190"/>
                  <a:pt x="750" y="2190"/>
                </a:cubicBezTo>
                <a:cubicBezTo>
                  <a:pt x="750" y="2190"/>
                  <a:pt x="750" y="2190"/>
                  <a:pt x="750" y="2190"/>
                </a:cubicBezTo>
                <a:cubicBezTo>
                  <a:pt x="750" y="2190"/>
                  <a:pt x="750" y="2190"/>
                  <a:pt x="750" y="2190"/>
                </a:cubicBezTo>
                <a:cubicBezTo>
                  <a:pt x="748" y="2196"/>
                  <a:pt x="748" y="2196"/>
                  <a:pt x="748" y="2196"/>
                </a:cubicBezTo>
                <a:cubicBezTo>
                  <a:pt x="748" y="2196"/>
                  <a:pt x="748" y="2196"/>
                  <a:pt x="748" y="2196"/>
                </a:cubicBezTo>
                <a:cubicBezTo>
                  <a:pt x="748" y="2197"/>
                  <a:pt x="748" y="2197"/>
                  <a:pt x="748" y="2197"/>
                </a:cubicBezTo>
                <a:cubicBezTo>
                  <a:pt x="748" y="2197"/>
                  <a:pt x="748" y="2197"/>
                  <a:pt x="748" y="2197"/>
                </a:cubicBezTo>
                <a:cubicBezTo>
                  <a:pt x="748" y="2197"/>
                  <a:pt x="748" y="2197"/>
                  <a:pt x="748" y="2197"/>
                </a:cubicBezTo>
                <a:cubicBezTo>
                  <a:pt x="748" y="2198"/>
                  <a:pt x="748" y="2198"/>
                  <a:pt x="748" y="2198"/>
                </a:cubicBezTo>
                <a:cubicBezTo>
                  <a:pt x="748" y="2198"/>
                  <a:pt x="748" y="2198"/>
                  <a:pt x="748" y="2198"/>
                </a:cubicBezTo>
                <a:cubicBezTo>
                  <a:pt x="748" y="2198"/>
                  <a:pt x="748" y="2198"/>
                  <a:pt x="748" y="2198"/>
                </a:cubicBezTo>
                <a:cubicBezTo>
                  <a:pt x="748" y="2199"/>
                  <a:pt x="748" y="2199"/>
                  <a:pt x="748" y="2199"/>
                </a:cubicBezTo>
                <a:cubicBezTo>
                  <a:pt x="748" y="2199"/>
                  <a:pt x="748" y="2199"/>
                  <a:pt x="748" y="2199"/>
                </a:cubicBezTo>
                <a:cubicBezTo>
                  <a:pt x="748" y="2199"/>
                  <a:pt x="748" y="2199"/>
                  <a:pt x="748" y="2199"/>
                </a:cubicBezTo>
                <a:cubicBezTo>
                  <a:pt x="748" y="2200"/>
                  <a:pt x="749" y="2200"/>
                  <a:pt x="749" y="2200"/>
                </a:cubicBezTo>
                <a:cubicBezTo>
                  <a:pt x="749" y="2200"/>
                  <a:pt x="749" y="2200"/>
                  <a:pt x="749" y="2200"/>
                </a:cubicBezTo>
                <a:cubicBezTo>
                  <a:pt x="749" y="2200"/>
                  <a:pt x="749" y="2200"/>
                  <a:pt x="749" y="2200"/>
                </a:cubicBezTo>
                <a:cubicBezTo>
                  <a:pt x="749" y="2200"/>
                  <a:pt x="749" y="2200"/>
                  <a:pt x="749" y="2200"/>
                </a:cubicBezTo>
                <a:cubicBezTo>
                  <a:pt x="749" y="2200"/>
                  <a:pt x="749" y="2200"/>
                  <a:pt x="749" y="2200"/>
                </a:cubicBezTo>
                <a:cubicBezTo>
                  <a:pt x="750" y="2200"/>
                  <a:pt x="750" y="2200"/>
                  <a:pt x="750" y="2200"/>
                </a:cubicBezTo>
                <a:cubicBezTo>
                  <a:pt x="750" y="2199"/>
                  <a:pt x="750" y="2199"/>
                  <a:pt x="750" y="2199"/>
                </a:cubicBezTo>
                <a:cubicBezTo>
                  <a:pt x="750" y="2199"/>
                  <a:pt x="750" y="2199"/>
                  <a:pt x="750" y="2199"/>
                </a:cubicBezTo>
                <a:cubicBezTo>
                  <a:pt x="774" y="2173"/>
                  <a:pt x="774" y="2173"/>
                  <a:pt x="774" y="2173"/>
                </a:cubicBezTo>
                <a:cubicBezTo>
                  <a:pt x="774" y="2173"/>
                  <a:pt x="774" y="2173"/>
                  <a:pt x="774" y="2173"/>
                </a:cubicBezTo>
                <a:cubicBezTo>
                  <a:pt x="774" y="2173"/>
                  <a:pt x="774" y="2173"/>
                  <a:pt x="774" y="2172"/>
                </a:cubicBezTo>
                <a:cubicBezTo>
                  <a:pt x="775" y="2171"/>
                  <a:pt x="775" y="2171"/>
                  <a:pt x="775" y="2171"/>
                </a:cubicBezTo>
                <a:cubicBezTo>
                  <a:pt x="775" y="2171"/>
                  <a:pt x="775" y="2171"/>
                  <a:pt x="775" y="2171"/>
                </a:cubicBezTo>
                <a:cubicBezTo>
                  <a:pt x="737" y="2310"/>
                  <a:pt x="737" y="2310"/>
                  <a:pt x="737" y="2310"/>
                </a:cubicBezTo>
                <a:cubicBezTo>
                  <a:pt x="737" y="2309"/>
                  <a:pt x="737" y="2309"/>
                  <a:pt x="737" y="2309"/>
                </a:cubicBezTo>
                <a:cubicBezTo>
                  <a:pt x="741" y="2296"/>
                  <a:pt x="741" y="2296"/>
                  <a:pt x="741" y="2296"/>
                </a:cubicBezTo>
                <a:cubicBezTo>
                  <a:pt x="741" y="2296"/>
                  <a:pt x="741" y="2295"/>
                  <a:pt x="741" y="2295"/>
                </a:cubicBezTo>
                <a:cubicBezTo>
                  <a:pt x="741" y="2295"/>
                  <a:pt x="741" y="2295"/>
                  <a:pt x="741" y="2295"/>
                </a:cubicBezTo>
                <a:cubicBezTo>
                  <a:pt x="745" y="2163"/>
                  <a:pt x="745" y="2163"/>
                  <a:pt x="745" y="2163"/>
                </a:cubicBezTo>
                <a:lnTo>
                  <a:pt x="749" y="2164"/>
                </a:lnTo>
                <a:close/>
                <a:moveTo>
                  <a:pt x="740" y="2315"/>
                </a:moveTo>
                <a:cubicBezTo>
                  <a:pt x="741" y="2314"/>
                  <a:pt x="741" y="2314"/>
                  <a:pt x="741" y="2314"/>
                </a:cubicBezTo>
                <a:cubicBezTo>
                  <a:pt x="752" y="2317"/>
                  <a:pt x="752" y="2317"/>
                  <a:pt x="752" y="2317"/>
                </a:cubicBezTo>
                <a:cubicBezTo>
                  <a:pt x="744" y="2324"/>
                  <a:pt x="744" y="2324"/>
                  <a:pt x="744" y="2324"/>
                </a:cubicBezTo>
                <a:cubicBezTo>
                  <a:pt x="744" y="2324"/>
                  <a:pt x="744" y="2324"/>
                  <a:pt x="744" y="2324"/>
                </a:cubicBezTo>
                <a:cubicBezTo>
                  <a:pt x="744" y="2324"/>
                  <a:pt x="744" y="2324"/>
                  <a:pt x="744" y="2324"/>
                </a:cubicBezTo>
                <a:cubicBezTo>
                  <a:pt x="744" y="2324"/>
                  <a:pt x="744" y="2324"/>
                  <a:pt x="744" y="2324"/>
                </a:cubicBezTo>
                <a:cubicBezTo>
                  <a:pt x="744" y="2324"/>
                  <a:pt x="744" y="2324"/>
                  <a:pt x="743" y="2324"/>
                </a:cubicBezTo>
                <a:cubicBezTo>
                  <a:pt x="743" y="2324"/>
                  <a:pt x="743" y="2324"/>
                  <a:pt x="743" y="2324"/>
                </a:cubicBezTo>
                <a:cubicBezTo>
                  <a:pt x="743" y="2324"/>
                  <a:pt x="743" y="2324"/>
                  <a:pt x="742" y="2324"/>
                </a:cubicBezTo>
                <a:cubicBezTo>
                  <a:pt x="742" y="2324"/>
                  <a:pt x="742" y="2324"/>
                  <a:pt x="742" y="2324"/>
                </a:cubicBezTo>
                <a:cubicBezTo>
                  <a:pt x="742" y="2324"/>
                  <a:pt x="742" y="2324"/>
                  <a:pt x="742" y="2324"/>
                </a:cubicBezTo>
                <a:cubicBezTo>
                  <a:pt x="742" y="2324"/>
                  <a:pt x="742" y="2324"/>
                  <a:pt x="742" y="2324"/>
                </a:cubicBezTo>
                <a:cubicBezTo>
                  <a:pt x="736" y="2330"/>
                  <a:pt x="736" y="2330"/>
                  <a:pt x="736" y="2330"/>
                </a:cubicBezTo>
                <a:lnTo>
                  <a:pt x="740" y="2315"/>
                </a:lnTo>
                <a:close/>
                <a:moveTo>
                  <a:pt x="935" y="2542"/>
                </a:moveTo>
                <a:cubicBezTo>
                  <a:pt x="947" y="2545"/>
                  <a:pt x="947" y="2545"/>
                  <a:pt x="947" y="2545"/>
                </a:cubicBezTo>
                <a:cubicBezTo>
                  <a:pt x="958" y="2557"/>
                  <a:pt x="958" y="2557"/>
                  <a:pt x="958" y="2557"/>
                </a:cubicBezTo>
                <a:cubicBezTo>
                  <a:pt x="945" y="2554"/>
                  <a:pt x="945" y="2554"/>
                  <a:pt x="945" y="2554"/>
                </a:cubicBezTo>
                <a:lnTo>
                  <a:pt x="935" y="2542"/>
                </a:lnTo>
                <a:close/>
                <a:moveTo>
                  <a:pt x="952" y="2546"/>
                </a:moveTo>
                <a:cubicBezTo>
                  <a:pt x="988" y="2554"/>
                  <a:pt x="988" y="2554"/>
                  <a:pt x="988" y="2554"/>
                </a:cubicBezTo>
                <a:cubicBezTo>
                  <a:pt x="962" y="2557"/>
                  <a:pt x="962" y="2557"/>
                  <a:pt x="962" y="2557"/>
                </a:cubicBezTo>
                <a:lnTo>
                  <a:pt x="952" y="2546"/>
                </a:lnTo>
                <a:close/>
                <a:moveTo>
                  <a:pt x="996" y="2555"/>
                </a:moveTo>
                <a:cubicBezTo>
                  <a:pt x="1005" y="2558"/>
                  <a:pt x="1005" y="2558"/>
                  <a:pt x="1005" y="2558"/>
                </a:cubicBezTo>
                <a:cubicBezTo>
                  <a:pt x="978" y="2561"/>
                  <a:pt x="978" y="2561"/>
                  <a:pt x="978" y="2561"/>
                </a:cubicBezTo>
                <a:cubicBezTo>
                  <a:pt x="969" y="2559"/>
                  <a:pt x="969" y="2559"/>
                  <a:pt x="969" y="2559"/>
                </a:cubicBezTo>
                <a:lnTo>
                  <a:pt x="996" y="2555"/>
                </a:lnTo>
                <a:close/>
                <a:moveTo>
                  <a:pt x="1024" y="2574"/>
                </a:moveTo>
                <a:cubicBezTo>
                  <a:pt x="1007" y="2609"/>
                  <a:pt x="1007" y="2609"/>
                  <a:pt x="1007" y="2609"/>
                </a:cubicBezTo>
                <a:cubicBezTo>
                  <a:pt x="969" y="2565"/>
                  <a:pt x="969" y="2565"/>
                  <a:pt x="969" y="2565"/>
                </a:cubicBezTo>
                <a:cubicBezTo>
                  <a:pt x="978" y="2564"/>
                  <a:pt x="978" y="2564"/>
                  <a:pt x="978" y="2564"/>
                </a:cubicBezTo>
                <a:lnTo>
                  <a:pt x="1024" y="2574"/>
                </a:lnTo>
                <a:close/>
                <a:moveTo>
                  <a:pt x="1027" y="2574"/>
                </a:moveTo>
                <a:cubicBezTo>
                  <a:pt x="1027" y="2574"/>
                  <a:pt x="1027" y="2574"/>
                  <a:pt x="1028" y="2574"/>
                </a:cubicBezTo>
                <a:cubicBezTo>
                  <a:pt x="1028" y="2574"/>
                  <a:pt x="1028" y="2574"/>
                  <a:pt x="1028" y="2574"/>
                </a:cubicBezTo>
                <a:cubicBezTo>
                  <a:pt x="1028" y="2574"/>
                  <a:pt x="1028" y="2574"/>
                  <a:pt x="1028" y="2574"/>
                </a:cubicBezTo>
                <a:cubicBezTo>
                  <a:pt x="1028" y="2574"/>
                  <a:pt x="1028" y="2574"/>
                  <a:pt x="1028" y="2573"/>
                </a:cubicBezTo>
                <a:cubicBezTo>
                  <a:pt x="1028" y="2573"/>
                  <a:pt x="1028" y="2573"/>
                  <a:pt x="1028" y="2573"/>
                </a:cubicBezTo>
                <a:cubicBezTo>
                  <a:pt x="1027" y="2573"/>
                  <a:pt x="1027" y="2573"/>
                  <a:pt x="1027" y="2573"/>
                </a:cubicBezTo>
                <a:cubicBezTo>
                  <a:pt x="1027" y="2573"/>
                  <a:pt x="1027" y="2573"/>
                  <a:pt x="1027" y="2573"/>
                </a:cubicBezTo>
                <a:cubicBezTo>
                  <a:pt x="1027" y="2573"/>
                  <a:pt x="1027" y="2573"/>
                  <a:pt x="1027" y="2572"/>
                </a:cubicBezTo>
                <a:cubicBezTo>
                  <a:pt x="1027" y="2572"/>
                  <a:pt x="1027" y="2572"/>
                  <a:pt x="1027" y="2572"/>
                </a:cubicBezTo>
                <a:cubicBezTo>
                  <a:pt x="1027" y="2572"/>
                  <a:pt x="1027" y="2572"/>
                  <a:pt x="1027" y="2572"/>
                </a:cubicBezTo>
                <a:cubicBezTo>
                  <a:pt x="1027" y="2572"/>
                  <a:pt x="1027" y="2572"/>
                  <a:pt x="1027" y="2572"/>
                </a:cubicBezTo>
                <a:cubicBezTo>
                  <a:pt x="1027" y="2572"/>
                  <a:pt x="1027" y="2572"/>
                  <a:pt x="1026" y="2572"/>
                </a:cubicBezTo>
                <a:cubicBezTo>
                  <a:pt x="986" y="2563"/>
                  <a:pt x="986" y="2563"/>
                  <a:pt x="986" y="2563"/>
                </a:cubicBezTo>
                <a:cubicBezTo>
                  <a:pt x="1013" y="2559"/>
                  <a:pt x="1013" y="2559"/>
                  <a:pt x="1013" y="2559"/>
                </a:cubicBezTo>
                <a:cubicBezTo>
                  <a:pt x="1021" y="2561"/>
                  <a:pt x="1021" y="2561"/>
                  <a:pt x="1021" y="2561"/>
                </a:cubicBezTo>
                <a:cubicBezTo>
                  <a:pt x="1021" y="2561"/>
                  <a:pt x="1021" y="2561"/>
                  <a:pt x="1022" y="2561"/>
                </a:cubicBezTo>
                <a:cubicBezTo>
                  <a:pt x="1022" y="2561"/>
                  <a:pt x="1022" y="2561"/>
                  <a:pt x="1022" y="2561"/>
                </a:cubicBezTo>
                <a:cubicBezTo>
                  <a:pt x="1022" y="2561"/>
                  <a:pt x="1022" y="2561"/>
                  <a:pt x="1022" y="2561"/>
                </a:cubicBezTo>
                <a:cubicBezTo>
                  <a:pt x="1022" y="2561"/>
                  <a:pt x="1022" y="2561"/>
                  <a:pt x="1022" y="2561"/>
                </a:cubicBezTo>
                <a:cubicBezTo>
                  <a:pt x="1022" y="2561"/>
                  <a:pt x="1022" y="2561"/>
                  <a:pt x="1022" y="2561"/>
                </a:cubicBezTo>
                <a:cubicBezTo>
                  <a:pt x="1022" y="2561"/>
                  <a:pt x="1022" y="2561"/>
                  <a:pt x="1022" y="2561"/>
                </a:cubicBezTo>
                <a:cubicBezTo>
                  <a:pt x="1022" y="2561"/>
                  <a:pt x="1022" y="2561"/>
                  <a:pt x="1022" y="2561"/>
                </a:cubicBezTo>
                <a:cubicBezTo>
                  <a:pt x="1023" y="2561"/>
                  <a:pt x="1023" y="2561"/>
                  <a:pt x="1023" y="2561"/>
                </a:cubicBezTo>
                <a:cubicBezTo>
                  <a:pt x="1023" y="2561"/>
                  <a:pt x="1023" y="2561"/>
                  <a:pt x="1023" y="2560"/>
                </a:cubicBezTo>
                <a:cubicBezTo>
                  <a:pt x="1023" y="2560"/>
                  <a:pt x="1023" y="2560"/>
                  <a:pt x="1023" y="2560"/>
                </a:cubicBezTo>
                <a:cubicBezTo>
                  <a:pt x="1023" y="2560"/>
                  <a:pt x="1023" y="2560"/>
                  <a:pt x="1023" y="2560"/>
                </a:cubicBezTo>
                <a:cubicBezTo>
                  <a:pt x="1023" y="2560"/>
                  <a:pt x="1023" y="2560"/>
                  <a:pt x="1023" y="2560"/>
                </a:cubicBezTo>
                <a:cubicBezTo>
                  <a:pt x="1023" y="2559"/>
                  <a:pt x="1023" y="2559"/>
                  <a:pt x="1022" y="2559"/>
                </a:cubicBezTo>
                <a:cubicBezTo>
                  <a:pt x="1022" y="2559"/>
                  <a:pt x="1022" y="2559"/>
                  <a:pt x="1022" y="2559"/>
                </a:cubicBezTo>
                <a:cubicBezTo>
                  <a:pt x="1022" y="2558"/>
                  <a:pt x="1022" y="2558"/>
                  <a:pt x="1022" y="2558"/>
                </a:cubicBezTo>
                <a:cubicBezTo>
                  <a:pt x="1033" y="2557"/>
                  <a:pt x="1033" y="2557"/>
                  <a:pt x="1033" y="2557"/>
                </a:cubicBezTo>
                <a:cubicBezTo>
                  <a:pt x="1034" y="2557"/>
                  <a:pt x="1034" y="2557"/>
                  <a:pt x="1034" y="2557"/>
                </a:cubicBezTo>
                <a:cubicBezTo>
                  <a:pt x="1034" y="2557"/>
                  <a:pt x="1034" y="2557"/>
                  <a:pt x="1034" y="2557"/>
                </a:cubicBezTo>
                <a:cubicBezTo>
                  <a:pt x="1034" y="2557"/>
                  <a:pt x="1034" y="2557"/>
                  <a:pt x="1034" y="2557"/>
                </a:cubicBezTo>
                <a:cubicBezTo>
                  <a:pt x="1034" y="2557"/>
                  <a:pt x="1035" y="2558"/>
                  <a:pt x="1035" y="2558"/>
                </a:cubicBezTo>
                <a:cubicBezTo>
                  <a:pt x="1035" y="2558"/>
                  <a:pt x="1035" y="2558"/>
                  <a:pt x="1035" y="2558"/>
                </a:cubicBezTo>
                <a:cubicBezTo>
                  <a:pt x="1035" y="2558"/>
                  <a:pt x="1035" y="2557"/>
                  <a:pt x="1035" y="2557"/>
                </a:cubicBezTo>
                <a:cubicBezTo>
                  <a:pt x="1036" y="2557"/>
                  <a:pt x="1036" y="2557"/>
                  <a:pt x="1036" y="2557"/>
                </a:cubicBezTo>
                <a:cubicBezTo>
                  <a:pt x="1036" y="2557"/>
                  <a:pt x="1036" y="2557"/>
                  <a:pt x="1036" y="2557"/>
                </a:cubicBezTo>
                <a:cubicBezTo>
                  <a:pt x="1036" y="2557"/>
                  <a:pt x="1036" y="2557"/>
                  <a:pt x="1036" y="2557"/>
                </a:cubicBezTo>
                <a:cubicBezTo>
                  <a:pt x="1036" y="2557"/>
                  <a:pt x="1036" y="2557"/>
                  <a:pt x="1036" y="2557"/>
                </a:cubicBezTo>
                <a:cubicBezTo>
                  <a:pt x="1036" y="2556"/>
                  <a:pt x="1036" y="2556"/>
                  <a:pt x="1036" y="2556"/>
                </a:cubicBezTo>
                <a:cubicBezTo>
                  <a:pt x="1049" y="2555"/>
                  <a:pt x="1049" y="2555"/>
                  <a:pt x="1049" y="2555"/>
                </a:cubicBezTo>
                <a:cubicBezTo>
                  <a:pt x="1049" y="2556"/>
                  <a:pt x="1049" y="2556"/>
                  <a:pt x="1049" y="2556"/>
                </a:cubicBezTo>
                <a:cubicBezTo>
                  <a:pt x="1017" y="2620"/>
                  <a:pt x="1017" y="2620"/>
                  <a:pt x="1017" y="2620"/>
                </a:cubicBezTo>
                <a:cubicBezTo>
                  <a:pt x="1009" y="2611"/>
                  <a:pt x="1009" y="2611"/>
                  <a:pt x="1009" y="2611"/>
                </a:cubicBezTo>
                <a:lnTo>
                  <a:pt x="1027" y="2574"/>
                </a:lnTo>
                <a:close/>
                <a:moveTo>
                  <a:pt x="1038" y="2553"/>
                </a:moveTo>
                <a:cubicBezTo>
                  <a:pt x="1040" y="2550"/>
                  <a:pt x="1040" y="2550"/>
                  <a:pt x="1040" y="2550"/>
                </a:cubicBezTo>
                <a:cubicBezTo>
                  <a:pt x="1046" y="2549"/>
                  <a:pt x="1046" y="2549"/>
                  <a:pt x="1046" y="2549"/>
                </a:cubicBezTo>
                <a:cubicBezTo>
                  <a:pt x="1047" y="2552"/>
                  <a:pt x="1047" y="2552"/>
                  <a:pt x="1047" y="2552"/>
                </a:cubicBezTo>
                <a:lnTo>
                  <a:pt x="1038" y="2553"/>
                </a:lnTo>
                <a:close/>
                <a:moveTo>
                  <a:pt x="1041" y="2547"/>
                </a:moveTo>
                <a:cubicBezTo>
                  <a:pt x="1043" y="2542"/>
                  <a:pt x="1043" y="2542"/>
                  <a:pt x="1043" y="2542"/>
                </a:cubicBezTo>
                <a:cubicBezTo>
                  <a:pt x="1045" y="2546"/>
                  <a:pt x="1045" y="2546"/>
                  <a:pt x="1045" y="2546"/>
                </a:cubicBezTo>
                <a:lnTo>
                  <a:pt x="1041" y="2547"/>
                </a:lnTo>
                <a:close/>
                <a:moveTo>
                  <a:pt x="976" y="2382"/>
                </a:moveTo>
                <a:cubicBezTo>
                  <a:pt x="987" y="2384"/>
                  <a:pt x="987" y="2384"/>
                  <a:pt x="987" y="2384"/>
                </a:cubicBezTo>
                <a:cubicBezTo>
                  <a:pt x="987" y="2384"/>
                  <a:pt x="987" y="2385"/>
                  <a:pt x="987" y="2385"/>
                </a:cubicBezTo>
                <a:cubicBezTo>
                  <a:pt x="987" y="2385"/>
                  <a:pt x="987" y="2385"/>
                  <a:pt x="987" y="2385"/>
                </a:cubicBezTo>
                <a:cubicBezTo>
                  <a:pt x="987" y="2385"/>
                  <a:pt x="987" y="2385"/>
                  <a:pt x="987" y="2385"/>
                </a:cubicBezTo>
                <a:cubicBezTo>
                  <a:pt x="987" y="2385"/>
                  <a:pt x="987" y="2386"/>
                  <a:pt x="987" y="2386"/>
                </a:cubicBezTo>
                <a:cubicBezTo>
                  <a:pt x="987" y="2386"/>
                  <a:pt x="987" y="2386"/>
                  <a:pt x="987" y="2386"/>
                </a:cubicBezTo>
                <a:cubicBezTo>
                  <a:pt x="987" y="2386"/>
                  <a:pt x="987" y="2386"/>
                  <a:pt x="987" y="2386"/>
                </a:cubicBezTo>
                <a:cubicBezTo>
                  <a:pt x="988" y="2386"/>
                  <a:pt x="988" y="2386"/>
                  <a:pt x="988" y="2386"/>
                </a:cubicBezTo>
                <a:cubicBezTo>
                  <a:pt x="1104" y="2414"/>
                  <a:pt x="1104" y="2414"/>
                  <a:pt x="1104" y="2414"/>
                </a:cubicBezTo>
                <a:cubicBezTo>
                  <a:pt x="1099" y="2423"/>
                  <a:pt x="1099" y="2423"/>
                  <a:pt x="1099" y="2423"/>
                </a:cubicBezTo>
                <a:cubicBezTo>
                  <a:pt x="995" y="2398"/>
                  <a:pt x="995" y="2398"/>
                  <a:pt x="995" y="2398"/>
                </a:cubicBezTo>
                <a:cubicBezTo>
                  <a:pt x="995" y="2398"/>
                  <a:pt x="995" y="2398"/>
                  <a:pt x="995" y="2398"/>
                </a:cubicBezTo>
                <a:cubicBezTo>
                  <a:pt x="995" y="2398"/>
                  <a:pt x="995" y="2398"/>
                  <a:pt x="995" y="2398"/>
                </a:cubicBezTo>
                <a:cubicBezTo>
                  <a:pt x="995" y="2398"/>
                  <a:pt x="995" y="2398"/>
                  <a:pt x="994" y="2398"/>
                </a:cubicBezTo>
                <a:cubicBezTo>
                  <a:pt x="994" y="2398"/>
                  <a:pt x="994" y="2398"/>
                  <a:pt x="994" y="2398"/>
                </a:cubicBezTo>
                <a:cubicBezTo>
                  <a:pt x="994" y="2398"/>
                  <a:pt x="994" y="2399"/>
                  <a:pt x="994" y="2399"/>
                </a:cubicBezTo>
                <a:cubicBezTo>
                  <a:pt x="994" y="2399"/>
                  <a:pt x="994" y="2399"/>
                  <a:pt x="994" y="2399"/>
                </a:cubicBezTo>
                <a:cubicBezTo>
                  <a:pt x="994" y="2399"/>
                  <a:pt x="994" y="2399"/>
                  <a:pt x="994" y="2399"/>
                </a:cubicBezTo>
                <a:cubicBezTo>
                  <a:pt x="994" y="2399"/>
                  <a:pt x="994" y="2399"/>
                  <a:pt x="994" y="2399"/>
                </a:cubicBezTo>
                <a:cubicBezTo>
                  <a:pt x="994" y="2399"/>
                  <a:pt x="994" y="2399"/>
                  <a:pt x="994" y="2399"/>
                </a:cubicBezTo>
                <a:cubicBezTo>
                  <a:pt x="994" y="2399"/>
                  <a:pt x="994" y="2399"/>
                  <a:pt x="993" y="2399"/>
                </a:cubicBezTo>
                <a:cubicBezTo>
                  <a:pt x="993" y="2400"/>
                  <a:pt x="993" y="2400"/>
                  <a:pt x="993" y="2400"/>
                </a:cubicBezTo>
                <a:cubicBezTo>
                  <a:pt x="993" y="2400"/>
                  <a:pt x="993" y="2400"/>
                  <a:pt x="993" y="2400"/>
                </a:cubicBezTo>
                <a:cubicBezTo>
                  <a:pt x="993" y="2400"/>
                  <a:pt x="994" y="2400"/>
                  <a:pt x="994" y="2400"/>
                </a:cubicBezTo>
                <a:cubicBezTo>
                  <a:pt x="994" y="2400"/>
                  <a:pt x="994" y="2400"/>
                  <a:pt x="994" y="2400"/>
                </a:cubicBezTo>
                <a:cubicBezTo>
                  <a:pt x="1049" y="2525"/>
                  <a:pt x="1049" y="2525"/>
                  <a:pt x="1049" y="2525"/>
                </a:cubicBezTo>
                <a:cubicBezTo>
                  <a:pt x="1043" y="2536"/>
                  <a:pt x="1043" y="2536"/>
                  <a:pt x="1043" y="2536"/>
                </a:cubicBezTo>
                <a:lnTo>
                  <a:pt x="976" y="2382"/>
                </a:lnTo>
                <a:close/>
                <a:moveTo>
                  <a:pt x="997" y="2402"/>
                </a:moveTo>
                <a:cubicBezTo>
                  <a:pt x="1098" y="2426"/>
                  <a:pt x="1098" y="2426"/>
                  <a:pt x="1098" y="2426"/>
                </a:cubicBezTo>
                <a:cubicBezTo>
                  <a:pt x="1050" y="2522"/>
                  <a:pt x="1050" y="2522"/>
                  <a:pt x="1050" y="2522"/>
                </a:cubicBezTo>
                <a:lnTo>
                  <a:pt x="997" y="2402"/>
                </a:lnTo>
                <a:close/>
                <a:moveTo>
                  <a:pt x="1101" y="2426"/>
                </a:moveTo>
                <a:cubicBezTo>
                  <a:pt x="1112" y="2429"/>
                  <a:pt x="1112" y="2429"/>
                  <a:pt x="1112" y="2429"/>
                </a:cubicBezTo>
                <a:cubicBezTo>
                  <a:pt x="1058" y="2539"/>
                  <a:pt x="1058" y="2539"/>
                  <a:pt x="1058" y="2539"/>
                </a:cubicBezTo>
                <a:cubicBezTo>
                  <a:pt x="1052" y="2525"/>
                  <a:pt x="1052" y="2525"/>
                  <a:pt x="1052" y="2525"/>
                </a:cubicBezTo>
                <a:lnTo>
                  <a:pt x="1101" y="2426"/>
                </a:lnTo>
                <a:close/>
                <a:moveTo>
                  <a:pt x="1102" y="2424"/>
                </a:moveTo>
                <a:cubicBezTo>
                  <a:pt x="1107" y="2414"/>
                  <a:pt x="1107" y="2414"/>
                  <a:pt x="1107" y="2414"/>
                </a:cubicBezTo>
                <a:cubicBezTo>
                  <a:pt x="1115" y="2416"/>
                  <a:pt x="1115" y="2416"/>
                  <a:pt x="1115" y="2416"/>
                </a:cubicBezTo>
                <a:cubicBezTo>
                  <a:pt x="1115" y="2423"/>
                  <a:pt x="1115" y="2423"/>
                  <a:pt x="1115" y="2423"/>
                </a:cubicBezTo>
                <a:cubicBezTo>
                  <a:pt x="1113" y="2426"/>
                  <a:pt x="1113" y="2426"/>
                  <a:pt x="1113" y="2426"/>
                </a:cubicBezTo>
                <a:lnTo>
                  <a:pt x="1102" y="2424"/>
                </a:lnTo>
                <a:close/>
                <a:moveTo>
                  <a:pt x="1103" y="1955"/>
                </a:moveTo>
                <a:cubicBezTo>
                  <a:pt x="1103" y="1963"/>
                  <a:pt x="1103" y="1963"/>
                  <a:pt x="1103" y="1963"/>
                </a:cubicBezTo>
                <a:cubicBezTo>
                  <a:pt x="1101" y="1959"/>
                  <a:pt x="1101" y="1959"/>
                  <a:pt x="1101" y="1959"/>
                </a:cubicBezTo>
                <a:lnTo>
                  <a:pt x="1103" y="1955"/>
                </a:lnTo>
                <a:close/>
                <a:moveTo>
                  <a:pt x="1103" y="1907"/>
                </a:moveTo>
                <a:cubicBezTo>
                  <a:pt x="1114" y="1929"/>
                  <a:pt x="1114" y="1929"/>
                  <a:pt x="1114" y="1929"/>
                </a:cubicBezTo>
                <a:cubicBezTo>
                  <a:pt x="1105" y="1945"/>
                  <a:pt x="1105" y="1945"/>
                  <a:pt x="1105" y="1945"/>
                </a:cubicBezTo>
                <a:lnTo>
                  <a:pt x="1103" y="1907"/>
                </a:lnTo>
                <a:close/>
                <a:moveTo>
                  <a:pt x="1122" y="1947"/>
                </a:moveTo>
                <a:cubicBezTo>
                  <a:pt x="1132" y="1967"/>
                  <a:pt x="1132" y="1967"/>
                  <a:pt x="1132" y="1967"/>
                </a:cubicBezTo>
                <a:cubicBezTo>
                  <a:pt x="1116" y="1962"/>
                  <a:pt x="1116" y="1962"/>
                  <a:pt x="1116" y="1962"/>
                </a:cubicBezTo>
                <a:cubicBezTo>
                  <a:pt x="1118" y="1954"/>
                  <a:pt x="1118" y="1954"/>
                  <a:pt x="1118" y="1954"/>
                </a:cubicBezTo>
                <a:lnTo>
                  <a:pt x="1122" y="1947"/>
                </a:lnTo>
                <a:close/>
                <a:moveTo>
                  <a:pt x="1139" y="1982"/>
                </a:moveTo>
                <a:cubicBezTo>
                  <a:pt x="1150" y="2003"/>
                  <a:pt x="1150" y="2003"/>
                  <a:pt x="1150" y="2003"/>
                </a:cubicBezTo>
                <a:cubicBezTo>
                  <a:pt x="1147" y="2006"/>
                  <a:pt x="1147" y="2006"/>
                  <a:pt x="1147" y="2006"/>
                </a:cubicBezTo>
                <a:cubicBezTo>
                  <a:pt x="1127" y="1978"/>
                  <a:pt x="1127" y="1978"/>
                  <a:pt x="1127" y="1978"/>
                </a:cubicBezTo>
                <a:lnTo>
                  <a:pt x="1139" y="1982"/>
                </a:lnTo>
                <a:close/>
                <a:moveTo>
                  <a:pt x="1147" y="2010"/>
                </a:moveTo>
                <a:cubicBezTo>
                  <a:pt x="1151" y="2016"/>
                  <a:pt x="1151" y="2016"/>
                  <a:pt x="1151" y="2016"/>
                </a:cubicBezTo>
                <a:cubicBezTo>
                  <a:pt x="1146" y="2020"/>
                  <a:pt x="1146" y="2020"/>
                  <a:pt x="1146" y="2020"/>
                </a:cubicBezTo>
                <a:cubicBezTo>
                  <a:pt x="1142" y="2015"/>
                  <a:pt x="1142" y="2015"/>
                  <a:pt x="1142" y="2015"/>
                </a:cubicBezTo>
                <a:lnTo>
                  <a:pt x="1147" y="2010"/>
                </a:lnTo>
                <a:close/>
                <a:moveTo>
                  <a:pt x="1150" y="2030"/>
                </a:moveTo>
                <a:cubicBezTo>
                  <a:pt x="1121" y="2203"/>
                  <a:pt x="1121" y="2203"/>
                  <a:pt x="1121" y="2203"/>
                </a:cubicBezTo>
                <a:cubicBezTo>
                  <a:pt x="1112" y="2060"/>
                  <a:pt x="1112" y="2060"/>
                  <a:pt x="1112" y="2060"/>
                </a:cubicBezTo>
                <a:cubicBezTo>
                  <a:pt x="1146" y="2025"/>
                  <a:pt x="1146" y="2025"/>
                  <a:pt x="1146" y="2025"/>
                </a:cubicBezTo>
                <a:lnTo>
                  <a:pt x="1150" y="2030"/>
                </a:lnTo>
                <a:close/>
                <a:moveTo>
                  <a:pt x="1148" y="2023"/>
                </a:moveTo>
                <a:cubicBezTo>
                  <a:pt x="1152" y="2019"/>
                  <a:pt x="1152" y="2019"/>
                  <a:pt x="1152" y="2019"/>
                </a:cubicBezTo>
                <a:cubicBezTo>
                  <a:pt x="1151" y="2026"/>
                  <a:pt x="1151" y="2026"/>
                  <a:pt x="1151" y="2026"/>
                </a:cubicBezTo>
                <a:lnTo>
                  <a:pt x="1148" y="2023"/>
                </a:lnTo>
                <a:close/>
                <a:moveTo>
                  <a:pt x="1141" y="1979"/>
                </a:moveTo>
                <a:cubicBezTo>
                  <a:pt x="1137" y="1971"/>
                  <a:pt x="1137" y="1971"/>
                  <a:pt x="1137" y="1971"/>
                </a:cubicBezTo>
                <a:cubicBezTo>
                  <a:pt x="1143" y="1973"/>
                  <a:pt x="1143" y="1973"/>
                  <a:pt x="1143" y="1973"/>
                </a:cubicBezTo>
                <a:cubicBezTo>
                  <a:pt x="1147" y="1981"/>
                  <a:pt x="1147" y="1981"/>
                  <a:pt x="1147" y="1981"/>
                </a:cubicBezTo>
                <a:lnTo>
                  <a:pt x="1141" y="1979"/>
                </a:lnTo>
                <a:close/>
                <a:moveTo>
                  <a:pt x="1136" y="1968"/>
                </a:moveTo>
                <a:cubicBezTo>
                  <a:pt x="1124" y="1944"/>
                  <a:pt x="1124" y="1944"/>
                  <a:pt x="1124" y="1944"/>
                </a:cubicBezTo>
                <a:cubicBezTo>
                  <a:pt x="1127" y="1939"/>
                  <a:pt x="1127" y="1939"/>
                  <a:pt x="1127" y="1939"/>
                </a:cubicBezTo>
                <a:cubicBezTo>
                  <a:pt x="1142" y="1969"/>
                  <a:pt x="1142" y="1969"/>
                  <a:pt x="1142" y="1969"/>
                </a:cubicBezTo>
                <a:lnTo>
                  <a:pt x="1136" y="1968"/>
                </a:lnTo>
                <a:close/>
                <a:moveTo>
                  <a:pt x="1123" y="1941"/>
                </a:moveTo>
                <a:cubicBezTo>
                  <a:pt x="1117" y="1930"/>
                  <a:pt x="1117" y="1930"/>
                  <a:pt x="1117" y="1930"/>
                </a:cubicBezTo>
                <a:cubicBezTo>
                  <a:pt x="1120" y="1924"/>
                  <a:pt x="1120" y="1924"/>
                  <a:pt x="1120" y="1924"/>
                </a:cubicBezTo>
                <a:cubicBezTo>
                  <a:pt x="1126" y="1936"/>
                  <a:pt x="1126" y="1936"/>
                  <a:pt x="1126" y="1936"/>
                </a:cubicBezTo>
                <a:lnTo>
                  <a:pt x="1123" y="1941"/>
                </a:lnTo>
                <a:close/>
                <a:moveTo>
                  <a:pt x="1095" y="1867"/>
                </a:moveTo>
                <a:cubicBezTo>
                  <a:pt x="1227" y="1723"/>
                  <a:pt x="1227" y="1723"/>
                  <a:pt x="1227" y="1723"/>
                </a:cubicBezTo>
                <a:cubicBezTo>
                  <a:pt x="1120" y="1918"/>
                  <a:pt x="1120" y="1918"/>
                  <a:pt x="1120" y="1918"/>
                </a:cubicBezTo>
                <a:lnTo>
                  <a:pt x="1095" y="1867"/>
                </a:lnTo>
                <a:close/>
                <a:moveTo>
                  <a:pt x="1093" y="1865"/>
                </a:moveTo>
                <a:cubicBezTo>
                  <a:pt x="1044" y="1851"/>
                  <a:pt x="1044" y="1851"/>
                  <a:pt x="1044" y="1851"/>
                </a:cubicBezTo>
                <a:cubicBezTo>
                  <a:pt x="1039" y="1842"/>
                  <a:pt x="1039" y="1842"/>
                  <a:pt x="1039" y="1842"/>
                </a:cubicBezTo>
                <a:cubicBezTo>
                  <a:pt x="1083" y="1854"/>
                  <a:pt x="1083" y="1854"/>
                  <a:pt x="1083" y="1854"/>
                </a:cubicBezTo>
                <a:cubicBezTo>
                  <a:pt x="1083" y="1854"/>
                  <a:pt x="1083" y="1854"/>
                  <a:pt x="1083" y="1854"/>
                </a:cubicBezTo>
                <a:cubicBezTo>
                  <a:pt x="1083" y="1854"/>
                  <a:pt x="1083" y="1854"/>
                  <a:pt x="1083" y="1854"/>
                </a:cubicBezTo>
                <a:cubicBezTo>
                  <a:pt x="1083" y="1854"/>
                  <a:pt x="1083" y="1854"/>
                  <a:pt x="1083" y="1854"/>
                </a:cubicBezTo>
                <a:cubicBezTo>
                  <a:pt x="1083" y="1854"/>
                  <a:pt x="1083" y="1854"/>
                  <a:pt x="1083" y="1854"/>
                </a:cubicBezTo>
                <a:cubicBezTo>
                  <a:pt x="1084" y="1854"/>
                  <a:pt x="1084" y="1854"/>
                  <a:pt x="1084" y="1853"/>
                </a:cubicBezTo>
                <a:cubicBezTo>
                  <a:pt x="1084" y="1853"/>
                  <a:pt x="1084" y="1853"/>
                  <a:pt x="1084" y="1853"/>
                </a:cubicBezTo>
                <a:cubicBezTo>
                  <a:pt x="1084" y="1853"/>
                  <a:pt x="1085" y="1853"/>
                  <a:pt x="1085" y="1853"/>
                </a:cubicBezTo>
                <a:cubicBezTo>
                  <a:pt x="1085" y="1853"/>
                  <a:pt x="1085" y="1853"/>
                  <a:pt x="1085" y="1853"/>
                </a:cubicBezTo>
                <a:cubicBezTo>
                  <a:pt x="1085" y="1853"/>
                  <a:pt x="1085" y="1853"/>
                  <a:pt x="1085" y="1853"/>
                </a:cubicBezTo>
                <a:cubicBezTo>
                  <a:pt x="1097" y="1676"/>
                  <a:pt x="1097" y="1676"/>
                  <a:pt x="1097" y="1676"/>
                </a:cubicBezTo>
                <a:cubicBezTo>
                  <a:pt x="1105" y="1678"/>
                  <a:pt x="1105" y="1678"/>
                  <a:pt x="1105" y="1678"/>
                </a:cubicBezTo>
                <a:cubicBezTo>
                  <a:pt x="1095" y="1821"/>
                  <a:pt x="1095" y="1821"/>
                  <a:pt x="1095" y="1821"/>
                </a:cubicBezTo>
                <a:cubicBezTo>
                  <a:pt x="1095" y="1821"/>
                  <a:pt x="1095" y="1821"/>
                  <a:pt x="1095" y="1821"/>
                </a:cubicBezTo>
                <a:cubicBezTo>
                  <a:pt x="1095" y="1821"/>
                  <a:pt x="1095" y="1821"/>
                  <a:pt x="1095" y="1821"/>
                </a:cubicBezTo>
                <a:cubicBezTo>
                  <a:pt x="1095" y="1822"/>
                  <a:pt x="1095" y="1822"/>
                  <a:pt x="1095" y="1822"/>
                </a:cubicBezTo>
                <a:cubicBezTo>
                  <a:pt x="1095" y="1822"/>
                  <a:pt x="1095" y="1822"/>
                  <a:pt x="1095" y="1822"/>
                </a:cubicBezTo>
                <a:cubicBezTo>
                  <a:pt x="1095" y="1822"/>
                  <a:pt x="1095" y="1822"/>
                  <a:pt x="1095" y="1822"/>
                </a:cubicBezTo>
                <a:cubicBezTo>
                  <a:pt x="1096" y="1822"/>
                  <a:pt x="1096" y="1822"/>
                  <a:pt x="1096" y="1822"/>
                </a:cubicBezTo>
                <a:cubicBezTo>
                  <a:pt x="1096" y="1822"/>
                  <a:pt x="1096" y="1822"/>
                  <a:pt x="1096" y="1822"/>
                </a:cubicBezTo>
                <a:cubicBezTo>
                  <a:pt x="1096" y="1822"/>
                  <a:pt x="1096" y="1823"/>
                  <a:pt x="1096" y="1823"/>
                </a:cubicBezTo>
                <a:cubicBezTo>
                  <a:pt x="1096" y="1823"/>
                  <a:pt x="1096" y="1823"/>
                  <a:pt x="1096" y="1823"/>
                </a:cubicBezTo>
                <a:cubicBezTo>
                  <a:pt x="1096" y="1823"/>
                  <a:pt x="1096" y="1823"/>
                  <a:pt x="1096" y="1823"/>
                </a:cubicBezTo>
                <a:cubicBezTo>
                  <a:pt x="1096" y="1823"/>
                  <a:pt x="1096" y="1823"/>
                  <a:pt x="1096" y="1823"/>
                </a:cubicBezTo>
                <a:cubicBezTo>
                  <a:pt x="1096" y="1823"/>
                  <a:pt x="1096" y="1823"/>
                  <a:pt x="1096" y="1823"/>
                </a:cubicBezTo>
                <a:cubicBezTo>
                  <a:pt x="1097" y="1823"/>
                  <a:pt x="1097" y="1822"/>
                  <a:pt x="1097" y="1822"/>
                </a:cubicBezTo>
                <a:cubicBezTo>
                  <a:pt x="1097" y="1822"/>
                  <a:pt x="1097" y="1822"/>
                  <a:pt x="1098" y="1822"/>
                </a:cubicBezTo>
                <a:cubicBezTo>
                  <a:pt x="1098" y="1822"/>
                  <a:pt x="1098" y="1822"/>
                  <a:pt x="1098" y="1822"/>
                </a:cubicBezTo>
                <a:cubicBezTo>
                  <a:pt x="1143" y="1689"/>
                  <a:pt x="1143" y="1689"/>
                  <a:pt x="1143" y="1689"/>
                </a:cubicBezTo>
                <a:cubicBezTo>
                  <a:pt x="1151" y="1692"/>
                  <a:pt x="1151" y="1692"/>
                  <a:pt x="1151" y="1692"/>
                </a:cubicBezTo>
                <a:lnTo>
                  <a:pt x="1093" y="1865"/>
                </a:lnTo>
                <a:close/>
                <a:moveTo>
                  <a:pt x="1144" y="1687"/>
                </a:moveTo>
                <a:cubicBezTo>
                  <a:pt x="1146" y="1679"/>
                  <a:pt x="1146" y="1679"/>
                  <a:pt x="1146" y="1679"/>
                </a:cubicBezTo>
                <a:cubicBezTo>
                  <a:pt x="1155" y="1681"/>
                  <a:pt x="1155" y="1681"/>
                  <a:pt x="1155" y="1681"/>
                </a:cubicBezTo>
                <a:cubicBezTo>
                  <a:pt x="1152" y="1689"/>
                  <a:pt x="1152" y="1689"/>
                  <a:pt x="1152" y="1689"/>
                </a:cubicBezTo>
                <a:lnTo>
                  <a:pt x="1144" y="1687"/>
                </a:lnTo>
                <a:close/>
                <a:moveTo>
                  <a:pt x="1247" y="1460"/>
                </a:moveTo>
                <a:cubicBezTo>
                  <a:pt x="1246" y="1495"/>
                  <a:pt x="1246" y="1495"/>
                  <a:pt x="1246" y="1495"/>
                </a:cubicBezTo>
                <a:cubicBezTo>
                  <a:pt x="1237" y="1505"/>
                  <a:pt x="1237" y="1505"/>
                  <a:pt x="1237" y="1505"/>
                </a:cubicBezTo>
                <a:cubicBezTo>
                  <a:pt x="1238" y="1480"/>
                  <a:pt x="1238" y="1480"/>
                  <a:pt x="1238" y="1480"/>
                </a:cubicBezTo>
                <a:lnTo>
                  <a:pt x="1247" y="1460"/>
                </a:lnTo>
                <a:close/>
                <a:moveTo>
                  <a:pt x="1191" y="1583"/>
                </a:moveTo>
                <a:cubicBezTo>
                  <a:pt x="1158" y="1679"/>
                  <a:pt x="1158" y="1679"/>
                  <a:pt x="1158" y="1679"/>
                </a:cubicBezTo>
                <a:cubicBezTo>
                  <a:pt x="1158" y="1679"/>
                  <a:pt x="1158" y="1679"/>
                  <a:pt x="1158" y="1679"/>
                </a:cubicBezTo>
                <a:lnTo>
                  <a:pt x="1191" y="1583"/>
                </a:lnTo>
                <a:close/>
                <a:moveTo>
                  <a:pt x="1200" y="1564"/>
                </a:moveTo>
                <a:cubicBezTo>
                  <a:pt x="1224" y="1695"/>
                  <a:pt x="1224" y="1695"/>
                  <a:pt x="1224" y="1695"/>
                </a:cubicBezTo>
                <a:cubicBezTo>
                  <a:pt x="1224" y="1698"/>
                  <a:pt x="1224" y="1698"/>
                  <a:pt x="1224" y="1698"/>
                </a:cubicBezTo>
                <a:cubicBezTo>
                  <a:pt x="1161" y="1680"/>
                  <a:pt x="1161" y="1680"/>
                  <a:pt x="1161" y="1680"/>
                </a:cubicBezTo>
                <a:lnTo>
                  <a:pt x="1200" y="1564"/>
                </a:lnTo>
                <a:close/>
                <a:moveTo>
                  <a:pt x="1215" y="1530"/>
                </a:moveTo>
                <a:cubicBezTo>
                  <a:pt x="1235" y="1487"/>
                  <a:pt x="1235" y="1487"/>
                  <a:pt x="1235" y="1487"/>
                </a:cubicBezTo>
                <a:cubicBezTo>
                  <a:pt x="1234" y="1508"/>
                  <a:pt x="1234" y="1508"/>
                  <a:pt x="1234" y="1508"/>
                </a:cubicBezTo>
                <a:lnTo>
                  <a:pt x="1215" y="1530"/>
                </a:lnTo>
                <a:close/>
                <a:moveTo>
                  <a:pt x="1219" y="1508"/>
                </a:moveTo>
                <a:cubicBezTo>
                  <a:pt x="1236" y="1457"/>
                  <a:pt x="1236" y="1457"/>
                  <a:pt x="1236" y="1457"/>
                </a:cubicBezTo>
                <a:cubicBezTo>
                  <a:pt x="1236" y="1473"/>
                  <a:pt x="1236" y="1473"/>
                  <a:pt x="1236" y="1473"/>
                </a:cubicBezTo>
                <a:lnTo>
                  <a:pt x="1219" y="1508"/>
                </a:lnTo>
                <a:close/>
                <a:moveTo>
                  <a:pt x="1237" y="1509"/>
                </a:moveTo>
                <a:cubicBezTo>
                  <a:pt x="1245" y="1499"/>
                  <a:pt x="1245" y="1499"/>
                  <a:pt x="1245" y="1499"/>
                </a:cubicBezTo>
                <a:cubicBezTo>
                  <a:pt x="1245" y="1501"/>
                  <a:pt x="1245" y="1501"/>
                  <a:pt x="1245" y="1501"/>
                </a:cubicBezTo>
                <a:cubicBezTo>
                  <a:pt x="1236" y="1511"/>
                  <a:pt x="1236" y="1511"/>
                  <a:pt x="1236" y="1511"/>
                </a:cubicBezTo>
                <a:lnTo>
                  <a:pt x="1237" y="1509"/>
                </a:lnTo>
                <a:close/>
                <a:moveTo>
                  <a:pt x="1248" y="1502"/>
                </a:moveTo>
                <a:cubicBezTo>
                  <a:pt x="1317" y="1425"/>
                  <a:pt x="1317" y="1425"/>
                  <a:pt x="1317" y="1425"/>
                </a:cubicBezTo>
                <a:cubicBezTo>
                  <a:pt x="1240" y="1658"/>
                  <a:pt x="1240" y="1658"/>
                  <a:pt x="1240" y="1658"/>
                </a:cubicBezTo>
                <a:lnTo>
                  <a:pt x="1248" y="1502"/>
                </a:lnTo>
                <a:close/>
                <a:moveTo>
                  <a:pt x="1248" y="1498"/>
                </a:moveTo>
                <a:cubicBezTo>
                  <a:pt x="1248" y="1496"/>
                  <a:pt x="1248" y="1496"/>
                  <a:pt x="1248" y="1496"/>
                </a:cubicBezTo>
                <a:cubicBezTo>
                  <a:pt x="1320" y="1415"/>
                  <a:pt x="1320" y="1415"/>
                  <a:pt x="1320" y="1415"/>
                </a:cubicBezTo>
                <a:cubicBezTo>
                  <a:pt x="1319" y="1418"/>
                  <a:pt x="1319" y="1418"/>
                  <a:pt x="1319" y="1418"/>
                </a:cubicBezTo>
                <a:lnTo>
                  <a:pt x="1248" y="1498"/>
                </a:lnTo>
                <a:close/>
                <a:moveTo>
                  <a:pt x="1248" y="1447"/>
                </a:moveTo>
                <a:cubicBezTo>
                  <a:pt x="1239" y="1466"/>
                  <a:pt x="1239" y="1466"/>
                  <a:pt x="1239" y="1466"/>
                </a:cubicBezTo>
                <a:cubicBezTo>
                  <a:pt x="1240" y="1447"/>
                  <a:pt x="1240" y="1447"/>
                  <a:pt x="1240" y="1447"/>
                </a:cubicBezTo>
                <a:cubicBezTo>
                  <a:pt x="1250" y="1418"/>
                  <a:pt x="1250" y="1418"/>
                  <a:pt x="1250" y="1418"/>
                </a:cubicBezTo>
                <a:lnTo>
                  <a:pt x="1248" y="1447"/>
                </a:lnTo>
                <a:close/>
                <a:moveTo>
                  <a:pt x="1241" y="1426"/>
                </a:moveTo>
                <a:cubicBezTo>
                  <a:pt x="1242" y="1414"/>
                  <a:pt x="1242" y="1414"/>
                  <a:pt x="1242" y="1414"/>
                </a:cubicBezTo>
                <a:cubicBezTo>
                  <a:pt x="1242" y="1414"/>
                  <a:pt x="1242" y="1414"/>
                  <a:pt x="1242" y="1414"/>
                </a:cubicBezTo>
                <a:cubicBezTo>
                  <a:pt x="1242" y="1397"/>
                  <a:pt x="1242" y="1397"/>
                  <a:pt x="1242" y="1397"/>
                </a:cubicBezTo>
                <a:cubicBezTo>
                  <a:pt x="1253" y="1366"/>
                  <a:pt x="1253" y="1366"/>
                  <a:pt x="1253" y="1366"/>
                </a:cubicBezTo>
                <a:cubicBezTo>
                  <a:pt x="1253" y="1366"/>
                  <a:pt x="1253" y="1366"/>
                  <a:pt x="1253" y="1366"/>
                </a:cubicBezTo>
                <a:cubicBezTo>
                  <a:pt x="1253" y="1366"/>
                  <a:pt x="1254" y="1366"/>
                  <a:pt x="1254" y="1366"/>
                </a:cubicBezTo>
                <a:cubicBezTo>
                  <a:pt x="1254" y="1366"/>
                  <a:pt x="1254" y="1366"/>
                  <a:pt x="1254" y="1366"/>
                </a:cubicBezTo>
                <a:cubicBezTo>
                  <a:pt x="1254" y="1366"/>
                  <a:pt x="1254" y="1366"/>
                  <a:pt x="1254" y="1366"/>
                </a:cubicBezTo>
                <a:cubicBezTo>
                  <a:pt x="1254" y="1366"/>
                  <a:pt x="1254" y="1366"/>
                  <a:pt x="1255" y="1366"/>
                </a:cubicBezTo>
                <a:cubicBezTo>
                  <a:pt x="1255" y="1366"/>
                  <a:pt x="1255" y="1366"/>
                  <a:pt x="1255" y="1366"/>
                </a:cubicBezTo>
                <a:cubicBezTo>
                  <a:pt x="1255" y="1366"/>
                  <a:pt x="1255" y="1366"/>
                  <a:pt x="1255" y="1366"/>
                </a:cubicBezTo>
                <a:cubicBezTo>
                  <a:pt x="1271" y="1337"/>
                  <a:pt x="1271" y="1337"/>
                  <a:pt x="1271" y="1337"/>
                </a:cubicBezTo>
                <a:cubicBezTo>
                  <a:pt x="1258" y="1375"/>
                  <a:pt x="1258" y="1375"/>
                  <a:pt x="1258" y="1375"/>
                </a:cubicBezTo>
                <a:cubicBezTo>
                  <a:pt x="1254" y="1374"/>
                  <a:pt x="1254" y="1374"/>
                  <a:pt x="1254" y="1374"/>
                </a:cubicBezTo>
                <a:cubicBezTo>
                  <a:pt x="1254" y="1374"/>
                  <a:pt x="1253" y="1374"/>
                  <a:pt x="1253" y="1374"/>
                </a:cubicBezTo>
                <a:cubicBezTo>
                  <a:pt x="1253" y="1374"/>
                  <a:pt x="1253" y="1374"/>
                  <a:pt x="1253" y="1374"/>
                </a:cubicBezTo>
                <a:cubicBezTo>
                  <a:pt x="1253" y="1374"/>
                  <a:pt x="1253" y="1374"/>
                  <a:pt x="1253" y="1374"/>
                </a:cubicBezTo>
                <a:cubicBezTo>
                  <a:pt x="1253" y="1374"/>
                  <a:pt x="1253" y="1374"/>
                  <a:pt x="1253" y="1374"/>
                </a:cubicBezTo>
                <a:cubicBezTo>
                  <a:pt x="1253" y="1374"/>
                  <a:pt x="1253" y="1374"/>
                  <a:pt x="1253" y="1374"/>
                </a:cubicBezTo>
                <a:cubicBezTo>
                  <a:pt x="1253" y="1374"/>
                  <a:pt x="1252" y="1374"/>
                  <a:pt x="1252" y="1374"/>
                </a:cubicBezTo>
                <a:cubicBezTo>
                  <a:pt x="1252" y="1374"/>
                  <a:pt x="1252" y="1374"/>
                  <a:pt x="1252" y="1374"/>
                </a:cubicBezTo>
                <a:cubicBezTo>
                  <a:pt x="1252" y="1374"/>
                  <a:pt x="1252" y="1374"/>
                  <a:pt x="1252" y="1374"/>
                </a:cubicBezTo>
                <a:cubicBezTo>
                  <a:pt x="1252" y="1375"/>
                  <a:pt x="1252" y="1375"/>
                  <a:pt x="1252" y="1375"/>
                </a:cubicBezTo>
                <a:cubicBezTo>
                  <a:pt x="1252" y="1375"/>
                  <a:pt x="1252" y="1375"/>
                  <a:pt x="1252" y="1375"/>
                </a:cubicBezTo>
                <a:cubicBezTo>
                  <a:pt x="1252" y="1375"/>
                  <a:pt x="1252" y="1375"/>
                  <a:pt x="1252" y="1375"/>
                </a:cubicBezTo>
                <a:cubicBezTo>
                  <a:pt x="1252" y="1375"/>
                  <a:pt x="1252" y="1375"/>
                  <a:pt x="1252" y="1375"/>
                </a:cubicBezTo>
                <a:cubicBezTo>
                  <a:pt x="1251" y="1397"/>
                  <a:pt x="1251" y="1397"/>
                  <a:pt x="1251" y="1397"/>
                </a:cubicBezTo>
                <a:lnTo>
                  <a:pt x="1241" y="1426"/>
                </a:lnTo>
                <a:close/>
                <a:moveTo>
                  <a:pt x="1257" y="1378"/>
                </a:moveTo>
                <a:cubicBezTo>
                  <a:pt x="1254" y="1387"/>
                  <a:pt x="1254" y="1387"/>
                  <a:pt x="1254" y="1387"/>
                </a:cubicBezTo>
                <a:cubicBezTo>
                  <a:pt x="1255" y="1377"/>
                  <a:pt x="1255" y="1377"/>
                  <a:pt x="1255" y="1377"/>
                </a:cubicBezTo>
                <a:lnTo>
                  <a:pt x="1257" y="1378"/>
                </a:lnTo>
                <a:close/>
                <a:moveTo>
                  <a:pt x="1253" y="1408"/>
                </a:moveTo>
                <a:cubicBezTo>
                  <a:pt x="1263" y="1380"/>
                  <a:pt x="1263" y="1380"/>
                  <a:pt x="1263" y="1380"/>
                </a:cubicBezTo>
                <a:cubicBezTo>
                  <a:pt x="1277" y="1384"/>
                  <a:pt x="1277" y="1384"/>
                  <a:pt x="1277" y="1384"/>
                </a:cubicBezTo>
                <a:cubicBezTo>
                  <a:pt x="1251" y="1440"/>
                  <a:pt x="1251" y="1440"/>
                  <a:pt x="1251" y="1440"/>
                </a:cubicBezTo>
                <a:lnTo>
                  <a:pt x="1253" y="1408"/>
                </a:lnTo>
                <a:close/>
                <a:moveTo>
                  <a:pt x="1264" y="1377"/>
                </a:moveTo>
                <a:cubicBezTo>
                  <a:pt x="1266" y="1370"/>
                  <a:pt x="1266" y="1370"/>
                  <a:pt x="1266" y="1370"/>
                </a:cubicBezTo>
                <a:cubicBezTo>
                  <a:pt x="1282" y="1375"/>
                  <a:pt x="1282" y="1375"/>
                  <a:pt x="1282" y="1375"/>
                </a:cubicBezTo>
                <a:cubicBezTo>
                  <a:pt x="1279" y="1381"/>
                  <a:pt x="1279" y="1381"/>
                  <a:pt x="1279" y="1381"/>
                </a:cubicBezTo>
                <a:lnTo>
                  <a:pt x="1264" y="1377"/>
                </a:lnTo>
                <a:close/>
                <a:moveTo>
                  <a:pt x="1268" y="1368"/>
                </a:moveTo>
                <a:cubicBezTo>
                  <a:pt x="1324" y="1268"/>
                  <a:pt x="1324" y="1268"/>
                  <a:pt x="1324" y="1268"/>
                </a:cubicBezTo>
                <a:cubicBezTo>
                  <a:pt x="1324" y="1284"/>
                  <a:pt x="1324" y="1284"/>
                  <a:pt x="1324" y="1284"/>
                </a:cubicBezTo>
                <a:cubicBezTo>
                  <a:pt x="1283" y="1372"/>
                  <a:pt x="1283" y="1372"/>
                  <a:pt x="1283" y="1372"/>
                </a:cubicBezTo>
                <a:lnTo>
                  <a:pt x="1268" y="1368"/>
                </a:lnTo>
                <a:close/>
                <a:moveTo>
                  <a:pt x="1325" y="1295"/>
                </a:moveTo>
                <a:cubicBezTo>
                  <a:pt x="1329" y="1386"/>
                  <a:pt x="1329" y="1386"/>
                  <a:pt x="1329" y="1386"/>
                </a:cubicBezTo>
                <a:cubicBezTo>
                  <a:pt x="1288" y="1374"/>
                  <a:pt x="1288" y="1374"/>
                  <a:pt x="1288" y="1374"/>
                </a:cubicBezTo>
                <a:lnTo>
                  <a:pt x="1325" y="1295"/>
                </a:lnTo>
                <a:close/>
                <a:moveTo>
                  <a:pt x="1276" y="1323"/>
                </a:moveTo>
                <a:cubicBezTo>
                  <a:pt x="1255" y="1360"/>
                  <a:pt x="1255" y="1360"/>
                  <a:pt x="1255" y="1360"/>
                </a:cubicBezTo>
                <a:cubicBezTo>
                  <a:pt x="1301" y="1224"/>
                  <a:pt x="1301" y="1224"/>
                  <a:pt x="1301" y="1224"/>
                </a:cubicBezTo>
                <a:cubicBezTo>
                  <a:pt x="1301" y="1224"/>
                  <a:pt x="1301" y="1224"/>
                  <a:pt x="1301" y="1224"/>
                </a:cubicBezTo>
                <a:cubicBezTo>
                  <a:pt x="1301" y="1224"/>
                  <a:pt x="1301" y="1224"/>
                  <a:pt x="1301" y="1224"/>
                </a:cubicBezTo>
                <a:cubicBezTo>
                  <a:pt x="1301" y="1224"/>
                  <a:pt x="1301" y="1224"/>
                  <a:pt x="1301" y="1224"/>
                </a:cubicBezTo>
                <a:cubicBezTo>
                  <a:pt x="1301" y="1224"/>
                  <a:pt x="1301" y="1224"/>
                  <a:pt x="1301" y="1223"/>
                </a:cubicBezTo>
                <a:cubicBezTo>
                  <a:pt x="1301" y="1223"/>
                  <a:pt x="1301" y="1223"/>
                  <a:pt x="1301" y="1223"/>
                </a:cubicBezTo>
                <a:cubicBezTo>
                  <a:pt x="1301" y="1223"/>
                  <a:pt x="1301" y="1223"/>
                  <a:pt x="1301" y="1223"/>
                </a:cubicBezTo>
                <a:cubicBezTo>
                  <a:pt x="1301" y="1223"/>
                  <a:pt x="1301" y="1223"/>
                  <a:pt x="1300" y="1223"/>
                </a:cubicBezTo>
                <a:cubicBezTo>
                  <a:pt x="1300" y="1223"/>
                  <a:pt x="1300" y="1223"/>
                  <a:pt x="1300" y="1223"/>
                </a:cubicBezTo>
                <a:cubicBezTo>
                  <a:pt x="1300" y="1223"/>
                  <a:pt x="1300" y="1223"/>
                  <a:pt x="1300" y="1223"/>
                </a:cubicBezTo>
                <a:cubicBezTo>
                  <a:pt x="1300" y="1223"/>
                  <a:pt x="1300" y="1223"/>
                  <a:pt x="1300" y="1223"/>
                </a:cubicBezTo>
                <a:cubicBezTo>
                  <a:pt x="1300" y="1223"/>
                  <a:pt x="1300" y="1223"/>
                  <a:pt x="1300" y="1223"/>
                </a:cubicBezTo>
                <a:cubicBezTo>
                  <a:pt x="1300" y="1223"/>
                  <a:pt x="1300" y="1223"/>
                  <a:pt x="1300" y="1223"/>
                </a:cubicBezTo>
                <a:cubicBezTo>
                  <a:pt x="1300" y="1223"/>
                  <a:pt x="1299" y="1223"/>
                  <a:pt x="1299" y="1223"/>
                </a:cubicBezTo>
                <a:cubicBezTo>
                  <a:pt x="1299" y="1223"/>
                  <a:pt x="1299" y="1223"/>
                  <a:pt x="1299" y="1223"/>
                </a:cubicBezTo>
                <a:cubicBezTo>
                  <a:pt x="1299" y="1223"/>
                  <a:pt x="1299" y="1223"/>
                  <a:pt x="1299" y="1223"/>
                </a:cubicBezTo>
                <a:cubicBezTo>
                  <a:pt x="1299" y="1223"/>
                  <a:pt x="1299" y="1223"/>
                  <a:pt x="1299" y="1223"/>
                </a:cubicBezTo>
                <a:cubicBezTo>
                  <a:pt x="1299" y="1223"/>
                  <a:pt x="1299" y="1223"/>
                  <a:pt x="1299" y="1223"/>
                </a:cubicBezTo>
                <a:cubicBezTo>
                  <a:pt x="1298" y="1223"/>
                  <a:pt x="1298" y="1223"/>
                  <a:pt x="1298" y="1223"/>
                </a:cubicBezTo>
                <a:cubicBezTo>
                  <a:pt x="1224" y="1354"/>
                  <a:pt x="1224" y="1354"/>
                  <a:pt x="1224" y="1354"/>
                </a:cubicBezTo>
                <a:cubicBezTo>
                  <a:pt x="1216" y="1352"/>
                  <a:pt x="1216" y="1352"/>
                  <a:pt x="1216" y="1352"/>
                </a:cubicBezTo>
                <a:cubicBezTo>
                  <a:pt x="1340" y="1134"/>
                  <a:pt x="1340" y="1134"/>
                  <a:pt x="1340" y="1134"/>
                </a:cubicBezTo>
                <a:lnTo>
                  <a:pt x="1276" y="1323"/>
                </a:lnTo>
                <a:close/>
                <a:moveTo>
                  <a:pt x="948" y="1272"/>
                </a:moveTo>
                <a:cubicBezTo>
                  <a:pt x="948" y="1272"/>
                  <a:pt x="948" y="1272"/>
                  <a:pt x="948" y="1272"/>
                </a:cubicBezTo>
                <a:cubicBezTo>
                  <a:pt x="948" y="1273"/>
                  <a:pt x="948" y="1273"/>
                  <a:pt x="948" y="1273"/>
                </a:cubicBezTo>
                <a:cubicBezTo>
                  <a:pt x="948" y="1273"/>
                  <a:pt x="948" y="1273"/>
                  <a:pt x="948" y="1273"/>
                </a:cubicBezTo>
                <a:cubicBezTo>
                  <a:pt x="948" y="1273"/>
                  <a:pt x="948" y="1273"/>
                  <a:pt x="949" y="1273"/>
                </a:cubicBezTo>
                <a:cubicBezTo>
                  <a:pt x="1212" y="1353"/>
                  <a:pt x="1212" y="1353"/>
                  <a:pt x="1212" y="1353"/>
                </a:cubicBezTo>
                <a:cubicBezTo>
                  <a:pt x="1208" y="1360"/>
                  <a:pt x="1208" y="1360"/>
                  <a:pt x="1208" y="1360"/>
                </a:cubicBezTo>
                <a:cubicBezTo>
                  <a:pt x="1107" y="1329"/>
                  <a:pt x="1107" y="1329"/>
                  <a:pt x="1107" y="1329"/>
                </a:cubicBezTo>
                <a:cubicBezTo>
                  <a:pt x="1107" y="1329"/>
                  <a:pt x="1107" y="1329"/>
                  <a:pt x="1107" y="1329"/>
                </a:cubicBezTo>
                <a:cubicBezTo>
                  <a:pt x="1107" y="1329"/>
                  <a:pt x="1107" y="1329"/>
                  <a:pt x="1107" y="1329"/>
                </a:cubicBezTo>
                <a:cubicBezTo>
                  <a:pt x="1107" y="1329"/>
                  <a:pt x="1107" y="1329"/>
                  <a:pt x="1107" y="1329"/>
                </a:cubicBezTo>
                <a:cubicBezTo>
                  <a:pt x="1107" y="1329"/>
                  <a:pt x="1107" y="1329"/>
                  <a:pt x="1107" y="1329"/>
                </a:cubicBezTo>
                <a:cubicBezTo>
                  <a:pt x="1107" y="1329"/>
                  <a:pt x="1107" y="1329"/>
                  <a:pt x="1107" y="1330"/>
                </a:cubicBezTo>
                <a:cubicBezTo>
                  <a:pt x="1106" y="1330"/>
                  <a:pt x="1106" y="1330"/>
                  <a:pt x="1106" y="1330"/>
                </a:cubicBezTo>
                <a:cubicBezTo>
                  <a:pt x="1106" y="1330"/>
                  <a:pt x="1106" y="1330"/>
                  <a:pt x="1106" y="1330"/>
                </a:cubicBezTo>
                <a:cubicBezTo>
                  <a:pt x="1106" y="1330"/>
                  <a:pt x="1106" y="1330"/>
                  <a:pt x="1106" y="1330"/>
                </a:cubicBezTo>
                <a:cubicBezTo>
                  <a:pt x="1106" y="1330"/>
                  <a:pt x="1106" y="1330"/>
                  <a:pt x="1106" y="1330"/>
                </a:cubicBezTo>
                <a:cubicBezTo>
                  <a:pt x="1106" y="1330"/>
                  <a:pt x="1106" y="1330"/>
                  <a:pt x="1106" y="1330"/>
                </a:cubicBezTo>
                <a:cubicBezTo>
                  <a:pt x="1106" y="1330"/>
                  <a:pt x="1106" y="1330"/>
                  <a:pt x="1106" y="1331"/>
                </a:cubicBezTo>
                <a:cubicBezTo>
                  <a:pt x="1106" y="1331"/>
                  <a:pt x="1106" y="1331"/>
                  <a:pt x="1106" y="1331"/>
                </a:cubicBezTo>
                <a:cubicBezTo>
                  <a:pt x="1106" y="1331"/>
                  <a:pt x="1106" y="1331"/>
                  <a:pt x="1106" y="1331"/>
                </a:cubicBezTo>
                <a:cubicBezTo>
                  <a:pt x="1106" y="1331"/>
                  <a:pt x="1106" y="1331"/>
                  <a:pt x="1106" y="1331"/>
                </a:cubicBezTo>
                <a:cubicBezTo>
                  <a:pt x="1150" y="1461"/>
                  <a:pt x="1150" y="1461"/>
                  <a:pt x="1150" y="1461"/>
                </a:cubicBezTo>
                <a:cubicBezTo>
                  <a:pt x="1145" y="1470"/>
                  <a:pt x="1145" y="1470"/>
                  <a:pt x="1145" y="1470"/>
                </a:cubicBezTo>
                <a:cubicBezTo>
                  <a:pt x="1103" y="1345"/>
                  <a:pt x="1103" y="1345"/>
                  <a:pt x="1103" y="1345"/>
                </a:cubicBezTo>
                <a:cubicBezTo>
                  <a:pt x="1103" y="1345"/>
                  <a:pt x="1103" y="1345"/>
                  <a:pt x="1103" y="1345"/>
                </a:cubicBezTo>
                <a:cubicBezTo>
                  <a:pt x="1103" y="1345"/>
                  <a:pt x="1103" y="1345"/>
                  <a:pt x="1102" y="1345"/>
                </a:cubicBezTo>
                <a:cubicBezTo>
                  <a:pt x="1102" y="1345"/>
                  <a:pt x="1102" y="1345"/>
                  <a:pt x="1102" y="1344"/>
                </a:cubicBezTo>
                <a:cubicBezTo>
                  <a:pt x="1102" y="1344"/>
                  <a:pt x="1102" y="1344"/>
                  <a:pt x="1102" y="1344"/>
                </a:cubicBezTo>
                <a:cubicBezTo>
                  <a:pt x="1102" y="1344"/>
                  <a:pt x="1102" y="1344"/>
                  <a:pt x="1102" y="1344"/>
                </a:cubicBezTo>
                <a:cubicBezTo>
                  <a:pt x="1102" y="1344"/>
                  <a:pt x="1102" y="1344"/>
                  <a:pt x="1102" y="1344"/>
                </a:cubicBezTo>
                <a:cubicBezTo>
                  <a:pt x="1102" y="1344"/>
                  <a:pt x="1102" y="1344"/>
                  <a:pt x="1102" y="1344"/>
                </a:cubicBezTo>
                <a:cubicBezTo>
                  <a:pt x="1101" y="1344"/>
                  <a:pt x="1101" y="1344"/>
                  <a:pt x="1101" y="1344"/>
                </a:cubicBezTo>
                <a:cubicBezTo>
                  <a:pt x="1101" y="1344"/>
                  <a:pt x="1101" y="1344"/>
                  <a:pt x="1101" y="1344"/>
                </a:cubicBezTo>
                <a:cubicBezTo>
                  <a:pt x="1101" y="1344"/>
                  <a:pt x="1101" y="1344"/>
                  <a:pt x="1101" y="1344"/>
                </a:cubicBezTo>
                <a:cubicBezTo>
                  <a:pt x="1101" y="1344"/>
                  <a:pt x="1101" y="1344"/>
                  <a:pt x="1101" y="1344"/>
                </a:cubicBezTo>
                <a:cubicBezTo>
                  <a:pt x="1101" y="1344"/>
                  <a:pt x="1101" y="1344"/>
                  <a:pt x="1100" y="1344"/>
                </a:cubicBezTo>
                <a:cubicBezTo>
                  <a:pt x="1100" y="1345"/>
                  <a:pt x="1100" y="1345"/>
                  <a:pt x="1100" y="1345"/>
                </a:cubicBezTo>
                <a:cubicBezTo>
                  <a:pt x="1100" y="1345"/>
                  <a:pt x="1100" y="1345"/>
                  <a:pt x="1100" y="1345"/>
                </a:cubicBezTo>
                <a:cubicBezTo>
                  <a:pt x="1031" y="1462"/>
                  <a:pt x="1031" y="1462"/>
                  <a:pt x="1031" y="1462"/>
                </a:cubicBezTo>
                <a:cubicBezTo>
                  <a:pt x="1031" y="1462"/>
                  <a:pt x="1031" y="1462"/>
                  <a:pt x="1031" y="1462"/>
                </a:cubicBezTo>
                <a:cubicBezTo>
                  <a:pt x="1031" y="1462"/>
                  <a:pt x="1031" y="1462"/>
                  <a:pt x="1031" y="1462"/>
                </a:cubicBezTo>
                <a:cubicBezTo>
                  <a:pt x="1031" y="1462"/>
                  <a:pt x="1031" y="1462"/>
                  <a:pt x="1031" y="1462"/>
                </a:cubicBezTo>
                <a:cubicBezTo>
                  <a:pt x="1031" y="1462"/>
                  <a:pt x="1031" y="1463"/>
                  <a:pt x="1031" y="1463"/>
                </a:cubicBezTo>
                <a:cubicBezTo>
                  <a:pt x="1031" y="1463"/>
                  <a:pt x="1031" y="1463"/>
                  <a:pt x="1031" y="1463"/>
                </a:cubicBezTo>
                <a:cubicBezTo>
                  <a:pt x="1031" y="1463"/>
                  <a:pt x="1031" y="1463"/>
                  <a:pt x="1031" y="1463"/>
                </a:cubicBezTo>
                <a:cubicBezTo>
                  <a:pt x="1031" y="1463"/>
                  <a:pt x="1031" y="1463"/>
                  <a:pt x="1031" y="1463"/>
                </a:cubicBezTo>
                <a:cubicBezTo>
                  <a:pt x="1031" y="1463"/>
                  <a:pt x="1031" y="1464"/>
                  <a:pt x="1031" y="1464"/>
                </a:cubicBezTo>
                <a:cubicBezTo>
                  <a:pt x="1031" y="1464"/>
                  <a:pt x="1031" y="1464"/>
                  <a:pt x="1031" y="1464"/>
                </a:cubicBezTo>
                <a:cubicBezTo>
                  <a:pt x="1031" y="1464"/>
                  <a:pt x="1031" y="1464"/>
                  <a:pt x="1031" y="1464"/>
                </a:cubicBezTo>
                <a:cubicBezTo>
                  <a:pt x="1032" y="1464"/>
                  <a:pt x="1032" y="1464"/>
                  <a:pt x="1032" y="1464"/>
                </a:cubicBezTo>
                <a:cubicBezTo>
                  <a:pt x="1032" y="1464"/>
                  <a:pt x="1032" y="1464"/>
                  <a:pt x="1032" y="1464"/>
                </a:cubicBezTo>
                <a:cubicBezTo>
                  <a:pt x="1132" y="1493"/>
                  <a:pt x="1132" y="1493"/>
                  <a:pt x="1132" y="1493"/>
                </a:cubicBezTo>
                <a:cubicBezTo>
                  <a:pt x="1128" y="1500"/>
                  <a:pt x="1128" y="1500"/>
                  <a:pt x="1128" y="1500"/>
                </a:cubicBezTo>
                <a:cubicBezTo>
                  <a:pt x="1027" y="1471"/>
                  <a:pt x="1027" y="1471"/>
                  <a:pt x="1027" y="1471"/>
                </a:cubicBezTo>
                <a:cubicBezTo>
                  <a:pt x="1027" y="1471"/>
                  <a:pt x="1027" y="1471"/>
                  <a:pt x="1027" y="1471"/>
                </a:cubicBezTo>
                <a:cubicBezTo>
                  <a:pt x="1027" y="1471"/>
                  <a:pt x="1027" y="1471"/>
                  <a:pt x="1027" y="1471"/>
                </a:cubicBezTo>
                <a:cubicBezTo>
                  <a:pt x="1027" y="1471"/>
                  <a:pt x="1026" y="1471"/>
                  <a:pt x="1026" y="1471"/>
                </a:cubicBezTo>
                <a:cubicBezTo>
                  <a:pt x="1026" y="1471"/>
                  <a:pt x="1026" y="1471"/>
                  <a:pt x="1026" y="1471"/>
                </a:cubicBezTo>
                <a:cubicBezTo>
                  <a:pt x="1026" y="1471"/>
                  <a:pt x="1026" y="1471"/>
                  <a:pt x="1026" y="1471"/>
                </a:cubicBezTo>
                <a:cubicBezTo>
                  <a:pt x="1026" y="1471"/>
                  <a:pt x="1026" y="1471"/>
                  <a:pt x="1026" y="1471"/>
                </a:cubicBezTo>
                <a:cubicBezTo>
                  <a:pt x="1026" y="1471"/>
                  <a:pt x="1026" y="1471"/>
                  <a:pt x="1026" y="1471"/>
                </a:cubicBezTo>
                <a:cubicBezTo>
                  <a:pt x="1026" y="1471"/>
                  <a:pt x="1026" y="1471"/>
                  <a:pt x="1025" y="1471"/>
                </a:cubicBezTo>
                <a:cubicBezTo>
                  <a:pt x="1025" y="1471"/>
                  <a:pt x="1025" y="1471"/>
                  <a:pt x="1025" y="1472"/>
                </a:cubicBezTo>
                <a:cubicBezTo>
                  <a:pt x="1025" y="1472"/>
                  <a:pt x="1025" y="1472"/>
                  <a:pt x="1025" y="1472"/>
                </a:cubicBezTo>
                <a:cubicBezTo>
                  <a:pt x="1025" y="1472"/>
                  <a:pt x="1025" y="1472"/>
                  <a:pt x="1025" y="1472"/>
                </a:cubicBezTo>
                <a:cubicBezTo>
                  <a:pt x="1025" y="1472"/>
                  <a:pt x="1025" y="1472"/>
                  <a:pt x="1025" y="1472"/>
                </a:cubicBezTo>
                <a:cubicBezTo>
                  <a:pt x="1025" y="1472"/>
                  <a:pt x="1025" y="1472"/>
                  <a:pt x="1025" y="1472"/>
                </a:cubicBezTo>
                <a:cubicBezTo>
                  <a:pt x="1025" y="1472"/>
                  <a:pt x="1025" y="1472"/>
                  <a:pt x="1025" y="1472"/>
                </a:cubicBezTo>
                <a:cubicBezTo>
                  <a:pt x="1034" y="1498"/>
                  <a:pt x="1034" y="1498"/>
                  <a:pt x="1034" y="1498"/>
                </a:cubicBezTo>
                <a:cubicBezTo>
                  <a:pt x="1025" y="1495"/>
                  <a:pt x="1025" y="1495"/>
                  <a:pt x="1025" y="1495"/>
                </a:cubicBezTo>
                <a:cubicBezTo>
                  <a:pt x="960" y="1301"/>
                  <a:pt x="960" y="1301"/>
                  <a:pt x="960" y="1301"/>
                </a:cubicBezTo>
                <a:cubicBezTo>
                  <a:pt x="960" y="1301"/>
                  <a:pt x="960" y="1300"/>
                  <a:pt x="959" y="1300"/>
                </a:cubicBezTo>
                <a:cubicBezTo>
                  <a:pt x="959" y="1300"/>
                  <a:pt x="959" y="1300"/>
                  <a:pt x="958" y="1300"/>
                </a:cubicBezTo>
                <a:cubicBezTo>
                  <a:pt x="958" y="1300"/>
                  <a:pt x="958" y="1300"/>
                  <a:pt x="958" y="1300"/>
                </a:cubicBezTo>
                <a:cubicBezTo>
                  <a:pt x="958" y="1300"/>
                  <a:pt x="958" y="1300"/>
                  <a:pt x="958" y="1300"/>
                </a:cubicBezTo>
                <a:cubicBezTo>
                  <a:pt x="958" y="1301"/>
                  <a:pt x="957" y="1301"/>
                  <a:pt x="957" y="1301"/>
                </a:cubicBezTo>
                <a:cubicBezTo>
                  <a:pt x="955" y="1328"/>
                  <a:pt x="955" y="1328"/>
                  <a:pt x="955" y="1328"/>
                </a:cubicBezTo>
                <a:cubicBezTo>
                  <a:pt x="955" y="1328"/>
                  <a:pt x="955" y="1328"/>
                  <a:pt x="955" y="1328"/>
                </a:cubicBezTo>
                <a:cubicBezTo>
                  <a:pt x="946" y="1472"/>
                  <a:pt x="946" y="1472"/>
                  <a:pt x="946" y="1472"/>
                </a:cubicBezTo>
                <a:cubicBezTo>
                  <a:pt x="937" y="1469"/>
                  <a:pt x="937" y="1469"/>
                  <a:pt x="937" y="1469"/>
                </a:cubicBezTo>
                <a:cubicBezTo>
                  <a:pt x="950" y="1283"/>
                  <a:pt x="950" y="1283"/>
                  <a:pt x="950" y="1283"/>
                </a:cubicBezTo>
                <a:cubicBezTo>
                  <a:pt x="950" y="1283"/>
                  <a:pt x="950" y="1283"/>
                  <a:pt x="950" y="1282"/>
                </a:cubicBezTo>
                <a:cubicBezTo>
                  <a:pt x="950" y="1282"/>
                  <a:pt x="950" y="1282"/>
                  <a:pt x="950" y="1282"/>
                </a:cubicBezTo>
                <a:cubicBezTo>
                  <a:pt x="950" y="1282"/>
                  <a:pt x="950" y="1282"/>
                  <a:pt x="950" y="1282"/>
                </a:cubicBezTo>
                <a:cubicBezTo>
                  <a:pt x="950" y="1282"/>
                  <a:pt x="949" y="1282"/>
                  <a:pt x="949" y="1282"/>
                </a:cubicBezTo>
                <a:cubicBezTo>
                  <a:pt x="949" y="1282"/>
                  <a:pt x="949" y="1282"/>
                  <a:pt x="949" y="1282"/>
                </a:cubicBezTo>
                <a:cubicBezTo>
                  <a:pt x="949" y="1281"/>
                  <a:pt x="949" y="1281"/>
                  <a:pt x="949" y="1281"/>
                </a:cubicBezTo>
                <a:cubicBezTo>
                  <a:pt x="949" y="1281"/>
                  <a:pt x="949" y="1281"/>
                  <a:pt x="949" y="1281"/>
                </a:cubicBezTo>
                <a:cubicBezTo>
                  <a:pt x="949" y="1281"/>
                  <a:pt x="949" y="1281"/>
                  <a:pt x="949" y="1281"/>
                </a:cubicBezTo>
                <a:cubicBezTo>
                  <a:pt x="872" y="1258"/>
                  <a:pt x="872" y="1258"/>
                  <a:pt x="872" y="1258"/>
                </a:cubicBezTo>
                <a:cubicBezTo>
                  <a:pt x="872" y="1258"/>
                  <a:pt x="872" y="1258"/>
                  <a:pt x="872" y="1258"/>
                </a:cubicBezTo>
                <a:cubicBezTo>
                  <a:pt x="872" y="1258"/>
                  <a:pt x="872" y="1258"/>
                  <a:pt x="871" y="1258"/>
                </a:cubicBezTo>
                <a:cubicBezTo>
                  <a:pt x="871" y="1258"/>
                  <a:pt x="871" y="1258"/>
                  <a:pt x="871" y="1258"/>
                </a:cubicBezTo>
                <a:cubicBezTo>
                  <a:pt x="871" y="1258"/>
                  <a:pt x="871" y="1258"/>
                  <a:pt x="871" y="1258"/>
                </a:cubicBezTo>
                <a:cubicBezTo>
                  <a:pt x="871" y="1258"/>
                  <a:pt x="871" y="1258"/>
                  <a:pt x="871" y="1258"/>
                </a:cubicBezTo>
                <a:cubicBezTo>
                  <a:pt x="871" y="1258"/>
                  <a:pt x="871" y="1258"/>
                  <a:pt x="871" y="1258"/>
                </a:cubicBezTo>
                <a:cubicBezTo>
                  <a:pt x="871" y="1258"/>
                  <a:pt x="871" y="1258"/>
                  <a:pt x="870" y="1258"/>
                </a:cubicBezTo>
                <a:cubicBezTo>
                  <a:pt x="870" y="1258"/>
                  <a:pt x="870" y="1258"/>
                  <a:pt x="870" y="1258"/>
                </a:cubicBezTo>
                <a:cubicBezTo>
                  <a:pt x="870" y="1258"/>
                  <a:pt x="870" y="1259"/>
                  <a:pt x="870" y="1259"/>
                </a:cubicBezTo>
                <a:cubicBezTo>
                  <a:pt x="870" y="1259"/>
                  <a:pt x="870" y="1259"/>
                  <a:pt x="870" y="1259"/>
                </a:cubicBezTo>
                <a:cubicBezTo>
                  <a:pt x="870" y="1259"/>
                  <a:pt x="870" y="1259"/>
                  <a:pt x="870" y="1259"/>
                </a:cubicBezTo>
                <a:cubicBezTo>
                  <a:pt x="870" y="1259"/>
                  <a:pt x="870" y="1259"/>
                  <a:pt x="870" y="1259"/>
                </a:cubicBezTo>
                <a:cubicBezTo>
                  <a:pt x="870" y="1259"/>
                  <a:pt x="870" y="1259"/>
                  <a:pt x="870" y="1259"/>
                </a:cubicBezTo>
                <a:cubicBezTo>
                  <a:pt x="870" y="1259"/>
                  <a:pt x="870" y="1259"/>
                  <a:pt x="870" y="1259"/>
                </a:cubicBezTo>
                <a:cubicBezTo>
                  <a:pt x="906" y="1460"/>
                  <a:pt x="906" y="1460"/>
                  <a:pt x="906" y="1460"/>
                </a:cubicBezTo>
                <a:cubicBezTo>
                  <a:pt x="897" y="1458"/>
                  <a:pt x="897" y="1458"/>
                  <a:pt x="897" y="1458"/>
                </a:cubicBezTo>
                <a:cubicBezTo>
                  <a:pt x="770" y="737"/>
                  <a:pt x="770" y="737"/>
                  <a:pt x="770" y="737"/>
                </a:cubicBezTo>
                <a:lnTo>
                  <a:pt x="948" y="1272"/>
                </a:lnTo>
                <a:close/>
                <a:moveTo>
                  <a:pt x="895" y="1468"/>
                </a:moveTo>
                <a:cubicBezTo>
                  <a:pt x="892" y="1467"/>
                  <a:pt x="892" y="1467"/>
                  <a:pt x="892" y="1467"/>
                </a:cubicBezTo>
                <a:cubicBezTo>
                  <a:pt x="891" y="1459"/>
                  <a:pt x="891" y="1459"/>
                  <a:pt x="891" y="1459"/>
                </a:cubicBezTo>
                <a:cubicBezTo>
                  <a:pt x="894" y="1460"/>
                  <a:pt x="894" y="1460"/>
                  <a:pt x="894" y="1460"/>
                </a:cubicBezTo>
                <a:lnTo>
                  <a:pt x="895" y="1468"/>
                </a:lnTo>
                <a:close/>
                <a:moveTo>
                  <a:pt x="909" y="1579"/>
                </a:moveTo>
                <a:cubicBezTo>
                  <a:pt x="888" y="1613"/>
                  <a:pt x="888" y="1613"/>
                  <a:pt x="888" y="1613"/>
                </a:cubicBezTo>
                <a:cubicBezTo>
                  <a:pt x="837" y="1454"/>
                  <a:pt x="837" y="1454"/>
                  <a:pt x="837" y="1454"/>
                </a:cubicBezTo>
                <a:cubicBezTo>
                  <a:pt x="890" y="1469"/>
                  <a:pt x="890" y="1469"/>
                  <a:pt x="890" y="1469"/>
                </a:cubicBezTo>
                <a:lnTo>
                  <a:pt x="909" y="1579"/>
                </a:lnTo>
                <a:close/>
                <a:moveTo>
                  <a:pt x="886" y="1617"/>
                </a:moveTo>
                <a:cubicBezTo>
                  <a:pt x="886" y="1617"/>
                  <a:pt x="887" y="1617"/>
                  <a:pt x="887" y="1617"/>
                </a:cubicBezTo>
                <a:cubicBezTo>
                  <a:pt x="887" y="1617"/>
                  <a:pt x="887" y="1618"/>
                  <a:pt x="887" y="1618"/>
                </a:cubicBezTo>
                <a:cubicBezTo>
                  <a:pt x="887" y="1618"/>
                  <a:pt x="887" y="1618"/>
                  <a:pt x="887" y="1618"/>
                </a:cubicBezTo>
                <a:cubicBezTo>
                  <a:pt x="887" y="1618"/>
                  <a:pt x="887" y="1618"/>
                  <a:pt x="887" y="1618"/>
                </a:cubicBezTo>
                <a:cubicBezTo>
                  <a:pt x="887" y="1618"/>
                  <a:pt x="888" y="1618"/>
                  <a:pt x="888" y="1618"/>
                </a:cubicBezTo>
                <a:cubicBezTo>
                  <a:pt x="888" y="1618"/>
                  <a:pt x="888" y="1618"/>
                  <a:pt x="888" y="1618"/>
                </a:cubicBezTo>
                <a:cubicBezTo>
                  <a:pt x="888" y="1618"/>
                  <a:pt x="888" y="1618"/>
                  <a:pt x="888" y="1618"/>
                </a:cubicBezTo>
                <a:cubicBezTo>
                  <a:pt x="888" y="1618"/>
                  <a:pt x="888" y="1618"/>
                  <a:pt x="888" y="1618"/>
                </a:cubicBezTo>
                <a:cubicBezTo>
                  <a:pt x="888" y="1618"/>
                  <a:pt x="889" y="1618"/>
                  <a:pt x="889" y="1618"/>
                </a:cubicBezTo>
                <a:cubicBezTo>
                  <a:pt x="889" y="1618"/>
                  <a:pt x="889" y="1618"/>
                  <a:pt x="889" y="1617"/>
                </a:cubicBezTo>
                <a:cubicBezTo>
                  <a:pt x="889" y="1617"/>
                  <a:pt x="889" y="1617"/>
                  <a:pt x="889" y="1617"/>
                </a:cubicBezTo>
                <a:cubicBezTo>
                  <a:pt x="910" y="1583"/>
                  <a:pt x="910" y="1583"/>
                  <a:pt x="910" y="1583"/>
                </a:cubicBezTo>
                <a:cubicBezTo>
                  <a:pt x="912" y="1597"/>
                  <a:pt x="912" y="1597"/>
                  <a:pt x="912" y="1597"/>
                </a:cubicBezTo>
                <a:cubicBezTo>
                  <a:pt x="897" y="1622"/>
                  <a:pt x="897" y="1622"/>
                  <a:pt x="897" y="1622"/>
                </a:cubicBezTo>
                <a:cubicBezTo>
                  <a:pt x="897" y="1622"/>
                  <a:pt x="897" y="1622"/>
                  <a:pt x="897" y="1622"/>
                </a:cubicBezTo>
                <a:cubicBezTo>
                  <a:pt x="897" y="1622"/>
                  <a:pt x="897" y="1622"/>
                  <a:pt x="897" y="1622"/>
                </a:cubicBezTo>
                <a:cubicBezTo>
                  <a:pt x="897" y="1622"/>
                  <a:pt x="897" y="1622"/>
                  <a:pt x="897" y="1622"/>
                </a:cubicBezTo>
                <a:cubicBezTo>
                  <a:pt x="897" y="1622"/>
                  <a:pt x="897" y="1623"/>
                  <a:pt x="897" y="1623"/>
                </a:cubicBezTo>
                <a:cubicBezTo>
                  <a:pt x="897" y="1623"/>
                  <a:pt x="897" y="1623"/>
                  <a:pt x="897" y="1623"/>
                </a:cubicBezTo>
                <a:cubicBezTo>
                  <a:pt x="897" y="1623"/>
                  <a:pt x="897" y="1623"/>
                  <a:pt x="897" y="1623"/>
                </a:cubicBezTo>
                <a:cubicBezTo>
                  <a:pt x="897" y="1623"/>
                  <a:pt x="897" y="1623"/>
                  <a:pt x="897" y="1623"/>
                </a:cubicBezTo>
                <a:cubicBezTo>
                  <a:pt x="897" y="1623"/>
                  <a:pt x="897" y="1623"/>
                  <a:pt x="897" y="1624"/>
                </a:cubicBezTo>
                <a:cubicBezTo>
                  <a:pt x="897" y="1624"/>
                  <a:pt x="897" y="1624"/>
                  <a:pt x="897" y="1624"/>
                </a:cubicBezTo>
                <a:cubicBezTo>
                  <a:pt x="898" y="1624"/>
                  <a:pt x="898" y="1624"/>
                  <a:pt x="898" y="1624"/>
                </a:cubicBezTo>
                <a:cubicBezTo>
                  <a:pt x="898" y="1624"/>
                  <a:pt x="898" y="1624"/>
                  <a:pt x="898" y="1624"/>
                </a:cubicBezTo>
                <a:cubicBezTo>
                  <a:pt x="898" y="1624"/>
                  <a:pt x="898" y="1624"/>
                  <a:pt x="898" y="1624"/>
                </a:cubicBezTo>
                <a:cubicBezTo>
                  <a:pt x="910" y="1628"/>
                  <a:pt x="910" y="1628"/>
                  <a:pt x="910" y="1628"/>
                </a:cubicBezTo>
                <a:cubicBezTo>
                  <a:pt x="905" y="1634"/>
                  <a:pt x="905" y="1634"/>
                  <a:pt x="905" y="1634"/>
                </a:cubicBezTo>
                <a:cubicBezTo>
                  <a:pt x="893" y="1631"/>
                  <a:pt x="893" y="1631"/>
                  <a:pt x="893" y="1631"/>
                </a:cubicBezTo>
                <a:cubicBezTo>
                  <a:pt x="893" y="1631"/>
                  <a:pt x="893" y="1631"/>
                  <a:pt x="893" y="1631"/>
                </a:cubicBezTo>
                <a:cubicBezTo>
                  <a:pt x="893" y="1631"/>
                  <a:pt x="893" y="1631"/>
                  <a:pt x="893" y="1631"/>
                </a:cubicBezTo>
                <a:cubicBezTo>
                  <a:pt x="893" y="1631"/>
                  <a:pt x="893" y="1631"/>
                  <a:pt x="892" y="1631"/>
                </a:cubicBezTo>
                <a:cubicBezTo>
                  <a:pt x="892" y="1631"/>
                  <a:pt x="892" y="1631"/>
                  <a:pt x="892" y="1631"/>
                </a:cubicBezTo>
                <a:cubicBezTo>
                  <a:pt x="892" y="1631"/>
                  <a:pt x="892" y="1631"/>
                  <a:pt x="892" y="1631"/>
                </a:cubicBezTo>
                <a:cubicBezTo>
                  <a:pt x="892" y="1631"/>
                  <a:pt x="892" y="1631"/>
                  <a:pt x="892" y="1631"/>
                </a:cubicBezTo>
                <a:cubicBezTo>
                  <a:pt x="892" y="1631"/>
                  <a:pt x="892" y="1631"/>
                  <a:pt x="892" y="1631"/>
                </a:cubicBezTo>
                <a:cubicBezTo>
                  <a:pt x="892" y="1631"/>
                  <a:pt x="892" y="1631"/>
                  <a:pt x="892" y="1631"/>
                </a:cubicBezTo>
                <a:cubicBezTo>
                  <a:pt x="892" y="1631"/>
                  <a:pt x="891" y="1631"/>
                  <a:pt x="891" y="1631"/>
                </a:cubicBezTo>
                <a:cubicBezTo>
                  <a:pt x="891" y="1631"/>
                  <a:pt x="891" y="1631"/>
                  <a:pt x="891" y="1632"/>
                </a:cubicBezTo>
                <a:cubicBezTo>
                  <a:pt x="891" y="1632"/>
                  <a:pt x="891" y="1632"/>
                  <a:pt x="891" y="1632"/>
                </a:cubicBezTo>
                <a:cubicBezTo>
                  <a:pt x="891" y="1632"/>
                  <a:pt x="891" y="1632"/>
                  <a:pt x="891" y="1632"/>
                </a:cubicBezTo>
                <a:cubicBezTo>
                  <a:pt x="891" y="1632"/>
                  <a:pt x="891" y="1632"/>
                  <a:pt x="891" y="1632"/>
                </a:cubicBezTo>
                <a:cubicBezTo>
                  <a:pt x="891" y="1632"/>
                  <a:pt x="891" y="1632"/>
                  <a:pt x="891" y="1632"/>
                </a:cubicBezTo>
                <a:cubicBezTo>
                  <a:pt x="896" y="1645"/>
                  <a:pt x="896" y="1645"/>
                  <a:pt x="896" y="1645"/>
                </a:cubicBezTo>
                <a:cubicBezTo>
                  <a:pt x="890" y="1652"/>
                  <a:pt x="890" y="1652"/>
                  <a:pt x="890" y="1652"/>
                </a:cubicBezTo>
                <a:cubicBezTo>
                  <a:pt x="833" y="1476"/>
                  <a:pt x="833" y="1476"/>
                  <a:pt x="833" y="1476"/>
                </a:cubicBezTo>
                <a:cubicBezTo>
                  <a:pt x="835" y="1458"/>
                  <a:pt x="835" y="1458"/>
                  <a:pt x="835" y="1458"/>
                </a:cubicBezTo>
                <a:lnTo>
                  <a:pt x="886" y="1617"/>
                </a:lnTo>
                <a:close/>
                <a:moveTo>
                  <a:pt x="831" y="1469"/>
                </a:moveTo>
                <a:cubicBezTo>
                  <a:pt x="830" y="1465"/>
                  <a:pt x="830" y="1465"/>
                  <a:pt x="830" y="1465"/>
                </a:cubicBezTo>
                <a:cubicBezTo>
                  <a:pt x="830" y="1464"/>
                  <a:pt x="830" y="1464"/>
                  <a:pt x="829" y="1464"/>
                </a:cubicBezTo>
                <a:cubicBezTo>
                  <a:pt x="829" y="1464"/>
                  <a:pt x="829" y="1464"/>
                  <a:pt x="829" y="1464"/>
                </a:cubicBezTo>
                <a:cubicBezTo>
                  <a:pt x="832" y="1442"/>
                  <a:pt x="832" y="1442"/>
                  <a:pt x="832" y="1442"/>
                </a:cubicBezTo>
                <a:cubicBezTo>
                  <a:pt x="834" y="1442"/>
                  <a:pt x="834" y="1442"/>
                  <a:pt x="834" y="1442"/>
                </a:cubicBezTo>
                <a:lnTo>
                  <a:pt x="831" y="1469"/>
                </a:lnTo>
                <a:close/>
                <a:moveTo>
                  <a:pt x="830" y="1438"/>
                </a:moveTo>
                <a:cubicBezTo>
                  <a:pt x="820" y="1435"/>
                  <a:pt x="820" y="1435"/>
                  <a:pt x="820" y="1435"/>
                </a:cubicBezTo>
                <a:cubicBezTo>
                  <a:pt x="791" y="1345"/>
                  <a:pt x="791" y="1345"/>
                  <a:pt x="791" y="1345"/>
                </a:cubicBezTo>
                <a:cubicBezTo>
                  <a:pt x="849" y="1269"/>
                  <a:pt x="849" y="1269"/>
                  <a:pt x="849" y="1269"/>
                </a:cubicBezTo>
                <a:lnTo>
                  <a:pt x="830" y="1438"/>
                </a:lnTo>
                <a:close/>
                <a:moveTo>
                  <a:pt x="827" y="1492"/>
                </a:moveTo>
                <a:cubicBezTo>
                  <a:pt x="827" y="1492"/>
                  <a:pt x="827" y="1492"/>
                  <a:pt x="827" y="1492"/>
                </a:cubicBezTo>
                <a:cubicBezTo>
                  <a:pt x="829" y="1472"/>
                  <a:pt x="829" y="1472"/>
                  <a:pt x="829" y="1472"/>
                </a:cubicBezTo>
                <a:cubicBezTo>
                  <a:pt x="830" y="1476"/>
                  <a:pt x="830" y="1476"/>
                  <a:pt x="830" y="1476"/>
                </a:cubicBezTo>
                <a:cubicBezTo>
                  <a:pt x="825" y="1522"/>
                  <a:pt x="825" y="1522"/>
                  <a:pt x="825" y="1522"/>
                </a:cubicBezTo>
                <a:lnTo>
                  <a:pt x="827" y="1492"/>
                </a:lnTo>
                <a:close/>
                <a:moveTo>
                  <a:pt x="832" y="1482"/>
                </a:moveTo>
                <a:cubicBezTo>
                  <a:pt x="888" y="1655"/>
                  <a:pt x="888" y="1655"/>
                  <a:pt x="888" y="1655"/>
                </a:cubicBezTo>
                <a:cubicBezTo>
                  <a:pt x="807" y="1752"/>
                  <a:pt x="807" y="1752"/>
                  <a:pt x="807" y="1752"/>
                </a:cubicBezTo>
                <a:cubicBezTo>
                  <a:pt x="819" y="1599"/>
                  <a:pt x="819" y="1599"/>
                  <a:pt x="819" y="1599"/>
                </a:cubicBezTo>
                <a:lnTo>
                  <a:pt x="832" y="1482"/>
                </a:lnTo>
                <a:close/>
                <a:moveTo>
                  <a:pt x="804" y="1755"/>
                </a:moveTo>
                <a:cubicBezTo>
                  <a:pt x="800" y="1760"/>
                  <a:pt x="800" y="1760"/>
                  <a:pt x="800" y="1760"/>
                </a:cubicBezTo>
                <a:cubicBezTo>
                  <a:pt x="810" y="1676"/>
                  <a:pt x="810" y="1676"/>
                  <a:pt x="810" y="1676"/>
                </a:cubicBezTo>
                <a:lnTo>
                  <a:pt x="804" y="1755"/>
                </a:lnTo>
                <a:close/>
                <a:moveTo>
                  <a:pt x="844" y="1800"/>
                </a:moveTo>
                <a:cubicBezTo>
                  <a:pt x="814" y="1867"/>
                  <a:pt x="814" y="1867"/>
                  <a:pt x="814" y="1867"/>
                </a:cubicBezTo>
                <a:cubicBezTo>
                  <a:pt x="795" y="1787"/>
                  <a:pt x="795" y="1787"/>
                  <a:pt x="795" y="1787"/>
                </a:cubicBezTo>
                <a:lnTo>
                  <a:pt x="844" y="1800"/>
                </a:lnTo>
                <a:close/>
                <a:moveTo>
                  <a:pt x="814" y="1879"/>
                </a:moveTo>
                <a:cubicBezTo>
                  <a:pt x="824" y="1924"/>
                  <a:pt x="824" y="1924"/>
                  <a:pt x="824" y="1924"/>
                </a:cubicBezTo>
                <a:cubicBezTo>
                  <a:pt x="817" y="1932"/>
                  <a:pt x="817" y="1932"/>
                  <a:pt x="817" y="1932"/>
                </a:cubicBezTo>
                <a:cubicBezTo>
                  <a:pt x="808" y="1892"/>
                  <a:pt x="808" y="1892"/>
                  <a:pt x="808" y="1892"/>
                </a:cubicBezTo>
                <a:lnTo>
                  <a:pt x="814" y="1879"/>
                </a:lnTo>
                <a:close/>
                <a:moveTo>
                  <a:pt x="815" y="1935"/>
                </a:moveTo>
                <a:cubicBezTo>
                  <a:pt x="786" y="1968"/>
                  <a:pt x="786" y="1968"/>
                  <a:pt x="786" y="1968"/>
                </a:cubicBezTo>
                <a:cubicBezTo>
                  <a:pt x="775" y="1965"/>
                  <a:pt x="775" y="1965"/>
                  <a:pt x="775" y="1965"/>
                </a:cubicBezTo>
                <a:cubicBezTo>
                  <a:pt x="806" y="1896"/>
                  <a:pt x="806" y="1896"/>
                  <a:pt x="806" y="1896"/>
                </a:cubicBezTo>
                <a:lnTo>
                  <a:pt x="815" y="1935"/>
                </a:lnTo>
                <a:close/>
                <a:moveTo>
                  <a:pt x="770" y="1963"/>
                </a:moveTo>
                <a:cubicBezTo>
                  <a:pt x="760" y="1961"/>
                  <a:pt x="760" y="1961"/>
                  <a:pt x="760" y="1961"/>
                </a:cubicBezTo>
                <a:cubicBezTo>
                  <a:pt x="782" y="1846"/>
                  <a:pt x="782" y="1846"/>
                  <a:pt x="782" y="1846"/>
                </a:cubicBezTo>
                <a:cubicBezTo>
                  <a:pt x="790" y="1828"/>
                  <a:pt x="790" y="1828"/>
                  <a:pt x="790" y="1828"/>
                </a:cubicBezTo>
                <a:cubicBezTo>
                  <a:pt x="804" y="1888"/>
                  <a:pt x="804" y="1888"/>
                  <a:pt x="804" y="1888"/>
                </a:cubicBezTo>
                <a:lnTo>
                  <a:pt x="770" y="1963"/>
                </a:lnTo>
                <a:close/>
                <a:moveTo>
                  <a:pt x="756" y="1922"/>
                </a:moveTo>
                <a:cubicBezTo>
                  <a:pt x="738" y="1955"/>
                  <a:pt x="738" y="1955"/>
                  <a:pt x="738" y="1955"/>
                </a:cubicBezTo>
                <a:cubicBezTo>
                  <a:pt x="737" y="1955"/>
                  <a:pt x="737" y="1955"/>
                  <a:pt x="737" y="1955"/>
                </a:cubicBezTo>
                <a:cubicBezTo>
                  <a:pt x="746" y="1934"/>
                  <a:pt x="746" y="1934"/>
                  <a:pt x="746" y="1934"/>
                </a:cubicBezTo>
                <a:lnTo>
                  <a:pt x="756" y="1922"/>
                </a:lnTo>
                <a:close/>
                <a:moveTo>
                  <a:pt x="742" y="1959"/>
                </a:moveTo>
                <a:cubicBezTo>
                  <a:pt x="753" y="1962"/>
                  <a:pt x="753" y="1962"/>
                  <a:pt x="753" y="1962"/>
                </a:cubicBezTo>
                <a:cubicBezTo>
                  <a:pt x="751" y="1972"/>
                  <a:pt x="751" y="1972"/>
                  <a:pt x="751" y="1972"/>
                </a:cubicBezTo>
                <a:cubicBezTo>
                  <a:pt x="737" y="1968"/>
                  <a:pt x="737" y="1968"/>
                  <a:pt x="737" y="1968"/>
                </a:cubicBezTo>
                <a:lnTo>
                  <a:pt x="742" y="1959"/>
                </a:lnTo>
                <a:close/>
                <a:moveTo>
                  <a:pt x="743" y="2022"/>
                </a:moveTo>
                <a:cubicBezTo>
                  <a:pt x="736" y="2035"/>
                  <a:pt x="736" y="2035"/>
                  <a:pt x="736" y="2035"/>
                </a:cubicBezTo>
                <a:cubicBezTo>
                  <a:pt x="736" y="2034"/>
                  <a:pt x="736" y="2034"/>
                  <a:pt x="736" y="2034"/>
                </a:cubicBezTo>
                <a:cubicBezTo>
                  <a:pt x="736" y="2034"/>
                  <a:pt x="736" y="2034"/>
                  <a:pt x="736" y="2034"/>
                </a:cubicBezTo>
                <a:cubicBezTo>
                  <a:pt x="736" y="2034"/>
                  <a:pt x="736" y="2034"/>
                  <a:pt x="736" y="2034"/>
                </a:cubicBezTo>
                <a:cubicBezTo>
                  <a:pt x="736" y="2034"/>
                  <a:pt x="736" y="2034"/>
                  <a:pt x="736" y="2034"/>
                </a:cubicBezTo>
                <a:cubicBezTo>
                  <a:pt x="735" y="2034"/>
                  <a:pt x="735" y="2034"/>
                  <a:pt x="735" y="2034"/>
                </a:cubicBezTo>
                <a:cubicBezTo>
                  <a:pt x="735" y="2034"/>
                  <a:pt x="735" y="2034"/>
                  <a:pt x="735" y="2034"/>
                </a:cubicBezTo>
                <a:cubicBezTo>
                  <a:pt x="735" y="2034"/>
                  <a:pt x="734" y="2034"/>
                  <a:pt x="734" y="2034"/>
                </a:cubicBezTo>
                <a:cubicBezTo>
                  <a:pt x="734" y="2034"/>
                  <a:pt x="734" y="2034"/>
                  <a:pt x="734" y="2034"/>
                </a:cubicBezTo>
                <a:cubicBezTo>
                  <a:pt x="677" y="2100"/>
                  <a:pt x="677" y="2100"/>
                  <a:pt x="677" y="2100"/>
                </a:cubicBezTo>
                <a:cubicBezTo>
                  <a:pt x="678" y="2096"/>
                  <a:pt x="678" y="2096"/>
                  <a:pt x="678" y="2096"/>
                </a:cubicBezTo>
                <a:lnTo>
                  <a:pt x="743" y="2022"/>
                </a:lnTo>
                <a:close/>
                <a:moveTo>
                  <a:pt x="729" y="2044"/>
                </a:moveTo>
                <a:cubicBezTo>
                  <a:pt x="712" y="2077"/>
                  <a:pt x="712" y="2077"/>
                  <a:pt x="712" y="2077"/>
                </a:cubicBezTo>
                <a:cubicBezTo>
                  <a:pt x="676" y="2105"/>
                  <a:pt x="676" y="2105"/>
                  <a:pt x="676" y="2105"/>
                </a:cubicBezTo>
                <a:lnTo>
                  <a:pt x="729" y="2044"/>
                </a:lnTo>
                <a:close/>
                <a:moveTo>
                  <a:pt x="719" y="2076"/>
                </a:moveTo>
                <a:cubicBezTo>
                  <a:pt x="746" y="2056"/>
                  <a:pt x="746" y="2056"/>
                  <a:pt x="746" y="2056"/>
                </a:cubicBezTo>
                <a:cubicBezTo>
                  <a:pt x="745" y="2068"/>
                  <a:pt x="745" y="2068"/>
                  <a:pt x="745" y="2068"/>
                </a:cubicBezTo>
                <a:cubicBezTo>
                  <a:pt x="709" y="2096"/>
                  <a:pt x="709" y="2096"/>
                  <a:pt x="709" y="2096"/>
                </a:cubicBezTo>
                <a:lnTo>
                  <a:pt x="719" y="2076"/>
                </a:lnTo>
                <a:close/>
                <a:moveTo>
                  <a:pt x="745" y="2072"/>
                </a:moveTo>
                <a:cubicBezTo>
                  <a:pt x="743" y="2147"/>
                  <a:pt x="743" y="2147"/>
                  <a:pt x="743" y="2147"/>
                </a:cubicBezTo>
                <a:cubicBezTo>
                  <a:pt x="690" y="2134"/>
                  <a:pt x="690" y="2134"/>
                  <a:pt x="690" y="2134"/>
                </a:cubicBezTo>
                <a:cubicBezTo>
                  <a:pt x="706" y="2102"/>
                  <a:pt x="706" y="2102"/>
                  <a:pt x="706" y="2102"/>
                </a:cubicBezTo>
                <a:lnTo>
                  <a:pt x="745" y="2072"/>
                </a:lnTo>
                <a:close/>
                <a:moveTo>
                  <a:pt x="685" y="2132"/>
                </a:moveTo>
                <a:cubicBezTo>
                  <a:pt x="670" y="2129"/>
                  <a:pt x="670" y="2129"/>
                  <a:pt x="670" y="2129"/>
                </a:cubicBezTo>
                <a:cubicBezTo>
                  <a:pt x="697" y="2109"/>
                  <a:pt x="697" y="2109"/>
                  <a:pt x="697" y="2109"/>
                </a:cubicBezTo>
                <a:lnTo>
                  <a:pt x="685" y="2132"/>
                </a:lnTo>
                <a:close/>
                <a:moveTo>
                  <a:pt x="689" y="2136"/>
                </a:moveTo>
                <a:cubicBezTo>
                  <a:pt x="743" y="2149"/>
                  <a:pt x="743" y="2149"/>
                  <a:pt x="743" y="2149"/>
                </a:cubicBezTo>
                <a:cubicBezTo>
                  <a:pt x="742" y="2160"/>
                  <a:pt x="742" y="2160"/>
                  <a:pt x="742" y="2160"/>
                </a:cubicBezTo>
                <a:cubicBezTo>
                  <a:pt x="684" y="2145"/>
                  <a:pt x="684" y="2145"/>
                  <a:pt x="684" y="2145"/>
                </a:cubicBezTo>
                <a:lnTo>
                  <a:pt x="689" y="2136"/>
                </a:lnTo>
                <a:close/>
                <a:moveTo>
                  <a:pt x="742" y="2163"/>
                </a:moveTo>
                <a:cubicBezTo>
                  <a:pt x="738" y="2295"/>
                  <a:pt x="738" y="2295"/>
                  <a:pt x="738" y="2295"/>
                </a:cubicBezTo>
                <a:cubicBezTo>
                  <a:pt x="735" y="2305"/>
                  <a:pt x="735" y="2305"/>
                  <a:pt x="735" y="2305"/>
                </a:cubicBezTo>
                <a:cubicBezTo>
                  <a:pt x="673" y="2169"/>
                  <a:pt x="673" y="2169"/>
                  <a:pt x="673" y="2169"/>
                </a:cubicBezTo>
                <a:cubicBezTo>
                  <a:pt x="683" y="2148"/>
                  <a:pt x="683" y="2148"/>
                  <a:pt x="683" y="2148"/>
                </a:cubicBezTo>
                <a:lnTo>
                  <a:pt x="742" y="2163"/>
                </a:lnTo>
                <a:close/>
                <a:moveTo>
                  <a:pt x="670" y="2163"/>
                </a:moveTo>
                <a:cubicBezTo>
                  <a:pt x="661" y="2143"/>
                  <a:pt x="661" y="2143"/>
                  <a:pt x="661" y="2143"/>
                </a:cubicBezTo>
                <a:cubicBezTo>
                  <a:pt x="673" y="2145"/>
                  <a:pt x="673" y="2145"/>
                  <a:pt x="673" y="2145"/>
                </a:cubicBezTo>
                <a:cubicBezTo>
                  <a:pt x="673" y="2145"/>
                  <a:pt x="673" y="2145"/>
                  <a:pt x="673" y="2145"/>
                </a:cubicBezTo>
                <a:cubicBezTo>
                  <a:pt x="678" y="2147"/>
                  <a:pt x="678" y="2147"/>
                  <a:pt x="678" y="2147"/>
                </a:cubicBezTo>
                <a:lnTo>
                  <a:pt x="670" y="2163"/>
                </a:lnTo>
                <a:close/>
                <a:moveTo>
                  <a:pt x="671" y="2172"/>
                </a:moveTo>
                <a:cubicBezTo>
                  <a:pt x="734" y="2309"/>
                  <a:pt x="734" y="2309"/>
                  <a:pt x="734" y="2309"/>
                </a:cubicBezTo>
                <a:cubicBezTo>
                  <a:pt x="732" y="2317"/>
                  <a:pt x="732" y="2317"/>
                  <a:pt x="732" y="2317"/>
                </a:cubicBezTo>
                <a:cubicBezTo>
                  <a:pt x="729" y="2320"/>
                  <a:pt x="729" y="2320"/>
                  <a:pt x="729" y="2320"/>
                </a:cubicBezTo>
                <a:cubicBezTo>
                  <a:pt x="723" y="2308"/>
                  <a:pt x="723" y="2308"/>
                  <a:pt x="723" y="2308"/>
                </a:cubicBezTo>
                <a:cubicBezTo>
                  <a:pt x="723" y="2308"/>
                  <a:pt x="723" y="2308"/>
                  <a:pt x="723" y="2308"/>
                </a:cubicBezTo>
                <a:cubicBezTo>
                  <a:pt x="666" y="2183"/>
                  <a:pt x="666" y="2183"/>
                  <a:pt x="666" y="2183"/>
                </a:cubicBezTo>
                <a:lnTo>
                  <a:pt x="671" y="2172"/>
                </a:lnTo>
                <a:close/>
                <a:moveTo>
                  <a:pt x="721" y="2309"/>
                </a:moveTo>
                <a:cubicBezTo>
                  <a:pt x="721" y="2309"/>
                  <a:pt x="721" y="2309"/>
                  <a:pt x="721" y="2309"/>
                </a:cubicBezTo>
                <a:cubicBezTo>
                  <a:pt x="726" y="2322"/>
                  <a:pt x="726" y="2322"/>
                  <a:pt x="726" y="2322"/>
                </a:cubicBezTo>
                <a:cubicBezTo>
                  <a:pt x="610" y="2294"/>
                  <a:pt x="610" y="2294"/>
                  <a:pt x="610" y="2294"/>
                </a:cubicBezTo>
                <a:cubicBezTo>
                  <a:pt x="664" y="2186"/>
                  <a:pt x="664" y="2186"/>
                  <a:pt x="664" y="2186"/>
                </a:cubicBezTo>
                <a:lnTo>
                  <a:pt x="721" y="2309"/>
                </a:lnTo>
                <a:close/>
                <a:moveTo>
                  <a:pt x="725" y="2324"/>
                </a:moveTo>
                <a:cubicBezTo>
                  <a:pt x="717" y="2333"/>
                  <a:pt x="717" y="2333"/>
                  <a:pt x="717" y="2333"/>
                </a:cubicBezTo>
                <a:cubicBezTo>
                  <a:pt x="604" y="2306"/>
                  <a:pt x="604" y="2306"/>
                  <a:pt x="604" y="2306"/>
                </a:cubicBezTo>
                <a:cubicBezTo>
                  <a:pt x="609" y="2297"/>
                  <a:pt x="609" y="2297"/>
                  <a:pt x="609" y="2297"/>
                </a:cubicBezTo>
                <a:lnTo>
                  <a:pt x="725" y="2324"/>
                </a:lnTo>
                <a:close/>
                <a:moveTo>
                  <a:pt x="641" y="2226"/>
                </a:moveTo>
                <a:cubicBezTo>
                  <a:pt x="635" y="2238"/>
                  <a:pt x="635" y="2238"/>
                  <a:pt x="635" y="2238"/>
                </a:cubicBezTo>
                <a:cubicBezTo>
                  <a:pt x="635" y="2238"/>
                  <a:pt x="634" y="2238"/>
                  <a:pt x="634" y="2238"/>
                </a:cubicBezTo>
                <a:cubicBezTo>
                  <a:pt x="634" y="2238"/>
                  <a:pt x="634" y="2238"/>
                  <a:pt x="634" y="2238"/>
                </a:cubicBezTo>
                <a:cubicBezTo>
                  <a:pt x="634" y="2238"/>
                  <a:pt x="634" y="2238"/>
                  <a:pt x="634" y="2238"/>
                </a:cubicBezTo>
                <a:cubicBezTo>
                  <a:pt x="634" y="2238"/>
                  <a:pt x="634" y="2238"/>
                  <a:pt x="634" y="2237"/>
                </a:cubicBezTo>
                <a:cubicBezTo>
                  <a:pt x="634" y="2237"/>
                  <a:pt x="633" y="2237"/>
                  <a:pt x="633" y="2237"/>
                </a:cubicBezTo>
                <a:cubicBezTo>
                  <a:pt x="633" y="2237"/>
                  <a:pt x="633" y="2237"/>
                  <a:pt x="633" y="2237"/>
                </a:cubicBezTo>
                <a:cubicBezTo>
                  <a:pt x="633" y="2237"/>
                  <a:pt x="632" y="2238"/>
                  <a:pt x="632" y="2238"/>
                </a:cubicBezTo>
                <a:cubicBezTo>
                  <a:pt x="632" y="2238"/>
                  <a:pt x="632" y="2238"/>
                  <a:pt x="632" y="2238"/>
                </a:cubicBezTo>
                <a:cubicBezTo>
                  <a:pt x="608" y="2265"/>
                  <a:pt x="608" y="2265"/>
                  <a:pt x="608" y="2265"/>
                </a:cubicBezTo>
                <a:cubicBezTo>
                  <a:pt x="610" y="2261"/>
                  <a:pt x="610" y="2261"/>
                  <a:pt x="610" y="2261"/>
                </a:cubicBezTo>
                <a:lnTo>
                  <a:pt x="641" y="2226"/>
                </a:lnTo>
                <a:close/>
                <a:moveTo>
                  <a:pt x="613" y="2253"/>
                </a:moveTo>
                <a:cubicBezTo>
                  <a:pt x="641" y="2185"/>
                  <a:pt x="641" y="2185"/>
                  <a:pt x="641" y="2185"/>
                </a:cubicBezTo>
                <a:cubicBezTo>
                  <a:pt x="640" y="2216"/>
                  <a:pt x="640" y="2216"/>
                  <a:pt x="640" y="2216"/>
                </a:cubicBezTo>
                <a:cubicBezTo>
                  <a:pt x="640" y="2216"/>
                  <a:pt x="640" y="2216"/>
                  <a:pt x="640" y="2216"/>
                </a:cubicBezTo>
                <a:cubicBezTo>
                  <a:pt x="640" y="2216"/>
                  <a:pt x="640" y="2216"/>
                  <a:pt x="640" y="2216"/>
                </a:cubicBezTo>
                <a:cubicBezTo>
                  <a:pt x="640" y="2223"/>
                  <a:pt x="640" y="2223"/>
                  <a:pt x="640" y="2223"/>
                </a:cubicBezTo>
                <a:lnTo>
                  <a:pt x="613" y="2253"/>
                </a:lnTo>
                <a:close/>
                <a:moveTo>
                  <a:pt x="627" y="2248"/>
                </a:moveTo>
                <a:cubicBezTo>
                  <a:pt x="605" y="2293"/>
                  <a:pt x="605" y="2293"/>
                  <a:pt x="605" y="2293"/>
                </a:cubicBezTo>
                <a:cubicBezTo>
                  <a:pt x="597" y="2291"/>
                  <a:pt x="597" y="2291"/>
                  <a:pt x="597" y="2291"/>
                </a:cubicBezTo>
                <a:cubicBezTo>
                  <a:pt x="605" y="2273"/>
                  <a:pt x="605" y="2273"/>
                  <a:pt x="605" y="2273"/>
                </a:cubicBezTo>
                <a:lnTo>
                  <a:pt x="627" y="2248"/>
                </a:lnTo>
                <a:close/>
                <a:moveTo>
                  <a:pt x="603" y="2295"/>
                </a:moveTo>
                <a:cubicBezTo>
                  <a:pt x="599" y="2305"/>
                  <a:pt x="599" y="2305"/>
                  <a:pt x="599" y="2305"/>
                </a:cubicBezTo>
                <a:cubicBezTo>
                  <a:pt x="592" y="2303"/>
                  <a:pt x="592" y="2303"/>
                  <a:pt x="592" y="2303"/>
                </a:cubicBezTo>
                <a:cubicBezTo>
                  <a:pt x="596" y="2294"/>
                  <a:pt x="596" y="2294"/>
                  <a:pt x="596" y="2294"/>
                </a:cubicBezTo>
                <a:lnTo>
                  <a:pt x="603" y="2295"/>
                </a:lnTo>
                <a:close/>
                <a:moveTo>
                  <a:pt x="597" y="2308"/>
                </a:moveTo>
                <a:cubicBezTo>
                  <a:pt x="587" y="2329"/>
                  <a:pt x="587" y="2329"/>
                  <a:pt x="587" y="2329"/>
                </a:cubicBezTo>
                <a:cubicBezTo>
                  <a:pt x="586" y="2317"/>
                  <a:pt x="586" y="2317"/>
                  <a:pt x="586" y="2317"/>
                </a:cubicBezTo>
                <a:cubicBezTo>
                  <a:pt x="591" y="2306"/>
                  <a:pt x="591" y="2306"/>
                  <a:pt x="591" y="2306"/>
                </a:cubicBezTo>
                <a:lnTo>
                  <a:pt x="597" y="2308"/>
                </a:lnTo>
                <a:close/>
                <a:moveTo>
                  <a:pt x="603" y="2309"/>
                </a:moveTo>
                <a:cubicBezTo>
                  <a:pt x="715" y="2335"/>
                  <a:pt x="715" y="2335"/>
                  <a:pt x="715" y="2335"/>
                </a:cubicBezTo>
                <a:cubicBezTo>
                  <a:pt x="710" y="2340"/>
                  <a:pt x="710" y="2340"/>
                  <a:pt x="710" y="2340"/>
                </a:cubicBezTo>
                <a:cubicBezTo>
                  <a:pt x="595" y="2455"/>
                  <a:pt x="595" y="2455"/>
                  <a:pt x="595" y="2455"/>
                </a:cubicBezTo>
                <a:cubicBezTo>
                  <a:pt x="587" y="2339"/>
                  <a:pt x="587" y="2339"/>
                  <a:pt x="587" y="2339"/>
                </a:cubicBezTo>
                <a:lnTo>
                  <a:pt x="603" y="2309"/>
                </a:lnTo>
                <a:close/>
                <a:moveTo>
                  <a:pt x="714" y="2340"/>
                </a:moveTo>
                <a:cubicBezTo>
                  <a:pt x="719" y="2336"/>
                  <a:pt x="719" y="2336"/>
                  <a:pt x="719" y="2336"/>
                </a:cubicBezTo>
                <a:cubicBezTo>
                  <a:pt x="719" y="2335"/>
                  <a:pt x="719" y="2335"/>
                  <a:pt x="719" y="2335"/>
                </a:cubicBezTo>
                <a:cubicBezTo>
                  <a:pt x="719" y="2335"/>
                  <a:pt x="719" y="2335"/>
                  <a:pt x="719" y="2335"/>
                </a:cubicBezTo>
                <a:cubicBezTo>
                  <a:pt x="719" y="2335"/>
                  <a:pt x="719" y="2335"/>
                  <a:pt x="719" y="2335"/>
                </a:cubicBezTo>
                <a:cubicBezTo>
                  <a:pt x="729" y="2325"/>
                  <a:pt x="729" y="2325"/>
                  <a:pt x="729" y="2325"/>
                </a:cubicBezTo>
                <a:cubicBezTo>
                  <a:pt x="729" y="2325"/>
                  <a:pt x="729" y="2325"/>
                  <a:pt x="729" y="2325"/>
                </a:cubicBezTo>
                <a:cubicBezTo>
                  <a:pt x="729" y="2325"/>
                  <a:pt x="729" y="2325"/>
                  <a:pt x="729" y="2325"/>
                </a:cubicBezTo>
                <a:cubicBezTo>
                  <a:pt x="729" y="2325"/>
                  <a:pt x="729" y="2325"/>
                  <a:pt x="729" y="2325"/>
                </a:cubicBezTo>
                <a:cubicBezTo>
                  <a:pt x="729" y="2325"/>
                  <a:pt x="729" y="2325"/>
                  <a:pt x="730" y="2325"/>
                </a:cubicBezTo>
                <a:cubicBezTo>
                  <a:pt x="730" y="2325"/>
                  <a:pt x="730" y="2325"/>
                  <a:pt x="730" y="2325"/>
                </a:cubicBezTo>
                <a:cubicBezTo>
                  <a:pt x="730" y="2325"/>
                  <a:pt x="730" y="2325"/>
                  <a:pt x="730" y="2325"/>
                </a:cubicBezTo>
                <a:cubicBezTo>
                  <a:pt x="730" y="2324"/>
                  <a:pt x="730" y="2324"/>
                  <a:pt x="730" y="2324"/>
                </a:cubicBezTo>
                <a:cubicBezTo>
                  <a:pt x="730" y="2324"/>
                  <a:pt x="730" y="2324"/>
                  <a:pt x="730" y="2324"/>
                </a:cubicBezTo>
                <a:cubicBezTo>
                  <a:pt x="730" y="2324"/>
                  <a:pt x="730" y="2324"/>
                  <a:pt x="730" y="2324"/>
                </a:cubicBezTo>
                <a:cubicBezTo>
                  <a:pt x="730" y="2324"/>
                  <a:pt x="730" y="2324"/>
                  <a:pt x="730" y="2323"/>
                </a:cubicBezTo>
                <a:cubicBezTo>
                  <a:pt x="730" y="2323"/>
                  <a:pt x="730" y="2323"/>
                  <a:pt x="730" y="2323"/>
                </a:cubicBezTo>
                <a:cubicBezTo>
                  <a:pt x="736" y="2317"/>
                  <a:pt x="736" y="2317"/>
                  <a:pt x="736" y="2317"/>
                </a:cubicBezTo>
                <a:cubicBezTo>
                  <a:pt x="732" y="2334"/>
                  <a:pt x="732" y="2334"/>
                  <a:pt x="732" y="2334"/>
                </a:cubicBezTo>
                <a:cubicBezTo>
                  <a:pt x="730" y="2336"/>
                  <a:pt x="730" y="2336"/>
                  <a:pt x="730" y="2336"/>
                </a:cubicBezTo>
                <a:cubicBezTo>
                  <a:pt x="730" y="2336"/>
                  <a:pt x="730" y="2336"/>
                  <a:pt x="730" y="2336"/>
                </a:cubicBezTo>
                <a:cubicBezTo>
                  <a:pt x="730" y="2336"/>
                  <a:pt x="730" y="2336"/>
                  <a:pt x="730" y="2336"/>
                </a:cubicBezTo>
                <a:cubicBezTo>
                  <a:pt x="730" y="2336"/>
                  <a:pt x="730" y="2336"/>
                  <a:pt x="730" y="2336"/>
                </a:cubicBezTo>
                <a:cubicBezTo>
                  <a:pt x="730" y="2336"/>
                  <a:pt x="730" y="2336"/>
                  <a:pt x="730" y="2336"/>
                </a:cubicBezTo>
                <a:cubicBezTo>
                  <a:pt x="730" y="2336"/>
                  <a:pt x="730" y="2336"/>
                  <a:pt x="730" y="2336"/>
                </a:cubicBezTo>
                <a:cubicBezTo>
                  <a:pt x="730" y="2336"/>
                  <a:pt x="729" y="2335"/>
                  <a:pt x="729" y="2335"/>
                </a:cubicBezTo>
                <a:cubicBezTo>
                  <a:pt x="729" y="2335"/>
                  <a:pt x="729" y="2335"/>
                  <a:pt x="729" y="2335"/>
                </a:cubicBezTo>
                <a:cubicBezTo>
                  <a:pt x="729" y="2335"/>
                  <a:pt x="729" y="2335"/>
                  <a:pt x="729" y="2335"/>
                </a:cubicBezTo>
                <a:cubicBezTo>
                  <a:pt x="729" y="2335"/>
                  <a:pt x="729" y="2335"/>
                  <a:pt x="729" y="2335"/>
                </a:cubicBezTo>
                <a:cubicBezTo>
                  <a:pt x="729" y="2336"/>
                  <a:pt x="729" y="2336"/>
                  <a:pt x="729" y="2336"/>
                </a:cubicBezTo>
                <a:cubicBezTo>
                  <a:pt x="728" y="2336"/>
                  <a:pt x="728" y="2336"/>
                  <a:pt x="728" y="2336"/>
                </a:cubicBezTo>
                <a:cubicBezTo>
                  <a:pt x="728" y="2336"/>
                  <a:pt x="728" y="2336"/>
                  <a:pt x="728" y="2336"/>
                </a:cubicBezTo>
                <a:cubicBezTo>
                  <a:pt x="728" y="2336"/>
                  <a:pt x="728" y="2336"/>
                  <a:pt x="728" y="2336"/>
                </a:cubicBezTo>
                <a:cubicBezTo>
                  <a:pt x="728" y="2336"/>
                  <a:pt x="728" y="2336"/>
                  <a:pt x="728" y="2336"/>
                </a:cubicBezTo>
                <a:cubicBezTo>
                  <a:pt x="724" y="2343"/>
                  <a:pt x="724" y="2343"/>
                  <a:pt x="724" y="2343"/>
                </a:cubicBezTo>
                <a:cubicBezTo>
                  <a:pt x="722" y="2345"/>
                  <a:pt x="722" y="2345"/>
                  <a:pt x="722" y="2345"/>
                </a:cubicBezTo>
                <a:cubicBezTo>
                  <a:pt x="728" y="2334"/>
                  <a:pt x="728" y="2334"/>
                  <a:pt x="728" y="2334"/>
                </a:cubicBezTo>
                <a:cubicBezTo>
                  <a:pt x="728" y="2334"/>
                  <a:pt x="728" y="2334"/>
                  <a:pt x="728" y="2334"/>
                </a:cubicBezTo>
                <a:cubicBezTo>
                  <a:pt x="728" y="2334"/>
                  <a:pt x="728" y="2334"/>
                  <a:pt x="728" y="2334"/>
                </a:cubicBezTo>
                <a:cubicBezTo>
                  <a:pt x="728" y="2333"/>
                  <a:pt x="728" y="2333"/>
                  <a:pt x="728" y="2333"/>
                </a:cubicBezTo>
                <a:cubicBezTo>
                  <a:pt x="728" y="2333"/>
                  <a:pt x="728" y="2333"/>
                  <a:pt x="728" y="2333"/>
                </a:cubicBezTo>
                <a:cubicBezTo>
                  <a:pt x="728" y="2333"/>
                  <a:pt x="728" y="2333"/>
                  <a:pt x="728" y="2333"/>
                </a:cubicBezTo>
                <a:cubicBezTo>
                  <a:pt x="727" y="2333"/>
                  <a:pt x="727" y="2333"/>
                  <a:pt x="727" y="2333"/>
                </a:cubicBezTo>
                <a:cubicBezTo>
                  <a:pt x="727" y="2332"/>
                  <a:pt x="727" y="2332"/>
                  <a:pt x="727" y="2332"/>
                </a:cubicBezTo>
                <a:cubicBezTo>
                  <a:pt x="727" y="2332"/>
                  <a:pt x="727" y="2332"/>
                  <a:pt x="727" y="2332"/>
                </a:cubicBezTo>
                <a:cubicBezTo>
                  <a:pt x="726" y="2332"/>
                  <a:pt x="726" y="2333"/>
                  <a:pt x="726" y="2333"/>
                </a:cubicBezTo>
                <a:cubicBezTo>
                  <a:pt x="726" y="2333"/>
                  <a:pt x="726" y="2333"/>
                  <a:pt x="726" y="2333"/>
                </a:cubicBezTo>
                <a:cubicBezTo>
                  <a:pt x="586" y="2481"/>
                  <a:pt x="586" y="2481"/>
                  <a:pt x="586" y="2481"/>
                </a:cubicBezTo>
                <a:cubicBezTo>
                  <a:pt x="586" y="2481"/>
                  <a:pt x="586" y="2481"/>
                  <a:pt x="586" y="2481"/>
                </a:cubicBezTo>
                <a:cubicBezTo>
                  <a:pt x="586" y="2481"/>
                  <a:pt x="586" y="2482"/>
                  <a:pt x="586" y="2482"/>
                </a:cubicBezTo>
                <a:cubicBezTo>
                  <a:pt x="586" y="2483"/>
                  <a:pt x="586" y="2483"/>
                  <a:pt x="586" y="2483"/>
                </a:cubicBezTo>
                <a:cubicBezTo>
                  <a:pt x="584" y="2485"/>
                  <a:pt x="584" y="2485"/>
                  <a:pt x="584" y="2485"/>
                </a:cubicBezTo>
                <a:cubicBezTo>
                  <a:pt x="585" y="2479"/>
                  <a:pt x="585" y="2479"/>
                  <a:pt x="585" y="2479"/>
                </a:cubicBezTo>
                <a:lnTo>
                  <a:pt x="714" y="2340"/>
                </a:lnTo>
                <a:close/>
                <a:moveTo>
                  <a:pt x="585" y="2488"/>
                </a:moveTo>
                <a:cubicBezTo>
                  <a:pt x="585" y="2491"/>
                  <a:pt x="585" y="2491"/>
                  <a:pt x="585" y="2491"/>
                </a:cubicBezTo>
                <a:cubicBezTo>
                  <a:pt x="583" y="2493"/>
                  <a:pt x="583" y="2493"/>
                  <a:pt x="583" y="2493"/>
                </a:cubicBezTo>
                <a:cubicBezTo>
                  <a:pt x="583" y="2490"/>
                  <a:pt x="583" y="2490"/>
                  <a:pt x="583" y="2490"/>
                </a:cubicBezTo>
                <a:lnTo>
                  <a:pt x="585" y="2488"/>
                </a:lnTo>
                <a:close/>
                <a:moveTo>
                  <a:pt x="584" y="2496"/>
                </a:moveTo>
                <a:cubicBezTo>
                  <a:pt x="568" y="2609"/>
                  <a:pt x="568" y="2609"/>
                  <a:pt x="568" y="2609"/>
                </a:cubicBezTo>
                <a:cubicBezTo>
                  <a:pt x="566" y="2609"/>
                  <a:pt x="566" y="2609"/>
                  <a:pt x="566" y="2609"/>
                </a:cubicBezTo>
                <a:cubicBezTo>
                  <a:pt x="582" y="2498"/>
                  <a:pt x="582" y="2498"/>
                  <a:pt x="582" y="2498"/>
                </a:cubicBezTo>
                <a:lnTo>
                  <a:pt x="584" y="2496"/>
                </a:lnTo>
                <a:close/>
                <a:moveTo>
                  <a:pt x="579" y="2497"/>
                </a:moveTo>
                <a:cubicBezTo>
                  <a:pt x="576" y="2500"/>
                  <a:pt x="576" y="2500"/>
                  <a:pt x="576" y="2500"/>
                </a:cubicBezTo>
                <a:cubicBezTo>
                  <a:pt x="578" y="2495"/>
                  <a:pt x="578" y="2495"/>
                  <a:pt x="578" y="2495"/>
                </a:cubicBezTo>
                <a:cubicBezTo>
                  <a:pt x="580" y="2493"/>
                  <a:pt x="580" y="2493"/>
                  <a:pt x="580" y="2493"/>
                </a:cubicBezTo>
                <a:lnTo>
                  <a:pt x="579" y="2497"/>
                </a:lnTo>
                <a:close/>
                <a:moveTo>
                  <a:pt x="576" y="2493"/>
                </a:moveTo>
                <a:cubicBezTo>
                  <a:pt x="572" y="2497"/>
                  <a:pt x="572" y="2497"/>
                  <a:pt x="572" y="2497"/>
                </a:cubicBezTo>
                <a:cubicBezTo>
                  <a:pt x="571" y="2497"/>
                  <a:pt x="571" y="2497"/>
                  <a:pt x="571" y="2497"/>
                </a:cubicBezTo>
                <a:cubicBezTo>
                  <a:pt x="571" y="2497"/>
                  <a:pt x="571" y="2497"/>
                  <a:pt x="571" y="2497"/>
                </a:cubicBezTo>
                <a:cubicBezTo>
                  <a:pt x="565" y="2503"/>
                  <a:pt x="565" y="2503"/>
                  <a:pt x="565" y="2503"/>
                </a:cubicBezTo>
                <a:cubicBezTo>
                  <a:pt x="502" y="2567"/>
                  <a:pt x="502" y="2567"/>
                  <a:pt x="502" y="2567"/>
                </a:cubicBezTo>
                <a:cubicBezTo>
                  <a:pt x="579" y="2484"/>
                  <a:pt x="579" y="2484"/>
                  <a:pt x="579" y="2484"/>
                </a:cubicBezTo>
                <a:lnTo>
                  <a:pt x="576" y="2493"/>
                </a:lnTo>
                <a:close/>
                <a:moveTo>
                  <a:pt x="503" y="2570"/>
                </a:moveTo>
                <a:cubicBezTo>
                  <a:pt x="464" y="2612"/>
                  <a:pt x="464" y="2612"/>
                  <a:pt x="464" y="2612"/>
                </a:cubicBezTo>
                <a:cubicBezTo>
                  <a:pt x="466" y="2607"/>
                  <a:pt x="466" y="2607"/>
                  <a:pt x="466" y="2607"/>
                </a:cubicBezTo>
                <a:lnTo>
                  <a:pt x="503" y="2570"/>
                </a:lnTo>
                <a:close/>
                <a:moveTo>
                  <a:pt x="568" y="2505"/>
                </a:moveTo>
                <a:cubicBezTo>
                  <a:pt x="568" y="2505"/>
                  <a:pt x="568" y="2505"/>
                  <a:pt x="568" y="2505"/>
                </a:cubicBezTo>
                <a:cubicBezTo>
                  <a:pt x="565" y="2512"/>
                  <a:pt x="565" y="2512"/>
                  <a:pt x="565" y="2512"/>
                </a:cubicBezTo>
                <a:cubicBezTo>
                  <a:pt x="460" y="2624"/>
                  <a:pt x="460" y="2624"/>
                  <a:pt x="460" y="2624"/>
                </a:cubicBezTo>
                <a:cubicBezTo>
                  <a:pt x="460" y="2624"/>
                  <a:pt x="460" y="2624"/>
                  <a:pt x="460" y="2624"/>
                </a:cubicBezTo>
                <a:cubicBezTo>
                  <a:pt x="459" y="2624"/>
                  <a:pt x="459" y="2624"/>
                  <a:pt x="459" y="2625"/>
                </a:cubicBezTo>
                <a:cubicBezTo>
                  <a:pt x="459" y="2625"/>
                  <a:pt x="459" y="2625"/>
                  <a:pt x="459" y="2625"/>
                </a:cubicBezTo>
                <a:cubicBezTo>
                  <a:pt x="459" y="2625"/>
                  <a:pt x="459" y="2625"/>
                  <a:pt x="459" y="2625"/>
                </a:cubicBezTo>
                <a:cubicBezTo>
                  <a:pt x="459" y="2625"/>
                  <a:pt x="460" y="2625"/>
                  <a:pt x="460" y="2625"/>
                </a:cubicBezTo>
                <a:cubicBezTo>
                  <a:pt x="460" y="2625"/>
                  <a:pt x="460" y="2626"/>
                  <a:pt x="460" y="2626"/>
                </a:cubicBezTo>
                <a:cubicBezTo>
                  <a:pt x="460" y="2626"/>
                  <a:pt x="460" y="2626"/>
                  <a:pt x="460" y="2626"/>
                </a:cubicBezTo>
                <a:cubicBezTo>
                  <a:pt x="460" y="2626"/>
                  <a:pt x="460" y="2626"/>
                  <a:pt x="461" y="2626"/>
                </a:cubicBezTo>
                <a:cubicBezTo>
                  <a:pt x="461" y="2626"/>
                  <a:pt x="461" y="2626"/>
                  <a:pt x="461" y="2626"/>
                </a:cubicBezTo>
                <a:cubicBezTo>
                  <a:pt x="461" y="2626"/>
                  <a:pt x="461" y="2626"/>
                  <a:pt x="461" y="2626"/>
                </a:cubicBezTo>
                <a:cubicBezTo>
                  <a:pt x="523" y="2618"/>
                  <a:pt x="523" y="2618"/>
                  <a:pt x="523" y="2618"/>
                </a:cubicBezTo>
                <a:cubicBezTo>
                  <a:pt x="522" y="2621"/>
                  <a:pt x="522" y="2621"/>
                  <a:pt x="522" y="2621"/>
                </a:cubicBezTo>
                <a:cubicBezTo>
                  <a:pt x="466" y="2629"/>
                  <a:pt x="466" y="2629"/>
                  <a:pt x="466" y="2629"/>
                </a:cubicBezTo>
                <a:cubicBezTo>
                  <a:pt x="466" y="2629"/>
                  <a:pt x="466" y="2629"/>
                  <a:pt x="466" y="2629"/>
                </a:cubicBezTo>
                <a:cubicBezTo>
                  <a:pt x="466" y="2629"/>
                  <a:pt x="466" y="2629"/>
                  <a:pt x="466" y="2629"/>
                </a:cubicBezTo>
                <a:cubicBezTo>
                  <a:pt x="466" y="2629"/>
                  <a:pt x="466" y="2629"/>
                  <a:pt x="466" y="2629"/>
                </a:cubicBezTo>
                <a:cubicBezTo>
                  <a:pt x="465" y="2629"/>
                  <a:pt x="465" y="2629"/>
                  <a:pt x="465" y="2629"/>
                </a:cubicBezTo>
                <a:cubicBezTo>
                  <a:pt x="465" y="2629"/>
                  <a:pt x="465" y="2629"/>
                  <a:pt x="465" y="2629"/>
                </a:cubicBezTo>
                <a:cubicBezTo>
                  <a:pt x="465" y="2629"/>
                  <a:pt x="465" y="2629"/>
                  <a:pt x="465" y="2629"/>
                </a:cubicBezTo>
                <a:cubicBezTo>
                  <a:pt x="465" y="2629"/>
                  <a:pt x="465" y="2629"/>
                  <a:pt x="465" y="2630"/>
                </a:cubicBezTo>
                <a:cubicBezTo>
                  <a:pt x="465" y="2630"/>
                  <a:pt x="465" y="2630"/>
                  <a:pt x="465" y="2630"/>
                </a:cubicBezTo>
                <a:cubicBezTo>
                  <a:pt x="465" y="2630"/>
                  <a:pt x="465" y="2630"/>
                  <a:pt x="465" y="2630"/>
                </a:cubicBezTo>
                <a:cubicBezTo>
                  <a:pt x="465" y="2630"/>
                  <a:pt x="465" y="2630"/>
                  <a:pt x="465" y="2630"/>
                </a:cubicBezTo>
                <a:cubicBezTo>
                  <a:pt x="465" y="2630"/>
                  <a:pt x="465" y="2630"/>
                  <a:pt x="465" y="2630"/>
                </a:cubicBezTo>
                <a:cubicBezTo>
                  <a:pt x="465" y="2630"/>
                  <a:pt x="465" y="2631"/>
                  <a:pt x="465" y="2631"/>
                </a:cubicBezTo>
                <a:cubicBezTo>
                  <a:pt x="465" y="2631"/>
                  <a:pt x="465" y="2631"/>
                  <a:pt x="465" y="2631"/>
                </a:cubicBezTo>
                <a:cubicBezTo>
                  <a:pt x="466" y="2631"/>
                  <a:pt x="466" y="2631"/>
                  <a:pt x="466" y="2631"/>
                </a:cubicBezTo>
                <a:cubicBezTo>
                  <a:pt x="514" y="2642"/>
                  <a:pt x="514" y="2642"/>
                  <a:pt x="514" y="2642"/>
                </a:cubicBezTo>
                <a:cubicBezTo>
                  <a:pt x="513" y="2644"/>
                  <a:pt x="513" y="2644"/>
                  <a:pt x="513" y="2644"/>
                </a:cubicBezTo>
                <a:cubicBezTo>
                  <a:pt x="455" y="2632"/>
                  <a:pt x="455" y="2632"/>
                  <a:pt x="455" y="2632"/>
                </a:cubicBezTo>
                <a:cubicBezTo>
                  <a:pt x="461" y="2619"/>
                  <a:pt x="461" y="2619"/>
                  <a:pt x="461" y="2619"/>
                </a:cubicBezTo>
                <a:lnTo>
                  <a:pt x="568" y="2505"/>
                </a:lnTo>
                <a:close/>
                <a:moveTo>
                  <a:pt x="509" y="2660"/>
                </a:moveTo>
                <a:cubicBezTo>
                  <a:pt x="509" y="2660"/>
                  <a:pt x="509" y="2660"/>
                  <a:pt x="509" y="2660"/>
                </a:cubicBezTo>
                <a:cubicBezTo>
                  <a:pt x="499" y="2687"/>
                  <a:pt x="499" y="2687"/>
                  <a:pt x="499" y="2687"/>
                </a:cubicBezTo>
                <a:cubicBezTo>
                  <a:pt x="499" y="2687"/>
                  <a:pt x="499" y="2687"/>
                  <a:pt x="499" y="2687"/>
                </a:cubicBezTo>
                <a:lnTo>
                  <a:pt x="509" y="2660"/>
                </a:lnTo>
                <a:close/>
                <a:moveTo>
                  <a:pt x="500" y="2692"/>
                </a:moveTo>
                <a:cubicBezTo>
                  <a:pt x="546" y="2739"/>
                  <a:pt x="546" y="2739"/>
                  <a:pt x="546" y="2739"/>
                </a:cubicBezTo>
                <a:cubicBezTo>
                  <a:pt x="544" y="2751"/>
                  <a:pt x="544" y="2751"/>
                  <a:pt x="544" y="2751"/>
                </a:cubicBezTo>
                <a:cubicBezTo>
                  <a:pt x="496" y="2703"/>
                  <a:pt x="496" y="2703"/>
                  <a:pt x="496" y="2703"/>
                </a:cubicBezTo>
                <a:lnTo>
                  <a:pt x="500" y="2692"/>
                </a:lnTo>
                <a:close/>
                <a:moveTo>
                  <a:pt x="543" y="2755"/>
                </a:moveTo>
                <a:cubicBezTo>
                  <a:pt x="530" y="2853"/>
                  <a:pt x="530" y="2853"/>
                  <a:pt x="530" y="2853"/>
                </a:cubicBezTo>
                <a:cubicBezTo>
                  <a:pt x="443" y="2836"/>
                  <a:pt x="443" y="2836"/>
                  <a:pt x="443" y="2836"/>
                </a:cubicBezTo>
                <a:cubicBezTo>
                  <a:pt x="495" y="2706"/>
                  <a:pt x="495" y="2706"/>
                  <a:pt x="495" y="2706"/>
                </a:cubicBezTo>
                <a:lnTo>
                  <a:pt x="543" y="2755"/>
                </a:lnTo>
                <a:close/>
                <a:moveTo>
                  <a:pt x="481" y="2723"/>
                </a:moveTo>
                <a:cubicBezTo>
                  <a:pt x="437" y="2834"/>
                  <a:pt x="437" y="2834"/>
                  <a:pt x="437" y="2834"/>
                </a:cubicBezTo>
                <a:cubicBezTo>
                  <a:pt x="388" y="2825"/>
                  <a:pt x="388" y="2825"/>
                  <a:pt x="388" y="2825"/>
                </a:cubicBezTo>
                <a:cubicBezTo>
                  <a:pt x="392" y="2815"/>
                  <a:pt x="392" y="2815"/>
                  <a:pt x="392" y="2815"/>
                </a:cubicBezTo>
                <a:lnTo>
                  <a:pt x="481" y="2723"/>
                </a:lnTo>
                <a:close/>
                <a:moveTo>
                  <a:pt x="414" y="2894"/>
                </a:moveTo>
                <a:cubicBezTo>
                  <a:pt x="406" y="2912"/>
                  <a:pt x="406" y="2912"/>
                  <a:pt x="406" y="2912"/>
                </a:cubicBezTo>
                <a:cubicBezTo>
                  <a:pt x="390" y="2866"/>
                  <a:pt x="390" y="2866"/>
                  <a:pt x="390" y="2866"/>
                </a:cubicBezTo>
                <a:lnTo>
                  <a:pt x="414" y="2894"/>
                </a:lnTo>
                <a:close/>
                <a:moveTo>
                  <a:pt x="556" y="3083"/>
                </a:moveTo>
                <a:cubicBezTo>
                  <a:pt x="527" y="3077"/>
                  <a:pt x="527" y="3077"/>
                  <a:pt x="527" y="3077"/>
                </a:cubicBezTo>
                <a:cubicBezTo>
                  <a:pt x="531" y="3066"/>
                  <a:pt x="531" y="3066"/>
                  <a:pt x="531" y="3066"/>
                </a:cubicBezTo>
                <a:cubicBezTo>
                  <a:pt x="563" y="3072"/>
                  <a:pt x="563" y="3072"/>
                  <a:pt x="563" y="3072"/>
                </a:cubicBezTo>
                <a:cubicBezTo>
                  <a:pt x="563" y="3072"/>
                  <a:pt x="563" y="3072"/>
                  <a:pt x="563" y="3072"/>
                </a:cubicBezTo>
                <a:cubicBezTo>
                  <a:pt x="563" y="3072"/>
                  <a:pt x="563" y="3072"/>
                  <a:pt x="563" y="3072"/>
                </a:cubicBezTo>
                <a:cubicBezTo>
                  <a:pt x="563" y="3072"/>
                  <a:pt x="563" y="3072"/>
                  <a:pt x="563" y="3072"/>
                </a:cubicBezTo>
                <a:cubicBezTo>
                  <a:pt x="564" y="3072"/>
                  <a:pt x="564" y="3072"/>
                  <a:pt x="564" y="3072"/>
                </a:cubicBezTo>
                <a:cubicBezTo>
                  <a:pt x="564" y="3072"/>
                  <a:pt x="564" y="3072"/>
                  <a:pt x="564" y="3072"/>
                </a:cubicBezTo>
                <a:cubicBezTo>
                  <a:pt x="564" y="3072"/>
                  <a:pt x="564" y="3072"/>
                  <a:pt x="564" y="3072"/>
                </a:cubicBezTo>
                <a:cubicBezTo>
                  <a:pt x="563" y="3076"/>
                  <a:pt x="563" y="3076"/>
                  <a:pt x="563" y="3076"/>
                </a:cubicBezTo>
                <a:lnTo>
                  <a:pt x="556" y="3083"/>
                </a:lnTo>
                <a:close/>
                <a:moveTo>
                  <a:pt x="542" y="3043"/>
                </a:moveTo>
                <a:cubicBezTo>
                  <a:pt x="547" y="3033"/>
                  <a:pt x="547" y="3033"/>
                  <a:pt x="547" y="3033"/>
                </a:cubicBezTo>
                <a:cubicBezTo>
                  <a:pt x="567" y="3058"/>
                  <a:pt x="567" y="3058"/>
                  <a:pt x="567" y="3058"/>
                </a:cubicBezTo>
                <a:cubicBezTo>
                  <a:pt x="564" y="3071"/>
                  <a:pt x="564" y="3071"/>
                  <a:pt x="564" y="3071"/>
                </a:cubicBezTo>
                <a:cubicBezTo>
                  <a:pt x="564" y="3070"/>
                  <a:pt x="564" y="3070"/>
                  <a:pt x="564" y="3070"/>
                </a:cubicBezTo>
                <a:cubicBezTo>
                  <a:pt x="564" y="3070"/>
                  <a:pt x="564" y="3070"/>
                  <a:pt x="564" y="3070"/>
                </a:cubicBezTo>
                <a:lnTo>
                  <a:pt x="542" y="3043"/>
                </a:lnTo>
                <a:close/>
                <a:moveTo>
                  <a:pt x="548" y="3030"/>
                </a:moveTo>
                <a:cubicBezTo>
                  <a:pt x="599" y="2917"/>
                  <a:pt x="599" y="2917"/>
                  <a:pt x="599" y="2917"/>
                </a:cubicBezTo>
                <a:cubicBezTo>
                  <a:pt x="568" y="3054"/>
                  <a:pt x="568" y="3054"/>
                  <a:pt x="568" y="3054"/>
                </a:cubicBezTo>
                <a:lnTo>
                  <a:pt x="548" y="3030"/>
                </a:lnTo>
                <a:close/>
                <a:moveTo>
                  <a:pt x="604" y="2904"/>
                </a:moveTo>
                <a:cubicBezTo>
                  <a:pt x="604" y="2904"/>
                  <a:pt x="604" y="2904"/>
                  <a:pt x="604" y="2904"/>
                </a:cubicBezTo>
                <a:cubicBezTo>
                  <a:pt x="604" y="2904"/>
                  <a:pt x="604" y="2904"/>
                  <a:pt x="604" y="2904"/>
                </a:cubicBezTo>
                <a:cubicBezTo>
                  <a:pt x="604" y="2904"/>
                  <a:pt x="604" y="2904"/>
                  <a:pt x="604" y="2904"/>
                </a:cubicBezTo>
                <a:cubicBezTo>
                  <a:pt x="604" y="2904"/>
                  <a:pt x="604" y="2904"/>
                  <a:pt x="604" y="2903"/>
                </a:cubicBezTo>
                <a:cubicBezTo>
                  <a:pt x="604" y="2903"/>
                  <a:pt x="604" y="2903"/>
                  <a:pt x="604" y="2903"/>
                </a:cubicBezTo>
                <a:cubicBezTo>
                  <a:pt x="604" y="2903"/>
                  <a:pt x="604" y="2903"/>
                  <a:pt x="604" y="2903"/>
                </a:cubicBezTo>
                <a:cubicBezTo>
                  <a:pt x="604" y="2903"/>
                  <a:pt x="604" y="2903"/>
                  <a:pt x="604" y="2903"/>
                </a:cubicBezTo>
                <a:cubicBezTo>
                  <a:pt x="604" y="2903"/>
                  <a:pt x="604" y="2903"/>
                  <a:pt x="604" y="2903"/>
                </a:cubicBezTo>
                <a:cubicBezTo>
                  <a:pt x="603" y="2903"/>
                  <a:pt x="603" y="2903"/>
                  <a:pt x="603" y="2903"/>
                </a:cubicBezTo>
                <a:cubicBezTo>
                  <a:pt x="603" y="2903"/>
                  <a:pt x="603" y="2903"/>
                  <a:pt x="603" y="2903"/>
                </a:cubicBezTo>
                <a:cubicBezTo>
                  <a:pt x="603" y="2903"/>
                  <a:pt x="603" y="2903"/>
                  <a:pt x="603" y="2903"/>
                </a:cubicBezTo>
                <a:cubicBezTo>
                  <a:pt x="603" y="2903"/>
                  <a:pt x="603" y="2903"/>
                  <a:pt x="603" y="2903"/>
                </a:cubicBezTo>
                <a:cubicBezTo>
                  <a:pt x="603" y="2903"/>
                  <a:pt x="603" y="2903"/>
                  <a:pt x="603" y="2903"/>
                </a:cubicBezTo>
                <a:cubicBezTo>
                  <a:pt x="602" y="2903"/>
                  <a:pt x="602" y="2903"/>
                  <a:pt x="602" y="2903"/>
                </a:cubicBezTo>
                <a:cubicBezTo>
                  <a:pt x="602" y="2903"/>
                  <a:pt x="602" y="2903"/>
                  <a:pt x="602" y="2903"/>
                </a:cubicBezTo>
                <a:cubicBezTo>
                  <a:pt x="602" y="2903"/>
                  <a:pt x="602" y="2903"/>
                  <a:pt x="602" y="2903"/>
                </a:cubicBezTo>
                <a:cubicBezTo>
                  <a:pt x="602" y="2903"/>
                  <a:pt x="602" y="2903"/>
                  <a:pt x="602" y="2903"/>
                </a:cubicBezTo>
                <a:cubicBezTo>
                  <a:pt x="602" y="2903"/>
                  <a:pt x="602" y="2903"/>
                  <a:pt x="602" y="2904"/>
                </a:cubicBezTo>
                <a:cubicBezTo>
                  <a:pt x="546" y="3027"/>
                  <a:pt x="546" y="3027"/>
                  <a:pt x="546" y="3027"/>
                </a:cubicBezTo>
                <a:cubicBezTo>
                  <a:pt x="545" y="3026"/>
                  <a:pt x="545" y="3026"/>
                  <a:pt x="545" y="3026"/>
                </a:cubicBezTo>
                <a:cubicBezTo>
                  <a:pt x="608" y="2887"/>
                  <a:pt x="608" y="2887"/>
                  <a:pt x="608" y="2887"/>
                </a:cubicBezTo>
                <a:cubicBezTo>
                  <a:pt x="608" y="2887"/>
                  <a:pt x="608" y="2886"/>
                  <a:pt x="608" y="2886"/>
                </a:cubicBezTo>
                <a:cubicBezTo>
                  <a:pt x="608" y="2886"/>
                  <a:pt x="608" y="2886"/>
                  <a:pt x="608" y="2886"/>
                </a:cubicBezTo>
                <a:cubicBezTo>
                  <a:pt x="608" y="2886"/>
                  <a:pt x="608" y="2886"/>
                  <a:pt x="608" y="2886"/>
                </a:cubicBezTo>
                <a:cubicBezTo>
                  <a:pt x="610" y="2886"/>
                  <a:pt x="610" y="2886"/>
                  <a:pt x="610" y="2886"/>
                </a:cubicBezTo>
                <a:cubicBezTo>
                  <a:pt x="572" y="3058"/>
                  <a:pt x="572" y="3058"/>
                  <a:pt x="572" y="3058"/>
                </a:cubicBezTo>
                <a:cubicBezTo>
                  <a:pt x="570" y="3057"/>
                  <a:pt x="570" y="3057"/>
                  <a:pt x="570" y="3057"/>
                </a:cubicBezTo>
                <a:lnTo>
                  <a:pt x="604" y="2904"/>
                </a:lnTo>
                <a:close/>
                <a:moveTo>
                  <a:pt x="629" y="2869"/>
                </a:moveTo>
                <a:cubicBezTo>
                  <a:pt x="629" y="2869"/>
                  <a:pt x="629" y="2869"/>
                  <a:pt x="629" y="2869"/>
                </a:cubicBezTo>
                <a:cubicBezTo>
                  <a:pt x="628" y="2873"/>
                  <a:pt x="628" y="2873"/>
                  <a:pt x="628" y="2873"/>
                </a:cubicBezTo>
                <a:cubicBezTo>
                  <a:pt x="616" y="2871"/>
                  <a:pt x="616" y="2871"/>
                  <a:pt x="616" y="2871"/>
                </a:cubicBezTo>
                <a:cubicBezTo>
                  <a:pt x="624" y="2836"/>
                  <a:pt x="624" y="2836"/>
                  <a:pt x="624" y="2836"/>
                </a:cubicBezTo>
                <a:cubicBezTo>
                  <a:pt x="634" y="2847"/>
                  <a:pt x="634" y="2847"/>
                  <a:pt x="634" y="2847"/>
                </a:cubicBezTo>
                <a:cubicBezTo>
                  <a:pt x="629" y="2869"/>
                  <a:pt x="629" y="2869"/>
                  <a:pt x="629" y="2869"/>
                </a:cubicBezTo>
                <a:close/>
                <a:moveTo>
                  <a:pt x="632" y="2871"/>
                </a:moveTo>
                <a:cubicBezTo>
                  <a:pt x="665" y="2877"/>
                  <a:pt x="665" y="2877"/>
                  <a:pt x="665" y="2877"/>
                </a:cubicBezTo>
                <a:cubicBezTo>
                  <a:pt x="668" y="2881"/>
                  <a:pt x="668" y="2881"/>
                  <a:pt x="668" y="2881"/>
                </a:cubicBezTo>
                <a:cubicBezTo>
                  <a:pt x="631" y="2874"/>
                  <a:pt x="631" y="2874"/>
                  <a:pt x="631" y="2874"/>
                </a:cubicBezTo>
                <a:lnTo>
                  <a:pt x="632" y="2871"/>
                </a:lnTo>
                <a:close/>
                <a:moveTo>
                  <a:pt x="666" y="2875"/>
                </a:moveTo>
                <a:cubicBezTo>
                  <a:pt x="637" y="2846"/>
                  <a:pt x="637" y="2846"/>
                  <a:pt x="637" y="2846"/>
                </a:cubicBezTo>
                <a:cubicBezTo>
                  <a:pt x="640" y="2834"/>
                  <a:pt x="640" y="2834"/>
                  <a:pt x="640" y="2834"/>
                </a:cubicBezTo>
                <a:cubicBezTo>
                  <a:pt x="684" y="2878"/>
                  <a:pt x="684" y="2878"/>
                  <a:pt x="684" y="2878"/>
                </a:cubicBezTo>
                <a:lnTo>
                  <a:pt x="666" y="2875"/>
                </a:lnTo>
                <a:close/>
                <a:moveTo>
                  <a:pt x="641" y="2830"/>
                </a:moveTo>
                <a:cubicBezTo>
                  <a:pt x="668" y="2704"/>
                  <a:pt x="668" y="2704"/>
                  <a:pt x="668" y="2704"/>
                </a:cubicBezTo>
                <a:cubicBezTo>
                  <a:pt x="740" y="2786"/>
                  <a:pt x="740" y="2786"/>
                  <a:pt x="740" y="2786"/>
                </a:cubicBezTo>
                <a:cubicBezTo>
                  <a:pt x="686" y="2876"/>
                  <a:pt x="686" y="2876"/>
                  <a:pt x="686" y="2876"/>
                </a:cubicBezTo>
                <a:lnTo>
                  <a:pt x="641" y="2830"/>
                </a:lnTo>
                <a:close/>
                <a:moveTo>
                  <a:pt x="669" y="2700"/>
                </a:moveTo>
                <a:cubicBezTo>
                  <a:pt x="669" y="2700"/>
                  <a:pt x="669" y="2700"/>
                  <a:pt x="669" y="2700"/>
                </a:cubicBezTo>
                <a:cubicBezTo>
                  <a:pt x="668" y="2699"/>
                  <a:pt x="668" y="2699"/>
                  <a:pt x="668" y="2699"/>
                </a:cubicBezTo>
                <a:cubicBezTo>
                  <a:pt x="668" y="2699"/>
                  <a:pt x="668" y="2699"/>
                  <a:pt x="668" y="2699"/>
                </a:cubicBezTo>
                <a:cubicBezTo>
                  <a:pt x="668" y="2699"/>
                  <a:pt x="668" y="2699"/>
                  <a:pt x="668" y="2699"/>
                </a:cubicBezTo>
                <a:cubicBezTo>
                  <a:pt x="667" y="2699"/>
                  <a:pt x="667" y="2699"/>
                  <a:pt x="667" y="2700"/>
                </a:cubicBezTo>
                <a:cubicBezTo>
                  <a:pt x="667" y="2700"/>
                  <a:pt x="667" y="2700"/>
                  <a:pt x="667" y="2700"/>
                </a:cubicBezTo>
                <a:cubicBezTo>
                  <a:pt x="667" y="2700"/>
                  <a:pt x="667" y="2700"/>
                  <a:pt x="667" y="2700"/>
                </a:cubicBezTo>
                <a:cubicBezTo>
                  <a:pt x="666" y="2700"/>
                  <a:pt x="666" y="2700"/>
                  <a:pt x="666" y="2700"/>
                </a:cubicBezTo>
                <a:cubicBezTo>
                  <a:pt x="638" y="2828"/>
                  <a:pt x="638" y="2828"/>
                  <a:pt x="638" y="2828"/>
                </a:cubicBezTo>
                <a:cubicBezTo>
                  <a:pt x="628" y="2818"/>
                  <a:pt x="628" y="2818"/>
                  <a:pt x="628" y="2818"/>
                </a:cubicBezTo>
                <a:cubicBezTo>
                  <a:pt x="656" y="2692"/>
                  <a:pt x="656" y="2692"/>
                  <a:pt x="656" y="2692"/>
                </a:cubicBezTo>
                <a:cubicBezTo>
                  <a:pt x="679" y="2696"/>
                  <a:pt x="679" y="2696"/>
                  <a:pt x="679" y="2696"/>
                </a:cubicBezTo>
                <a:cubicBezTo>
                  <a:pt x="747" y="2775"/>
                  <a:pt x="747" y="2775"/>
                  <a:pt x="747" y="2775"/>
                </a:cubicBezTo>
                <a:cubicBezTo>
                  <a:pt x="741" y="2784"/>
                  <a:pt x="741" y="2784"/>
                  <a:pt x="741" y="2784"/>
                </a:cubicBezTo>
                <a:lnTo>
                  <a:pt x="669" y="2700"/>
                </a:lnTo>
                <a:close/>
                <a:moveTo>
                  <a:pt x="683" y="2697"/>
                </a:moveTo>
                <a:cubicBezTo>
                  <a:pt x="781" y="2718"/>
                  <a:pt x="781" y="2718"/>
                  <a:pt x="781" y="2718"/>
                </a:cubicBezTo>
                <a:cubicBezTo>
                  <a:pt x="748" y="2772"/>
                  <a:pt x="748" y="2772"/>
                  <a:pt x="748" y="2772"/>
                </a:cubicBezTo>
                <a:lnTo>
                  <a:pt x="683" y="2697"/>
                </a:lnTo>
                <a:close/>
                <a:moveTo>
                  <a:pt x="749" y="2777"/>
                </a:moveTo>
                <a:cubicBezTo>
                  <a:pt x="755" y="2785"/>
                  <a:pt x="755" y="2785"/>
                  <a:pt x="755" y="2785"/>
                </a:cubicBezTo>
                <a:cubicBezTo>
                  <a:pt x="750" y="2794"/>
                  <a:pt x="750" y="2794"/>
                  <a:pt x="750" y="2794"/>
                </a:cubicBezTo>
                <a:cubicBezTo>
                  <a:pt x="743" y="2786"/>
                  <a:pt x="743" y="2786"/>
                  <a:pt x="743" y="2786"/>
                </a:cubicBezTo>
                <a:lnTo>
                  <a:pt x="749" y="2777"/>
                </a:lnTo>
                <a:close/>
                <a:moveTo>
                  <a:pt x="750" y="2775"/>
                </a:moveTo>
                <a:cubicBezTo>
                  <a:pt x="784" y="2718"/>
                  <a:pt x="784" y="2718"/>
                  <a:pt x="784" y="2718"/>
                </a:cubicBezTo>
                <a:cubicBezTo>
                  <a:pt x="784" y="2718"/>
                  <a:pt x="784" y="2718"/>
                  <a:pt x="784" y="2718"/>
                </a:cubicBezTo>
                <a:cubicBezTo>
                  <a:pt x="784" y="2718"/>
                  <a:pt x="784" y="2718"/>
                  <a:pt x="784" y="2717"/>
                </a:cubicBezTo>
                <a:cubicBezTo>
                  <a:pt x="784" y="2717"/>
                  <a:pt x="784" y="2717"/>
                  <a:pt x="784" y="2717"/>
                </a:cubicBezTo>
                <a:cubicBezTo>
                  <a:pt x="784" y="2717"/>
                  <a:pt x="784" y="2717"/>
                  <a:pt x="784" y="2717"/>
                </a:cubicBezTo>
                <a:cubicBezTo>
                  <a:pt x="784" y="2717"/>
                  <a:pt x="784" y="2717"/>
                  <a:pt x="784" y="2717"/>
                </a:cubicBezTo>
                <a:cubicBezTo>
                  <a:pt x="784" y="2717"/>
                  <a:pt x="784" y="2717"/>
                  <a:pt x="784" y="2717"/>
                </a:cubicBezTo>
                <a:cubicBezTo>
                  <a:pt x="784" y="2717"/>
                  <a:pt x="784" y="2716"/>
                  <a:pt x="784" y="2716"/>
                </a:cubicBezTo>
                <a:cubicBezTo>
                  <a:pt x="784" y="2716"/>
                  <a:pt x="784" y="2716"/>
                  <a:pt x="784" y="2716"/>
                </a:cubicBezTo>
                <a:cubicBezTo>
                  <a:pt x="784" y="2716"/>
                  <a:pt x="784" y="2716"/>
                  <a:pt x="784" y="2716"/>
                </a:cubicBezTo>
                <a:cubicBezTo>
                  <a:pt x="784" y="2716"/>
                  <a:pt x="783" y="2716"/>
                  <a:pt x="783" y="2716"/>
                </a:cubicBezTo>
                <a:cubicBezTo>
                  <a:pt x="783" y="2716"/>
                  <a:pt x="783" y="2716"/>
                  <a:pt x="783" y="2716"/>
                </a:cubicBezTo>
                <a:cubicBezTo>
                  <a:pt x="783" y="2716"/>
                  <a:pt x="783" y="2716"/>
                  <a:pt x="783" y="2716"/>
                </a:cubicBezTo>
                <a:cubicBezTo>
                  <a:pt x="783" y="2716"/>
                  <a:pt x="783" y="2716"/>
                  <a:pt x="783" y="2716"/>
                </a:cubicBezTo>
                <a:cubicBezTo>
                  <a:pt x="783" y="2716"/>
                  <a:pt x="783" y="2716"/>
                  <a:pt x="783" y="2716"/>
                </a:cubicBezTo>
                <a:cubicBezTo>
                  <a:pt x="680" y="2694"/>
                  <a:pt x="680" y="2694"/>
                  <a:pt x="680" y="2694"/>
                </a:cubicBezTo>
                <a:cubicBezTo>
                  <a:pt x="677" y="2690"/>
                  <a:pt x="677" y="2690"/>
                  <a:pt x="677" y="2690"/>
                </a:cubicBezTo>
                <a:cubicBezTo>
                  <a:pt x="797" y="2716"/>
                  <a:pt x="797" y="2716"/>
                  <a:pt x="797" y="2716"/>
                </a:cubicBezTo>
                <a:cubicBezTo>
                  <a:pt x="757" y="2782"/>
                  <a:pt x="757" y="2782"/>
                  <a:pt x="757" y="2782"/>
                </a:cubicBezTo>
                <a:lnTo>
                  <a:pt x="750" y="2775"/>
                </a:lnTo>
                <a:close/>
                <a:moveTo>
                  <a:pt x="798" y="2713"/>
                </a:moveTo>
                <a:cubicBezTo>
                  <a:pt x="674" y="2687"/>
                  <a:pt x="674" y="2687"/>
                  <a:pt x="674" y="2687"/>
                </a:cubicBezTo>
                <a:cubicBezTo>
                  <a:pt x="674" y="2687"/>
                  <a:pt x="674" y="2687"/>
                  <a:pt x="674" y="2687"/>
                </a:cubicBezTo>
                <a:cubicBezTo>
                  <a:pt x="674" y="2687"/>
                  <a:pt x="674" y="2687"/>
                  <a:pt x="673" y="2687"/>
                </a:cubicBezTo>
                <a:cubicBezTo>
                  <a:pt x="673" y="2687"/>
                  <a:pt x="673" y="2687"/>
                  <a:pt x="673" y="2687"/>
                </a:cubicBezTo>
                <a:cubicBezTo>
                  <a:pt x="673" y="2687"/>
                  <a:pt x="673" y="2687"/>
                  <a:pt x="673" y="2687"/>
                </a:cubicBezTo>
                <a:cubicBezTo>
                  <a:pt x="673" y="2687"/>
                  <a:pt x="673" y="2687"/>
                  <a:pt x="673" y="2687"/>
                </a:cubicBezTo>
                <a:cubicBezTo>
                  <a:pt x="672" y="2687"/>
                  <a:pt x="672" y="2688"/>
                  <a:pt x="672" y="2688"/>
                </a:cubicBezTo>
                <a:cubicBezTo>
                  <a:pt x="672" y="2688"/>
                  <a:pt x="672" y="2688"/>
                  <a:pt x="672" y="2688"/>
                </a:cubicBezTo>
                <a:cubicBezTo>
                  <a:pt x="672" y="2688"/>
                  <a:pt x="672" y="2688"/>
                  <a:pt x="672" y="2688"/>
                </a:cubicBezTo>
                <a:cubicBezTo>
                  <a:pt x="672" y="2689"/>
                  <a:pt x="672" y="2689"/>
                  <a:pt x="672" y="2689"/>
                </a:cubicBezTo>
                <a:cubicBezTo>
                  <a:pt x="672" y="2689"/>
                  <a:pt x="672" y="2689"/>
                  <a:pt x="672" y="2689"/>
                </a:cubicBezTo>
                <a:cubicBezTo>
                  <a:pt x="676" y="2693"/>
                  <a:pt x="676" y="2693"/>
                  <a:pt x="676" y="2693"/>
                </a:cubicBezTo>
                <a:cubicBezTo>
                  <a:pt x="657" y="2689"/>
                  <a:pt x="657" y="2689"/>
                  <a:pt x="657" y="2689"/>
                </a:cubicBezTo>
                <a:cubicBezTo>
                  <a:pt x="659" y="2679"/>
                  <a:pt x="659" y="2679"/>
                  <a:pt x="659" y="2679"/>
                </a:cubicBezTo>
                <a:cubicBezTo>
                  <a:pt x="801" y="2709"/>
                  <a:pt x="801" y="2709"/>
                  <a:pt x="801" y="2709"/>
                </a:cubicBezTo>
                <a:lnTo>
                  <a:pt x="798" y="2713"/>
                </a:lnTo>
                <a:close/>
                <a:moveTo>
                  <a:pt x="658" y="2670"/>
                </a:moveTo>
                <a:cubicBezTo>
                  <a:pt x="657" y="2669"/>
                  <a:pt x="657" y="2669"/>
                  <a:pt x="657" y="2669"/>
                </a:cubicBezTo>
                <a:cubicBezTo>
                  <a:pt x="671" y="2604"/>
                  <a:pt x="671" y="2604"/>
                  <a:pt x="671" y="2604"/>
                </a:cubicBezTo>
                <a:cubicBezTo>
                  <a:pt x="673" y="2604"/>
                  <a:pt x="673" y="2604"/>
                  <a:pt x="673" y="2604"/>
                </a:cubicBezTo>
                <a:lnTo>
                  <a:pt x="658" y="2670"/>
                </a:lnTo>
                <a:close/>
                <a:moveTo>
                  <a:pt x="676" y="2604"/>
                </a:moveTo>
                <a:cubicBezTo>
                  <a:pt x="688" y="2602"/>
                  <a:pt x="688" y="2602"/>
                  <a:pt x="688" y="2602"/>
                </a:cubicBezTo>
                <a:cubicBezTo>
                  <a:pt x="672" y="2673"/>
                  <a:pt x="672" y="2673"/>
                  <a:pt x="672" y="2673"/>
                </a:cubicBezTo>
                <a:cubicBezTo>
                  <a:pt x="661" y="2670"/>
                  <a:pt x="661" y="2670"/>
                  <a:pt x="661" y="2670"/>
                </a:cubicBezTo>
                <a:lnTo>
                  <a:pt x="676" y="2604"/>
                </a:lnTo>
                <a:close/>
                <a:moveTo>
                  <a:pt x="691" y="2602"/>
                </a:moveTo>
                <a:cubicBezTo>
                  <a:pt x="788" y="2589"/>
                  <a:pt x="788" y="2589"/>
                  <a:pt x="788" y="2589"/>
                </a:cubicBezTo>
                <a:cubicBezTo>
                  <a:pt x="934" y="2729"/>
                  <a:pt x="934" y="2729"/>
                  <a:pt x="934" y="2729"/>
                </a:cubicBezTo>
                <a:cubicBezTo>
                  <a:pt x="675" y="2673"/>
                  <a:pt x="675" y="2673"/>
                  <a:pt x="675" y="2673"/>
                </a:cubicBezTo>
                <a:lnTo>
                  <a:pt x="691" y="2602"/>
                </a:lnTo>
                <a:close/>
                <a:moveTo>
                  <a:pt x="786" y="2583"/>
                </a:moveTo>
                <a:cubicBezTo>
                  <a:pt x="797" y="2582"/>
                  <a:pt x="797" y="2582"/>
                  <a:pt x="797" y="2582"/>
                </a:cubicBezTo>
                <a:cubicBezTo>
                  <a:pt x="800" y="2585"/>
                  <a:pt x="800" y="2585"/>
                  <a:pt x="800" y="2585"/>
                </a:cubicBezTo>
                <a:cubicBezTo>
                  <a:pt x="789" y="2586"/>
                  <a:pt x="789" y="2586"/>
                  <a:pt x="789" y="2586"/>
                </a:cubicBezTo>
                <a:lnTo>
                  <a:pt x="786" y="2583"/>
                </a:lnTo>
                <a:close/>
                <a:moveTo>
                  <a:pt x="798" y="2579"/>
                </a:moveTo>
                <a:cubicBezTo>
                  <a:pt x="722" y="2506"/>
                  <a:pt x="722" y="2506"/>
                  <a:pt x="722" y="2506"/>
                </a:cubicBezTo>
                <a:cubicBezTo>
                  <a:pt x="944" y="2556"/>
                  <a:pt x="944" y="2556"/>
                  <a:pt x="944" y="2556"/>
                </a:cubicBezTo>
                <a:cubicBezTo>
                  <a:pt x="946" y="2559"/>
                  <a:pt x="946" y="2559"/>
                  <a:pt x="946" y="2559"/>
                </a:cubicBezTo>
                <a:lnTo>
                  <a:pt x="798" y="2579"/>
                </a:lnTo>
                <a:close/>
                <a:moveTo>
                  <a:pt x="1008" y="2614"/>
                </a:moveTo>
                <a:cubicBezTo>
                  <a:pt x="1016" y="2623"/>
                  <a:pt x="1016" y="2623"/>
                  <a:pt x="1016" y="2623"/>
                </a:cubicBezTo>
                <a:cubicBezTo>
                  <a:pt x="1012" y="2630"/>
                  <a:pt x="1012" y="2630"/>
                  <a:pt x="1012" y="2630"/>
                </a:cubicBezTo>
                <a:cubicBezTo>
                  <a:pt x="1004" y="2621"/>
                  <a:pt x="1004" y="2621"/>
                  <a:pt x="1004" y="2621"/>
                </a:cubicBezTo>
                <a:lnTo>
                  <a:pt x="1008" y="2614"/>
                </a:lnTo>
                <a:close/>
                <a:moveTo>
                  <a:pt x="1013" y="2635"/>
                </a:moveTo>
                <a:cubicBezTo>
                  <a:pt x="1132" y="2771"/>
                  <a:pt x="1132" y="2771"/>
                  <a:pt x="1132" y="2771"/>
                </a:cubicBezTo>
                <a:cubicBezTo>
                  <a:pt x="964" y="2735"/>
                  <a:pt x="964" y="2735"/>
                  <a:pt x="964" y="2735"/>
                </a:cubicBezTo>
                <a:lnTo>
                  <a:pt x="1013" y="2635"/>
                </a:lnTo>
                <a:close/>
                <a:moveTo>
                  <a:pt x="1014" y="2633"/>
                </a:moveTo>
                <a:cubicBezTo>
                  <a:pt x="1018" y="2625"/>
                  <a:pt x="1018" y="2625"/>
                  <a:pt x="1018" y="2625"/>
                </a:cubicBezTo>
                <a:cubicBezTo>
                  <a:pt x="1136" y="2760"/>
                  <a:pt x="1136" y="2760"/>
                  <a:pt x="1136" y="2760"/>
                </a:cubicBezTo>
                <a:cubicBezTo>
                  <a:pt x="1136" y="2772"/>
                  <a:pt x="1136" y="2772"/>
                  <a:pt x="1136" y="2772"/>
                </a:cubicBezTo>
                <a:lnTo>
                  <a:pt x="1014" y="2633"/>
                </a:lnTo>
                <a:close/>
                <a:moveTo>
                  <a:pt x="1019" y="2623"/>
                </a:moveTo>
                <a:cubicBezTo>
                  <a:pt x="1051" y="2559"/>
                  <a:pt x="1051" y="2559"/>
                  <a:pt x="1051" y="2559"/>
                </a:cubicBezTo>
                <a:cubicBezTo>
                  <a:pt x="1135" y="2752"/>
                  <a:pt x="1135" y="2752"/>
                  <a:pt x="1135" y="2752"/>
                </a:cubicBezTo>
                <a:cubicBezTo>
                  <a:pt x="1135" y="2756"/>
                  <a:pt x="1135" y="2756"/>
                  <a:pt x="1135" y="2756"/>
                </a:cubicBezTo>
                <a:lnTo>
                  <a:pt x="1019" y="2623"/>
                </a:lnTo>
                <a:close/>
                <a:moveTo>
                  <a:pt x="1050" y="2552"/>
                </a:moveTo>
                <a:cubicBezTo>
                  <a:pt x="1049" y="2548"/>
                  <a:pt x="1049" y="2548"/>
                  <a:pt x="1049" y="2548"/>
                </a:cubicBezTo>
                <a:cubicBezTo>
                  <a:pt x="1053" y="2548"/>
                  <a:pt x="1053" y="2548"/>
                  <a:pt x="1053" y="2548"/>
                </a:cubicBezTo>
                <a:cubicBezTo>
                  <a:pt x="1051" y="2551"/>
                  <a:pt x="1051" y="2551"/>
                  <a:pt x="1051" y="2551"/>
                </a:cubicBezTo>
                <a:lnTo>
                  <a:pt x="1050" y="2552"/>
                </a:lnTo>
                <a:close/>
                <a:moveTo>
                  <a:pt x="1048" y="2546"/>
                </a:moveTo>
                <a:cubicBezTo>
                  <a:pt x="1045" y="2539"/>
                  <a:pt x="1045" y="2539"/>
                  <a:pt x="1045" y="2539"/>
                </a:cubicBezTo>
                <a:cubicBezTo>
                  <a:pt x="1050" y="2529"/>
                  <a:pt x="1050" y="2529"/>
                  <a:pt x="1050" y="2529"/>
                </a:cubicBezTo>
                <a:cubicBezTo>
                  <a:pt x="1056" y="2542"/>
                  <a:pt x="1056" y="2542"/>
                  <a:pt x="1056" y="2542"/>
                </a:cubicBezTo>
                <a:cubicBezTo>
                  <a:pt x="1055" y="2545"/>
                  <a:pt x="1055" y="2545"/>
                  <a:pt x="1055" y="2545"/>
                </a:cubicBezTo>
                <a:lnTo>
                  <a:pt x="1048" y="2546"/>
                </a:lnTo>
                <a:close/>
                <a:moveTo>
                  <a:pt x="1057" y="2547"/>
                </a:moveTo>
                <a:cubicBezTo>
                  <a:pt x="1058" y="2547"/>
                  <a:pt x="1058" y="2547"/>
                  <a:pt x="1058" y="2547"/>
                </a:cubicBezTo>
                <a:cubicBezTo>
                  <a:pt x="1060" y="2550"/>
                  <a:pt x="1060" y="2550"/>
                  <a:pt x="1060" y="2550"/>
                </a:cubicBezTo>
                <a:cubicBezTo>
                  <a:pt x="1055" y="2551"/>
                  <a:pt x="1055" y="2551"/>
                  <a:pt x="1055" y="2551"/>
                </a:cubicBezTo>
                <a:lnTo>
                  <a:pt x="1057" y="2547"/>
                </a:lnTo>
                <a:close/>
                <a:moveTo>
                  <a:pt x="1078" y="2545"/>
                </a:moveTo>
                <a:cubicBezTo>
                  <a:pt x="1088" y="2543"/>
                  <a:pt x="1088" y="2543"/>
                  <a:pt x="1088" y="2543"/>
                </a:cubicBezTo>
                <a:cubicBezTo>
                  <a:pt x="1087" y="2547"/>
                  <a:pt x="1087" y="2547"/>
                  <a:pt x="1087" y="2547"/>
                </a:cubicBezTo>
                <a:cubicBezTo>
                  <a:pt x="1076" y="2548"/>
                  <a:pt x="1076" y="2548"/>
                  <a:pt x="1076" y="2548"/>
                </a:cubicBezTo>
                <a:lnTo>
                  <a:pt x="1078" y="2545"/>
                </a:lnTo>
                <a:close/>
                <a:moveTo>
                  <a:pt x="1089" y="2549"/>
                </a:moveTo>
                <a:cubicBezTo>
                  <a:pt x="1123" y="2545"/>
                  <a:pt x="1123" y="2545"/>
                  <a:pt x="1123" y="2545"/>
                </a:cubicBezTo>
                <a:cubicBezTo>
                  <a:pt x="1126" y="2594"/>
                  <a:pt x="1126" y="2594"/>
                  <a:pt x="1126" y="2594"/>
                </a:cubicBezTo>
                <a:cubicBezTo>
                  <a:pt x="1077" y="2583"/>
                  <a:pt x="1077" y="2583"/>
                  <a:pt x="1077" y="2583"/>
                </a:cubicBezTo>
                <a:cubicBezTo>
                  <a:pt x="1076" y="2581"/>
                  <a:pt x="1076" y="2581"/>
                  <a:pt x="1076" y="2581"/>
                </a:cubicBezTo>
                <a:lnTo>
                  <a:pt x="1089" y="2549"/>
                </a:lnTo>
                <a:close/>
                <a:moveTo>
                  <a:pt x="1125" y="2538"/>
                </a:moveTo>
                <a:cubicBezTo>
                  <a:pt x="1133" y="2537"/>
                  <a:pt x="1133" y="2537"/>
                  <a:pt x="1133" y="2537"/>
                </a:cubicBezTo>
                <a:cubicBezTo>
                  <a:pt x="1133" y="2541"/>
                  <a:pt x="1133" y="2541"/>
                  <a:pt x="1133" y="2541"/>
                </a:cubicBezTo>
                <a:cubicBezTo>
                  <a:pt x="1125" y="2542"/>
                  <a:pt x="1125" y="2542"/>
                  <a:pt x="1125" y="2542"/>
                </a:cubicBezTo>
                <a:lnTo>
                  <a:pt x="1125" y="2538"/>
                </a:lnTo>
                <a:close/>
                <a:moveTo>
                  <a:pt x="1129" y="2413"/>
                </a:moveTo>
                <a:cubicBezTo>
                  <a:pt x="1131" y="2419"/>
                  <a:pt x="1131" y="2419"/>
                  <a:pt x="1131" y="2419"/>
                </a:cubicBezTo>
                <a:cubicBezTo>
                  <a:pt x="1132" y="2426"/>
                  <a:pt x="1132" y="2426"/>
                  <a:pt x="1132" y="2426"/>
                </a:cubicBezTo>
                <a:cubicBezTo>
                  <a:pt x="1132" y="2426"/>
                  <a:pt x="1132" y="2426"/>
                  <a:pt x="1132" y="2426"/>
                </a:cubicBezTo>
                <a:cubicBezTo>
                  <a:pt x="1133" y="2440"/>
                  <a:pt x="1133" y="2440"/>
                  <a:pt x="1133" y="2440"/>
                </a:cubicBezTo>
                <a:cubicBezTo>
                  <a:pt x="1133" y="2440"/>
                  <a:pt x="1133" y="2440"/>
                  <a:pt x="1133" y="2440"/>
                </a:cubicBezTo>
                <a:cubicBezTo>
                  <a:pt x="1133" y="2440"/>
                  <a:pt x="1133" y="2441"/>
                  <a:pt x="1133" y="2441"/>
                </a:cubicBezTo>
                <a:cubicBezTo>
                  <a:pt x="1161" y="2531"/>
                  <a:pt x="1161" y="2531"/>
                  <a:pt x="1161" y="2531"/>
                </a:cubicBezTo>
                <a:cubicBezTo>
                  <a:pt x="1157" y="2531"/>
                  <a:pt x="1157" y="2531"/>
                  <a:pt x="1157" y="2531"/>
                </a:cubicBezTo>
                <a:cubicBezTo>
                  <a:pt x="1137" y="2467"/>
                  <a:pt x="1137" y="2467"/>
                  <a:pt x="1137" y="2467"/>
                </a:cubicBezTo>
                <a:cubicBezTo>
                  <a:pt x="1137" y="2467"/>
                  <a:pt x="1137" y="2467"/>
                  <a:pt x="1137" y="2467"/>
                </a:cubicBezTo>
                <a:cubicBezTo>
                  <a:pt x="1137" y="2467"/>
                  <a:pt x="1137" y="2467"/>
                  <a:pt x="1137" y="2467"/>
                </a:cubicBezTo>
                <a:cubicBezTo>
                  <a:pt x="1137" y="2467"/>
                  <a:pt x="1137" y="2467"/>
                  <a:pt x="1137" y="2467"/>
                </a:cubicBezTo>
                <a:cubicBezTo>
                  <a:pt x="1137" y="2467"/>
                  <a:pt x="1137" y="2467"/>
                  <a:pt x="1137" y="2467"/>
                </a:cubicBezTo>
                <a:cubicBezTo>
                  <a:pt x="1136" y="2467"/>
                  <a:pt x="1136" y="2467"/>
                  <a:pt x="1136" y="2466"/>
                </a:cubicBezTo>
                <a:cubicBezTo>
                  <a:pt x="1136" y="2466"/>
                  <a:pt x="1136" y="2466"/>
                  <a:pt x="1136" y="2466"/>
                </a:cubicBezTo>
                <a:cubicBezTo>
                  <a:pt x="1136" y="2466"/>
                  <a:pt x="1136" y="2466"/>
                  <a:pt x="1136" y="2466"/>
                </a:cubicBezTo>
                <a:cubicBezTo>
                  <a:pt x="1136" y="2466"/>
                  <a:pt x="1136" y="2466"/>
                  <a:pt x="1136" y="2466"/>
                </a:cubicBezTo>
                <a:cubicBezTo>
                  <a:pt x="1136" y="2466"/>
                  <a:pt x="1136" y="2466"/>
                  <a:pt x="1135" y="2466"/>
                </a:cubicBezTo>
                <a:cubicBezTo>
                  <a:pt x="1135" y="2466"/>
                  <a:pt x="1135" y="2466"/>
                  <a:pt x="1135" y="2466"/>
                </a:cubicBezTo>
                <a:cubicBezTo>
                  <a:pt x="1135" y="2466"/>
                  <a:pt x="1135" y="2466"/>
                  <a:pt x="1135" y="2466"/>
                </a:cubicBezTo>
                <a:cubicBezTo>
                  <a:pt x="1135" y="2466"/>
                  <a:pt x="1135" y="2467"/>
                  <a:pt x="1135" y="2467"/>
                </a:cubicBezTo>
                <a:cubicBezTo>
                  <a:pt x="1135" y="2467"/>
                  <a:pt x="1135" y="2467"/>
                  <a:pt x="1135" y="2467"/>
                </a:cubicBezTo>
                <a:cubicBezTo>
                  <a:pt x="1135" y="2467"/>
                  <a:pt x="1135" y="2467"/>
                  <a:pt x="1135" y="2467"/>
                </a:cubicBezTo>
                <a:cubicBezTo>
                  <a:pt x="1135" y="2467"/>
                  <a:pt x="1134" y="2467"/>
                  <a:pt x="1134" y="2467"/>
                </a:cubicBezTo>
                <a:cubicBezTo>
                  <a:pt x="1134" y="2467"/>
                  <a:pt x="1134" y="2467"/>
                  <a:pt x="1134" y="2467"/>
                </a:cubicBezTo>
                <a:cubicBezTo>
                  <a:pt x="1134" y="2468"/>
                  <a:pt x="1134" y="2468"/>
                  <a:pt x="1134" y="2468"/>
                </a:cubicBezTo>
                <a:cubicBezTo>
                  <a:pt x="1134" y="2468"/>
                  <a:pt x="1134" y="2468"/>
                  <a:pt x="1134" y="2468"/>
                </a:cubicBezTo>
                <a:cubicBezTo>
                  <a:pt x="1138" y="2534"/>
                  <a:pt x="1138" y="2534"/>
                  <a:pt x="1138" y="2534"/>
                </a:cubicBezTo>
                <a:cubicBezTo>
                  <a:pt x="1136" y="2534"/>
                  <a:pt x="1136" y="2534"/>
                  <a:pt x="1136" y="2534"/>
                </a:cubicBezTo>
                <a:lnTo>
                  <a:pt x="1129" y="2413"/>
                </a:lnTo>
                <a:close/>
                <a:moveTo>
                  <a:pt x="1139" y="2537"/>
                </a:moveTo>
                <a:cubicBezTo>
                  <a:pt x="1139" y="2540"/>
                  <a:pt x="1139" y="2540"/>
                  <a:pt x="1139" y="2540"/>
                </a:cubicBezTo>
                <a:cubicBezTo>
                  <a:pt x="1137" y="2540"/>
                  <a:pt x="1137" y="2540"/>
                  <a:pt x="1137" y="2540"/>
                </a:cubicBezTo>
                <a:cubicBezTo>
                  <a:pt x="1136" y="2537"/>
                  <a:pt x="1136" y="2537"/>
                  <a:pt x="1136" y="2537"/>
                </a:cubicBezTo>
                <a:lnTo>
                  <a:pt x="1139" y="2537"/>
                </a:lnTo>
                <a:close/>
                <a:moveTo>
                  <a:pt x="1138" y="2479"/>
                </a:moveTo>
                <a:cubicBezTo>
                  <a:pt x="1154" y="2532"/>
                  <a:pt x="1154" y="2532"/>
                  <a:pt x="1154" y="2532"/>
                </a:cubicBezTo>
                <a:cubicBezTo>
                  <a:pt x="1141" y="2533"/>
                  <a:pt x="1141" y="2533"/>
                  <a:pt x="1141" y="2533"/>
                </a:cubicBezTo>
                <a:lnTo>
                  <a:pt x="1138" y="2479"/>
                </a:lnTo>
                <a:close/>
                <a:moveTo>
                  <a:pt x="1155" y="2534"/>
                </a:moveTo>
                <a:cubicBezTo>
                  <a:pt x="1156" y="2538"/>
                  <a:pt x="1156" y="2538"/>
                  <a:pt x="1156" y="2538"/>
                </a:cubicBezTo>
                <a:cubicBezTo>
                  <a:pt x="1142" y="2540"/>
                  <a:pt x="1142" y="2540"/>
                  <a:pt x="1142" y="2540"/>
                </a:cubicBezTo>
                <a:cubicBezTo>
                  <a:pt x="1141" y="2536"/>
                  <a:pt x="1141" y="2536"/>
                  <a:pt x="1141" y="2536"/>
                </a:cubicBezTo>
                <a:lnTo>
                  <a:pt x="1155" y="2534"/>
                </a:lnTo>
                <a:close/>
                <a:moveTo>
                  <a:pt x="1157" y="2540"/>
                </a:moveTo>
                <a:cubicBezTo>
                  <a:pt x="1166" y="2569"/>
                  <a:pt x="1166" y="2569"/>
                  <a:pt x="1166" y="2569"/>
                </a:cubicBezTo>
                <a:cubicBezTo>
                  <a:pt x="1166" y="2572"/>
                  <a:pt x="1166" y="2572"/>
                  <a:pt x="1166" y="2572"/>
                </a:cubicBezTo>
                <a:cubicBezTo>
                  <a:pt x="1145" y="2591"/>
                  <a:pt x="1145" y="2591"/>
                  <a:pt x="1145" y="2591"/>
                </a:cubicBezTo>
                <a:cubicBezTo>
                  <a:pt x="1142" y="2542"/>
                  <a:pt x="1142" y="2542"/>
                  <a:pt x="1142" y="2542"/>
                </a:cubicBezTo>
                <a:lnTo>
                  <a:pt x="1157" y="2540"/>
                </a:lnTo>
                <a:close/>
                <a:moveTo>
                  <a:pt x="1158" y="2534"/>
                </a:moveTo>
                <a:cubicBezTo>
                  <a:pt x="1162" y="2534"/>
                  <a:pt x="1162" y="2534"/>
                  <a:pt x="1162" y="2534"/>
                </a:cubicBezTo>
                <a:cubicBezTo>
                  <a:pt x="1163" y="2537"/>
                  <a:pt x="1163" y="2537"/>
                  <a:pt x="1163" y="2537"/>
                </a:cubicBezTo>
                <a:cubicBezTo>
                  <a:pt x="1159" y="2537"/>
                  <a:pt x="1159" y="2537"/>
                  <a:pt x="1159" y="2537"/>
                </a:cubicBezTo>
                <a:lnTo>
                  <a:pt x="1158" y="2534"/>
                </a:lnTo>
                <a:close/>
                <a:moveTo>
                  <a:pt x="1137" y="2425"/>
                </a:moveTo>
                <a:cubicBezTo>
                  <a:pt x="1145" y="2417"/>
                  <a:pt x="1145" y="2417"/>
                  <a:pt x="1145" y="2417"/>
                </a:cubicBezTo>
                <a:cubicBezTo>
                  <a:pt x="1183" y="2426"/>
                  <a:pt x="1183" y="2426"/>
                  <a:pt x="1183" y="2426"/>
                </a:cubicBezTo>
                <a:cubicBezTo>
                  <a:pt x="1183" y="2428"/>
                  <a:pt x="1183" y="2428"/>
                  <a:pt x="1183" y="2428"/>
                </a:cubicBezTo>
                <a:cubicBezTo>
                  <a:pt x="1146" y="2419"/>
                  <a:pt x="1146" y="2419"/>
                  <a:pt x="1146" y="2419"/>
                </a:cubicBezTo>
                <a:cubicBezTo>
                  <a:pt x="1146" y="2419"/>
                  <a:pt x="1146" y="2419"/>
                  <a:pt x="1146" y="2419"/>
                </a:cubicBezTo>
                <a:cubicBezTo>
                  <a:pt x="1146" y="2419"/>
                  <a:pt x="1146" y="2419"/>
                  <a:pt x="1146" y="2419"/>
                </a:cubicBezTo>
                <a:cubicBezTo>
                  <a:pt x="1145" y="2419"/>
                  <a:pt x="1145" y="2419"/>
                  <a:pt x="1145" y="2419"/>
                </a:cubicBezTo>
                <a:cubicBezTo>
                  <a:pt x="1145" y="2419"/>
                  <a:pt x="1145" y="2419"/>
                  <a:pt x="1145" y="2419"/>
                </a:cubicBezTo>
                <a:cubicBezTo>
                  <a:pt x="1145" y="2419"/>
                  <a:pt x="1145" y="2419"/>
                  <a:pt x="1145" y="2419"/>
                </a:cubicBezTo>
                <a:cubicBezTo>
                  <a:pt x="1145" y="2419"/>
                  <a:pt x="1145" y="2419"/>
                  <a:pt x="1145" y="2419"/>
                </a:cubicBezTo>
                <a:cubicBezTo>
                  <a:pt x="1145" y="2419"/>
                  <a:pt x="1145" y="2419"/>
                  <a:pt x="1145" y="2420"/>
                </a:cubicBezTo>
                <a:cubicBezTo>
                  <a:pt x="1145" y="2420"/>
                  <a:pt x="1145" y="2420"/>
                  <a:pt x="1144" y="2420"/>
                </a:cubicBezTo>
                <a:cubicBezTo>
                  <a:pt x="1144" y="2420"/>
                  <a:pt x="1144" y="2420"/>
                  <a:pt x="1144" y="2420"/>
                </a:cubicBezTo>
                <a:cubicBezTo>
                  <a:pt x="1144" y="2420"/>
                  <a:pt x="1144" y="2420"/>
                  <a:pt x="1144" y="2420"/>
                </a:cubicBezTo>
                <a:cubicBezTo>
                  <a:pt x="1144" y="2420"/>
                  <a:pt x="1144" y="2420"/>
                  <a:pt x="1144" y="2420"/>
                </a:cubicBezTo>
                <a:cubicBezTo>
                  <a:pt x="1144" y="2420"/>
                  <a:pt x="1144" y="2420"/>
                  <a:pt x="1144" y="2421"/>
                </a:cubicBezTo>
                <a:cubicBezTo>
                  <a:pt x="1144" y="2421"/>
                  <a:pt x="1144" y="2421"/>
                  <a:pt x="1144" y="2421"/>
                </a:cubicBezTo>
                <a:cubicBezTo>
                  <a:pt x="1144" y="2421"/>
                  <a:pt x="1144" y="2421"/>
                  <a:pt x="1144" y="2421"/>
                </a:cubicBezTo>
                <a:cubicBezTo>
                  <a:pt x="1175" y="2490"/>
                  <a:pt x="1175" y="2490"/>
                  <a:pt x="1175" y="2490"/>
                </a:cubicBezTo>
                <a:cubicBezTo>
                  <a:pt x="1174" y="2506"/>
                  <a:pt x="1174" y="2506"/>
                  <a:pt x="1174" y="2506"/>
                </a:cubicBezTo>
                <a:lnTo>
                  <a:pt x="1137" y="2425"/>
                </a:lnTo>
                <a:close/>
                <a:moveTo>
                  <a:pt x="1173" y="2532"/>
                </a:moveTo>
                <a:cubicBezTo>
                  <a:pt x="1177" y="2532"/>
                  <a:pt x="1177" y="2532"/>
                  <a:pt x="1177" y="2532"/>
                </a:cubicBezTo>
                <a:cubicBezTo>
                  <a:pt x="1176" y="2535"/>
                  <a:pt x="1176" y="2535"/>
                  <a:pt x="1176" y="2535"/>
                </a:cubicBezTo>
                <a:cubicBezTo>
                  <a:pt x="1173" y="2535"/>
                  <a:pt x="1173" y="2535"/>
                  <a:pt x="1173" y="2535"/>
                </a:cubicBezTo>
                <a:lnTo>
                  <a:pt x="1173" y="2532"/>
                </a:lnTo>
                <a:close/>
                <a:moveTo>
                  <a:pt x="1174" y="2529"/>
                </a:moveTo>
                <a:cubicBezTo>
                  <a:pt x="1175" y="2517"/>
                  <a:pt x="1175" y="2517"/>
                  <a:pt x="1175" y="2517"/>
                </a:cubicBezTo>
                <a:cubicBezTo>
                  <a:pt x="1178" y="2522"/>
                  <a:pt x="1178" y="2522"/>
                  <a:pt x="1178" y="2522"/>
                </a:cubicBezTo>
                <a:cubicBezTo>
                  <a:pt x="1177" y="2529"/>
                  <a:pt x="1177" y="2529"/>
                  <a:pt x="1177" y="2529"/>
                </a:cubicBezTo>
                <a:lnTo>
                  <a:pt x="1174" y="2529"/>
                </a:lnTo>
                <a:close/>
                <a:moveTo>
                  <a:pt x="1176" y="2511"/>
                </a:moveTo>
                <a:cubicBezTo>
                  <a:pt x="1178" y="2495"/>
                  <a:pt x="1178" y="2495"/>
                  <a:pt x="1178" y="2495"/>
                </a:cubicBezTo>
                <a:cubicBezTo>
                  <a:pt x="1180" y="2500"/>
                  <a:pt x="1180" y="2500"/>
                  <a:pt x="1180" y="2500"/>
                </a:cubicBezTo>
                <a:cubicBezTo>
                  <a:pt x="1178" y="2517"/>
                  <a:pt x="1178" y="2517"/>
                  <a:pt x="1178" y="2517"/>
                </a:cubicBezTo>
                <a:lnTo>
                  <a:pt x="1176" y="2511"/>
                </a:lnTo>
                <a:close/>
                <a:moveTo>
                  <a:pt x="1180" y="2528"/>
                </a:moveTo>
                <a:cubicBezTo>
                  <a:pt x="1180" y="2528"/>
                  <a:pt x="1180" y="2528"/>
                  <a:pt x="1180" y="2528"/>
                </a:cubicBezTo>
                <a:cubicBezTo>
                  <a:pt x="1180" y="2527"/>
                  <a:pt x="1180" y="2527"/>
                  <a:pt x="1180" y="2527"/>
                </a:cubicBezTo>
                <a:lnTo>
                  <a:pt x="1180" y="2528"/>
                </a:lnTo>
                <a:close/>
                <a:moveTo>
                  <a:pt x="1179" y="2531"/>
                </a:moveTo>
                <a:cubicBezTo>
                  <a:pt x="1182" y="2531"/>
                  <a:pt x="1182" y="2531"/>
                  <a:pt x="1182" y="2531"/>
                </a:cubicBezTo>
                <a:cubicBezTo>
                  <a:pt x="1183" y="2534"/>
                  <a:pt x="1183" y="2534"/>
                  <a:pt x="1183" y="2534"/>
                </a:cubicBezTo>
                <a:cubicBezTo>
                  <a:pt x="1179" y="2535"/>
                  <a:pt x="1179" y="2535"/>
                  <a:pt x="1179" y="2535"/>
                </a:cubicBezTo>
                <a:lnTo>
                  <a:pt x="1179" y="2531"/>
                </a:lnTo>
                <a:close/>
                <a:moveTo>
                  <a:pt x="1181" y="2522"/>
                </a:moveTo>
                <a:cubicBezTo>
                  <a:pt x="1182" y="2505"/>
                  <a:pt x="1182" y="2505"/>
                  <a:pt x="1182" y="2505"/>
                </a:cubicBezTo>
                <a:cubicBezTo>
                  <a:pt x="1192" y="2527"/>
                  <a:pt x="1192" y="2527"/>
                  <a:pt x="1192" y="2527"/>
                </a:cubicBezTo>
                <a:cubicBezTo>
                  <a:pt x="1183" y="2528"/>
                  <a:pt x="1183" y="2528"/>
                  <a:pt x="1183" y="2528"/>
                </a:cubicBezTo>
                <a:lnTo>
                  <a:pt x="1181" y="2522"/>
                </a:lnTo>
                <a:close/>
                <a:moveTo>
                  <a:pt x="1193" y="2529"/>
                </a:moveTo>
                <a:cubicBezTo>
                  <a:pt x="1195" y="2533"/>
                  <a:pt x="1195" y="2533"/>
                  <a:pt x="1195" y="2533"/>
                </a:cubicBezTo>
                <a:cubicBezTo>
                  <a:pt x="1186" y="2534"/>
                  <a:pt x="1186" y="2534"/>
                  <a:pt x="1186" y="2534"/>
                </a:cubicBezTo>
                <a:cubicBezTo>
                  <a:pt x="1185" y="2531"/>
                  <a:pt x="1185" y="2531"/>
                  <a:pt x="1185" y="2531"/>
                </a:cubicBezTo>
                <a:lnTo>
                  <a:pt x="1193" y="2529"/>
                </a:lnTo>
                <a:close/>
                <a:moveTo>
                  <a:pt x="1227" y="2598"/>
                </a:moveTo>
                <a:cubicBezTo>
                  <a:pt x="1199" y="2535"/>
                  <a:pt x="1199" y="2535"/>
                  <a:pt x="1199" y="2535"/>
                </a:cubicBezTo>
                <a:cubicBezTo>
                  <a:pt x="1468" y="2500"/>
                  <a:pt x="1468" y="2500"/>
                  <a:pt x="1468" y="2500"/>
                </a:cubicBezTo>
                <a:cubicBezTo>
                  <a:pt x="1465" y="2502"/>
                  <a:pt x="1465" y="2502"/>
                  <a:pt x="1465" y="2502"/>
                </a:cubicBezTo>
                <a:lnTo>
                  <a:pt x="1227" y="2598"/>
                </a:lnTo>
                <a:close/>
                <a:moveTo>
                  <a:pt x="1198" y="2532"/>
                </a:moveTo>
                <a:cubicBezTo>
                  <a:pt x="1196" y="2529"/>
                  <a:pt x="1196" y="2529"/>
                  <a:pt x="1196" y="2529"/>
                </a:cubicBezTo>
                <a:cubicBezTo>
                  <a:pt x="1455" y="2495"/>
                  <a:pt x="1455" y="2495"/>
                  <a:pt x="1455" y="2495"/>
                </a:cubicBezTo>
                <a:cubicBezTo>
                  <a:pt x="1464" y="2497"/>
                  <a:pt x="1464" y="2497"/>
                  <a:pt x="1464" y="2497"/>
                </a:cubicBezTo>
                <a:lnTo>
                  <a:pt x="1198" y="2532"/>
                </a:lnTo>
                <a:close/>
                <a:moveTo>
                  <a:pt x="1455" y="2492"/>
                </a:moveTo>
                <a:cubicBezTo>
                  <a:pt x="1191" y="2430"/>
                  <a:pt x="1191" y="2430"/>
                  <a:pt x="1191" y="2430"/>
                </a:cubicBezTo>
                <a:cubicBezTo>
                  <a:pt x="1191" y="2428"/>
                  <a:pt x="1191" y="2428"/>
                  <a:pt x="1191" y="2428"/>
                </a:cubicBezTo>
                <a:cubicBezTo>
                  <a:pt x="1460" y="2491"/>
                  <a:pt x="1460" y="2491"/>
                  <a:pt x="1460" y="2491"/>
                </a:cubicBezTo>
                <a:lnTo>
                  <a:pt x="1455" y="2492"/>
                </a:lnTo>
                <a:close/>
                <a:moveTo>
                  <a:pt x="1190" y="2417"/>
                </a:moveTo>
                <a:cubicBezTo>
                  <a:pt x="1187" y="2417"/>
                  <a:pt x="1187" y="2417"/>
                  <a:pt x="1187" y="2417"/>
                </a:cubicBezTo>
                <a:cubicBezTo>
                  <a:pt x="1192" y="2373"/>
                  <a:pt x="1192" y="2373"/>
                  <a:pt x="1192" y="2373"/>
                </a:cubicBezTo>
                <a:cubicBezTo>
                  <a:pt x="1192" y="2373"/>
                  <a:pt x="1192" y="2373"/>
                  <a:pt x="1192" y="2373"/>
                </a:cubicBezTo>
                <a:cubicBezTo>
                  <a:pt x="1192" y="2373"/>
                  <a:pt x="1192" y="2373"/>
                  <a:pt x="1192" y="2373"/>
                </a:cubicBezTo>
                <a:cubicBezTo>
                  <a:pt x="1192" y="2373"/>
                  <a:pt x="1192" y="2372"/>
                  <a:pt x="1191" y="2372"/>
                </a:cubicBezTo>
                <a:cubicBezTo>
                  <a:pt x="1191" y="2372"/>
                  <a:pt x="1191" y="2372"/>
                  <a:pt x="1191" y="2372"/>
                </a:cubicBezTo>
                <a:cubicBezTo>
                  <a:pt x="1191" y="2372"/>
                  <a:pt x="1191" y="2372"/>
                  <a:pt x="1191" y="2372"/>
                </a:cubicBezTo>
                <a:cubicBezTo>
                  <a:pt x="1191" y="2372"/>
                  <a:pt x="1191" y="2372"/>
                  <a:pt x="1190" y="2372"/>
                </a:cubicBezTo>
                <a:cubicBezTo>
                  <a:pt x="1190" y="2372"/>
                  <a:pt x="1190" y="2372"/>
                  <a:pt x="1190" y="2372"/>
                </a:cubicBezTo>
                <a:cubicBezTo>
                  <a:pt x="1190" y="2372"/>
                  <a:pt x="1190" y="2372"/>
                  <a:pt x="1190" y="2372"/>
                </a:cubicBezTo>
                <a:cubicBezTo>
                  <a:pt x="1190" y="2372"/>
                  <a:pt x="1190" y="2372"/>
                  <a:pt x="1189" y="2372"/>
                </a:cubicBezTo>
                <a:cubicBezTo>
                  <a:pt x="1189" y="2372"/>
                  <a:pt x="1189" y="2372"/>
                  <a:pt x="1189" y="2372"/>
                </a:cubicBezTo>
                <a:cubicBezTo>
                  <a:pt x="1151" y="2408"/>
                  <a:pt x="1151" y="2408"/>
                  <a:pt x="1151" y="2408"/>
                </a:cubicBezTo>
                <a:cubicBezTo>
                  <a:pt x="1142" y="2406"/>
                  <a:pt x="1142" y="2406"/>
                  <a:pt x="1142" y="2406"/>
                </a:cubicBezTo>
                <a:cubicBezTo>
                  <a:pt x="1193" y="2358"/>
                  <a:pt x="1193" y="2358"/>
                  <a:pt x="1193" y="2358"/>
                </a:cubicBezTo>
                <a:cubicBezTo>
                  <a:pt x="1193" y="2358"/>
                  <a:pt x="1193" y="2358"/>
                  <a:pt x="1193" y="2358"/>
                </a:cubicBezTo>
                <a:cubicBezTo>
                  <a:pt x="1193" y="2358"/>
                  <a:pt x="1193" y="2358"/>
                  <a:pt x="1193" y="2358"/>
                </a:cubicBezTo>
                <a:cubicBezTo>
                  <a:pt x="1193" y="2358"/>
                  <a:pt x="1193" y="2358"/>
                  <a:pt x="1193" y="2358"/>
                </a:cubicBezTo>
                <a:cubicBezTo>
                  <a:pt x="1193" y="2358"/>
                  <a:pt x="1193" y="2358"/>
                  <a:pt x="1193" y="2357"/>
                </a:cubicBezTo>
                <a:cubicBezTo>
                  <a:pt x="1193" y="2357"/>
                  <a:pt x="1194" y="2357"/>
                  <a:pt x="1194" y="2357"/>
                </a:cubicBezTo>
                <a:cubicBezTo>
                  <a:pt x="1194" y="2357"/>
                  <a:pt x="1193" y="2357"/>
                  <a:pt x="1193" y="2356"/>
                </a:cubicBezTo>
                <a:cubicBezTo>
                  <a:pt x="1193" y="2356"/>
                  <a:pt x="1193" y="2356"/>
                  <a:pt x="1193" y="2356"/>
                </a:cubicBezTo>
                <a:cubicBezTo>
                  <a:pt x="1187" y="2348"/>
                  <a:pt x="1187" y="2348"/>
                  <a:pt x="1187" y="2348"/>
                </a:cubicBezTo>
                <a:cubicBezTo>
                  <a:pt x="1187" y="2348"/>
                  <a:pt x="1187" y="2348"/>
                  <a:pt x="1187" y="2348"/>
                </a:cubicBezTo>
                <a:cubicBezTo>
                  <a:pt x="1124" y="2264"/>
                  <a:pt x="1124" y="2264"/>
                  <a:pt x="1124" y="2264"/>
                </a:cubicBezTo>
                <a:cubicBezTo>
                  <a:pt x="1124" y="2264"/>
                  <a:pt x="1124" y="2264"/>
                  <a:pt x="1124" y="2264"/>
                </a:cubicBezTo>
                <a:cubicBezTo>
                  <a:pt x="1124" y="2264"/>
                  <a:pt x="1124" y="2264"/>
                  <a:pt x="1124" y="2264"/>
                </a:cubicBezTo>
                <a:cubicBezTo>
                  <a:pt x="1124" y="2264"/>
                  <a:pt x="1124" y="2264"/>
                  <a:pt x="1123" y="2264"/>
                </a:cubicBezTo>
                <a:cubicBezTo>
                  <a:pt x="1123" y="2264"/>
                  <a:pt x="1123" y="2264"/>
                  <a:pt x="1123" y="2264"/>
                </a:cubicBezTo>
                <a:cubicBezTo>
                  <a:pt x="1123" y="2264"/>
                  <a:pt x="1123" y="2264"/>
                  <a:pt x="1123" y="2264"/>
                </a:cubicBezTo>
                <a:cubicBezTo>
                  <a:pt x="1123" y="2264"/>
                  <a:pt x="1123" y="2264"/>
                  <a:pt x="1122" y="2264"/>
                </a:cubicBezTo>
                <a:cubicBezTo>
                  <a:pt x="1122" y="2264"/>
                  <a:pt x="1122" y="2264"/>
                  <a:pt x="1122" y="2264"/>
                </a:cubicBezTo>
                <a:cubicBezTo>
                  <a:pt x="1122" y="2264"/>
                  <a:pt x="1122" y="2265"/>
                  <a:pt x="1122" y="2265"/>
                </a:cubicBezTo>
                <a:cubicBezTo>
                  <a:pt x="1122" y="2265"/>
                  <a:pt x="1122" y="2265"/>
                  <a:pt x="1122" y="2265"/>
                </a:cubicBezTo>
                <a:cubicBezTo>
                  <a:pt x="1122" y="2265"/>
                  <a:pt x="1122" y="2265"/>
                  <a:pt x="1122" y="2265"/>
                </a:cubicBezTo>
                <a:cubicBezTo>
                  <a:pt x="1130" y="2403"/>
                  <a:pt x="1130" y="2403"/>
                  <a:pt x="1130" y="2403"/>
                </a:cubicBezTo>
                <a:cubicBezTo>
                  <a:pt x="1128" y="2403"/>
                  <a:pt x="1128" y="2403"/>
                  <a:pt x="1128" y="2403"/>
                </a:cubicBezTo>
                <a:cubicBezTo>
                  <a:pt x="1101" y="1964"/>
                  <a:pt x="1101" y="1964"/>
                  <a:pt x="1101" y="1964"/>
                </a:cubicBezTo>
                <a:cubicBezTo>
                  <a:pt x="1104" y="1968"/>
                  <a:pt x="1104" y="1968"/>
                  <a:pt x="1104" y="1968"/>
                </a:cubicBezTo>
                <a:cubicBezTo>
                  <a:pt x="1109" y="2046"/>
                  <a:pt x="1109" y="2046"/>
                  <a:pt x="1109" y="2046"/>
                </a:cubicBezTo>
                <a:cubicBezTo>
                  <a:pt x="1109" y="2047"/>
                  <a:pt x="1109" y="2047"/>
                  <a:pt x="1109" y="2047"/>
                </a:cubicBezTo>
                <a:cubicBezTo>
                  <a:pt x="1109" y="2047"/>
                  <a:pt x="1109" y="2047"/>
                  <a:pt x="1109" y="2047"/>
                </a:cubicBezTo>
                <a:cubicBezTo>
                  <a:pt x="1109" y="2047"/>
                  <a:pt x="1109" y="2047"/>
                  <a:pt x="1109" y="2047"/>
                </a:cubicBezTo>
                <a:cubicBezTo>
                  <a:pt x="1109" y="2048"/>
                  <a:pt x="1110" y="2048"/>
                  <a:pt x="1110" y="2048"/>
                </a:cubicBezTo>
                <a:cubicBezTo>
                  <a:pt x="1110" y="2048"/>
                  <a:pt x="1110" y="2048"/>
                  <a:pt x="1110" y="2048"/>
                </a:cubicBezTo>
                <a:cubicBezTo>
                  <a:pt x="1110" y="2048"/>
                  <a:pt x="1111" y="2047"/>
                  <a:pt x="1111" y="2047"/>
                </a:cubicBezTo>
                <a:cubicBezTo>
                  <a:pt x="1111" y="2047"/>
                  <a:pt x="1111" y="2047"/>
                  <a:pt x="1111" y="2047"/>
                </a:cubicBezTo>
                <a:cubicBezTo>
                  <a:pt x="1140" y="2017"/>
                  <a:pt x="1140" y="2017"/>
                  <a:pt x="1140" y="2017"/>
                </a:cubicBezTo>
                <a:cubicBezTo>
                  <a:pt x="1144" y="2023"/>
                  <a:pt x="1144" y="2023"/>
                  <a:pt x="1144" y="2023"/>
                </a:cubicBezTo>
                <a:cubicBezTo>
                  <a:pt x="1110" y="2058"/>
                  <a:pt x="1110" y="2058"/>
                  <a:pt x="1110" y="2058"/>
                </a:cubicBezTo>
                <a:cubicBezTo>
                  <a:pt x="1110" y="2058"/>
                  <a:pt x="1110" y="2058"/>
                  <a:pt x="1110" y="2058"/>
                </a:cubicBezTo>
                <a:cubicBezTo>
                  <a:pt x="1109" y="2058"/>
                  <a:pt x="1109" y="2059"/>
                  <a:pt x="1109" y="2059"/>
                </a:cubicBezTo>
                <a:cubicBezTo>
                  <a:pt x="1109" y="2059"/>
                  <a:pt x="1109" y="2059"/>
                  <a:pt x="1109" y="2059"/>
                </a:cubicBezTo>
                <a:cubicBezTo>
                  <a:pt x="1109" y="2059"/>
                  <a:pt x="1109" y="2059"/>
                  <a:pt x="1109" y="2059"/>
                </a:cubicBezTo>
                <a:cubicBezTo>
                  <a:pt x="1119" y="2216"/>
                  <a:pt x="1119" y="2216"/>
                  <a:pt x="1119" y="2216"/>
                </a:cubicBezTo>
                <a:cubicBezTo>
                  <a:pt x="1119" y="2216"/>
                  <a:pt x="1119" y="2216"/>
                  <a:pt x="1119" y="2216"/>
                </a:cubicBezTo>
                <a:cubicBezTo>
                  <a:pt x="1119" y="2216"/>
                  <a:pt x="1119" y="2217"/>
                  <a:pt x="1119" y="2217"/>
                </a:cubicBezTo>
                <a:cubicBezTo>
                  <a:pt x="1119" y="2217"/>
                  <a:pt x="1119" y="2217"/>
                  <a:pt x="1119" y="2217"/>
                </a:cubicBezTo>
                <a:cubicBezTo>
                  <a:pt x="1120" y="2217"/>
                  <a:pt x="1120" y="2217"/>
                  <a:pt x="1120" y="2217"/>
                </a:cubicBezTo>
                <a:cubicBezTo>
                  <a:pt x="1120" y="2217"/>
                  <a:pt x="1120" y="2217"/>
                  <a:pt x="1120" y="2217"/>
                </a:cubicBezTo>
                <a:cubicBezTo>
                  <a:pt x="1120" y="2217"/>
                  <a:pt x="1120" y="2217"/>
                  <a:pt x="1120" y="2217"/>
                </a:cubicBezTo>
                <a:cubicBezTo>
                  <a:pt x="1120" y="2217"/>
                  <a:pt x="1120" y="2217"/>
                  <a:pt x="1120" y="2217"/>
                </a:cubicBezTo>
                <a:cubicBezTo>
                  <a:pt x="1121" y="2217"/>
                  <a:pt x="1121" y="2217"/>
                  <a:pt x="1121" y="2217"/>
                </a:cubicBezTo>
                <a:cubicBezTo>
                  <a:pt x="1121" y="2217"/>
                  <a:pt x="1121" y="2217"/>
                  <a:pt x="1121" y="2217"/>
                </a:cubicBezTo>
                <a:cubicBezTo>
                  <a:pt x="1122" y="2217"/>
                  <a:pt x="1122" y="2217"/>
                  <a:pt x="1122" y="2216"/>
                </a:cubicBezTo>
                <a:cubicBezTo>
                  <a:pt x="1122" y="2216"/>
                  <a:pt x="1122" y="2216"/>
                  <a:pt x="1122" y="2216"/>
                </a:cubicBezTo>
                <a:cubicBezTo>
                  <a:pt x="1152" y="2033"/>
                  <a:pt x="1152" y="2033"/>
                  <a:pt x="1152" y="2033"/>
                </a:cubicBezTo>
                <a:cubicBezTo>
                  <a:pt x="1155" y="2037"/>
                  <a:pt x="1155" y="2037"/>
                  <a:pt x="1155" y="2037"/>
                </a:cubicBezTo>
                <a:cubicBezTo>
                  <a:pt x="1122" y="2233"/>
                  <a:pt x="1122" y="2233"/>
                  <a:pt x="1122" y="2233"/>
                </a:cubicBezTo>
                <a:cubicBezTo>
                  <a:pt x="1122" y="2233"/>
                  <a:pt x="1122" y="2233"/>
                  <a:pt x="1122" y="2233"/>
                </a:cubicBezTo>
                <a:cubicBezTo>
                  <a:pt x="1122" y="2234"/>
                  <a:pt x="1122" y="2234"/>
                  <a:pt x="1122" y="2234"/>
                </a:cubicBezTo>
                <a:cubicBezTo>
                  <a:pt x="1122" y="2234"/>
                  <a:pt x="1122" y="2234"/>
                  <a:pt x="1122" y="2235"/>
                </a:cubicBezTo>
                <a:cubicBezTo>
                  <a:pt x="1122" y="2235"/>
                  <a:pt x="1122" y="2235"/>
                  <a:pt x="1122" y="2235"/>
                </a:cubicBezTo>
                <a:cubicBezTo>
                  <a:pt x="1122" y="2235"/>
                  <a:pt x="1122" y="2235"/>
                  <a:pt x="1122" y="2235"/>
                </a:cubicBezTo>
                <a:cubicBezTo>
                  <a:pt x="1123" y="2235"/>
                  <a:pt x="1123" y="2235"/>
                  <a:pt x="1123" y="2235"/>
                </a:cubicBezTo>
                <a:cubicBezTo>
                  <a:pt x="1123" y="2235"/>
                  <a:pt x="1123" y="2235"/>
                  <a:pt x="1123" y="2235"/>
                </a:cubicBezTo>
                <a:cubicBezTo>
                  <a:pt x="1123" y="2235"/>
                  <a:pt x="1123" y="2235"/>
                  <a:pt x="1123" y="2235"/>
                </a:cubicBezTo>
                <a:cubicBezTo>
                  <a:pt x="1123" y="2235"/>
                  <a:pt x="1123" y="2235"/>
                  <a:pt x="1123" y="2235"/>
                </a:cubicBezTo>
                <a:cubicBezTo>
                  <a:pt x="1124" y="2235"/>
                  <a:pt x="1124" y="2235"/>
                  <a:pt x="1124" y="2235"/>
                </a:cubicBezTo>
                <a:cubicBezTo>
                  <a:pt x="1124" y="2235"/>
                  <a:pt x="1124" y="2235"/>
                  <a:pt x="1124" y="2235"/>
                </a:cubicBezTo>
                <a:cubicBezTo>
                  <a:pt x="1218" y="2142"/>
                  <a:pt x="1218" y="2142"/>
                  <a:pt x="1218" y="2142"/>
                </a:cubicBezTo>
                <a:cubicBezTo>
                  <a:pt x="1218" y="2142"/>
                  <a:pt x="1218" y="2142"/>
                  <a:pt x="1218" y="2142"/>
                </a:cubicBezTo>
                <a:cubicBezTo>
                  <a:pt x="1218" y="2142"/>
                  <a:pt x="1218" y="2142"/>
                  <a:pt x="1218" y="2141"/>
                </a:cubicBezTo>
                <a:cubicBezTo>
                  <a:pt x="1218" y="2141"/>
                  <a:pt x="1218" y="2141"/>
                  <a:pt x="1218" y="2141"/>
                </a:cubicBezTo>
                <a:cubicBezTo>
                  <a:pt x="1218" y="2141"/>
                  <a:pt x="1218" y="2141"/>
                  <a:pt x="1218" y="2141"/>
                </a:cubicBezTo>
                <a:cubicBezTo>
                  <a:pt x="1214" y="2130"/>
                  <a:pt x="1214" y="2130"/>
                  <a:pt x="1214" y="2130"/>
                </a:cubicBezTo>
                <a:cubicBezTo>
                  <a:pt x="1214" y="2130"/>
                  <a:pt x="1214" y="2130"/>
                  <a:pt x="1214" y="2130"/>
                </a:cubicBezTo>
                <a:cubicBezTo>
                  <a:pt x="1214" y="2130"/>
                  <a:pt x="1214" y="2130"/>
                  <a:pt x="1214" y="2130"/>
                </a:cubicBezTo>
                <a:cubicBezTo>
                  <a:pt x="1195" y="2091"/>
                  <a:pt x="1195" y="2091"/>
                  <a:pt x="1195" y="2091"/>
                </a:cubicBezTo>
                <a:cubicBezTo>
                  <a:pt x="1211" y="2113"/>
                  <a:pt x="1211" y="2113"/>
                  <a:pt x="1211" y="2113"/>
                </a:cubicBezTo>
                <a:cubicBezTo>
                  <a:pt x="1222" y="2135"/>
                  <a:pt x="1222" y="2135"/>
                  <a:pt x="1222" y="2135"/>
                </a:cubicBezTo>
                <a:lnTo>
                  <a:pt x="1190" y="2417"/>
                </a:lnTo>
                <a:close/>
                <a:moveTo>
                  <a:pt x="1226" y="2134"/>
                </a:moveTo>
                <a:cubicBezTo>
                  <a:pt x="1226" y="2132"/>
                  <a:pt x="1226" y="2132"/>
                  <a:pt x="1226" y="2132"/>
                </a:cubicBezTo>
                <a:cubicBezTo>
                  <a:pt x="1295" y="2226"/>
                  <a:pt x="1295" y="2226"/>
                  <a:pt x="1295" y="2226"/>
                </a:cubicBezTo>
                <a:lnTo>
                  <a:pt x="1226" y="2134"/>
                </a:lnTo>
                <a:close/>
                <a:moveTo>
                  <a:pt x="1224" y="2108"/>
                </a:moveTo>
                <a:cubicBezTo>
                  <a:pt x="1191" y="2065"/>
                  <a:pt x="1191" y="2065"/>
                  <a:pt x="1191" y="2065"/>
                </a:cubicBezTo>
                <a:cubicBezTo>
                  <a:pt x="1153" y="1985"/>
                  <a:pt x="1153" y="1985"/>
                  <a:pt x="1153" y="1985"/>
                </a:cubicBezTo>
                <a:cubicBezTo>
                  <a:pt x="1226" y="2005"/>
                  <a:pt x="1226" y="2005"/>
                  <a:pt x="1226" y="2005"/>
                </a:cubicBezTo>
                <a:lnTo>
                  <a:pt x="1224" y="2108"/>
                </a:lnTo>
                <a:close/>
                <a:moveTo>
                  <a:pt x="1151" y="1982"/>
                </a:moveTo>
                <a:cubicBezTo>
                  <a:pt x="1147" y="1974"/>
                  <a:pt x="1147" y="1974"/>
                  <a:pt x="1147" y="1974"/>
                </a:cubicBezTo>
                <a:cubicBezTo>
                  <a:pt x="1227" y="1995"/>
                  <a:pt x="1227" y="1995"/>
                  <a:pt x="1227" y="1995"/>
                </a:cubicBezTo>
                <a:cubicBezTo>
                  <a:pt x="1226" y="2002"/>
                  <a:pt x="1226" y="2002"/>
                  <a:pt x="1226" y="2002"/>
                </a:cubicBezTo>
                <a:lnTo>
                  <a:pt x="1151" y="1982"/>
                </a:lnTo>
                <a:close/>
                <a:moveTo>
                  <a:pt x="1145" y="1970"/>
                </a:moveTo>
                <a:cubicBezTo>
                  <a:pt x="1129" y="1936"/>
                  <a:pt x="1129" y="1936"/>
                  <a:pt x="1129" y="1936"/>
                </a:cubicBezTo>
                <a:cubicBezTo>
                  <a:pt x="1173" y="1854"/>
                  <a:pt x="1173" y="1854"/>
                  <a:pt x="1173" y="1854"/>
                </a:cubicBezTo>
                <a:cubicBezTo>
                  <a:pt x="1228" y="1916"/>
                  <a:pt x="1228" y="1916"/>
                  <a:pt x="1228" y="1916"/>
                </a:cubicBezTo>
                <a:cubicBezTo>
                  <a:pt x="1227" y="1992"/>
                  <a:pt x="1227" y="1992"/>
                  <a:pt x="1227" y="1992"/>
                </a:cubicBezTo>
                <a:lnTo>
                  <a:pt x="1145" y="1970"/>
                </a:lnTo>
                <a:close/>
                <a:moveTo>
                  <a:pt x="1229" y="1899"/>
                </a:moveTo>
                <a:cubicBezTo>
                  <a:pt x="1184" y="1849"/>
                  <a:pt x="1184" y="1849"/>
                  <a:pt x="1184" y="1849"/>
                </a:cubicBezTo>
                <a:cubicBezTo>
                  <a:pt x="1230" y="1861"/>
                  <a:pt x="1230" y="1861"/>
                  <a:pt x="1230" y="1861"/>
                </a:cubicBezTo>
                <a:lnTo>
                  <a:pt x="1229" y="1899"/>
                </a:lnTo>
                <a:close/>
                <a:moveTo>
                  <a:pt x="1229" y="2002"/>
                </a:moveTo>
                <a:cubicBezTo>
                  <a:pt x="1229" y="1995"/>
                  <a:pt x="1229" y="1995"/>
                  <a:pt x="1229" y="1995"/>
                </a:cubicBezTo>
                <a:cubicBezTo>
                  <a:pt x="1232" y="1996"/>
                  <a:pt x="1232" y="1996"/>
                  <a:pt x="1232" y="1996"/>
                </a:cubicBezTo>
                <a:cubicBezTo>
                  <a:pt x="1232" y="2003"/>
                  <a:pt x="1232" y="2003"/>
                  <a:pt x="1232" y="2003"/>
                </a:cubicBezTo>
                <a:lnTo>
                  <a:pt x="1229" y="2002"/>
                </a:lnTo>
                <a:close/>
                <a:moveTo>
                  <a:pt x="1240" y="1915"/>
                </a:moveTo>
                <a:cubicBezTo>
                  <a:pt x="1244" y="1920"/>
                  <a:pt x="1244" y="1920"/>
                  <a:pt x="1244" y="1920"/>
                </a:cubicBezTo>
                <a:cubicBezTo>
                  <a:pt x="1240" y="1925"/>
                  <a:pt x="1240" y="1925"/>
                  <a:pt x="1240" y="1925"/>
                </a:cubicBezTo>
                <a:cubicBezTo>
                  <a:pt x="1231" y="1915"/>
                  <a:pt x="1231" y="1915"/>
                  <a:pt x="1231" y="1915"/>
                </a:cubicBezTo>
                <a:cubicBezTo>
                  <a:pt x="1232" y="1906"/>
                  <a:pt x="1232" y="1906"/>
                  <a:pt x="1232" y="1906"/>
                </a:cubicBezTo>
                <a:cubicBezTo>
                  <a:pt x="1234" y="1909"/>
                  <a:pt x="1234" y="1909"/>
                  <a:pt x="1234" y="1909"/>
                </a:cubicBezTo>
                <a:cubicBezTo>
                  <a:pt x="1234" y="1917"/>
                  <a:pt x="1234" y="1917"/>
                  <a:pt x="1234" y="1917"/>
                </a:cubicBezTo>
                <a:cubicBezTo>
                  <a:pt x="1234" y="1917"/>
                  <a:pt x="1234" y="1917"/>
                  <a:pt x="1234" y="1917"/>
                </a:cubicBezTo>
                <a:cubicBezTo>
                  <a:pt x="1234" y="1917"/>
                  <a:pt x="1234" y="1917"/>
                  <a:pt x="1234" y="1917"/>
                </a:cubicBezTo>
                <a:cubicBezTo>
                  <a:pt x="1234" y="1917"/>
                  <a:pt x="1234" y="1918"/>
                  <a:pt x="1235" y="1918"/>
                </a:cubicBezTo>
                <a:cubicBezTo>
                  <a:pt x="1235" y="1918"/>
                  <a:pt x="1235" y="1918"/>
                  <a:pt x="1235" y="1918"/>
                </a:cubicBezTo>
                <a:cubicBezTo>
                  <a:pt x="1235" y="1918"/>
                  <a:pt x="1235" y="1918"/>
                  <a:pt x="1235" y="1918"/>
                </a:cubicBezTo>
                <a:cubicBezTo>
                  <a:pt x="1235" y="1918"/>
                  <a:pt x="1235" y="1918"/>
                  <a:pt x="1236" y="1918"/>
                </a:cubicBezTo>
                <a:cubicBezTo>
                  <a:pt x="1236" y="1918"/>
                  <a:pt x="1236" y="1918"/>
                  <a:pt x="1236" y="1918"/>
                </a:cubicBezTo>
                <a:cubicBezTo>
                  <a:pt x="1236" y="1918"/>
                  <a:pt x="1236" y="1918"/>
                  <a:pt x="1236" y="1918"/>
                </a:cubicBezTo>
                <a:cubicBezTo>
                  <a:pt x="1236" y="1918"/>
                  <a:pt x="1236" y="1918"/>
                  <a:pt x="1236" y="1918"/>
                </a:cubicBezTo>
                <a:cubicBezTo>
                  <a:pt x="1236" y="1918"/>
                  <a:pt x="1236" y="1918"/>
                  <a:pt x="1237" y="1918"/>
                </a:cubicBezTo>
                <a:cubicBezTo>
                  <a:pt x="1237" y="1918"/>
                  <a:pt x="1237" y="1918"/>
                  <a:pt x="1237" y="1918"/>
                </a:cubicBezTo>
                <a:lnTo>
                  <a:pt x="1240" y="1915"/>
                </a:lnTo>
                <a:close/>
                <a:moveTo>
                  <a:pt x="1237" y="1913"/>
                </a:moveTo>
                <a:cubicBezTo>
                  <a:pt x="1237" y="1912"/>
                  <a:pt x="1237" y="1912"/>
                  <a:pt x="1237" y="1912"/>
                </a:cubicBezTo>
                <a:cubicBezTo>
                  <a:pt x="1238" y="1913"/>
                  <a:pt x="1238" y="1913"/>
                  <a:pt x="1238" y="1913"/>
                </a:cubicBezTo>
                <a:lnTo>
                  <a:pt x="1237" y="1913"/>
                </a:lnTo>
                <a:close/>
                <a:moveTo>
                  <a:pt x="1250" y="1940"/>
                </a:moveTo>
                <a:cubicBezTo>
                  <a:pt x="1239" y="1930"/>
                  <a:pt x="1239" y="1930"/>
                  <a:pt x="1239" y="1930"/>
                </a:cubicBezTo>
                <a:cubicBezTo>
                  <a:pt x="1240" y="1929"/>
                  <a:pt x="1240" y="1929"/>
                  <a:pt x="1240" y="1929"/>
                </a:cubicBezTo>
                <a:lnTo>
                  <a:pt x="1250" y="1940"/>
                </a:lnTo>
                <a:close/>
                <a:moveTo>
                  <a:pt x="1236" y="1860"/>
                </a:moveTo>
                <a:cubicBezTo>
                  <a:pt x="1233" y="1859"/>
                  <a:pt x="1233" y="1859"/>
                  <a:pt x="1233" y="1859"/>
                </a:cubicBezTo>
                <a:cubicBezTo>
                  <a:pt x="1233" y="1852"/>
                  <a:pt x="1233" y="1852"/>
                  <a:pt x="1233" y="1852"/>
                </a:cubicBezTo>
                <a:cubicBezTo>
                  <a:pt x="1236" y="1853"/>
                  <a:pt x="1236" y="1853"/>
                  <a:pt x="1236" y="1853"/>
                </a:cubicBezTo>
                <a:lnTo>
                  <a:pt x="1236" y="1860"/>
                </a:lnTo>
                <a:close/>
                <a:moveTo>
                  <a:pt x="1236" y="1863"/>
                </a:moveTo>
                <a:cubicBezTo>
                  <a:pt x="1235" y="1905"/>
                  <a:pt x="1235" y="1905"/>
                  <a:pt x="1235" y="1905"/>
                </a:cubicBezTo>
                <a:cubicBezTo>
                  <a:pt x="1232" y="1902"/>
                  <a:pt x="1232" y="1902"/>
                  <a:pt x="1232" y="1902"/>
                </a:cubicBezTo>
                <a:cubicBezTo>
                  <a:pt x="1233" y="1862"/>
                  <a:pt x="1233" y="1862"/>
                  <a:pt x="1233" y="1862"/>
                </a:cubicBezTo>
                <a:lnTo>
                  <a:pt x="1236" y="1863"/>
                </a:lnTo>
                <a:close/>
                <a:moveTo>
                  <a:pt x="1230" y="1849"/>
                </a:moveTo>
                <a:cubicBezTo>
                  <a:pt x="1183" y="1836"/>
                  <a:pt x="1183" y="1836"/>
                  <a:pt x="1183" y="1836"/>
                </a:cubicBezTo>
                <a:cubicBezTo>
                  <a:pt x="1233" y="1746"/>
                  <a:pt x="1233" y="1746"/>
                  <a:pt x="1233" y="1746"/>
                </a:cubicBezTo>
                <a:lnTo>
                  <a:pt x="1230" y="1849"/>
                </a:lnTo>
                <a:close/>
                <a:moveTo>
                  <a:pt x="1242" y="1927"/>
                </a:moveTo>
                <a:cubicBezTo>
                  <a:pt x="1246" y="1922"/>
                  <a:pt x="1246" y="1922"/>
                  <a:pt x="1246" y="1922"/>
                </a:cubicBezTo>
                <a:cubicBezTo>
                  <a:pt x="1318" y="2003"/>
                  <a:pt x="1318" y="2003"/>
                  <a:pt x="1318" y="2003"/>
                </a:cubicBezTo>
                <a:cubicBezTo>
                  <a:pt x="1271" y="1959"/>
                  <a:pt x="1271" y="1959"/>
                  <a:pt x="1271" y="1959"/>
                </a:cubicBezTo>
                <a:lnTo>
                  <a:pt x="1242" y="1927"/>
                </a:lnTo>
                <a:close/>
                <a:moveTo>
                  <a:pt x="1317" y="1997"/>
                </a:moveTo>
                <a:cubicBezTo>
                  <a:pt x="1248" y="1920"/>
                  <a:pt x="1248" y="1920"/>
                  <a:pt x="1248" y="1920"/>
                </a:cubicBezTo>
                <a:cubicBezTo>
                  <a:pt x="1280" y="1887"/>
                  <a:pt x="1280" y="1887"/>
                  <a:pt x="1280" y="1887"/>
                </a:cubicBezTo>
                <a:lnTo>
                  <a:pt x="1317" y="1997"/>
                </a:lnTo>
                <a:close/>
                <a:moveTo>
                  <a:pt x="1246" y="1918"/>
                </a:moveTo>
                <a:cubicBezTo>
                  <a:pt x="1242" y="1913"/>
                  <a:pt x="1242" y="1913"/>
                  <a:pt x="1242" y="1913"/>
                </a:cubicBezTo>
                <a:cubicBezTo>
                  <a:pt x="1277" y="1877"/>
                  <a:pt x="1277" y="1877"/>
                  <a:pt x="1277" y="1877"/>
                </a:cubicBezTo>
                <a:cubicBezTo>
                  <a:pt x="1279" y="1884"/>
                  <a:pt x="1279" y="1884"/>
                  <a:pt x="1279" y="1884"/>
                </a:cubicBezTo>
                <a:lnTo>
                  <a:pt x="1246" y="1918"/>
                </a:lnTo>
                <a:close/>
                <a:moveTo>
                  <a:pt x="1276" y="1874"/>
                </a:moveTo>
                <a:cubicBezTo>
                  <a:pt x="1240" y="1911"/>
                  <a:pt x="1240" y="1911"/>
                  <a:pt x="1240" y="1911"/>
                </a:cubicBezTo>
                <a:cubicBezTo>
                  <a:pt x="1237" y="1908"/>
                  <a:pt x="1237" y="1908"/>
                  <a:pt x="1237" y="1908"/>
                </a:cubicBezTo>
                <a:cubicBezTo>
                  <a:pt x="1238" y="1864"/>
                  <a:pt x="1238" y="1864"/>
                  <a:pt x="1238" y="1864"/>
                </a:cubicBezTo>
                <a:lnTo>
                  <a:pt x="1276" y="1874"/>
                </a:lnTo>
                <a:close/>
                <a:moveTo>
                  <a:pt x="1236" y="1850"/>
                </a:moveTo>
                <a:cubicBezTo>
                  <a:pt x="1233" y="1849"/>
                  <a:pt x="1233" y="1849"/>
                  <a:pt x="1233" y="1849"/>
                </a:cubicBezTo>
                <a:cubicBezTo>
                  <a:pt x="1235" y="1752"/>
                  <a:pt x="1235" y="1752"/>
                  <a:pt x="1235" y="1752"/>
                </a:cubicBezTo>
                <a:cubicBezTo>
                  <a:pt x="1238" y="1760"/>
                  <a:pt x="1238" y="1760"/>
                  <a:pt x="1238" y="1760"/>
                </a:cubicBezTo>
                <a:lnTo>
                  <a:pt x="1236" y="1850"/>
                </a:lnTo>
                <a:close/>
                <a:moveTo>
                  <a:pt x="1233" y="1740"/>
                </a:moveTo>
                <a:cubicBezTo>
                  <a:pt x="1233" y="1741"/>
                  <a:pt x="1232" y="1741"/>
                  <a:pt x="1232" y="1741"/>
                </a:cubicBezTo>
                <a:cubicBezTo>
                  <a:pt x="1232" y="1741"/>
                  <a:pt x="1232" y="1741"/>
                  <a:pt x="1232" y="1741"/>
                </a:cubicBezTo>
                <a:cubicBezTo>
                  <a:pt x="1232" y="1741"/>
                  <a:pt x="1232" y="1741"/>
                  <a:pt x="1232" y="1741"/>
                </a:cubicBezTo>
                <a:cubicBezTo>
                  <a:pt x="1180" y="1836"/>
                  <a:pt x="1180" y="1836"/>
                  <a:pt x="1180" y="1836"/>
                </a:cubicBezTo>
                <a:cubicBezTo>
                  <a:pt x="1180" y="1836"/>
                  <a:pt x="1180" y="1836"/>
                  <a:pt x="1180" y="1836"/>
                </a:cubicBezTo>
                <a:cubicBezTo>
                  <a:pt x="1180" y="1836"/>
                  <a:pt x="1180" y="1836"/>
                  <a:pt x="1180" y="1836"/>
                </a:cubicBezTo>
                <a:cubicBezTo>
                  <a:pt x="1180" y="1836"/>
                  <a:pt x="1180" y="1836"/>
                  <a:pt x="1180" y="1836"/>
                </a:cubicBezTo>
                <a:cubicBezTo>
                  <a:pt x="1180" y="1837"/>
                  <a:pt x="1180" y="1837"/>
                  <a:pt x="1180" y="1837"/>
                </a:cubicBezTo>
                <a:cubicBezTo>
                  <a:pt x="1180" y="1837"/>
                  <a:pt x="1180" y="1837"/>
                  <a:pt x="1180" y="1837"/>
                </a:cubicBezTo>
                <a:cubicBezTo>
                  <a:pt x="1180" y="1837"/>
                  <a:pt x="1180" y="1837"/>
                  <a:pt x="1180" y="1837"/>
                </a:cubicBezTo>
                <a:cubicBezTo>
                  <a:pt x="1180" y="1837"/>
                  <a:pt x="1180" y="1837"/>
                  <a:pt x="1180" y="1838"/>
                </a:cubicBezTo>
                <a:cubicBezTo>
                  <a:pt x="1180" y="1838"/>
                  <a:pt x="1180" y="1838"/>
                  <a:pt x="1180" y="1838"/>
                </a:cubicBezTo>
                <a:cubicBezTo>
                  <a:pt x="1180" y="1838"/>
                  <a:pt x="1180" y="1838"/>
                  <a:pt x="1181" y="1838"/>
                </a:cubicBezTo>
                <a:cubicBezTo>
                  <a:pt x="1181" y="1838"/>
                  <a:pt x="1181" y="1838"/>
                  <a:pt x="1181" y="1838"/>
                </a:cubicBezTo>
                <a:cubicBezTo>
                  <a:pt x="1181" y="1838"/>
                  <a:pt x="1181" y="1838"/>
                  <a:pt x="1181" y="1838"/>
                </a:cubicBezTo>
                <a:cubicBezTo>
                  <a:pt x="1181" y="1838"/>
                  <a:pt x="1181" y="1838"/>
                  <a:pt x="1181" y="1838"/>
                </a:cubicBezTo>
                <a:cubicBezTo>
                  <a:pt x="1230" y="1852"/>
                  <a:pt x="1230" y="1852"/>
                  <a:pt x="1230" y="1852"/>
                </a:cubicBezTo>
                <a:cubicBezTo>
                  <a:pt x="1230" y="1858"/>
                  <a:pt x="1230" y="1858"/>
                  <a:pt x="1230" y="1858"/>
                </a:cubicBezTo>
                <a:cubicBezTo>
                  <a:pt x="1180" y="1845"/>
                  <a:pt x="1180" y="1845"/>
                  <a:pt x="1180" y="1845"/>
                </a:cubicBezTo>
                <a:cubicBezTo>
                  <a:pt x="1180" y="1845"/>
                  <a:pt x="1180" y="1845"/>
                  <a:pt x="1180" y="1845"/>
                </a:cubicBezTo>
                <a:cubicBezTo>
                  <a:pt x="1180" y="1845"/>
                  <a:pt x="1180" y="1845"/>
                  <a:pt x="1180" y="1845"/>
                </a:cubicBezTo>
                <a:cubicBezTo>
                  <a:pt x="1180" y="1845"/>
                  <a:pt x="1179" y="1845"/>
                  <a:pt x="1179" y="1845"/>
                </a:cubicBezTo>
                <a:cubicBezTo>
                  <a:pt x="1179" y="1845"/>
                  <a:pt x="1179" y="1845"/>
                  <a:pt x="1179" y="1845"/>
                </a:cubicBezTo>
                <a:cubicBezTo>
                  <a:pt x="1179" y="1845"/>
                  <a:pt x="1179" y="1845"/>
                  <a:pt x="1179" y="1845"/>
                </a:cubicBezTo>
                <a:cubicBezTo>
                  <a:pt x="1179" y="1845"/>
                  <a:pt x="1179" y="1846"/>
                  <a:pt x="1179" y="1846"/>
                </a:cubicBezTo>
                <a:cubicBezTo>
                  <a:pt x="1179" y="1846"/>
                  <a:pt x="1179" y="1846"/>
                  <a:pt x="1179" y="1846"/>
                </a:cubicBezTo>
                <a:cubicBezTo>
                  <a:pt x="1179" y="1846"/>
                  <a:pt x="1179" y="1846"/>
                  <a:pt x="1179" y="1846"/>
                </a:cubicBezTo>
                <a:cubicBezTo>
                  <a:pt x="1179" y="1846"/>
                  <a:pt x="1179" y="1847"/>
                  <a:pt x="1179" y="1847"/>
                </a:cubicBezTo>
                <a:cubicBezTo>
                  <a:pt x="1179" y="1847"/>
                  <a:pt x="1179" y="1847"/>
                  <a:pt x="1179" y="1847"/>
                </a:cubicBezTo>
                <a:cubicBezTo>
                  <a:pt x="1229" y="1903"/>
                  <a:pt x="1229" y="1903"/>
                  <a:pt x="1229" y="1903"/>
                </a:cubicBezTo>
                <a:cubicBezTo>
                  <a:pt x="1229" y="1912"/>
                  <a:pt x="1229" y="1912"/>
                  <a:pt x="1229" y="1912"/>
                </a:cubicBezTo>
                <a:cubicBezTo>
                  <a:pt x="1174" y="1851"/>
                  <a:pt x="1174" y="1851"/>
                  <a:pt x="1174" y="1851"/>
                </a:cubicBezTo>
                <a:cubicBezTo>
                  <a:pt x="1174" y="1851"/>
                  <a:pt x="1174" y="1851"/>
                  <a:pt x="1174" y="1851"/>
                </a:cubicBezTo>
                <a:cubicBezTo>
                  <a:pt x="1174" y="1851"/>
                  <a:pt x="1174" y="1851"/>
                  <a:pt x="1174" y="1850"/>
                </a:cubicBezTo>
                <a:cubicBezTo>
                  <a:pt x="1174" y="1850"/>
                  <a:pt x="1173" y="1850"/>
                  <a:pt x="1173" y="1850"/>
                </a:cubicBezTo>
                <a:cubicBezTo>
                  <a:pt x="1173" y="1850"/>
                  <a:pt x="1173" y="1850"/>
                  <a:pt x="1173" y="1850"/>
                </a:cubicBezTo>
                <a:cubicBezTo>
                  <a:pt x="1173" y="1850"/>
                  <a:pt x="1172" y="1850"/>
                  <a:pt x="1172" y="1851"/>
                </a:cubicBezTo>
                <a:cubicBezTo>
                  <a:pt x="1172" y="1851"/>
                  <a:pt x="1172" y="1851"/>
                  <a:pt x="1172" y="1851"/>
                </a:cubicBezTo>
                <a:cubicBezTo>
                  <a:pt x="1172" y="1851"/>
                  <a:pt x="1172" y="1851"/>
                  <a:pt x="1172" y="1851"/>
                </a:cubicBezTo>
                <a:cubicBezTo>
                  <a:pt x="1172" y="1851"/>
                  <a:pt x="1172" y="1851"/>
                  <a:pt x="1172" y="1851"/>
                </a:cubicBezTo>
                <a:cubicBezTo>
                  <a:pt x="1127" y="1933"/>
                  <a:pt x="1127" y="1933"/>
                  <a:pt x="1127" y="1933"/>
                </a:cubicBezTo>
                <a:cubicBezTo>
                  <a:pt x="1122" y="1921"/>
                  <a:pt x="1122" y="1921"/>
                  <a:pt x="1122" y="1921"/>
                </a:cubicBezTo>
                <a:cubicBezTo>
                  <a:pt x="1233" y="1719"/>
                  <a:pt x="1233" y="1719"/>
                  <a:pt x="1233" y="1719"/>
                </a:cubicBezTo>
                <a:lnTo>
                  <a:pt x="1233" y="1740"/>
                </a:lnTo>
                <a:close/>
                <a:moveTo>
                  <a:pt x="1097" y="1860"/>
                </a:moveTo>
                <a:cubicBezTo>
                  <a:pt x="1154" y="1692"/>
                  <a:pt x="1154" y="1692"/>
                  <a:pt x="1154" y="1692"/>
                </a:cubicBezTo>
                <a:cubicBezTo>
                  <a:pt x="1154" y="1692"/>
                  <a:pt x="1154" y="1692"/>
                  <a:pt x="1154" y="1692"/>
                </a:cubicBezTo>
                <a:cubicBezTo>
                  <a:pt x="1100" y="1851"/>
                  <a:pt x="1100" y="1851"/>
                  <a:pt x="1100" y="1851"/>
                </a:cubicBezTo>
                <a:cubicBezTo>
                  <a:pt x="1100" y="1851"/>
                  <a:pt x="1100" y="1851"/>
                  <a:pt x="1100" y="1851"/>
                </a:cubicBezTo>
                <a:cubicBezTo>
                  <a:pt x="1100" y="1851"/>
                  <a:pt x="1100" y="1851"/>
                  <a:pt x="1100" y="1851"/>
                </a:cubicBezTo>
                <a:cubicBezTo>
                  <a:pt x="1100" y="1851"/>
                  <a:pt x="1101" y="1852"/>
                  <a:pt x="1101" y="1852"/>
                </a:cubicBezTo>
                <a:cubicBezTo>
                  <a:pt x="1101" y="1852"/>
                  <a:pt x="1101" y="1852"/>
                  <a:pt x="1101" y="1852"/>
                </a:cubicBezTo>
                <a:cubicBezTo>
                  <a:pt x="1101" y="1852"/>
                  <a:pt x="1101" y="1852"/>
                  <a:pt x="1101" y="1852"/>
                </a:cubicBezTo>
                <a:cubicBezTo>
                  <a:pt x="1101" y="1852"/>
                  <a:pt x="1101" y="1852"/>
                  <a:pt x="1101" y="1852"/>
                </a:cubicBezTo>
                <a:cubicBezTo>
                  <a:pt x="1102" y="1852"/>
                  <a:pt x="1102" y="1852"/>
                  <a:pt x="1102" y="1852"/>
                </a:cubicBezTo>
                <a:cubicBezTo>
                  <a:pt x="1102" y="1852"/>
                  <a:pt x="1102" y="1852"/>
                  <a:pt x="1103" y="1852"/>
                </a:cubicBezTo>
                <a:cubicBezTo>
                  <a:pt x="1103" y="1852"/>
                  <a:pt x="1103" y="1852"/>
                  <a:pt x="1103" y="1852"/>
                </a:cubicBezTo>
                <a:cubicBezTo>
                  <a:pt x="1103" y="1852"/>
                  <a:pt x="1103" y="1852"/>
                  <a:pt x="1103" y="1852"/>
                </a:cubicBezTo>
                <a:cubicBezTo>
                  <a:pt x="1230" y="1714"/>
                  <a:pt x="1230" y="1714"/>
                  <a:pt x="1230" y="1714"/>
                </a:cubicBezTo>
                <a:cubicBezTo>
                  <a:pt x="1230" y="1714"/>
                  <a:pt x="1230" y="1714"/>
                  <a:pt x="1230" y="1714"/>
                </a:cubicBezTo>
                <a:cubicBezTo>
                  <a:pt x="1230" y="1714"/>
                  <a:pt x="1230" y="1714"/>
                  <a:pt x="1230" y="1714"/>
                </a:cubicBezTo>
                <a:cubicBezTo>
                  <a:pt x="1232" y="1714"/>
                  <a:pt x="1232" y="1714"/>
                  <a:pt x="1232" y="1714"/>
                </a:cubicBezTo>
                <a:lnTo>
                  <a:pt x="1097" y="1860"/>
                </a:lnTo>
                <a:close/>
                <a:moveTo>
                  <a:pt x="1105" y="1845"/>
                </a:moveTo>
                <a:cubicBezTo>
                  <a:pt x="1157" y="1693"/>
                  <a:pt x="1157" y="1693"/>
                  <a:pt x="1157" y="1693"/>
                </a:cubicBezTo>
                <a:cubicBezTo>
                  <a:pt x="1227" y="1713"/>
                  <a:pt x="1227" y="1713"/>
                  <a:pt x="1227" y="1713"/>
                </a:cubicBezTo>
                <a:cubicBezTo>
                  <a:pt x="1227" y="1713"/>
                  <a:pt x="1227" y="1713"/>
                  <a:pt x="1227" y="1713"/>
                </a:cubicBezTo>
                <a:lnTo>
                  <a:pt x="1105" y="1845"/>
                </a:lnTo>
                <a:close/>
                <a:moveTo>
                  <a:pt x="1158" y="1690"/>
                </a:moveTo>
                <a:cubicBezTo>
                  <a:pt x="1160" y="1683"/>
                  <a:pt x="1160" y="1683"/>
                  <a:pt x="1160" y="1683"/>
                </a:cubicBezTo>
                <a:cubicBezTo>
                  <a:pt x="1225" y="1701"/>
                  <a:pt x="1225" y="1701"/>
                  <a:pt x="1225" y="1701"/>
                </a:cubicBezTo>
                <a:cubicBezTo>
                  <a:pt x="1225" y="1701"/>
                  <a:pt x="1225" y="1701"/>
                  <a:pt x="1225" y="1701"/>
                </a:cubicBezTo>
                <a:cubicBezTo>
                  <a:pt x="1226" y="1710"/>
                  <a:pt x="1226" y="1710"/>
                  <a:pt x="1226" y="1710"/>
                </a:cubicBezTo>
                <a:lnTo>
                  <a:pt x="1158" y="1690"/>
                </a:lnTo>
                <a:close/>
                <a:moveTo>
                  <a:pt x="1226" y="1648"/>
                </a:moveTo>
                <a:cubicBezTo>
                  <a:pt x="1208" y="1547"/>
                  <a:pt x="1208" y="1547"/>
                  <a:pt x="1208" y="1547"/>
                </a:cubicBezTo>
                <a:cubicBezTo>
                  <a:pt x="1233" y="1519"/>
                  <a:pt x="1233" y="1519"/>
                  <a:pt x="1233" y="1519"/>
                </a:cubicBezTo>
                <a:lnTo>
                  <a:pt x="1226" y="1648"/>
                </a:lnTo>
                <a:close/>
                <a:moveTo>
                  <a:pt x="1236" y="1515"/>
                </a:moveTo>
                <a:cubicBezTo>
                  <a:pt x="1245" y="1505"/>
                  <a:pt x="1245" y="1505"/>
                  <a:pt x="1245" y="1505"/>
                </a:cubicBezTo>
                <a:cubicBezTo>
                  <a:pt x="1237" y="1668"/>
                  <a:pt x="1237" y="1668"/>
                  <a:pt x="1237" y="1668"/>
                </a:cubicBezTo>
                <a:cubicBezTo>
                  <a:pt x="1237" y="1668"/>
                  <a:pt x="1237" y="1668"/>
                  <a:pt x="1237" y="1668"/>
                </a:cubicBezTo>
                <a:cubicBezTo>
                  <a:pt x="1237" y="1668"/>
                  <a:pt x="1237" y="1668"/>
                  <a:pt x="1237" y="1668"/>
                </a:cubicBezTo>
                <a:cubicBezTo>
                  <a:pt x="1237" y="1669"/>
                  <a:pt x="1237" y="1669"/>
                  <a:pt x="1237" y="1669"/>
                </a:cubicBezTo>
                <a:cubicBezTo>
                  <a:pt x="1237" y="1669"/>
                  <a:pt x="1237" y="1669"/>
                  <a:pt x="1237" y="1669"/>
                </a:cubicBezTo>
                <a:cubicBezTo>
                  <a:pt x="1237" y="1669"/>
                  <a:pt x="1237" y="1669"/>
                  <a:pt x="1237" y="1669"/>
                </a:cubicBezTo>
                <a:cubicBezTo>
                  <a:pt x="1237" y="1669"/>
                  <a:pt x="1237" y="1669"/>
                  <a:pt x="1237" y="1669"/>
                </a:cubicBezTo>
                <a:cubicBezTo>
                  <a:pt x="1237" y="1669"/>
                  <a:pt x="1237" y="1669"/>
                  <a:pt x="1238" y="1669"/>
                </a:cubicBezTo>
                <a:cubicBezTo>
                  <a:pt x="1238" y="1669"/>
                  <a:pt x="1238" y="1670"/>
                  <a:pt x="1238" y="1670"/>
                </a:cubicBezTo>
                <a:cubicBezTo>
                  <a:pt x="1238" y="1670"/>
                  <a:pt x="1238" y="1670"/>
                  <a:pt x="1238" y="1670"/>
                </a:cubicBezTo>
                <a:cubicBezTo>
                  <a:pt x="1238" y="1670"/>
                  <a:pt x="1238" y="1670"/>
                  <a:pt x="1238" y="1670"/>
                </a:cubicBezTo>
                <a:cubicBezTo>
                  <a:pt x="1238" y="1670"/>
                  <a:pt x="1238" y="1670"/>
                  <a:pt x="1238" y="1670"/>
                </a:cubicBezTo>
                <a:cubicBezTo>
                  <a:pt x="1238" y="1670"/>
                  <a:pt x="1238" y="1670"/>
                  <a:pt x="1238" y="1670"/>
                </a:cubicBezTo>
                <a:cubicBezTo>
                  <a:pt x="1238" y="1670"/>
                  <a:pt x="1239" y="1669"/>
                  <a:pt x="1239" y="1669"/>
                </a:cubicBezTo>
                <a:cubicBezTo>
                  <a:pt x="1239" y="1669"/>
                  <a:pt x="1239" y="1669"/>
                  <a:pt x="1239" y="1669"/>
                </a:cubicBezTo>
                <a:cubicBezTo>
                  <a:pt x="1239" y="1669"/>
                  <a:pt x="1239" y="1669"/>
                  <a:pt x="1239" y="1669"/>
                </a:cubicBezTo>
                <a:cubicBezTo>
                  <a:pt x="1321" y="1419"/>
                  <a:pt x="1321" y="1419"/>
                  <a:pt x="1321" y="1419"/>
                </a:cubicBezTo>
                <a:cubicBezTo>
                  <a:pt x="1328" y="1411"/>
                  <a:pt x="1328" y="1411"/>
                  <a:pt x="1328" y="1411"/>
                </a:cubicBezTo>
                <a:cubicBezTo>
                  <a:pt x="1235" y="1696"/>
                  <a:pt x="1235" y="1696"/>
                  <a:pt x="1235" y="1696"/>
                </a:cubicBezTo>
                <a:cubicBezTo>
                  <a:pt x="1229" y="1660"/>
                  <a:pt x="1229" y="1660"/>
                  <a:pt x="1229" y="1660"/>
                </a:cubicBezTo>
                <a:lnTo>
                  <a:pt x="1236" y="1515"/>
                </a:lnTo>
                <a:close/>
                <a:moveTo>
                  <a:pt x="1249" y="1491"/>
                </a:moveTo>
                <a:cubicBezTo>
                  <a:pt x="1251" y="1453"/>
                  <a:pt x="1251" y="1453"/>
                  <a:pt x="1251" y="1453"/>
                </a:cubicBezTo>
                <a:cubicBezTo>
                  <a:pt x="1282" y="1386"/>
                  <a:pt x="1282" y="1386"/>
                  <a:pt x="1282" y="1386"/>
                </a:cubicBezTo>
                <a:cubicBezTo>
                  <a:pt x="1325" y="1399"/>
                  <a:pt x="1325" y="1399"/>
                  <a:pt x="1325" y="1399"/>
                </a:cubicBezTo>
                <a:cubicBezTo>
                  <a:pt x="1322" y="1409"/>
                  <a:pt x="1322" y="1409"/>
                  <a:pt x="1322" y="1409"/>
                </a:cubicBezTo>
                <a:lnTo>
                  <a:pt x="1249" y="1491"/>
                </a:lnTo>
                <a:close/>
                <a:moveTo>
                  <a:pt x="1458" y="999"/>
                </a:moveTo>
                <a:cubicBezTo>
                  <a:pt x="1291" y="1296"/>
                  <a:pt x="1291" y="1296"/>
                  <a:pt x="1291" y="1296"/>
                </a:cubicBezTo>
                <a:cubicBezTo>
                  <a:pt x="1349" y="1123"/>
                  <a:pt x="1349" y="1123"/>
                  <a:pt x="1349" y="1123"/>
                </a:cubicBezTo>
                <a:cubicBezTo>
                  <a:pt x="1464" y="986"/>
                  <a:pt x="1464" y="986"/>
                  <a:pt x="1464" y="986"/>
                </a:cubicBezTo>
                <a:lnTo>
                  <a:pt x="1458" y="999"/>
                </a:lnTo>
                <a:close/>
                <a:moveTo>
                  <a:pt x="1200" y="705"/>
                </a:moveTo>
                <a:cubicBezTo>
                  <a:pt x="1207" y="707"/>
                  <a:pt x="1207" y="707"/>
                  <a:pt x="1207" y="707"/>
                </a:cubicBezTo>
                <a:cubicBezTo>
                  <a:pt x="1253" y="836"/>
                  <a:pt x="1253" y="836"/>
                  <a:pt x="1253" y="836"/>
                </a:cubicBezTo>
                <a:cubicBezTo>
                  <a:pt x="1253" y="837"/>
                  <a:pt x="1253" y="837"/>
                  <a:pt x="1253" y="837"/>
                </a:cubicBezTo>
                <a:cubicBezTo>
                  <a:pt x="1253" y="837"/>
                  <a:pt x="1254" y="837"/>
                  <a:pt x="1254" y="837"/>
                </a:cubicBezTo>
                <a:cubicBezTo>
                  <a:pt x="1254" y="837"/>
                  <a:pt x="1254" y="837"/>
                  <a:pt x="1254" y="837"/>
                </a:cubicBezTo>
                <a:cubicBezTo>
                  <a:pt x="1254" y="837"/>
                  <a:pt x="1254" y="837"/>
                  <a:pt x="1254" y="837"/>
                </a:cubicBezTo>
                <a:cubicBezTo>
                  <a:pt x="1255" y="837"/>
                  <a:pt x="1255" y="837"/>
                  <a:pt x="1255" y="837"/>
                </a:cubicBezTo>
                <a:cubicBezTo>
                  <a:pt x="1412" y="785"/>
                  <a:pt x="1412" y="785"/>
                  <a:pt x="1412" y="785"/>
                </a:cubicBezTo>
                <a:cubicBezTo>
                  <a:pt x="1412" y="785"/>
                  <a:pt x="1412" y="785"/>
                  <a:pt x="1412" y="785"/>
                </a:cubicBezTo>
                <a:cubicBezTo>
                  <a:pt x="1412" y="785"/>
                  <a:pt x="1413" y="785"/>
                  <a:pt x="1413" y="785"/>
                </a:cubicBezTo>
                <a:cubicBezTo>
                  <a:pt x="1413" y="785"/>
                  <a:pt x="1413" y="784"/>
                  <a:pt x="1413" y="784"/>
                </a:cubicBezTo>
                <a:cubicBezTo>
                  <a:pt x="1413" y="784"/>
                  <a:pt x="1413" y="784"/>
                  <a:pt x="1413" y="784"/>
                </a:cubicBezTo>
                <a:cubicBezTo>
                  <a:pt x="1414" y="780"/>
                  <a:pt x="1414" y="780"/>
                  <a:pt x="1414" y="780"/>
                </a:cubicBezTo>
                <a:cubicBezTo>
                  <a:pt x="1418" y="792"/>
                  <a:pt x="1418" y="792"/>
                  <a:pt x="1418" y="792"/>
                </a:cubicBezTo>
                <a:cubicBezTo>
                  <a:pt x="1346" y="1115"/>
                  <a:pt x="1346" y="1115"/>
                  <a:pt x="1346" y="1115"/>
                </a:cubicBezTo>
                <a:lnTo>
                  <a:pt x="1200" y="705"/>
                </a:lnTo>
                <a:close/>
                <a:moveTo>
                  <a:pt x="1417" y="779"/>
                </a:moveTo>
                <a:cubicBezTo>
                  <a:pt x="1421" y="781"/>
                  <a:pt x="1421" y="781"/>
                  <a:pt x="1421" y="781"/>
                </a:cubicBezTo>
                <a:cubicBezTo>
                  <a:pt x="1419" y="787"/>
                  <a:pt x="1419" y="787"/>
                  <a:pt x="1419" y="787"/>
                </a:cubicBezTo>
                <a:lnTo>
                  <a:pt x="1417" y="779"/>
                </a:lnTo>
                <a:close/>
                <a:moveTo>
                  <a:pt x="1422" y="803"/>
                </a:moveTo>
                <a:cubicBezTo>
                  <a:pt x="1435" y="837"/>
                  <a:pt x="1435" y="837"/>
                  <a:pt x="1435" y="837"/>
                </a:cubicBezTo>
                <a:cubicBezTo>
                  <a:pt x="1407" y="871"/>
                  <a:pt x="1407" y="871"/>
                  <a:pt x="1407" y="871"/>
                </a:cubicBezTo>
                <a:lnTo>
                  <a:pt x="1422" y="803"/>
                </a:lnTo>
                <a:close/>
                <a:moveTo>
                  <a:pt x="1423" y="798"/>
                </a:moveTo>
                <a:cubicBezTo>
                  <a:pt x="1426" y="788"/>
                  <a:pt x="1426" y="788"/>
                  <a:pt x="1426" y="788"/>
                </a:cubicBezTo>
                <a:cubicBezTo>
                  <a:pt x="1426" y="787"/>
                  <a:pt x="1426" y="787"/>
                  <a:pt x="1426" y="787"/>
                </a:cubicBezTo>
                <a:cubicBezTo>
                  <a:pt x="1433" y="808"/>
                  <a:pt x="1433" y="808"/>
                  <a:pt x="1433" y="808"/>
                </a:cubicBezTo>
                <a:cubicBezTo>
                  <a:pt x="1434" y="808"/>
                  <a:pt x="1434" y="808"/>
                  <a:pt x="1434" y="808"/>
                </a:cubicBezTo>
                <a:cubicBezTo>
                  <a:pt x="1434" y="808"/>
                  <a:pt x="1434" y="809"/>
                  <a:pt x="1434" y="809"/>
                </a:cubicBezTo>
                <a:cubicBezTo>
                  <a:pt x="1434" y="809"/>
                  <a:pt x="1434" y="809"/>
                  <a:pt x="1434" y="809"/>
                </a:cubicBezTo>
                <a:cubicBezTo>
                  <a:pt x="1434" y="809"/>
                  <a:pt x="1434" y="809"/>
                  <a:pt x="1434" y="809"/>
                </a:cubicBezTo>
                <a:cubicBezTo>
                  <a:pt x="1434" y="809"/>
                  <a:pt x="1435" y="809"/>
                  <a:pt x="1435" y="809"/>
                </a:cubicBezTo>
                <a:cubicBezTo>
                  <a:pt x="1435" y="809"/>
                  <a:pt x="1435" y="809"/>
                  <a:pt x="1435" y="809"/>
                </a:cubicBezTo>
                <a:cubicBezTo>
                  <a:pt x="1435" y="809"/>
                  <a:pt x="1436" y="809"/>
                  <a:pt x="1436" y="809"/>
                </a:cubicBezTo>
                <a:cubicBezTo>
                  <a:pt x="1436" y="809"/>
                  <a:pt x="1436" y="809"/>
                  <a:pt x="1436" y="809"/>
                </a:cubicBezTo>
                <a:cubicBezTo>
                  <a:pt x="1460" y="788"/>
                  <a:pt x="1460" y="788"/>
                  <a:pt x="1460" y="788"/>
                </a:cubicBezTo>
                <a:cubicBezTo>
                  <a:pt x="1471" y="790"/>
                  <a:pt x="1471" y="790"/>
                  <a:pt x="1471" y="790"/>
                </a:cubicBezTo>
                <a:cubicBezTo>
                  <a:pt x="1447" y="810"/>
                  <a:pt x="1447" y="810"/>
                  <a:pt x="1447" y="810"/>
                </a:cubicBezTo>
                <a:cubicBezTo>
                  <a:pt x="1447" y="810"/>
                  <a:pt x="1447" y="810"/>
                  <a:pt x="1447" y="810"/>
                </a:cubicBezTo>
                <a:cubicBezTo>
                  <a:pt x="1447" y="811"/>
                  <a:pt x="1446" y="811"/>
                  <a:pt x="1446" y="811"/>
                </a:cubicBezTo>
                <a:cubicBezTo>
                  <a:pt x="1446" y="811"/>
                  <a:pt x="1446" y="811"/>
                  <a:pt x="1446" y="811"/>
                </a:cubicBezTo>
                <a:cubicBezTo>
                  <a:pt x="1446" y="811"/>
                  <a:pt x="1446" y="811"/>
                  <a:pt x="1446" y="811"/>
                </a:cubicBezTo>
                <a:cubicBezTo>
                  <a:pt x="1446" y="812"/>
                  <a:pt x="1446" y="812"/>
                  <a:pt x="1447" y="812"/>
                </a:cubicBezTo>
                <a:cubicBezTo>
                  <a:pt x="1447" y="812"/>
                  <a:pt x="1447" y="812"/>
                  <a:pt x="1447" y="812"/>
                </a:cubicBezTo>
                <a:cubicBezTo>
                  <a:pt x="1447" y="812"/>
                  <a:pt x="1447" y="812"/>
                  <a:pt x="1447" y="812"/>
                </a:cubicBezTo>
                <a:cubicBezTo>
                  <a:pt x="1447" y="813"/>
                  <a:pt x="1447" y="813"/>
                  <a:pt x="1447" y="813"/>
                </a:cubicBezTo>
                <a:cubicBezTo>
                  <a:pt x="1447" y="813"/>
                  <a:pt x="1447" y="813"/>
                  <a:pt x="1447" y="813"/>
                </a:cubicBezTo>
                <a:cubicBezTo>
                  <a:pt x="1447" y="813"/>
                  <a:pt x="1447" y="813"/>
                  <a:pt x="1447" y="813"/>
                </a:cubicBezTo>
                <a:cubicBezTo>
                  <a:pt x="1452" y="815"/>
                  <a:pt x="1452" y="815"/>
                  <a:pt x="1452" y="815"/>
                </a:cubicBezTo>
                <a:cubicBezTo>
                  <a:pt x="1449" y="819"/>
                  <a:pt x="1449" y="819"/>
                  <a:pt x="1449" y="819"/>
                </a:cubicBezTo>
                <a:cubicBezTo>
                  <a:pt x="1439" y="816"/>
                  <a:pt x="1439" y="816"/>
                  <a:pt x="1439" y="816"/>
                </a:cubicBezTo>
                <a:cubicBezTo>
                  <a:pt x="1439" y="816"/>
                  <a:pt x="1439" y="816"/>
                  <a:pt x="1439" y="816"/>
                </a:cubicBezTo>
                <a:cubicBezTo>
                  <a:pt x="1439" y="816"/>
                  <a:pt x="1438" y="816"/>
                  <a:pt x="1438" y="816"/>
                </a:cubicBezTo>
                <a:cubicBezTo>
                  <a:pt x="1438" y="816"/>
                  <a:pt x="1438" y="816"/>
                  <a:pt x="1438" y="816"/>
                </a:cubicBezTo>
                <a:cubicBezTo>
                  <a:pt x="1438" y="816"/>
                  <a:pt x="1438" y="816"/>
                  <a:pt x="1438" y="816"/>
                </a:cubicBezTo>
                <a:cubicBezTo>
                  <a:pt x="1438" y="816"/>
                  <a:pt x="1438" y="816"/>
                  <a:pt x="1438" y="816"/>
                </a:cubicBezTo>
                <a:cubicBezTo>
                  <a:pt x="1438" y="816"/>
                  <a:pt x="1438" y="816"/>
                  <a:pt x="1438" y="816"/>
                </a:cubicBezTo>
                <a:cubicBezTo>
                  <a:pt x="1438" y="816"/>
                  <a:pt x="1437" y="816"/>
                  <a:pt x="1437" y="816"/>
                </a:cubicBezTo>
                <a:cubicBezTo>
                  <a:pt x="1437" y="816"/>
                  <a:pt x="1437" y="817"/>
                  <a:pt x="1437" y="817"/>
                </a:cubicBezTo>
                <a:cubicBezTo>
                  <a:pt x="1437" y="817"/>
                  <a:pt x="1437" y="817"/>
                  <a:pt x="1437" y="817"/>
                </a:cubicBezTo>
                <a:cubicBezTo>
                  <a:pt x="1437" y="817"/>
                  <a:pt x="1437" y="817"/>
                  <a:pt x="1437" y="817"/>
                </a:cubicBezTo>
                <a:cubicBezTo>
                  <a:pt x="1437" y="817"/>
                  <a:pt x="1437" y="817"/>
                  <a:pt x="1437" y="817"/>
                </a:cubicBezTo>
                <a:cubicBezTo>
                  <a:pt x="1437" y="817"/>
                  <a:pt x="1437" y="817"/>
                  <a:pt x="1437" y="817"/>
                </a:cubicBezTo>
                <a:cubicBezTo>
                  <a:pt x="1437" y="818"/>
                  <a:pt x="1437" y="818"/>
                  <a:pt x="1437" y="818"/>
                </a:cubicBezTo>
                <a:cubicBezTo>
                  <a:pt x="1437" y="818"/>
                  <a:pt x="1437" y="818"/>
                  <a:pt x="1437" y="818"/>
                </a:cubicBezTo>
                <a:cubicBezTo>
                  <a:pt x="1441" y="829"/>
                  <a:pt x="1441" y="829"/>
                  <a:pt x="1441" y="829"/>
                </a:cubicBezTo>
                <a:cubicBezTo>
                  <a:pt x="1437" y="834"/>
                  <a:pt x="1437" y="834"/>
                  <a:pt x="1437" y="834"/>
                </a:cubicBezTo>
                <a:lnTo>
                  <a:pt x="1423" y="798"/>
                </a:lnTo>
                <a:close/>
                <a:moveTo>
                  <a:pt x="1437" y="844"/>
                </a:moveTo>
                <a:cubicBezTo>
                  <a:pt x="1446" y="868"/>
                  <a:pt x="1446" y="868"/>
                  <a:pt x="1446" y="868"/>
                </a:cubicBezTo>
                <a:cubicBezTo>
                  <a:pt x="1382" y="984"/>
                  <a:pt x="1382" y="984"/>
                  <a:pt x="1382" y="984"/>
                </a:cubicBezTo>
                <a:cubicBezTo>
                  <a:pt x="1404" y="885"/>
                  <a:pt x="1404" y="885"/>
                  <a:pt x="1404" y="885"/>
                </a:cubicBezTo>
                <a:lnTo>
                  <a:pt x="1437" y="844"/>
                </a:lnTo>
                <a:close/>
                <a:moveTo>
                  <a:pt x="1449" y="875"/>
                </a:moveTo>
                <a:cubicBezTo>
                  <a:pt x="1457" y="898"/>
                  <a:pt x="1457" y="898"/>
                  <a:pt x="1457" y="898"/>
                </a:cubicBezTo>
                <a:cubicBezTo>
                  <a:pt x="1391" y="979"/>
                  <a:pt x="1391" y="979"/>
                  <a:pt x="1391" y="979"/>
                </a:cubicBezTo>
                <a:lnTo>
                  <a:pt x="1449" y="875"/>
                </a:lnTo>
                <a:close/>
                <a:moveTo>
                  <a:pt x="1451" y="872"/>
                </a:moveTo>
                <a:cubicBezTo>
                  <a:pt x="1454" y="865"/>
                  <a:pt x="1454" y="865"/>
                  <a:pt x="1454" y="865"/>
                </a:cubicBezTo>
                <a:cubicBezTo>
                  <a:pt x="1464" y="890"/>
                  <a:pt x="1464" y="890"/>
                  <a:pt x="1464" y="890"/>
                </a:cubicBezTo>
                <a:cubicBezTo>
                  <a:pt x="1459" y="895"/>
                  <a:pt x="1459" y="895"/>
                  <a:pt x="1459" y="895"/>
                </a:cubicBezTo>
                <a:lnTo>
                  <a:pt x="1451" y="872"/>
                </a:lnTo>
                <a:close/>
                <a:moveTo>
                  <a:pt x="1465" y="893"/>
                </a:moveTo>
                <a:cubicBezTo>
                  <a:pt x="1465" y="894"/>
                  <a:pt x="1465" y="894"/>
                  <a:pt x="1465" y="894"/>
                </a:cubicBezTo>
                <a:cubicBezTo>
                  <a:pt x="1461" y="900"/>
                  <a:pt x="1461" y="900"/>
                  <a:pt x="1461" y="900"/>
                </a:cubicBezTo>
                <a:cubicBezTo>
                  <a:pt x="1461" y="898"/>
                  <a:pt x="1461" y="898"/>
                  <a:pt x="1461" y="898"/>
                </a:cubicBezTo>
                <a:lnTo>
                  <a:pt x="1465" y="893"/>
                </a:lnTo>
                <a:close/>
                <a:moveTo>
                  <a:pt x="1460" y="905"/>
                </a:moveTo>
                <a:cubicBezTo>
                  <a:pt x="1477" y="951"/>
                  <a:pt x="1477" y="951"/>
                  <a:pt x="1477" y="951"/>
                </a:cubicBezTo>
                <a:cubicBezTo>
                  <a:pt x="1385" y="996"/>
                  <a:pt x="1385" y="996"/>
                  <a:pt x="1385" y="996"/>
                </a:cubicBezTo>
                <a:lnTo>
                  <a:pt x="1460" y="905"/>
                </a:lnTo>
                <a:close/>
                <a:moveTo>
                  <a:pt x="1462" y="903"/>
                </a:moveTo>
                <a:cubicBezTo>
                  <a:pt x="1466" y="897"/>
                  <a:pt x="1466" y="897"/>
                  <a:pt x="1466" y="897"/>
                </a:cubicBezTo>
                <a:cubicBezTo>
                  <a:pt x="1476" y="924"/>
                  <a:pt x="1476" y="924"/>
                  <a:pt x="1476" y="924"/>
                </a:cubicBezTo>
                <a:cubicBezTo>
                  <a:pt x="1476" y="924"/>
                  <a:pt x="1477" y="924"/>
                  <a:pt x="1477" y="924"/>
                </a:cubicBezTo>
                <a:cubicBezTo>
                  <a:pt x="1477" y="925"/>
                  <a:pt x="1477" y="925"/>
                  <a:pt x="1477" y="925"/>
                </a:cubicBezTo>
                <a:cubicBezTo>
                  <a:pt x="1477" y="925"/>
                  <a:pt x="1477" y="925"/>
                  <a:pt x="1477" y="925"/>
                </a:cubicBezTo>
                <a:cubicBezTo>
                  <a:pt x="1477" y="925"/>
                  <a:pt x="1477" y="925"/>
                  <a:pt x="1477" y="925"/>
                </a:cubicBezTo>
                <a:cubicBezTo>
                  <a:pt x="1478" y="925"/>
                  <a:pt x="1478" y="925"/>
                  <a:pt x="1478" y="925"/>
                </a:cubicBezTo>
                <a:cubicBezTo>
                  <a:pt x="1478" y="925"/>
                  <a:pt x="1478" y="925"/>
                  <a:pt x="1478" y="925"/>
                </a:cubicBezTo>
                <a:cubicBezTo>
                  <a:pt x="1478" y="925"/>
                  <a:pt x="1478" y="925"/>
                  <a:pt x="1478" y="925"/>
                </a:cubicBezTo>
                <a:cubicBezTo>
                  <a:pt x="1478" y="925"/>
                  <a:pt x="1479" y="925"/>
                  <a:pt x="1479" y="925"/>
                </a:cubicBezTo>
                <a:cubicBezTo>
                  <a:pt x="1479" y="925"/>
                  <a:pt x="1479" y="925"/>
                  <a:pt x="1479" y="925"/>
                </a:cubicBezTo>
                <a:cubicBezTo>
                  <a:pt x="1479" y="925"/>
                  <a:pt x="1479" y="924"/>
                  <a:pt x="1479" y="924"/>
                </a:cubicBezTo>
                <a:cubicBezTo>
                  <a:pt x="1479" y="924"/>
                  <a:pt x="1479" y="924"/>
                  <a:pt x="1479" y="924"/>
                </a:cubicBezTo>
                <a:cubicBezTo>
                  <a:pt x="1491" y="867"/>
                  <a:pt x="1491" y="867"/>
                  <a:pt x="1491" y="867"/>
                </a:cubicBezTo>
                <a:cubicBezTo>
                  <a:pt x="1496" y="861"/>
                  <a:pt x="1496" y="861"/>
                  <a:pt x="1496" y="861"/>
                </a:cubicBezTo>
                <a:cubicBezTo>
                  <a:pt x="1478" y="947"/>
                  <a:pt x="1478" y="947"/>
                  <a:pt x="1478" y="947"/>
                </a:cubicBezTo>
                <a:lnTo>
                  <a:pt x="1462" y="903"/>
                </a:lnTo>
                <a:close/>
                <a:moveTo>
                  <a:pt x="1467" y="892"/>
                </a:moveTo>
                <a:cubicBezTo>
                  <a:pt x="1467" y="891"/>
                  <a:pt x="1467" y="891"/>
                  <a:pt x="1467" y="891"/>
                </a:cubicBezTo>
                <a:cubicBezTo>
                  <a:pt x="1489" y="864"/>
                  <a:pt x="1489" y="864"/>
                  <a:pt x="1489" y="864"/>
                </a:cubicBezTo>
                <a:cubicBezTo>
                  <a:pt x="1489" y="866"/>
                  <a:pt x="1489" y="866"/>
                  <a:pt x="1489" y="866"/>
                </a:cubicBezTo>
                <a:lnTo>
                  <a:pt x="1467" y="892"/>
                </a:lnTo>
                <a:close/>
                <a:moveTo>
                  <a:pt x="1487" y="872"/>
                </a:moveTo>
                <a:cubicBezTo>
                  <a:pt x="1477" y="919"/>
                  <a:pt x="1477" y="919"/>
                  <a:pt x="1477" y="919"/>
                </a:cubicBezTo>
                <a:cubicBezTo>
                  <a:pt x="1469" y="895"/>
                  <a:pt x="1469" y="895"/>
                  <a:pt x="1469" y="895"/>
                </a:cubicBezTo>
                <a:lnTo>
                  <a:pt x="1487" y="872"/>
                </a:lnTo>
                <a:close/>
                <a:moveTo>
                  <a:pt x="1490" y="858"/>
                </a:moveTo>
                <a:cubicBezTo>
                  <a:pt x="1466" y="887"/>
                  <a:pt x="1466" y="887"/>
                  <a:pt x="1466" y="887"/>
                </a:cubicBezTo>
                <a:cubicBezTo>
                  <a:pt x="1456" y="862"/>
                  <a:pt x="1456" y="862"/>
                  <a:pt x="1456" y="862"/>
                </a:cubicBezTo>
                <a:cubicBezTo>
                  <a:pt x="1474" y="831"/>
                  <a:pt x="1474" y="831"/>
                  <a:pt x="1474" y="831"/>
                </a:cubicBezTo>
                <a:cubicBezTo>
                  <a:pt x="1495" y="838"/>
                  <a:pt x="1495" y="838"/>
                  <a:pt x="1495" y="838"/>
                </a:cubicBezTo>
                <a:lnTo>
                  <a:pt x="1490" y="858"/>
                </a:lnTo>
                <a:close/>
                <a:moveTo>
                  <a:pt x="1498" y="838"/>
                </a:moveTo>
                <a:cubicBezTo>
                  <a:pt x="1498" y="837"/>
                  <a:pt x="1498" y="837"/>
                  <a:pt x="1498" y="837"/>
                </a:cubicBezTo>
                <a:cubicBezTo>
                  <a:pt x="1498" y="837"/>
                  <a:pt x="1498" y="837"/>
                  <a:pt x="1498" y="837"/>
                </a:cubicBezTo>
                <a:cubicBezTo>
                  <a:pt x="1498" y="837"/>
                  <a:pt x="1498" y="837"/>
                  <a:pt x="1498" y="837"/>
                </a:cubicBezTo>
                <a:cubicBezTo>
                  <a:pt x="1498" y="837"/>
                  <a:pt x="1498" y="837"/>
                  <a:pt x="1497" y="837"/>
                </a:cubicBezTo>
                <a:cubicBezTo>
                  <a:pt x="1497" y="836"/>
                  <a:pt x="1497" y="836"/>
                  <a:pt x="1497" y="836"/>
                </a:cubicBezTo>
                <a:cubicBezTo>
                  <a:pt x="1497" y="836"/>
                  <a:pt x="1497" y="836"/>
                  <a:pt x="1497" y="836"/>
                </a:cubicBezTo>
                <a:cubicBezTo>
                  <a:pt x="1497" y="836"/>
                  <a:pt x="1497" y="836"/>
                  <a:pt x="1497" y="836"/>
                </a:cubicBezTo>
                <a:cubicBezTo>
                  <a:pt x="1497" y="836"/>
                  <a:pt x="1497" y="836"/>
                  <a:pt x="1497" y="836"/>
                </a:cubicBezTo>
                <a:cubicBezTo>
                  <a:pt x="1475" y="828"/>
                  <a:pt x="1475" y="828"/>
                  <a:pt x="1475" y="828"/>
                </a:cubicBezTo>
                <a:cubicBezTo>
                  <a:pt x="1478" y="823"/>
                  <a:pt x="1478" y="823"/>
                  <a:pt x="1478" y="823"/>
                </a:cubicBezTo>
                <a:cubicBezTo>
                  <a:pt x="1498" y="830"/>
                  <a:pt x="1498" y="830"/>
                  <a:pt x="1498" y="830"/>
                </a:cubicBezTo>
                <a:cubicBezTo>
                  <a:pt x="1498" y="830"/>
                  <a:pt x="1498" y="830"/>
                  <a:pt x="1498" y="830"/>
                </a:cubicBezTo>
                <a:cubicBezTo>
                  <a:pt x="1498" y="830"/>
                  <a:pt x="1498" y="830"/>
                  <a:pt x="1498" y="830"/>
                </a:cubicBezTo>
                <a:cubicBezTo>
                  <a:pt x="1498" y="830"/>
                  <a:pt x="1498" y="830"/>
                  <a:pt x="1498" y="830"/>
                </a:cubicBezTo>
                <a:cubicBezTo>
                  <a:pt x="1498" y="830"/>
                  <a:pt x="1498" y="830"/>
                  <a:pt x="1498" y="830"/>
                </a:cubicBezTo>
                <a:cubicBezTo>
                  <a:pt x="1498" y="830"/>
                  <a:pt x="1499" y="830"/>
                  <a:pt x="1499" y="830"/>
                </a:cubicBezTo>
                <a:cubicBezTo>
                  <a:pt x="1499" y="830"/>
                  <a:pt x="1499" y="830"/>
                  <a:pt x="1499" y="830"/>
                </a:cubicBezTo>
                <a:cubicBezTo>
                  <a:pt x="1499" y="830"/>
                  <a:pt x="1499" y="829"/>
                  <a:pt x="1499" y="829"/>
                </a:cubicBezTo>
                <a:cubicBezTo>
                  <a:pt x="1499" y="829"/>
                  <a:pt x="1499" y="829"/>
                  <a:pt x="1499" y="829"/>
                </a:cubicBezTo>
                <a:cubicBezTo>
                  <a:pt x="1499" y="829"/>
                  <a:pt x="1499" y="829"/>
                  <a:pt x="1499" y="829"/>
                </a:cubicBezTo>
                <a:cubicBezTo>
                  <a:pt x="1506" y="796"/>
                  <a:pt x="1506" y="796"/>
                  <a:pt x="1506" y="796"/>
                </a:cubicBezTo>
                <a:cubicBezTo>
                  <a:pt x="1510" y="797"/>
                  <a:pt x="1510" y="797"/>
                  <a:pt x="1510" y="797"/>
                </a:cubicBezTo>
                <a:cubicBezTo>
                  <a:pt x="1500" y="847"/>
                  <a:pt x="1500" y="847"/>
                  <a:pt x="1500" y="847"/>
                </a:cubicBezTo>
                <a:cubicBezTo>
                  <a:pt x="1494" y="853"/>
                  <a:pt x="1494" y="853"/>
                  <a:pt x="1494" y="853"/>
                </a:cubicBezTo>
                <a:lnTo>
                  <a:pt x="1498" y="838"/>
                </a:lnTo>
                <a:close/>
                <a:moveTo>
                  <a:pt x="1507" y="793"/>
                </a:moveTo>
                <a:cubicBezTo>
                  <a:pt x="1508" y="790"/>
                  <a:pt x="1508" y="790"/>
                  <a:pt x="1508" y="790"/>
                </a:cubicBezTo>
                <a:cubicBezTo>
                  <a:pt x="1512" y="790"/>
                  <a:pt x="1512" y="790"/>
                  <a:pt x="1512" y="790"/>
                </a:cubicBezTo>
                <a:cubicBezTo>
                  <a:pt x="1511" y="794"/>
                  <a:pt x="1511" y="794"/>
                  <a:pt x="1511" y="794"/>
                </a:cubicBezTo>
                <a:lnTo>
                  <a:pt x="1507" y="793"/>
                </a:lnTo>
                <a:close/>
                <a:moveTo>
                  <a:pt x="1509" y="786"/>
                </a:moveTo>
                <a:cubicBezTo>
                  <a:pt x="1515" y="757"/>
                  <a:pt x="1515" y="757"/>
                  <a:pt x="1515" y="757"/>
                </a:cubicBezTo>
                <a:cubicBezTo>
                  <a:pt x="1521" y="746"/>
                  <a:pt x="1521" y="746"/>
                  <a:pt x="1521" y="746"/>
                </a:cubicBezTo>
                <a:cubicBezTo>
                  <a:pt x="1512" y="786"/>
                  <a:pt x="1512" y="786"/>
                  <a:pt x="1512" y="786"/>
                </a:cubicBezTo>
                <a:lnTo>
                  <a:pt x="1509" y="786"/>
                </a:lnTo>
                <a:close/>
                <a:moveTo>
                  <a:pt x="1527" y="747"/>
                </a:moveTo>
                <a:cubicBezTo>
                  <a:pt x="1590" y="800"/>
                  <a:pt x="1590" y="800"/>
                  <a:pt x="1590" y="800"/>
                </a:cubicBezTo>
                <a:cubicBezTo>
                  <a:pt x="1519" y="788"/>
                  <a:pt x="1519" y="788"/>
                  <a:pt x="1519" y="788"/>
                </a:cubicBezTo>
                <a:lnTo>
                  <a:pt x="1527" y="747"/>
                </a:lnTo>
                <a:close/>
                <a:moveTo>
                  <a:pt x="1530" y="735"/>
                </a:moveTo>
                <a:cubicBezTo>
                  <a:pt x="1536" y="706"/>
                  <a:pt x="1536" y="706"/>
                  <a:pt x="1536" y="706"/>
                </a:cubicBezTo>
                <a:cubicBezTo>
                  <a:pt x="1651" y="749"/>
                  <a:pt x="1651" y="749"/>
                  <a:pt x="1651" y="749"/>
                </a:cubicBezTo>
                <a:cubicBezTo>
                  <a:pt x="1608" y="801"/>
                  <a:pt x="1608" y="801"/>
                  <a:pt x="1608" y="801"/>
                </a:cubicBezTo>
                <a:lnTo>
                  <a:pt x="1530" y="735"/>
                </a:lnTo>
                <a:close/>
                <a:moveTo>
                  <a:pt x="1654" y="750"/>
                </a:moveTo>
                <a:cubicBezTo>
                  <a:pt x="1661" y="753"/>
                  <a:pt x="1661" y="753"/>
                  <a:pt x="1661" y="753"/>
                </a:cubicBezTo>
                <a:cubicBezTo>
                  <a:pt x="1620" y="801"/>
                  <a:pt x="1620" y="801"/>
                  <a:pt x="1620" y="801"/>
                </a:cubicBezTo>
                <a:cubicBezTo>
                  <a:pt x="1611" y="804"/>
                  <a:pt x="1611" y="804"/>
                  <a:pt x="1611" y="804"/>
                </a:cubicBezTo>
                <a:cubicBezTo>
                  <a:pt x="1610" y="803"/>
                  <a:pt x="1610" y="803"/>
                  <a:pt x="1610" y="803"/>
                </a:cubicBezTo>
                <a:lnTo>
                  <a:pt x="1654" y="750"/>
                </a:lnTo>
                <a:close/>
                <a:moveTo>
                  <a:pt x="1745" y="785"/>
                </a:moveTo>
                <a:cubicBezTo>
                  <a:pt x="1819" y="812"/>
                  <a:pt x="1819" y="812"/>
                  <a:pt x="1819" y="812"/>
                </a:cubicBezTo>
                <a:cubicBezTo>
                  <a:pt x="1802" y="832"/>
                  <a:pt x="1802" y="832"/>
                  <a:pt x="1802" y="832"/>
                </a:cubicBezTo>
                <a:lnTo>
                  <a:pt x="1745" y="785"/>
                </a:lnTo>
                <a:close/>
                <a:moveTo>
                  <a:pt x="1802" y="836"/>
                </a:moveTo>
                <a:cubicBezTo>
                  <a:pt x="1804" y="838"/>
                  <a:pt x="1804" y="838"/>
                  <a:pt x="1804" y="838"/>
                </a:cubicBezTo>
                <a:cubicBezTo>
                  <a:pt x="1801" y="837"/>
                  <a:pt x="1801" y="837"/>
                  <a:pt x="1801" y="837"/>
                </a:cubicBezTo>
                <a:lnTo>
                  <a:pt x="1802" y="836"/>
                </a:lnTo>
                <a:close/>
                <a:moveTo>
                  <a:pt x="1804" y="834"/>
                </a:moveTo>
                <a:cubicBezTo>
                  <a:pt x="1822" y="814"/>
                  <a:pt x="1822" y="814"/>
                  <a:pt x="1822" y="814"/>
                </a:cubicBezTo>
                <a:cubicBezTo>
                  <a:pt x="1828" y="816"/>
                  <a:pt x="1828" y="816"/>
                  <a:pt x="1828" y="816"/>
                </a:cubicBezTo>
                <a:cubicBezTo>
                  <a:pt x="1809" y="838"/>
                  <a:pt x="1809" y="838"/>
                  <a:pt x="1809" y="838"/>
                </a:cubicBezTo>
                <a:lnTo>
                  <a:pt x="1804" y="834"/>
                </a:lnTo>
                <a:close/>
                <a:moveTo>
                  <a:pt x="1831" y="817"/>
                </a:moveTo>
                <a:cubicBezTo>
                  <a:pt x="1960" y="866"/>
                  <a:pt x="1960" y="866"/>
                  <a:pt x="1960" y="866"/>
                </a:cubicBezTo>
                <a:cubicBezTo>
                  <a:pt x="1811" y="839"/>
                  <a:pt x="1811" y="839"/>
                  <a:pt x="1811" y="839"/>
                </a:cubicBezTo>
                <a:lnTo>
                  <a:pt x="1831" y="817"/>
                </a:lnTo>
                <a:close/>
                <a:moveTo>
                  <a:pt x="1833" y="815"/>
                </a:moveTo>
                <a:cubicBezTo>
                  <a:pt x="1836" y="811"/>
                  <a:pt x="1836" y="811"/>
                  <a:pt x="1836" y="811"/>
                </a:cubicBezTo>
                <a:cubicBezTo>
                  <a:pt x="1932" y="847"/>
                  <a:pt x="1932" y="847"/>
                  <a:pt x="1932" y="847"/>
                </a:cubicBezTo>
                <a:cubicBezTo>
                  <a:pt x="1956" y="861"/>
                  <a:pt x="1956" y="861"/>
                  <a:pt x="1956" y="861"/>
                </a:cubicBezTo>
                <a:lnTo>
                  <a:pt x="1833" y="815"/>
                </a:lnTo>
                <a:close/>
                <a:moveTo>
                  <a:pt x="1909" y="831"/>
                </a:moveTo>
                <a:cubicBezTo>
                  <a:pt x="1937" y="841"/>
                  <a:pt x="1937" y="841"/>
                  <a:pt x="1937" y="841"/>
                </a:cubicBezTo>
                <a:cubicBezTo>
                  <a:pt x="1961" y="855"/>
                  <a:pt x="1961" y="855"/>
                  <a:pt x="1961" y="855"/>
                </a:cubicBezTo>
                <a:cubicBezTo>
                  <a:pt x="1933" y="844"/>
                  <a:pt x="1933" y="844"/>
                  <a:pt x="1933" y="844"/>
                </a:cubicBezTo>
                <a:lnTo>
                  <a:pt x="1909" y="831"/>
                </a:lnTo>
                <a:close/>
                <a:moveTo>
                  <a:pt x="1476" y="461"/>
                </a:moveTo>
                <a:cubicBezTo>
                  <a:pt x="1476" y="461"/>
                  <a:pt x="1476" y="461"/>
                  <a:pt x="1476" y="461"/>
                </a:cubicBezTo>
                <a:cubicBezTo>
                  <a:pt x="1574" y="339"/>
                  <a:pt x="1574" y="339"/>
                  <a:pt x="1574" y="339"/>
                </a:cubicBezTo>
                <a:cubicBezTo>
                  <a:pt x="1628" y="359"/>
                  <a:pt x="1628" y="359"/>
                  <a:pt x="1628" y="359"/>
                </a:cubicBezTo>
                <a:cubicBezTo>
                  <a:pt x="1587" y="502"/>
                  <a:pt x="1587" y="502"/>
                  <a:pt x="1587" y="502"/>
                </a:cubicBezTo>
                <a:cubicBezTo>
                  <a:pt x="1575" y="518"/>
                  <a:pt x="1575" y="518"/>
                  <a:pt x="1575" y="518"/>
                </a:cubicBezTo>
                <a:cubicBezTo>
                  <a:pt x="1581" y="497"/>
                  <a:pt x="1581" y="497"/>
                  <a:pt x="1581" y="497"/>
                </a:cubicBezTo>
                <a:cubicBezTo>
                  <a:pt x="1581" y="497"/>
                  <a:pt x="1581" y="497"/>
                  <a:pt x="1581" y="497"/>
                </a:cubicBezTo>
                <a:cubicBezTo>
                  <a:pt x="1581" y="497"/>
                  <a:pt x="1581" y="497"/>
                  <a:pt x="1581" y="497"/>
                </a:cubicBezTo>
                <a:cubicBezTo>
                  <a:pt x="1597" y="443"/>
                  <a:pt x="1597" y="443"/>
                  <a:pt x="1597" y="443"/>
                </a:cubicBezTo>
                <a:cubicBezTo>
                  <a:pt x="1597" y="443"/>
                  <a:pt x="1597" y="443"/>
                  <a:pt x="1597" y="443"/>
                </a:cubicBezTo>
                <a:cubicBezTo>
                  <a:pt x="1597" y="443"/>
                  <a:pt x="1597" y="442"/>
                  <a:pt x="1597" y="442"/>
                </a:cubicBezTo>
                <a:cubicBezTo>
                  <a:pt x="1597" y="442"/>
                  <a:pt x="1597" y="442"/>
                  <a:pt x="1597" y="442"/>
                </a:cubicBezTo>
                <a:cubicBezTo>
                  <a:pt x="1597" y="442"/>
                  <a:pt x="1597" y="442"/>
                  <a:pt x="1597" y="442"/>
                </a:cubicBezTo>
                <a:cubicBezTo>
                  <a:pt x="1597" y="442"/>
                  <a:pt x="1597" y="442"/>
                  <a:pt x="1597" y="442"/>
                </a:cubicBezTo>
                <a:cubicBezTo>
                  <a:pt x="1597" y="442"/>
                  <a:pt x="1597" y="442"/>
                  <a:pt x="1597" y="442"/>
                </a:cubicBezTo>
                <a:cubicBezTo>
                  <a:pt x="1596" y="441"/>
                  <a:pt x="1596" y="441"/>
                  <a:pt x="1596" y="441"/>
                </a:cubicBezTo>
                <a:cubicBezTo>
                  <a:pt x="1596" y="441"/>
                  <a:pt x="1596" y="441"/>
                  <a:pt x="1596" y="441"/>
                </a:cubicBezTo>
                <a:cubicBezTo>
                  <a:pt x="1596" y="441"/>
                  <a:pt x="1596" y="441"/>
                  <a:pt x="1596" y="441"/>
                </a:cubicBezTo>
                <a:cubicBezTo>
                  <a:pt x="1596" y="441"/>
                  <a:pt x="1596" y="441"/>
                  <a:pt x="1596" y="441"/>
                </a:cubicBezTo>
                <a:cubicBezTo>
                  <a:pt x="1596" y="441"/>
                  <a:pt x="1596" y="441"/>
                  <a:pt x="1596" y="441"/>
                </a:cubicBezTo>
                <a:cubicBezTo>
                  <a:pt x="1596" y="441"/>
                  <a:pt x="1595" y="441"/>
                  <a:pt x="1595" y="441"/>
                </a:cubicBezTo>
                <a:cubicBezTo>
                  <a:pt x="1595" y="441"/>
                  <a:pt x="1595" y="441"/>
                  <a:pt x="1595" y="441"/>
                </a:cubicBezTo>
                <a:cubicBezTo>
                  <a:pt x="1595" y="441"/>
                  <a:pt x="1595" y="441"/>
                  <a:pt x="1595" y="441"/>
                </a:cubicBezTo>
                <a:cubicBezTo>
                  <a:pt x="1487" y="466"/>
                  <a:pt x="1487" y="466"/>
                  <a:pt x="1487" y="466"/>
                </a:cubicBezTo>
                <a:cubicBezTo>
                  <a:pt x="1486" y="466"/>
                  <a:pt x="1486" y="466"/>
                  <a:pt x="1486" y="466"/>
                </a:cubicBezTo>
                <a:cubicBezTo>
                  <a:pt x="1486" y="466"/>
                  <a:pt x="1486" y="466"/>
                  <a:pt x="1486" y="466"/>
                </a:cubicBezTo>
                <a:cubicBezTo>
                  <a:pt x="1486" y="466"/>
                  <a:pt x="1486" y="466"/>
                  <a:pt x="1486" y="466"/>
                </a:cubicBezTo>
                <a:cubicBezTo>
                  <a:pt x="1486" y="466"/>
                  <a:pt x="1486" y="466"/>
                  <a:pt x="1486" y="466"/>
                </a:cubicBezTo>
                <a:cubicBezTo>
                  <a:pt x="1486" y="466"/>
                  <a:pt x="1486" y="466"/>
                  <a:pt x="1486" y="466"/>
                </a:cubicBezTo>
                <a:cubicBezTo>
                  <a:pt x="1486" y="467"/>
                  <a:pt x="1486" y="467"/>
                  <a:pt x="1486" y="467"/>
                </a:cubicBezTo>
                <a:cubicBezTo>
                  <a:pt x="1486" y="467"/>
                  <a:pt x="1485" y="467"/>
                  <a:pt x="1485" y="467"/>
                </a:cubicBezTo>
                <a:cubicBezTo>
                  <a:pt x="1485" y="467"/>
                  <a:pt x="1485" y="467"/>
                  <a:pt x="1485" y="467"/>
                </a:cubicBezTo>
                <a:cubicBezTo>
                  <a:pt x="1485" y="467"/>
                  <a:pt x="1485" y="467"/>
                  <a:pt x="1485" y="468"/>
                </a:cubicBezTo>
                <a:cubicBezTo>
                  <a:pt x="1485" y="468"/>
                  <a:pt x="1485" y="468"/>
                  <a:pt x="1485" y="468"/>
                </a:cubicBezTo>
                <a:cubicBezTo>
                  <a:pt x="1485" y="468"/>
                  <a:pt x="1485" y="468"/>
                  <a:pt x="1486" y="468"/>
                </a:cubicBezTo>
                <a:cubicBezTo>
                  <a:pt x="1486" y="468"/>
                  <a:pt x="1486" y="468"/>
                  <a:pt x="1486" y="468"/>
                </a:cubicBezTo>
                <a:cubicBezTo>
                  <a:pt x="1536" y="567"/>
                  <a:pt x="1536" y="567"/>
                  <a:pt x="1536" y="567"/>
                </a:cubicBezTo>
                <a:cubicBezTo>
                  <a:pt x="1533" y="571"/>
                  <a:pt x="1533" y="571"/>
                  <a:pt x="1533" y="571"/>
                </a:cubicBezTo>
                <a:cubicBezTo>
                  <a:pt x="1480" y="469"/>
                  <a:pt x="1480" y="469"/>
                  <a:pt x="1480" y="469"/>
                </a:cubicBezTo>
                <a:cubicBezTo>
                  <a:pt x="1480" y="469"/>
                  <a:pt x="1480" y="469"/>
                  <a:pt x="1480" y="469"/>
                </a:cubicBezTo>
                <a:cubicBezTo>
                  <a:pt x="1480" y="469"/>
                  <a:pt x="1480" y="469"/>
                  <a:pt x="1480" y="469"/>
                </a:cubicBezTo>
                <a:cubicBezTo>
                  <a:pt x="1480" y="469"/>
                  <a:pt x="1480" y="469"/>
                  <a:pt x="1480" y="469"/>
                </a:cubicBezTo>
                <a:cubicBezTo>
                  <a:pt x="1480" y="469"/>
                  <a:pt x="1480" y="469"/>
                  <a:pt x="1480" y="469"/>
                </a:cubicBezTo>
                <a:cubicBezTo>
                  <a:pt x="1480" y="468"/>
                  <a:pt x="1480" y="468"/>
                  <a:pt x="1480" y="468"/>
                </a:cubicBezTo>
                <a:cubicBezTo>
                  <a:pt x="1480" y="468"/>
                  <a:pt x="1480" y="468"/>
                  <a:pt x="1480" y="468"/>
                </a:cubicBezTo>
                <a:cubicBezTo>
                  <a:pt x="1480" y="468"/>
                  <a:pt x="1480" y="468"/>
                  <a:pt x="1480" y="468"/>
                </a:cubicBezTo>
                <a:cubicBezTo>
                  <a:pt x="1479" y="468"/>
                  <a:pt x="1479" y="468"/>
                  <a:pt x="1479" y="468"/>
                </a:cubicBezTo>
                <a:cubicBezTo>
                  <a:pt x="1479" y="468"/>
                  <a:pt x="1479" y="468"/>
                  <a:pt x="1479" y="468"/>
                </a:cubicBezTo>
                <a:cubicBezTo>
                  <a:pt x="1479" y="468"/>
                  <a:pt x="1479" y="468"/>
                  <a:pt x="1478" y="468"/>
                </a:cubicBezTo>
                <a:cubicBezTo>
                  <a:pt x="1478" y="468"/>
                  <a:pt x="1478" y="468"/>
                  <a:pt x="1478" y="468"/>
                </a:cubicBezTo>
                <a:cubicBezTo>
                  <a:pt x="1478" y="468"/>
                  <a:pt x="1478" y="468"/>
                  <a:pt x="1478" y="468"/>
                </a:cubicBezTo>
                <a:cubicBezTo>
                  <a:pt x="1478" y="468"/>
                  <a:pt x="1478" y="468"/>
                  <a:pt x="1478" y="468"/>
                </a:cubicBezTo>
                <a:cubicBezTo>
                  <a:pt x="1465" y="475"/>
                  <a:pt x="1465" y="475"/>
                  <a:pt x="1465" y="475"/>
                </a:cubicBezTo>
                <a:lnTo>
                  <a:pt x="1476" y="461"/>
                </a:lnTo>
                <a:close/>
                <a:moveTo>
                  <a:pt x="1472" y="461"/>
                </a:moveTo>
                <a:cubicBezTo>
                  <a:pt x="1459" y="477"/>
                  <a:pt x="1459" y="477"/>
                  <a:pt x="1459" y="477"/>
                </a:cubicBezTo>
                <a:cubicBezTo>
                  <a:pt x="1446" y="484"/>
                  <a:pt x="1446" y="484"/>
                  <a:pt x="1446" y="484"/>
                </a:cubicBezTo>
                <a:cubicBezTo>
                  <a:pt x="1456" y="471"/>
                  <a:pt x="1456" y="471"/>
                  <a:pt x="1456" y="471"/>
                </a:cubicBezTo>
                <a:cubicBezTo>
                  <a:pt x="1465" y="466"/>
                  <a:pt x="1465" y="466"/>
                  <a:pt x="1465" y="466"/>
                </a:cubicBezTo>
                <a:cubicBezTo>
                  <a:pt x="1465" y="466"/>
                  <a:pt x="1465" y="466"/>
                  <a:pt x="1465" y="466"/>
                </a:cubicBezTo>
                <a:cubicBezTo>
                  <a:pt x="1465" y="466"/>
                  <a:pt x="1465" y="466"/>
                  <a:pt x="1465" y="466"/>
                </a:cubicBezTo>
                <a:cubicBezTo>
                  <a:pt x="1466" y="466"/>
                  <a:pt x="1466" y="465"/>
                  <a:pt x="1466" y="464"/>
                </a:cubicBezTo>
                <a:cubicBezTo>
                  <a:pt x="1466" y="464"/>
                  <a:pt x="1466" y="464"/>
                  <a:pt x="1466" y="464"/>
                </a:cubicBezTo>
                <a:cubicBezTo>
                  <a:pt x="1466" y="464"/>
                  <a:pt x="1466" y="464"/>
                  <a:pt x="1466" y="464"/>
                </a:cubicBezTo>
                <a:cubicBezTo>
                  <a:pt x="1466" y="464"/>
                  <a:pt x="1466" y="464"/>
                  <a:pt x="1466" y="464"/>
                </a:cubicBezTo>
                <a:cubicBezTo>
                  <a:pt x="1466" y="464"/>
                  <a:pt x="1466" y="464"/>
                  <a:pt x="1466" y="464"/>
                </a:cubicBezTo>
                <a:cubicBezTo>
                  <a:pt x="1465" y="464"/>
                  <a:pt x="1465" y="464"/>
                  <a:pt x="1465" y="464"/>
                </a:cubicBezTo>
                <a:cubicBezTo>
                  <a:pt x="1465" y="464"/>
                  <a:pt x="1465" y="464"/>
                  <a:pt x="1465" y="464"/>
                </a:cubicBezTo>
                <a:cubicBezTo>
                  <a:pt x="1461" y="462"/>
                  <a:pt x="1461" y="462"/>
                  <a:pt x="1461" y="462"/>
                </a:cubicBezTo>
                <a:cubicBezTo>
                  <a:pt x="1461" y="462"/>
                  <a:pt x="1461" y="462"/>
                  <a:pt x="1461" y="462"/>
                </a:cubicBezTo>
                <a:cubicBezTo>
                  <a:pt x="1461" y="462"/>
                  <a:pt x="1461" y="462"/>
                  <a:pt x="1461" y="462"/>
                </a:cubicBezTo>
                <a:cubicBezTo>
                  <a:pt x="1461" y="462"/>
                  <a:pt x="1461" y="462"/>
                  <a:pt x="1461" y="462"/>
                </a:cubicBezTo>
                <a:cubicBezTo>
                  <a:pt x="1461" y="462"/>
                  <a:pt x="1461" y="462"/>
                  <a:pt x="1461" y="462"/>
                </a:cubicBezTo>
                <a:cubicBezTo>
                  <a:pt x="1266" y="390"/>
                  <a:pt x="1266" y="390"/>
                  <a:pt x="1266" y="390"/>
                </a:cubicBezTo>
                <a:cubicBezTo>
                  <a:pt x="1266" y="390"/>
                  <a:pt x="1265" y="390"/>
                  <a:pt x="1265" y="390"/>
                </a:cubicBezTo>
                <a:cubicBezTo>
                  <a:pt x="1265" y="390"/>
                  <a:pt x="1265" y="390"/>
                  <a:pt x="1265" y="390"/>
                </a:cubicBezTo>
                <a:cubicBezTo>
                  <a:pt x="1265" y="390"/>
                  <a:pt x="1265" y="390"/>
                  <a:pt x="1265" y="390"/>
                </a:cubicBezTo>
                <a:cubicBezTo>
                  <a:pt x="1265" y="390"/>
                  <a:pt x="1265" y="390"/>
                  <a:pt x="1265" y="390"/>
                </a:cubicBezTo>
                <a:cubicBezTo>
                  <a:pt x="1262" y="389"/>
                  <a:pt x="1262" y="389"/>
                  <a:pt x="1262" y="389"/>
                </a:cubicBezTo>
                <a:cubicBezTo>
                  <a:pt x="1262" y="389"/>
                  <a:pt x="1262" y="389"/>
                  <a:pt x="1262" y="389"/>
                </a:cubicBezTo>
                <a:cubicBezTo>
                  <a:pt x="1255" y="387"/>
                  <a:pt x="1255" y="387"/>
                  <a:pt x="1255" y="387"/>
                </a:cubicBezTo>
                <a:cubicBezTo>
                  <a:pt x="1255" y="387"/>
                  <a:pt x="1255" y="386"/>
                  <a:pt x="1254" y="386"/>
                </a:cubicBezTo>
                <a:cubicBezTo>
                  <a:pt x="1254" y="386"/>
                  <a:pt x="1254" y="386"/>
                  <a:pt x="1254" y="386"/>
                </a:cubicBezTo>
                <a:cubicBezTo>
                  <a:pt x="1254" y="386"/>
                  <a:pt x="1254" y="386"/>
                  <a:pt x="1254" y="386"/>
                </a:cubicBezTo>
                <a:cubicBezTo>
                  <a:pt x="1058" y="314"/>
                  <a:pt x="1058" y="314"/>
                  <a:pt x="1058" y="314"/>
                </a:cubicBezTo>
                <a:cubicBezTo>
                  <a:pt x="1058" y="314"/>
                  <a:pt x="1058" y="314"/>
                  <a:pt x="1058" y="314"/>
                </a:cubicBezTo>
                <a:cubicBezTo>
                  <a:pt x="1058" y="314"/>
                  <a:pt x="1058" y="314"/>
                  <a:pt x="1058" y="314"/>
                </a:cubicBezTo>
                <a:cubicBezTo>
                  <a:pt x="1058" y="314"/>
                  <a:pt x="1058" y="314"/>
                  <a:pt x="1058" y="314"/>
                </a:cubicBezTo>
                <a:cubicBezTo>
                  <a:pt x="1057" y="314"/>
                  <a:pt x="1057" y="314"/>
                  <a:pt x="1057" y="314"/>
                </a:cubicBezTo>
                <a:cubicBezTo>
                  <a:pt x="1047" y="311"/>
                  <a:pt x="1047" y="311"/>
                  <a:pt x="1047" y="311"/>
                </a:cubicBezTo>
                <a:cubicBezTo>
                  <a:pt x="1047" y="310"/>
                  <a:pt x="1047" y="310"/>
                  <a:pt x="1047" y="310"/>
                </a:cubicBezTo>
                <a:cubicBezTo>
                  <a:pt x="1047" y="310"/>
                  <a:pt x="1047" y="310"/>
                  <a:pt x="1047" y="310"/>
                </a:cubicBezTo>
                <a:cubicBezTo>
                  <a:pt x="1046" y="310"/>
                  <a:pt x="1046" y="310"/>
                  <a:pt x="1046" y="310"/>
                </a:cubicBezTo>
                <a:cubicBezTo>
                  <a:pt x="1046" y="310"/>
                  <a:pt x="1046" y="310"/>
                  <a:pt x="1046" y="310"/>
                </a:cubicBezTo>
                <a:cubicBezTo>
                  <a:pt x="841" y="235"/>
                  <a:pt x="841" y="235"/>
                  <a:pt x="841" y="235"/>
                </a:cubicBezTo>
                <a:cubicBezTo>
                  <a:pt x="840" y="235"/>
                  <a:pt x="840" y="235"/>
                  <a:pt x="840" y="235"/>
                </a:cubicBezTo>
                <a:cubicBezTo>
                  <a:pt x="840" y="235"/>
                  <a:pt x="840" y="235"/>
                  <a:pt x="840" y="235"/>
                </a:cubicBezTo>
                <a:cubicBezTo>
                  <a:pt x="840" y="235"/>
                  <a:pt x="839" y="235"/>
                  <a:pt x="839" y="235"/>
                </a:cubicBezTo>
                <a:cubicBezTo>
                  <a:pt x="839" y="235"/>
                  <a:pt x="839" y="235"/>
                  <a:pt x="839" y="235"/>
                </a:cubicBezTo>
                <a:cubicBezTo>
                  <a:pt x="837" y="239"/>
                  <a:pt x="837" y="239"/>
                  <a:pt x="837" y="239"/>
                </a:cubicBezTo>
                <a:cubicBezTo>
                  <a:pt x="831" y="233"/>
                  <a:pt x="831" y="233"/>
                  <a:pt x="831" y="233"/>
                </a:cubicBezTo>
                <a:cubicBezTo>
                  <a:pt x="835" y="227"/>
                  <a:pt x="835" y="227"/>
                  <a:pt x="835" y="227"/>
                </a:cubicBezTo>
                <a:lnTo>
                  <a:pt x="1472" y="461"/>
                </a:lnTo>
                <a:close/>
                <a:moveTo>
                  <a:pt x="1460" y="466"/>
                </a:moveTo>
                <a:cubicBezTo>
                  <a:pt x="1460" y="465"/>
                  <a:pt x="1460" y="465"/>
                  <a:pt x="1460" y="465"/>
                </a:cubicBezTo>
                <a:cubicBezTo>
                  <a:pt x="1461" y="465"/>
                  <a:pt x="1461" y="465"/>
                  <a:pt x="1461" y="465"/>
                </a:cubicBezTo>
                <a:lnTo>
                  <a:pt x="1460" y="466"/>
                </a:lnTo>
                <a:close/>
                <a:moveTo>
                  <a:pt x="685" y="3"/>
                </a:moveTo>
                <a:cubicBezTo>
                  <a:pt x="744" y="26"/>
                  <a:pt x="744" y="26"/>
                  <a:pt x="744" y="26"/>
                </a:cubicBezTo>
                <a:cubicBezTo>
                  <a:pt x="833" y="225"/>
                  <a:pt x="833" y="225"/>
                  <a:pt x="833" y="225"/>
                </a:cubicBezTo>
                <a:cubicBezTo>
                  <a:pt x="830" y="230"/>
                  <a:pt x="830" y="230"/>
                  <a:pt x="830" y="230"/>
                </a:cubicBezTo>
                <a:cubicBezTo>
                  <a:pt x="829" y="230"/>
                  <a:pt x="829" y="230"/>
                  <a:pt x="829" y="230"/>
                </a:cubicBezTo>
                <a:cubicBezTo>
                  <a:pt x="829" y="230"/>
                  <a:pt x="829" y="230"/>
                  <a:pt x="829" y="230"/>
                </a:cubicBezTo>
                <a:cubicBezTo>
                  <a:pt x="829" y="230"/>
                  <a:pt x="829" y="230"/>
                  <a:pt x="829" y="230"/>
                </a:cubicBezTo>
                <a:cubicBezTo>
                  <a:pt x="829" y="230"/>
                  <a:pt x="829" y="230"/>
                  <a:pt x="829" y="230"/>
                </a:cubicBezTo>
                <a:cubicBezTo>
                  <a:pt x="829" y="230"/>
                  <a:pt x="829" y="230"/>
                  <a:pt x="828" y="230"/>
                </a:cubicBezTo>
                <a:cubicBezTo>
                  <a:pt x="828" y="230"/>
                  <a:pt x="828" y="230"/>
                  <a:pt x="828" y="230"/>
                </a:cubicBezTo>
                <a:cubicBezTo>
                  <a:pt x="828" y="230"/>
                  <a:pt x="828" y="230"/>
                  <a:pt x="827" y="230"/>
                </a:cubicBezTo>
                <a:cubicBezTo>
                  <a:pt x="827" y="230"/>
                  <a:pt x="827" y="230"/>
                  <a:pt x="827" y="230"/>
                </a:cubicBezTo>
                <a:cubicBezTo>
                  <a:pt x="827" y="230"/>
                  <a:pt x="827" y="230"/>
                  <a:pt x="827" y="230"/>
                </a:cubicBezTo>
                <a:cubicBezTo>
                  <a:pt x="737" y="313"/>
                  <a:pt x="737" y="313"/>
                  <a:pt x="737" y="313"/>
                </a:cubicBezTo>
                <a:cubicBezTo>
                  <a:pt x="737" y="313"/>
                  <a:pt x="737" y="313"/>
                  <a:pt x="737" y="313"/>
                </a:cubicBezTo>
                <a:cubicBezTo>
                  <a:pt x="737" y="314"/>
                  <a:pt x="737" y="314"/>
                  <a:pt x="737" y="314"/>
                </a:cubicBezTo>
                <a:cubicBezTo>
                  <a:pt x="737" y="314"/>
                  <a:pt x="737" y="314"/>
                  <a:pt x="737" y="314"/>
                </a:cubicBezTo>
                <a:cubicBezTo>
                  <a:pt x="737" y="314"/>
                  <a:pt x="737" y="314"/>
                  <a:pt x="737" y="314"/>
                </a:cubicBezTo>
                <a:cubicBezTo>
                  <a:pt x="737" y="315"/>
                  <a:pt x="737" y="315"/>
                  <a:pt x="737" y="315"/>
                </a:cubicBezTo>
                <a:cubicBezTo>
                  <a:pt x="737" y="315"/>
                  <a:pt x="737" y="315"/>
                  <a:pt x="737" y="315"/>
                </a:cubicBezTo>
                <a:cubicBezTo>
                  <a:pt x="737" y="315"/>
                  <a:pt x="737" y="315"/>
                  <a:pt x="737" y="315"/>
                </a:cubicBezTo>
                <a:cubicBezTo>
                  <a:pt x="737" y="315"/>
                  <a:pt x="737" y="315"/>
                  <a:pt x="738" y="316"/>
                </a:cubicBezTo>
                <a:cubicBezTo>
                  <a:pt x="738" y="316"/>
                  <a:pt x="738" y="316"/>
                  <a:pt x="738" y="316"/>
                </a:cubicBezTo>
                <a:cubicBezTo>
                  <a:pt x="738" y="316"/>
                  <a:pt x="738" y="316"/>
                  <a:pt x="738" y="316"/>
                </a:cubicBezTo>
                <a:cubicBezTo>
                  <a:pt x="769" y="327"/>
                  <a:pt x="769" y="327"/>
                  <a:pt x="769" y="327"/>
                </a:cubicBezTo>
                <a:cubicBezTo>
                  <a:pt x="766" y="332"/>
                  <a:pt x="766" y="332"/>
                  <a:pt x="766" y="332"/>
                </a:cubicBezTo>
                <a:cubicBezTo>
                  <a:pt x="742" y="323"/>
                  <a:pt x="742" y="323"/>
                  <a:pt x="742" y="323"/>
                </a:cubicBezTo>
                <a:cubicBezTo>
                  <a:pt x="742" y="323"/>
                  <a:pt x="742" y="323"/>
                  <a:pt x="742" y="323"/>
                </a:cubicBezTo>
                <a:cubicBezTo>
                  <a:pt x="742" y="323"/>
                  <a:pt x="742" y="323"/>
                  <a:pt x="742" y="323"/>
                </a:cubicBezTo>
                <a:cubicBezTo>
                  <a:pt x="733" y="320"/>
                  <a:pt x="733" y="320"/>
                  <a:pt x="733" y="320"/>
                </a:cubicBezTo>
                <a:cubicBezTo>
                  <a:pt x="710" y="179"/>
                  <a:pt x="710" y="179"/>
                  <a:pt x="710" y="179"/>
                </a:cubicBezTo>
                <a:cubicBezTo>
                  <a:pt x="710" y="179"/>
                  <a:pt x="710" y="179"/>
                  <a:pt x="710" y="179"/>
                </a:cubicBezTo>
                <a:lnTo>
                  <a:pt x="685" y="3"/>
                </a:lnTo>
                <a:close/>
                <a:moveTo>
                  <a:pt x="708" y="184"/>
                </a:moveTo>
                <a:cubicBezTo>
                  <a:pt x="708" y="187"/>
                  <a:pt x="708" y="187"/>
                  <a:pt x="708" y="187"/>
                </a:cubicBezTo>
                <a:cubicBezTo>
                  <a:pt x="706" y="187"/>
                  <a:pt x="706" y="187"/>
                  <a:pt x="706" y="187"/>
                </a:cubicBezTo>
                <a:lnTo>
                  <a:pt x="708" y="184"/>
                </a:lnTo>
                <a:close/>
                <a:moveTo>
                  <a:pt x="706" y="181"/>
                </a:moveTo>
                <a:cubicBezTo>
                  <a:pt x="702" y="187"/>
                  <a:pt x="702" y="187"/>
                  <a:pt x="702" y="187"/>
                </a:cubicBezTo>
                <a:cubicBezTo>
                  <a:pt x="694" y="187"/>
                  <a:pt x="694" y="187"/>
                  <a:pt x="694" y="187"/>
                </a:cubicBezTo>
                <a:cubicBezTo>
                  <a:pt x="694" y="187"/>
                  <a:pt x="694" y="187"/>
                  <a:pt x="694" y="187"/>
                </a:cubicBezTo>
                <a:cubicBezTo>
                  <a:pt x="694" y="187"/>
                  <a:pt x="694" y="187"/>
                  <a:pt x="694" y="187"/>
                </a:cubicBezTo>
                <a:cubicBezTo>
                  <a:pt x="694" y="187"/>
                  <a:pt x="694" y="187"/>
                  <a:pt x="694" y="187"/>
                </a:cubicBezTo>
                <a:cubicBezTo>
                  <a:pt x="694" y="187"/>
                  <a:pt x="694" y="187"/>
                  <a:pt x="694" y="187"/>
                </a:cubicBezTo>
                <a:cubicBezTo>
                  <a:pt x="694" y="187"/>
                  <a:pt x="694" y="187"/>
                  <a:pt x="694" y="186"/>
                </a:cubicBezTo>
                <a:cubicBezTo>
                  <a:pt x="694" y="186"/>
                  <a:pt x="694" y="186"/>
                  <a:pt x="694" y="186"/>
                </a:cubicBezTo>
                <a:cubicBezTo>
                  <a:pt x="694" y="186"/>
                  <a:pt x="694" y="186"/>
                  <a:pt x="694" y="186"/>
                </a:cubicBezTo>
                <a:cubicBezTo>
                  <a:pt x="694" y="186"/>
                  <a:pt x="694" y="186"/>
                  <a:pt x="694" y="186"/>
                </a:cubicBezTo>
                <a:cubicBezTo>
                  <a:pt x="694" y="186"/>
                  <a:pt x="694" y="186"/>
                  <a:pt x="694" y="186"/>
                </a:cubicBezTo>
                <a:cubicBezTo>
                  <a:pt x="694" y="186"/>
                  <a:pt x="694" y="186"/>
                  <a:pt x="694" y="186"/>
                </a:cubicBezTo>
                <a:cubicBezTo>
                  <a:pt x="693" y="186"/>
                  <a:pt x="693" y="186"/>
                  <a:pt x="693" y="186"/>
                </a:cubicBezTo>
                <a:cubicBezTo>
                  <a:pt x="693" y="186"/>
                  <a:pt x="693" y="185"/>
                  <a:pt x="693" y="185"/>
                </a:cubicBezTo>
                <a:cubicBezTo>
                  <a:pt x="693" y="185"/>
                  <a:pt x="693" y="185"/>
                  <a:pt x="693" y="185"/>
                </a:cubicBezTo>
                <a:cubicBezTo>
                  <a:pt x="577" y="186"/>
                  <a:pt x="577" y="186"/>
                  <a:pt x="577" y="186"/>
                </a:cubicBezTo>
                <a:cubicBezTo>
                  <a:pt x="576" y="186"/>
                  <a:pt x="576" y="186"/>
                  <a:pt x="576" y="186"/>
                </a:cubicBezTo>
                <a:cubicBezTo>
                  <a:pt x="576" y="186"/>
                  <a:pt x="576" y="186"/>
                  <a:pt x="576" y="186"/>
                </a:cubicBezTo>
                <a:cubicBezTo>
                  <a:pt x="576" y="186"/>
                  <a:pt x="575" y="186"/>
                  <a:pt x="575" y="186"/>
                </a:cubicBezTo>
                <a:cubicBezTo>
                  <a:pt x="575" y="186"/>
                  <a:pt x="575" y="186"/>
                  <a:pt x="575" y="186"/>
                </a:cubicBezTo>
                <a:cubicBezTo>
                  <a:pt x="575" y="186"/>
                  <a:pt x="575" y="186"/>
                  <a:pt x="575" y="186"/>
                </a:cubicBezTo>
                <a:cubicBezTo>
                  <a:pt x="575" y="186"/>
                  <a:pt x="575" y="186"/>
                  <a:pt x="575" y="186"/>
                </a:cubicBezTo>
                <a:cubicBezTo>
                  <a:pt x="575" y="186"/>
                  <a:pt x="575" y="186"/>
                  <a:pt x="575" y="186"/>
                </a:cubicBezTo>
                <a:cubicBezTo>
                  <a:pt x="574" y="186"/>
                  <a:pt x="574" y="186"/>
                  <a:pt x="574" y="186"/>
                </a:cubicBezTo>
                <a:cubicBezTo>
                  <a:pt x="574" y="186"/>
                  <a:pt x="574" y="186"/>
                  <a:pt x="574" y="186"/>
                </a:cubicBezTo>
                <a:cubicBezTo>
                  <a:pt x="391" y="187"/>
                  <a:pt x="391" y="187"/>
                  <a:pt x="391" y="187"/>
                </a:cubicBezTo>
                <a:cubicBezTo>
                  <a:pt x="391" y="187"/>
                  <a:pt x="391" y="187"/>
                  <a:pt x="391" y="187"/>
                </a:cubicBezTo>
                <a:cubicBezTo>
                  <a:pt x="391" y="187"/>
                  <a:pt x="391" y="187"/>
                  <a:pt x="391" y="187"/>
                </a:cubicBezTo>
                <a:cubicBezTo>
                  <a:pt x="391" y="187"/>
                  <a:pt x="391" y="187"/>
                  <a:pt x="390" y="188"/>
                </a:cubicBezTo>
                <a:cubicBezTo>
                  <a:pt x="390" y="188"/>
                  <a:pt x="390" y="188"/>
                  <a:pt x="390" y="188"/>
                </a:cubicBezTo>
                <a:cubicBezTo>
                  <a:pt x="390" y="188"/>
                  <a:pt x="390" y="188"/>
                  <a:pt x="390" y="188"/>
                </a:cubicBezTo>
                <a:cubicBezTo>
                  <a:pt x="390" y="188"/>
                  <a:pt x="390" y="188"/>
                  <a:pt x="390" y="189"/>
                </a:cubicBezTo>
                <a:cubicBezTo>
                  <a:pt x="390" y="189"/>
                  <a:pt x="390" y="189"/>
                  <a:pt x="390" y="189"/>
                </a:cubicBezTo>
                <a:cubicBezTo>
                  <a:pt x="390" y="189"/>
                  <a:pt x="390" y="189"/>
                  <a:pt x="390" y="189"/>
                </a:cubicBezTo>
                <a:cubicBezTo>
                  <a:pt x="390" y="189"/>
                  <a:pt x="390" y="189"/>
                  <a:pt x="391" y="190"/>
                </a:cubicBezTo>
                <a:cubicBezTo>
                  <a:pt x="391" y="190"/>
                  <a:pt x="391" y="190"/>
                  <a:pt x="391" y="190"/>
                </a:cubicBezTo>
                <a:cubicBezTo>
                  <a:pt x="397" y="195"/>
                  <a:pt x="397" y="195"/>
                  <a:pt x="397" y="195"/>
                </a:cubicBezTo>
                <a:cubicBezTo>
                  <a:pt x="390" y="198"/>
                  <a:pt x="390" y="198"/>
                  <a:pt x="390" y="198"/>
                </a:cubicBezTo>
                <a:cubicBezTo>
                  <a:pt x="387" y="196"/>
                  <a:pt x="387" y="196"/>
                  <a:pt x="387" y="196"/>
                </a:cubicBezTo>
                <a:cubicBezTo>
                  <a:pt x="387" y="196"/>
                  <a:pt x="387" y="196"/>
                  <a:pt x="387" y="196"/>
                </a:cubicBezTo>
                <a:cubicBezTo>
                  <a:pt x="387" y="196"/>
                  <a:pt x="387" y="196"/>
                  <a:pt x="387" y="196"/>
                </a:cubicBezTo>
                <a:cubicBezTo>
                  <a:pt x="387" y="195"/>
                  <a:pt x="386" y="195"/>
                  <a:pt x="386" y="195"/>
                </a:cubicBezTo>
                <a:cubicBezTo>
                  <a:pt x="386" y="195"/>
                  <a:pt x="386" y="195"/>
                  <a:pt x="386" y="195"/>
                </a:cubicBezTo>
                <a:cubicBezTo>
                  <a:pt x="386" y="195"/>
                  <a:pt x="385" y="196"/>
                  <a:pt x="385" y="196"/>
                </a:cubicBezTo>
                <a:cubicBezTo>
                  <a:pt x="385" y="196"/>
                  <a:pt x="385" y="196"/>
                  <a:pt x="385" y="196"/>
                </a:cubicBezTo>
                <a:cubicBezTo>
                  <a:pt x="385" y="196"/>
                  <a:pt x="385" y="196"/>
                  <a:pt x="385" y="196"/>
                </a:cubicBezTo>
                <a:cubicBezTo>
                  <a:pt x="385" y="196"/>
                  <a:pt x="385" y="196"/>
                  <a:pt x="385" y="196"/>
                </a:cubicBezTo>
                <a:cubicBezTo>
                  <a:pt x="382" y="201"/>
                  <a:pt x="382" y="201"/>
                  <a:pt x="382" y="201"/>
                </a:cubicBezTo>
                <a:cubicBezTo>
                  <a:pt x="371" y="206"/>
                  <a:pt x="371" y="206"/>
                  <a:pt x="371" y="206"/>
                </a:cubicBezTo>
                <a:cubicBezTo>
                  <a:pt x="378" y="194"/>
                  <a:pt x="378" y="194"/>
                  <a:pt x="378" y="194"/>
                </a:cubicBezTo>
                <a:cubicBezTo>
                  <a:pt x="383" y="192"/>
                  <a:pt x="383" y="192"/>
                  <a:pt x="383" y="192"/>
                </a:cubicBezTo>
                <a:cubicBezTo>
                  <a:pt x="383" y="192"/>
                  <a:pt x="383" y="191"/>
                  <a:pt x="383" y="191"/>
                </a:cubicBezTo>
                <a:cubicBezTo>
                  <a:pt x="383" y="190"/>
                  <a:pt x="383" y="190"/>
                  <a:pt x="383" y="190"/>
                </a:cubicBezTo>
                <a:cubicBezTo>
                  <a:pt x="383" y="190"/>
                  <a:pt x="383" y="190"/>
                  <a:pt x="383" y="190"/>
                </a:cubicBezTo>
                <a:cubicBezTo>
                  <a:pt x="383" y="189"/>
                  <a:pt x="383" y="189"/>
                  <a:pt x="382" y="189"/>
                </a:cubicBezTo>
                <a:cubicBezTo>
                  <a:pt x="382" y="189"/>
                  <a:pt x="382" y="189"/>
                  <a:pt x="382" y="189"/>
                </a:cubicBezTo>
                <a:cubicBezTo>
                  <a:pt x="379" y="189"/>
                  <a:pt x="379" y="189"/>
                  <a:pt x="379" y="189"/>
                </a:cubicBezTo>
                <a:cubicBezTo>
                  <a:pt x="379" y="189"/>
                  <a:pt x="379" y="189"/>
                  <a:pt x="379" y="189"/>
                </a:cubicBezTo>
                <a:cubicBezTo>
                  <a:pt x="379" y="189"/>
                  <a:pt x="379" y="189"/>
                  <a:pt x="379" y="189"/>
                </a:cubicBezTo>
                <a:cubicBezTo>
                  <a:pt x="379" y="189"/>
                  <a:pt x="379" y="189"/>
                  <a:pt x="379" y="189"/>
                </a:cubicBezTo>
                <a:cubicBezTo>
                  <a:pt x="379" y="189"/>
                  <a:pt x="379" y="189"/>
                  <a:pt x="379" y="189"/>
                </a:cubicBezTo>
                <a:cubicBezTo>
                  <a:pt x="379" y="189"/>
                  <a:pt x="378" y="189"/>
                  <a:pt x="378" y="189"/>
                </a:cubicBezTo>
                <a:cubicBezTo>
                  <a:pt x="378" y="189"/>
                  <a:pt x="378" y="189"/>
                  <a:pt x="378" y="189"/>
                </a:cubicBezTo>
                <a:cubicBezTo>
                  <a:pt x="378" y="189"/>
                  <a:pt x="378" y="189"/>
                  <a:pt x="378" y="189"/>
                </a:cubicBezTo>
                <a:cubicBezTo>
                  <a:pt x="378" y="189"/>
                  <a:pt x="378" y="189"/>
                  <a:pt x="378" y="189"/>
                </a:cubicBezTo>
                <a:cubicBezTo>
                  <a:pt x="378" y="189"/>
                  <a:pt x="378" y="189"/>
                  <a:pt x="378" y="189"/>
                </a:cubicBezTo>
                <a:cubicBezTo>
                  <a:pt x="376" y="189"/>
                  <a:pt x="376" y="189"/>
                  <a:pt x="376" y="189"/>
                </a:cubicBezTo>
                <a:cubicBezTo>
                  <a:pt x="355" y="189"/>
                  <a:pt x="355" y="189"/>
                  <a:pt x="355" y="189"/>
                </a:cubicBezTo>
                <a:cubicBezTo>
                  <a:pt x="355" y="189"/>
                  <a:pt x="355" y="189"/>
                  <a:pt x="355" y="189"/>
                </a:cubicBezTo>
                <a:cubicBezTo>
                  <a:pt x="355" y="189"/>
                  <a:pt x="355" y="189"/>
                  <a:pt x="355" y="189"/>
                </a:cubicBezTo>
                <a:cubicBezTo>
                  <a:pt x="355" y="189"/>
                  <a:pt x="355" y="189"/>
                  <a:pt x="355" y="189"/>
                </a:cubicBezTo>
                <a:cubicBezTo>
                  <a:pt x="355" y="189"/>
                  <a:pt x="355" y="189"/>
                  <a:pt x="355" y="189"/>
                </a:cubicBezTo>
                <a:cubicBezTo>
                  <a:pt x="355" y="189"/>
                  <a:pt x="355" y="189"/>
                  <a:pt x="355" y="188"/>
                </a:cubicBezTo>
                <a:cubicBezTo>
                  <a:pt x="355" y="188"/>
                  <a:pt x="355" y="188"/>
                  <a:pt x="355" y="188"/>
                </a:cubicBezTo>
                <a:cubicBezTo>
                  <a:pt x="355" y="188"/>
                  <a:pt x="355" y="188"/>
                  <a:pt x="355" y="188"/>
                </a:cubicBezTo>
                <a:cubicBezTo>
                  <a:pt x="355" y="188"/>
                  <a:pt x="355" y="188"/>
                  <a:pt x="355" y="188"/>
                </a:cubicBezTo>
                <a:cubicBezTo>
                  <a:pt x="355" y="188"/>
                  <a:pt x="355" y="188"/>
                  <a:pt x="355" y="188"/>
                </a:cubicBezTo>
                <a:cubicBezTo>
                  <a:pt x="355" y="188"/>
                  <a:pt x="354" y="188"/>
                  <a:pt x="354" y="188"/>
                </a:cubicBezTo>
                <a:cubicBezTo>
                  <a:pt x="354" y="188"/>
                  <a:pt x="354" y="188"/>
                  <a:pt x="354" y="188"/>
                </a:cubicBezTo>
                <a:cubicBezTo>
                  <a:pt x="354" y="187"/>
                  <a:pt x="354" y="187"/>
                  <a:pt x="354" y="187"/>
                </a:cubicBezTo>
                <a:cubicBezTo>
                  <a:pt x="354" y="187"/>
                  <a:pt x="354" y="187"/>
                  <a:pt x="354" y="187"/>
                </a:cubicBezTo>
                <a:cubicBezTo>
                  <a:pt x="224" y="188"/>
                  <a:pt x="224" y="188"/>
                  <a:pt x="224" y="188"/>
                </a:cubicBezTo>
                <a:cubicBezTo>
                  <a:pt x="224" y="188"/>
                  <a:pt x="224" y="188"/>
                  <a:pt x="224" y="188"/>
                </a:cubicBezTo>
                <a:cubicBezTo>
                  <a:pt x="224" y="188"/>
                  <a:pt x="224" y="188"/>
                  <a:pt x="223" y="188"/>
                </a:cubicBezTo>
                <a:cubicBezTo>
                  <a:pt x="223" y="188"/>
                  <a:pt x="223" y="188"/>
                  <a:pt x="223" y="188"/>
                </a:cubicBezTo>
                <a:cubicBezTo>
                  <a:pt x="223" y="188"/>
                  <a:pt x="223" y="188"/>
                  <a:pt x="223" y="189"/>
                </a:cubicBezTo>
                <a:cubicBezTo>
                  <a:pt x="223" y="189"/>
                  <a:pt x="223" y="189"/>
                  <a:pt x="223" y="189"/>
                </a:cubicBezTo>
                <a:cubicBezTo>
                  <a:pt x="223" y="189"/>
                  <a:pt x="223" y="189"/>
                  <a:pt x="223" y="189"/>
                </a:cubicBezTo>
                <a:cubicBezTo>
                  <a:pt x="222" y="190"/>
                  <a:pt x="222" y="190"/>
                  <a:pt x="222" y="190"/>
                </a:cubicBezTo>
                <a:cubicBezTo>
                  <a:pt x="213" y="190"/>
                  <a:pt x="213" y="190"/>
                  <a:pt x="213" y="190"/>
                </a:cubicBezTo>
                <a:cubicBezTo>
                  <a:pt x="213" y="190"/>
                  <a:pt x="213" y="190"/>
                  <a:pt x="213" y="190"/>
                </a:cubicBezTo>
                <a:cubicBezTo>
                  <a:pt x="213" y="190"/>
                  <a:pt x="213" y="190"/>
                  <a:pt x="213" y="190"/>
                </a:cubicBezTo>
                <a:cubicBezTo>
                  <a:pt x="213" y="190"/>
                  <a:pt x="213" y="190"/>
                  <a:pt x="213" y="190"/>
                </a:cubicBezTo>
                <a:cubicBezTo>
                  <a:pt x="213" y="190"/>
                  <a:pt x="213" y="190"/>
                  <a:pt x="213" y="190"/>
                </a:cubicBezTo>
                <a:cubicBezTo>
                  <a:pt x="213" y="189"/>
                  <a:pt x="213" y="189"/>
                  <a:pt x="213" y="189"/>
                </a:cubicBezTo>
                <a:cubicBezTo>
                  <a:pt x="213" y="189"/>
                  <a:pt x="213" y="189"/>
                  <a:pt x="213" y="189"/>
                </a:cubicBezTo>
                <a:cubicBezTo>
                  <a:pt x="213" y="189"/>
                  <a:pt x="213" y="189"/>
                  <a:pt x="213" y="189"/>
                </a:cubicBezTo>
                <a:cubicBezTo>
                  <a:pt x="213" y="189"/>
                  <a:pt x="213" y="189"/>
                  <a:pt x="213" y="189"/>
                </a:cubicBezTo>
                <a:cubicBezTo>
                  <a:pt x="213" y="188"/>
                  <a:pt x="213" y="188"/>
                  <a:pt x="213" y="188"/>
                </a:cubicBezTo>
                <a:cubicBezTo>
                  <a:pt x="213" y="188"/>
                  <a:pt x="213" y="188"/>
                  <a:pt x="213" y="188"/>
                </a:cubicBezTo>
                <a:cubicBezTo>
                  <a:pt x="213" y="188"/>
                  <a:pt x="213" y="188"/>
                  <a:pt x="212" y="188"/>
                </a:cubicBezTo>
                <a:cubicBezTo>
                  <a:pt x="212" y="188"/>
                  <a:pt x="212" y="188"/>
                  <a:pt x="212" y="188"/>
                </a:cubicBezTo>
                <a:cubicBezTo>
                  <a:pt x="212" y="188"/>
                  <a:pt x="212" y="188"/>
                  <a:pt x="212" y="188"/>
                </a:cubicBezTo>
                <a:cubicBezTo>
                  <a:pt x="94" y="189"/>
                  <a:pt x="94" y="189"/>
                  <a:pt x="94" y="189"/>
                </a:cubicBezTo>
                <a:cubicBezTo>
                  <a:pt x="94" y="189"/>
                  <a:pt x="94" y="189"/>
                  <a:pt x="94" y="189"/>
                </a:cubicBezTo>
                <a:cubicBezTo>
                  <a:pt x="94" y="189"/>
                  <a:pt x="94" y="189"/>
                  <a:pt x="94" y="189"/>
                </a:cubicBezTo>
                <a:cubicBezTo>
                  <a:pt x="94" y="189"/>
                  <a:pt x="94" y="189"/>
                  <a:pt x="94" y="189"/>
                </a:cubicBezTo>
                <a:cubicBezTo>
                  <a:pt x="94" y="189"/>
                  <a:pt x="93" y="189"/>
                  <a:pt x="93" y="189"/>
                </a:cubicBezTo>
                <a:cubicBezTo>
                  <a:pt x="93" y="189"/>
                  <a:pt x="93" y="189"/>
                  <a:pt x="93" y="189"/>
                </a:cubicBezTo>
                <a:cubicBezTo>
                  <a:pt x="93" y="189"/>
                  <a:pt x="93" y="190"/>
                  <a:pt x="93" y="190"/>
                </a:cubicBezTo>
                <a:cubicBezTo>
                  <a:pt x="93" y="190"/>
                  <a:pt x="93" y="190"/>
                  <a:pt x="93" y="190"/>
                </a:cubicBezTo>
                <a:cubicBezTo>
                  <a:pt x="93" y="190"/>
                  <a:pt x="93" y="190"/>
                  <a:pt x="93" y="190"/>
                </a:cubicBezTo>
                <a:cubicBezTo>
                  <a:pt x="93" y="190"/>
                  <a:pt x="93" y="190"/>
                  <a:pt x="93" y="190"/>
                </a:cubicBezTo>
                <a:cubicBezTo>
                  <a:pt x="93" y="190"/>
                  <a:pt x="93" y="190"/>
                  <a:pt x="93" y="190"/>
                </a:cubicBezTo>
                <a:cubicBezTo>
                  <a:pt x="93" y="190"/>
                  <a:pt x="93" y="190"/>
                  <a:pt x="93" y="190"/>
                </a:cubicBezTo>
                <a:cubicBezTo>
                  <a:pt x="93" y="191"/>
                  <a:pt x="93" y="191"/>
                  <a:pt x="93" y="191"/>
                </a:cubicBezTo>
                <a:cubicBezTo>
                  <a:pt x="93" y="191"/>
                  <a:pt x="93" y="191"/>
                  <a:pt x="93" y="191"/>
                </a:cubicBezTo>
                <a:cubicBezTo>
                  <a:pt x="93" y="191"/>
                  <a:pt x="93" y="191"/>
                  <a:pt x="93" y="191"/>
                </a:cubicBezTo>
                <a:cubicBezTo>
                  <a:pt x="93" y="191"/>
                  <a:pt x="93" y="191"/>
                  <a:pt x="93" y="191"/>
                </a:cubicBezTo>
                <a:cubicBezTo>
                  <a:pt x="93" y="191"/>
                  <a:pt x="93" y="191"/>
                  <a:pt x="93" y="192"/>
                </a:cubicBezTo>
                <a:cubicBezTo>
                  <a:pt x="94" y="192"/>
                  <a:pt x="94" y="192"/>
                  <a:pt x="94" y="192"/>
                </a:cubicBezTo>
                <a:cubicBezTo>
                  <a:pt x="94" y="192"/>
                  <a:pt x="94" y="192"/>
                  <a:pt x="94" y="192"/>
                </a:cubicBezTo>
                <a:cubicBezTo>
                  <a:pt x="94" y="192"/>
                  <a:pt x="94" y="192"/>
                  <a:pt x="94" y="192"/>
                </a:cubicBezTo>
                <a:cubicBezTo>
                  <a:pt x="94" y="192"/>
                  <a:pt x="94" y="192"/>
                  <a:pt x="94" y="192"/>
                </a:cubicBezTo>
                <a:cubicBezTo>
                  <a:pt x="94" y="192"/>
                  <a:pt x="94" y="192"/>
                  <a:pt x="94" y="192"/>
                </a:cubicBezTo>
                <a:cubicBezTo>
                  <a:pt x="94" y="192"/>
                  <a:pt x="94" y="192"/>
                  <a:pt x="94" y="192"/>
                </a:cubicBezTo>
                <a:cubicBezTo>
                  <a:pt x="94" y="192"/>
                  <a:pt x="94" y="192"/>
                  <a:pt x="94" y="192"/>
                </a:cubicBezTo>
                <a:cubicBezTo>
                  <a:pt x="94" y="193"/>
                  <a:pt x="94" y="193"/>
                  <a:pt x="94" y="193"/>
                </a:cubicBezTo>
                <a:cubicBezTo>
                  <a:pt x="95" y="193"/>
                  <a:pt x="95" y="193"/>
                  <a:pt x="95" y="193"/>
                </a:cubicBezTo>
                <a:cubicBezTo>
                  <a:pt x="95" y="193"/>
                  <a:pt x="95" y="193"/>
                  <a:pt x="95" y="193"/>
                </a:cubicBezTo>
                <a:cubicBezTo>
                  <a:pt x="95" y="193"/>
                  <a:pt x="95" y="193"/>
                  <a:pt x="95" y="193"/>
                </a:cubicBezTo>
                <a:cubicBezTo>
                  <a:pt x="95" y="193"/>
                  <a:pt x="95" y="193"/>
                  <a:pt x="95" y="194"/>
                </a:cubicBezTo>
                <a:cubicBezTo>
                  <a:pt x="95" y="194"/>
                  <a:pt x="95" y="194"/>
                  <a:pt x="95" y="194"/>
                </a:cubicBezTo>
                <a:cubicBezTo>
                  <a:pt x="95" y="194"/>
                  <a:pt x="96" y="194"/>
                  <a:pt x="96" y="194"/>
                </a:cubicBezTo>
                <a:cubicBezTo>
                  <a:pt x="106" y="196"/>
                  <a:pt x="106" y="196"/>
                  <a:pt x="106" y="196"/>
                </a:cubicBezTo>
                <a:cubicBezTo>
                  <a:pt x="153" y="211"/>
                  <a:pt x="153" y="211"/>
                  <a:pt x="153" y="211"/>
                </a:cubicBezTo>
                <a:cubicBezTo>
                  <a:pt x="113" y="203"/>
                  <a:pt x="113" y="203"/>
                  <a:pt x="113" y="203"/>
                </a:cubicBezTo>
                <a:cubicBezTo>
                  <a:pt x="55" y="185"/>
                  <a:pt x="55" y="185"/>
                  <a:pt x="55" y="185"/>
                </a:cubicBezTo>
                <a:lnTo>
                  <a:pt x="706" y="181"/>
                </a:lnTo>
                <a:close/>
                <a:moveTo>
                  <a:pt x="48" y="185"/>
                </a:moveTo>
                <a:cubicBezTo>
                  <a:pt x="91" y="199"/>
                  <a:pt x="91" y="199"/>
                  <a:pt x="91" y="199"/>
                </a:cubicBezTo>
                <a:cubicBezTo>
                  <a:pt x="74" y="196"/>
                  <a:pt x="74" y="196"/>
                  <a:pt x="74" y="196"/>
                </a:cubicBezTo>
                <a:cubicBezTo>
                  <a:pt x="74" y="196"/>
                  <a:pt x="74" y="196"/>
                  <a:pt x="74" y="196"/>
                </a:cubicBezTo>
                <a:cubicBezTo>
                  <a:pt x="48" y="191"/>
                  <a:pt x="48" y="191"/>
                  <a:pt x="48" y="191"/>
                </a:cubicBezTo>
                <a:lnTo>
                  <a:pt x="48" y="185"/>
                </a:lnTo>
                <a:close/>
                <a:moveTo>
                  <a:pt x="55" y="196"/>
                </a:moveTo>
                <a:cubicBezTo>
                  <a:pt x="73" y="199"/>
                  <a:pt x="73" y="199"/>
                  <a:pt x="73" y="199"/>
                </a:cubicBezTo>
                <a:cubicBezTo>
                  <a:pt x="73" y="199"/>
                  <a:pt x="73" y="199"/>
                  <a:pt x="73" y="199"/>
                </a:cubicBezTo>
                <a:cubicBezTo>
                  <a:pt x="112" y="206"/>
                  <a:pt x="112" y="206"/>
                  <a:pt x="112" y="206"/>
                </a:cubicBezTo>
                <a:cubicBezTo>
                  <a:pt x="149" y="218"/>
                  <a:pt x="149" y="218"/>
                  <a:pt x="149" y="218"/>
                </a:cubicBezTo>
                <a:cubicBezTo>
                  <a:pt x="106" y="210"/>
                  <a:pt x="106" y="210"/>
                  <a:pt x="106" y="210"/>
                </a:cubicBezTo>
                <a:cubicBezTo>
                  <a:pt x="89" y="205"/>
                  <a:pt x="89" y="205"/>
                  <a:pt x="89" y="205"/>
                </a:cubicBezTo>
                <a:cubicBezTo>
                  <a:pt x="89" y="205"/>
                  <a:pt x="89" y="205"/>
                  <a:pt x="89" y="205"/>
                </a:cubicBezTo>
                <a:cubicBezTo>
                  <a:pt x="89" y="205"/>
                  <a:pt x="89" y="205"/>
                  <a:pt x="89" y="205"/>
                </a:cubicBezTo>
                <a:cubicBezTo>
                  <a:pt x="89" y="205"/>
                  <a:pt x="89" y="205"/>
                  <a:pt x="89" y="205"/>
                </a:cubicBezTo>
                <a:cubicBezTo>
                  <a:pt x="88" y="205"/>
                  <a:pt x="88" y="205"/>
                  <a:pt x="88" y="205"/>
                </a:cubicBezTo>
                <a:cubicBezTo>
                  <a:pt x="88" y="205"/>
                  <a:pt x="88" y="205"/>
                  <a:pt x="88" y="205"/>
                </a:cubicBezTo>
                <a:cubicBezTo>
                  <a:pt x="88" y="205"/>
                  <a:pt x="88" y="205"/>
                  <a:pt x="88" y="205"/>
                </a:cubicBezTo>
                <a:cubicBezTo>
                  <a:pt x="88" y="205"/>
                  <a:pt x="88" y="205"/>
                  <a:pt x="88" y="205"/>
                </a:cubicBezTo>
                <a:cubicBezTo>
                  <a:pt x="88" y="205"/>
                  <a:pt x="88" y="206"/>
                  <a:pt x="88" y="206"/>
                </a:cubicBezTo>
                <a:cubicBezTo>
                  <a:pt x="88" y="206"/>
                  <a:pt x="88" y="206"/>
                  <a:pt x="88" y="206"/>
                </a:cubicBezTo>
                <a:cubicBezTo>
                  <a:pt x="88" y="206"/>
                  <a:pt x="88" y="206"/>
                  <a:pt x="88" y="206"/>
                </a:cubicBezTo>
                <a:cubicBezTo>
                  <a:pt x="87" y="206"/>
                  <a:pt x="87" y="206"/>
                  <a:pt x="87" y="206"/>
                </a:cubicBezTo>
                <a:cubicBezTo>
                  <a:pt x="87" y="206"/>
                  <a:pt x="87" y="206"/>
                  <a:pt x="87" y="206"/>
                </a:cubicBezTo>
                <a:cubicBezTo>
                  <a:pt x="87" y="206"/>
                  <a:pt x="87" y="206"/>
                  <a:pt x="87" y="207"/>
                </a:cubicBezTo>
                <a:cubicBezTo>
                  <a:pt x="88" y="207"/>
                  <a:pt x="88" y="207"/>
                  <a:pt x="88" y="207"/>
                </a:cubicBezTo>
                <a:cubicBezTo>
                  <a:pt x="88" y="207"/>
                  <a:pt x="88" y="207"/>
                  <a:pt x="88" y="207"/>
                </a:cubicBezTo>
                <a:cubicBezTo>
                  <a:pt x="88" y="207"/>
                  <a:pt x="88" y="207"/>
                  <a:pt x="88" y="207"/>
                </a:cubicBezTo>
                <a:cubicBezTo>
                  <a:pt x="88" y="207"/>
                  <a:pt x="88" y="207"/>
                  <a:pt x="88" y="207"/>
                </a:cubicBezTo>
                <a:cubicBezTo>
                  <a:pt x="88" y="207"/>
                  <a:pt x="88" y="207"/>
                  <a:pt x="88" y="207"/>
                </a:cubicBezTo>
                <a:cubicBezTo>
                  <a:pt x="255" y="298"/>
                  <a:pt x="255" y="298"/>
                  <a:pt x="255" y="298"/>
                </a:cubicBezTo>
                <a:cubicBezTo>
                  <a:pt x="255" y="298"/>
                  <a:pt x="256" y="298"/>
                  <a:pt x="256" y="298"/>
                </a:cubicBezTo>
                <a:cubicBezTo>
                  <a:pt x="256" y="298"/>
                  <a:pt x="256" y="298"/>
                  <a:pt x="256" y="298"/>
                </a:cubicBezTo>
                <a:cubicBezTo>
                  <a:pt x="256" y="298"/>
                  <a:pt x="256" y="298"/>
                  <a:pt x="256" y="298"/>
                </a:cubicBezTo>
                <a:cubicBezTo>
                  <a:pt x="265" y="303"/>
                  <a:pt x="265" y="303"/>
                  <a:pt x="265" y="303"/>
                </a:cubicBezTo>
                <a:cubicBezTo>
                  <a:pt x="265" y="303"/>
                  <a:pt x="265" y="303"/>
                  <a:pt x="266" y="303"/>
                </a:cubicBezTo>
                <a:cubicBezTo>
                  <a:pt x="266" y="303"/>
                  <a:pt x="267" y="303"/>
                  <a:pt x="267" y="303"/>
                </a:cubicBezTo>
                <a:cubicBezTo>
                  <a:pt x="267" y="303"/>
                  <a:pt x="267" y="303"/>
                  <a:pt x="267" y="303"/>
                </a:cubicBezTo>
                <a:cubicBezTo>
                  <a:pt x="267" y="303"/>
                  <a:pt x="267" y="303"/>
                  <a:pt x="267" y="303"/>
                </a:cubicBezTo>
                <a:cubicBezTo>
                  <a:pt x="270" y="296"/>
                  <a:pt x="270" y="296"/>
                  <a:pt x="270" y="296"/>
                </a:cubicBezTo>
                <a:cubicBezTo>
                  <a:pt x="281" y="294"/>
                  <a:pt x="281" y="294"/>
                  <a:pt x="281" y="294"/>
                </a:cubicBezTo>
                <a:cubicBezTo>
                  <a:pt x="276" y="303"/>
                  <a:pt x="276" y="303"/>
                  <a:pt x="276" y="303"/>
                </a:cubicBezTo>
                <a:cubicBezTo>
                  <a:pt x="271" y="304"/>
                  <a:pt x="271" y="304"/>
                  <a:pt x="271" y="304"/>
                </a:cubicBezTo>
                <a:cubicBezTo>
                  <a:pt x="271" y="304"/>
                  <a:pt x="270" y="304"/>
                  <a:pt x="270" y="304"/>
                </a:cubicBezTo>
                <a:cubicBezTo>
                  <a:pt x="270" y="304"/>
                  <a:pt x="270" y="304"/>
                  <a:pt x="270" y="304"/>
                </a:cubicBezTo>
                <a:cubicBezTo>
                  <a:pt x="270" y="304"/>
                  <a:pt x="270" y="304"/>
                  <a:pt x="270" y="304"/>
                </a:cubicBezTo>
                <a:cubicBezTo>
                  <a:pt x="270" y="304"/>
                  <a:pt x="270" y="304"/>
                  <a:pt x="270" y="304"/>
                </a:cubicBezTo>
                <a:cubicBezTo>
                  <a:pt x="270" y="304"/>
                  <a:pt x="270" y="304"/>
                  <a:pt x="270" y="304"/>
                </a:cubicBezTo>
                <a:cubicBezTo>
                  <a:pt x="270" y="304"/>
                  <a:pt x="270" y="304"/>
                  <a:pt x="270" y="304"/>
                </a:cubicBezTo>
                <a:cubicBezTo>
                  <a:pt x="270" y="304"/>
                  <a:pt x="270" y="304"/>
                  <a:pt x="270" y="304"/>
                </a:cubicBezTo>
                <a:cubicBezTo>
                  <a:pt x="269" y="305"/>
                  <a:pt x="269" y="305"/>
                  <a:pt x="269" y="305"/>
                </a:cubicBezTo>
                <a:cubicBezTo>
                  <a:pt x="269" y="305"/>
                  <a:pt x="269" y="305"/>
                  <a:pt x="269" y="305"/>
                </a:cubicBezTo>
                <a:cubicBezTo>
                  <a:pt x="269" y="305"/>
                  <a:pt x="269" y="305"/>
                  <a:pt x="269" y="305"/>
                </a:cubicBezTo>
                <a:cubicBezTo>
                  <a:pt x="269" y="305"/>
                  <a:pt x="269" y="305"/>
                  <a:pt x="269" y="305"/>
                </a:cubicBezTo>
                <a:cubicBezTo>
                  <a:pt x="269" y="306"/>
                  <a:pt x="270" y="306"/>
                  <a:pt x="270" y="306"/>
                </a:cubicBezTo>
                <a:cubicBezTo>
                  <a:pt x="270" y="306"/>
                  <a:pt x="270" y="306"/>
                  <a:pt x="270" y="306"/>
                </a:cubicBezTo>
                <a:cubicBezTo>
                  <a:pt x="270" y="306"/>
                  <a:pt x="270" y="306"/>
                  <a:pt x="270" y="306"/>
                </a:cubicBezTo>
                <a:cubicBezTo>
                  <a:pt x="428" y="392"/>
                  <a:pt x="428" y="392"/>
                  <a:pt x="428" y="392"/>
                </a:cubicBezTo>
                <a:cubicBezTo>
                  <a:pt x="428" y="392"/>
                  <a:pt x="428" y="392"/>
                  <a:pt x="428" y="392"/>
                </a:cubicBezTo>
                <a:cubicBezTo>
                  <a:pt x="428" y="392"/>
                  <a:pt x="429" y="392"/>
                  <a:pt x="429" y="392"/>
                </a:cubicBezTo>
                <a:cubicBezTo>
                  <a:pt x="429" y="392"/>
                  <a:pt x="429" y="392"/>
                  <a:pt x="429" y="392"/>
                </a:cubicBezTo>
                <a:cubicBezTo>
                  <a:pt x="445" y="401"/>
                  <a:pt x="445" y="401"/>
                  <a:pt x="445" y="401"/>
                </a:cubicBezTo>
                <a:cubicBezTo>
                  <a:pt x="446" y="402"/>
                  <a:pt x="446" y="402"/>
                  <a:pt x="446" y="402"/>
                </a:cubicBezTo>
                <a:cubicBezTo>
                  <a:pt x="446" y="402"/>
                  <a:pt x="446" y="402"/>
                  <a:pt x="446" y="402"/>
                </a:cubicBezTo>
                <a:cubicBezTo>
                  <a:pt x="446" y="402"/>
                  <a:pt x="446" y="402"/>
                  <a:pt x="446" y="402"/>
                </a:cubicBezTo>
                <a:cubicBezTo>
                  <a:pt x="446" y="402"/>
                  <a:pt x="447" y="402"/>
                  <a:pt x="447" y="402"/>
                </a:cubicBezTo>
                <a:cubicBezTo>
                  <a:pt x="447" y="402"/>
                  <a:pt x="447" y="402"/>
                  <a:pt x="447" y="402"/>
                </a:cubicBezTo>
                <a:cubicBezTo>
                  <a:pt x="447" y="402"/>
                  <a:pt x="447" y="402"/>
                  <a:pt x="447" y="402"/>
                </a:cubicBezTo>
                <a:cubicBezTo>
                  <a:pt x="447" y="402"/>
                  <a:pt x="447" y="402"/>
                  <a:pt x="447" y="402"/>
                </a:cubicBezTo>
                <a:cubicBezTo>
                  <a:pt x="447" y="402"/>
                  <a:pt x="447" y="402"/>
                  <a:pt x="447" y="402"/>
                </a:cubicBezTo>
                <a:cubicBezTo>
                  <a:pt x="447" y="402"/>
                  <a:pt x="447" y="402"/>
                  <a:pt x="447" y="402"/>
                </a:cubicBezTo>
                <a:cubicBezTo>
                  <a:pt x="449" y="403"/>
                  <a:pt x="449" y="403"/>
                  <a:pt x="449" y="403"/>
                </a:cubicBezTo>
                <a:cubicBezTo>
                  <a:pt x="449" y="403"/>
                  <a:pt x="449" y="403"/>
                  <a:pt x="449" y="403"/>
                </a:cubicBezTo>
                <a:cubicBezTo>
                  <a:pt x="449" y="403"/>
                  <a:pt x="449" y="403"/>
                  <a:pt x="449" y="403"/>
                </a:cubicBezTo>
                <a:cubicBezTo>
                  <a:pt x="449" y="403"/>
                  <a:pt x="449" y="403"/>
                  <a:pt x="449" y="403"/>
                </a:cubicBezTo>
                <a:cubicBezTo>
                  <a:pt x="449" y="403"/>
                  <a:pt x="449" y="403"/>
                  <a:pt x="449" y="403"/>
                </a:cubicBezTo>
                <a:cubicBezTo>
                  <a:pt x="450" y="403"/>
                  <a:pt x="450" y="403"/>
                  <a:pt x="450" y="403"/>
                </a:cubicBezTo>
                <a:cubicBezTo>
                  <a:pt x="450" y="403"/>
                  <a:pt x="450" y="403"/>
                  <a:pt x="450" y="403"/>
                </a:cubicBezTo>
                <a:cubicBezTo>
                  <a:pt x="450" y="402"/>
                  <a:pt x="450" y="402"/>
                  <a:pt x="450" y="402"/>
                </a:cubicBezTo>
                <a:cubicBezTo>
                  <a:pt x="450" y="402"/>
                  <a:pt x="450" y="402"/>
                  <a:pt x="450" y="402"/>
                </a:cubicBezTo>
                <a:cubicBezTo>
                  <a:pt x="450" y="402"/>
                  <a:pt x="450" y="402"/>
                  <a:pt x="450" y="402"/>
                </a:cubicBezTo>
                <a:cubicBezTo>
                  <a:pt x="450" y="402"/>
                  <a:pt x="450" y="402"/>
                  <a:pt x="450" y="402"/>
                </a:cubicBezTo>
                <a:cubicBezTo>
                  <a:pt x="451" y="401"/>
                  <a:pt x="451" y="401"/>
                  <a:pt x="451" y="401"/>
                </a:cubicBezTo>
                <a:cubicBezTo>
                  <a:pt x="462" y="399"/>
                  <a:pt x="462" y="399"/>
                  <a:pt x="462" y="399"/>
                </a:cubicBezTo>
                <a:cubicBezTo>
                  <a:pt x="458" y="406"/>
                  <a:pt x="458" y="406"/>
                  <a:pt x="458" y="406"/>
                </a:cubicBezTo>
                <a:cubicBezTo>
                  <a:pt x="458" y="406"/>
                  <a:pt x="458" y="406"/>
                  <a:pt x="458" y="406"/>
                </a:cubicBezTo>
                <a:cubicBezTo>
                  <a:pt x="458" y="406"/>
                  <a:pt x="458" y="406"/>
                  <a:pt x="458" y="406"/>
                </a:cubicBezTo>
                <a:cubicBezTo>
                  <a:pt x="457" y="406"/>
                  <a:pt x="457" y="406"/>
                  <a:pt x="457" y="406"/>
                </a:cubicBezTo>
                <a:cubicBezTo>
                  <a:pt x="457" y="407"/>
                  <a:pt x="457" y="407"/>
                  <a:pt x="457" y="407"/>
                </a:cubicBezTo>
                <a:cubicBezTo>
                  <a:pt x="457" y="407"/>
                  <a:pt x="457" y="407"/>
                  <a:pt x="457" y="407"/>
                </a:cubicBezTo>
                <a:cubicBezTo>
                  <a:pt x="457" y="407"/>
                  <a:pt x="457" y="407"/>
                  <a:pt x="457" y="407"/>
                </a:cubicBezTo>
                <a:cubicBezTo>
                  <a:pt x="457" y="407"/>
                  <a:pt x="457" y="407"/>
                  <a:pt x="458" y="407"/>
                </a:cubicBezTo>
                <a:cubicBezTo>
                  <a:pt x="458" y="408"/>
                  <a:pt x="458" y="408"/>
                  <a:pt x="458" y="408"/>
                </a:cubicBezTo>
                <a:cubicBezTo>
                  <a:pt x="458" y="408"/>
                  <a:pt x="458" y="408"/>
                  <a:pt x="458" y="408"/>
                </a:cubicBezTo>
                <a:cubicBezTo>
                  <a:pt x="458" y="408"/>
                  <a:pt x="458" y="408"/>
                  <a:pt x="458" y="408"/>
                </a:cubicBezTo>
                <a:cubicBezTo>
                  <a:pt x="458" y="408"/>
                  <a:pt x="458" y="408"/>
                  <a:pt x="458" y="408"/>
                </a:cubicBezTo>
                <a:cubicBezTo>
                  <a:pt x="458" y="408"/>
                  <a:pt x="458" y="408"/>
                  <a:pt x="458" y="408"/>
                </a:cubicBezTo>
                <a:cubicBezTo>
                  <a:pt x="460" y="409"/>
                  <a:pt x="460" y="409"/>
                  <a:pt x="460" y="409"/>
                </a:cubicBezTo>
                <a:cubicBezTo>
                  <a:pt x="460" y="409"/>
                  <a:pt x="460" y="409"/>
                  <a:pt x="460" y="410"/>
                </a:cubicBezTo>
                <a:cubicBezTo>
                  <a:pt x="460" y="410"/>
                  <a:pt x="460" y="410"/>
                  <a:pt x="461" y="410"/>
                </a:cubicBezTo>
                <a:cubicBezTo>
                  <a:pt x="461" y="410"/>
                  <a:pt x="461" y="410"/>
                  <a:pt x="461" y="410"/>
                </a:cubicBezTo>
                <a:cubicBezTo>
                  <a:pt x="616" y="494"/>
                  <a:pt x="616" y="494"/>
                  <a:pt x="616" y="494"/>
                </a:cubicBezTo>
                <a:cubicBezTo>
                  <a:pt x="617" y="500"/>
                  <a:pt x="617" y="500"/>
                  <a:pt x="617" y="500"/>
                </a:cubicBezTo>
                <a:lnTo>
                  <a:pt x="55" y="196"/>
                </a:lnTo>
                <a:close/>
                <a:moveTo>
                  <a:pt x="615" y="491"/>
                </a:moveTo>
                <a:cubicBezTo>
                  <a:pt x="615" y="490"/>
                  <a:pt x="615" y="490"/>
                  <a:pt x="615" y="490"/>
                </a:cubicBezTo>
                <a:cubicBezTo>
                  <a:pt x="615" y="491"/>
                  <a:pt x="615" y="491"/>
                  <a:pt x="615" y="491"/>
                </a:cubicBezTo>
                <a:close/>
                <a:moveTo>
                  <a:pt x="617" y="482"/>
                </a:moveTo>
                <a:cubicBezTo>
                  <a:pt x="600" y="364"/>
                  <a:pt x="600" y="364"/>
                  <a:pt x="600" y="364"/>
                </a:cubicBezTo>
                <a:cubicBezTo>
                  <a:pt x="605" y="354"/>
                  <a:pt x="605" y="354"/>
                  <a:pt x="605" y="354"/>
                </a:cubicBezTo>
                <a:cubicBezTo>
                  <a:pt x="606" y="358"/>
                  <a:pt x="606" y="358"/>
                  <a:pt x="606" y="358"/>
                </a:cubicBezTo>
                <a:cubicBezTo>
                  <a:pt x="602" y="365"/>
                  <a:pt x="602" y="365"/>
                  <a:pt x="602" y="365"/>
                </a:cubicBezTo>
                <a:cubicBezTo>
                  <a:pt x="602" y="365"/>
                  <a:pt x="602" y="365"/>
                  <a:pt x="602" y="365"/>
                </a:cubicBezTo>
                <a:cubicBezTo>
                  <a:pt x="602" y="365"/>
                  <a:pt x="602" y="365"/>
                  <a:pt x="602" y="365"/>
                </a:cubicBezTo>
                <a:cubicBezTo>
                  <a:pt x="601" y="365"/>
                  <a:pt x="602" y="365"/>
                  <a:pt x="602" y="365"/>
                </a:cubicBezTo>
                <a:cubicBezTo>
                  <a:pt x="602" y="366"/>
                  <a:pt x="601" y="366"/>
                  <a:pt x="601" y="366"/>
                </a:cubicBezTo>
                <a:cubicBezTo>
                  <a:pt x="618" y="480"/>
                  <a:pt x="618" y="480"/>
                  <a:pt x="618" y="480"/>
                </a:cubicBezTo>
                <a:lnTo>
                  <a:pt x="617" y="482"/>
                </a:lnTo>
                <a:close/>
                <a:moveTo>
                  <a:pt x="618" y="487"/>
                </a:moveTo>
                <a:cubicBezTo>
                  <a:pt x="620" y="483"/>
                  <a:pt x="620" y="483"/>
                  <a:pt x="620" y="483"/>
                </a:cubicBezTo>
                <a:cubicBezTo>
                  <a:pt x="620" y="483"/>
                  <a:pt x="620" y="483"/>
                  <a:pt x="620" y="483"/>
                </a:cubicBezTo>
                <a:cubicBezTo>
                  <a:pt x="620" y="483"/>
                  <a:pt x="620" y="484"/>
                  <a:pt x="620" y="484"/>
                </a:cubicBezTo>
                <a:cubicBezTo>
                  <a:pt x="620" y="484"/>
                  <a:pt x="620" y="483"/>
                  <a:pt x="620" y="483"/>
                </a:cubicBezTo>
                <a:cubicBezTo>
                  <a:pt x="620" y="483"/>
                  <a:pt x="620" y="483"/>
                  <a:pt x="620" y="483"/>
                </a:cubicBezTo>
                <a:cubicBezTo>
                  <a:pt x="621" y="483"/>
                  <a:pt x="621" y="483"/>
                  <a:pt x="621" y="483"/>
                </a:cubicBezTo>
                <a:cubicBezTo>
                  <a:pt x="621" y="483"/>
                  <a:pt x="621" y="483"/>
                  <a:pt x="621" y="483"/>
                </a:cubicBezTo>
                <a:cubicBezTo>
                  <a:pt x="621" y="483"/>
                  <a:pt x="621" y="483"/>
                  <a:pt x="621" y="483"/>
                </a:cubicBezTo>
                <a:cubicBezTo>
                  <a:pt x="621" y="483"/>
                  <a:pt x="622" y="482"/>
                  <a:pt x="622" y="482"/>
                </a:cubicBezTo>
                <a:cubicBezTo>
                  <a:pt x="623" y="479"/>
                  <a:pt x="623" y="479"/>
                  <a:pt x="623" y="479"/>
                </a:cubicBezTo>
                <a:cubicBezTo>
                  <a:pt x="624" y="477"/>
                  <a:pt x="624" y="477"/>
                  <a:pt x="624" y="477"/>
                </a:cubicBezTo>
                <a:cubicBezTo>
                  <a:pt x="624" y="480"/>
                  <a:pt x="624" y="480"/>
                  <a:pt x="624" y="480"/>
                </a:cubicBezTo>
                <a:cubicBezTo>
                  <a:pt x="623" y="482"/>
                  <a:pt x="623" y="482"/>
                  <a:pt x="623" y="482"/>
                </a:cubicBezTo>
                <a:cubicBezTo>
                  <a:pt x="623" y="483"/>
                  <a:pt x="623" y="483"/>
                  <a:pt x="623" y="483"/>
                </a:cubicBezTo>
                <a:cubicBezTo>
                  <a:pt x="623" y="483"/>
                  <a:pt x="623" y="483"/>
                  <a:pt x="623" y="483"/>
                </a:cubicBezTo>
                <a:cubicBezTo>
                  <a:pt x="623" y="483"/>
                  <a:pt x="623" y="483"/>
                  <a:pt x="623" y="483"/>
                </a:cubicBezTo>
                <a:cubicBezTo>
                  <a:pt x="623" y="483"/>
                  <a:pt x="623" y="483"/>
                  <a:pt x="623" y="483"/>
                </a:cubicBezTo>
                <a:cubicBezTo>
                  <a:pt x="623" y="483"/>
                  <a:pt x="623" y="484"/>
                  <a:pt x="623" y="484"/>
                </a:cubicBezTo>
                <a:cubicBezTo>
                  <a:pt x="623" y="484"/>
                  <a:pt x="623" y="484"/>
                  <a:pt x="623" y="484"/>
                </a:cubicBezTo>
                <a:cubicBezTo>
                  <a:pt x="624" y="484"/>
                  <a:pt x="624" y="484"/>
                  <a:pt x="624" y="484"/>
                </a:cubicBezTo>
                <a:cubicBezTo>
                  <a:pt x="624" y="484"/>
                  <a:pt x="624" y="484"/>
                  <a:pt x="624" y="484"/>
                </a:cubicBezTo>
                <a:cubicBezTo>
                  <a:pt x="624" y="484"/>
                  <a:pt x="624" y="484"/>
                  <a:pt x="624" y="484"/>
                </a:cubicBezTo>
                <a:cubicBezTo>
                  <a:pt x="624" y="484"/>
                  <a:pt x="624" y="484"/>
                  <a:pt x="624" y="484"/>
                </a:cubicBezTo>
                <a:cubicBezTo>
                  <a:pt x="624" y="484"/>
                  <a:pt x="624" y="484"/>
                  <a:pt x="624" y="484"/>
                </a:cubicBezTo>
                <a:cubicBezTo>
                  <a:pt x="625" y="484"/>
                  <a:pt x="625" y="484"/>
                  <a:pt x="625" y="484"/>
                </a:cubicBezTo>
                <a:cubicBezTo>
                  <a:pt x="625" y="484"/>
                  <a:pt x="625" y="484"/>
                  <a:pt x="625" y="484"/>
                </a:cubicBezTo>
                <a:cubicBezTo>
                  <a:pt x="626" y="484"/>
                  <a:pt x="626" y="484"/>
                  <a:pt x="626" y="484"/>
                </a:cubicBezTo>
                <a:cubicBezTo>
                  <a:pt x="627" y="482"/>
                  <a:pt x="627" y="482"/>
                  <a:pt x="627" y="482"/>
                </a:cubicBezTo>
                <a:cubicBezTo>
                  <a:pt x="634" y="475"/>
                  <a:pt x="634" y="475"/>
                  <a:pt x="634" y="475"/>
                </a:cubicBezTo>
                <a:cubicBezTo>
                  <a:pt x="620" y="498"/>
                  <a:pt x="620" y="498"/>
                  <a:pt x="620" y="498"/>
                </a:cubicBezTo>
                <a:lnTo>
                  <a:pt x="618" y="487"/>
                </a:lnTo>
                <a:close/>
                <a:moveTo>
                  <a:pt x="620" y="505"/>
                </a:moveTo>
                <a:cubicBezTo>
                  <a:pt x="622" y="505"/>
                  <a:pt x="622" y="505"/>
                  <a:pt x="622" y="505"/>
                </a:cubicBezTo>
                <a:cubicBezTo>
                  <a:pt x="622" y="505"/>
                  <a:pt x="622" y="505"/>
                  <a:pt x="622" y="505"/>
                </a:cubicBezTo>
                <a:cubicBezTo>
                  <a:pt x="629" y="609"/>
                  <a:pt x="629" y="609"/>
                  <a:pt x="629" y="609"/>
                </a:cubicBezTo>
                <a:cubicBezTo>
                  <a:pt x="629" y="609"/>
                  <a:pt x="629" y="609"/>
                  <a:pt x="629" y="609"/>
                </a:cubicBezTo>
                <a:cubicBezTo>
                  <a:pt x="630" y="610"/>
                  <a:pt x="630" y="610"/>
                  <a:pt x="630" y="610"/>
                </a:cubicBezTo>
                <a:cubicBezTo>
                  <a:pt x="631" y="610"/>
                  <a:pt x="631" y="610"/>
                  <a:pt x="631" y="610"/>
                </a:cubicBezTo>
                <a:cubicBezTo>
                  <a:pt x="631" y="610"/>
                  <a:pt x="631" y="610"/>
                  <a:pt x="631" y="610"/>
                </a:cubicBezTo>
                <a:cubicBezTo>
                  <a:pt x="631" y="610"/>
                  <a:pt x="631" y="610"/>
                  <a:pt x="631" y="610"/>
                </a:cubicBezTo>
                <a:cubicBezTo>
                  <a:pt x="631" y="610"/>
                  <a:pt x="631" y="610"/>
                  <a:pt x="632" y="610"/>
                </a:cubicBezTo>
                <a:cubicBezTo>
                  <a:pt x="632" y="610"/>
                  <a:pt x="632" y="610"/>
                  <a:pt x="632" y="610"/>
                </a:cubicBezTo>
                <a:cubicBezTo>
                  <a:pt x="632" y="610"/>
                  <a:pt x="632" y="610"/>
                  <a:pt x="632" y="609"/>
                </a:cubicBezTo>
                <a:cubicBezTo>
                  <a:pt x="632" y="609"/>
                  <a:pt x="632" y="609"/>
                  <a:pt x="632" y="609"/>
                </a:cubicBezTo>
                <a:cubicBezTo>
                  <a:pt x="635" y="602"/>
                  <a:pt x="635" y="602"/>
                  <a:pt x="635" y="602"/>
                </a:cubicBezTo>
                <a:cubicBezTo>
                  <a:pt x="635" y="606"/>
                  <a:pt x="635" y="606"/>
                  <a:pt x="635" y="606"/>
                </a:cubicBezTo>
                <a:cubicBezTo>
                  <a:pt x="635" y="606"/>
                  <a:pt x="635" y="606"/>
                  <a:pt x="635" y="606"/>
                </a:cubicBezTo>
                <a:cubicBezTo>
                  <a:pt x="635" y="606"/>
                  <a:pt x="635" y="606"/>
                  <a:pt x="635" y="606"/>
                </a:cubicBezTo>
                <a:cubicBezTo>
                  <a:pt x="635" y="606"/>
                  <a:pt x="635" y="606"/>
                  <a:pt x="635" y="606"/>
                </a:cubicBezTo>
                <a:cubicBezTo>
                  <a:pt x="635" y="607"/>
                  <a:pt x="635" y="607"/>
                  <a:pt x="635" y="607"/>
                </a:cubicBezTo>
                <a:cubicBezTo>
                  <a:pt x="635" y="607"/>
                  <a:pt x="635" y="607"/>
                  <a:pt x="635" y="607"/>
                </a:cubicBezTo>
                <a:cubicBezTo>
                  <a:pt x="635" y="607"/>
                  <a:pt x="635" y="607"/>
                  <a:pt x="635" y="607"/>
                </a:cubicBezTo>
                <a:cubicBezTo>
                  <a:pt x="635" y="607"/>
                  <a:pt x="635" y="607"/>
                  <a:pt x="635" y="607"/>
                </a:cubicBezTo>
                <a:cubicBezTo>
                  <a:pt x="635" y="607"/>
                  <a:pt x="635" y="607"/>
                  <a:pt x="635" y="607"/>
                </a:cubicBezTo>
                <a:cubicBezTo>
                  <a:pt x="636" y="615"/>
                  <a:pt x="636" y="615"/>
                  <a:pt x="636" y="615"/>
                </a:cubicBezTo>
                <a:cubicBezTo>
                  <a:pt x="635" y="616"/>
                  <a:pt x="635" y="616"/>
                  <a:pt x="635" y="616"/>
                </a:cubicBezTo>
                <a:cubicBezTo>
                  <a:pt x="635" y="616"/>
                  <a:pt x="635" y="616"/>
                  <a:pt x="635" y="616"/>
                </a:cubicBezTo>
                <a:cubicBezTo>
                  <a:pt x="635" y="616"/>
                  <a:pt x="635" y="616"/>
                  <a:pt x="635" y="616"/>
                </a:cubicBezTo>
                <a:cubicBezTo>
                  <a:pt x="635" y="616"/>
                  <a:pt x="635" y="616"/>
                  <a:pt x="635" y="616"/>
                </a:cubicBezTo>
                <a:cubicBezTo>
                  <a:pt x="635" y="617"/>
                  <a:pt x="635" y="617"/>
                  <a:pt x="635" y="617"/>
                </a:cubicBezTo>
                <a:cubicBezTo>
                  <a:pt x="635" y="617"/>
                  <a:pt x="635" y="617"/>
                  <a:pt x="635" y="617"/>
                </a:cubicBezTo>
                <a:cubicBezTo>
                  <a:pt x="635" y="617"/>
                  <a:pt x="635" y="617"/>
                  <a:pt x="635" y="617"/>
                </a:cubicBezTo>
                <a:cubicBezTo>
                  <a:pt x="635" y="617"/>
                  <a:pt x="635" y="617"/>
                  <a:pt x="635" y="617"/>
                </a:cubicBezTo>
                <a:cubicBezTo>
                  <a:pt x="635" y="617"/>
                  <a:pt x="635" y="618"/>
                  <a:pt x="635" y="618"/>
                </a:cubicBezTo>
                <a:cubicBezTo>
                  <a:pt x="635" y="618"/>
                  <a:pt x="635" y="618"/>
                  <a:pt x="635" y="618"/>
                </a:cubicBezTo>
                <a:cubicBezTo>
                  <a:pt x="635" y="618"/>
                  <a:pt x="635" y="618"/>
                  <a:pt x="635" y="618"/>
                </a:cubicBezTo>
                <a:cubicBezTo>
                  <a:pt x="635" y="618"/>
                  <a:pt x="636" y="618"/>
                  <a:pt x="636" y="618"/>
                </a:cubicBezTo>
                <a:cubicBezTo>
                  <a:pt x="636" y="624"/>
                  <a:pt x="636" y="624"/>
                  <a:pt x="636" y="624"/>
                </a:cubicBezTo>
                <a:cubicBezTo>
                  <a:pt x="636" y="625"/>
                  <a:pt x="636" y="625"/>
                  <a:pt x="637" y="625"/>
                </a:cubicBezTo>
                <a:cubicBezTo>
                  <a:pt x="637" y="625"/>
                  <a:pt x="637" y="625"/>
                  <a:pt x="637" y="625"/>
                </a:cubicBezTo>
                <a:cubicBezTo>
                  <a:pt x="637" y="625"/>
                  <a:pt x="637" y="625"/>
                  <a:pt x="637" y="625"/>
                </a:cubicBezTo>
                <a:cubicBezTo>
                  <a:pt x="638" y="626"/>
                  <a:pt x="638" y="626"/>
                  <a:pt x="638" y="626"/>
                </a:cubicBezTo>
                <a:cubicBezTo>
                  <a:pt x="632" y="627"/>
                  <a:pt x="632" y="627"/>
                  <a:pt x="632" y="627"/>
                </a:cubicBezTo>
                <a:cubicBezTo>
                  <a:pt x="632" y="627"/>
                  <a:pt x="632" y="627"/>
                  <a:pt x="632" y="627"/>
                </a:cubicBezTo>
                <a:cubicBezTo>
                  <a:pt x="632" y="627"/>
                  <a:pt x="632" y="627"/>
                  <a:pt x="632" y="628"/>
                </a:cubicBezTo>
                <a:cubicBezTo>
                  <a:pt x="631" y="628"/>
                  <a:pt x="631" y="628"/>
                  <a:pt x="631" y="628"/>
                </a:cubicBezTo>
                <a:cubicBezTo>
                  <a:pt x="631" y="628"/>
                  <a:pt x="631" y="628"/>
                  <a:pt x="631" y="628"/>
                </a:cubicBezTo>
                <a:cubicBezTo>
                  <a:pt x="631" y="628"/>
                  <a:pt x="631" y="628"/>
                  <a:pt x="631" y="628"/>
                </a:cubicBezTo>
                <a:cubicBezTo>
                  <a:pt x="631" y="628"/>
                  <a:pt x="631" y="628"/>
                  <a:pt x="631" y="628"/>
                </a:cubicBezTo>
                <a:cubicBezTo>
                  <a:pt x="631" y="628"/>
                  <a:pt x="631" y="629"/>
                  <a:pt x="631" y="629"/>
                </a:cubicBezTo>
                <a:cubicBezTo>
                  <a:pt x="631" y="629"/>
                  <a:pt x="631" y="629"/>
                  <a:pt x="631" y="629"/>
                </a:cubicBezTo>
                <a:cubicBezTo>
                  <a:pt x="640" y="754"/>
                  <a:pt x="640" y="754"/>
                  <a:pt x="640" y="754"/>
                </a:cubicBezTo>
                <a:cubicBezTo>
                  <a:pt x="640" y="754"/>
                  <a:pt x="640" y="754"/>
                  <a:pt x="640" y="754"/>
                </a:cubicBezTo>
                <a:cubicBezTo>
                  <a:pt x="640" y="755"/>
                  <a:pt x="640" y="755"/>
                  <a:pt x="640" y="755"/>
                </a:cubicBezTo>
                <a:cubicBezTo>
                  <a:pt x="640" y="755"/>
                  <a:pt x="640" y="755"/>
                  <a:pt x="640" y="755"/>
                </a:cubicBezTo>
                <a:cubicBezTo>
                  <a:pt x="640" y="755"/>
                  <a:pt x="640" y="755"/>
                  <a:pt x="641" y="755"/>
                </a:cubicBezTo>
                <a:cubicBezTo>
                  <a:pt x="641" y="756"/>
                  <a:pt x="641" y="756"/>
                  <a:pt x="641" y="756"/>
                </a:cubicBezTo>
                <a:cubicBezTo>
                  <a:pt x="641" y="756"/>
                  <a:pt x="641" y="756"/>
                  <a:pt x="641" y="756"/>
                </a:cubicBezTo>
                <a:cubicBezTo>
                  <a:pt x="641" y="756"/>
                  <a:pt x="641" y="756"/>
                  <a:pt x="641" y="756"/>
                </a:cubicBezTo>
                <a:cubicBezTo>
                  <a:pt x="642" y="756"/>
                  <a:pt x="642" y="756"/>
                  <a:pt x="642" y="755"/>
                </a:cubicBezTo>
                <a:cubicBezTo>
                  <a:pt x="642" y="755"/>
                  <a:pt x="642" y="755"/>
                  <a:pt x="642" y="755"/>
                </a:cubicBezTo>
                <a:cubicBezTo>
                  <a:pt x="642" y="755"/>
                  <a:pt x="642" y="755"/>
                  <a:pt x="642" y="755"/>
                </a:cubicBezTo>
                <a:cubicBezTo>
                  <a:pt x="642" y="755"/>
                  <a:pt x="642" y="755"/>
                  <a:pt x="642" y="755"/>
                </a:cubicBezTo>
                <a:cubicBezTo>
                  <a:pt x="645" y="751"/>
                  <a:pt x="645" y="751"/>
                  <a:pt x="645" y="751"/>
                </a:cubicBezTo>
                <a:cubicBezTo>
                  <a:pt x="646" y="755"/>
                  <a:pt x="646" y="755"/>
                  <a:pt x="646" y="755"/>
                </a:cubicBezTo>
                <a:cubicBezTo>
                  <a:pt x="641" y="763"/>
                  <a:pt x="641" y="763"/>
                  <a:pt x="641" y="763"/>
                </a:cubicBezTo>
                <a:cubicBezTo>
                  <a:pt x="641" y="763"/>
                  <a:pt x="641" y="763"/>
                  <a:pt x="641" y="763"/>
                </a:cubicBezTo>
                <a:cubicBezTo>
                  <a:pt x="641" y="763"/>
                  <a:pt x="641" y="763"/>
                  <a:pt x="641" y="763"/>
                </a:cubicBezTo>
                <a:cubicBezTo>
                  <a:pt x="641" y="763"/>
                  <a:pt x="641" y="764"/>
                  <a:pt x="641" y="764"/>
                </a:cubicBezTo>
                <a:cubicBezTo>
                  <a:pt x="641" y="764"/>
                  <a:pt x="641" y="764"/>
                  <a:pt x="641" y="764"/>
                </a:cubicBezTo>
                <a:cubicBezTo>
                  <a:pt x="648" y="874"/>
                  <a:pt x="648" y="874"/>
                  <a:pt x="648" y="874"/>
                </a:cubicBezTo>
                <a:cubicBezTo>
                  <a:pt x="648" y="874"/>
                  <a:pt x="648" y="874"/>
                  <a:pt x="648" y="874"/>
                </a:cubicBezTo>
                <a:cubicBezTo>
                  <a:pt x="648" y="874"/>
                  <a:pt x="649" y="874"/>
                  <a:pt x="649" y="875"/>
                </a:cubicBezTo>
                <a:cubicBezTo>
                  <a:pt x="649" y="875"/>
                  <a:pt x="649" y="875"/>
                  <a:pt x="649" y="875"/>
                </a:cubicBezTo>
                <a:cubicBezTo>
                  <a:pt x="649" y="875"/>
                  <a:pt x="649" y="875"/>
                  <a:pt x="649" y="875"/>
                </a:cubicBezTo>
                <a:cubicBezTo>
                  <a:pt x="650" y="875"/>
                  <a:pt x="650" y="875"/>
                  <a:pt x="650" y="875"/>
                </a:cubicBezTo>
                <a:cubicBezTo>
                  <a:pt x="650" y="875"/>
                  <a:pt x="650" y="875"/>
                  <a:pt x="650" y="875"/>
                </a:cubicBezTo>
                <a:cubicBezTo>
                  <a:pt x="650" y="875"/>
                  <a:pt x="650" y="875"/>
                  <a:pt x="650" y="875"/>
                </a:cubicBezTo>
                <a:cubicBezTo>
                  <a:pt x="650" y="875"/>
                  <a:pt x="650" y="875"/>
                  <a:pt x="651" y="875"/>
                </a:cubicBezTo>
                <a:cubicBezTo>
                  <a:pt x="651" y="875"/>
                  <a:pt x="651" y="875"/>
                  <a:pt x="651" y="875"/>
                </a:cubicBezTo>
                <a:cubicBezTo>
                  <a:pt x="651" y="875"/>
                  <a:pt x="651" y="874"/>
                  <a:pt x="651" y="874"/>
                </a:cubicBezTo>
                <a:cubicBezTo>
                  <a:pt x="655" y="864"/>
                  <a:pt x="655" y="864"/>
                  <a:pt x="655" y="864"/>
                </a:cubicBezTo>
                <a:cubicBezTo>
                  <a:pt x="655" y="864"/>
                  <a:pt x="655" y="864"/>
                  <a:pt x="655" y="864"/>
                </a:cubicBezTo>
                <a:cubicBezTo>
                  <a:pt x="655" y="864"/>
                  <a:pt x="655" y="864"/>
                  <a:pt x="655" y="864"/>
                </a:cubicBezTo>
                <a:cubicBezTo>
                  <a:pt x="655" y="864"/>
                  <a:pt x="655" y="864"/>
                  <a:pt x="656" y="864"/>
                </a:cubicBezTo>
                <a:cubicBezTo>
                  <a:pt x="656" y="864"/>
                  <a:pt x="656" y="864"/>
                  <a:pt x="656" y="864"/>
                </a:cubicBezTo>
                <a:cubicBezTo>
                  <a:pt x="656" y="864"/>
                  <a:pt x="656" y="864"/>
                  <a:pt x="656" y="863"/>
                </a:cubicBezTo>
                <a:cubicBezTo>
                  <a:pt x="656" y="863"/>
                  <a:pt x="656" y="863"/>
                  <a:pt x="656" y="863"/>
                </a:cubicBezTo>
                <a:cubicBezTo>
                  <a:pt x="656" y="863"/>
                  <a:pt x="656" y="863"/>
                  <a:pt x="656" y="863"/>
                </a:cubicBezTo>
                <a:cubicBezTo>
                  <a:pt x="653" y="871"/>
                  <a:pt x="653" y="871"/>
                  <a:pt x="653" y="871"/>
                </a:cubicBezTo>
                <a:cubicBezTo>
                  <a:pt x="653" y="871"/>
                  <a:pt x="653" y="872"/>
                  <a:pt x="653" y="872"/>
                </a:cubicBezTo>
                <a:cubicBezTo>
                  <a:pt x="653" y="872"/>
                  <a:pt x="653" y="872"/>
                  <a:pt x="653" y="872"/>
                </a:cubicBezTo>
                <a:cubicBezTo>
                  <a:pt x="653" y="872"/>
                  <a:pt x="653" y="872"/>
                  <a:pt x="653" y="872"/>
                </a:cubicBezTo>
                <a:cubicBezTo>
                  <a:pt x="653" y="872"/>
                  <a:pt x="653" y="872"/>
                  <a:pt x="653" y="872"/>
                </a:cubicBezTo>
                <a:cubicBezTo>
                  <a:pt x="653" y="872"/>
                  <a:pt x="653" y="873"/>
                  <a:pt x="653" y="873"/>
                </a:cubicBezTo>
                <a:cubicBezTo>
                  <a:pt x="653" y="873"/>
                  <a:pt x="654" y="873"/>
                  <a:pt x="654" y="873"/>
                </a:cubicBezTo>
                <a:cubicBezTo>
                  <a:pt x="654" y="873"/>
                  <a:pt x="654" y="873"/>
                  <a:pt x="654" y="873"/>
                </a:cubicBezTo>
                <a:cubicBezTo>
                  <a:pt x="654" y="873"/>
                  <a:pt x="654" y="873"/>
                  <a:pt x="654" y="873"/>
                </a:cubicBezTo>
                <a:cubicBezTo>
                  <a:pt x="654" y="873"/>
                  <a:pt x="654" y="873"/>
                  <a:pt x="654" y="873"/>
                </a:cubicBezTo>
                <a:cubicBezTo>
                  <a:pt x="654" y="873"/>
                  <a:pt x="654" y="873"/>
                  <a:pt x="654" y="873"/>
                </a:cubicBezTo>
                <a:cubicBezTo>
                  <a:pt x="654" y="873"/>
                  <a:pt x="655" y="873"/>
                  <a:pt x="655" y="873"/>
                </a:cubicBezTo>
                <a:cubicBezTo>
                  <a:pt x="655" y="873"/>
                  <a:pt x="655" y="873"/>
                  <a:pt x="655" y="873"/>
                </a:cubicBezTo>
                <a:cubicBezTo>
                  <a:pt x="655" y="873"/>
                  <a:pt x="655" y="873"/>
                  <a:pt x="655" y="873"/>
                </a:cubicBezTo>
                <a:cubicBezTo>
                  <a:pt x="655" y="873"/>
                  <a:pt x="656" y="873"/>
                  <a:pt x="656" y="873"/>
                </a:cubicBezTo>
                <a:cubicBezTo>
                  <a:pt x="656" y="873"/>
                  <a:pt x="656" y="873"/>
                  <a:pt x="656" y="873"/>
                </a:cubicBezTo>
                <a:cubicBezTo>
                  <a:pt x="758" y="719"/>
                  <a:pt x="758" y="719"/>
                  <a:pt x="758" y="719"/>
                </a:cubicBezTo>
                <a:cubicBezTo>
                  <a:pt x="759" y="725"/>
                  <a:pt x="759" y="725"/>
                  <a:pt x="759" y="725"/>
                </a:cubicBezTo>
                <a:cubicBezTo>
                  <a:pt x="648" y="890"/>
                  <a:pt x="648" y="890"/>
                  <a:pt x="648" y="890"/>
                </a:cubicBezTo>
                <a:lnTo>
                  <a:pt x="620" y="505"/>
                </a:lnTo>
                <a:close/>
                <a:moveTo>
                  <a:pt x="648" y="895"/>
                </a:moveTo>
                <a:cubicBezTo>
                  <a:pt x="765" y="726"/>
                  <a:pt x="765" y="726"/>
                  <a:pt x="765" y="726"/>
                </a:cubicBezTo>
                <a:cubicBezTo>
                  <a:pt x="893" y="1457"/>
                  <a:pt x="893" y="1457"/>
                  <a:pt x="893" y="1457"/>
                </a:cubicBezTo>
                <a:cubicBezTo>
                  <a:pt x="890" y="1456"/>
                  <a:pt x="890" y="1456"/>
                  <a:pt x="890" y="1456"/>
                </a:cubicBezTo>
                <a:cubicBezTo>
                  <a:pt x="857" y="1269"/>
                  <a:pt x="857" y="1269"/>
                  <a:pt x="857" y="1269"/>
                </a:cubicBezTo>
                <a:cubicBezTo>
                  <a:pt x="857" y="1269"/>
                  <a:pt x="857" y="1269"/>
                  <a:pt x="857" y="1269"/>
                </a:cubicBezTo>
                <a:cubicBezTo>
                  <a:pt x="857" y="1269"/>
                  <a:pt x="857" y="1269"/>
                  <a:pt x="857" y="1269"/>
                </a:cubicBezTo>
                <a:cubicBezTo>
                  <a:pt x="857" y="1269"/>
                  <a:pt x="857" y="1268"/>
                  <a:pt x="857" y="1268"/>
                </a:cubicBezTo>
                <a:cubicBezTo>
                  <a:pt x="857" y="1268"/>
                  <a:pt x="857" y="1268"/>
                  <a:pt x="857" y="1268"/>
                </a:cubicBezTo>
                <a:cubicBezTo>
                  <a:pt x="857" y="1268"/>
                  <a:pt x="857" y="1268"/>
                  <a:pt x="857" y="1268"/>
                </a:cubicBezTo>
                <a:cubicBezTo>
                  <a:pt x="857" y="1268"/>
                  <a:pt x="856" y="1268"/>
                  <a:pt x="856" y="1268"/>
                </a:cubicBezTo>
                <a:cubicBezTo>
                  <a:pt x="856" y="1268"/>
                  <a:pt x="856" y="1268"/>
                  <a:pt x="856" y="1268"/>
                </a:cubicBezTo>
                <a:cubicBezTo>
                  <a:pt x="856" y="1268"/>
                  <a:pt x="856" y="1268"/>
                  <a:pt x="856" y="1268"/>
                </a:cubicBezTo>
                <a:cubicBezTo>
                  <a:pt x="856" y="1268"/>
                  <a:pt x="856" y="1268"/>
                  <a:pt x="856" y="1268"/>
                </a:cubicBezTo>
                <a:cubicBezTo>
                  <a:pt x="856" y="1268"/>
                  <a:pt x="856" y="1268"/>
                  <a:pt x="856" y="1268"/>
                </a:cubicBezTo>
                <a:cubicBezTo>
                  <a:pt x="856" y="1268"/>
                  <a:pt x="856" y="1268"/>
                  <a:pt x="856" y="1268"/>
                </a:cubicBezTo>
                <a:cubicBezTo>
                  <a:pt x="855" y="1268"/>
                  <a:pt x="855" y="1268"/>
                  <a:pt x="855" y="1268"/>
                </a:cubicBezTo>
                <a:cubicBezTo>
                  <a:pt x="855" y="1268"/>
                  <a:pt x="855" y="1268"/>
                  <a:pt x="855" y="1268"/>
                </a:cubicBezTo>
                <a:cubicBezTo>
                  <a:pt x="855" y="1268"/>
                  <a:pt x="855" y="1268"/>
                  <a:pt x="855" y="1268"/>
                </a:cubicBezTo>
                <a:cubicBezTo>
                  <a:pt x="855" y="1268"/>
                  <a:pt x="855" y="1268"/>
                  <a:pt x="855" y="1268"/>
                </a:cubicBezTo>
                <a:cubicBezTo>
                  <a:pt x="855" y="1269"/>
                  <a:pt x="855" y="1269"/>
                  <a:pt x="855" y="1269"/>
                </a:cubicBezTo>
                <a:cubicBezTo>
                  <a:pt x="855" y="1269"/>
                  <a:pt x="855" y="1269"/>
                  <a:pt x="855" y="1269"/>
                </a:cubicBezTo>
                <a:cubicBezTo>
                  <a:pt x="855" y="1269"/>
                  <a:pt x="854" y="1269"/>
                  <a:pt x="854" y="1269"/>
                </a:cubicBezTo>
                <a:cubicBezTo>
                  <a:pt x="835" y="1439"/>
                  <a:pt x="835" y="1439"/>
                  <a:pt x="835" y="1439"/>
                </a:cubicBezTo>
                <a:cubicBezTo>
                  <a:pt x="832" y="1439"/>
                  <a:pt x="832" y="1439"/>
                  <a:pt x="832" y="1439"/>
                </a:cubicBezTo>
                <a:cubicBezTo>
                  <a:pt x="853" y="1265"/>
                  <a:pt x="853" y="1265"/>
                  <a:pt x="853" y="1265"/>
                </a:cubicBezTo>
                <a:cubicBezTo>
                  <a:pt x="853" y="1264"/>
                  <a:pt x="853" y="1264"/>
                  <a:pt x="853" y="1264"/>
                </a:cubicBezTo>
                <a:cubicBezTo>
                  <a:pt x="853" y="1264"/>
                  <a:pt x="853" y="1264"/>
                  <a:pt x="853" y="1264"/>
                </a:cubicBezTo>
                <a:cubicBezTo>
                  <a:pt x="853" y="1264"/>
                  <a:pt x="852" y="1263"/>
                  <a:pt x="852" y="1263"/>
                </a:cubicBezTo>
                <a:cubicBezTo>
                  <a:pt x="852" y="1263"/>
                  <a:pt x="852" y="1263"/>
                  <a:pt x="852" y="1263"/>
                </a:cubicBezTo>
                <a:cubicBezTo>
                  <a:pt x="852" y="1263"/>
                  <a:pt x="852" y="1263"/>
                  <a:pt x="852" y="1263"/>
                </a:cubicBezTo>
                <a:cubicBezTo>
                  <a:pt x="852" y="1263"/>
                  <a:pt x="852" y="1263"/>
                  <a:pt x="851" y="1263"/>
                </a:cubicBezTo>
                <a:cubicBezTo>
                  <a:pt x="851" y="1263"/>
                  <a:pt x="851" y="1263"/>
                  <a:pt x="851" y="1263"/>
                </a:cubicBezTo>
                <a:cubicBezTo>
                  <a:pt x="851" y="1263"/>
                  <a:pt x="851" y="1263"/>
                  <a:pt x="851" y="1263"/>
                </a:cubicBezTo>
                <a:cubicBezTo>
                  <a:pt x="851" y="1263"/>
                  <a:pt x="850" y="1263"/>
                  <a:pt x="850" y="1263"/>
                </a:cubicBezTo>
                <a:cubicBezTo>
                  <a:pt x="850" y="1263"/>
                  <a:pt x="850" y="1263"/>
                  <a:pt x="850" y="1263"/>
                </a:cubicBezTo>
                <a:cubicBezTo>
                  <a:pt x="790" y="1342"/>
                  <a:pt x="790" y="1342"/>
                  <a:pt x="790" y="1342"/>
                </a:cubicBezTo>
                <a:cubicBezTo>
                  <a:pt x="788" y="1336"/>
                  <a:pt x="788" y="1336"/>
                  <a:pt x="788" y="1336"/>
                </a:cubicBezTo>
                <a:cubicBezTo>
                  <a:pt x="851" y="1254"/>
                  <a:pt x="851" y="1254"/>
                  <a:pt x="851" y="1254"/>
                </a:cubicBezTo>
                <a:cubicBezTo>
                  <a:pt x="851" y="1253"/>
                  <a:pt x="851" y="1253"/>
                  <a:pt x="851" y="1253"/>
                </a:cubicBezTo>
                <a:cubicBezTo>
                  <a:pt x="851" y="1253"/>
                  <a:pt x="851" y="1253"/>
                  <a:pt x="851" y="1253"/>
                </a:cubicBezTo>
                <a:cubicBezTo>
                  <a:pt x="851" y="1252"/>
                  <a:pt x="851" y="1252"/>
                  <a:pt x="851" y="1252"/>
                </a:cubicBezTo>
                <a:cubicBezTo>
                  <a:pt x="656" y="908"/>
                  <a:pt x="656" y="908"/>
                  <a:pt x="656" y="908"/>
                </a:cubicBezTo>
                <a:cubicBezTo>
                  <a:pt x="656" y="908"/>
                  <a:pt x="656" y="908"/>
                  <a:pt x="656" y="908"/>
                </a:cubicBezTo>
                <a:cubicBezTo>
                  <a:pt x="655" y="908"/>
                  <a:pt x="655" y="908"/>
                  <a:pt x="655" y="908"/>
                </a:cubicBezTo>
                <a:cubicBezTo>
                  <a:pt x="655" y="908"/>
                  <a:pt x="655" y="908"/>
                  <a:pt x="655" y="908"/>
                </a:cubicBezTo>
                <a:cubicBezTo>
                  <a:pt x="655" y="908"/>
                  <a:pt x="655" y="908"/>
                  <a:pt x="655" y="908"/>
                </a:cubicBezTo>
                <a:cubicBezTo>
                  <a:pt x="655" y="908"/>
                  <a:pt x="655" y="908"/>
                  <a:pt x="655" y="908"/>
                </a:cubicBezTo>
                <a:cubicBezTo>
                  <a:pt x="655" y="908"/>
                  <a:pt x="654" y="908"/>
                  <a:pt x="654" y="908"/>
                </a:cubicBezTo>
                <a:cubicBezTo>
                  <a:pt x="654" y="908"/>
                  <a:pt x="654" y="908"/>
                  <a:pt x="654" y="908"/>
                </a:cubicBezTo>
                <a:cubicBezTo>
                  <a:pt x="654" y="908"/>
                  <a:pt x="654" y="908"/>
                  <a:pt x="654" y="908"/>
                </a:cubicBezTo>
                <a:cubicBezTo>
                  <a:pt x="654" y="908"/>
                  <a:pt x="654" y="908"/>
                  <a:pt x="654" y="908"/>
                </a:cubicBezTo>
                <a:cubicBezTo>
                  <a:pt x="654" y="908"/>
                  <a:pt x="654" y="908"/>
                  <a:pt x="654" y="908"/>
                </a:cubicBezTo>
                <a:cubicBezTo>
                  <a:pt x="654" y="908"/>
                  <a:pt x="654" y="908"/>
                  <a:pt x="654" y="908"/>
                </a:cubicBezTo>
                <a:cubicBezTo>
                  <a:pt x="653" y="908"/>
                  <a:pt x="653" y="908"/>
                  <a:pt x="653" y="908"/>
                </a:cubicBezTo>
                <a:cubicBezTo>
                  <a:pt x="653" y="908"/>
                  <a:pt x="653" y="908"/>
                  <a:pt x="653" y="908"/>
                </a:cubicBezTo>
                <a:cubicBezTo>
                  <a:pt x="653" y="908"/>
                  <a:pt x="653" y="908"/>
                  <a:pt x="653" y="909"/>
                </a:cubicBezTo>
                <a:cubicBezTo>
                  <a:pt x="653" y="909"/>
                  <a:pt x="653" y="909"/>
                  <a:pt x="653" y="909"/>
                </a:cubicBezTo>
                <a:cubicBezTo>
                  <a:pt x="653" y="909"/>
                  <a:pt x="653" y="909"/>
                  <a:pt x="653" y="909"/>
                </a:cubicBezTo>
                <a:cubicBezTo>
                  <a:pt x="653" y="909"/>
                  <a:pt x="653" y="909"/>
                  <a:pt x="653" y="909"/>
                </a:cubicBezTo>
                <a:cubicBezTo>
                  <a:pt x="653" y="909"/>
                  <a:pt x="653" y="909"/>
                  <a:pt x="653" y="909"/>
                </a:cubicBezTo>
                <a:cubicBezTo>
                  <a:pt x="654" y="916"/>
                  <a:pt x="654" y="916"/>
                  <a:pt x="654" y="916"/>
                </a:cubicBezTo>
                <a:cubicBezTo>
                  <a:pt x="649" y="901"/>
                  <a:pt x="649" y="901"/>
                  <a:pt x="649" y="901"/>
                </a:cubicBezTo>
                <a:lnTo>
                  <a:pt x="648" y="895"/>
                </a:lnTo>
                <a:close/>
                <a:moveTo>
                  <a:pt x="652" y="920"/>
                </a:moveTo>
                <a:cubicBezTo>
                  <a:pt x="657" y="935"/>
                  <a:pt x="657" y="935"/>
                  <a:pt x="657" y="935"/>
                </a:cubicBezTo>
                <a:cubicBezTo>
                  <a:pt x="734" y="1404"/>
                  <a:pt x="734" y="1404"/>
                  <a:pt x="734" y="1404"/>
                </a:cubicBezTo>
                <a:cubicBezTo>
                  <a:pt x="734" y="1404"/>
                  <a:pt x="734" y="1404"/>
                  <a:pt x="734" y="1404"/>
                </a:cubicBezTo>
                <a:cubicBezTo>
                  <a:pt x="735" y="1404"/>
                  <a:pt x="735" y="1404"/>
                  <a:pt x="735" y="1404"/>
                </a:cubicBezTo>
                <a:cubicBezTo>
                  <a:pt x="735" y="1405"/>
                  <a:pt x="735" y="1405"/>
                  <a:pt x="735" y="1405"/>
                </a:cubicBezTo>
                <a:cubicBezTo>
                  <a:pt x="735" y="1405"/>
                  <a:pt x="735" y="1405"/>
                  <a:pt x="735" y="1405"/>
                </a:cubicBezTo>
                <a:cubicBezTo>
                  <a:pt x="735" y="1405"/>
                  <a:pt x="736" y="1405"/>
                  <a:pt x="736" y="1405"/>
                </a:cubicBezTo>
                <a:cubicBezTo>
                  <a:pt x="736" y="1405"/>
                  <a:pt x="736" y="1405"/>
                  <a:pt x="736" y="1405"/>
                </a:cubicBezTo>
                <a:cubicBezTo>
                  <a:pt x="736" y="1405"/>
                  <a:pt x="736" y="1405"/>
                  <a:pt x="736" y="1405"/>
                </a:cubicBezTo>
                <a:cubicBezTo>
                  <a:pt x="736" y="1404"/>
                  <a:pt x="736" y="1404"/>
                  <a:pt x="736" y="1404"/>
                </a:cubicBezTo>
                <a:cubicBezTo>
                  <a:pt x="736" y="1404"/>
                  <a:pt x="736" y="1404"/>
                  <a:pt x="737" y="1404"/>
                </a:cubicBezTo>
                <a:cubicBezTo>
                  <a:pt x="737" y="1404"/>
                  <a:pt x="737" y="1404"/>
                  <a:pt x="737" y="1404"/>
                </a:cubicBezTo>
                <a:cubicBezTo>
                  <a:pt x="737" y="1404"/>
                  <a:pt x="737" y="1404"/>
                  <a:pt x="737" y="1404"/>
                </a:cubicBezTo>
                <a:cubicBezTo>
                  <a:pt x="743" y="1396"/>
                  <a:pt x="743" y="1396"/>
                  <a:pt x="743" y="1396"/>
                </a:cubicBezTo>
                <a:cubicBezTo>
                  <a:pt x="741" y="1407"/>
                  <a:pt x="741" y="1407"/>
                  <a:pt x="741" y="1407"/>
                </a:cubicBezTo>
                <a:cubicBezTo>
                  <a:pt x="736" y="1413"/>
                  <a:pt x="736" y="1413"/>
                  <a:pt x="736" y="1413"/>
                </a:cubicBezTo>
                <a:cubicBezTo>
                  <a:pt x="736" y="1413"/>
                  <a:pt x="736" y="1413"/>
                  <a:pt x="736" y="1413"/>
                </a:cubicBezTo>
                <a:cubicBezTo>
                  <a:pt x="736" y="1414"/>
                  <a:pt x="736" y="1414"/>
                  <a:pt x="736" y="1414"/>
                </a:cubicBezTo>
                <a:cubicBezTo>
                  <a:pt x="736" y="1414"/>
                  <a:pt x="736" y="1414"/>
                  <a:pt x="736" y="1414"/>
                </a:cubicBezTo>
                <a:cubicBezTo>
                  <a:pt x="736" y="1414"/>
                  <a:pt x="736" y="1414"/>
                  <a:pt x="736" y="1414"/>
                </a:cubicBezTo>
                <a:cubicBezTo>
                  <a:pt x="792" y="1759"/>
                  <a:pt x="792" y="1759"/>
                  <a:pt x="792" y="1759"/>
                </a:cubicBezTo>
                <a:cubicBezTo>
                  <a:pt x="792" y="1759"/>
                  <a:pt x="792" y="1759"/>
                  <a:pt x="792" y="1759"/>
                </a:cubicBezTo>
                <a:cubicBezTo>
                  <a:pt x="792" y="1759"/>
                  <a:pt x="792" y="1759"/>
                  <a:pt x="793" y="1759"/>
                </a:cubicBezTo>
                <a:cubicBezTo>
                  <a:pt x="793" y="1760"/>
                  <a:pt x="793" y="1760"/>
                  <a:pt x="793" y="1760"/>
                </a:cubicBezTo>
                <a:cubicBezTo>
                  <a:pt x="793" y="1760"/>
                  <a:pt x="793" y="1760"/>
                  <a:pt x="793" y="1760"/>
                </a:cubicBezTo>
                <a:cubicBezTo>
                  <a:pt x="794" y="1760"/>
                  <a:pt x="794" y="1760"/>
                  <a:pt x="794" y="1760"/>
                </a:cubicBezTo>
                <a:cubicBezTo>
                  <a:pt x="794" y="1760"/>
                  <a:pt x="794" y="1760"/>
                  <a:pt x="794" y="1760"/>
                </a:cubicBezTo>
                <a:cubicBezTo>
                  <a:pt x="794" y="1760"/>
                  <a:pt x="794" y="1760"/>
                  <a:pt x="794" y="1760"/>
                </a:cubicBezTo>
                <a:cubicBezTo>
                  <a:pt x="795" y="1760"/>
                  <a:pt x="795" y="1759"/>
                  <a:pt x="795" y="1759"/>
                </a:cubicBezTo>
                <a:cubicBezTo>
                  <a:pt x="795" y="1759"/>
                  <a:pt x="795" y="1759"/>
                  <a:pt x="795" y="1759"/>
                </a:cubicBezTo>
                <a:cubicBezTo>
                  <a:pt x="795" y="1759"/>
                  <a:pt x="795" y="1759"/>
                  <a:pt x="795" y="1759"/>
                </a:cubicBezTo>
                <a:cubicBezTo>
                  <a:pt x="821" y="1535"/>
                  <a:pt x="821" y="1535"/>
                  <a:pt x="821" y="1535"/>
                </a:cubicBezTo>
                <a:cubicBezTo>
                  <a:pt x="816" y="1599"/>
                  <a:pt x="816" y="1599"/>
                  <a:pt x="816" y="1599"/>
                </a:cubicBezTo>
                <a:cubicBezTo>
                  <a:pt x="797" y="1764"/>
                  <a:pt x="797" y="1764"/>
                  <a:pt x="797" y="1764"/>
                </a:cubicBezTo>
                <a:cubicBezTo>
                  <a:pt x="797" y="1764"/>
                  <a:pt x="797" y="1764"/>
                  <a:pt x="797" y="1764"/>
                </a:cubicBezTo>
                <a:cubicBezTo>
                  <a:pt x="797" y="1764"/>
                  <a:pt x="797" y="1764"/>
                  <a:pt x="797" y="1764"/>
                </a:cubicBezTo>
                <a:cubicBezTo>
                  <a:pt x="797" y="1765"/>
                  <a:pt x="797" y="1765"/>
                  <a:pt x="797" y="1765"/>
                </a:cubicBezTo>
                <a:cubicBezTo>
                  <a:pt x="797" y="1765"/>
                  <a:pt x="797" y="1765"/>
                  <a:pt x="797" y="1765"/>
                </a:cubicBezTo>
                <a:cubicBezTo>
                  <a:pt x="797" y="1765"/>
                  <a:pt x="797" y="1765"/>
                  <a:pt x="797" y="1765"/>
                </a:cubicBezTo>
                <a:cubicBezTo>
                  <a:pt x="798" y="1765"/>
                  <a:pt x="798" y="1765"/>
                  <a:pt x="798" y="1766"/>
                </a:cubicBezTo>
                <a:cubicBezTo>
                  <a:pt x="798" y="1766"/>
                  <a:pt x="798" y="1766"/>
                  <a:pt x="798" y="1766"/>
                </a:cubicBezTo>
                <a:cubicBezTo>
                  <a:pt x="798" y="1766"/>
                  <a:pt x="798" y="1766"/>
                  <a:pt x="798" y="1766"/>
                </a:cubicBezTo>
                <a:cubicBezTo>
                  <a:pt x="798" y="1766"/>
                  <a:pt x="799" y="1765"/>
                  <a:pt x="799" y="1765"/>
                </a:cubicBezTo>
                <a:cubicBezTo>
                  <a:pt x="799" y="1765"/>
                  <a:pt x="799" y="1765"/>
                  <a:pt x="799" y="1765"/>
                </a:cubicBezTo>
                <a:cubicBezTo>
                  <a:pt x="799" y="1765"/>
                  <a:pt x="799" y="1765"/>
                  <a:pt x="799" y="1765"/>
                </a:cubicBezTo>
                <a:cubicBezTo>
                  <a:pt x="803" y="1760"/>
                  <a:pt x="803" y="1760"/>
                  <a:pt x="803" y="1760"/>
                </a:cubicBezTo>
                <a:cubicBezTo>
                  <a:pt x="802" y="1771"/>
                  <a:pt x="802" y="1771"/>
                  <a:pt x="802" y="1771"/>
                </a:cubicBezTo>
                <a:cubicBezTo>
                  <a:pt x="793" y="1782"/>
                  <a:pt x="793" y="1782"/>
                  <a:pt x="793" y="1782"/>
                </a:cubicBezTo>
                <a:lnTo>
                  <a:pt x="652" y="920"/>
                </a:lnTo>
                <a:close/>
                <a:moveTo>
                  <a:pt x="793" y="1791"/>
                </a:moveTo>
                <a:cubicBezTo>
                  <a:pt x="812" y="1871"/>
                  <a:pt x="812" y="1871"/>
                  <a:pt x="812" y="1871"/>
                </a:cubicBezTo>
                <a:cubicBezTo>
                  <a:pt x="806" y="1884"/>
                  <a:pt x="806" y="1884"/>
                  <a:pt x="806" y="1884"/>
                </a:cubicBezTo>
                <a:cubicBezTo>
                  <a:pt x="792" y="1823"/>
                  <a:pt x="792" y="1823"/>
                  <a:pt x="792" y="1823"/>
                </a:cubicBezTo>
                <a:cubicBezTo>
                  <a:pt x="792" y="1823"/>
                  <a:pt x="792" y="1823"/>
                  <a:pt x="792" y="1823"/>
                </a:cubicBezTo>
                <a:cubicBezTo>
                  <a:pt x="791" y="1823"/>
                  <a:pt x="791" y="1823"/>
                  <a:pt x="791" y="1822"/>
                </a:cubicBezTo>
                <a:cubicBezTo>
                  <a:pt x="791" y="1822"/>
                  <a:pt x="791" y="1822"/>
                  <a:pt x="791" y="1822"/>
                </a:cubicBezTo>
                <a:cubicBezTo>
                  <a:pt x="791" y="1822"/>
                  <a:pt x="791" y="1822"/>
                  <a:pt x="791" y="1822"/>
                </a:cubicBezTo>
                <a:cubicBezTo>
                  <a:pt x="791" y="1822"/>
                  <a:pt x="791" y="1822"/>
                  <a:pt x="791" y="1822"/>
                </a:cubicBezTo>
                <a:cubicBezTo>
                  <a:pt x="791" y="1822"/>
                  <a:pt x="791" y="1822"/>
                  <a:pt x="791" y="1822"/>
                </a:cubicBezTo>
                <a:cubicBezTo>
                  <a:pt x="791" y="1822"/>
                  <a:pt x="791" y="1822"/>
                  <a:pt x="791" y="1822"/>
                </a:cubicBezTo>
                <a:cubicBezTo>
                  <a:pt x="790" y="1822"/>
                  <a:pt x="790" y="1822"/>
                  <a:pt x="790" y="1822"/>
                </a:cubicBezTo>
                <a:cubicBezTo>
                  <a:pt x="790" y="1822"/>
                  <a:pt x="790" y="1822"/>
                  <a:pt x="790" y="1822"/>
                </a:cubicBezTo>
                <a:cubicBezTo>
                  <a:pt x="790" y="1822"/>
                  <a:pt x="790" y="1822"/>
                  <a:pt x="790" y="1822"/>
                </a:cubicBezTo>
                <a:cubicBezTo>
                  <a:pt x="790" y="1822"/>
                  <a:pt x="790" y="1822"/>
                  <a:pt x="790" y="1822"/>
                </a:cubicBezTo>
                <a:cubicBezTo>
                  <a:pt x="790" y="1822"/>
                  <a:pt x="790" y="1822"/>
                  <a:pt x="789" y="1822"/>
                </a:cubicBezTo>
                <a:cubicBezTo>
                  <a:pt x="789" y="1822"/>
                  <a:pt x="789" y="1822"/>
                  <a:pt x="789" y="1822"/>
                </a:cubicBezTo>
                <a:cubicBezTo>
                  <a:pt x="789" y="1822"/>
                  <a:pt x="789" y="1822"/>
                  <a:pt x="789" y="1822"/>
                </a:cubicBezTo>
                <a:cubicBezTo>
                  <a:pt x="789" y="1822"/>
                  <a:pt x="789" y="1822"/>
                  <a:pt x="789" y="1822"/>
                </a:cubicBezTo>
                <a:cubicBezTo>
                  <a:pt x="789" y="1823"/>
                  <a:pt x="789" y="1823"/>
                  <a:pt x="789" y="1823"/>
                </a:cubicBezTo>
                <a:cubicBezTo>
                  <a:pt x="785" y="1832"/>
                  <a:pt x="785" y="1832"/>
                  <a:pt x="785" y="1832"/>
                </a:cubicBezTo>
                <a:lnTo>
                  <a:pt x="793" y="1791"/>
                </a:lnTo>
                <a:close/>
                <a:moveTo>
                  <a:pt x="788" y="1800"/>
                </a:moveTo>
                <a:cubicBezTo>
                  <a:pt x="780" y="1845"/>
                  <a:pt x="780" y="1845"/>
                  <a:pt x="780" y="1845"/>
                </a:cubicBezTo>
                <a:cubicBezTo>
                  <a:pt x="777" y="1850"/>
                  <a:pt x="777" y="1850"/>
                  <a:pt x="777" y="1850"/>
                </a:cubicBezTo>
                <a:cubicBezTo>
                  <a:pt x="784" y="1814"/>
                  <a:pt x="784" y="1814"/>
                  <a:pt x="784" y="1814"/>
                </a:cubicBezTo>
                <a:cubicBezTo>
                  <a:pt x="784" y="1814"/>
                  <a:pt x="784" y="1814"/>
                  <a:pt x="784" y="1814"/>
                </a:cubicBezTo>
                <a:cubicBezTo>
                  <a:pt x="784" y="1814"/>
                  <a:pt x="784" y="1814"/>
                  <a:pt x="784" y="1814"/>
                </a:cubicBezTo>
                <a:cubicBezTo>
                  <a:pt x="784" y="1813"/>
                  <a:pt x="784" y="1813"/>
                  <a:pt x="784" y="1813"/>
                </a:cubicBezTo>
                <a:cubicBezTo>
                  <a:pt x="784" y="1813"/>
                  <a:pt x="784" y="1813"/>
                  <a:pt x="784" y="1813"/>
                </a:cubicBezTo>
                <a:cubicBezTo>
                  <a:pt x="784" y="1813"/>
                  <a:pt x="784" y="1813"/>
                  <a:pt x="784" y="1813"/>
                </a:cubicBezTo>
                <a:cubicBezTo>
                  <a:pt x="784" y="1813"/>
                  <a:pt x="784" y="1813"/>
                  <a:pt x="784" y="1813"/>
                </a:cubicBezTo>
                <a:cubicBezTo>
                  <a:pt x="784" y="1813"/>
                  <a:pt x="784" y="1813"/>
                  <a:pt x="784" y="1812"/>
                </a:cubicBezTo>
                <a:cubicBezTo>
                  <a:pt x="784" y="1812"/>
                  <a:pt x="784" y="1812"/>
                  <a:pt x="783" y="1812"/>
                </a:cubicBezTo>
                <a:cubicBezTo>
                  <a:pt x="783" y="1812"/>
                  <a:pt x="783" y="1812"/>
                  <a:pt x="783" y="1812"/>
                </a:cubicBezTo>
                <a:cubicBezTo>
                  <a:pt x="783" y="1812"/>
                  <a:pt x="783" y="1812"/>
                  <a:pt x="783" y="1812"/>
                </a:cubicBezTo>
                <a:cubicBezTo>
                  <a:pt x="783" y="1812"/>
                  <a:pt x="783" y="1812"/>
                  <a:pt x="783" y="1812"/>
                </a:cubicBezTo>
                <a:lnTo>
                  <a:pt x="788" y="1800"/>
                </a:lnTo>
                <a:close/>
                <a:moveTo>
                  <a:pt x="779" y="1827"/>
                </a:moveTo>
                <a:cubicBezTo>
                  <a:pt x="772" y="1863"/>
                  <a:pt x="772" y="1863"/>
                  <a:pt x="772" y="1863"/>
                </a:cubicBezTo>
                <a:cubicBezTo>
                  <a:pt x="748" y="1920"/>
                  <a:pt x="748" y="1920"/>
                  <a:pt x="748" y="1920"/>
                </a:cubicBezTo>
                <a:cubicBezTo>
                  <a:pt x="732" y="1939"/>
                  <a:pt x="732" y="1939"/>
                  <a:pt x="732" y="1939"/>
                </a:cubicBezTo>
                <a:lnTo>
                  <a:pt x="779" y="1827"/>
                </a:lnTo>
                <a:close/>
                <a:moveTo>
                  <a:pt x="727" y="1948"/>
                </a:moveTo>
                <a:cubicBezTo>
                  <a:pt x="727" y="1948"/>
                  <a:pt x="727" y="1948"/>
                  <a:pt x="727" y="1948"/>
                </a:cubicBezTo>
                <a:cubicBezTo>
                  <a:pt x="727" y="1948"/>
                  <a:pt x="727" y="1948"/>
                  <a:pt x="727" y="1948"/>
                </a:cubicBezTo>
                <a:cubicBezTo>
                  <a:pt x="727" y="1948"/>
                  <a:pt x="727" y="1948"/>
                  <a:pt x="727" y="1948"/>
                </a:cubicBezTo>
                <a:cubicBezTo>
                  <a:pt x="727" y="1948"/>
                  <a:pt x="727" y="1948"/>
                  <a:pt x="728" y="1948"/>
                </a:cubicBezTo>
                <a:cubicBezTo>
                  <a:pt x="728" y="1948"/>
                  <a:pt x="728" y="1948"/>
                  <a:pt x="728" y="1948"/>
                </a:cubicBezTo>
                <a:cubicBezTo>
                  <a:pt x="728" y="1948"/>
                  <a:pt x="728" y="1948"/>
                  <a:pt x="728" y="1948"/>
                </a:cubicBezTo>
                <a:cubicBezTo>
                  <a:pt x="728" y="1948"/>
                  <a:pt x="728" y="1948"/>
                  <a:pt x="728" y="1948"/>
                </a:cubicBezTo>
                <a:cubicBezTo>
                  <a:pt x="728" y="1948"/>
                  <a:pt x="728" y="1948"/>
                  <a:pt x="728" y="1948"/>
                </a:cubicBezTo>
                <a:cubicBezTo>
                  <a:pt x="728" y="1948"/>
                  <a:pt x="728" y="1948"/>
                  <a:pt x="728" y="1948"/>
                </a:cubicBezTo>
                <a:cubicBezTo>
                  <a:pt x="728" y="1948"/>
                  <a:pt x="728" y="1948"/>
                  <a:pt x="728" y="1948"/>
                </a:cubicBezTo>
                <a:cubicBezTo>
                  <a:pt x="729" y="1948"/>
                  <a:pt x="729" y="1948"/>
                  <a:pt x="729" y="1948"/>
                </a:cubicBezTo>
                <a:cubicBezTo>
                  <a:pt x="745" y="1929"/>
                  <a:pt x="745" y="1929"/>
                  <a:pt x="745" y="1929"/>
                </a:cubicBezTo>
                <a:cubicBezTo>
                  <a:pt x="743" y="1932"/>
                  <a:pt x="743" y="1932"/>
                  <a:pt x="743" y="1932"/>
                </a:cubicBezTo>
                <a:cubicBezTo>
                  <a:pt x="724" y="1955"/>
                  <a:pt x="724" y="1955"/>
                  <a:pt x="724" y="1955"/>
                </a:cubicBezTo>
                <a:lnTo>
                  <a:pt x="727" y="1948"/>
                </a:lnTo>
                <a:close/>
                <a:moveTo>
                  <a:pt x="724" y="1959"/>
                </a:moveTo>
                <a:cubicBezTo>
                  <a:pt x="740" y="1941"/>
                  <a:pt x="740" y="1941"/>
                  <a:pt x="740" y="1941"/>
                </a:cubicBezTo>
                <a:cubicBezTo>
                  <a:pt x="734" y="1955"/>
                  <a:pt x="734" y="1955"/>
                  <a:pt x="734" y="1955"/>
                </a:cubicBezTo>
                <a:cubicBezTo>
                  <a:pt x="734" y="1955"/>
                  <a:pt x="734" y="1955"/>
                  <a:pt x="734" y="1955"/>
                </a:cubicBezTo>
                <a:cubicBezTo>
                  <a:pt x="734" y="1955"/>
                  <a:pt x="734" y="1955"/>
                  <a:pt x="734" y="1955"/>
                </a:cubicBezTo>
                <a:cubicBezTo>
                  <a:pt x="734" y="1956"/>
                  <a:pt x="734" y="1956"/>
                  <a:pt x="734" y="1956"/>
                </a:cubicBezTo>
                <a:cubicBezTo>
                  <a:pt x="734" y="1956"/>
                  <a:pt x="734" y="1956"/>
                  <a:pt x="734" y="1956"/>
                </a:cubicBezTo>
                <a:cubicBezTo>
                  <a:pt x="734" y="1956"/>
                  <a:pt x="734" y="1956"/>
                  <a:pt x="734" y="1956"/>
                </a:cubicBezTo>
                <a:cubicBezTo>
                  <a:pt x="734" y="1956"/>
                  <a:pt x="734" y="1956"/>
                  <a:pt x="734" y="1956"/>
                </a:cubicBezTo>
                <a:cubicBezTo>
                  <a:pt x="734" y="1957"/>
                  <a:pt x="734" y="1957"/>
                  <a:pt x="734" y="1957"/>
                </a:cubicBezTo>
                <a:cubicBezTo>
                  <a:pt x="734" y="1957"/>
                  <a:pt x="734" y="1957"/>
                  <a:pt x="734" y="1957"/>
                </a:cubicBezTo>
                <a:cubicBezTo>
                  <a:pt x="734" y="1957"/>
                  <a:pt x="734" y="1957"/>
                  <a:pt x="734" y="1957"/>
                </a:cubicBezTo>
                <a:cubicBezTo>
                  <a:pt x="734" y="1957"/>
                  <a:pt x="734" y="1957"/>
                  <a:pt x="734" y="1957"/>
                </a:cubicBezTo>
                <a:cubicBezTo>
                  <a:pt x="734" y="1957"/>
                  <a:pt x="734" y="1957"/>
                  <a:pt x="735" y="1957"/>
                </a:cubicBezTo>
                <a:cubicBezTo>
                  <a:pt x="735" y="1957"/>
                  <a:pt x="735" y="1957"/>
                  <a:pt x="735" y="1957"/>
                </a:cubicBezTo>
                <a:cubicBezTo>
                  <a:pt x="737" y="1958"/>
                  <a:pt x="737" y="1958"/>
                  <a:pt x="737" y="1958"/>
                </a:cubicBezTo>
                <a:cubicBezTo>
                  <a:pt x="732" y="1967"/>
                  <a:pt x="732" y="1967"/>
                  <a:pt x="732" y="1967"/>
                </a:cubicBezTo>
                <a:cubicBezTo>
                  <a:pt x="730" y="1966"/>
                  <a:pt x="730" y="1966"/>
                  <a:pt x="730" y="1966"/>
                </a:cubicBezTo>
                <a:cubicBezTo>
                  <a:pt x="730" y="1966"/>
                  <a:pt x="730" y="1966"/>
                  <a:pt x="730" y="1966"/>
                </a:cubicBezTo>
                <a:cubicBezTo>
                  <a:pt x="730" y="1966"/>
                  <a:pt x="730" y="1966"/>
                  <a:pt x="730" y="1966"/>
                </a:cubicBezTo>
                <a:cubicBezTo>
                  <a:pt x="730" y="1966"/>
                  <a:pt x="730" y="1966"/>
                  <a:pt x="730" y="1966"/>
                </a:cubicBezTo>
                <a:cubicBezTo>
                  <a:pt x="730" y="1966"/>
                  <a:pt x="730" y="1966"/>
                  <a:pt x="729" y="1966"/>
                </a:cubicBezTo>
                <a:cubicBezTo>
                  <a:pt x="729" y="1966"/>
                  <a:pt x="729" y="1966"/>
                  <a:pt x="729" y="1966"/>
                </a:cubicBezTo>
                <a:cubicBezTo>
                  <a:pt x="729" y="1967"/>
                  <a:pt x="729" y="1967"/>
                  <a:pt x="729" y="1967"/>
                </a:cubicBezTo>
                <a:cubicBezTo>
                  <a:pt x="729" y="1967"/>
                  <a:pt x="729" y="1967"/>
                  <a:pt x="729" y="1967"/>
                </a:cubicBezTo>
                <a:cubicBezTo>
                  <a:pt x="729" y="1967"/>
                  <a:pt x="729" y="1967"/>
                  <a:pt x="729" y="1967"/>
                </a:cubicBezTo>
                <a:cubicBezTo>
                  <a:pt x="716" y="1998"/>
                  <a:pt x="716" y="1998"/>
                  <a:pt x="716" y="1998"/>
                </a:cubicBezTo>
                <a:cubicBezTo>
                  <a:pt x="677" y="2073"/>
                  <a:pt x="677" y="2073"/>
                  <a:pt x="677" y="2073"/>
                </a:cubicBezTo>
                <a:lnTo>
                  <a:pt x="724" y="1959"/>
                </a:lnTo>
                <a:close/>
                <a:moveTo>
                  <a:pt x="694" y="2051"/>
                </a:moveTo>
                <a:cubicBezTo>
                  <a:pt x="676" y="2094"/>
                  <a:pt x="676" y="2094"/>
                  <a:pt x="676" y="2094"/>
                </a:cubicBezTo>
                <a:cubicBezTo>
                  <a:pt x="664" y="2108"/>
                  <a:pt x="664" y="2108"/>
                  <a:pt x="664" y="2108"/>
                </a:cubicBezTo>
                <a:lnTo>
                  <a:pt x="694" y="2051"/>
                </a:lnTo>
                <a:close/>
                <a:moveTo>
                  <a:pt x="662" y="2103"/>
                </a:moveTo>
                <a:cubicBezTo>
                  <a:pt x="662" y="2103"/>
                  <a:pt x="662" y="2103"/>
                  <a:pt x="662" y="2103"/>
                </a:cubicBezTo>
                <a:cubicBezTo>
                  <a:pt x="662" y="2103"/>
                  <a:pt x="662" y="2103"/>
                  <a:pt x="662" y="2103"/>
                </a:cubicBezTo>
                <a:cubicBezTo>
                  <a:pt x="662" y="2103"/>
                  <a:pt x="662" y="2103"/>
                  <a:pt x="662" y="2103"/>
                </a:cubicBezTo>
                <a:cubicBezTo>
                  <a:pt x="662" y="2103"/>
                  <a:pt x="662" y="2103"/>
                  <a:pt x="662" y="2103"/>
                </a:cubicBezTo>
                <a:cubicBezTo>
                  <a:pt x="663" y="2103"/>
                  <a:pt x="663" y="2103"/>
                  <a:pt x="663" y="2103"/>
                </a:cubicBezTo>
                <a:cubicBezTo>
                  <a:pt x="663" y="2103"/>
                  <a:pt x="663" y="2103"/>
                  <a:pt x="663" y="2103"/>
                </a:cubicBezTo>
                <a:cubicBezTo>
                  <a:pt x="663" y="2103"/>
                  <a:pt x="663" y="2103"/>
                  <a:pt x="663" y="2103"/>
                </a:cubicBezTo>
                <a:cubicBezTo>
                  <a:pt x="656" y="2116"/>
                  <a:pt x="656" y="2116"/>
                  <a:pt x="656" y="2116"/>
                </a:cubicBezTo>
                <a:lnTo>
                  <a:pt x="662" y="2103"/>
                </a:lnTo>
                <a:close/>
                <a:moveTo>
                  <a:pt x="656" y="2118"/>
                </a:moveTo>
                <a:cubicBezTo>
                  <a:pt x="656" y="2118"/>
                  <a:pt x="656" y="2118"/>
                  <a:pt x="656" y="2118"/>
                </a:cubicBezTo>
                <a:cubicBezTo>
                  <a:pt x="656" y="2118"/>
                  <a:pt x="656" y="2118"/>
                  <a:pt x="656" y="2118"/>
                </a:cubicBezTo>
                <a:cubicBezTo>
                  <a:pt x="656" y="2118"/>
                  <a:pt x="656" y="2118"/>
                  <a:pt x="656" y="2119"/>
                </a:cubicBezTo>
                <a:cubicBezTo>
                  <a:pt x="656" y="2119"/>
                  <a:pt x="656" y="2119"/>
                  <a:pt x="656" y="2119"/>
                </a:cubicBezTo>
                <a:cubicBezTo>
                  <a:pt x="656" y="2119"/>
                  <a:pt x="656" y="2119"/>
                  <a:pt x="656" y="2119"/>
                </a:cubicBezTo>
                <a:cubicBezTo>
                  <a:pt x="656" y="2119"/>
                  <a:pt x="657" y="2119"/>
                  <a:pt x="657" y="2119"/>
                </a:cubicBezTo>
                <a:cubicBezTo>
                  <a:pt x="657" y="2119"/>
                  <a:pt x="657" y="2119"/>
                  <a:pt x="657" y="2119"/>
                </a:cubicBezTo>
                <a:cubicBezTo>
                  <a:pt x="657" y="2119"/>
                  <a:pt x="657" y="2119"/>
                  <a:pt x="657" y="2119"/>
                </a:cubicBezTo>
                <a:cubicBezTo>
                  <a:pt x="658" y="2119"/>
                  <a:pt x="658" y="2119"/>
                  <a:pt x="658" y="2119"/>
                </a:cubicBezTo>
                <a:cubicBezTo>
                  <a:pt x="658" y="2119"/>
                  <a:pt x="658" y="2119"/>
                  <a:pt x="658" y="2119"/>
                </a:cubicBezTo>
                <a:cubicBezTo>
                  <a:pt x="658" y="2119"/>
                  <a:pt x="658" y="2119"/>
                  <a:pt x="658" y="2119"/>
                </a:cubicBezTo>
                <a:cubicBezTo>
                  <a:pt x="672" y="2102"/>
                  <a:pt x="672" y="2102"/>
                  <a:pt x="672" y="2102"/>
                </a:cubicBezTo>
                <a:cubicBezTo>
                  <a:pt x="671" y="2106"/>
                  <a:pt x="671" y="2106"/>
                  <a:pt x="671" y="2106"/>
                </a:cubicBezTo>
                <a:cubicBezTo>
                  <a:pt x="655" y="2124"/>
                  <a:pt x="655" y="2124"/>
                  <a:pt x="655" y="2124"/>
                </a:cubicBezTo>
                <a:cubicBezTo>
                  <a:pt x="655" y="2124"/>
                  <a:pt x="655" y="2124"/>
                  <a:pt x="655" y="2124"/>
                </a:cubicBezTo>
                <a:cubicBezTo>
                  <a:pt x="651" y="2129"/>
                  <a:pt x="651" y="2129"/>
                  <a:pt x="651" y="2129"/>
                </a:cubicBezTo>
                <a:lnTo>
                  <a:pt x="656" y="2118"/>
                </a:lnTo>
                <a:close/>
                <a:moveTo>
                  <a:pt x="652" y="2132"/>
                </a:moveTo>
                <a:cubicBezTo>
                  <a:pt x="658" y="2126"/>
                  <a:pt x="658" y="2126"/>
                  <a:pt x="658" y="2126"/>
                </a:cubicBezTo>
                <a:cubicBezTo>
                  <a:pt x="658" y="2126"/>
                  <a:pt x="658" y="2126"/>
                  <a:pt x="658" y="2126"/>
                </a:cubicBezTo>
                <a:cubicBezTo>
                  <a:pt x="670" y="2112"/>
                  <a:pt x="670" y="2112"/>
                  <a:pt x="670" y="2112"/>
                </a:cubicBezTo>
                <a:cubicBezTo>
                  <a:pt x="670" y="2112"/>
                  <a:pt x="670" y="2112"/>
                  <a:pt x="670" y="2112"/>
                </a:cubicBezTo>
                <a:cubicBezTo>
                  <a:pt x="670" y="2112"/>
                  <a:pt x="670" y="2112"/>
                  <a:pt x="670" y="2112"/>
                </a:cubicBezTo>
                <a:cubicBezTo>
                  <a:pt x="670" y="2112"/>
                  <a:pt x="670" y="2112"/>
                  <a:pt x="670" y="2112"/>
                </a:cubicBezTo>
                <a:cubicBezTo>
                  <a:pt x="670" y="2112"/>
                  <a:pt x="670" y="2112"/>
                  <a:pt x="671" y="2112"/>
                </a:cubicBezTo>
                <a:cubicBezTo>
                  <a:pt x="671" y="2112"/>
                  <a:pt x="671" y="2112"/>
                  <a:pt x="671" y="2112"/>
                </a:cubicBezTo>
                <a:cubicBezTo>
                  <a:pt x="671" y="2112"/>
                  <a:pt x="671" y="2112"/>
                  <a:pt x="671" y="2112"/>
                </a:cubicBezTo>
                <a:cubicBezTo>
                  <a:pt x="671" y="2112"/>
                  <a:pt x="671" y="2112"/>
                  <a:pt x="671" y="2112"/>
                </a:cubicBezTo>
                <a:cubicBezTo>
                  <a:pt x="671" y="2112"/>
                  <a:pt x="671" y="2112"/>
                  <a:pt x="671" y="2112"/>
                </a:cubicBezTo>
                <a:cubicBezTo>
                  <a:pt x="671" y="2112"/>
                  <a:pt x="671" y="2112"/>
                  <a:pt x="671" y="2112"/>
                </a:cubicBezTo>
                <a:cubicBezTo>
                  <a:pt x="710" y="2083"/>
                  <a:pt x="710" y="2083"/>
                  <a:pt x="710" y="2083"/>
                </a:cubicBezTo>
                <a:cubicBezTo>
                  <a:pt x="699" y="2103"/>
                  <a:pt x="699" y="2103"/>
                  <a:pt x="699" y="2103"/>
                </a:cubicBezTo>
                <a:cubicBezTo>
                  <a:pt x="666" y="2128"/>
                  <a:pt x="666" y="2128"/>
                  <a:pt x="666" y="2128"/>
                </a:cubicBezTo>
                <a:cubicBezTo>
                  <a:pt x="666" y="2128"/>
                  <a:pt x="666" y="2128"/>
                  <a:pt x="666" y="2128"/>
                </a:cubicBezTo>
                <a:cubicBezTo>
                  <a:pt x="666" y="2128"/>
                  <a:pt x="666" y="2129"/>
                  <a:pt x="666" y="2129"/>
                </a:cubicBezTo>
                <a:cubicBezTo>
                  <a:pt x="666" y="2129"/>
                  <a:pt x="666" y="2129"/>
                  <a:pt x="666" y="2129"/>
                </a:cubicBezTo>
                <a:cubicBezTo>
                  <a:pt x="666" y="2129"/>
                  <a:pt x="666" y="2129"/>
                  <a:pt x="666" y="2129"/>
                </a:cubicBezTo>
                <a:cubicBezTo>
                  <a:pt x="666" y="2130"/>
                  <a:pt x="666" y="2130"/>
                  <a:pt x="666" y="2130"/>
                </a:cubicBezTo>
                <a:cubicBezTo>
                  <a:pt x="666" y="2130"/>
                  <a:pt x="666" y="2130"/>
                  <a:pt x="666" y="2130"/>
                </a:cubicBezTo>
                <a:cubicBezTo>
                  <a:pt x="666" y="2130"/>
                  <a:pt x="666" y="2130"/>
                  <a:pt x="666" y="2130"/>
                </a:cubicBezTo>
                <a:cubicBezTo>
                  <a:pt x="666" y="2130"/>
                  <a:pt x="666" y="2130"/>
                  <a:pt x="667" y="2131"/>
                </a:cubicBezTo>
                <a:cubicBezTo>
                  <a:pt x="667" y="2131"/>
                  <a:pt x="667" y="2131"/>
                  <a:pt x="667" y="2131"/>
                </a:cubicBezTo>
                <a:cubicBezTo>
                  <a:pt x="667" y="2131"/>
                  <a:pt x="667" y="2131"/>
                  <a:pt x="667" y="2131"/>
                </a:cubicBezTo>
                <a:cubicBezTo>
                  <a:pt x="684" y="2135"/>
                  <a:pt x="684" y="2135"/>
                  <a:pt x="684" y="2135"/>
                </a:cubicBezTo>
                <a:cubicBezTo>
                  <a:pt x="679" y="2144"/>
                  <a:pt x="679" y="2144"/>
                  <a:pt x="679" y="2144"/>
                </a:cubicBezTo>
                <a:cubicBezTo>
                  <a:pt x="673" y="2143"/>
                  <a:pt x="673" y="2143"/>
                  <a:pt x="673" y="2143"/>
                </a:cubicBezTo>
                <a:cubicBezTo>
                  <a:pt x="673" y="2143"/>
                  <a:pt x="673" y="2143"/>
                  <a:pt x="673" y="2143"/>
                </a:cubicBezTo>
                <a:cubicBezTo>
                  <a:pt x="673" y="2143"/>
                  <a:pt x="673" y="2143"/>
                  <a:pt x="673" y="2143"/>
                </a:cubicBezTo>
                <a:cubicBezTo>
                  <a:pt x="658" y="2139"/>
                  <a:pt x="658" y="2139"/>
                  <a:pt x="658" y="2139"/>
                </a:cubicBezTo>
                <a:cubicBezTo>
                  <a:pt x="658" y="2139"/>
                  <a:pt x="658" y="2139"/>
                  <a:pt x="658" y="2139"/>
                </a:cubicBezTo>
                <a:cubicBezTo>
                  <a:pt x="658" y="2139"/>
                  <a:pt x="658" y="2139"/>
                  <a:pt x="658" y="2139"/>
                </a:cubicBezTo>
                <a:cubicBezTo>
                  <a:pt x="658" y="2139"/>
                  <a:pt x="658" y="2139"/>
                  <a:pt x="658" y="2139"/>
                </a:cubicBezTo>
                <a:cubicBezTo>
                  <a:pt x="658" y="2139"/>
                  <a:pt x="658" y="2139"/>
                  <a:pt x="657" y="2139"/>
                </a:cubicBezTo>
                <a:cubicBezTo>
                  <a:pt x="657" y="2139"/>
                  <a:pt x="657" y="2139"/>
                  <a:pt x="657" y="2139"/>
                </a:cubicBezTo>
                <a:cubicBezTo>
                  <a:pt x="657" y="2139"/>
                  <a:pt x="657" y="2139"/>
                  <a:pt x="657" y="2140"/>
                </a:cubicBezTo>
                <a:cubicBezTo>
                  <a:pt x="657" y="2140"/>
                  <a:pt x="657" y="2140"/>
                  <a:pt x="657" y="2140"/>
                </a:cubicBezTo>
                <a:cubicBezTo>
                  <a:pt x="657" y="2140"/>
                  <a:pt x="657" y="2140"/>
                  <a:pt x="657" y="2140"/>
                </a:cubicBezTo>
                <a:cubicBezTo>
                  <a:pt x="657" y="2140"/>
                  <a:pt x="657" y="2140"/>
                  <a:pt x="657" y="2140"/>
                </a:cubicBezTo>
                <a:cubicBezTo>
                  <a:pt x="657" y="2140"/>
                  <a:pt x="657" y="2140"/>
                  <a:pt x="657" y="2140"/>
                </a:cubicBezTo>
                <a:cubicBezTo>
                  <a:pt x="657" y="2140"/>
                  <a:pt x="657" y="2140"/>
                  <a:pt x="657" y="2140"/>
                </a:cubicBezTo>
                <a:cubicBezTo>
                  <a:pt x="657" y="2141"/>
                  <a:pt x="657" y="2141"/>
                  <a:pt x="657" y="2141"/>
                </a:cubicBezTo>
                <a:cubicBezTo>
                  <a:pt x="657" y="2141"/>
                  <a:pt x="657" y="2141"/>
                  <a:pt x="657" y="2141"/>
                </a:cubicBezTo>
                <a:cubicBezTo>
                  <a:pt x="657" y="2141"/>
                  <a:pt x="657" y="2141"/>
                  <a:pt x="657" y="2141"/>
                </a:cubicBezTo>
                <a:cubicBezTo>
                  <a:pt x="668" y="2166"/>
                  <a:pt x="668" y="2166"/>
                  <a:pt x="668" y="2166"/>
                </a:cubicBezTo>
                <a:cubicBezTo>
                  <a:pt x="663" y="2176"/>
                  <a:pt x="663" y="2176"/>
                  <a:pt x="663" y="2176"/>
                </a:cubicBezTo>
                <a:cubicBezTo>
                  <a:pt x="653" y="2155"/>
                  <a:pt x="653" y="2155"/>
                  <a:pt x="653" y="2155"/>
                </a:cubicBezTo>
                <a:cubicBezTo>
                  <a:pt x="653" y="2155"/>
                  <a:pt x="653" y="2155"/>
                  <a:pt x="653" y="2155"/>
                </a:cubicBezTo>
                <a:cubicBezTo>
                  <a:pt x="653" y="2155"/>
                  <a:pt x="653" y="2155"/>
                  <a:pt x="653" y="2155"/>
                </a:cubicBezTo>
                <a:cubicBezTo>
                  <a:pt x="653" y="2155"/>
                  <a:pt x="653" y="2155"/>
                  <a:pt x="653" y="2155"/>
                </a:cubicBezTo>
                <a:cubicBezTo>
                  <a:pt x="653" y="2155"/>
                  <a:pt x="653" y="2155"/>
                  <a:pt x="653" y="2155"/>
                </a:cubicBezTo>
                <a:cubicBezTo>
                  <a:pt x="653" y="2155"/>
                  <a:pt x="653" y="2155"/>
                  <a:pt x="653" y="2155"/>
                </a:cubicBezTo>
                <a:cubicBezTo>
                  <a:pt x="652" y="2155"/>
                  <a:pt x="652" y="2155"/>
                  <a:pt x="652" y="2154"/>
                </a:cubicBezTo>
                <a:cubicBezTo>
                  <a:pt x="652" y="2154"/>
                  <a:pt x="652" y="2154"/>
                  <a:pt x="652" y="2154"/>
                </a:cubicBezTo>
                <a:cubicBezTo>
                  <a:pt x="652" y="2154"/>
                  <a:pt x="652" y="2154"/>
                  <a:pt x="652" y="2154"/>
                </a:cubicBezTo>
                <a:cubicBezTo>
                  <a:pt x="652" y="2154"/>
                  <a:pt x="652" y="2154"/>
                  <a:pt x="652" y="2154"/>
                </a:cubicBezTo>
                <a:cubicBezTo>
                  <a:pt x="652" y="2154"/>
                  <a:pt x="652" y="2154"/>
                  <a:pt x="652" y="2154"/>
                </a:cubicBezTo>
                <a:cubicBezTo>
                  <a:pt x="651" y="2154"/>
                  <a:pt x="651" y="2154"/>
                  <a:pt x="651" y="2154"/>
                </a:cubicBezTo>
                <a:cubicBezTo>
                  <a:pt x="651" y="2154"/>
                  <a:pt x="651" y="2154"/>
                  <a:pt x="651" y="2154"/>
                </a:cubicBezTo>
                <a:cubicBezTo>
                  <a:pt x="651" y="2155"/>
                  <a:pt x="651" y="2155"/>
                  <a:pt x="651" y="2155"/>
                </a:cubicBezTo>
                <a:cubicBezTo>
                  <a:pt x="651" y="2155"/>
                  <a:pt x="651" y="2155"/>
                  <a:pt x="651" y="2155"/>
                </a:cubicBezTo>
                <a:lnTo>
                  <a:pt x="652" y="2132"/>
                </a:lnTo>
                <a:close/>
                <a:moveTo>
                  <a:pt x="652" y="2159"/>
                </a:moveTo>
                <a:cubicBezTo>
                  <a:pt x="661" y="2180"/>
                  <a:pt x="661" y="2180"/>
                  <a:pt x="661" y="2180"/>
                </a:cubicBezTo>
                <a:cubicBezTo>
                  <a:pt x="649" y="2204"/>
                  <a:pt x="649" y="2204"/>
                  <a:pt x="649" y="2204"/>
                </a:cubicBezTo>
                <a:cubicBezTo>
                  <a:pt x="651" y="2162"/>
                  <a:pt x="651" y="2162"/>
                  <a:pt x="651" y="2162"/>
                </a:cubicBezTo>
                <a:lnTo>
                  <a:pt x="652" y="2159"/>
                </a:lnTo>
                <a:close/>
                <a:moveTo>
                  <a:pt x="649" y="2134"/>
                </a:moveTo>
                <a:cubicBezTo>
                  <a:pt x="648" y="2162"/>
                  <a:pt x="648" y="2162"/>
                  <a:pt x="648" y="2162"/>
                </a:cubicBezTo>
                <a:cubicBezTo>
                  <a:pt x="645" y="2169"/>
                  <a:pt x="645" y="2169"/>
                  <a:pt x="645" y="2169"/>
                </a:cubicBezTo>
                <a:cubicBezTo>
                  <a:pt x="646" y="2147"/>
                  <a:pt x="646" y="2147"/>
                  <a:pt x="646" y="2147"/>
                </a:cubicBezTo>
                <a:cubicBezTo>
                  <a:pt x="646" y="2147"/>
                  <a:pt x="646" y="2147"/>
                  <a:pt x="646" y="2147"/>
                </a:cubicBezTo>
                <a:cubicBezTo>
                  <a:pt x="646" y="2147"/>
                  <a:pt x="646" y="2147"/>
                  <a:pt x="646" y="2147"/>
                </a:cubicBezTo>
                <a:cubicBezTo>
                  <a:pt x="646" y="2147"/>
                  <a:pt x="646" y="2147"/>
                  <a:pt x="646" y="2146"/>
                </a:cubicBezTo>
                <a:cubicBezTo>
                  <a:pt x="645" y="2146"/>
                  <a:pt x="645" y="2146"/>
                  <a:pt x="645" y="2146"/>
                </a:cubicBezTo>
                <a:cubicBezTo>
                  <a:pt x="645" y="2146"/>
                  <a:pt x="645" y="2146"/>
                  <a:pt x="645" y="2146"/>
                </a:cubicBezTo>
                <a:cubicBezTo>
                  <a:pt x="645" y="2146"/>
                  <a:pt x="645" y="2146"/>
                  <a:pt x="645" y="2146"/>
                </a:cubicBezTo>
                <a:cubicBezTo>
                  <a:pt x="645" y="2146"/>
                  <a:pt x="645" y="2146"/>
                  <a:pt x="645" y="2146"/>
                </a:cubicBezTo>
                <a:cubicBezTo>
                  <a:pt x="645" y="2146"/>
                  <a:pt x="645" y="2146"/>
                  <a:pt x="645" y="2146"/>
                </a:cubicBezTo>
                <a:cubicBezTo>
                  <a:pt x="645" y="2146"/>
                  <a:pt x="645" y="2146"/>
                  <a:pt x="645" y="2146"/>
                </a:cubicBezTo>
                <a:cubicBezTo>
                  <a:pt x="644" y="2146"/>
                  <a:pt x="644" y="2146"/>
                  <a:pt x="644" y="2146"/>
                </a:cubicBezTo>
                <a:cubicBezTo>
                  <a:pt x="644" y="2146"/>
                  <a:pt x="644" y="2146"/>
                  <a:pt x="644" y="2146"/>
                </a:cubicBezTo>
                <a:cubicBezTo>
                  <a:pt x="644" y="2146"/>
                  <a:pt x="644" y="2146"/>
                  <a:pt x="644" y="2146"/>
                </a:cubicBezTo>
                <a:lnTo>
                  <a:pt x="649" y="2134"/>
                </a:lnTo>
                <a:close/>
                <a:moveTo>
                  <a:pt x="643" y="2217"/>
                </a:moveTo>
                <a:cubicBezTo>
                  <a:pt x="644" y="2178"/>
                  <a:pt x="644" y="2178"/>
                  <a:pt x="644" y="2178"/>
                </a:cubicBezTo>
                <a:cubicBezTo>
                  <a:pt x="648" y="2170"/>
                  <a:pt x="648" y="2170"/>
                  <a:pt x="648" y="2170"/>
                </a:cubicBezTo>
                <a:cubicBezTo>
                  <a:pt x="646" y="2211"/>
                  <a:pt x="646" y="2211"/>
                  <a:pt x="646" y="2211"/>
                </a:cubicBezTo>
                <a:cubicBezTo>
                  <a:pt x="646" y="2211"/>
                  <a:pt x="646" y="2211"/>
                  <a:pt x="646" y="2211"/>
                </a:cubicBezTo>
                <a:cubicBezTo>
                  <a:pt x="646" y="2211"/>
                  <a:pt x="646" y="2211"/>
                  <a:pt x="646" y="2211"/>
                </a:cubicBezTo>
                <a:cubicBezTo>
                  <a:pt x="646" y="2211"/>
                  <a:pt x="646" y="2211"/>
                  <a:pt x="646" y="2211"/>
                </a:cubicBezTo>
                <a:cubicBezTo>
                  <a:pt x="646" y="2211"/>
                  <a:pt x="646" y="2211"/>
                  <a:pt x="646" y="2211"/>
                </a:cubicBezTo>
                <a:cubicBezTo>
                  <a:pt x="646" y="2211"/>
                  <a:pt x="646" y="2212"/>
                  <a:pt x="646" y="2212"/>
                </a:cubicBezTo>
                <a:cubicBezTo>
                  <a:pt x="646" y="2212"/>
                  <a:pt x="646" y="2212"/>
                  <a:pt x="646" y="2212"/>
                </a:cubicBezTo>
                <a:cubicBezTo>
                  <a:pt x="646" y="2212"/>
                  <a:pt x="646" y="2212"/>
                  <a:pt x="646" y="2212"/>
                </a:cubicBezTo>
                <a:cubicBezTo>
                  <a:pt x="646" y="2212"/>
                  <a:pt x="646" y="2212"/>
                  <a:pt x="647" y="2212"/>
                </a:cubicBezTo>
                <a:cubicBezTo>
                  <a:pt x="647" y="2212"/>
                  <a:pt x="647" y="2212"/>
                  <a:pt x="647" y="2212"/>
                </a:cubicBezTo>
                <a:cubicBezTo>
                  <a:pt x="647" y="2212"/>
                  <a:pt x="647" y="2212"/>
                  <a:pt x="647" y="2212"/>
                </a:cubicBezTo>
                <a:cubicBezTo>
                  <a:pt x="647" y="2212"/>
                  <a:pt x="647" y="2212"/>
                  <a:pt x="647" y="2212"/>
                </a:cubicBezTo>
                <a:cubicBezTo>
                  <a:pt x="647" y="2212"/>
                  <a:pt x="647" y="2212"/>
                  <a:pt x="647" y="2212"/>
                </a:cubicBezTo>
                <a:cubicBezTo>
                  <a:pt x="647" y="2212"/>
                  <a:pt x="647" y="2212"/>
                  <a:pt x="647" y="2212"/>
                </a:cubicBezTo>
                <a:cubicBezTo>
                  <a:pt x="647" y="2212"/>
                  <a:pt x="647" y="2212"/>
                  <a:pt x="648" y="2212"/>
                </a:cubicBezTo>
                <a:cubicBezTo>
                  <a:pt x="642" y="2223"/>
                  <a:pt x="642" y="2223"/>
                  <a:pt x="642" y="2223"/>
                </a:cubicBezTo>
                <a:cubicBezTo>
                  <a:pt x="643" y="2217"/>
                  <a:pt x="643" y="2217"/>
                  <a:pt x="643" y="2217"/>
                </a:cubicBezTo>
                <a:cubicBezTo>
                  <a:pt x="643" y="2217"/>
                  <a:pt x="643" y="2217"/>
                  <a:pt x="643" y="2217"/>
                </a:cubicBezTo>
                <a:close/>
                <a:moveTo>
                  <a:pt x="642" y="2155"/>
                </a:moveTo>
                <a:cubicBezTo>
                  <a:pt x="641" y="2177"/>
                  <a:pt x="641" y="2177"/>
                  <a:pt x="641" y="2177"/>
                </a:cubicBezTo>
                <a:cubicBezTo>
                  <a:pt x="607" y="2259"/>
                  <a:pt x="607" y="2259"/>
                  <a:pt x="607" y="2259"/>
                </a:cubicBezTo>
                <a:cubicBezTo>
                  <a:pt x="592" y="2276"/>
                  <a:pt x="592" y="2276"/>
                  <a:pt x="592" y="2276"/>
                </a:cubicBezTo>
                <a:lnTo>
                  <a:pt x="642" y="2155"/>
                </a:lnTo>
                <a:close/>
                <a:moveTo>
                  <a:pt x="589" y="2284"/>
                </a:moveTo>
                <a:cubicBezTo>
                  <a:pt x="604" y="2267"/>
                  <a:pt x="604" y="2267"/>
                  <a:pt x="604" y="2267"/>
                </a:cubicBezTo>
                <a:cubicBezTo>
                  <a:pt x="602" y="2272"/>
                  <a:pt x="602" y="2272"/>
                  <a:pt x="602" y="2272"/>
                </a:cubicBezTo>
                <a:cubicBezTo>
                  <a:pt x="587" y="2289"/>
                  <a:pt x="587" y="2289"/>
                  <a:pt x="587" y="2289"/>
                </a:cubicBezTo>
                <a:lnTo>
                  <a:pt x="589" y="2284"/>
                </a:lnTo>
                <a:close/>
                <a:moveTo>
                  <a:pt x="583" y="2297"/>
                </a:moveTo>
                <a:cubicBezTo>
                  <a:pt x="599" y="2279"/>
                  <a:pt x="599" y="2279"/>
                  <a:pt x="599" y="2279"/>
                </a:cubicBezTo>
                <a:cubicBezTo>
                  <a:pt x="594" y="2291"/>
                  <a:pt x="594" y="2291"/>
                  <a:pt x="594" y="2291"/>
                </a:cubicBezTo>
                <a:cubicBezTo>
                  <a:pt x="594" y="2291"/>
                  <a:pt x="594" y="2291"/>
                  <a:pt x="594" y="2291"/>
                </a:cubicBezTo>
                <a:cubicBezTo>
                  <a:pt x="589" y="2304"/>
                  <a:pt x="589" y="2304"/>
                  <a:pt x="589" y="2304"/>
                </a:cubicBezTo>
                <a:cubicBezTo>
                  <a:pt x="589" y="2304"/>
                  <a:pt x="589" y="2304"/>
                  <a:pt x="589" y="2304"/>
                </a:cubicBezTo>
                <a:cubicBezTo>
                  <a:pt x="583" y="2317"/>
                  <a:pt x="583" y="2317"/>
                  <a:pt x="583" y="2317"/>
                </a:cubicBezTo>
                <a:cubicBezTo>
                  <a:pt x="583" y="2317"/>
                  <a:pt x="583" y="2317"/>
                  <a:pt x="583" y="2317"/>
                </a:cubicBezTo>
                <a:cubicBezTo>
                  <a:pt x="583" y="2317"/>
                  <a:pt x="583" y="2317"/>
                  <a:pt x="583" y="2317"/>
                </a:cubicBezTo>
                <a:cubicBezTo>
                  <a:pt x="583" y="2317"/>
                  <a:pt x="583" y="2317"/>
                  <a:pt x="583" y="2317"/>
                </a:cubicBezTo>
                <a:cubicBezTo>
                  <a:pt x="583" y="2317"/>
                  <a:pt x="583" y="2317"/>
                  <a:pt x="583" y="2317"/>
                </a:cubicBezTo>
                <a:cubicBezTo>
                  <a:pt x="584" y="2334"/>
                  <a:pt x="584" y="2334"/>
                  <a:pt x="584" y="2334"/>
                </a:cubicBezTo>
                <a:cubicBezTo>
                  <a:pt x="576" y="2350"/>
                  <a:pt x="576" y="2350"/>
                  <a:pt x="576" y="2350"/>
                </a:cubicBezTo>
                <a:cubicBezTo>
                  <a:pt x="575" y="2343"/>
                  <a:pt x="575" y="2343"/>
                  <a:pt x="575" y="2343"/>
                </a:cubicBezTo>
                <a:cubicBezTo>
                  <a:pt x="575" y="2343"/>
                  <a:pt x="575" y="2343"/>
                  <a:pt x="575" y="2342"/>
                </a:cubicBezTo>
                <a:cubicBezTo>
                  <a:pt x="575" y="2342"/>
                  <a:pt x="575" y="2342"/>
                  <a:pt x="575" y="2342"/>
                </a:cubicBezTo>
                <a:cubicBezTo>
                  <a:pt x="575" y="2342"/>
                  <a:pt x="575" y="2342"/>
                  <a:pt x="575" y="2342"/>
                </a:cubicBezTo>
                <a:cubicBezTo>
                  <a:pt x="575" y="2342"/>
                  <a:pt x="575" y="2342"/>
                  <a:pt x="575" y="2342"/>
                </a:cubicBezTo>
                <a:cubicBezTo>
                  <a:pt x="575" y="2342"/>
                  <a:pt x="575" y="2342"/>
                  <a:pt x="575" y="2342"/>
                </a:cubicBezTo>
                <a:cubicBezTo>
                  <a:pt x="575" y="2342"/>
                  <a:pt x="575" y="2342"/>
                  <a:pt x="575" y="2342"/>
                </a:cubicBezTo>
                <a:cubicBezTo>
                  <a:pt x="574" y="2342"/>
                  <a:pt x="574" y="2342"/>
                  <a:pt x="574" y="2342"/>
                </a:cubicBezTo>
                <a:cubicBezTo>
                  <a:pt x="574" y="2341"/>
                  <a:pt x="574" y="2341"/>
                  <a:pt x="574" y="2341"/>
                </a:cubicBezTo>
                <a:cubicBezTo>
                  <a:pt x="574" y="2341"/>
                  <a:pt x="574" y="2341"/>
                  <a:pt x="574" y="2341"/>
                </a:cubicBezTo>
                <a:cubicBezTo>
                  <a:pt x="574" y="2341"/>
                  <a:pt x="574" y="2341"/>
                  <a:pt x="574" y="2341"/>
                </a:cubicBezTo>
                <a:cubicBezTo>
                  <a:pt x="574" y="2341"/>
                  <a:pt x="574" y="2341"/>
                  <a:pt x="574" y="2341"/>
                </a:cubicBezTo>
                <a:cubicBezTo>
                  <a:pt x="574" y="2341"/>
                  <a:pt x="573" y="2342"/>
                  <a:pt x="573" y="2342"/>
                </a:cubicBezTo>
                <a:cubicBezTo>
                  <a:pt x="573" y="2342"/>
                  <a:pt x="573" y="2342"/>
                  <a:pt x="573" y="2342"/>
                </a:cubicBezTo>
                <a:cubicBezTo>
                  <a:pt x="573" y="2342"/>
                  <a:pt x="573" y="2342"/>
                  <a:pt x="573" y="2342"/>
                </a:cubicBezTo>
                <a:cubicBezTo>
                  <a:pt x="573" y="2342"/>
                  <a:pt x="573" y="2342"/>
                  <a:pt x="573" y="2342"/>
                </a:cubicBezTo>
                <a:cubicBezTo>
                  <a:pt x="573" y="2342"/>
                  <a:pt x="573" y="2342"/>
                  <a:pt x="573" y="2342"/>
                </a:cubicBezTo>
                <a:cubicBezTo>
                  <a:pt x="560" y="2373"/>
                  <a:pt x="560" y="2373"/>
                  <a:pt x="560" y="2373"/>
                </a:cubicBezTo>
                <a:cubicBezTo>
                  <a:pt x="578" y="2309"/>
                  <a:pt x="578" y="2309"/>
                  <a:pt x="578" y="2309"/>
                </a:cubicBezTo>
                <a:lnTo>
                  <a:pt x="583" y="2297"/>
                </a:lnTo>
                <a:close/>
                <a:moveTo>
                  <a:pt x="574" y="2366"/>
                </a:moveTo>
                <a:cubicBezTo>
                  <a:pt x="581" y="2470"/>
                  <a:pt x="581" y="2470"/>
                  <a:pt x="581" y="2470"/>
                </a:cubicBezTo>
                <a:cubicBezTo>
                  <a:pt x="579" y="2471"/>
                  <a:pt x="579" y="2471"/>
                  <a:pt x="579" y="2471"/>
                </a:cubicBezTo>
                <a:cubicBezTo>
                  <a:pt x="527" y="2459"/>
                  <a:pt x="527" y="2459"/>
                  <a:pt x="527" y="2459"/>
                </a:cubicBezTo>
                <a:lnTo>
                  <a:pt x="574" y="2366"/>
                </a:lnTo>
                <a:close/>
                <a:moveTo>
                  <a:pt x="542" y="2424"/>
                </a:moveTo>
                <a:cubicBezTo>
                  <a:pt x="542" y="2423"/>
                  <a:pt x="542" y="2423"/>
                  <a:pt x="542" y="2423"/>
                </a:cubicBezTo>
                <a:cubicBezTo>
                  <a:pt x="547" y="2411"/>
                  <a:pt x="547" y="2411"/>
                  <a:pt x="547" y="2411"/>
                </a:cubicBezTo>
                <a:cubicBezTo>
                  <a:pt x="547" y="2411"/>
                  <a:pt x="547" y="2411"/>
                  <a:pt x="547" y="2411"/>
                </a:cubicBezTo>
                <a:cubicBezTo>
                  <a:pt x="547" y="2411"/>
                  <a:pt x="547" y="2411"/>
                  <a:pt x="547" y="2411"/>
                </a:cubicBezTo>
                <a:cubicBezTo>
                  <a:pt x="547" y="2411"/>
                  <a:pt x="547" y="2411"/>
                  <a:pt x="547" y="2411"/>
                </a:cubicBezTo>
                <a:cubicBezTo>
                  <a:pt x="548" y="2411"/>
                  <a:pt x="548" y="2411"/>
                  <a:pt x="548" y="2411"/>
                </a:cubicBezTo>
                <a:cubicBezTo>
                  <a:pt x="548" y="2411"/>
                  <a:pt x="548" y="2411"/>
                  <a:pt x="548" y="2411"/>
                </a:cubicBezTo>
                <a:cubicBezTo>
                  <a:pt x="548" y="2411"/>
                  <a:pt x="548" y="2411"/>
                  <a:pt x="548" y="2411"/>
                </a:cubicBezTo>
                <a:lnTo>
                  <a:pt x="542" y="2424"/>
                </a:lnTo>
                <a:close/>
                <a:moveTo>
                  <a:pt x="554" y="2393"/>
                </a:moveTo>
                <a:cubicBezTo>
                  <a:pt x="573" y="2349"/>
                  <a:pt x="573" y="2349"/>
                  <a:pt x="573" y="2349"/>
                </a:cubicBezTo>
                <a:cubicBezTo>
                  <a:pt x="573" y="2356"/>
                  <a:pt x="573" y="2356"/>
                  <a:pt x="573" y="2356"/>
                </a:cubicBezTo>
                <a:lnTo>
                  <a:pt x="554" y="2393"/>
                </a:lnTo>
                <a:close/>
                <a:moveTo>
                  <a:pt x="574" y="2314"/>
                </a:moveTo>
                <a:cubicBezTo>
                  <a:pt x="550" y="2396"/>
                  <a:pt x="550" y="2396"/>
                  <a:pt x="550" y="2396"/>
                </a:cubicBezTo>
                <a:cubicBezTo>
                  <a:pt x="549" y="2399"/>
                  <a:pt x="549" y="2399"/>
                  <a:pt x="549" y="2399"/>
                </a:cubicBezTo>
                <a:cubicBezTo>
                  <a:pt x="568" y="2335"/>
                  <a:pt x="568" y="2335"/>
                  <a:pt x="568" y="2335"/>
                </a:cubicBezTo>
                <a:cubicBezTo>
                  <a:pt x="568" y="2335"/>
                  <a:pt x="568" y="2335"/>
                  <a:pt x="568" y="2335"/>
                </a:cubicBezTo>
                <a:cubicBezTo>
                  <a:pt x="568" y="2335"/>
                  <a:pt x="568" y="2334"/>
                  <a:pt x="568" y="2334"/>
                </a:cubicBezTo>
                <a:cubicBezTo>
                  <a:pt x="568" y="2334"/>
                  <a:pt x="568" y="2334"/>
                  <a:pt x="568" y="2334"/>
                </a:cubicBezTo>
                <a:cubicBezTo>
                  <a:pt x="568" y="2334"/>
                  <a:pt x="567" y="2334"/>
                  <a:pt x="567" y="2334"/>
                </a:cubicBezTo>
                <a:cubicBezTo>
                  <a:pt x="567" y="2334"/>
                  <a:pt x="567" y="2334"/>
                  <a:pt x="567" y="2334"/>
                </a:cubicBezTo>
                <a:cubicBezTo>
                  <a:pt x="567" y="2334"/>
                  <a:pt x="567" y="2333"/>
                  <a:pt x="567" y="2333"/>
                </a:cubicBezTo>
                <a:cubicBezTo>
                  <a:pt x="567" y="2333"/>
                  <a:pt x="567" y="2333"/>
                  <a:pt x="567" y="2333"/>
                </a:cubicBezTo>
                <a:cubicBezTo>
                  <a:pt x="567" y="2333"/>
                  <a:pt x="567" y="2333"/>
                  <a:pt x="567" y="2333"/>
                </a:cubicBezTo>
                <a:cubicBezTo>
                  <a:pt x="567" y="2333"/>
                  <a:pt x="567" y="2333"/>
                  <a:pt x="567" y="2333"/>
                </a:cubicBezTo>
                <a:cubicBezTo>
                  <a:pt x="567" y="2333"/>
                  <a:pt x="567" y="2333"/>
                  <a:pt x="567" y="2333"/>
                </a:cubicBezTo>
                <a:cubicBezTo>
                  <a:pt x="567" y="2333"/>
                  <a:pt x="566" y="2333"/>
                  <a:pt x="566" y="2333"/>
                </a:cubicBezTo>
                <a:cubicBezTo>
                  <a:pt x="566" y="2333"/>
                  <a:pt x="566" y="2333"/>
                  <a:pt x="566" y="2333"/>
                </a:cubicBezTo>
                <a:cubicBezTo>
                  <a:pt x="566" y="2333"/>
                  <a:pt x="566" y="2333"/>
                  <a:pt x="566" y="2333"/>
                </a:cubicBezTo>
                <a:lnTo>
                  <a:pt x="574" y="2314"/>
                </a:lnTo>
                <a:close/>
                <a:moveTo>
                  <a:pt x="558" y="2358"/>
                </a:moveTo>
                <a:cubicBezTo>
                  <a:pt x="539" y="2422"/>
                  <a:pt x="539" y="2422"/>
                  <a:pt x="539" y="2422"/>
                </a:cubicBezTo>
                <a:cubicBezTo>
                  <a:pt x="537" y="2428"/>
                  <a:pt x="537" y="2428"/>
                  <a:pt x="537" y="2428"/>
                </a:cubicBezTo>
                <a:cubicBezTo>
                  <a:pt x="522" y="2445"/>
                  <a:pt x="522" y="2445"/>
                  <a:pt x="522" y="2445"/>
                </a:cubicBezTo>
                <a:lnTo>
                  <a:pt x="558" y="2358"/>
                </a:lnTo>
                <a:close/>
                <a:moveTo>
                  <a:pt x="516" y="2453"/>
                </a:moveTo>
                <a:cubicBezTo>
                  <a:pt x="516" y="2453"/>
                  <a:pt x="516" y="2453"/>
                  <a:pt x="516" y="2453"/>
                </a:cubicBezTo>
                <a:cubicBezTo>
                  <a:pt x="516" y="2453"/>
                  <a:pt x="516" y="2453"/>
                  <a:pt x="516" y="2453"/>
                </a:cubicBezTo>
                <a:cubicBezTo>
                  <a:pt x="516" y="2453"/>
                  <a:pt x="516" y="2453"/>
                  <a:pt x="516" y="2453"/>
                </a:cubicBezTo>
                <a:cubicBezTo>
                  <a:pt x="516" y="2453"/>
                  <a:pt x="517" y="2453"/>
                  <a:pt x="517" y="2453"/>
                </a:cubicBezTo>
                <a:cubicBezTo>
                  <a:pt x="517" y="2453"/>
                  <a:pt x="517" y="2453"/>
                  <a:pt x="517" y="2453"/>
                </a:cubicBezTo>
                <a:cubicBezTo>
                  <a:pt x="517" y="2453"/>
                  <a:pt x="517" y="2453"/>
                  <a:pt x="517" y="2453"/>
                </a:cubicBezTo>
                <a:cubicBezTo>
                  <a:pt x="517" y="2453"/>
                  <a:pt x="517" y="2453"/>
                  <a:pt x="517" y="2453"/>
                </a:cubicBezTo>
                <a:cubicBezTo>
                  <a:pt x="517" y="2453"/>
                  <a:pt x="517" y="2453"/>
                  <a:pt x="517" y="2453"/>
                </a:cubicBezTo>
                <a:cubicBezTo>
                  <a:pt x="518" y="2453"/>
                  <a:pt x="518" y="2453"/>
                  <a:pt x="518" y="2453"/>
                </a:cubicBezTo>
                <a:cubicBezTo>
                  <a:pt x="518" y="2453"/>
                  <a:pt x="518" y="2453"/>
                  <a:pt x="518" y="2453"/>
                </a:cubicBezTo>
                <a:cubicBezTo>
                  <a:pt x="518" y="2453"/>
                  <a:pt x="518" y="2453"/>
                  <a:pt x="518" y="2453"/>
                </a:cubicBezTo>
                <a:cubicBezTo>
                  <a:pt x="534" y="2436"/>
                  <a:pt x="534" y="2436"/>
                  <a:pt x="534" y="2436"/>
                </a:cubicBezTo>
                <a:cubicBezTo>
                  <a:pt x="531" y="2443"/>
                  <a:pt x="531" y="2443"/>
                  <a:pt x="531" y="2443"/>
                </a:cubicBezTo>
                <a:cubicBezTo>
                  <a:pt x="531" y="2443"/>
                  <a:pt x="531" y="2443"/>
                  <a:pt x="531" y="2443"/>
                </a:cubicBezTo>
                <a:cubicBezTo>
                  <a:pt x="531" y="2443"/>
                  <a:pt x="530" y="2443"/>
                  <a:pt x="530" y="2443"/>
                </a:cubicBezTo>
                <a:cubicBezTo>
                  <a:pt x="530" y="2443"/>
                  <a:pt x="530" y="2443"/>
                  <a:pt x="530" y="2443"/>
                </a:cubicBezTo>
                <a:cubicBezTo>
                  <a:pt x="530" y="2443"/>
                  <a:pt x="530" y="2443"/>
                  <a:pt x="530" y="2443"/>
                </a:cubicBezTo>
                <a:cubicBezTo>
                  <a:pt x="512" y="2463"/>
                  <a:pt x="512" y="2463"/>
                  <a:pt x="512" y="2463"/>
                </a:cubicBezTo>
                <a:lnTo>
                  <a:pt x="516" y="2453"/>
                </a:lnTo>
                <a:close/>
                <a:moveTo>
                  <a:pt x="513" y="2465"/>
                </a:moveTo>
                <a:cubicBezTo>
                  <a:pt x="525" y="2453"/>
                  <a:pt x="525" y="2453"/>
                  <a:pt x="525" y="2453"/>
                </a:cubicBezTo>
                <a:cubicBezTo>
                  <a:pt x="487" y="2529"/>
                  <a:pt x="487" y="2529"/>
                  <a:pt x="487" y="2529"/>
                </a:cubicBezTo>
                <a:lnTo>
                  <a:pt x="513" y="2465"/>
                </a:lnTo>
                <a:close/>
                <a:moveTo>
                  <a:pt x="468" y="2567"/>
                </a:moveTo>
                <a:cubicBezTo>
                  <a:pt x="468" y="2567"/>
                  <a:pt x="468" y="2567"/>
                  <a:pt x="468" y="2567"/>
                </a:cubicBezTo>
                <a:cubicBezTo>
                  <a:pt x="468" y="2567"/>
                  <a:pt x="469" y="2567"/>
                  <a:pt x="469" y="2567"/>
                </a:cubicBezTo>
                <a:cubicBezTo>
                  <a:pt x="469" y="2567"/>
                  <a:pt x="469" y="2567"/>
                  <a:pt x="469" y="2568"/>
                </a:cubicBezTo>
                <a:cubicBezTo>
                  <a:pt x="469" y="2568"/>
                  <a:pt x="469" y="2568"/>
                  <a:pt x="469" y="2568"/>
                </a:cubicBezTo>
                <a:cubicBezTo>
                  <a:pt x="469" y="2568"/>
                  <a:pt x="469" y="2568"/>
                  <a:pt x="469" y="2568"/>
                </a:cubicBezTo>
                <a:cubicBezTo>
                  <a:pt x="469" y="2568"/>
                  <a:pt x="469" y="2568"/>
                  <a:pt x="469" y="2568"/>
                </a:cubicBezTo>
                <a:cubicBezTo>
                  <a:pt x="469" y="2568"/>
                  <a:pt x="469" y="2568"/>
                  <a:pt x="470" y="2568"/>
                </a:cubicBezTo>
                <a:cubicBezTo>
                  <a:pt x="470" y="2568"/>
                  <a:pt x="470" y="2568"/>
                  <a:pt x="470" y="2568"/>
                </a:cubicBezTo>
                <a:cubicBezTo>
                  <a:pt x="470" y="2568"/>
                  <a:pt x="470" y="2568"/>
                  <a:pt x="470" y="2568"/>
                </a:cubicBezTo>
                <a:cubicBezTo>
                  <a:pt x="470" y="2568"/>
                  <a:pt x="470" y="2568"/>
                  <a:pt x="470" y="2568"/>
                </a:cubicBezTo>
                <a:cubicBezTo>
                  <a:pt x="458" y="2592"/>
                  <a:pt x="458" y="2592"/>
                  <a:pt x="458" y="2592"/>
                </a:cubicBezTo>
                <a:lnTo>
                  <a:pt x="468" y="2567"/>
                </a:lnTo>
                <a:close/>
                <a:moveTo>
                  <a:pt x="458" y="2599"/>
                </a:moveTo>
                <a:cubicBezTo>
                  <a:pt x="507" y="2500"/>
                  <a:pt x="507" y="2500"/>
                  <a:pt x="507" y="2500"/>
                </a:cubicBezTo>
                <a:cubicBezTo>
                  <a:pt x="476" y="2574"/>
                  <a:pt x="476" y="2574"/>
                  <a:pt x="476" y="2574"/>
                </a:cubicBezTo>
                <a:cubicBezTo>
                  <a:pt x="476" y="2574"/>
                  <a:pt x="476" y="2574"/>
                  <a:pt x="476" y="2574"/>
                </a:cubicBezTo>
                <a:cubicBezTo>
                  <a:pt x="476" y="2574"/>
                  <a:pt x="476" y="2574"/>
                  <a:pt x="476" y="2574"/>
                </a:cubicBezTo>
                <a:cubicBezTo>
                  <a:pt x="476" y="2575"/>
                  <a:pt x="476" y="2575"/>
                  <a:pt x="477" y="2575"/>
                </a:cubicBezTo>
                <a:cubicBezTo>
                  <a:pt x="477" y="2575"/>
                  <a:pt x="477" y="2575"/>
                  <a:pt x="477" y="2575"/>
                </a:cubicBezTo>
                <a:cubicBezTo>
                  <a:pt x="477" y="2575"/>
                  <a:pt x="477" y="2575"/>
                  <a:pt x="477" y="2575"/>
                </a:cubicBezTo>
                <a:cubicBezTo>
                  <a:pt x="477" y="2575"/>
                  <a:pt x="477" y="2576"/>
                  <a:pt x="477" y="2576"/>
                </a:cubicBezTo>
                <a:cubicBezTo>
                  <a:pt x="477" y="2576"/>
                  <a:pt x="477" y="2576"/>
                  <a:pt x="478" y="2576"/>
                </a:cubicBezTo>
                <a:cubicBezTo>
                  <a:pt x="478" y="2576"/>
                  <a:pt x="478" y="2576"/>
                  <a:pt x="479" y="2575"/>
                </a:cubicBezTo>
                <a:cubicBezTo>
                  <a:pt x="479" y="2575"/>
                  <a:pt x="479" y="2575"/>
                  <a:pt x="479" y="2575"/>
                </a:cubicBezTo>
                <a:cubicBezTo>
                  <a:pt x="569" y="2485"/>
                  <a:pt x="569" y="2485"/>
                  <a:pt x="569" y="2485"/>
                </a:cubicBezTo>
                <a:cubicBezTo>
                  <a:pt x="569" y="2485"/>
                  <a:pt x="569" y="2485"/>
                  <a:pt x="570" y="2485"/>
                </a:cubicBezTo>
                <a:cubicBezTo>
                  <a:pt x="570" y="2484"/>
                  <a:pt x="570" y="2484"/>
                  <a:pt x="570" y="2484"/>
                </a:cubicBezTo>
                <a:cubicBezTo>
                  <a:pt x="570" y="2484"/>
                  <a:pt x="570" y="2484"/>
                  <a:pt x="570" y="2484"/>
                </a:cubicBezTo>
                <a:cubicBezTo>
                  <a:pt x="570" y="2484"/>
                  <a:pt x="570" y="2484"/>
                  <a:pt x="570" y="2484"/>
                </a:cubicBezTo>
                <a:cubicBezTo>
                  <a:pt x="570" y="2483"/>
                  <a:pt x="570" y="2483"/>
                  <a:pt x="569" y="2483"/>
                </a:cubicBezTo>
                <a:cubicBezTo>
                  <a:pt x="569" y="2483"/>
                  <a:pt x="569" y="2483"/>
                  <a:pt x="569" y="2483"/>
                </a:cubicBezTo>
                <a:cubicBezTo>
                  <a:pt x="569" y="2483"/>
                  <a:pt x="569" y="2483"/>
                  <a:pt x="569" y="2483"/>
                </a:cubicBezTo>
                <a:cubicBezTo>
                  <a:pt x="569" y="2483"/>
                  <a:pt x="569" y="2482"/>
                  <a:pt x="569" y="2482"/>
                </a:cubicBezTo>
                <a:cubicBezTo>
                  <a:pt x="521" y="2472"/>
                  <a:pt x="521" y="2472"/>
                  <a:pt x="521" y="2472"/>
                </a:cubicBezTo>
                <a:cubicBezTo>
                  <a:pt x="526" y="2462"/>
                  <a:pt x="526" y="2462"/>
                  <a:pt x="526" y="2462"/>
                </a:cubicBezTo>
                <a:cubicBezTo>
                  <a:pt x="580" y="2474"/>
                  <a:pt x="580" y="2474"/>
                  <a:pt x="580" y="2474"/>
                </a:cubicBezTo>
                <a:cubicBezTo>
                  <a:pt x="580" y="2474"/>
                  <a:pt x="580" y="2474"/>
                  <a:pt x="580" y="2474"/>
                </a:cubicBezTo>
                <a:cubicBezTo>
                  <a:pt x="580" y="2474"/>
                  <a:pt x="580" y="2474"/>
                  <a:pt x="580" y="2474"/>
                </a:cubicBezTo>
                <a:cubicBezTo>
                  <a:pt x="580" y="2474"/>
                  <a:pt x="580" y="2474"/>
                  <a:pt x="580" y="2474"/>
                </a:cubicBezTo>
                <a:cubicBezTo>
                  <a:pt x="580" y="2474"/>
                  <a:pt x="580" y="2474"/>
                  <a:pt x="580" y="2474"/>
                </a:cubicBezTo>
                <a:cubicBezTo>
                  <a:pt x="580" y="2474"/>
                  <a:pt x="580" y="2474"/>
                  <a:pt x="581" y="2473"/>
                </a:cubicBezTo>
                <a:cubicBezTo>
                  <a:pt x="581" y="2473"/>
                  <a:pt x="581" y="2473"/>
                  <a:pt x="581" y="2473"/>
                </a:cubicBezTo>
                <a:cubicBezTo>
                  <a:pt x="583" y="2471"/>
                  <a:pt x="583" y="2471"/>
                  <a:pt x="583" y="2471"/>
                </a:cubicBezTo>
                <a:cubicBezTo>
                  <a:pt x="583" y="2471"/>
                  <a:pt x="583" y="2471"/>
                  <a:pt x="583" y="2471"/>
                </a:cubicBezTo>
                <a:cubicBezTo>
                  <a:pt x="583" y="2471"/>
                  <a:pt x="584" y="2471"/>
                  <a:pt x="584" y="2470"/>
                </a:cubicBezTo>
                <a:cubicBezTo>
                  <a:pt x="584" y="2470"/>
                  <a:pt x="584" y="2470"/>
                  <a:pt x="584" y="2470"/>
                </a:cubicBezTo>
                <a:cubicBezTo>
                  <a:pt x="584" y="2470"/>
                  <a:pt x="584" y="2470"/>
                  <a:pt x="584" y="2470"/>
                </a:cubicBezTo>
                <a:cubicBezTo>
                  <a:pt x="577" y="2361"/>
                  <a:pt x="577" y="2361"/>
                  <a:pt x="577" y="2361"/>
                </a:cubicBezTo>
                <a:cubicBezTo>
                  <a:pt x="585" y="2344"/>
                  <a:pt x="585" y="2344"/>
                  <a:pt x="585" y="2344"/>
                </a:cubicBezTo>
                <a:cubicBezTo>
                  <a:pt x="592" y="2458"/>
                  <a:pt x="592" y="2458"/>
                  <a:pt x="592" y="2458"/>
                </a:cubicBezTo>
                <a:cubicBezTo>
                  <a:pt x="592" y="2458"/>
                  <a:pt x="592" y="2458"/>
                  <a:pt x="592" y="2458"/>
                </a:cubicBezTo>
                <a:cubicBezTo>
                  <a:pt x="592" y="2459"/>
                  <a:pt x="592" y="2459"/>
                  <a:pt x="592" y="2459"/>
                </a:cubicBezTo>
                <a:cubicBezTo>
                  <a:pt x="592" y="2459"/>
                  <a:pt x="593" y="2459"/>
                  <a:pt x="593" y="2459"/>
                </a:cubicBezTo>
                <a:cubicBezTo>
                  <a:pt x="593" y="2459"/>
                  <a:pt x="593" y="2459"/>
                  <a:pt x="593" y="2459"/>
                </a:cubicBezTo>
                <a:cubicBezTo>
                  <a:pt x="593" y="2460"/>
                  <a:pt x="593" y="2459"/>
                  <a:pt x="593" y="2460"/>
                </a:cubicBezTo>
                <a:cubicBezTo>
                  <a:pt x="593" y="2460"/>
                  <a:pt x="593" y="2460"/>
                  <a:pt x="594" y="2460"/>
                </a:cubicBezTo>
                <a:cubicBezTo>
                  <a:pt x="594" y="2460"/>
                  <a:pt x="594" y="2460"/>
                  <a:pt x="594" y="2460"/>
                </a:cubicBezTo>
                <a:cubicBezTo>
                  <a:pt x="594" y="2460"/>
                  <a:pt x="595" y="2460"/>
                  <a:pt x="595" y="2460"/>
                </a:cubicBezTo>
                <a:cubicBezTo>
                  <a:pt x="595" y="2460"/>
                  <a:pt x="595" y="2460"/>
                  <a:pt x="595" y="2459"/>
                </a:cubicBezTo>
                <a:cubicBezTo>
                  <a:pt x="652" y="2402"/>
                  <a:pt x="652" y="2402"/>
                  <a:pt x="652" y="2402"/>
                </a:cubicBezTo>
                <a:cubicBezTo>
                  <a:pt x="582" y="2477"/>
                  <a:pt x="582" y="2477"/>
                  <a:pt x="582" y="2477"/>
                </a:cubicBezTo>
                <a:cubicBezTo>
                  <a:pt x="582" y="2477"/>
                  <a:pt x="582" y="2477"/>
                  <a:pt x="582" y="2477"/>
                </a:cubicBezTo>
                <a:cubicBezTo>
                  <a:pt x="582" y="2477"/>
                  <a:pt x="582" y="2477"/>
                  <a:pt x="582" y="2477"/>
                </a:cubicBezTo>
                <a:cubicBezTo>
                  <a:pt x="520" y="2543"/>
                  <a:pt x="520" y="2543"/>
                  <a:pt x="520" y="2543"/>
                </a:cubicBezTo>
                <a:cubicBezTo>
                  <a:pt x="449" y="2619"/>
                  <a:pt x="449" y="2619"/>
                  <a:pt x="449" y="2619"/>
                </a:cubicBezTo>
                <a:lnTo>
                  <a:pt x="458" y="2599"/>
                </a:lnTo>
                <a:close/>
                <a:moveTo>
                  <a:pt x="521" y="2475"/>
                </a:moveTo>
                <a:cubicBezTo>
                  <a:pt x="566" y="2485"/>
                  <a:pt x="566" y="2485"/>
                  <a:pt x="566" y="2485"/>
                </a:cubicBezTo>
                <a:cubicBezTo>
                  <a:pt x="482" y="2568"/>
                  <a:pt x="482" y="2568"/>
                  <a:pt x="482" y="2568"/>
                </a:cubicBezTo>
                <a:lnTo>
                  <a:pt x="521" y="2475"/>
                </a:lnTo>
                <a:close/>
                <a:moveTo>
                  <a:pt x="461" y="2610"/>
                </a:moveTo>
                <a:cubicBezTo>
                  <a:pt x="458" y="2617"/>
                  <a:pt x="458" y="2617"/>
                  <a:pt x="458" y="2617"/>
                </a:cubicBezTo>
                <a:cubicBezTo>
                  <a:pt x="446" y="2630"/>
                  <a:pt x="446" y="2630"/>
                  <a:pt x="446" y="2630"/>
                </a:cubicBezTo>
                <a:cubicBezTo>
                  <a:pt x="443" y="2629"/>
                  <a:pt x="443" y="2629"/>
                  <a:pt x="443" y="2629"/>
                </a:cubicBezTo>
                <a:lnTo>
                  <a:pt x="461" y="2610"/>
                </a:lnTo>
                <a:close/>
                <a:moveTo>
                  <a:pt x="441" y="2632"/>
                </a:moveTo>
                <a:cubicBezTo>
                  <a:pt x="444" y="2633"/>
                  <a:pt x="444" y="2633"/>
                  <a:pt x="444" y="2633"/>
                </a:cubicBezTo>
                <a:cubicBezTo>
                  <a:pt x="443" y="2634"/>
                  <a:pt x="443" y="2634"/>
                  <a:pt x="443" y="2634"/>
                </a:cubicBezTo>
                <a:cubicBezTo>
                  <a:pt x="443" y="2634"/>
                  <a:pt x="443" y="2634"/>
                  <a:pt x="443" y="2634"/>
                </a:cubicBezTo>
                <a:cubicBezTo>
                  <a:pt x="443" y="2634"/>
                  <a:pt x="443" y="2634"/>
                  <a:pt x="443" y="2635"/>
                </a:cubicBezTo>
                <a:cubicBezTo>
                  <a:pt x="443" y="2635"/>
                  <a:pt x="443" y="2635"/>
                  <a:pt x="443" y="2635"/>
                </a:cubicBezTo>
                <a:cubicBezTo>
                  <a:pt x="443" y="2635"/>
                  <a:pt x="443" y="2635"/>
                  <a:pt x="443" y="2635"/>
                </a:cubicBezTo>
                <a:cubicBezTo>
                  <a:pt x="493" y="2695"/>
                  <a:pt x="493" y="2695"/>
                  <a:pt x="493" y="2695"/>
                </a:cubicBezTo>
                <a:cubicBezTo>
                  <a:pt x="493" y="2695"/>
                  <a:pt x="493" y="2695"/>
                  <a:pt x="493" y="2695"/>
                </a:cubicBezTo>
                <a:cubicBezTo>
                  <a:pt x="493" y="2695"/>
                  <a:pt x="494" y="2695"/>
                  <a:pt x="494" y="2695"/>
                </a:cubicBezTo>
                <a:cubicBezTo>
                  <a:pt x="494" y="2695"/>
                  <a:pt x="494" y="2695"/>
                  <a:pt x="494" y="2695"/>
                </a:cubicBezTo>
                <a:cubicBezTo>
                  <a:pt x="494" y="2695"/>
                  <a:pt x="494" y="2695"/>
                  <a:pt x="494" y="2695"/>
                </a:cubicBezTo>
                <a:cubicBezTo>
                  <a:pt x="494" y="2695"/>
                  <a:pt x="494" y="2695"/>
                  <a:pt x="494" y="2695"/>
                </a:cubicBezTo>
                <a:cubicBezTo>
                  <a:pt x="494" y="2695"/>
                  <a:pt x="494" y="2695"/>
                  <a:pt x="494" y="2695"/>
                </a:cubicBezTo>
                <a:cubicBezTo>
                  <a:pt x="494" y="2695"/>
                  <a:pt x="494" y="2695"/>
                  <a:pt x="494" y="2695"/>
                </a:cubicBezTo>
                <a:cubicBezTo>
                  <a:pt x="495" y="2695"/>
                  <a:pt x="495" y="2695"/>
                  <a:pt x="495" y="2695"/>
                </a:cubicBezTo>
                <a:cubicBezTo>
                  <a:pt x="495" y="2695"/>
                  <a:pt x="495" y="2695"/>
                  <a:pt x="495" y="2695"/>
                </a:cubicBezTo>
                <a:cubicBezTo>
                  <a:pt x="495" y="2695"/>
                  <a:pt x="495" y="2695"/>
                  <a:pt x="495" y="2695"/>
                </a:cubicBezTo>
                <a:cubicBezTo>
                  <a:pt x="496" y="2695"/>
                  <a:pt x="496" y="2695"/>
                  <a:pt x="496" y="2695"/>
                </a:cubicBezTo>
                <a:cubicBezTo>
                  <a:pt x="498" y="2690"/>
                  <a:pt x="498" y="2690"/>
                  <a:pt x="498" y="2690"/>
                </a:cubicBezTo>
                <a:cubicBezTo>
                  <a:pt x="498" y="2690"/>
                  <a:pt x="498" y="2690"/>
                  <a:pt x="498" y="2690"/>
                </a:cubicBezTo>
                <a:cubicBezTo>
                  <a:pt x="494" y="2700"/>
                  <a:pt x="494" y="2700"/>
                  <a:pt x="494" y="2700"/>
                </a:cubicBezTo>
                <a:cubicBezTo>
                  <a:pt x="447" y="2653"/>
                  <a:pt x="447" y="2653"/>
                  <a:pt x="447" y="2653"/>
                </a:cubicBezTo>
                <a:cubicBezTo>
                  <a:pt x="447" y="2653"/>
                  <a:pt x="447" y="2653"/>
                  <a:pt x="447" y="2653"/>
                </a:cubicBezTo>
                <a:cubicBezTo>
                  <a:pt x="447" y="2653"/>
                  <a:pt x="446" y="2653"/>
                  <a:pt x="446" y="2653"/>
                </a:cubicBezTo>
                <a:cubicBezTo>
                  <a:pt x="446" y="2653"/>
                  <a:pt x="446" y="2653"/>
                  <a:pt x="446" y="2653"/>
                </a:cubicBezTo>
                <a:cubicBezTo>
                  <a:pt x="446" y="2653"/>
                  <a:pt x="446" y="2653"/>
                  <a:pt x="446" y="2653"/>
                </a:cubicBezTo>
                <a:cubicBezTo>
                  <a:pt x="445" y="2653"/>
                  <a:pt x="445" y="2653"/>
                  <a:pt x="445" y="2653"/>
                </a:cubicBezTo>
                <a:cubicBezTo>
                  <a:pt x="439" y="2646"/>
                  <a:pt x="439" y="2646"/>
                  <a:pt x="439" y="2646"/>
                </a:cubicBezTo>
                <a:cubicBezTo>
                  <a:pt x="439" y="2646"/>
                  <a:pt x="439" y="2646"/>
                  <a:pt x="439" y="2646"/>
                </a:cubicBezTo>
                <a:cubicBezTo>
                  <a:pt x="439" y="2645"/>
                  <a:pt x="438" y="2645"/>
                  <a:pt x="438" y="2645"/>
                </a:cubicBezTo>
                <a:cubicBezTo>
                  <a:pt x="438" y="2645"/>
                  <a:pt x="438" y="2645"/>
                  <a:pt x="438" y="2645"/>
                </a:cubicBezTo>
                <a:cubicBezTo>
                  <a:pt x="438" y="2645"/>
                  <a:pt x="438" y="2645"/>
                  <a:pt x="438" y="2645"/>
                </a:cubicBezTo>
                <a:cubicBezTo>
                  <a:pt x="437" y="2645"/>
                  <a:pt x="437" y="2645"/>
                  <a:pt x="437" y="2645"/>
                </a:cubicBezTo>
                <a:cubicBezTo>
                  <a:pt x="437" y="2645"/>
                  <a:pt x="437" y="2645"/>
                  <a:pt x="437" y="2645"/>
                </a:cubicBezTo>
                <a:cubicBezTo>
                  <a:pt x="437" y="2645"/>
                  <a:pt x="437" y="2645"/>
                  <a:pt x="437" y="2645"/>
                </a:cubicBezTo>
                <a:cubicBezTo>
                  <a:pt x="437" y="2646"/>
                  <a:pt x="437" y="2646"/>
                  <a:pt x="437" y="2646"/>
                </a:cubicBezTo>
                <a:lnTo>
                  <a:pt x="441" y="2632"/>
                </a:lnTo>
                <a:close/>
                <a:moveTo>
                  <a:pt x="438" y="2649"/>
                </a:moveTo>
                <a:cubicBezTo>
                  <a:pt x="444" y="2656"/>
                  <a:pt x="444" y="2656"/>
                  <a:pt x="444" y="2656"/>
                </a:cubicBezTo>
                <a:cubicBezTo>
                  <a:pt x="394" y="2800"/>
                  <a:pt x="394" y="2800"/>
                  <a:pt x="394" y="2800"/>
                </a:cubicBezTo>
                <a:cubicBezTo>
                  <a:pt x="382" y="2813"/>
                  <a:pt x="382" y="2813"/>
                  <a:pt x="382" y="2813"/>
                </a:cubicBezTo>
                <a:lnTo>
                  <a:pt x="438" y="2649"/>
                </a:lnTo>
                <a:close/>
                <a:moveTo>
                  <a:pt x="377" y="2818"/>
                </a:moveTo>
                <a:cubicBezTo>
                  <a:pt x="377" y="2818"/>
                  <a:pt x="377" y="2818"/>
                  <a:pt x="377" y="2818"/>
                </a:cubicBezTo>
                <a:cubicBezTo>
                  <a:pt x="377" y="2818"/>
                  <a:pt x="377" y="2818"/>
                  <a:pt x="377" y="2818"/>
                </a:cubicBezTo>
                <a:cubicBezTo>
                  <a:pt x="377" y="2819"/>
                  <a:pt x="377" y="2819"/>
                  <a:pt x="377" y="2819"/>
                </a:cubicBezTo>
                <a:cubicBezTo>
                  <a:pt x="377" y="2819"/>
                  <a:pt x="377" y="2819"/>
                  <a:pt x="377" y="2819"/>
                </a:cubicBezTo>
                <a:cubicBezTo>
                  <a:pt x="377" y="2819"/>
                  <a:pt x="377" y="2819"/>
                  <a:pt x="377" y="2819"/>
                </a:cubicBezTo>
                <a:cubicBezTo>
                  <a:pt x="378" y="2819"/>
                  <a:pt x="378" y="2820"/>
                  <a:pt x="378" y="2820"/>
                </a:cubicBezTo>
                <a:cubicBezTo>
                  <a:pt x="378" y="2820"/>
                  <a:pt x="378" y="2820"/>
                  <a:pt x="378" y="2820"/>
                </a:cubicBezTo>
                <a:cubicBezTo>
                  <a:pt x="379" y="2820"/>
                  <a:pt x="379" y="2820"/>
                  <a:pt x="379" y="2819"/>
                </a:cubicBezTo>
                <a:cubicBezTo>
                  <a:pt x="379" y="2819"/>
                  <a:pt x="379" y="2819"/>
                  <a:pt x="379" y="2819"/>
                </a:cubicBezTo>
                <a:cubicBezTo>
                  <a:pt x="392" y="2807"/>
                  <a:pt x="392" y="2807"/>
                  <a:pt x="392" y="2807"/>
                </a:cubicBezTo>
                <a:cubicBezTo>
                  <a:pt x="389" y="2814"/>
                  <a:pt x="389" y="2814"/>
                  <a:pt x="389" y="2814"/>
                </a:cubicBezTo>
                <a:cubicBezTo>
                  <a:pt x="375" y="2828"/>
                  <a:pt x="375" y="2828"/>
                  <a:pt x="375" y="2828"/>
                </a:cubicBezTo>
                <a:cubicBezTo>
                  <a:pt x="375" y="2828"/>
                  <a:pt x="375" y="2828"/>
                  <a:pt x="375" y="2828"/>
                </a:cubicBezTo>
                <a:cubicBezTo>
                  <a:pt x="375" y="2829"/>
                  <a:pt x="375" y="2829"/>
                  <a:pt x="375" y="2829"/>
                </a:cubicBezTo>
                <a:cubicBezTo>
                  <a:pt x="375" y="2829"/>
                  <a:pt x="375" y="2829"/>
                  <a:pt x="375" y="2829"/>
                </a:cubicBezTo>
                <a:cubicBezTo>
                  <a:pt x="375" y="2830"/>
                  <a:pt x="375" y="2830"/>
                  <a:pt x="375" y="2830"/>
                </a:cubicBezTo>
                <a:cubicBezTo>
                  <a:pt x="382" y="2852"/>
                  <a:pt x="382" y="2852"/>
                  <a:pt x="382" y="2852"/>
                </a:cubicBezTo>
                <a:cubicBezTo>
                  <a:pt x="379" y="2849"/>
                  <a:pt x="379" y="2849"/>
                  <a:pt x="379" y="2849"/>
                </a:cubicBezTo>
                <a:cubicBezTo>
                  <a:pt x="379" y="2849"/>
                  <a:pt x="379" y="2849"/>
                  <a:pt x="379" y="2849"/>
                </a:cubicBezTo>
                <a:cubicBezTo>
                  <a:pt x="379" y="2848"/>
                  <a:pt x="379" y="2848"/>
                  <a:pt x="379" y="2848"/>
                </a:cubicBezTo>
                <a:cubicBezTo>
                  <a:pt x="379" y="2848"/>
                  <a:pt x="379" y="2848"/>
                  <a:pt x="379" y="2848"/>
                </a:cubicBezTo>
                <a:cubicBezTo>
                  <a:pt x="379" y="2848"/>
                  <a:pt x="378" y="2848"/>
                  <a:pt x="378" y="2848"/>
                </a:cubicBezTo>
                <a:cubicBezTo>
                  <a:pt x="378" y="2848"/>
                  <a:pt x="378" y="2848"/>
                  <a:pt x="378" y="2848"/>
                </a:cubicBezTo>
                <a:cubicBezTo>
                  <a:pt x="378" y="2848"/>
                  <a:pt x="377" y="2848"/>
                  <a:pt x="377" y="2848"/>
                </a:cubicBezTo>
                <a:cubicBezTo>
                  <a:pt x="377" y="2848"/>
                  <a:pt x="377" y="2848"/>
                  <a:pt x="377" y="2848"/>
                </a:cubicBezTo>
                <a:cubicBezTo>
                  <a:pt x="377" y="2849"/>
                  <a:pt x="377" y="2849"/>
                  <a:pt x="377" y="2849"/>
                </a:cubicBezTo>
                <a:cubicBezTo>
                  <a:pt x="376" y="2853"/>
                  <a:pt x="376" y="2853"/>
                  <a:pt x="376" y="2853"/>
                </a:cubicBezTo>
                <a:cubicBezTo>
                  <a:pt x="371" y="2842"/>
                  <a:pt x="371" y="2842"/>
                  <a:pt x="371" y="2842"/>
                </a:cubicBezTo>
                <a:cubicBezTo>
                  <a:pt x="371" y="2842"/>
                  <a:pt x="371" y="2842"/>
                  <a:pt x="371" y="2842"/>
                </a:cubicBezTo>
                <a:cubicBezTo>
                  <a:pt x="371" y="2842"/>
                  <a:pt x="371" y="2841"/>
                  <a:pt x="371" y="2841"/>
                </a:cubicBezTo>
                <a:cubicBezTo>
                  <a:pt x="371" y="2841"/>
                  <a:pt x="371" y="2841"/>
                  <a:pt x="371" y="2841"/>
                </a:cubicBezTo>
                <a:cubicBezTo>
                  <a:pt x="371" y="2841"/>
                  <a:pt x="371" y="2841"/>
                  <a:pt x="371" y="2841"/>
                </a:cubicBezTo>
                <a:cubicBezTo>
                  <a:pt x="371" y="2841"/>
                  <a:pt x="371" y="2841"/>
                  <a:pt x="371" y="2841"/>
                </a:cubicBezTo>
                <a:cubicBezTo>
                  <a:pt x="371" y="2841"/>
                  <a:pt x="371" y="2841"/>
                  <a:pt x="371" y="2841"/>
                </a:cubicBezTo>
                <a:cubicBezTo>
                  <a:pt x="371" y="2841"/>
                  <a:pt x="370" y="2841"/>
                  <a:pt x="370" y="2841"/>
                </a:cubicBezTo>
                <a:cubicBezTo>
                  <a:pt x="370" y="2841"/>
                  <a:pt x="370" y="2841"/>
                  <a:pt x="370" y="2841"/>
                </a:cubicBezTo>
                <a:cubicBezTo>
                  <a:pt x="370" y="2841"/>
                  <a:pt x="370" y="2841"/>
                  <a:pt x="370" y="2841"/>
                </a:cubicBezTo>
                <a:cubicBezTo>
                  <a:pt x="370" y="2841"/>
                  <a:pt x="370" y="2841"/>
                  <a:pt x="370" y="2841"/>
                </a:cubicBezTo>
                <a:cubicBezTo>
                  <a:pt x="370" y="2841"/>
                  <a:pt x="370" y="2841"/>
                  <a:pt x="370" y="2841"/>
                </a:cubicBezTo>
                <a:cubicBezTo>
                  <a:pt x="370" y="2841"/>
                  <a:pt x="369" y="2841"/>
                  <a:pt x="369" y="2841"/>
                </a:cubicBezTo>
                <a:cubicBezTo>
                  <a:pt x="369" y="2841"/>
                  <a:pt x="369" y="2841"/>
                  <a:pt x="369" y="2841"/>
                </a:cubicBezTo>
                <a:cubicBezTo>
                  <a:pt x="369" y="2841"/>
                  <a:pt x="369" y="2841"/>
                  <a:pt x="369" y="2841"/>
                </a:cubicBezTo>
                <a:cubicBezTo>
                  <a:pt x="369" y="2841"/>
                  <a:pt x="369" y="2841"/>
                  <a:pt x="369" y="2841"/>
                </a:cubicBezTo>
                <a:lnTo>
                  <a:pt x="377" y="2818"/>
                </a:lnTo>
                <a:close/>
                <a:moveTo>
                  <a:pt x="313" y="3012"/>
                </a:moveTo>
                <a:cubicBezTo>
                  <a:pt x="370" y="2846"/>
                  <a:pt x="370" y="2846"/>
                  <a:pt x="370" y="2846"/>
                </a:cubicBezTo>
                <a:cubicBezTo>
                  <a:pt x="374" y="2858"/>
                  <a:pt x="374" y="2858"/>
                  <a:pt x="374" y="2858"/>
                </a:cubicBezTo>
                <a:cubicBezTo>
                  <a:pt x="325" y="3000"/>
                  <a:pt x="325" y="3000"/>
                  <a:pt x="325" y="3000"/>
                </a:cubicBezTo>
                <a:lnTo>
                  <a:pt x="313" y="3012"/>
                </a:lnTo>
                <a:close/>
                <a:moveTo>
                  <a:pt x="323" y="3016"/>
                </a:moveTo>
                <a:cubicBezTo>
                  <a:pt x="393" y="2947"/>
                  <a:pt x="393" y="2947"/>
                  <a:pt x="393" y="2947"/>
                </a:cubicBezTo>
                <a:cubicBezTo>
                  <a:pt x="359" y="3031"/>
                  <a:pt x="359" y="3031"/>
                  <a:pt x="359" y="3031"/>
                </a:cubicBezTo>
                <a:cubicBezTo>
                  <a:pt x="320" y="3024"/>
                  <a:pt x="320" y="3024"/>
                  <a:pt x="320" y="3024"/>
                </a:cubicBezTo>
                <a:lnTo>
                  <a:pt x="323" y="3016"/>
                </a:lnTo>
                <a:close/>
                <a:moveTo>
                  <a:pt x="318" y="3020"/>
                </a:moveTo>
                <a:cubicBezTo>
                  <a:pt x="317" y="3024"/>
                  <a:pt x="317" y="3024"/>
                  <a:pt x="317" y="3024"/>
                </a:cubicBezTo>
                <a:cubicBezTo>
                  <a:pt x="317" y="3024"/>
                  <a:pt x="317" y="3024"/>
                  <a:pt x="317" y="3024"/>
                </a:cubicBezTo>
                <a:cubicBezTo>
                  <a:pt x="317" y="3024"/>
                  <a:pt x="317" y="3024"/>
                  <a:pt x="317" y="3024"/>
                </a:cubicBezTo>
                <a:cubicBezTo>
                  <a:pt x="317" y="3025"/>
                  <a:pt x="317" y="3025"/>
                  <a:pt x="317" y="3025"/>
                </a:cubicBezTo>
                <a:cubicBezTo>
                  <a:pt x="317" y="3025"/>
                  <a:pt x="317" y="3025"/>
                  <a:pt x="317" y="3025"/>
                </a:cubicBezTo>
                <a:cubicBezTo>
                  <a:pt x="317" y="3025"/>
                  <a:pt x="317" y="3025"/>
                  <a:pt x="317" y="3025"/>
                </a:cubicBezTo>
                <a:cubicBezTo>
                  <a:pt x="317" y="3025"/>
                  <a:pt x="317" y="3025"/>
                  <a:pt x="317" y="3025"/>
                </a:cubicBezTo>
                <a:cubicBezTo>
                  <a:pt x="317" y="3025"/>
                  <a:pt x="317" y="3026"/>
                  <a:pt x="317" y="3026"/>
                </a:cubicBezTo>
                <a:cubicBezTo>
                  <a:pt x="317" y="3026"/>
                  <a:pt x="317" y="3026"/>
                  <a:pt x="317" y="3026"/>
                </a:cubicBezTo>
                <a:cubicBezTo>
                  <a:pt x="317" y="3026"/>
                  <a:pt x="317" y="3026"/>
                  <a:pt x="317" y="3026"/>
                </a:cubicBezTo>
                <a:cubicBezTo>
                  <a:pt x="317" y="3026"/>
                  <a:pt x="317" y="3026"/>
                  <a:pt x="318" y="3026"/>
                </a:cubicBezTo>
                <a:cubicBezTo>
                  <a:pt x="318" y="3026"/>
                  <a:pt x="318" y="3026"/>
                  <a:pt x="318" y="3026"/>
                </a:cubicBezTo>
                <a:cubicBezTo>
                  <a:pt x="318" y="3026"/>
                  <a:pt x="318" y="3026"/>
                  <a:pt x="318" y="3026"/>
                </a:cubicBezTo>
                <a:cubicBezTo>
                  <a:pt x="358" y="3034"/>
                  <a:pt x="358" y="3034"/>
                  <a:pt x="358" y="3034"/>
                </a:cubicBezTo>
                <a:cubicBezTo>
                  <a:pt x="354" y="3045"/>
                  <a:pt x="354" y="3045"/>
                  <a:pt x="354" y="3045"/>
                </a:cubicBezTo>
                <a:cubicBezTo>
                  <a:pt x="316" y="3038"/>
                  <a:pt x="316" y="3038"/>
                  <a:pt x="316" y="3038"/>
                </a:cubicBezTo>
                <a:cubicBezTo>
                  <a:pt x="316" y="3038"/>
                  <a:pt x="316" y="3038"/>
                  <a:pt x="316" y="3038"/>
                </a:cubicBezTo>
                <a:cubicBezTo>
                  <a:pt x="316" y="3038"/>
                  <a:pt x="316" y="3038"/>
                  <a:pt x="316" y="3038"/>
                </a:cubicBezTo>
                <a:cubicBezTo>
                  <a:pt x="316" y="3038"/>
                  <a:pt x="316" y="3038"/>
                  <a:pt x="316" y="3038"/>
                </a:cubicBezTo>
                <a:cubicBezTo>
                  <a:pt x="316" y="3038"/>
                  <a:pt x="316" y="3038"/>
                  <a:pt x="316" y="3038"/>
                </a:cubicBezTo>
                <a:cubicBezTo>
                  <a:pt x="316" y="3038"/>
                  <a:pt x="316" y="3038"/>
                  <a:pt x="316" y="3038"/>
                </a:cubicBezTo>
                <a:cubicBezTo>
                  <a:pt x="315" y="3038"/>
                  <a:pt x="315" y="3038"/>
                  <a:pt x="315" y="3038"/>
                </a:cubicBezTo>
                <a:cubicBezTo>
                  <a:pt x="315" y="3038"/>
                  <a:pt x="315" y="3038"/>
                  <a:pt x="315" y="3038"/>
                </a:cubicBezTo>
                <a:cubicBezTo>
                  <a:pt x="315" y="3038"/>
                  <a:pt x="315" y="3038"/>
                  <a:pt x="315" y="3039"/>
                </a:cubicBezTo>
                <a:cubicBezTo>
                  <a:pt x="315" y="3039"/>
                  <a:pt x="315" y="3039"/>
                  <a:pt x="315" y="3039"/>
                </a:cubicBezTo>
                <a:cubicBezTo>
                  <a:pt x="315" y="3039"/>
                  <a:pt x="315" y="3039"/>
                  <a:pt x="315" y="3039"/>
                </a:cubicBezTo>
                <a:cubicBezTo>
                  <a:pt x="315" y="3039"/>
                  <a:pt x="315" y="3039"/>
                  <a:pt x="315" y="3039"/>
                </a:cubicBezTo>
                <a:cubicBezTo>
                  <a:pt x="315" y="3039"/>
                  <a:pt x="315" y="3039"/>
                  <a:pt x="315" y="3039"/>
                </a:cubicBezTo>
                <a:cubicBezTo>
                  <a:pt x="315" y="3039"/>
                  <a:pt x="315" y="3039"/>
                  <a:pt x="315" y="3040"/>
                </a:cubicBezTo>
                <a:cubicBezTo>
                  <a:pt x="315" y="3040"/>
                  <a:pt x="315" y="3040"/>
                  <a:pt x="315" y="3040"/>
                </a:cubicBezTo>
                <a:cubicBezTo>
                  <a:pt x="340" y="3079"/>
                  <a:pt x="340" y="3079"/>
                  <a:pt x="340" y="3079"/>
                </a:cubicBezTo>
                <a:cubicBezTo>
                  <a:pt x="336" y="3091"/>
                  <a:pt x="336" y="3091"/>
                  <a:pt x="336" y="3091"/>
                </a:cubicBezTo>
                <a:cubicBezTo>
                  <a:pt x="310" y="3052"/>
                  <a:pt x="310" y="3052"/>
                  <a:pt x="310" y="3052"/>
                </a:cubicBezTo>
                <a:cubicBezTo>
                  <a:pt x="310" y="3052"/>
                  <a:pt x="310" y="3052"/>
                  <a:pt x="310" y="3052"/>
                </a:cubicBezTo>
                <a:cubicBezTo>
                  <a:pt x="309" y="3051"/>
                  <a:pt x="309" y="3051"/>
                  <a:pt x="309" y="3051"/>
                </a:cubicBezTo>
                <a:cubicBezTo>
                  <a:pt x="307" y="3031"/>
                  <a:pt x="307" y="3031"/>
                  <a:pt x="307" y="3031"/>
                </a:cubicBezTo>
                <a:lnTo>
                  <a:pt x="318" y="3020"/>
                </a:lnTo>
                <a:close/>
                <a:moveTo>
                  <a:pt x="353" y="3047"/>
                </a:moveTo>
                <a:cubicBezTo>
                  <a:pt x="342" y="3075"/>
                  <a:pt x="342" y="3075"/>
                  <a:pt x="342" y="3075"/>
                </a:cubicBezTo>
                <a:cubicBezTo>
                  <a:pt x="319" y="3041"/>
                  <a:pt x="319" y="3041"/>
                  <a:pt x="319" y="3041"/>
                </a:cubicBezTo>
                <a:lnTo>
                  <a:pt x="353" y="3047"/>
                </a:lnTo>
                <a:close/>
                <a:moveTo>
                  <a:pt x="334" y="3094"/>
                </a:moveTo>
                <a:cubicBezTo>
                  <a:pt x="317" y="3136"/>
                  <a:pt x="317" y="3136"/>
                  <a:pt x="317" y="3136"/>
                </a:cubicBezTo>
                <a:cubicBezTo>
                  <a:pt x="310" y="3057"/>
                  <a:pt x="310" y="3057"/>
                  <a:pt x="310" y="3057"/>
                </a:cubicBezTo>
                <a:lnTo>
                  <a:pt x="334" y="3094"/>
                </a:lnTo>
                <a:close/>
                <a:moveTo>
                  <a:pt x="301" y="3077"/>
                </a:moveTo>
                <a:cubicBezTo>
                  <a:pt x="309" y="3155"/>
                  <a:pt x="309" y="3155"/>
                  <a:pt x="309" y="3155"/>
                </a:cubicBezTo>
                <a:cubicBezTo>
                  <a:pt x="258" y="3203"/>
                  <a:pt x="258" y="3203"/>
                  <a:pt x="258" y="3203"/>
                </a:cubicBezTo>
                <a:lnTo>
                  <a:pt x="301" y="3077"/>
                </a:lnTo>
                <a:close/>
                <a:moveTo>
                  <a:pt x="299" y="3052"/>
                </a:moveTo>
                <a:cubicBezTo>
                  <a:pt x="301" y="3070"/>
                  <a:pt x="301" y="3070"/>
                  <a:pt x="301" y="3070"/>
                </a:cubicBezTo>
                <a:cubicBezTo>
                  <a:pt x="254" y="3207"/>
                  <a:pt x="254" y="3207"/>
                  <a:pt x="254" y="3207"/>
                </a:cubicBezTo>
                <a:cubicBezTo>
                  <a:pt x="242" y="3219"/>
                  <a:pt x="242" y="3219"/>
                  <a:pt x="242" y="3219"/>
                </a:cubicBezTo>
                <a:lnTo>
                  <a:pt x="299" y="3052"/>
                </a:lnTo>
                <a:close/>
                <a:moveTo>
                  <a:pt x="237" y="3233"/>
                </a:moveTo>
                <a:cubicBezTo>
                  <a:pt x="240" y="3224"/>
                  <a:pt x="240" y="3224"/>
                  <a:pt x="240" y="3224"/>
                </a:cubicBezTo>
                <a:cubicBezTo>
                  <a:pt x="252" y="3213"/>
                  <a:pt x="252" y="3213"/>
                  <a:pt x="252" y="3213"/>
                </a:cubicBezTo>
                <a:cubicBezTo>
                  <a:pt x="249" y="3222"/>
                  <a:pt x="249" y="3222"/>
                  <a:pt x="249" y="3222"/>
                </a:cubicBezTo>
                <a:lnTo>
                  <a:pt x="237" y="3233"/>
                </a:lnTo>
                <a:close/>
                <a:moveTo>
                  <a:pt x="302" y="3175"/>
                </a:moveTo>
                <a:cubicBezTo>
                  <a:pt x="279" y="3234"/>
                  <a:pt x="279" y="3234"/>
                  <a:pt x="279" y="3234"/>
                </a:cubicBezTo>
                <a:cubicBezTo>
                  <a:pt x="249" y="3229"/>
                  <a:pt x="249" y="3229"/>
                  <a:pt x="249" y="3229"/>
                </a:cubicBezTo>
                <a:cubicBezTo>
                  <a:pt x="251" y="3223"/>
                  <a:pt x="251" y="3223"/>
                  <a:pt x="251" y="3223"/>
                </a:cubicBezTo>
                <a:lnTo>
                  <a:pt x="302" y="3175"/>
                </a:lnTo>
                <a:close/>
                <a:moveTo>
                  <a:pt x="248" y="3232"/>
                </a:moveTo>
                <a:cubicBezTo>
                  <a:pt x="278" y="3237"/>
                  <a:pt x="278" y="3237"/>
                  <a:pt x="278" y="3237"/>
                </a:cubicBezTo>
                <a:cubicBezTo>
                  <a:pt x="273" y="3249"/>
                  <a:pt x="273" y="3249"/>
                  <a:pt x="273" y="3249"/>
                </a:cubicBezTo>
                <a:cubicBezTo>
                  <a:pt x="244" y="3244"/>
                  <a:pt x="244" y="3244"/>
                  <a:pt x="244" y="3244"/>
                </a:cubicBezTo>
                <a:lnTo>
                  <a:pt x="248" y="3232"/>
                </a:lnTo>
                <a:close/>
                <a:moveTo>
                  <a:pt x="260" y="3281"/>
                </a:moveTo>
                <a:cubicBezTo>
                  <a:pt x="244" y="3246"/>
                  <a:pt x="244" y="3246"/>
                  <a:pt x="244" y="3246"/>
                </a:cubicBezTo>
                <a:cubicBezTo>
                  <a:pt x="272" y="3251"/>
                  <a:pt x="272" y="3251"/>
                  <a:pt x="272" y="3251"/>
                </a:cubicBezTo>
                <a:lnTo>
                  <a:pt x="260" y="3281"/>
                </a:lnTo>
                <a:close/>
                <a:moveTo>
                  <a:pt x="262" y="3285"/>
                </a:moveTo>
                <a:cubicBezTo>
                  <a:pt x="262" y="3285"/>
                  <a:pt x="262" y="3285"/>
                  <a:pt x="262" y="3285"/>
                </a:cubicBezTo>
                <a:cubicBezTo>
                  <a:pt x="275" y="3252"/>
                  <a:pt x="275" y="3252"/>
                  <a:pt x="275" y="3252"/>
                </a:cubicBezTo>
                <a:cubicBezTo>
                  <a:pt x="275" y="3252"/>
                  <a:pt x="275" y="3252"/>
                  <a:pt x="275" y="3252"/>
                </a:cubicBezTo>
                <a:lnTo>
                  <a:pt x="262" y="3285"/>
                </a:lnTo>
                <a:close/>
                <a:moveTo>
                  <a:pt x="276" y="3249"/>
                </a:moveTo>
                <a:cubicBezTo>
                  <a:pt x="276" y="3249"/>
                  <a:pt x="276" y="3249"/>
                  <a:pt x="276" y="3249"/>
                </a:cubicBezTo>
                <a:cubicBezTo>
                  <a:pt x="280" y="3238"/>
                  <a:pt x="280" y="3238"/>
                  <a:pt x="280" y="3238"/>
                </a:cubicBezTo>
                <a:cubicBezTo>
                  <a:pt x="281" y="3238"/>
                  <a:pt x="281" y="3238"/>
                  <a:pt x="281" y="3238"/>
                </a:cubicBezTo>
                <a:lnTo>
                  <a:pt x="276" y="3249"/>
                </a:lnTo>
                <a:close/>
                <a:moveTo>
                  <a:pt x="282" y="3235"/>
                </a:moveTo>
                <a:cubicBezTo>
                  <a:pt x="281" y="3235"/>
                  <a:pt x="281" y="3235"/>
                  <a:pt x="281" y="3235"/>
                </a:cubicBezTo>
                <a:cubicBezTo>
                  <a:pt x="307" y="3170"/>
                  <a:pt x="307" y="3170"/>
                  <a:pt x="307" y="3170"/>
                </a:cubicBezTo>
                <a:cubicBezTo>
                  <a:pt x="307" y="3170"/>
                  <a:pt x="307" y="3170"/>
                  <a:pt x="307" y="3170"/>
                </a:cubicBezTo>
                <a:cubicBezTo>
                  <a:pt x="307" y="3170"/>
                  <a:pt x="307" y="3170"/>
                  <a:pt x="307" y="3170"/>
                </a:cubicBezTo>
                <a:cubicBezTo>
                  <a:pt x="307" y="3169"/>
                  <a:pt x="307" y="3169"/>
                  <a:pt x="307" y="3169"/>
                </a:cubicBezTo>
                <a:cubicBezTo>
                  <a:pt x="307" y="3169"/>
                  <a:pt x="307" y="3169"/>
                  <a:pt x="307" y="3169"/>
                </a:cubicBezTo>
                <a:cubicBezTo>
                  <a:pt x="307" y="3169"/>
                  <a:pt x="307" y="3169"/>
                  <a:pt x="307" y="3169"/>
                </a:cubicBezTo>
                <a:cubicBezTo>
                  <a:pt x="307" y="3168"/>
                  <a:pt x="307" y="3168"/>
                  <a:pt x="306" y="3168"/>
                </a:cubicBezTo>
                <a:cubicBezTo>
                  <a:pt x="306" y="3168"/>
                  <a:pt x="306" y="3168"/>
                  <a:pt x="306" y="3168"/>
                </a:cubicBezTo>
                <a:cubicBezTo>
                  <a:pt x="306" y="3168"/>
                  <a:pt x="306" y="3168"/>
                  <a:pt x="306" y="3168"/>
                </a:cubicBezTo>
                <a:cubicBezTo>
                  <a:pt x="306" y="3168"/>
                  <a:pt x="305" y="3168"/>
                  <a:pt x="305" y="3169"/>
                </a:cubicBezTo>
                <a:cubicBezTo>
                  <a:pt x="305" y="3169"/>
                  <a:pt x="305" y="3169"/>
                  <a:pt x="305" y="3169"/>
                </a:cubicBezTo>
                <a:cubicBezTo>
                  <a:pt x="253" y="3217"/>
                  <a:pt x="253" y="3217"/>
                  <a:pt x="253" y="3217"/>
                </a:cubicBezTo>
                <a:cubicBezTo>
                  <a:pt x="256" y="3209"/>
                  <a:pt x="256" y="3209"/>
                  <a:pt x="256" y="3209"/>
                </a:cubicBezTo>
                <a:cubicBezTo>
                  <a:pt x="311" y="3156"/>
                  <a:pt x="311" y="3156"/>
                  <a:pt x="311" y="3156"/>
                </a:cubicBezTo>
                <a:cubicBezTo>
                  <a:pt x="311" y="3156"/>
                  <a:pt x="311" y="3156"/>
                  <a:pt x="311" y="3156"/>
                </a:cubicBezTo>
                <a:cubicBezTo>
                  <a:pt x="312" y="3156"/>
                  <a:pt x="312" y="3156"/>
                  <a:pt x="312" y="3156"/>
                </a:cubicBezTo>
                <a:cubicBezTo>
                  <a:pt x="312" y="3156"/>
                  <a:pt x="312" y="3155"/>
                  <a:pt x="312" y="3155"/>
                </a:cubicBezTo>
                <a:cubicBezTo>
                  <a:pt x="312" y="3155"/>
                  <a:pt x="312" y="3155"/>
                  <a:pt x="312" y="3155"/>
                </a:cubicBezTo>
                <a:cubicBezTo>
                  <a:pt x="304" y="3070"/>
                  <a:pt x="304" y="3070"/>
                  <a:pt x="304" y="3070"/>
                </a:cubicBezTo>
                <a:cubicBezTo>
                  <a:pt x="307" y="3060"/>
                  <a:pt x="307" y="3060"/>
                  <a:pt x="307" y="3060"/>
                </a:cubicBezTo>
                <a:cubicBezTo>
                  <a:pt x="315" y="3142"/>
                  <a:pt x="315" y="3142"/>
                  <a:pt x="315" y="3142"/>
                </a:cubicBezTo>
                <a:cubicBezTo>
                  <a:pt x="315" y="3142"/>
                  <a:pt x="315" y="3142"/>
                  <a:pt x="315" y="3142"/>
                </a:cubicBezTo>
                <a:cubicBezTo>
                  <a:pt x="315" y="3143"/>
                  <a:pt x="315" y="3143"/>
                  <a:pt x="315" y="3143"/>
                </a:cubicBezTo>
                <a:cubicBezTo>
                  <a:pt x="315" y="3143"/>
                  <a:pt x="315" y="3143"/>
                  <a:pt x="315" y="3143"/>
                </a:cubicBezTo>
                <a:cubicBezTo>
                  <a:pt x="315" y="3143"/>
                  <a:pt x="315" y="3143"/>
                  <a:pt x="316" y="3143"/>
                </a:cubicBezTo>
                <a:cubicBezTo>
                  <a:pt x="316" y="3143"/>
                  <a:pt x="316" y="3143"/>
                  <a:pt x="316" y="3143"/>
                </a:cubicBezTo>
                <a:cubicBezTo>
                  <a:pt x="316" y="3144"/>
                  <a:pt x="316" y="3144"/>
                  <a:pt x="316" y="3144"/>
                </a:cubicBezTo>
                <a:cubicBezTo>
                  <a:pt x="316" y="3144"/>
                  <a:pt x="316" y="3144"/>
                  <a:pt x="317" y="3144"/>
                </a:cubicBezTo>
                <a:cubicBezTo>
                  <a:pt x="317" y="3144"/>
                  <a:pt x="317" y="3144"/>
                  <a:pt x="317" y="3144"/>
                </a:cubicBezTo>
                <a:cubicBezTo>
                  <a:pt x="317" y="3144"/>
                  <a:pt x="317" y="3144"/>
                  <a:pt x="317" y="3144"/>
                </a:cubicBezTo>
                <a:cubicBezTo>
                  <a:pt x="317" y="3144"/>
                  <a:pt x="317" y="3144"/>
                  <a:pt x="317" y="3144"/>
                </a:cubicBezTo>
                <a:cubicBezTo>
                  <a:pt x="317" y="3144"/>
                  <a:pt x="317" y="3144"/>
                  <a:pt x="317" y="3143"/>
                </a:cubicBezTo>
                <a:cubicBezTo>
                  <a:pt x="318" y="3143"/>
                  <a:pt x="318" y="3143"/>
                  <a:pt x="318" y="3143"/>
                </a:cubicBezTo>
                <a:cubicBezTo>
                  <a:pt x="318" y="3143"/>
                  <a:pt x="318" y="3143"/>
                  <a:pt x="318" y="3143"/>
                </a:cubicBezTo>
                <a:cubicBezTo>
                  <a:pt x="336" y="3097"/>
                  <a:pt x="336" y="3097"/>
                  <a:pt x="336" y="3097"/>
                </a:cubicBezTo>
                <a:cubicBezTo>
                  <a:pt x="336" y="3097"/>
                  <a:pt x="336" y="3097"/>
                  <a:pt x="336" y="3097"/>
                </a:cubicBezTo>
                <a:lnTo>
                  <a:pt x="282" y="3235"/>
                </a:lnTo>
                <a:close/>
                <a:moveTo>
                  <a:pt x="446" y="3264"/>
                </a:moveTo>
                <a:cubicBezTo>
                  <a:pt x="284" y="3236"/>
                  <a:pt x="284" y="3236"/>
                  <a:pt x="284" y="3236"/>
                </a:cubicBezTo>
                <a:cubicBezTo>
                  <a:pt x="338" y="3100"/>
                  <a:pt x="338" y="3100"/>
                  <a:pt x="338" y="3100"/>
                </a:cubicBezTo>
                <a:lnTo>
                  <a:pt x="446" y="3264"/>
                </a:lnTo>
                <a:close/>
                <a:moveTo>
                  <a:pt x="338" y="3094"/>
                </a:moveTo>
                <a:cubicBezTo>
                  <a:pt x="337" y="3094"/>
                  <a:pt x="337" y="3094"/>
                  <a:pt x="337" y="3094"/>
                </a:cubicBezTo>
                <a:cubicBezTo>
                  <a:pt x="342" y="3081"/>
                  <a:pt x="342" y="3081"/>
                  <a:pt x="342" y="3081"/>
                </a:cubicBezTo>
                <a:cubicBezTo>
                  <a:pt x="342" y="3082"/>
                  <a:pt x="342" y="3082"/>
                  <a:pt x="342" y="3082"/>
                </a:cubicBezTo>
                <a:lnTo>
                  <a:pt x="338" y="3094"/>
                </a:lnTo>
                <a:close/>
                <a:moveTo>
                  <a:pt x="344" y="3078"/>
                </a:moveTo>
                <a:cubicBezTo>
                  <a:pt x="344" y="3078"/>
                  <a:pt x="344" y="3078"/>
                  <a:pt x="344" y="3078"/>
                </a:cubicBezTo>
                <a:cubicBezTo>
                  <a:pt x="356" y="3048"/>
                  <a:pt x="356" y="3048"/>
                  <a:pt x="356" y="3048"/>
                </a:cubicBezTo>
                <a:cubicBezTo>
                  <a:pt x="356" y="3048"/>
                  <a:pt x="356" y="3048"/>
                  <a:pt x="356" y="3048"/>
                </a:cubicBezTo>
                <a:lnTo>
                  <a:pt x="344" y="3078"/>
                </a:lnTo>
                <a:close/>
                <a:moveTo>
                  <a:pt x="460" y="3254"/>
                </a:moveTo>
                <a:cubicBezTo>
                  <a:pt x="346" y="3081"/>
                  <a:pt x="346" y="3081"/>
                  <a:pt x="346" y="3081"/>
                </a:cubicBezTo>
                <a:cubicBezTo>
                  <a:pt x="359" y="3048"/>
                  <a:pt x="359" y="3048"/>
                  <a:pt x="359" y="3048"/>
                </a:cubicBezTo>
                <a:cubicBezTo>
                  <a:pt x="499" y="3075"/>
                  <a:pt x="499" y="3075"/>
                  <a:pt x="499" y="3075"/>
                </a:cubicBezTo>
                <a:cubicBezTo>
                  <a:pt x="479" y="3222"/>
                  <a:pt x="479" y="3222"/>
                  <a:pt x="479" y="3222"/>
                </a:cubicBezTo>
                <a:lnTo>
                  <a:pt x="460" y="3254"/>
                </a:lnTo>
                <a:close/>
                <a:moveTo>
                  <a:pt x="481" y="3244"/>
                </a:moveTo>
                <a:cubicBezTo>
                  <a:pt x="478" y="3250"/>
                  <a:pt x="478" y="3250"/>
                  <a:pt x="478" y="3250"/>
                </a:cubicBezTo>
                <a:cubicBezTo>
                  <a:pt x="482" y="3223"/>
                  <a:pt x="482" y="3223"/>
                  <a:pt x="482" y="3223"/>
                </a:cubicBezTo>
                <a:cubicBezTo>
                  <a:pt x="485" y="3218"/>
                  <a:pt x="485" y="3218"/>
                  <a:pt x="485" y="3218"/>
                </a:cubicBezTo>
                <a:lnTo>
                  <a:pt x="481" y="3244"/>
                </a:lnTo>
                <a:close/>
                <a:moveTo>
                  <a:pt x="538" y="3149"/>
                </a:moveTo>
                <a:cubicBezTo>
                  <a:pt x="485" y="3238"/>
                  <a:pt x="485" y="3238"/>
                  <a:pt x="485" y="3238"/>
                </a:cubicBezTo>
                <a:cubicBezTo>
                  <a:pt x="489" y="3211"/>
                  <a:pt x="489" y="3211"/>
                  <a:pt x="489" y="3211"/>
                </a:cubicBezTo>
                <a:cubicBezTo>
                  <a:pt x="557" y="3097"/>
                  <a:pt x="557" y="3097"/>
                  <a:pt x="557" y="3097"/>
                </a:cubicBezTo>
                <a:cubicBezTo>
                  <a:pt x="559" y="3095"/>
                  <a:pt x="559" y="3095"/>
                  <a:pt x="559" y="3095"/>
                </a:cubicBezTo>
                <a:cubicBezTo>
                  <a:pt x="558" y="3098"/>
                  <a:pt x="558" y="3098"/>
                  <a:pt x="558" y="3098"/>
                </a:cubicBezTo>
                <a:lnTo>
                  <a:pt x="538" y="3149"/>
                </a:lnTo>
                <a:close/>
                <a:moveTo>
                  <a:pt x="560" y="3112"/>
                </a:moveTo>
                <a:cubicBezTo>
                  <a:pt x="555" y="3120"/>
                  <a:pt x="555" y="3120"/>
                  <a:pt x="555" y="3120"/>
                </a:cubicBezTo>
                <a:cubicBezTo>
                  <a:pt x="555" y="3120"/>
                  <a:pt x="555" y="3120"/>
                  <a:pt x="555" y="3120"/>
                </a:cubicBezTo>
                <a:cubicBezTo>
                  <a:pt x="555" y="3120"/>
                  <a:pt x="555" y="3120"/>
                  <a:pt x="555" y="3120"/>
                </a:cubicBezTo>
                <a:cubicBezTo>
                  <a:pt x="555" y="3120"/>
                  <a:pt x="555" y="3120"/>
                  <a:pt x="555" y="3120"/>
                </a:cubicBezTo>
                <a:cubicBezTo>
                  <a:pt x="555" y="3120"/>
                  <a:pt x="555" y="3120"/>
                  <a:pt x="554" y="3120"/>
                </a:cubicBezTo>
                <a:cubicBezTo>
                  <a:pt x="554" y="3120"/>
                  <a:pt x="554" y="3120"/>
                  <a:pt x="554" y="3120"/>
                </a:cubicBezTo>
                <a:cubicBezTo>
                  <a:pt x="554" y="3120"/>
                  <a:pt x="554" y="3120"/>
                  <a:pt x="554" y="3120"/>
                </a:cubicBezTo>
                <a:cubicBezTo>
                  <a:pt x="554" y="3120"/>
                  <a:pt x="554" y="3120"/>
                  <a:pt x="554" y="3121"/>
                </a:cubicBezTo>
                <a:cubicBezTo>
                  <a:pt x="554" y="3121"/>
                  <a:pt x="554" y="3121"/>
                  <a:pt x="554" y="3121"/>
                </a:cubicBezTo>
                <a:cubicBezTo>
                  <a:pt x="553" y="3121"/>
                  <a:pt x="553" y="3121"/>
                  <a:pt x="553" y="3121"/>
                </a:cubicBezTo>
                <a:cubicBezTo>
                  <a:pt x="553" y="3121"/>
                  <a:pt x="553" y="3121"/>
                  <a:pt x="553" y="3121"/>
                </a:cubicBezTo>
                <a:cubicBezTo>
                  <a:pt x="551" y="3128"/>
                  <a:pt x="551" y="3128"/>
                  <a:pt x="551" y="3128"/>
                </a:cubicBezTo>
                <a:cubicBezTo>
                  <a:pt x="547" y="3133"/>
                  <a:pt x="547" y="3133"/>
                  <a:pt x="547" y="3133"/>
                </a:cubicBezTo>
                <a:cubicBezTo>
                  <a:pt x="561" y="3099"/>
                  <a:pt x="561" y="3099"/>
                  <a:pt x="561" y="3099"/>
                </a:cubicBezTo>
                <a:cubicBezTo>
                  <a:pt x="561" y="3098"/>
                  <a:pt x="561" y="3098"/>
                  <a:pt x="561" y="3098"/>
                </a:cubicBezTo>
                <a:cubicBezTo>
                  <a:pt x="561" y="3098"/>
                  <a:pt x="561" y="3098"/>
                  <a:pt x="561" y="3098"/>
                </a:cubicBezTo>
                <a:cubicBezTo>
                  <a:pt x="563" y="3091"/>
                  <a:pt x="563" y="3091"/>
                  <a:pt x="563" y="3091"/>
                </a:cubicBezTo>
                <a:cubicBezTo>
                  <a:pt x="563" y="3091"/>
                  <a:pt x="563" y="3091"/>
                  <a:pt x="563" y="3091"/>
                </a:cubicBezTo>
                <a:cubicBezTo>
                  <a:pt x="563" y="3091"/>
                  <a:pt x="563" y="3091"/>
                  <a:pt x="563" y="3091"/>
                </a:cubicBezTo>
                <a:cubicBezTo>
                  <a:pt x="563" y="3091"/>
                  <a:pt x="563" y="3090"/>
                  <a:pt x="562" y="3090"/>
                </a:cubicBezTo>
                <a:cubicBezTo>
                  <a:pt x="562" y="3090"/>
                  <a:pt x="562" y="3090"/>
                  <a:pt x="562" y="3090"/>
                </a:cubicBezTo>
                <a:cubicBezTo>
                  <a:pt x="562" y="3090"/>
                  <a:pt x="562" y="3090"/>
                  <a:pt x="562" y="3090"/>
                </a:cubicBezTo>
                <a:cubicBezTo>
                  <a:pt x="562" y="3090"/>
                  <a:pt x="562" y="3090"/>
                  <a:pt x="562" y="3090"/>
                </a:cubicBezTo>
                <a:cubicBezTo>
                  <a:pt x="562" y="3090"/>
                  <a:pt x="562" y="3090"/>
                  <a:pt x="562" y="3090"/>
                </a:cubicBezTo>
                <a:cubicBezTo>
                  <a:pt x="561" y="3090"/>
                  <a:pt x="561" y="3090"/>
                  <a:pt x="561" y="3090"/>
                </a:cubicBezTo>
                <a:cubicBezTo>
                  <a:pt x="564" y="3086"/>
                  <a:pt x="564" y="3086"/>
                  <a:pt x="564" y="3086"/>
                </a:cubicBezTo>
                <a:cubicBezTo>
                  <a:pt x="564" y="3086"/>
                  <a:pt x="564" y="3086"/>
                  <a:pt x="564" y="3086"/>
                </a:cubicBezTo>
                <a:cubicBezTo>
                  <a:pt x="564" y="3086"/>
                  <a:pt x="564" y="3086"/>
                  <a:pt x="564" y="3086"/>
                </a:cubicBezTo>
                <a:cubicBezTo>
                  <a:pt x="564" y="3086"/>
                  <a:pt x="564" y="3086"/>
                  <a:pt x="564" y="3086"/>
                </a:cubicBezTo>
                <a:cubicBezTo>
                  <a:pt x="564" y="3085"/>
                  <a:pt x="564" y="3085"/>
                  <a:pt x="564" y="3085"/>
                </a:cubicBezTo>
                <a:cubicBezTo>
                  <a:pt x="564" y="3085"/>
                  <a:pt x="564" y="3085"/>
                  <a:pt x="564" y="3085"/>
                </a:cubicBezTo>
                <a:cubicBezTo>
                  <a:pt x="564" y="3085"/>
                  <a:pt x="564" y="3085"/>
                  <a:pt x="564" y="3085"/>
                </a:cubicBezTo>
                <a:cubicBezTo>
                  <a:pt x="564" y="3085"/>
                  <a:pt x="564" y="3085"/>
                  <a:pt x="564" y="3085"/>
                </a:cubicBezTo>
                <a:cubicBezTo>
                  <a:pt x="563" y="3084"/>
                  <a:pt x="563" y="3084"/>
                  <a:pt x="563" y="3084"/>
                </a:cubicBezTo>
                <a:cubicBezTo>
                  <a:pt x="563" y="3084"/>
                  <a:pt x="563" y="3084"/>
                  <a:pt x="563" y="3084"/>
                </a:cubicBezTo>
                <a:cubicBezTo>
                  <a:pt x="563" y="3084"/>
                  <a:pt x="563" y="3084"/>
                  <a:pt x="563" y="3084"/>
                </a:cubicBezTo>
                <a:cubicBezTo>
                  <a:pt x="563" y="3084"/>
                  <a:pt x="563" y="3084"/>
                  <a:pt x="563" y="3084"/>
                </a:cubicBezTo>
                <a:cubicBezTo>
                  <a:pt x="563" y="3084"/>
                  <a:pt x="563" y="3084"/>
                  <a:pt x="563" y="3084"/>
                </a:cubicBezTo>
                <a:cubicBezTo>
                  <a:pt x="563" y="3084"/>
                  <a:pt x="563" y="3084"/>
                  <a:pt x="563" y="3084"/>
                </a:cubicBezTo>
                <a:cubicBezTo>
                  <a:pt x="563" y="3084"/>
                  <a:pt x="563" y="3084"/>
                  <a:pt x="563" y="3084"/>
                </a:cubicBezTo>
                <a:cubicBezTo>
                  <a:pt x="559" y="3083"/>
                  <a:pt x="559" y="3083"/>
                  <a:pt x="559" y="3083"/>
                </a:cubicBezTo>
                <a:cubicBezTo>
                  <a:pt x="565" y="3078"/>
                  <a:pt x="565" y="3078"/>
                  <a:pt x="565" y="3078"/>
                </a:cubicBezTo>
                <a:cubicBezTo>
                  <a:pt x="566" y="3078"/>
                  <a:pt x="566" y="3078"/>
                  <a:pt x="566" y="3078"/>
                </a:cubicBezTo>
                <a:cubicBezTo>
                  <a:pt x="566" y="3078"/>
                  <a:pt x="566" y="3078"/>
                  <a:pt x="566" y="3078"/>
                </a:cubicBezTo>
                <a:cubicBezTo>
                  <a:pt x="566" y="3077"/>
                  <a:pt x="566" y="3077"/>
                  <a:pt x="566" y="3077"/>
                </a:cubicBezTo>
                <a:cubicBezTo>
                  <a:pt x="570" y="3060"/>
                  <a:pt x="570" y="3060"/>
                  <a:pt x="570" y="3060"/>
                </a:cubicBezTo>
                <a:cubicBezTo>
                  <a:pt x="571" y="3062"/>
                  <a:pt x="571" y="3062"/>
                  <a:pt x="571" y="3062"/>
                </a:cubicBezTo>
                <a:lnTo>
                  <a:pt x="560" y="3112"/>
                </a:lnTo>
                <a:close/>
                <a:moveTo>
                  <a:pt x="585" y="3070"/>
                </a:moveTo>
                <a:cubicBezTo>
                  <a:pt x="565" y="3104"/>
                  <a:pt x="565" y="3104"/>
                  <a:pt x="565" y="3104"/>
                </a:cubicBezTo>
                <a:cubicBezTo>
                  <a:pt x="573" y="3065"/>
                  <a:pt x="573" y="3065"/>
                  <a:pt x="573" y="3065"/>
                </a:cubicBezTo>
                <a:cubicBezTo>
                  <a:pt x="574" y="3065"/>
                  <a:pt x="574" y="3065"/>
                  <a:pt x="574" y="3065"/>
                </a:cubicBezTo>
                <a:cubicBezTo>
                  <a:pt x="574" y="3065"/>
                  <a:pt x="574" y="3065"/>
                  <a:pt x="574" y="3065"/>
                </a:cubicBezTo>
                <a:cubicBezTo>
                  <a:pt x="574" y="3065"/>
                  <a:pt x="574" y="3066"/>
                  <a:pt x="574" y="3066"/>
                </a:cubicBezTo>
                <a:cubicBezTo>
                  <a:pt x="574" y="3066"/>
                  <a:pt x="574" y="3066"/>
                  <a:pt x="574" y="3066"/>
                </a:cubicBezTo>
                <a:cubicBezTo>
                  <a:pt x="575" y="3066"/>
                  <a:pt x="575" y="3066"/>
                  <a:pt x="575" y="3066"/>
                </a:cubicBezTo>
                <a:cubicBezTo>
                  <a:pt x="575" y="3066"/>
                  <a:pt x="576" y="3066"/>
                  <a:pt x="576" y="3065"/>
                </a:cubicBezTo>
                <a:cubicBezTo>
                  <a:pt x="576" y="3065"/>
                  <a:pt x="576" y="3065"/>
                  <a:pt x="576" y="3065"/>
                </a:cubicBezTo>
                <a:cubicBezTo>
                  <a:pt x="576" y="3065"/>
                  <a:pt x="576" y="3065"/>
                  <a:pt x="576" y="3065"/>
                </a:cubicBezTo>
                <a:cubicBezTo>
                  <a:pt x="576" y="3065"/>
                  <a:pt x="576" y="3065"/>
                  <a:pt x="576" y="3065"/>
                </a:cubicBezTo>
                <a:cubicBezTo>
                  <a:pt x="592" y="3039"/>
                  <a:pt x="592" y="3039"/>
                  <a:pt x="592" y="3039"/>
                </a:cubicBezTo>
                <a:lnTo>
                  <a:pt x="585" y="3070"/>
                </a:lnTo>
                <a:close/>
                <a:moveTo>
                  <a:pt x="756" y="3105"/>
                </a:moveTo>
                <a:cubicBezTo>
                  <a:pt x="587" y="3073"/>
                  <a:pt x="587" y="3073"/>
                  <a:pt x="587" y="3073"/>
                </a:cubicBezTo>
                <a:cubicBezTo>
                  <a:pt x="588" y="3071"/>
                  <a:pt x="588" y="3071"/>
                  <a:pt x="588" y="3071"/>
                </a:cubicBezTo>
                <a:cubicBezTo>
                  <a:pt x="657" y="2955"/>
                  <a:pt x="657" y="2955"/>
                  <a:pt x="657" y="2955"/>
                </a:cubicBezTo>
                <a:lnTo>
                  <a:pt x="756" y="3105"/>
                </a:lnTo>
                <a:close/>
                <a:moveTo>
                  <a:pt x="657" y="2950"/>
                </a:moveTo>
                <a:cubicBezTo>
                  <a:pt x="651" y="2941"/>
                  <a:pt x="651" y="2941"/>
                  <a:pt x="651" y="2941"/>
                </a:cubicBezTo>
                <a:cubicBezTo>
                  <a:pt x="657" y="2931"/>
                  <a:pt x="657" y="2931"/>
                  <a:pt x="657" y="2931"/>
                </a:cubicBezTo>
                <a:cubicBezTo>
                  <a:pt x="663" y="2940"/>
                  <a:pt x="663" y="2940"/>
                  <a:pt x="663" y="2940"/>
                </a:cubicBezTo>
                <a:lnTo>
                  <a:pt x="657" y="2950"/>
                </a:lnTo>
                <a:close/>
                <a:moveTo>
                  <a:pt x="664" y="2937"/>
                </a:moveTo>
                <a:cubicBezTo>
                  <a:pt x="658" y="2928"/>
                  <a:pt x="658" y="2928"/>
                  <a:pt x="658" y="2928"/>
                </a:cubicBezTo>
                <a:cubicBezTo>
                  <a:pt x="676" y="2899"/>
                  <a:pt x="676" y="2899"/>
                  <a:pt x="676" y="2899"/>
                </a:cubicBezTo>
                <a:cubicBezTo>
                  <a:pt x="676" y="2898"/>
                  <a:pt x="676" y="2898"/>
                  <a:pt x="676" y="2898"/>
                </a:cubicBezTo>
                <a:cubicBezTo>
                  <a:pt x="676" y="2898"/>
                  <a:pt x="676" y="2898"/>
                  <a:pt x="676" y="2898"/>
                </a:cubicBezTo>
                <a:cubicBezTo>
                  <a:pt x="676" y="2898"/>
                  <a:pt x="676" y="2898"/>
                  <a:pt x="676" y="2898"/>
                </a:cubicBezTo>
                <a:cubicBezTo>
                  <a:pt x="676" y="2898"/>
                  <a:pt x="676" y="2898"/>
                  <a:pt x="676" y="2898"/>
                </a:cubicBezTo>
                <a:cubicBezTo>
                  <a:pt x="676" y="2898"/>
                  <a:pt x="676" y="2898"/>
                  <a:pt x="676" y="2897"/>
                </a:cubicBezTo>
                <a:cubicBezTo>
                  <a:pt x="676" y="2897"/>
                  <a:pt x="676" y="2897"/>
                  <a:pt x="676" y="2897"/>
                </a:cubicBezTo>
                <a:cubicBezTo>
                  <a:pt x="676" y="2897"/>
                  <a:pt x="676" y="2897"/>
                  <a:pt x="676" y="2897"/>
                </a:cubicBezTo>
                <a:cubicBezTo>
                  <a:pt x="676" y="2897"/>
                  <a:pt x="676" y="2897"/>
                  <a:pt x="676" y="2897"/>
                </a:cubicBezTo>
                <a:cubicBezTo>
                  <a:pt x="676" y="2897"/>
                  <a:pt x="675" y="2897"/>
                  <a:pt x="675" y="2897"/>
                </a:cubicBezTo>
                <a:cubicBezTo>
                  <a:pt x="675" y="2897"/>
                  <a:pt x="675" y="2897"/>
                  <a:pt x="675" y="2897"/>
                </a:cubicBezTo>
                <a:cubicBezTo>
                  <a:pt x="675" y="2897"/>
                  <a:pt x="675" y="2897"/>
                  <a:pt x="675" y="2896"/>
                </a:cubicBezTo>
                <a:cubicBezTo>
                  <a:pt x="675" y="2896"/>
                  <a:pt x="675" y="2896"/>
                  <a:pt x="675" y="2896"/>
                </a:cubicBezTo>
                <a:cubicBezTo>
                  <a:pt x="675" y="2896"/>
                  <a:pt x="675" y="2896"/>
                  <a:pt x="675" y="2896"/>
                </a:cubicBezTo>
                <a:cubicBezTo>
                  <a:pt x="675" y="2896"/>
                  <a:pt x="675" y="2896"/>
                  <a:pt x="675" y="2896"/>
                </a:cubicBezTo>
                <a:cubicBezTo>
                  <a:pt x="632" y="2888"/>
                  <a:pt x="632" y="2888"/>
                  <a:pt x="632" y="2888"/>
                </a:cubicBezTo>
                <a:cubicBezTo>
                  <a:pt x="630" y="2885"/>
                  <a:pt x="630" y="2885"/>
                  <a:pt x="630" y="2885"/>
                </a:cubicBezTo>
                <a:cubicBezTo>
                  <a:pt x="689" y="2896"/>
                  <a:pt x="689" y="2896"/>
                  <a:pt x="689" y="2896"/>
                </a:cubicBezTo>
                <a:lnTo>
                  <a:pt x="664" y="2937"/>
                </a:lnTo>
                <a:close/>
                <a:moveTo>
                  <a:pt x="848" y="2929"/>
                </a:moveTo>
                <a:cubicBezTo>
                  <a:pt x="767" y="3093"/>
                  <a:pt x="767" y="3093"/>
                  <a:pt x="767" y="3093"/>
                </a:cubicBezTo>
                <a:cubicBezTo>
                  <a:pt x="666" y="2940"/>
                  <a:pt x="666" y="2940"/>
                  <a:pt x="666" y="2940"/>
                </a:cubicBezTo>
                <a:cubicBezTo>
                  <a:pt x="692" y="2897"/>
                  <a:pt x="692" y="2897"/>
                  <a:pt x="692" y="2897"/>
                </a:cubicBezTo>
                <a:lnTo>
                  <a:pt x="848" y="2929"/>
                </a:lnTo>
                <a:close/>
                <a:moveTo>
                  <a:pt x="690" y="2894"/>
                </a:moveTo>
                <a:cubicBezTo>
                  <a:pt x="629" y="2882"/>
                  <a:pt x="629" y="2882"/>
                  <a:pt x="629" y="2882"/>
                </a:cubicBezTo>
                <a:cubicBezTo>
                  <a:pt x="630" y="2876"/>
                  <a:pt x="630" y="2876"/>
                  <a:pt x="630" y="2876"/>
                </a:cubicBezTo>
                <a:cubicBezTo>
                  <a:pt x="672" y="2885"/>
                  <a:pt x="672" y="2885"/>
                  <a:pt x="672" y="2885"/>
                </a:cubicBezTo>
                <a:cubicBezTo>
                  <a:pt x="672" y="2885"/>
                  <a:pt x="673" y="2885"/>
                  <a:pt x="673" y="2885"/>
                </a:cubicBezTo>
                <a:cubicBezTo>
                  <a:pt x="673" y="2885"/>
                  <a:pt x="673" y="2885"/>
                  <a:pt x="674" y="2884"/>
                </a:cubicBezTo>
                <a:cubicBezTo>
                  <a:pt x="674" y="2884"/>
                  <a:pt x="674" y="2884"/>
                  <a:pt x="674" y="2884"/>
                </a:cubicBezTo>
                <a:cubicBezTo>
                  <a:pt x="674" y="2884"/>
                  <a:pt x="674" y="2884"/>
                  <a:pt x="674" y="2884"/>
                </a:cubicBezTo>
                <a:cubicBezTo>
                  <a:pt x="674" y="2884"/>
                  <a:pt x="674" y="2884"/>
                  <a:pt x="674" y="2884"/>
                </a:cubicBezTo>
                <a:cubicBezTo>
                  <a:pt x="674" y="2884"/>
                  <a:pt x="674" y="2884"/>
                  <a:pt x="674" y="2883"/>
                </a:cubicBezTo>
                <a:cubicBezTo>
                  <a:pt x="674" y="2883"/>
                  <a:pt x="674" y="2883"/>
                  <a:pt x="674" y="2883"/>
                </a:cubicBezTo>
                <a:cubicBezTo>
                  <a:pt x="674" y="2883"/>
                  <a:pt x="674" y="2883"/>
                  <a:pt x="674" y="2882"/>
                </a:cubicBezTo>
                <a:cubicBezTo>
                  <a:pt x="674" y="2882"/>
                  <a:pt x="674" y="2882"/>
                  <a:pt x="674" y="2882"/>
                </a:cubicBezTo>
                <a:cubicBezTo>
                  <a:pt x="670" y="2878"/>
                  <a:pt x="670" y="2878"/>
                  <a:pt x="670" y="2878"/>
                </a:cubicBezTo>
                <a:cubicBezTo>
                  <a:pt x="696" y="2884"/>
                  <a:pt x="696" y="2884"/>
                  <a:pt x="696" y="2884"/>
                </a:cubicBezTo>
                <a:lnTo>
                  <a:pt x="690" y="2894"/>
                </a:lnTo>
                <a:close/>
                <a:moveTo>
                  <a:pt x="698" y="2881"/>
                </a:moveTo>
                <a:cubicBezTo>
                  <a:pt x="687" y="2879"/>
                  <a:pt x="687" y="2879"/>
                  <a:pt x="687" y="2879"/>
                </a:cubicBezTo>
                <a:cubicBezTo>
                  <a:pt x="742" y="2789"/>
                  <a:pt x="742" y="2789"/>
                  <a:pt x="742" y="2789"/>
                </a:cubicBezTo>
                <a:cubicBezTo>
                  <a:pt x="748" y="2796"/>
                  <a:pt x="748" y="2796"/>
                  <a:pt x="748" y="2796"/>
                </a:cubicBezTo>
                <a:lnTo>
                  <a:pt x="698" y="2881"/>
                </a:lnTo>
                <a:close/>
                <a:moveTo>
                  <a:pt x="701" y="2882"/>
                </a:moveTo>
                <a:cubicBezTo>
                  <a:pt x="750" y="2799"/>
                  <a:pt x="750" y="2799"/>
                  <a:pt x="750" y="2799"/>
                </a:cubicBezTo>
                <a:cubicBezTo>
                  <a:pt x="848" y="2912"/>
                  <a:pt x="848" y="2912"/>
                  <a:pt x="848" y="2912"/>
                </a:cubicBezTo>
                <a:lnTo>
                  <a:pt x="701" y="2882"/>
                </a:lnTo>
                <a:close/>
                <a:moveTo>
                  <a:pt x="752" y="2796"/>
                </a:moveTo>
                <a:cubicBezTo>
                  <a:pt x="757" y="2787"/>
                  <a:pt x="757" y="2787"/>
                  <a:pt x="757" y="2787"/>
                </a:cubicBezTo>
                <a:cubicBezTo>
                  <a:pt x="845" y="2888"/>
                  <a:pt x="845" y="2888"/>
                  <a:pt x="845" y="2888"/>
                </a:cubicBezTo>
                <a:cubicBezTo>
                  <a:pt x="850" y="2909"/>
                  <a:pt x="850" y="2909"/>
                  <a:pt x="850" y="2909"/>
                </a:cubicBezTo>
                <a:lnTo>
                  <a:pt x="752" y="2796"/>
                </a:lnTo>
                <a:close/>
                <a:moveTo>
                  <a:pt x="860" y="2939"/>
                </a:moveTo>
                <a:cubicBezTo>
                  <a:pt x="849" y="2893"/>
                  <a:pt x="849" y="2893"/>
                  <a:pt x="849" y="2893"/>
                </a:cubicBezTo>
                <a:cubicBezTo>
                  <a:pt x="860" y="2906"/>
                  <a:pt x="860" y="2906"/>
                  <a:pt x="860" y="2906"/>
                </a:cubicBezTo>
                <a:cubicBezTo>
                  <a:pt x="860" y="2906"/>
                  <a:pt x="860" y="2907"/>
                  <a:pt x="861" y="2907"/>
                </a:cubicBezTo>
                <a:cubicBezTo>
                  <a:pt x="861" y="2907"/>
                  <a:pt x="861" y="2907"/>
                  <a:pt x="861" y="2907"/>
                </a:cubicBezTo>
                <a:cubicBezTo>
                  <a:pt x="861" y="2907"/>
                  <a:pt x="861" y="2907"/>
                  <a:pt x="861" y="2907"/>
                </a:cubicBezTo>
                <a:cubicBezTo>
                  <a:pt x="861" y="2907"/>
                  <a:pt x="861" y="2907"/>
                  <a:pt x="861" y="2907"/>
                </a:cubicBezTo>
                <a:cubicBezTo>
                  <a:pt x="861" y="2907"/>
                  <a:pt x="861" y="2907"/>
                  <a:pt x="861" y="2907"/>
                </a:cubicBezTo>
                <a:cubicBezTo>
                  <a:pt x="861" y="2907"/>
                  <a:pt x="861" y="2907"/>
                  <a:pt x="861" y="2907"/>
                </a:cubicBezTo>
                <a:cubicBezTo>
                  <a:pt x="861" y="2907"/>
                  <a:pt x="861" y="2907"/>
                  <a:pt x="861" y="2907"/>
                </a:cubicBezTo>
                <a:cubicBezTo>
                  <a:pt x="861" y="2907"/>
                  <a:pt x="862" y="2907"/>
                  <a:pt x="862" y="2907"/>
                </a:cubicBezTo>
                <a:cubicBezTo>
                  <a:pt x="864" y="2915"/>
                  <a:pt x="864" y="2915"/>
                  <a:pt x="864" y="2915"/>
                </a:cubicBezTo>
                <a:cubicBezTo>
                  <a:pt x="864" y="2915"/>
                  <a:pt x="864" y="2915"/>
                  <a:pt x="864" y="2915"/>
                </a:cubicBezTo>
                <a:cubicBezTo>
                  <a:pt x="864" y="2915"/>
                  <a:pt x="864" y="2915"/>
                  <a:pt x="864" y="2915"/>
                </a:cubicBezTo>
                <a:cubicBezTo>
                  <a:pt x="864" y="2915"/>
                  <a:pt x="864" y="2916"/>
                  <a:pt x="864" y="2916"/>
                </a:cubicBezTo>
                <a:cubicBezTo>
                  <a:pt x="864" y="2916"/>
                  <a:pt x="864" y="2916"/>
                  <a:pt x="864" y="2916"/>
                </a:cubicBezTo>
                <a:cubicBezTo>
                  <a:pt x="864" y="2916"/>
                  <a:pt x="865" y="2916"/>
                  <a:pt x="865" y="2916"/>
                </a:cubicBezTo>
                <a:cubicBezTo>
                  <a:pt x="865" y="2916"/>
                  <a:pt x="865" y="2916"/>
                  <a:pt x="865" y="2916"/>
                </a:cubicBezTo>
                <a:cubicBezTo>
                  <a:pt x="865" y="2916"/>
                  <a:pt x="865" y="2916"/>
                  <a:pt x="865" y="2916"/>
                </a:cubicBezTo>
                <a:cubicBezTo>
                  <a:pt x="865" y="2916"/>
                  <a:pt x="865" y="2916"/>
                  <a:pt x="865" y="2916"/>
                </a:cubicBezTo>
                <a:cubicBezTo>
                  <a:pt x="865" y="2916"/>
                  <a:pt x="866" y="2916"/>
                  <a:pt x="866" y="2916"/>
                </a:cubicBezTo>
                <a:cubicBezTo>
                  <a:pt x="873" y="2912"/>
                  <a:pt x="873" y="2912"/>
                  <a:pt x="873" y="2912"/>
                </a:cubicBezTo>
                <a:lnTo>
                  <a:pt x="860" y="2939"/>
                </a:lnTo>
                <a:close/>
                <a:moveTo>
                  <a:pt x="875" y="2908"/>
                </a:moveTo>
                <a:cubicBezTo>
                  <a:pt x="866" y="2913"/>
                  <a:pt x="866" y="2913"/>
                  <a:pt x="866" y="2913"/>
                </a:cubicBezTo>
                <a:cubicBezTo>
                  <a:pt x="864" y="2904"/>
                  <a:pt x="864" y="2904"/>
                  <a:pt x="864" y="2904"/>
                </a:cubicBezTo>
                <a:cubicBezTo>
                  <a:pt x="939" y="2752"/>
                  <a:pt x="939" y="2752"/>
                  <a:pt x="939" y="2752"/>
                </a:cubicBezTo>
                <a:cubicBezTo>
                  <a:pt x="951" y="2755"/>
                  <a:pt x="951" y="2755"/>
                  <a:pt x="951" y="2755"/>
                </a:cubicBezTo>
                <a:lnTo>
                  <a:pt x="875" y="2908"/>
                </a:lnTo>
                <a:close/>
                <a:moveTo>
                  <a:pt x="1126" y="2792"/>
                </a:moveTo>
                <a:cubicBezTo>
                  <a:pt x="879" y="2906"/>
                  <a:pt x="879" y="2906"/>
                  <a:pt x="879" y="2906"/>
                </a:cubicBezTo>
                <a:cubicBezTo>
                  <a:pt x="954" y="2755"/>
                  <a:pt x="954" y="2755"/>
                  <a:pt x="954" y="2755"/>
                </a:cubicBezTo>
                <a:lnTo>
                  <a:pt x="1126" y="2792"/>
                </a:lnTo>
                <a:close/>
                <a:moveTo>
                  <a:pt x="952" y="2752"/>
                </a:moveTo>
                <a:cubicBezTo>
                  <a:pt x="940" y="2749"/>
                  <a:pt x="940" y="2749"/>
                  <a:pt x="940" y="2749"/>
                </a:cubicBezTo>
                <a:cubicBezTo>
                  <a:pt x="942" y="2746"/>
                  <a:pt x="942" y="2746"/>
                  <a:pt x="942" y="2746"/>
                </a:cubicBezTo>
                <a:cubicBezTo>
                  <a:pt x="942" y="2746"/>
                  <a:pt x="942" y="2746"/>
                  <a:pt x="942" y="2746"/>
                </a:cubicBezTo>
                <a:cubicBezTo>
                  <a:pt x="942" y="2746"/>
                  <a:pt x="942" y="2746"/>
                  <a:pt x="942" y="2746"/>
                </a:cubicBezTo>
                <a:cubicBezTo>
                  <a:pt x="942" y="2746"/>
                  <a:pt x="942" y="2746"/>
                  <a:pt x="942" y="2746"/>
                </a:cubicBezTo>
                <a:cubicBezTo>
                  <a:pt x="942" y="2745"/>
                  <a:pt x="942" y="2745"/>
                  <a:pt x="942" y="2745"/>
                </a:cubicBezTo>
                <a:cubicBezTo>
                  <a:pt x="942" y="2745"/>
                  <a:pt x="942" y="2745"/>
                  <a:pt x="942" y="2745"/>
                </a:cubicBezTo>
                <a:cubicBezTo>
                  <a:pt x="942" y="2745"/>
                  <a:pt x="942" y="2745"/>
                  <a:pt x="942" y="2745"/>
                </a:cubicBezTo>
                <a:cubicBezTo>
                  <a:pt x="942" y="2745"/>
                  <a:pt x="942" y="2745"/>
                  <a:pt x="942" y="2744"/>
                </a:cubicBezTo>
                <a:cubicBezTo>
                  <a:pt x="942" y="2744"/>
                  <a:pt x="942" y="2744"/>
                  <a:pt x="942" y="2744"/>
                </a:cubicBezTo>
                <a:cubicBezTo>
                  <a:pt x="942" y="2744"/>
                  <a:pt x="942" y="2744"/>
                  <a:pt x="942" y="2744"/>
                </a:cubicBezTo>
                <a:cubicBezTo>
                  <a:pt x="942" y="2744"/>
                  <a:pt x="942" y="2744"/>
                  <a:pt x="942" y="2744"/>
                </a:cubicBezTo>
                <a:cubicBezTo>
                  <a:pt x="941" y="2744"/>
                  <a:pt x="941" y="2744"/>
                  <a:pt x="941" y="2744"/>
                </a:cubicBezTo>
                <a:cubicBezTo>
                  <a:pt x="941" y="2744"/>
                  <a:pt x="941" y="2744"/>
                  <a:pt x="941" y="2744"/>
                </a:cubicBezTo>
                <a:cubicBezTo>
                  <a:pt x="806" y="2715"/>
                  <a:pt x="806" y="2715"/>
                  <a:pt x="806" y="2715"/>
                </a:cubicBezTo>
                <a:cubicBezTo>
                  <a:pt x="805" y="2710"/>
                  <a:pt x="805" y="2710"/>
                  <a:pt x="805" y="2710"/>
                </a:cubicBezTo>
                <a:cubicBezTo>
                  <a:pt x="957" y="2742"/>
                  <a:pt x="957" y="2742"/>
                  <a:pt x="957" y="2742"/>
                </a:cubicBezTo>
                <a:lnTo>
                  <a:pt x="952" y="2752"/>
                </a:lnTo>
                <a:close/>
                <a:moveTo>
                  <a:pt x="958" y="2740"/>
                </a:moveTo>
                <a:cubicBezTo>
                  <a:pt x="803" y="2706"/>
                  <a:pt x="803" y="2706"/>
                  <a:pt x="803" y="2706"/>
                </a:cubicBezTo>
                <a:cubicBezTo>
                  <a:pt x="803" y="2706"/>
                  <a:pt x="803" y="2706"/>
                  <a:pt x="803" y="2706"/>
                </a:cubicBezTo>
                <a:cubicBezTo>
                  <a:pt x="803" y="2706"/>
                  <a:pt x="803" y="2706"/>
                  <a:pt x="803" y="2706"/>
                </a:cubicBezTo>
                <a:cubicBezTo>
                  <a:pt x="660" y="2676"/>
                  <a:pt x="660" y="2676"/>
                  <a:pt x="660" y="2676"/>
                </a:cubicBezTo>
                <a:cubicBezTo>
                  <a:pt x="660" y="2673"/>
                  <a:pt x="660" y="2673"/>
                  <a:pt x="660" y="2673"/>
                </a:cubicBezTo>
                <a:cubicBezTo>
                  <a:pt x="672" y="2676"/>
                  <a:pt x="672" y="2676"/>
                  <a:pt x="672" y="2676"/>
                </a:cubicBezTo>
                <a:cubicBezTo>
                  <a:pt x="672" y="2676"/>
                  <a:pt x="672" y="2676"/>
                  <a:pt x="672" y="2676"/>
                </a:cubicBezTo>
                <a:cubicBezTo>
                  <a:pt x="672" y="2676"/>
                  <a:pt x="672" y="2676"/>
                  <a:pt x="673" y="2676"/>
                </a:cubicBezTo>
                <a:cubicBezTo>
                  <a:pt x="673" y="2676"/>
                  <a:pt x="673" y="2676"/>
                  <a:pt x="673" y="2676"/>
                </a:cubicBezTo>
                <a:cubicBezTo>
                  <a:pt x="673" y="2676"/>
                  <a:pt x="673" y="2676"/>
                  <a:pt x="673" y="2676"/>
                </a:cubicBezTo>
                <a:cubicBezTo>
                  <a:pt x="673" y="2676"/>
                  <a:pt x="673" y="2676"/>
                  <a:pt x="673" y="2676"/>
                </a:cubicBezTo>
                <a:cubicBezTo>
                  <a:pt x="939" y="2733"/>
                  <a:pt x="939" y="2733"/>
                  <a:pt x="939" y="2733"/>
                </a:cubicBezTo>
                <a:cubicBezTo>
                  <a:pt x="939" y="2733"/>
                  <a:pt x="939" y="2733"/>
                  <a:pt x="939" y="2733"/>
                </a:cubicBezTo>
                <a:cubicBezTo>
                  <a:pt x="939" y="2733"/>
                  <a:pt x="939" y="2733"/>
                  <a:pt x="939" y="2733"/>
                </a:cubicBezTo>
                <a:cubicBezTo>
                  <a:pt x="939" y="2733"/>
                  <a:pt x="940" y="2733"/>
                  <a:pt x="940" y="2733"/>
                </a:cubicBezTo>
                <a:cubicBezTo>
                  <a:pt x="960" y="2737"/>
                  <a:pt x="960" y="2737"/>
                  <a:pt x="960" y="2737"/>
                </a:cubicBezTo>
                <a:lnTo>
                  <a:pt x="958" y="2740"/>
                </a:lnTo>
                <a:close/>
                <a:moveTo>
                  <a:pt x="940" y="2730"/>
                </a:moveTo>
                <a:cubicBezTo>
                  <a:pt x="791" y="2589"/>
                  <a:pt x="791" y="2589"/>
                  <a:pt x="791" y="2589"/>
                </a:cubicBezTo>
                <a:cubicBezTo>
                  <a:pt x="803" y="2587"/>
                  <a:pt x="803" y="2587"/>
                  <a:pt x="803" y="2587"/>
                </a:cubicBezTo>
                <a:cubicBezTo>
                  <a:pt x="950" y="2727"/>
                  <a:pt x="950" y="2727"/>
                  <a:pt x="950" y="2727"/>
                </a:cubicBezTo>
                <a:cubicBezTo>
                  <a:pt x="950" y="2727"/>
                  <a:pt x="950" y="2727"/>
                  <a:pt x="950" y="2727"/>
                </a:cubicBezTo>
                <a:cubicBezTo>
                  <a:pt x="950" y="2727"/>
                  <a:pt x="950" y="2727"/>
                  <a:pt x="950" y="2727"/>
                </a:cubicBezTo>
                <a:cubicBezTo>
                  <a:pt x="950" y="2727"/>
                  <a:pt x="950" y="2727"/>
                  <a:pt x="951" y="2727"/>
                </a:cubicBezTo>
                <a:cubicBezTo>
                  <a:pt x="951" y="2727"/>
                  <a:pt x="951" y="2727"/>
                  <a:pt x="951" y="2727"/>
                </a:cubicBezTo>
                <a:cubicBezTo>
                  <a:pt x="951" y="2727"/>
                  <a:pt x="952" y="2727"/>
                  <a:pt x="952" y="2727"/>
                </a:cubicBezTo>
                <a:cubicBezTo>
                  <a:pt x="952" y="2727"/>
                  <a:pt x="952" y="2727"/>
                  <a:pt x="952" y="2727"/>
                </a:cubicBezTo>
                <a:cubicBezTo>
                  <a:pt x="952" y="2727"/>
                  <a:pt x="952" y="2727"/>
                  <a:pt x="952" y="2727"/>
                </a:cubicBezTo>
                <a:cubicBezTo>
                  <a:pt x="1003" y="2624"/>
                  <a:pt x="1003" y="2624"/>
                  <a:pt x="1003" y="2624"/>
                </a:cubicBezTo>
                <a:cubicBezTo>
                  <a:pt x="1011" y="2633"/>
                  <a:pt x="1011" y="2633"/>
                  <a:pt x="1011" y="2633"/>
                </a:cubicBezTo>
                <a:cubicBezTo>
                  <a:pt x="961" y="2735"/>
                  <a:pt x="961" y="2735"/>
                  <a:pt x="961" y="2735"/>
                </a:cubicBezTo>
                <a:lnTo>
                  <a:pt x="940" y="2730"/>
                </a:lnTo>
                <a:close/>
                <a:moveTo>
                  <a:pt x="961" y="2740"/>
                </a:moveTo>
                <a:cubicBezTo>
                  <a:pt x="963" y="2738"/>
                  <a:pt x="963" y="2738"/>
                  <a:pt x="963" y="2738"/>
                </a:cubicBezTo>
                <a:cubicBezTo>
                  <a:pt x="1136" y="2775"/>
                  <a:pt x="1136" y="2775"/>
                  <a:pt x="1136" y="2775"/>
                </a:cubicBezTo>
                <a:cubicBezTo>
                  <a:pt x="1136" y="2775"/>
                  <a:pt x="1136" y="2775"/>
                  <a:pt x="1136" y="2775"/>
                </a:cubicBezTo>
                <a:cubicBezTo>
                  <a:pt x="1136" y="2775"/>
                  <a:pt x="1136" y="2775"/>
                  <a:pt x="1136" y="2775"/>
                </a:cubicBezTo>
                <a:cubicBezTo>
                  <a:pt x="1136" y="2775"/>
                  <a:pt x="1136" y="2775"/>
                  <a:pt x="1136" y="2775"/>
                </a:cubicBezTo>
                <a:cubicBezTo>
                  <a:pt x="1136" y="2775"/>
                  <a:pt x="1136" y="2775"/>
                  <a:pt x="1137" y="2775"/>
                </a:cubicBezTo>
                <a:cubicBezTo>
                  <a:pt x="1137" y="2778"/>
                  <a:pt x="1137" y="2778"/>
                  <a:pt x="1137" y="2778"/>
                </a:cubicBezTo>
                <a:lnTo>
                  <a:pt x="961" y="2740"/>
                </a:lnTo>
                <a:close/>
                <a:moveTo>
                  <a:pt x="1138" y="2751"/>
                </a:moveTo>
                <a:cubicBezTo>
                  <a:pt x="1138" y="2751"/>
                  <a:pt x="1138" y="2751"/>
                  <a:pt x="1138" y="2751"/>
                </a:cubicBezTo>
                <a:cubicBezTo>
                  <a:pt x="1138" y="2751"/>
                  <a:pt x="1138" y="2751"/>
                  <a:pt x="1138" y="2751"/>
                </a:cubicBezTo>
                <a:cubicBezTo>
                  <a:pt x="1138" y="2751"/>
                  <a:pt x="1138" y="2751"/>
                  <a:pt x="1138" y="2751"/>
                </a:cubicBezTo>
                <a:cubicBezTo>
                  <a:pt x="1138" y="2751"/>
                  <a:pt x="1138" y="2751"/>
                  <a:pt x="1138" y="2751"/>
                </a:cubicBezTo>
                <a:cubicBezTo>
                  <a:pt x="1052" y="2556"/>
                  <a:pt x="1052" y="2556"/>
                  <a:pt x="1052" y="2556"/>
                </a:cubicBezTo>
                <a:cubicBezTo>
                  <a:pt x="1053" y="2554"/>
                  <a:pt x="1053" y="2554"/>
                  <a:pt x="1053" y="2554"/>
                </a:cubicBezTo>
                <a:cubicBezTo>
                  <a:pt x="1061" y="2553"/>
                  <a:pt x="1061" y="2553"/>
                  <a:pt x="1061" y="2553"/>
                </a:cubicBezTo>
                <a:cubicBezTo>
                  <a:pt x="1067" y="2566"/>
                  <a:pt x="1067" y="2566"/>
                  <a:pt x="1067" y="2566"/>
                </a:cubicBezTo>
                <a:cubicBezTo>
                  <a:pt x="1067" y="2566"/>
                  <a:pt x="1067" y="2566"/>
                  <a:pt x="1067" y="2566"/>
                </a:cubicBezTo>
                <a:cubicBezTo>
                  <a:pt x="1067" y="2566"/>
                  <a:pt x="1067" y="2566"/>
                  <a:pt x="1067" y="2566"/>
                </a:cubicBezTo>
                <a:cubicBezTo>
                  <a:pt x="1067" y="2566"/>
                  <a:pt x="1067" y="2566"/>
                  <a:pt x="1067" y="2566"/>
                </a:cubicBezTo>
                <a:cubicBezTo>
                  <a:pt x="1067" y="2567"/>
                  <a:pt x="1067" y="2567"/>
                  <a:pt x="1067" y="2567"/>
                </a:cubicBezTo>
                <a:cubicBezTo>
                  <a:pt x="1067" y="2567"/>
                  <a:pt x="1067" y="2567"/>
                  <a:pt x="1067" y="2567"/>
                </a:cubicBezTo>
                <a:cubicBezTo>
                  <a:pt x="1067" y="2567"/>
                  <a:pt x="1067" y="2567"/>
                  <a:pt x="1067" y="2567"/>
                </a:cubicBezTo>
                <a:cubicBezTo>
                  <a:pt x="1067" y="2567"/>
                  <a:pt x="1068" y="2567"/>
                  <a:pt x="1068" y="2567"/>
                </a:cubicBezTo>
                <a:cubicBezTo>
                  <a:pt x="1068" y="2567"/>
                  <a:pt x="1068" y="2567"/>
                  <a:pt x="1068" y="2567"/>
                </a:cubicBezTo>
                <a:cubicBezTo>
                  <a:pt x="1068" y="2567"/>
                  <a:pt x="1068" y="2567"/>
                  <a:pt x="1068" y="2567"/>
                </a:cubicBezTo>
                <a:cubicBezTo>
                  <a:pt x="1068" y="2567"/>
                  <a:pt x="1068" y="2567"/>
                  <a:pt x="1069" y="2567"/>
                </a:cubicBezTo>
                <a:cubicBezTo>
                  <a:pt x="1069" y="2567"/>
                  <a:pt x="1069" y="2567"/>
                  <a:pt x="1069" y="2567"/>
                </a:cubicBezTo>
                <a:cubicBezTo>
                  <a:pt x="1069" y="2567"/>
                  <a:pt x="1069" y="2567"/>
                  <a:pt x="1069" y="2566"/>
                </a:cubicBezTo>
                <a:cubicBezTo>
                  <a:pt x="1069" y="2566"/>
                  <a:pt x="1069" y="2566"/>
                  <a:pt x="1069" y="2566"/>
                </a:cubicBezTo>
                <a:cubicBezTo>
                  <a:pt x="1069" y="2566"/>
                  <a:pt x="1069" y="2566"/>
                  <a:pt x="1069" y="2566"/>
                </a:cubicBezTo>
                <a:cubicBezTo>
                  <a:pt x="1069" y="2566"/>
                  <a:pt x="1069" y="2566"/>
                  <a:pt x="1069" y="2566"/>
                </a:cubicBezTo>
                <a:cubicBezTo>
                  <a:pt x="1075" y="2551"/>
                  <a:pt x="1075" y="2551"/>
                  <a:pt x="1075" y="2551"/>
                </a:cubicBezTo>
                <a:cubicBezTo>
                  <a:pt x="1086" y="2550"/>
                  <a:pt x="1086" y="2550"/>
                  <a:pt x="1086" y="2550"/>
                </a:cubicBezTo>
                <a:cubicBezTo>
                  <a:pt x="1073" y="2581"/>
                  <a:pt x="1073" y="2581"/>
                  <a:pt x="1073" y="2581"/>
                </a:cubicBezTo>
                <a:cubicBezTo>
                  <a:pt x="1073" y="2581"/>
                  <a:pt x="1073" y="2581"/>
                  <a:pt x="1073" y="2581"/>
                </a:cubicBezTo>
                <a:cubicBezTo>
                  <a:pt x="1073" y="2581"/>
                  <a:pt x="1073" y="2581"/>
                  <a:pt x="1073" y="2581"/>
                </a:cubicBezTo>
                <a:cubicBezTo>
                  <a:pt x="1073" y="2581"/>
                  <a:pt x="1073" y="2582"/>
                  <a:pt x="1073" y="2582"/>
                </a:cubicBezTo>
                <a:cubicBezTo>
                  <a:pt x="1075" y="2585"/>
                  <a:pt x="1075" y="2585"/>
                  <a:pt x="1075" y="2585"/>
                </a:cubicBezTo>
                <a:cubicBezTo>
                  <a:pt x="1075" y="2585"/>
                  <a:pt x="1075" y="2585"/>
                  <a:pt x="1075" y="2585"/>
                </a:cubicBezTo>
                <a:cubicBezTo>
                  <a:pt x="1075" y="2585"/>
                  <a:pt x="1075" y="2585"/>
                  <a:pt x="1075" y="2585"/>
                </a:cubicBezTo>
                <a:cubicBezTo>
                  <a:pt x="1075" y="2585"/>
                  <a:pt x="1075" y="2585"/>
                  <a:pt x="1075" y="2585"/>
                </a:cubicBezTo>
                <a:cubicBezTo>
                  <a:pt x="1075" y="2586"/>
                  <a:pt x="1075" y="2586"/>
                  <a:pt x="1076" y="2586"/>
                </a:cubicBezTo>
                <a:cubicBezTo>
                  <a:pt x="1127" y="2597"/>
                  <a:pt x="1127" y="2597"/>
                  <a:pt x="1127" y="2597"/>
                </a:cubicBezTo>
                <a:cubicBezTo>
                  <a:pt x="1127" y="2597"/>
                  <a:pt x="1127" y="2597"/>
                  <a:pt x="1127" y="2597"/>
                </a:cubicBezTo>
                <a:cubicBezTo>
                  <a:pt x="1127" y="2597"/>
                  <a:pt x="1127" y="2597"/>
                  <a:pt x="1127" y="2597"/>
                </a:cubicBezTo>
                <a:cubicBezTo>
                  <a:pt x="1127" y="2597"/>
                  <a:pt x="1127" y="2597"/>
                  <a:pt x="1127" y="2597"/>
                </a:cubicBezTo>
                <a:cubicBezTo>
                  <a:pt x="1127" y="2597"/>
                  <a:pt x="1128" y="2597"/>
                  <a:pt x="1128" y="2597"/>
                </a:cubicBezTo>
                <a:cubicBezTo>
                  <a:pt x="1128" y="2597"/>
                  <a:pt x="1128" y="2597"/>
                  <a:pt x="1128" y="2597"/>
                </a:cubicBezTo>
                <a:cubicBezTo>
                  <a:pt x="1128" y="2597"/>
                  <a:pt x="1128" y="2596"/>
                  <a:pt x="1128" y="2596"/>
                </a:cubicBezTo>
                <a:cubicBezTo>
                  <a:pt x="1128" y="2596"/>
                  <a:pt x="1128" y="2596"/>
                  <a:pt x="1128" y="2596"/>
                </a:cubicBezTo>
                <a:cubicBezTo>
                  <a:pt x="1128" y="2596"/>
                  <a:pt x="1128" y="2596"/>
                  <a:pt x="1128" y="2596"/>
                </a:cubicBezTo>
                <a:cubicBezTo>
                  <a:pt x="1128" y="2596"/>
                  <a:pt x="1128" y="2596"/>
                  <a:pt x="1128" y="2596"/>
                </a:cubicBezTo>
                <a:cubicBezTo>
                  <a:pt x="1125" y="2545"/>
                  <a:pt x="1125" y="2545"/>
                  <a:pt x="1125" y="2545"/>
                </a:cubicBezTo>
                <a:cubicBezTo>
                  <a:pt x="1133" y="2544"/>
                  <a:pt x="1133" y="2544"/>
                  <a:pt x="1133" y="2544"/>
                </a:cubicBezTo>
                <a:cubicBezTo>
                  <a:pt x="1147" y="2769"/>
                  <a:pt x="1147" y="2769"/>
                  <a:pt x="1147" y="2769"/>
                </a:cubicBezTo>
                <a:cubicBezTo>
                  <a:pt x="1138" y="2759"/>
                  <a:pt x="1138" y="2759"/>
                  <a:pt x="1138" y="2759"/>
                </a:cubicBezTo>
                <a:lnTo>
                  <a:pt x="1138" y="2751"/>
                </a:lnTo>
                <a:close/>
                <a:moveTo>
                  <a:pt x="1140" y="2779"/>
                </a:moveTo>
                <a:cubicBezTo>
                  <a:pt x="1139" y="2764"/>
                  <a:pt x="1139" y="2764"/>
                  <a:pt x="1139" y="2764"/>
                </a:cubicBezTo>
                <a:cubicBezTo>
                  <a:pt x="1147" y="2773"/>
                  <a:pt x="1147" y="2773"/>
                  <a:pt x="1147" y="2773"/>
                </a:cubicBezTo>
                <a:cubicBezTo>
                  <a:pt x="1147" y="2773"/>
                  <a:pt x="1147" y="2773"/>
                  <a:pt x="1147" y="2773"/>
                </a:cubicBezTo>
                <a:cubicBezTo>
                  <a:pt x="1147" y="2773"/>
                  <a:pt x="1147" y="2773"/>
                  <a:pt x="1147" y="2773"/>
                </a:cubicBezTo>
                <a:cubicBezTo>
                  <a:pt x="1148" y="2780"/>
                  <a:pt x="1148" y="2780"/>
                  <a:pt x="1148" y="2780"/>
                </a:cubicBezTo>
                <a:lnTo>
                  <a:pt x="1140" y="2779"/>
                </a:lnTo>
                <a:close/>
                <a:moveTo>
                  <a:pt x="1137" y="2543"/>
                </a:moveTo>
                <a:cubicBezTo>
                  <a:pt x="1139" y="2543"/>
                  <a:pt x="1139" y="2543"/>
                  <a:pt x="1139" y="2543"/>
                </a:cubicBezTo>
                <a:cubicBezTo>
                  <a:pt x="1142" y="2594"/>
                  <a:pt x="1142" y="2594"/>
                  <a:pt x="1142" y="2594"/>
                </a:cubicBezTo>
                <a:cubicBezTo>
                  <a:pt x="1142" y="2594"/>
                  <a:pt x="1142" y="2594"/>
                  <a:pt x="1142" y="2594"/>
                </a:cubicBezTo>
                <a:cubicBezTo>
                  <a:pt x="1142" y="2594"/>
                  <a:pt x="1142" y="2594"/>
                  <a:pt x="1142" y="2595"/>
                </a:cubicBezTo>
                <a:cubicBezTo>
                  <a:pt x="1142" y="2595"/>
                  <a:pt x="1142" y="2595"/>
                  <a:pt x="1142" y="2595"/>
                </a:cubicBezTo>
                <a:cubicBezTo>
                  <a:pt x="1142" y="2595"/>
                  <a:pt x="1143" y="2595"/>
                  <a:pt x="1143" y="2595"/>
                </a:cubicBezTo>
                <a:cubicBezTo>
                  <a:pt x="1143" y="2595"/>
                  <a:pt x="1143" y="2595"/>
                  <a:pt x="1143" y="2595"/>
                </a:cubicBezTo>
                <a:cubicBezTo>
                  <a:pt x="1143" y="2595"/>
                  <a:pt x="1143" y="2595"/>
                  <a:pt x="1143" y="2595"/>
                </a:cubicBezTo>
                <a:cubicBezTo>
                  <a:pt x="1143" y="2595"/>
                  <a:pt x="1143" y="2595"/>
                  <a:pt x="1144" y="2595"/>
                </a:cubicBezTo>
                <a:cubicBezTo>
                  <a:pt x="1144" y="2595"/>
                  <a:pt x="1144" y="2595"/>
                  <a:pt x="1144" y="2595"/>
                </a:cubicBezTo>
                <a:cubicBezTo>
                  <a:pt x="1144" y="2595"/>
                  <a:pt x="1144" y="2595"/>
                  <a:pt x="1144" y="2595"/>
                </a:cubicBezTo>
                <a:cubicBezTo>
                  <a:pt x="1168" y="2573"/>
                  <a:pt x="1168" y="2573"/>
                  <a:pt x="1168" y="2573"/>
                </a:cubicBezTo>
                <a:cubicBezTo>
                  <a:pt x="1168" y="2573"/>
                  <a:pt x="1168" y="2573"/>
                  <a:pt x="1168" y="2573"/>
                </a:cubicBezTo>
                <a:cubicBezTo>
                  <a:pt x="1168" y="2573"/>
                  <a:pt x="1168" y="2573"/>
                  <a:pt x="1168" y="2573"/>
                </a:cubicBezTo>
                <a:cubicBezTo>
                  <a:pt x="1169" y="2573"/>
                  <a:pt x="1169" y="2573"/>
                  <a:pt x="1169" y="2573"/>
                </a:cubicBezTo>
                <a:cubicBezTo>
                  <a:pt x="1169" y="2569"/>
                  <a:pt x="1169" y="2569"/>
                  <a:pt x="1169" y="2569"/>
                </a:cubicBezTo>
                <a:cubicBezTo>
                  <a:pt x="1169" y="2569"/>
                  <a:pt x="1169" y="2569"/>
                  <a:pt x="1169" y="2569"/>
                </a:cubicBezTo>
                <a:cubicBezTo>
                  <a:pt x="1169" y="2569"/>
                  <a:pt x="1169" y="2569"/>
                  <a:pt x="1169" y="2569"/>
                </a:cubicBezTo>
                <a:cubicBezTo>
                  <a:pt x="1169" y="2569"/>
                  <a:pt x="1169" y="2569"/>
                  <a:pt x="1169" y="2569"/>
                </a:cubicBezTo>
                <a:cubicBezTo>
                  <a:pt x="1169" y="2569"/>
                  <a:pt x="1169" y="2569"/>
                  <a:pt x="1169" y="2569"/>
                </a:cubicBezTo>
                <a:cubicBezTo>
                  <a:pt x="1160" y="2540"/>
                  <a:pt x="1160" y="2540"/>
                  <a:pt x="1160" y="2540"/>
                </a:cubicBezTo>
                <a:cubicBezTo>
                  <a:pt x="1164" y="2540"/>
                  <a:pt x="1164" y="2540"/>
                  <a:pt x="1164" y="2540"/>
                </a:cubicBezTo>
                <a:cubicBezTo>
                  <a:pt x="1168" y="2553"/>
                  <a:pt x="1168" y="2553"/>
                  <a:pt x="1168" y="2553"/>
                </a:cubicBezTo>
                <a:cubicBezTo>
                  <a:pt x="1168" y="2553"/>
                  <a:pt x="1168" y="2553"/>
                  <a:pt x="1168" y="2553"/>
                </a:cubicBezTo>
                <a:cubicBezTo>
                  <a:pt x="1168" y="2553"/>
                  <a:pt x="1169" y="2553"/>
                  <a:pt x="1169" y="2554"/>
                </a:cubicBezTo>
                <a:cubicBezTo>
                  <a:pt x="1169" y="2554"/>
                  <a:pt x="1169" y="2554"/>
                  <a:pt x="1169" y="2554"/>
                </a:cubicBezTo>
                <a:cubicBezTo>
                  <a:pt x="1169" y="2554"/>
                  <a:pt x="1169" y="2554"/>
                  <a:pt x="1169" y="2554"/>
                </a:cubicBezTo>
                <a:cubicBezTo>
                  <a:pt x="1170" y="2554"/>
                  <a:pt x="1170" y="2554"/>
                  <a:pt x="1170" y="2554"/>
                </a:cubicBezTo>
                <a:cubicBezTo>
                  <a:pt x="1170" y="2554"/>
                  <a:pt x="1170" y="2554"/>
                  <a:pt x="1170" y="2554"/>
                </a:cubicBezTo>
                <a:cubicBezTo>
                  <a:pt x="1170" y="2554"/>
                  <a:pt x="1170" y="2554"/>
                  <a:pt x="1170" y="2554"/>
                </a:cubicBezTo>
                <a:cubicBezTo>
                  <a:pt x="1170" y="2554"/>
                  <a:pt x="1170" y="2554"/>
                  <a:pt x="1171" y="2554"/>
                </a:cubicBezTo>
                <a:cubicBezTo>
                  <a:pt x="1171" y="2554"/>
                  <a:pt x="1171" y="2554"/>
                  <a:pt x="1171" y="2554"/>
                </a:cubicBezTo>
                <a:cubicBezTo>
                  <a:pt x="1171" y="2553"/>
                  <a:pt x="1171" y="2553"/>
                  <a:pt x="1171" y="2553"/>
                </a:cubicBezTo>
                <a:cubicBezTo>
                  <a:pt x="1171" y="2553"/>
                  <a:pt x="1171" y="2553"/>
                  <a:pt x="1171" y="2553"/>
                </a:cubicBezTo>
                <a:cubicBezTo>
                  <a:pt x="1171" y="2553"/>
                  <a:pt x="1171" y="2553"/>
                  <a:pt x="1171" y="2553"/>
                </a:cubicBezTo>
                <a:cubicBezTo>
                  <a:pt x="1171" y="2553"/>
                  <a:pt x="1171" y="2553"/>
                  <a:pt x="1171" y="2553"/>
                </a:cubicBezTo>
                <a:cubicBezTo>
                  <a:pt x="1173" y="2538"/>
                  <a:pt x="1173" y="2538"/>
                  <a:pt x="1173" y="2538"/>
                </a:cubicBezTo>
                <a:cubicBezTo>
                  <a:pt x="1176" y="2538"/>
                  <a:pt x="1176" y="2538"/>
                  <a:pt x="1176" y="2538"/>
                </a:cubicBezTo>
                <a:cubicBezTo>
                  <a:pt x="1152" y="2749"/>
                  <a:pt x="1152" y="2749"/>
                  <a:pt x="1152" y="2749"/>
                </a:cubicBezTo>
                <a:cubicBezTo>
                  <a:pt x="1152" y="2749"/>
                  <a:pt x="1152" y="2749"/>
                  <a:pt x="1152" y="2749"/>
                </a:cubicBezTo>
                <a:cubicBezTo>
                  <a:pt x="1152" y="2749"/>
                  <a:pt x="1152" y="2750"/>
                  <a:pt x="1152" y="2750"/>
                </a:cubicBezTo>
                <a:cubicBezTo>
                  <a:pt x="1153" y="2766"/>
                  <a:pt x="1153" y="2766"/>
                  <a:pt x="1153" y="2766"/>
                </a:cubicBezTo>
                <a:cubicBezTo>
                  <a:pt x="1151" y="2768"/>
                  <a:pt x="1151" y="2768"/>
                  <a:pt x="1151" y="2768"/>
                </a:cubicBezTo>
                <a:lnTo>
                  <a:pt x="1137" y="2543"/>
                </a:lnTo>
                <a:close/>
                <a:moveTo>
                  <a:pt x="1151" y="2779"/>
                </a:moveTo>
                <a:cubicBezTo>
                  <a:pt x="1151" y="2771"/>
                  <a:pt x="1151" y="2771"/>
                  <a:pt x="1151" y="2771"/>
                </a:cubicBezTo>
                <a:cubicBezTo>
                  <a:pt x="1153" y="2770"/>
                  <a:pt x="1153" y="2770"/>
                  <a:pt x="1153" y="2770"/>
                </a:cubicBezTo>
                <a:cubicBezTo>
                  <a:pt x="1153" y="2777"/>
                  <a:pt x="1153" y="2777"/>
                  <a:pt x="1153" y="2777"/>
                </a:cubicBezTo>
                <a:lnTo>
                  <a:pt x="1151" y="2779"/>
                </a:lnTo>
                <a:close/>
                <a:moveTo>
                  <a:pt x="1154" y="2750"/>
                </a:moveTo>
                <a:cubicBezTo>
                  <a:pt x="1179" y="2538"/>
                  <a:pt x="1179" y="2538"/>
                  <a:pt x="1179" y="2538"/>
                </a:cubicBezTo>
                <a:cubicBezTo>
                  <a:pt x="1184" y="2537"/>
                  <a:pt x="1184" y="2537"/>
                  <a:pt x="1184" y="2537"/>
                </a:cubicBezTo>
                <a:cubicBezTo>
                  <a:pt x="1250" y="2683"/>
                  <a:pt x="1250" y="2683"/>
                  <a:pt x="1250" y="2683"/>
                </a:cubicBezTo>
                <a:cubicBezTo>
                  <a:pt x="1155" y="2764"/>
                  <a:pt x="1155" y="2764"/>
                  <a:pt x="1155" y="2764"/>
                </a:cubicBezTo>
                <a:lnTo>
                  <a:pt x="1154" y="2750"/>
                </a:lnTo>
                <a:close/>
                <a:moveTo>
                  <a:pt x="1156" y="2775"/>
                </a:moveTo>
                <a:cubicBezTo>
                  <a:pt x="1155" y="2767"/>
                  <a:pt x="1155" y="2767"/>
                  <a:pt x="1155" y="2767"/>
                </a:cubicBezTo>
                <a:cubicBezTo>
                  <a:pt x="1252" y="2686"/>
                  <a:pt x="1252" y="2686"/>
                  <a:pt x="1252" y="2686"/>
                </a:cubicBezTo>
                <a:cubicBezTo>
                  <a:pt x="1254" y="2692"/>
                  <a:pt x="1254" y="2692"/>
                  <a:pt x="1254" y="2692"/>
                </a:cubicBezTo>
                <a:lnTo>
                  <a:pt x="1156" y="2775"/>
                </a:lnTo>
                <a:close/>
                <a:moveTo>
                  <a:pt x="1254" y="2684"/>
                </a:moveTo>
                <a:cubicBezTo>
                  <a:pt x="1261" y="2678"/>
                  <a:pt x="1261" y="2678"/>
                  <a:pt x="1261" y="2678"/>
                </a:cubicBezTo>
                <a:cubicBezTo>
                  <a:pt x="1264" y="2685"/>
                  <a:pt x="1264" y="2685"/>
                  <a:pt x="1264" y="2685"/>
                </a:cubicBezTo>
                <a:cubicBezTo>
                  <a:pt x="1257" y="2691"/>
                  <a:pt x="1257" y="2691"/>
                  <a:pt x="1257" y="2691"/>
                </a:cubicBezTo>
                <a:lnTo>
                  <a:pt x="1254" y="2684"/>
                </a:lnTo>
                <a:close/>
                <a:moveTo>
                  <a:pt x="1258" y="2693"/>
                </a:moveTo>
                <a:cubicBezTo>
                  <a:pt x="1265" y="2687"/>
                  <a:pt x="1265" y="2687"/>
                  <a:pt x="1265" y="2687"/>
                </a:cubicBezTo>
                <a:cubicBezTo>
                  <a:pt x="1268" y="2695"/>
                  <a:pt x="1268" y="2695"/>
                  <a:pt x="1268" y="2695"/>
                </a:cubicBezTo>
                <a:cubicBezTo>
                  <a:pt x="1261" y="2701"/>
                  <a:pt x="1261" y="2701"/>
                  <a:pt x="1261" y="2701"/>
                </a:cubicBezTo>
                <a:lnTo>
                  <a:pt x="1258" y="2693"/>
                </a:lnTo>
                <a:close/>
                <a:moveTo>
                  <a:pt x="1295" y="2861"/>
                </a:moveTo>
                <a:cubicBezTo>
                  <a:pt x="1163" y="2787"/>
                  <a:pt x="1163" y="2787"/>
                  <a:pt x="1163" y="2787"/>
                </a:cubicBezTo>
                <a:cubicBezTo>
                  <a:pt x="1260" y="2705"/>
                  <a:pt x="1260" y="2705"/>
                  <a:pt x="1260" y="2705"/>
                </a:cubicBezTo>
                <a:cubicBezTo>
                  <a:pt x="1299" y="2792"/>
                  <a:pt x="1299" y="2792"/>
                  <a:pt x="1299" y="2792"/>
                </a:cubicBezTo>
                <a:lnTo>
                  <a:pt x="1295" y="2861"/>
                </a:lnTo>
                <a:close/>
                <a:moveTo>
                  <a:pt x="1300" y="2786"/>
                </a:moveTo>
                <a:cubicBezTo>
                  <a:pt x="1262" y="2704"/>
                  <a:pt x="1262" y="2704"/>
                  <a:pt x="1262" y="2704"/>
                </a:cubicBezTo>
                <a:cubicBezTo>
                  <a:pt x="1269" y="2698"/>
                  <a:pt x="1269" y="2698"/>
                  <a:pt x="1269" y="2698"/>
                </a:cubicBezTo>
                <a:cubicBezTo>
                  <a:pt x="1301" y="2767"/>
                  <a:pt x="1301" y="2767"/>
                  <a:pt x="1301" y="2767"/>
                </a:cubicBezTo>
                <a:lnTo>
                  <a:pt x="1300" y="2786"/>
                </a:lnTo>
                <a:close/>
                <a:moveTo>
                  <a:pt x="1301" y="2761"/>
                </a:moveTo>
                <a:cubicBezTo>
                  <a:pt x="1272" y="2696"/>
                  <a:pt x="1272" y="2696"/>
                  <a:pt x="1272" y="2696"/>
                </a:cubicBezTo>
                <a:cubicBezTo>
                  <a:pt x="1307" y="2666"/>
                  <a:pt x="1307" y="2666"/>
                  <a:pt x="1307" y="2666"/>
                </a:cubicBezTo>
                <a:lnTo>
                  <a:pt x="1301" y="2761"/>
                </a:lnTo>
                <a:close/>
                <a:moveTo>
                  <a:pt x="1305" y="2798"/>
                </a:moveTo>
                <a:cubicBezTo>
                  <a:pt x="1302" y="2792"/>
                  <a:pt x="1302" y="2792"/>
                  <a:pt x="1302" y="2792"/>
                </a:cubicBezTo>
                <a:cubicBezTo>
                  <a:pt x="1303" y="2773"/>
                  <a:pt x="1303" y="2773"/>
                  <a:pt x="1303" y="2773"/>
                </a:cubicBezTo>
                <a:cubicBezTo>
                  <a:pt x="1306" y="2779"/>
                  <a:pt x="1306" y="2779"/>
                  <a:pt x="1306" y="2779"/>
                </a:cubicBezTo>
                <a:lnTo>
                  <a:pt x="1305" y="2798"/>
                </a:lnTo>
                <a:close/>
                <a:moveTo>
                  <a:pt x="1306" y="2773"/>
                </a:moveTo>
                <a:cubicBezTo>
                  <a:pt x="1304" y="2767"/>
                  <a:pt x="1304" y="2767"/>
                  <a:pt x="1304" y="2767"/>
                </a:cubicBezTo>
                <a:cubicBezTo>
                  <a:pt x="1310" y="2663"/>
                  <a:pt x="1310" y="2663"/>
                  <a:pt x="1310" y="2663"/>
                </a:cubicBezTo>
                <a:cubicBezTo>
                  <a:pt x="1310" y="2663"/>
                  <a:pt x="1310" y="2663"/>
                  <a:pt x="1310" y="2662"/>
                </a:cubicBezTo>
                <a:cubicBezTo>
                  <a:pt x="1309" y="2662"/>
                  <a:pt x="1310" y="2662"/>
                  <a:pt x="1309" y="2662"/>
                </a:cubicBezTo>
                <a:cubicBezTo>
                  <a:pt x="1309" y="2662"/>
                  <a:pt x="1309" y="2662"/>
                  <a:pt x="1309" y="2662"/>
                </a:cubicBezTo>
                <a:cubicBezTo>
                  <a:pt x="1309" y="2662"/>
                  <a:pt x="1309" y="2662"/>
                  <a:pt x="1309" y="2662"/>
                </a:cubicBezTo>
                <a:cubicBezTo>
                  <a:pt x="1309" y="2662"/>
                  <a:pt x="1309" y="2662"/>
                  <a:pt x="1309" y="2662"/>
                </a:cubicBezTo>
                <a:cubicBezTo>
                  <a:pt x="1309" y="2662"/>
                  <a:pt x="1309" y="2662"/>
                  <a:pt x="1308" y="2662"/>
                </a:cubicBezTo>
                <a:cubicBezTo>
                  <a:pt x="1308" y="2662"/>
                  <a:pt x="1308" y="2662"/>
                  <a:pt x="1308" y="2662"/>
                </a:cubicBezTo>
                <a:cubicBezTo>
                  <a:pt x="1308" y="2662"/>
                  <a:pt x="1308" y="2662"/>
                  <a:pt x="1307" y="2662"/>
                </a:cubicBezTo>
                <a:cubicBezTo>
                  <a:pt x="1270" y="2693"/>
                  <a:pt x="1270" y="2693"/>
                  <a:pt x="1270" y="2693"/>
                </a:cubicBezTo>
                <a:cubicBezTo>
                  <a:pt x="1267" y="2686"/>
                  <a:pt x="1267" y="2686"/>
                  <a:pt x="1267" y="2686"/>
                </a:cubicBezTo>
                <a:cubicBezTo>
                  <a:pt x="1314" y="2646"/>
                  <a:pt x="1314" y="2646"/>
                  <a:pt x="1314" y="2646"/>
                </a:cubicBezTo>
                <a:lnTo>
                  <a:pt x="1306" y="2773"/>
                </a:lnTo>
                <a:close/>
                <a:moveTo>
                  <a:pt x="1320" y="2803"/>
                </a:moveTo>
                <a:cubicBezTo>
                  <a:pt x="1309" y="2778"/>
                  <a:pt x="1309" y="2778"/>
                  <a:pt x="1309" y="2778"/>
                </a:cubicBezTo>
                <a:cubicBezTo>
                  <a:pt x="1317" y="2649"/>
                  <a:pt x="1317" y="2649"/>
                  <a:pt x="1317" y="2649"/>
                </a:cubicBezTo>
                <a:cubicBezTo>
                  <a:pt x="1367" y="2776"/>
                  <a:pt x="1367" y="2776"/>
                  <a:pt x="1367" y="2776"/>
                </a:cubicBezTo>
                <a:lnTo>
                  <a:pt x="1320" y="2803"/>
                </a:lnTo>
                <a:close/>
                <a:moveTo>
                  <a:pt x="1317" y="2643"/>
                </a:moveTo>
                <a:cubicBezTo>
                  <a:pt x="1320" y="2641"/>
                  <a:pt x="1320" y="2641"/>
                  <a:pt x="1320" y="2641"/>
                </a:cubicBezTo>
                <a:cubicBezTo>
                  <a:pt x="1330" y="2643"/>
                  <a:pt x="1330" y="2643"/>
                  <a:pt x="1330" y="2643"/>
                </a:cubicBezTo>
                <a:cubicBezTo>
                  <a:pt x="1325" y="2647"/>
                  <a:pt x="1325" y="2647"/>
                  <a:pt x="1325" y="2647"/>
                </a:cubicBezTo>
                <a:cubicBezTo>
                  <a:pt x="1325" y="2647"/>
                  <a:pt x="1325" y="2647"/>
                  <a:pt x="1325" y="2647"/>
                </a:cubicBezTo>
                <a:cubicBezTo>
                  <a:pt x="1325" y="2647"/>
                  <a:pt x="1325" y="2648"/>
                  <a:pt x="1325" y="2648"/>
                </a:cubicBezTo>
                <a:cubicBezTo>
                  <a:pt x="1325" y="2648"/>
                  <a:pt x="1325" y="2648"/>
                  <a:pt x="1325" y="2648"/>
                </a:cubicBezTo>
                <a:cubicBezTo>
                  <a:pt x="1325" y="2648"/>
                  <a:pt x="1325" y="2649"/>
                  <a:pt x="1325" y="2649"/>
                </a:cubicBezTo>
                <a:cubicBezTo>
                  <a:pt x="1374" y="2772"/>
                  <a:pt x="1374" y="2772"/>
                  <a:pt x="1374" y="2772"/>
                </a:cubicBezTo>
                <a:cubicBezTo>
                  <a:pt x="1369" y="2775"/>
                  <a:pt x="1369" y="2775"/>
                  <a:pt x="1369" y="2775"/>
                </a:cubicBezTo>
                <a:lnTo>
                  <a:pt x="1317" y="2643"/>
                </a:lnTo>
                <a:close/>
                <a:moveTo>
                  <a:pt x="1370" y="2777"/>
                </a:moveTo>
                <a:cubicBezTo>
                  <a:pt x="1375" y="2775"/>
                  <a:pt x="1375" y="2775"/>
                  <a:pt x="1375" y="2775"/>
                </a:cubicBezTo>
                <a:cubicBezTo>
                  <a:pt x="1379" y="2786"/>
                  <a:pt x="1379" y="2786"/>
                  <a:pt x="1379" y="2786"/>
                </a:cubicBezTo>
                <a:cubicBezTo>
                  <a:pt x="1375" y="2788"/>
                  <a:pt x="1375" y="2788"/>
                  <a:pt x="1375" y="2788"/>
                </a:cubicBezTo>
                <a:lnTo>
                  <a:pt x="1370" y="2777"/>
                </a:lnTo>
                <a:close/>
                <a:moveTo>
                  <a:pt x="1335" y="2815"/>
                </a:moveTo>
                <a:cubicBezTo>
                  <a:pt x="1373" y="2793"/>
                  <a:pt x="1373" y="2793"/>
                  <a:pt x="1373" y="2793"/>
                </a:cubicBezTo>
                <a:cubicBezTo>
                  <a:pt x="1386" y="2826"/>
                  <a:pt x="1386" y="2826"/>
                  <a:pt x="1386" y="2826"/>
                </a:cubicBezTo>
                <a:lnTo>
                  <a:pt x="1335" y="2815"/>
                </a:lnTo>
                <a:close/>
                <a:moveTo>
                  <a:pt x="1391" y="2830"/>
                </a:moveTo>
                <a:cubicBezTo>
                  <a:pt x="1397" y="2831"/>
                  <a:pt x="1397" y="2831"/>
                  <a:pt x="1397" y="2831"/>
                </a:cubicBezTo>
                <a:cubicBezTo>
                  <a:pt x="1401" y="2842"/>
                  <a:pt x="1401" y="2842"/>
                  <a:pt x="1401" y="2842"/>
                </a:cubicBezTo>
                <a:cubicBezTo>
                  <a:pt x="1395" y="2841"/>
                  <a:pt x="1395" y="2841"/>
                  <a:pt x="1395" y="2841"/>
                </a:cubicBezTo>
                <a:lnTo>
                  <a:pt x="1391" y="2830"/>
                </a:lnTo>
                <a:close/>
                <a:moveTo>
                  <a:pt x="1482" y="2859"/>
                </a:moveTo>
                <a:cubicBezTo>
                  <a:pt x="1405" y="2843"/>
                  <a:pt x="1405" y="2843"/>
                  <a:pt x="1405" y="2843"/>
                </a:cubicBezTo>
                <a:cubicBezTo>
                  <a:pt x="1400" y="2832"/>
                  <a:pt x="1400" y="2832"/>
                  <a:pt x="1400" y="2832"/>
                </a:cubicBezTo>
                <a:cubicBezTo>
                  <a:pt x="1485" y="2850"/>
                  <a:pt x="1485" y="2850"/>
                  <a:pt x="1485" y="2850"/>
                </a:cubicBezTo>
                <a:lnTo>
                  <a:pt x="1482" y="2859"/>
                </a:lnTo>
                <a:close/>
                <a:moveTo>
                  <a:pt x="1488" y="2851"/>
                </a:moveTo>
                <a:cubicBezTo>
                  <a:pt x="1493" y="2852"/>
                  <a:pt x="1493" y="2852"/>
                  <a:pt x="1493" y="2852"/>
                </a:cubicBezTo>
                <a:cubicBezTo>
                  <a:pt x="1490" y="2861"/>
                  <a:pt x="1490" y="2861"/>
                  <a:pt x="1490" y="2861"/>
                </a:cubicBezTo>
                <a:cubicBezTo>
                  <a:pt x="1485" y="2860"/>
                  <a:pt x="1485" y="2860"/>
                  <a:pt x="1485" y="2860"/>
                </a:cubicBezTo>
                <a:lnTo>
                  <a:pt x="1488" y="2851"/>
                </a:lnTo>
                <a:close/>
                <a:moveTo>
                  <a:pt x="1481" y="2862"/>
                </a:moveTo>
                <a:cubicBezTo>
                  <a:pt x="1451" y="2959"/>
                  <a:pt x="1451" y="2959"/>
                  <a:pt x="1451" y="2959"/>
                </a:cubicBezTo>
                <a:cubicBezTo>
                  <a:pt x="1406" y="2846"/>
                  <a:pt x="1406" y="2846"/>
                  <a:pt x="1406" y="2846"/>
                </a:cubicBezTo>
                <a:lnTo>
                  <a:pt x="1481" y="2862"/>
                </a:lnTo>
                <a:close/>
                <a:moveTo>
                  <a:pt x="1416" y="3015"/>
                </a:moveTo>
                <a:cubicBezTo>
                  <a:pt x="1332" y="2830"/>
                  <a:pt x="1332" y="2830"/>
                  <a:pt x="1332" y="2830"/>
                </a:cubicBezTo>
                <a:cubicBezTo>
                  <a:pt x="1393" y="2843"/>
                  <a:pt x="1393" y="2843"/>
                  <a:pt x="1393" y="2843"/>
                </a:cubicBezTo>
                <a:cubicBezTo>
                  <a:pt x="1450" y="2987"/>
                  <a:pt x="1450" y="2987"/>
                  <a:pt x="1450" y="2987"/>
                </a:cubicBezTo>
                <a:lnTo>
                  <a:pt x="1416" y="3015"/>
                </a:lnTo>
                <a:close/>
                <a:moveTo>
                  <a:pt x="1453" y="2988"/>
                </a:moveTo>
                <a:cubicBezTo>
                  <a:pt x="1458" y="2984"/>
                  <a:pt x="1458" y="2984"/>
                  <a:pt x="1458" y="2984"/>
                </a:cubicBezTo>
                <a:cubicBezTo>
                  <a:pt x="1462" y="2996"/>
                  <a:pt x="1462" y="2996"/>
                  <a:pt x="1462" y="2996"/>
                </a:cubicBezTo>
                <a:cubicBezTo>
                  <a:pt x="1458" y="3000"/>
                  <a:pt x="1458" y="3000"/>
                  <a:pt x="1458" y="3000"/>
                </a:cubicBezTo>
                <a:lnTo>
                  <a:pt x="1453" y="2988"/>
                </a:lnTo>
                <a:close/>
                <a:moveTo>
                  <a:pt x="1428" y="3029"/>
                </a:moveTo>
                <a:cubicBezTo>
                  <a:pt x="1457" y="3004"/>
                  <a:pt x="1457" y="3004"/>
                  <a:pt x="1457" y="3004"/>
                </a:cubicBezTo>
                <a:cubicBezTo>
                  <a:pt x="1470" y="3037"/>
                  <a:pt x="1470" y="3037"/>
                  <a:pt x="1470" y="3037"/>
                </a:cubicBezTo>
                <a:lnTo>
                  <a:pt x="1428" y="3029"/>
                </a:lnTo>
                <a:close/>
                <a:moveTo>
                  <a:pt x="1459" y="3002"/>
                </a:moveTo>
                <a:cubicBezTo>
                  <a:pt x="1463" y="2999"/>
                  <a:pt x="1463" y="2999"/>
                  <a:pt x="1463" y="2999"/>
                </a:cubicBezTo>
                <a:cubicBezTo>
                  <a:pt x="1479" y="3039"/>
                  <a:pt x="1479" y="3039"/>
                  <a:pt x="1479" y="3039"/>
                </a:cubicBezTo>
                <a:cubicBezTo>
                  <a:pt x="1473" y="3038"/>
                  <a:pt x="1473" y="3038"/>
                  <a:pt x="1473" y="3038"/>
                </a:cubicBezTo>
                <a:lnTo>
                  <a:pt x="1459" y="3002"/>
                </a:lnTo>
                <a:close/>
                <a:moveTo>
                  <a:pt x="1620" y="3084"/>
                </a:moveTo>
                <a:cubicBezTo>
                  <a:pt x="1530" y="3146"/>
                  <a:pt x="1530" y="3146"/>
                  <a:pt x="1530" y="3146"/>
                </a:cubicBezTo>
                <a:cubicBezTo>
                  <a:pt x="1549" y="3069"/>
                  <a:pt x="1549" y="3069"/>
                  <a:pt x="1549" y="3069"/>
                </a:cubicBezTo>
                <a:lnTo>
                  <a:pt x="1620" y="3084"/>
                </a:lnTo>
                <a:close/>
                <a:moveTo>
                  <a:pt x="1549" y="3067"/>
                </a:moveTo>
                <a:cubicBezTo>
                  <a:pt x="1552" y="3057"/>
                  <a:pt x="1552" y="3057"/>
                  <a:pt x="1552" y="3057"/>
                </a:cubicBezTo>
                <a:cubicBezTo>
                  <a:pt x="1624" y="3071"/>
                  <a:pt x="1624" y="3071"/>
                  <a:pt x="1624" y="3071"/>
                </a:cubicBezTo>
                <a:cubicBezTo>
                  <a:pt x="1626" y="3079"/>
                  <a:pt x="1626" y="3079"/>
                  <a:pt x="1626" y="3079"/>
                </a:cubicBezTo>
                <a:cubicBezTo>
                  <a:pt x="1623" y="3082"/>
                  <a:pt x="1623" y="3082"/>
                  <a:pt x="1623" y="3082"/>
                </a:cubicBezTo>
                <a:lnTo>
                  <a:pt x="1549" y="3067"/>
                </a:lnTo>
                <a:close/>
                <a:moveTo>
                  <a:pt x="1547" y="3066"/>
                </a:moveTo>
                <a:cubicBezTo>
                  <a:pt x="1542" y="3065"/>
                  <a:pt x="1542" y="3065"/>
                  <a:pt x="1542" y="3065"/>
                </a:cubicBezTo>
                <a:cubicBezTo>
                  <a:pt x="1544" y="3055"/>
                  <a:pt x="1544" y="3055"/>
                  <a:pt x="1544" y="3055"/>
                </a:cubicBezTo>
                <a:cubicBezTo>
                  <a:pt x="1549" y="3056"/>
                  <a:pt x="1549" y="3056"/>
                  <a:pt x="1549" y="3056"/>
                </a:cubicBezTo>
                <a:lnTo>
                  <a:pt x="1547" y="3066"/>
                </a:lnTo>
                <a:close/>
                <a:moveTo>
                  <a:pt x="1542" y="3052"/>
                </a:moveTo>
                <a:cubicBezTo>
                  <a:pt x="1483" y="3040"/>
                  <a:pt x="1483" y="3040"/>
                  <a:pt x="1483" y="3040"/>
                </a:cubicBezTo>
                <a:cubicBezTo>
                  <a:pt x="1466" y="2997"/>
                  <a:pt x="1466" y="2997"/>
                  <a:pt x="1466" y="2997"/>
                </a:cubicBezTo>
                <a:cubicBezTo>
                  <a:pt x="1580" y="2899"/>
                  <a:pt x="1580" y="2899"/>
                  <a:pt x="1580" y="2899"/>
                </a:cubicBezTo>
                <a:lnTo>
                  <a:pt x="1542" y="3052"/>
                </a:lnTo>
                <a:close/>
                <a:moveTo>
                  <a:pt x="1488" y="3054"/>
                </a:moveTo>
                <a:cubicBezTo>
                  <a:pt x="1484" y="3043"/>
                  <a:pt x="1484" y="3043"/>
                  <a:pt x="1484" y="3043"/>
                </a:cubicBezTo>
                <a:cubicBezTo>
                  <a:pt x="1542" y="3055"/>
                  <a:pt x="1542" y="3055"/>
                  <a:pt x="1542" y="3055"/>
                </a:cubicBezTo>
                <a:cubicBezTo>
                  <a:pt x="1539" y="3065"/>
                  <a:pt x="1539" y="3065"/>
                  <a:pt x="1539" y="3065"/>
                </a:cubicBezTo>
                <a:lnTo>
                  <a:pt x="1488" y="3054"/>
                </a:lnTo>
                <a:close/>
                <a:moveTo>
                  <a:pt x="1538" y="3067"/>
                </a:moveTo>
                <a:cubicBezTo>
                  <a:pt x="1521" y="3137"/>
                  <a:pt x="1521" y="3137"/>
                  <a:pt x="1521" y="3137"/>
                </a:cubicBezTo>
                <a:cubicBezTo>
                  <a:pt x="1490" y="3058"/>
                  <a:pt x="1490" y="3058"/>
                  <a:pt x="1490" y="3058"/>
                </a:cubicBezTo>
                <a:lnTo>
                  <a:pt x="1538" y="3067"/>
                </a:lnTo>
                <a:close/>
                <a:moveTo>
                  <a:pt x="1474" y="3041"/>
                </a:moveTo>
                <a:cubicBezTo>
                  <a:pt x="1481" y="3042"/>
                  <a:pt x="1481" y="3042"/>
                  <a:pt x="1481" y="3042"/>
                </a:cubicBezTo>
                <a:cubicBezTo>
                  <a:pt x="1485" y="3054"/>
                  <a:pt x="1485" y="3054"/>
                  <a:pt x="1485" y="3054"/>
                </a:cubicBezTo>
                <a:cubicBezTo>
                  <a:pt x="1479" y="3053"/>
                  <a:pt x="1479" y="3053"/>
                  <a:pt x="1479" y="3053"/>
                </a:cubicBezTo>
                <a:lnTo>
                  <a:pt x="1474" y="3041"/>
                </a:lnTo>
                <a:close/>
                <a:moveTo>
                  <a:pt x="1515" y="3235"/>
                </a:moveTo>
                <a:cubicBezTo>
                  <a:pt x="1430" y="3045"/>
                  <a:pt x="1430" y="3045"/>
                  <a:pt x="1430" y="3045"/>
                </a:cubicBezTo>
                <a:cubicBezTo>
                  <a:pt x="1477" y="3055"/>
                  <a:pt x="1477" y="3055"/>
                  <a:pt x="1477" y="3055"/>
                </a:cubicBezTo>
                <a:cubicBezTo>
                  <a:pt x="1536" y="3206"/>
                  <a:pt x="1536" y="3206"/>
                  <a:pt x="1536" y="3206"/>
                </a:cubicBezTo>
                <a:lnTo>
                  <a:pt x="1515" y="3235"/>
                </a:lnTo>
                <a:close/>
                <a:moveTo>
                  <a:pt x="1480" y="3056"/>
                </a:moveTo>
                <a:cubicBezTo>
                  <a:pt x="1486" y="3057"/>
                  <a:pt x="1486" y="3057"/>
                  <a:pt x="1486" y="3057"/>
                </a:cubicBezTo>
                <a:cubicBezTo>
                  <a:pt x="1520" y="3142"/>
                  <a:pt x="1520" y="3142"/>
                  <a:pt x="1520" y="3142"/>
                </a:cubicBezTo>
                <a:cubicBezTo>
                  <a:pt x="1520" y="3142"/>
                  <a:pt x="1520" y="3142"/>
                  <a:pt x="1520" y="3142"/>
                </a:cubicBezTo>
                <a:cubicBezTo>
                  <a:pt x="1520" y="3142"/>
                  <a:pt x="1520" y="3143"/>
                  <a:pt x="1521" y="3143"/>
                </a:cubicBezTo>
                <a:cubicBezTo>
                  <a:pt x="1521" y="3143"/>
                  <a:pt x="1521" y="3143"/>
                  <a:pt x="1521" y="3143"/>
                </a:cubicBezTo>
                <a:cubicBezTo>
                  <a:pt x="1521" y="3143"/>
                  <a:pt x="1521" y="3143"/>
                  <a:pt x="1521" y="3143"/>
                </a:cubicBezTo>
                <a:cubicBezTo>
                  <a:pt x="1521" y="3143"/>
                  <a:pt x="1521" y="3143"/>
                  <a:pt x="1521" y="3143"/>
                </a:cubicBezTo>
                <a:cubicBezTo>
                  <a:pt x="1521" y="3143"/>
                  <a:pt x="1521" y="3143"/>
                  <a:pt x="1521" y="3143"/>
                </a:cubicBezTo>
                <a:cubicBezTo>
                  <a:pt x="1522" y="3143"/>
                  <a:pt x="1522" y="3143"/>
                  <a:pt x="1522" y="3143"/>
                </a:cubicBezTo>
                <a:cubicBezTo>
                  <a:pt x="1522" y="3143"/>
                  <a:pt x="1522" y="3143"/>
                  <a:pt x="1522" y="3143"/>
                </a:cubicBezTo>
                <a:cubicBezTo>
                  <a:pt x="1522" y="3143"/>
                  <a:pt x="1522" y="3143"/>
                  <a:pt x="1522" y="3143"/>
                </a:cubicBezTo>
                <a:cubicBezTo>
                  <a:pt x="1523" y="3143"/>
                  <a:pt x="1523" y="3142"/>
                  <a:pt x="1523" y="3142"/>
                </a:cubicBezTo>
                <a:cubicBezTo>
                  <a:pt x="1523" y="3142"/>
                  <a:pt x="1523" y="3142"/>
                  <a:pt x="1523" y="3142"/>
                </a:cubicBezTo>
                <a:cubicBezTo>
                  <a:pt x="1541" y="3068"/>
                  <a:pt x="1541" y="3068"/>
                  <a:pt x="1541" y="3068"/>
                </a:cubicBezTo>
                <a:cubicBezTo>
                  <a:pt x="1546" y="3069"/>
                  <a:pt x="1546" y="3069"/>
                  <a:pt x="1546" y="3069"/>
                </a:cubicBezTo>
                <a:cubicBezTo>
                  <a:pt x="1526" y="3149"/>
                  <a:pt x="1526" y="3149"/>
                  <a:pt x="1526" y="3149"/>
                </a:cubicBezTo>
                <a:cubicBezTo>
                  <a:pt x="1526" y="3149"/>
                  <a:pt x="1526" y="3149"/>
                  <a:pt x="1526" y="3149"/>
                </a:cubicBezTo>
                <a:cubicBezTo>
                  <a:pt x="1526" y="3149"/>
                  <a:pt x="1526" y="3149"/>
                  <a:pt x="1526" y="3149"/>
                </a:cubicBezTo>
                <a:cubicBezTo>
                  <a:pt x="1526" y="3149"/>
                  <a:pt x="1526" y="3150"/>
                  <a:pt x="1526" y="3150"/>
                </a:cubicBezTo>
                <a:cubicBezTo>
                  <a:pt x="1526" y="3150"/>
                  <a:pt x="1526" y="3150"/>
                  <a:pt x="1526" y="3150"/>
                </a:cubicBezTo>
                <a:cubicBezTo>
                  <a:pt x="1526" y="3150"/>
                  <a:pt x="1526" y="3150"/>
                  <a:pt x="1526" y="3150"/>
                </a:cubicBezTo>
                <a:cubicBezTo>
                  <a:pt x="1526" y="3150"/>
                  <a:pt x="1527" y="3150"/>
                  <a:pt x="1527" y="3150"/>
                </a:cubicBezTo>
                <a:cubicBezTo>
                  <a:pt x="1527" y="3150"/>
                  <a:pt x="1527" y="3151"/>
                  <a:pt x="1527" y="3151"/>
                </a:cubicBezTo>
                <a:cubicBezTo>
                  <a:pt x="1527" y="3151"/>
                  <a:pt x="1527" y="3151"/>
                  <a:pt x="1527" y="3151"/>
                </a:cubicBezTo>
                <a:cubicBezTo>
                  <a:pt x="1527" y="3151"/>
                  <a:pt x="1527" y="3151"/>
                  <a:pt x="1527" y="3151"/>
                </a:cubicBezTo>
                <a:cubicBezTo>
                  <a:pt x="1527" y="3151"/>
                  <a:pt x="1527" y="3151"/>
                  <a:pt x="1528" y="3151"/>
                </a:cubicBezTo>
                <a:cubicBezTo>
                  <a:pt x="1528" y="3151"/>
                  <a:pt x="1528" y="3151"/>
                  <a:pt x="1528" y="3150"/>
                </a:cubicBezTo>
                <a:cubicBezTo>
                  <a:pt x="1624" y="3085"/>
                  <a:pt x="1624" y="3085"/>
                  <a:pt x="1624" y="3085"/>
                </a:cubicBezTo>
                <a:cubicBezTo>
                  <a:pt x="1627" y="3085"/>
                  <a:pt x="1627" y="3085"/>
                  <a:pt x="1627" y="3085"/>
                </a:cubicBezTo>
                <a:cubicBezTo>
                  <a:pt x="1612" y="3106"/>
                  <a:pt x="1612" y="3106"/>
                  <a:pt x="1612" y="3106"/>
                </a:cubicBezTo>
                <a:cubicBezTo>
                  <a:pt x="1529" y="3162"/>
                  <a:pt x="1529" y="3162"/>
                  <a:pt x="1529" y="3162"/>
                </a:cubicBezTo>
                <a:cubicBezTo>
                  <a:pt x="1529" y="3162"/>
                  <a:pt x="1529" y="3162"/>
                  <a:pt x="1529" y="3162"/>
                </a:cubicBezTo>
                <a:cubicBezTo>
                  <a:pt x="1529" y="3163"/>
                  <a:pt x="1529" y="3163"/>
                  <a:pt x="1529" y="3163"/>
                </a:cubicBezTo>
                <a:cubicBezTo>
                  <a:pt x="1529" y="3163"/>
                  <a:pt x="1529" y="3163"/>
                  <a:pt x="1529" y="3163"/>
                </a:cubicBezTo>
                <a:cubicBezTo>
                  <a:pt x="1529" y="3163"/>
                  <a:pt x="1529" y="3164"/>
                  <a:pt x="1529" y="3164"/>
                </a:cubicBezTo>
                <a:cubicBezTo>
                  <a:pt x="1542" y="3198"/>
                  <a:pt x="1542" y="3198"/>
                  <a:pt x="1542" y="3198"/>
                </a:cubicBezTo>
                <a:cubicBezTo>
                  <a:pt x="1538" y="3204"/>
                  <a:pt x="1538" y="3204"/>
                  <a:pt x="1538" y="3204"/>
                </a:cubicBezTo>
                <a:lnTo>
                  <a:pt x="1480" y="3056"/>
                </a:lnTo>
                <a:close/>
                <a:moveTo>
                  <a:pt x="1627" y="3082"/>
                </a:moveTo>
                <a:cubicBezTo>
                  <a:pt x="1627" y="3082"/>
                  <a:pt x="1627" y="3082"/>
                  <a:pt x="1627" y="3082"/>
                </a:cubicBezTo>
                <a:cubicBezTo>
                  <a:pt x="1627" y="3082"/>
                  <a:pt x="1627" y="3082"/>
                  <a:pt x="1627" y="3082"/>
                </a:cubicBezTo>
                <a:close/>
                <a:moveTo>
                  <a:pt x="1607" y="3113"/>
                </a:moveTo>
                <a:cubicBezTo>
                  <a:pt x="1544" y="3196"/>
                  <a:pt x="1544" y="3196"/>
                  <a:pt x="1544" y="3196"/>
                </a:cubicBezTo>
                <a:cubicBezTo>
                  <a:pt x="1532" y="3164"/>
                  <a:pt x="1532" y="3164"/>
                  <a:pt x="1532" y="3164"/>
                </a:cubicBezTo>
                <a:lnTo>
                  <a:pt x="1607" y="3113"/>
                </a:lnTo>
                <a:close/>
                <a:moveTo>
                  <a:pt x="1540" y="3207"/>
                </a:moveTo>
                <a:cubicBezTo>
                  <a:pt x="1544" y="3201"/>
                  <a:pt x="1544" y="3201"/>
                  <a:pt x="1544" y="3201"/>
                </a:cubicBezTo>
                <a:cubicBezTo>
                  <a:pt x="1549" y="3215"/>
                  <a:pt x="1549" y="3215"/>
                  <a:pt x="1549" y="3215"/>
                </a:cubicBezTo>
                <a:cubicBezTo>
                  <a:pt x="1545" y="3220"/>
                  <a:pt x="1545" y="3220"/>
                  <a:pt x="1545" y="3220"/>
                </a:cubicBezTo>
                <a:lnTo>
                  <a:pt x="1540" y="3207"/>
                </a:lnTo>
                <a:close/>
                <a:moveTo>
                  <a:pt x="1526" y="3251"/>
                </a:moveTo>
                <a:cubicBezTo>
                  <a:pt x="1544" y="3226"/>
                  <a:pt x="1544" y="3226"/>
                  <a:pt x="1544" y="3226"/>
                </a:cubicBezTo>
                <a:cubicBezTo>
                  <a:pt x="1556" y="3256"/>
                  <a:pt x="1556" y="3256"/>
                  <a:pt x="1556" y="3256"/>
                </a:cubicBezTo>
                <a:lnTo>
                  <a:pt x="1526" y="3251"/>
                </a:lnTo>
                <a:close/>
                <a:moveTo>
                  <a:pt x="1546" y="3223"/>
                </a:moveTo>
                <a:cubicBezTo>
                  <a:pt x="1550" y="3218"/>
                  <a:pt x="1550" y="3218"/>
                  <a:pt x="1550" y="3218"/>
                </a:cubicBezTo>
                <a:cubicBezTo>
                  <a:pt x="1566" y="3258"/>
                  <a:pt x="1566" y="3258"/>
                  <a:pt x="1566" y="3258"/>
                </a:cubicBezTo>
                <a:cubicBezTo>
                  <a:pt x="1559" y="3257"/>
                  <a:pt x="1559" y="3257"/>
                  <a:pt x="1559" y="3257"/>
                </a:cubicBezTo>
                <a:lnTo>
                  <a:pt x="1546" y="3223"/>
                </a:lnTo>
                <a:close/>
                <a:moveTo>
                  <a:pt x="1565" y="3272"/>
                </a:moveTo>
                <a:cubicBezTo>
                  <a:pt x="1561" y="3260"/>
                  <a:pt x="1561" y="3260"/>
                  <a:pt x="1561" y="3260"/>
                </a:cubicBezTo>
                <a:cubicBezTo>
                  <a:pt x="1567" y="3261"/>
                  <a:pt x="1567" y="3261"/>
                  <a:pt x="1567" y="3261"/>
                </a:cubicBezTo>
                <a:cubicBezTo>
                  <a:pt x="1572" y="3274"/>
                  <a:pt x="1572" y="3274"/>
                  <a:pt x="1572" y="3274"/>
                </a:cubicBezTo>
                <a:lnTo>
                  <a:pt x="1565" y="3272"/>
                </a:lnTo>
                <a:close/>
                <a:moveTo>
                  <a:pt x="1602" y="3279"/>
                </a:moveTo>
                <a:cubicBezTo>
                  <a:pt x="1575" y="3274"/>
                  <a:pt x="1575" y="3274"/>
                  <a:pt x="1575" y="3274"/>
                </a:cubicBezTo>
                <a:cubicBezTo>
                  <a:pt x="1571" y="3262"/>
                  <a:pt x="1571" y="3262"/>
                  <a:pt x="1571" y="3262"/>
                </a:cubicBezTo>
                <a:cubicBezTo>
                  <a:pt x="1604" y="3268"/>
                  <a:pt x="1604" y="3268"/>
                  <a:pt x="1604" y="3268"/>
                </a:cubicBezTo>
                <a:lnTo>
                  <a:pt x="1602" y="3279"/>
                </a:lnTo>
                <a:close/>
                <a:moveTo>
                  <a:pt x="1605" y="3266"/>
                </a:moveTo>
                <a:cubicBezTo>
                  <a:pt x="1569" y="3259"/>
                  <a:pt x="1569" y="3259"/>
                  <a:pt x="1569" y="3259"/>
                </a:cubicBezTo>
                <a:cubicBezTo>
                  <a:pt x="1552" y="3215"/>
                  <a:pt x="1552" y="3215"/>
                  <a:pt x="1552" y="3215"/>
                </a:cubicBezTo>
                <a:cubicBezTo>
                  <a:pt x="1631" y="3110"/>
                  <a:pt x="1631" y="3110"/>
                  <a:pt x="1631" y="3110"/>
                </a:cubicBezTo>
                <a:lnTo>
                  <a:pt x="1605" y="3266"/>
                </a:lnTo>
                <a:close/>
                <a:moveTo>
                  <a:pt x="1610" y="3281"/>
                </a:moveTo>
                <a:cubicBezTo>
                  <a:pt x="1605" y="3280"/>
                  <a:pt x="1605" y="3280"/>
                  <a:pt x="1605" y="3280"/>
                </a:cubicBezTo>
                <a:cubicBezTo>
                  <a:pt x="1607" y="3269"/>
                  <a:pt x="1607" y="3269"/>
                  <a:pt x="1607" y="3269"/>
                </a:cubicBezTo>
                <a:cubicBezTo>
                  <a:pt x="1612" y="3270"/>
                  <a:pt x="1612" y="3270"/>
                  <a:pt x="1612" y="3270"/>
                </a:cubicBezTo>
                <a:lnTo>
                  <a:pt x="1610" y="3281"/>
                </a:lnTo>
                <a:close/>
                <a:moveTo>
                  <a:pt x="1640" y="3118"/>
                </a:moveTo>
                <a:cubicBezTo>
                  <a:pt x="1682" y="3287"/>
                  <a:pt x="1682" y="3287"/>
                  <a:pt x="1682" y="3287"/>
                </a:cubicBezTo>
                <a:cubicBezTo>
                  <a:pt x="1673" y="3293"/>
                  <a:pt x="1673" y="3293"/>
                  <a:pt x="1673" y="3293"/>
                </a:cubicBezTo>
                <a:cubicBezTo>
                  <a:pt x="1613" y="3281"/>
                  <a:pt x="1613" y="3281"/>
                  <a:pt x="1613" y="3281"/>
                </a:cubicBezTo>
                <a:cubicBezTo>
                  <a:pt x="1615" y="3270"/>
                  <a:pt x="1615" y="3270"/>
                  <a:pt x="1615" y="3270"/>
                </a:cubicBezTo>
                <a:cubicBezTo>
                  <a:pt x="1677" y="3282"/>
                  <a:pt x="1677" y="3282"/>
                  <a:pt x="1677" y="3282"/>
                </a:cubicBezTo>
                <a:cubicBezTo>
                  <a:pt x="1677" y="3282"/>
                  <a:pt x="1677" y="3282"/>
                  <a:pt x="1677" y="3282"/>
                </a:cubicBezTo>
                <a:cubicBezTo>
                  <a:pt x="1677" y="3282"/>
                  <a:pt x="1677" y="3282"/>
                  <a:pt x="1677" y="3282"/>
                </a:cubicBezTo>
                <a:cubicBezTo>
                  <a:pt x="1677" y="3282"/>
                  <a:pt x="1678" y="3282"/>
                  <a:pt x="1678" y="3282"/>
                </a:cubicBezTo>
                <a:cubicBezTo>
                  <a:pt x="1678" y="3282"/>
                  <a:pt x="1678" y="3282"/>
                  <a:pt x="1678" y="3282"/>
                </a:cubicBezTo>
                <a:cubicBezTo>
                  <a:pt x="1678" y="3282"/>
                  <a:pt x="1678" y="3282"/>
                  <a:pt x="1678" y="3282"/>
                </a:cubicBezTo>
                <a:cubicBezTo>
                  <a:pt x="1678" y="3282"/>
                  <a:pt x="1679" y="3281"/>
                  <a:pt x="1679" y="3281"/>
                </a:cubicBezTo>
                <a:cubicBezTo>
                  <a:pt x="1679" y="3281"/>
                  <a:pt x="1679" y="3281"/>
                  <a:pt x="1679" y="3281"/>
                </a:cubicBezTo>
                <a:cubicBezTo>
                  <a:pt x="1679" y="3281"/>
                  <a:pt x="1679" y="3281"/>
                  <a:pt x="1679" y="3281"/>
                </a:cubicBezTo>
                <a:cubicBezTo>
                  <a:pt x="1679" y="3281"/>
                  <a:pt x="1679" y="3281"/>
                  <a:pt x="1679" y="3281"/>
                </a:cubicBezTo>
                <a:cubicBezTo>
                  <a:pt x="1679" y="3281"/>
                  <a:pt x="1679" y="3281"/>
                  <a:pt x="1679" y="3281"/>
                </a:cubicBezTo>
                <a:cubicBezTo>
                  <a:pt x="1679" y="3281"/>
                  <a:pt x="1679" y="3281"/>
                  <a:pt x="1679" y="3281"/>
                </a:cubicBezTo>
                <a:cubicBezTo>
                  <a:pt x="1640" y="3121"/>
                  <a:pt x="1640" y="3121"/>
                  <a:pt x="1640" y="3121"/>
                </a:cubicBezTo>
                <a:lnTo>
                  <a:pt x="1640" y="3118"/>
                </a:lnTo>
                <a:close/>
                <a:moveTo>
                  <a:pt x="1638" y="3128"/>
                </a:moveTo>
                <a:cubicBezTo>
                  <a:pt x="1675" y="3279"/>
                  <a:pt x="1675" y="3279"/>
                  <a:pt x="1675" y="3279"/>
                </a:cubicBezTo>
                <a:cubicBezTo>
                  <a:pt x="1615" y="3268"/>
                  <a:pt x="1615" y="3268"/>
                  <a:pt x="1615" y="3268"/>
                </a:cubicBezTo>
                <a:lnTo>
                  <a:pt x="1638" y="3128"/>
                </a:lnTo>
                <a:close/>
                <a:moveTo>
                  <a:pt x="1637" y="3121"/>
                </a:moveTo>
                <a:cubicBezTo>
                  <a:pt x="1612" y="3267"/>
                  <a:pt x="1612" y="3267"/>
                  <a:pt x="1612" y="3267"/>
                </a:cubicBezTo>
                <a:cubicBezTo>
                  <a:pt x="1607" y="3266"/>
                  <a:pt x="1607" y="3266"/>
                  <a:pt x="1607" y="3266"/>
                </a:cubicBezTo>
                <a:cubicBezTo>
                  <a:pt x="1634" y="3109"/>
                  <a:pt x="1634" y="3109"/>
                  <a:pt x="1634" y="3109"/>
                </a:cubicBezTo>
                <a:lnTo>
                  <a:pt x="1637" y="3121"/>
                </a:lnTo>
                <a:close/>
                <a:moveTo>
                  <a:pt x="1632" y="3104"/>
                </a:moveTo>
                <a:cubicBezTo>
                  <a:pt x="1551" y="3212"/>
                  <a:pt x="1551" y="3212"/>
                  <a:pt x="1551" y="3212"/>
                </a:cubicBezTo>
                <a:cubicBezTo>
                  <a:pt x="1546" y="3199"/>
                  <a:pt x="1546" y="3199"/>
                  <a:pt x="1546" y="3199"/>
                </a:cubicBezTo>
                <a:cubicBezTo>
                  <a:pt x="1614" y="3108"/>
                  <a:pt x="1614" y="3108"/>
                  <a:pt x="1614" y="3108"/>
                </a:cubicBezTo>
                <a:cubicBezTo>
                  <a:pt x="1633" y="3094"/>
                  <a:pt x="1633" y="3094"/>
                  <a:pt x="1633" y="3094"/>
                </a:cubicBezTo>
                <a:lnTo>
                  <a:pt x="1632" y="3104"/>
                </a:lnTo>
                <a:close/>
                <a:moveTo>
                  <a:pt x="1633" y="3091"/>
                </a:moveTo>
                <a:cubicBezTo>
                  <a:pt x="1619" y="3101"/>
                  <a:pt x="1619" y="3101"/>
                  <a:pt x="1619" y="3101"/>
                </a:cubicBezTo>
                <a:cubicBezTo>
                  <a:pt x="1630" y="3086"/>
                  <a:pt x="1630" y="3086"/>
                  <a:pt x="1630" y="3086"/>
                </a:cubicBezTo>
                <a:cubicBezTo>
                  <a:pt x="1630" y="3086"/>
                  <a:pt x="1630" y="3086"/>
                  <a:pt x="1630" y="3086"/>
                </a:cubicBezTo>
                <a:cubicBezTo>
                  <a:pt x="1631" y="3086"/>
                  <a:pt x="1631" y="3085"/>
                  <a:pt x="1631" y="3085"/>
                </a:cubicBezTo>
                <a:cubicBezTo>
                  <a:pt x="1631" y="3085"/>
                  <a:pt x="1631" y="3085"/>
                  <a:pt x="1631" y="3085"/>
                </a:cubicBezTo>
                <a:cubicBezTo>
                  <a:pt x="1631" y="3085"/>
                  <a:pt x="1631" y="3085"/>
                  <a:pt x="1631" y="3085"/>
                </a:cubicBezTo>
                <a:cubicBezTo>
                  <a:pt x="1631" y="3084"/>
                  <a:pt x="1631" y="3084"/>
                  <a:pt x="1631" y="3084"/>
                </a:cubicBezTo>
                <a:cubicBezTo>
                  <a:pt x="1631" y="3084"/>
                  <a:pt x="1631" y="3084"/>
                  <a:pt x="1631" y="3084"/>
                </a:cubicBezTo>
                <a:cubicBezTo>
                  <a:pt x="1631" y="3084"/>
                  <a:pt x="1631" y="3084"/>
                  <a:pt x="1631" y="3084"/>
                </a:cubicBezTo>
                <a:cubicBezTo>
                  <a:pt x="1631" y="3084"/>
                  <a:pt x="1631" y="3084"/>
                  <a:pt x="1631" y="3084"/>
                </a:cubicBezTo>
                <a:cubicBezTo>
                  <a:pt x="1631" y="3084"/>
                  <a:pt x="1631" y="3084"/>
                  <a:pt x="1631" y="3084"/>
                </a:cubicBezTo>
                <a:cubicBezTo>
                  <a:pt x="1631" y="3084"/>
                  <a:pt x="1631" y="3084"/>
                  <a:pt x="1631" y="3084"/>
                </a:cubicBezTo>
                <a:cubicBezTo>
                  <a:pt x="1631" y="3084"/>
                  <a:pt x="1631" y="3084"/>
                  <a:pt x="1631" y="3084"/>
                </a:cubicBezTo>
                <a:cubicBezTo>
                  <a:pt x="1630" y="3081"/>
                  <a:pt x="1630" y="3081"/>
                  <a:pt x="1630" y="3081"/>
                </a:cubicBezTo>
                <a:cubicBezTo>
                  <a:pt x="1631" y="3080"/>
                  <a:pt x="1631" y="3080"/>
                  <a:pt x="1631" y="3080"/>
                </a:cubicBezTo>
                <a:lnTo>
                  <a:pt x="1633" y="3091"/>
                </a:lnTo>
                <a:close/>
                <a:moveTo>
                  <a:pt x="1589" y="2909"/>
                </a:moveTo>
                <a:cubicBezTo>
                  <a:pt x="1630" y="3077"/>
                  <a:pt x="1630" y="3077"/>
                  <a:pt x="1630" y="3077"/>
                </a:cubicBezTo>
                <a:cubicBezTo>
                  <a:pt x="1629" y="3078"/>
                  <a:pt x="1629" y="3078"/>
                  <a:pt x="1629" y="3078"/>
                </a:cubicBezTo>
                <a:cubicBezTo>
                  <a:pt x="1627" y="3070"/>
                  <a:pt x="1627" y="3070"/>
                  <a:pt x="1627" y="3070"/>
                </a:cubicBezTo>
                <a:cubicBezTo>
                  <a:pt x="1627" y="3070"/>
                  <a:pt x="1627" y="3070"/>
                  <a:pt x="1627" y="3070"/>
                </a:cubicBezTo>
                <a:cubicBezTo>
                  <a:pt x="1588" y="2911"/>
                  <a:pt x="1588" y="2911"/>
                  <a:pt x="1588" y="2911"/>
                </a:cubicBezTo>
                <a:lnTo>
                  <a:pt x="1589" y="2909"/>
                </a:lnTo>
                <a:close/>
                <a:moveTo>
                  <a:pt x="1624" y="3068"/>
                </a:moveTo>
                <a:cubicBezTo>
                  <a:pt x="1553" y="3054"/>
                  <a:pt x="1553" y="3054"/>
                  <a:pt x="1553" y="3054"/>
                </a:cubicBezTo>
                <a:cubicBezTo>
                  <a:pt x="1587" y="2917"/>
                  <a:pt x="1587" y="2917"/>
                  <a:pt x="1587" y="2917"/>
                </a:cubicBezTo>
                <a:lnTo>
                  <a:pt x="1624" y="3068"/>
                </a:lnTo>
                <a:close/>
                <a:moveTo>
                  <a:pt x="1585" y="2911"/>
                </a:moveTo>
                <a:cubicBezTo>
                  <a:pt x="1550" y="3053"/>
                  <a:pt x="1550" y="3053"/>
                  <a:pt x="1550" y="3053"/>
                </a:cubicBezTo>
                <a:cubicBezTo>
                  <a:pt x="1545" y="3052"/>
                  <a:pt x="1545" y="3052"/>
                  <a:pt x="1545" y="3052"/>
                </a:cubicBezTo>
                <a:cubicBezTo>
                  <a:pt x="1583" y="2901"/>
                  <a:pt x="1583" y="2901"/>
                  <a:pt x="1583" y="2901"/>
                </a:cubicBezTo>
                <a:lnTo>
                  <a:pt x="1585" y="2911"/>
                </a:lnTo>
                <a:close/>
                <a:moveTo>
                  <a:pt x="1582" y="2894"/>
                </a:moveTo>
                <a:cubicBezTo>
                  <a:pt x="1581" y="2895"/>
                  <a:pt x="1581" y="2895"/>
                  <a:pt x="1581" y="2895"/>
                </a:cubicBezTo>
                <a:cubicBezTo>
                  <a:pt x="1465" y="2994"/>
                  <a:pt x="1465" y="2994"/>
                  <a:pt x="1465" y="2994"/>
                </a:cubicBezTo>
                <a:cubicBezTo>
                  <a:pt x="1460" y="2983"/>
                  <a:pt x="1460" y="2983"/>
                  <a:pt x="1460" y="2983"/>
                </a:cubicBezTo>
                <a:lnTo>
                  <a:pt x="1582" y="2894"/>
                </a:lnTo>
                <a:close/>
                <a:moveTo>
                  <a:pt x="1452" y="2985"/>
                </a:moveTo>
                <a:cubicBezTo>
                  <a:pt x="1396" y="2844"/>
                  <a:pt x="1396" y="2844"/>
                  <a:pt x="1396" y="2844"/>
                </a:cubicBezTo>
                <a:cubicBezTo>
                  <a:pt x="1403" y="2845"/>
                  <a:pt x="1403" y="2845"/>
                  <a:pt x="1403" y="2845"/>
                </a:cubicBezTo>
                <a:cubicBezTo>
                  <a:pt x="1450" y="2964"/>
                  <a:pt x="1450" y="2964"/>
                  <a:pt x="1450" y="2964"/>
                </a:cubicBezTo>
                <a:cubicBezTo>
                  <a:pt x="1450" y="2964"/>
                  <a:pt x="1450" y="2964"/>
                  <a:pt x="1450" y="2964"/>
                </a:cubicBezTo>
                <a:cubicBezTo>
                  <a:pt x="1450" y="2964"/>
                  <a:pt x="1450" y="2964"/>
                  <a:pt x="1450" y="2965"/>
                </a:cubicBezTo>
                <a:cubicBezTo>
                  <a:pt x="1450" y="2965"/>
                  <a:pt x="1450" y="2965"/>
                  <a:pt x="1450" y="2965"/>
                </a:cubicBezTo>
                <a:cubicBezTo>
                  <a:pt x="1450" y="2965"/>
                  <a:pt x="1450" y="2965"/>
                  <a:pt x="1451" y="2965"/>
                </a:cubicBezTo>
                <a:cubicBezTo>
                  <a:pt x="1451" y="2965"/>
                  <a:pt x="1451" y="2965"/>
                  <a:pt x="1451" y="2965"/>
                </a:cubicBezTo>
                <a:cubicBezTo>
                  <a:pt x="1451" y="2965"/>
                  <a:pt x="1451" y="2965"/>
                  <a:pt x="1451" y="2965"/>
                </a:cubicBezTo>
                <a:cubicBezTo>
                  <a:pt x="1452" y="2965"/>
                  <a:pt x="1452" y="2965"/>
                  <a:pt x="1452" y="2965"/>
                </a:cubicBezTo>
                <a:cubicBezTo>
                  <a:pt x="1452" y="2965"/>
                  <a:pt x="1452" y="2965"/>
                  <a:pt x="1452" y="2965"/>
                </a:cubicBezTo>
                <a:cubicBezTo>
                  <a:pt x="1452" y="2964"/>
                  <a:pt x="1452" y="2964"/>
                  <a:pt x="1452" y="2964"/>
                </a:cubicBezTo>
                <a:cubicBezTo>
                  <a:pt x="1452" y="2964"/>
                  <a:pt x="1452" y="2964"/>
                  <a:pt x="1452" y="2964"/>
                </a:cubicBezTo>
                <a:cubicBezTo>
                  <a:pt x="1484" y="2863"/>
                  <a:pt x="1484" y="2863"/>
                  <a:pt x="1484" y="2863"/>
                </a:cubicBezTo>
                <a:cubicBezTo>
                  <a:pt x="1489" y="2864"/>
                  <a:pt x="1489" y="2864"/>
                  <a:pt x="1489" y="2864"/>
                </a:cubicBezTo>
                <a:cubicBezTo>
                  <a:pt x="1456" y="2968"/>
                  <a:pt x="1456" y="2968"/>
                  <a:pt x="1456" y="2968"/>
                </a:cubicBezTo>
                <a:cubicBezTo>
                  <a:pt x="1456" y="2968"/>
                  <a:pt x="1456" y="2968"/>
                  <a:pt x="1456" y="2968"/>
                </a:cubicBezTo>
                <a:cubicBezTo>
                  <a:pt x="1456" y="2968"/>
                  <a:pt x="1456" y="2968"/>
                  <a:pt x="1456" y="2968"/>
                </a:cubicBezTo>
                <a:cubicBezTo>
                  <a:pt x="1456" y="2968"/>
                  <a:pt x="1456" y="2969"/>
                  <a:pt x="1456" y="2969"/>
                </a:cubicBezTo>
                <a:cubicBezTo>
                  <a:pt x="1456" y="2969"/>
                  <a:pt x="1456" y="2969"/>
                  <a:pt x="1456" y="2969"/>
                </a:cubicBezTo>
                <a:cubicBezTo>
                  <a:pt x="1456" y="2969"/>
                  <a:pt x="1456" y="2969"/>
                  <a:pt x="1456" y="2969"/>
                </a:cubicBezTo>
                <a:cubicBezTo>
                  <a:pt x="1456" y="2969"/>
                  <a:pt x="1457" y="2969"/>
                  <a:pt x="1457" y="2969"/>
                </a:cubicBezTo>
                <a:cubicBezTo>
                  <a:pt x="1457" y="2969"/>
                  <a:pt x="1457" y="2970"/>
                  <a:pt x="1457" y="2970"/>
                </a:cubicBezTo>
                <a:cubicBezTo>
                  <a:pt x="1457" y="2970"/>
                  <a:pt x="1457" y="2970"/>
                  <a:pt x="1457" y="2970"/>
                </a:cubicBezTo>
                <a:cubicBezTo>
                  <a:pt x="1457" y="2970"/>
                  <a:pt x="1457" y="2970"/>
                  <a:pt x="1457" y="2970"/>
                </a:cubicBezTo>
                <a:cubicBezTo>
                  <a:pt x="1457" y="2970"/>
                  <a:pt x="1457" y="2970"/>
                  <a:pt x="1457" y="2970"/>
                </a:cubicBezTo>
                <a:cubicBezTo>
                  <a:pt x="1457" y="2970"/>
                  <a:pt x="1457" y="2970"/>
                  <a:pt x="1457" y="2970"/>
                </a:cubicBezTo>
                <a:cubicBezTo>
                  <a:pt x="1457" y="2970"/>
                  <a:pt x="1458" y="2970"/>
                  <a:pt x="1458" y="2970"/>
                </a:cubicBezTo>
                <a:cubicBezTo>
                  <a:pt x="1458" y="2970"/>
                  <a:pt x="1458" y="2970"/>
                  <a:pt x="1458" y="2969"/>
                </a:cubicBezTo>
                <a:cubicBezTo>
                  <a:pt x="1458" y="2969"/>
                  <a:pt x="1458" y="2969"/>
                  <a:pt x="1458" y="2969"/>
                </a:cubicBezTo>
                <a:cubicBezTo>
                  <a:pt x="1554" y="2898"/>
                  <a:pt x="1554" y="2898"/>
                  <a:pt x="1554" y="2898"/>
                </a:cubicBezTo>
                <a:lnTo>
                  <a:pt x="1452" y="2985"/>
                </a:lnTo>
                <a:close/>
                <a:moveTo>
                  <a:pt x="1460" y="2965"/>
                </a:moveTo>
                <a:cubicBezTo>
                  <a:pt x="1492" y="2864"/>
                  <a:pt x="1492" y="2864"/>
                  <a:pt x="1492" y="2864"/>
                </a:cubicBezTo>
                <a:cubicBezTo>
                  <a:pt x="1572" y="2882"/>
                  <a:pt x="1572" y="2882"/>
                  <a:pt x="1572" y="2882"/>
                </a:cubicBezTo>
                <a:lnTo>
                  <a:pt x="1460" y="2965"/>
                </a:lnTo>
                <a:close/>
                <a:moveTo>
                  <a:pt x="1540" y="2711"/>
                </a:moveTo>
                <a:cubicBezTo>
                  <a:pt x="1580" y="2875"/>
                  <a:pt x="1580" y="2875"/>
                  <a:pt x="1580" y="2875"/>
                </a:cubicBezTo>
                <a:cubicBezTo>
                  <a:pt x="1575" y="2879"/>
                  <a:pt x="1575" y="2879"/>
                  <a:pt x="1575" y="2879"/>
                </a:cubicBezTo>
                <a:cubicBezTo>
                  <a:pt x="1492" y="2862"/>
                  <a:pt x="1492" y="2862"/>
                  <a:pt x="1492" y="2862"/>
                </a:cubicBezTo>
                <a:cubicBezTo>
                  <a:pt x="1495" y="2852"/>
                  <a:pt x="1495" y="2852"/>
                  <a:pt x="1495" y="2852"/>
                </a:cubicBezTo>
                <a:cubicBezTo>
                  <a:pt x="1576" y="2870"/>
                  <a:pt x="1576" y="2870"/>
                  <a:pt x="1576" y="2870"/>
                </a:cubicBezTo>
                <a:cubicBezTo>
                  <a:pt x="1576" y="2870"/>
                  <a:pt x="1576" y="2870"/>
                  <a:pt x="1576" y="2870"/>
                </a:cubicBezTo>
                <a:cubicBezTo>
                  <a:pt x="1576" y="2870"/>
                  <a:pt x="1576" y="2870"/>
                  <a:pt x="1576" y="2870"/>
                </a:cubicBezTo>
                <a:cubicBezTo>
                  <a:pt x="1576" y="2870"/>
                  <a:pt x="1576" y="2870"/>
                  <a:pt x="1576" y="2870"/>
                </a:cubicBezTo>
                <a:cubicBezTo>
                  <a:pt x="1577" y="2870"/>
                  <a:pt x="1577" y="2869"/>
                  <a:pt x="1577" y="2869"/>
                </a:cubicBezTo>
                <a:cubicBezTo>
                  <a:pt x="1577" y="2869"/>
                  <a:pt x="1577" y="2869"/>
                  <a:pt x="1577" y="2869"/>
                </a:cubicBezTo>
                <a:cubicBezTo>
                  <a:pt x="1577" y="2869"/>
                  <a:pt x="1577" y="2869"/>
                  <a:pt x="1577" y="2869"/>
                </a:cubicBezTo>
                <a:cubicBezTo>
                  <a:pt x="1577" y="2869"/>
                  <a:pt x="1577" y="2868"/>
                  <a:pt x="1577" y="2868"/>
                </a:cubicBezTo>
                <a:cubicBezTo>
                  <a:pt x="1577" y="2868"/>
                  <a:pt x="1577" y="2868"/>
                  <a:pt x="1577" y="2868"/>
                </a:cubicBezTo>
                <a:cubicBezTo>
                  <a:pt x="1577" y="2868"/>
                  <a:pt x="1577" y="2868"/>
                  <a:pt x="1577" y="2868"/>
                </a:cubicBezTo>
                <a:cubicBezTo>
                  <a:pt x="1577" y="2868"/>
                  <a:pt x="1577" y="2868"/>
                  <a:pt x="1577" y="2868"/>
                </a:cubicBezTo>
                <a:cubicBezTo>
                  <a:pt x="1577" y="2868"/>
                  <a:pt x="1577" y="2868"/>
                  <a:pt x="1577" y="2868"/>
                </a:cubicBezTo>
                <a:cubicBezTo>
                  <a:pt x="1539" y="2713"/>
                  <a:pt x="1539" y="2713"/>
                  <a:pt x="1539" y="2713"/>
                </a:cubicBezTo>
                <a:lnTo>
                  <a:pt x="1540" y="2711"/>
                </a:lnTo>
                <a:close/>
                <a:moveTo>
                  <a:pt x="1574" y="2866"/>
                </a:moveTo>
                <a:cubicBezTo>
                  <a:pt x="1496" y="2850"/>
                  <a:pt x="1496" y="2850"/>
                  <a:pt x="1496" y="2850"/>
                </a:cubicBezTo>
                <a:cubicBezTo>
                  <a:pt x="1538" y="2718"/>
                  <a:pt x="1538" y="2718"/>
                  <a:pt x="1538" y="2718"/>
                </a:cubicBezTo>
                <a:lnTo>
                  <a:pt x="1574" y="2866"/>
                </a:lnTo>
                <a:close/>
                <a:moveTo>
                  <a:pt x="1534" y="2704"/>
                </a:moveTo>
                <a:cubicBezTo>
                  <a:pt x="1536" y="2713"/>
                  <a:pt x="1536" y="2713"/>
                  <a:pt x="1536" y="2713"/>
                </a:cubicBezTo>
                <a:cubicBezTo>
                  <a:pt x="1493" y="2849"/>
                  <a:pt x="1493" y="2849"/>
                  <a:pt x="1493" y="2849"/>
                </a:cubicBezTo>
                <a:cubicBezTo>
                  <a:pt x="1489" y="2848"/>
                  <a:pt x="1489" y="2848"/>
                  <a:pt x="1489" y="2848"/>
                </a:cubicBezTo>
                <a:lnTo>
                  <a:pt x="1534" y="2704"/>
                </a:lnTo>
                <a:close/>
                <a:moveTo>
                  <a:pt x="1486" y="2847"/>
                </a:moveTo>
                <a:cubicBezTo>
                  <a:pt x="1399" y="2829"/>
                  <a:pt x="1399" y="2829"/>
                  <a:pt x="1399" y="2829"/>
                </a:cubicBezTo>
                <a:cubicBezTo>
                  <a:pt x="1392" y="2812"/>
                  <a:pt x="1392" y="2812"/>
                  <a:pt x="1392" y="2812"/>
                </a:cubicBezTo>
                <a:cubicBezTo>
                  <a:pt x="1532" y="2702"/>
                  <a:pt x="1532" y="2702"/>
                  <a:pt x="1532" y="2702"/>
                </a:cubicBezTo>
                <a:lnTo>
                  <a:pt x="1486" y="2847"/>
                </a:lnTo>
                <a:close/>
                <a:moveTo>
                  <a:pt x="1520" y="2707"/>
                </a:moveTo>
                <a:cubicBezTo>
                  <a:pt x="1390" y="2810"/>
                  <a:pt x="1390" y="2810"/>
                  <a:pt x="1390" y="2810"/>
                </a:cubicBezTo>
                <a:cubicBezTo>
                  <a:pt x="1390" y="2810"/>
                  <a:pt x="1390" y="2810"/>
                  <a:pt x="1390" y="2810"/>
                </a:cubicBezTo>
                <a:cubicBezTo>
                  <a:pt x="1390" y="2810"/>
                  <a:pt x="1389" y="2811"/>
                  <a:pt x="1389" y="2811"/>
                </a:cubicBezTo>
                <a:cubicBezTo>
                  <a:pt x="1389" y="2811"/>
                  <a:pt x="1389" y="2811"/>
                  <a:pt x="1389" y="2811"/>
                </a:cubicBezTo>
                <a:cubicBezTo>
                  <a:pt x="1389" y="2811"/>
                  <a:pt x="1389" y="2812"/>
                  <a:pt x="1389" y="2812"/>
                </a:cubicBezTo>
                <a:cubicBezTo>
                  <a:pt x="1396" y="2828"/>
                  <a:pt x="1396" y="2828"/>
                  <a:pt x="1396" y="2828"/>
                </a:cubicBezTo>
                <a:cubicBezTo>
                  <a:pt x="1390" y="2827"/>
                  <a:pt x="1390" y="2827"/>
                  <a:pt x="1390" y="2827"/>
                </a:cubicBezTo>
                <a:cubicBezTo>
                  <a:pt x="1376" y="2791"/>
                  <a:pt x="1376" y="2791"/>
                  <a:pt x="1376" y="2791"/>
                </a:cubicBezTo>
                <a:cubicBezTo>
                  <a:pt x="1380" y="2789"/>
                  <a:pt x="1380" y="2789"/>
                  <a:pt x="1380" y="2789"/>
                </a:cubicBezTo>
                <a:cubicBezTo>
                  <a:pt x="1382" y="2794"/>
                  <a:pt x="1382" y="2794"/>
                  <a:pt x="1382" y="2794"/>
                </a:cubicBezTo>
                <a:cubicBezTo>
                  <a:pt x="1382" y="2794"/>
                  <a:pt x="1382" y="2794"/>
                  <a:pt x="1382" y="2794"/>
                </a:cubicBezTo>
                <a:cubicBezTo>
                  <a:pt x="1383" y="2795"/>
                  <a:pt x="1383" y="2795"/>
                  <a:pt x="1383" y="2795"/>
                </a:cubicBezTo>
                <a:cubicBezTo>
                  <a:pt x="1383" y="2795"/>
                  <a:pt x="1383" y="2795"/>
                  <a:pt x="1383" y="2795"/>
                </a:cubicBezTo>
                <a:cubicBezTo>
                  <a:pt x="1383" y="2795"/>
                  <a:pt x="1383" y="2795"/>
                  <a:pt x="1383" y="2795"/>
                </a:cubicBezTo>
                <a:cubicBezTo>
                  <a:pt x="1383" y="2795"/>
                  <a:pt x="1384" y="2795"/>
                  <a:pt x="1384" y="2795"/>
                </a:cubicBezTo>
                <a:cubicBezTo>
                  <a:pt x="1384" y="2795"/>
                  <a:pt x="1384" y="2795"/>
                  <a:pt x="1384" y="2795"/>
                </a:cubicBezTo>
                <a:cubicBezTo>
                  <a:pt x="1384" y="2795"/>
                  <a:pt x="1384" y="2795"/>
                  <a:pt x="1384" y="2795"/>
                </a:cubicBezTo>
                <a:cubicBezTo>
                  <a:pt x="1384" y="2795"/>
                  <a:pt x="1384" y="2795"/>
                  <a:pt x="1384" y="2795"/>
                </a:cubicBezTo>
                <a:cubicBezTo>
                  <a:pt x="1384" y="2795"/>
                  <a:pt x="1384" y="2795"/>
                  <a:pt x="1384" y="2795"/>
                </a:cubicBezTo>
                <a:cubicBezTo>
                  <a:pt x="1384" y="2795"/>
                  <a:pt x="1384" y="2795"/>
                  <a:pt x="1384" y="2795"/>
                </a:cubicBezTo>
                <a:cubicBezTo>
                  <a:pt x="1385" y="2795"/>
                  <a:pt x="1385" y="2795"/>
                  <a:pt x="1385" y="2795"/>
                </a:cubicBezTo>
                <a:cubicBezTo>
                  <a:pt x="1385" y="2795"/>
                  <a:pt x="1385" y="2795"/>
                  <a:pt x="1385" y="2794"/>
                </a:cubicBezTo>
                <a:cubicBezTo>
                  <a:pt x="1385" y="2794"/>
                  <a:pt x="1385" y="2794"/>
                  <a:pt x="1385" y="2794"/>
                </a:cubicBezTo>
                <a:cubicBezTo>
                  <a:pt x="1389" y="2783"/>
                  <a:pt x="1389" y="2783"/>
                  <a:pt x="1389" y="2783"/>
                </a:cubicBezTo>
                <a:cubicBezTo>
                  <a:pt x="1395" y="2780"/>
                  <a:pt x="1395" y="2780"/>
                  <a:pt x="1395" y="2780"/>
                </a:cubicBezTo>
                <a:cubicBezTo>
                  <a:pt x="1390" y="2796"/>
                  <a:pt x="1390" y="2796"/>
                  <a:pt x="1390" y="2796"/>
                </a:cubicBezTo>
                <a:cubicBezTo>
                  <a:pt x="1390" y="2796"/>
                  <a:pt x="1390" y="2796"/>
                  <a:pt x="1390" y="2796"/>
                </a:cubicBezTo>
                <a:cubicBezTo>
                  <a:pt x="1390" y="2796"/>
                  <a:pt x="1389" y="2796"/>
                  <a:pt x="1389" y="2796"/>
                </a:cubicBezTo>
                <a:cubicBezTo>
                  <a:pt x="1389" y="2796"/>
                  <a:pt x="1390" y="2797"/>
                  <a:pt x="1390" y="2797"/>
                </a:cubicBezTo>
                <a:cubicBezTo>
                  <a:pt x="1390" y="2797"/>
                  <a:pt x="1390" y="2797"/>
                  <a:pt x="1390" y="2797"/>
                </a:cubicBezTo>
                <a:cubicBezTo>
                  <a:pt x="1390" y="2797"/>
                  <a:pt x="1390" y="2797"/>
                  <a:pt x="1390" y="2797"/>
                </a:cubicBezTo>
                <a:cubicBezTo>
                  <a:pt x="1390" y="2797"/>
                  <a:pt x="1390" y="2797"/>
                  <a:pt x="1390" y="2797"/>
                </a:cubicBezTo>
                <a:cubicBezTo>
                  <a:pt x="1390" y="2797"/>
                  <a:pt x="1390" y="2797"/>
                  <a:pt x="1390" y="2798"/>
                </a:cubicBezTo>
                <a:cubicBezTo>
                  <a:pt x="1390" y="2798"/>
                  <a:pt x="1390" y="2798"/>
                  <a:pt x="1390" y="2798"/>
                </a:cubicBezTo>
                <a:cubicBezTo>
                  <a:pt x="1391" y="2798"/>
                  <a:pt x="1391" y="2798"/>
                  <a:pt x="1391" y="2798"/>
                </a:cubicBezTo>
                <a:cubicBezTo>
                  <a:pt x="1391" y="2798"/>
                  <a:pt x="1391" y="2798"/>
                  <a:pt x="1391" y="2798"/>
                </a:cubicBezTo>
                <a:cubicBezTo>
                  <a:pt x="1391" y="2798"/>
                  <a:pt x="1391" y="2798"/>
                  <a:pt x="1391" y="2798"/>
                </a:cubicBezTo>
                <a:cubicBezTo>
                  <a:pt x="1391" y="2798"/>
                  <a:pt x="1392" y="2797"/>
                  <a:pt x="1392" y="2797"/>
                </a:cubicBezTo>
                <a:cubicBezTo>
                  <a:pt x="1392" y="2797"/>
                  <a:pt x="1392" y="2797"/>
                  <a:pt x="1392" y="2797"/>
                </a:cubicBezTo>
                <a:cubicBezTo>
                  <a:pt x="1465" y="2739"/>
                  <a:pt x="1465" y="2739"/>
                  <a:pt x="1465" y="2739"/>
                </a:cubicBezTo>
                <a:lnTo>
                  <a:pt x="1520" y="2707"/>
                </a:lnTo>
                <a:close/>
                <a:moveTo>
                  <a:pt x="1463" y="2737"/>
                </a:moveTo>
                <a:cubicBezTo>
                  <a:pt x="1401" y="2773"/>
                  <a:pt x="1401" y="2773"/>
                  <a:pt x="1401" y="2773"/>
                </a:cubicBezTo>
                <a:cubicBezTo>
                  <a:pt x="1407" y="2756"/>
                  <a:pt x="1407" y="2756"/>
                  <a:pt x="1407" y="2756"/>
                </a:cubicBezTo>
                <a:cubicBezTo>
                  <a:pt x="1525" y="2688"/>
                  <a:pt x="1525" y="2688"/>
                  <a:pt x="1525" y="2688"/>
                </a:cubicBezTo>
                <a:lnTo>
                  <a:pt x="1463" y="2737"/>
                </a:lnTo>
                <a:close/>
                <a:moveTo>
                  <a:pt x="1493" y="2522"/>
                </a:moveTo>
                <a:cubicBezTo>
                  <a:pt x="1533" y="2682"/>
                  <a:pt x="1533" y="2682"/>
                  <a:pt x="1533" y="2682"/>
                </a:cubicBezTo>
                <a:cubicBezTo>
                  <a:pt x="1527" y="2687"/>
                  <a:pt x="1527" y="2687"/>
                  <a:pt x="1527" y="2687"/>
                </a:cubicBezTo>
                <a:cubicBezTo>
                  <a:pt x="1527" y="2686"/>
                  <a:pt x="1527" y="2686"/>
                  <a:pt x="1527" y="2686"/>
                </a:cubicBezTo>
                <a:cubicBezTo>
                  <a:pt x="1527" y="2686"/>
                  <a:pt x="1527" y="2686"/>
                  <a:pt x="1527" y="2686"/>
                </a:cubicBezTo>
                <a:cubicBezTo>
                  <a:pt x="1527" y="2686"/>
                  <a:pt x="1527" y="2686"/>
                  <a:pt x="1527" y="2685"/>
                </a:cubicBezTo>
                <a:cubicBezTo>
                  <a:pt x="1527" y="2685"/>
                  <a:pt x="1527" y="2685"/>
                  <a:pt x="1527" y="2685"/>
                </a:cubicBezTo>
                <a:cubicBezTo>
                  <a:pt x="1527" y="2685"/>
                  <a:pt x="1527" y="2685"/>
                  <a:pt x="1527" y="2685"/>
                </a:cubicBezTo>
                <a:cubicBezTo>
                  <a:pt x="1527" y="2685"/>
                  <a:pt x="1527" y="2685"/>
                  <a:pt x="1527" y="2685"/>
                </a:cubicBezTo>
                <a:cubicBezTo>
                  <a:pt x="1527" y="2685"/>
                  <a:pt x="1526" y="2685"/>
                  <a:pt x="1526" y="2685"/>
                </a:cubicBezTo>
                <a:cubicBezTo>
                  <a:pt x="1526" y="2685"/>
                  <a:pt x="1526" y="2685"/>
                  <a:pt x="1526" y="2685"/>
                </a:cubicBezTo>
                <a:cubicBezTo>
                  <a:pt x="1441" y="2665"/>
                  <a:pt x="1441" y="2665"/>
                  <a:pt x="1441" y="2665"/>
                </a:cubicBezTo>
                <a:cubicBezTo>
                  <a:pt x="1444" y="2657"/>
                  <a:pt x="1444" y="2657"/>
                  <a:pt x="1444" y="2657"/>
                </a:cubicBezTo>
                <a:cubicBezTo>
                  <a:pt x="1528" y="2676"/>
                  <a:pt x="1528" y="2676"/>
                  <a:pt x="1528" y="2676"/>
                </a:cubicBezTo>
                <a:cubicBezTo>
                  <a:pt x="1528" y="2676"/>
                  <a:pt x="1528" y="2676"/>
                  <a:pt x="1528" y="2676"/>
                </a:cubicBezTo>
                <a:cubicBezTo>
                  <a:pt x="1528" y="2676"/>
                  <a:pt x="1528" y="2676"/>
                  <a:pt x="1528" y="2676"/>
                </a:cubicBezTo>
                <a:cubicBezTo>
                  <a:pt x="1528" y="2676"/>
                  <a:pt x="1528" y="2676"/>
                  <a:pt x="1528" y="2676"/>
                </a:cubicBezTo>
                <a:cubicBezTo>
                  <a:pt x="1529" y="2676"/>
                  <a:pt x="1529" y="2676"/>
                  <a:pt x="1529" y="2676"/>
                </a:cubicBezTo>
                <a:cubicBezTo>
                  <a:pt x="1529" y="2676"/>
                  <a:pt x="1529" y="2676"/>
                  <a:pt x="1529" y="2676"/>
                </a:cubicBezTo>
                <a:cubicBezTo>
                  <a:pt x="1529" y="2676"/>
                  <a:pt x="1529" y="2676"/>
                  <a:pt x="1529" y="2676"/>
                </a:cubicBezTo>
                <a:cubicBezTo>
                  <a:pt x="1530" y="2675"/>
                  <a:pt x="1530" y="2675"/>
                  <a:pt x="1530" y="2675"/>
                </a:cubicBezTo>
                <a:cubicBezTo>
                  <a:pt x="1530" y="2675"/>
                  <a:pt x="1530" y="2675"/>
                  <a:pt x="1530" y="2675"/>
                </a:cubicBezTo>
                <a:cubicBezTo>
                  <a:pt x="1530" y="2675"/>
                  <a:pt x="1530" y="2675"/>
                  <a:pt x="1530" y="2675"/>
                </a:cubicBezTo>
                <a:cubicBezTo>
                  <a:pt x="1530" y="2675"/>
                  <a:pt x="1530" y="2675"/>
                  <a:pt x="1530" y="2674"/>
                </a:cubicBezTo>
                <a:cubicBezTo>
                  <a:pt x="1530" y="2674"/>
                  <a:pt x="1530" y="2674"/>
                  <a:pt x="1530" y="2674"/>
                </a:cubicBezTo>
                <a:cubicBezTo>
                  <a:pt x="1530" y="2674"/>
                  <a:pt x="1530" y="2674"/>
                  <a:pt x="1530" y="2674"/>
                </a:cubicBezTo>
                <a:cubicBezTo>
                  <a:pt x="1493" y="2524"/>
                  <a:pt x="1493" y="2524"/>
                  <a:pt x="1493" y="2524"/>
                </a:cubicBezTo>
                <a:lnTo>
                  <a:pt x="1493" y="2522"/>
                </a:lnTo>
                <a:close/>
                <a:moveTo>
                  <a:pt x="1527" y="2673"/>
                </a:moveTo>
                <a:cubicBezTo>
                  <a:pt x="1445" y="2654"/>
                  <a:pt x="1445" y="2654"/>
                  <a:pt x="1445" y="2654"/>
                </a:cubicBezTo>
                <a:cubicBezTo>
                  <a:pt x="1491" y="2528"/>
                  <a:pt x="1491" y="2528"/>
                  <a:pt x="1491" y="2528"/>
                </a:cubicBezTo>
                <a:lnTo>
                  <a:pt x="1527" y="2673"/>
                </a:lnTo>
                <a:close/>
                <a:moveTo>
                  <a:pt x="1488" y="2515"/>
                </a:moveTo>
                <a:cubicBezTo>
                  <a:pt x="1490" y="2523"/>
                  <a:pt x="1490" y="2523"/>
                  <a:pt x="1490" y="2523"/>
                </a:cubicBezTo>
                <a:cubicBezTo>
                  <a:pt x="1442" y="2653"/>
                  <a:pt x="1442" y="2653"/>
                  <a:pt x="1442" y="2653"/>
                </a:cubicBezTo>
                <a:cubicBezTo>
                  <a:pt x="1437" y="2652"/>
                  <a:pt x="1437" y="2652"/>
                  <a:pt x="1437" y="2652"/>
                </a:cubicBezTo>
                <a:lnTo>
                  <a:pt x="1488" y="2515"/>
                </a:lnTo>
                <a:close/>
                <a:moveTo>
                  <a:pt x="1487" y="2511"/>
                </a:moveTo>
                <a:cubicBezTo>
                  <a:pt x="1487" y="2512"/>
                  <a:pt x="1487" y="2512"/>
                  <a:pt x="1487" y="2512"/>
                </a:cubicBezTo>
                <a:cubicBezTo>
                  <a:pt x="1487" y="2512"/>
                  <a:pt x="1486" y="2512"/>
                  <a:pt x="1486" y="2512"/>
                </a:cubicBezTo>
                <a:cubicBezTo>
                  <a:pt x="1486" y="2512"/>
                  <a:pt x="1486" y="2512"/>
                  <a:pt x="1486" y="2512"/>
                </a:cubicBezTo>
                <a:cubicBezTo>
                  <a:pt x="1344" y="2631"/>
                  <a:pt x="1344" y="2631"/>
                  <a:pt x="1344" y="2631"/>
                </a:cubicBezTo>
                <a:cubicBezTo>
                  <a:pt x="1334" y="2629"/>
                  <a:pt x="1334" y="2629"/>
                  <a:pt x="1334" y="2629"/>
                </a:cubicBezTo>
                <a:cubicBezTo>
                  <a:pt x="1463" y="2520"/>
                  <a:pt x="1463" y="2520"/>
                  <a:pt x="1463" y="2520"/>
                </a:cubicBezTo>
                <a:lnTo>
                  <a:pt x="1487" y="2511"/>
                </a:lnTo>
                <a:close/>
                <a:moveTo>
                  <a:pt x="1461" y="2518"/>
                </a:moveTo>
                <a:cubicBezTo>
                  <a:pt x="1440" y="2527"/>
                  <a:pt x="1440" y="2527"/>
                  <a:pt x="1440" y="2527"/>
                </a:cubicBezTo>
                <a:cubicBezTo>
                  <a:pt x="1466" y="2504"/>
                  <a:pt x="1466" y="2504"/>
                  <a:pt x="1466" y="2504"/>
                </a:cubicBezTo>
                <a:cubicBezTo>
                  <a:pt x="1477" y="2500"/>
                  <a:pt x="1477" y="2500"/>
                  <a:pt x="1477" y="2500"/>
                </a:cubicBezTo>
                <a:cubicBezTo>
                  <a:pt x="1477" y="2500"/>
                  <a:pt x="1477" y="2500"/>
                  <a:pt x="1478" y="2500"/>
                </a:cubicBezTo>
                <a:cubicBezTo>
                  <a:pt x="1478" y="2500"/>
                  <a:pt x="1478" y="2500"/>
                  <a:pt x="1478" y="2500"/>
                </a:cubicBezTo>
                <a:cubicBezTo>
                  <a:pt x="1478" y="2500"/>
                  <a:pt x="1478" y="2499"/>
                  <a:pt x="1478" y="2499"/>
                </a:cubicBezTo>
                <a:cubicBezTo>
                  <a:pt x="1478" y="2499"/>
                  <a:pt x="1478" y="2499"/>
                  <a:pt x="1478" y="2499"/>
                </a:cubicBezTo>
                <a:cubicBezTo>
                  <a:pt x="1478" y="2499"/>
                  <a:pt x="1478" y="2499"/>
                  <a:pt x="1478" y="2499"/>
                </a:cubicBezTo>
                <a:cubicBezTo>
                  <a:pt x="1478" y="2499"/>
                  <a:pt x="1478" y="2499"/>
                  <a:pt x="1478" y="2499"/>
                </a:cubicBezTo>
                <a:cubicBezTo>
                  <a:pt x="1478" y="2499"/>
                  <a:pt x="1478" y="2498"/>
                  <a:pt x="1478" y="2498"/>
                </a:cubicBezTo>
                <a:cubicBezTo>
                  <a:pt x="1478" y="2498"/>
                  <a:pt x="1478" y="2498"/>
                  <a:pt x="1478" y="2498"/>
                </a:cubicBezTo>
                <a:cubicBezTo>
                  <a:pt x="1478" y="2498"/>
                  <a:pt x="1478" y="2498"/>
                  <a:pt x="1478" y="2498"/>
                </a:cubicBezTo>
                <a:cubicBezTo>
                  <a:pt x="1478" y="2498"/>
                  <a:pt x="1478" y="2498"/>
                  <a:pt x="1478" y="2498"/>
                </a:cubicBezTo>
                <a:cubicBezTo>
                  <a:pt x="1478" y="2498"/>
                  <a:pt x="1478" y="2498"/>
                  <a:pt x="1478" y="2498"/>
                </a:cubicBezTo>
                <a:cubicBezTo>
                  <a:pt x="1478" y="2498"/>
                  <a:pt x="1477" y="2498"/>
                  <a:pt x="1477" y="2498"/>
                </a:cubicBezTo>
                <a:cubicBezTo>
                  <a:pt x="1477" y="2497"/>
                  <a:pt x="1477" y="2497"/>
                  <a:pt x="1477" y="2497"/>
                </a:cubicBezTo>
                <a:cubicBezTo>
                  <a:pt x="1477" y="2497"/>
                  <a:pt x="1477" y="2497"/>
                  <a:pt x="1477" y="2497"/>
                </a:cubicBezTo>
                <a:cubicBezTo>
                  <a:pt x="1473" y="2496"/>
                  <a:pt x="1473" y="2496"/>
                  <a:pt x="1473" y="2496"/>
                </a:cubicBezTo>
                <a:cubicBezTo>
                  <a:pt x="1473" y="2496"/>
                  <a:pt x="1473" y="2496"/>
                  <a:pt x="1472" y="2496"/>
                </a:cubicBezTo>
                <a:cubicBezTo>
                  <a:pt x="1472" y="2496"/>
                  <a:pt x="1472" y="2496"/>
                  <a:pt x="1472" y="2496"/>
                </a:cubicBezTo>
                <a:cubicBezTo>
                  <a:pt x="1472" y="2496"/>
                  <a:pt x="1472" y="2496"/>
                  <a:pt x="1472" y="2496"/>
                </a:cubicBezTo>
                <a:cubicBezTo>
                  <a:pt x="1472" y="2496"/>
                  <a:pt x="1472" y="2496"/>
                  <a:pt x="1472" y="2496"/>
                </a:cubicBezTo>
                <a:cubicBezTo>
                  <a:pt x="1463" y="2494"/>
                  <a:pt x="1463" y="2494"/>
                  <a:pt x="1463" y="2494"/>
                </a:cubicBezTo>
                <a:cubicBezTo>
                  <a:pt x="1468" y="2493"/>
                  <a:pt x="1468" y="2493"/>
                  <a:pt x="1468" y="2493"/>
                </a:cubicBezTo>
                <a:cubicBezTo>
                  <a:pt x="1469" y="2493"/>
                  <a:pt x="1469" y="2493"/>
                  <a:pt x="1469" y="2493"/>
                </a:cubicBezTo>
                <a:cubicBezTo>
                  <a:pt x="1469" y="2493"/>
                  <a:pt x="1469" y="2493"/>
                  <a:pt x="1469" y="2493"/>
                </a:cubicBezTo>
                <a:cubicBezTo>
                  <a:pt x="1469" y="2493"/>
                  <a:pt x="1469" y="2492"/>
                  <a:pt x="1469" y="2492"/>
                </a:cubicBezTo>
                <a:cubicBezTo>
                  <a:pt x="1469" y="2492"/>
                  <a:pt x="1469" y="2492"/>
                  <a:pt x="1469" y="2492"/>
                </a:cubicBezTo>
                <a:cubicBezTo>
                  <a:pt x="1470" y="2492"/>
                  <a:pt x="1469" y="2491"/>
                  <a:pt x="1469" y="2491"/>
                </a:cubicBezTo>
                <a:cubicBezTo>
                  <a:pt x="1469" y="2491"/>
                  <a:pt x="1469" y="2491"/>
                  <a:pt x="1469" y="2491"/>
                </a:cubicBezTo>
                <a:cubicBezTo>
                  <a:pt x="1469" y="2491"/>
                  <a:pt x="1469" y="2491"/>
                  <a:pt x="1469" y="2491"/>
                </a:cubicBezTo>
                <a:cubicBezTo>
                  <a:pt x="1469" y="2491"/>
                  <a:pt x="1469" y="2491"/>
                  <a:pt x="1469" y="2491"/>
                </a:cubicBezTo>
                <a:cubicBezTo>
                  <a:pt x="1469" y="2491"/>
                  <a:pt x="1469" y="2491"/>
                  <a:pt x="1469" y="2491"/>
                </a:cubicBezTo>
                <a:cubicBezTo>
                  <a:pt x="1469" y="2490"/>
                  <a:pt x="1469" y="2490"/>
                  <a:pt x="1468" y="2490"/>
                </a:cubicBezTo>
                <a:cubicBezTo>
                  <a:pt x="1468" y="2490"/>
                  <a:pt x="1468" y="2490"/>
                  <a:pt x="1468" y="2490"/>
                </a:cubicBezTo>
                <a:cubicBezTo>
                  <a:pt x="1192" y="2425"/>
                  <a:pt x="1192" y="2425"/>
                  <a:pt x="1192" y="2425"/>
                </a:cubicBezTo>
                <a:cubicBezTo>
                  <a:pt x="1192" y="2421"/>
                  <a:pt x="1192" y="2421"/>
                  <a:pt x="1192" y="2421"/>
                </a:cubicBezTo>
                <a:cubicBezTo>
                  <a:pt x="1485" y="2490"/>
                  <a:pt x="1485" y="2490"/>
                  <a:pt x="1485" y="2490"/>
                </a:cubicBezTo>
                <a:cubicBezTo>
                  <a:pt x="1487" y="2496"/>
                  <a:pt x="1487" y="2496"/>
                  <a:pt x="1487" y="2496"/>
                </a:cubicBezTo>
                <a:lnTo>
                  <a:pt x="1461" y="2518"/>
                </a:lnTo>
                <a:close/>
                <a:moveTo>
                  <a:pt x="1489" y="2494"/>
                </a:moveTo>
                <a:cubicBezTo>
                  <a:pt x="1488" y="2491"/>
                  <a:pt x="1488" y="2491"/>
                  <a:pt x="1488" y="2491"/>
                </a:cubicBezTo>
                <a:cubicBezTo>
                  <a:pt x="1492" y="2492"/>
                  <a:pt x="1492" y="2492"/>
                  <a:pt x="1492" y="2492"/>
                </a:cubicBezTo>
                <a:lnTo>
                  <a:pt x="1489" y="2494"/>
                </a:lnTo>
                <a:close/>
                <a:moveTo>
                  <a:pt x="1493" y="2489"/>
                </a:moveTo>
                <a:cubicBezTo>
                  <a:pt x="1487" y="2488"/>
                  <a:pt x="1487" y="2488"/>
                  <a:pt x="1487" y="2488"/>
                </a:cubicBezTo>
                <a:cubicBezTo>
                  <a:pt x="1482" y="2471"/>
                  <a:pt x="1482" y="2471"/>
                  <a:pt x="1482" y="2471"/>
                </a:cubicBezTo>
                <a:cubicBezTo>
                  <a:pt x="1482" y="2471"/>
                  <a:pt x="1481" y="2471"/>
                  <a:pt x="1481" y="2471"/>
                </a:cubicBezTo>
                <a:cubicBezTo>
                  <a:pt x="1481" y="2471"/>
                  <a:pt x="1481" y="2471"/>
                  <a:pt x="1481" y="2471"/>
                </a:cubicBezTo>
                <a:cubicBezTo>
                  <a:pt x="1476" y="2464"/>
                  <a:pt x="1476" y="2464"/>
                  <a:pt x="1476" y="2464"/>
                </a:cubicBezTo>
                <a:cubicBezTo>
                  <a:pt x="1476" y="2463"/>
                  <a:pt x="1476" y="2463"/>
                  <a:pt x="1476" y="2463"/>
                </a:cubicBezTo>
                <a:cubicBezTo>
                  <a:pt x="1475" y="2463"/>
                  <a:pt x="1475" y="2463"/>
                  <a:pt x="1475" y="2463"/>
                </a:cubicBezTo>
                <a:cubicBezTo>
                  <a:pt x="1475" y="2463"/>
                  <a:pt x="1475" y="2463"/>
                  <a:pt x="1475" y="2463"/>
                </a:cubicBezTo>
                <a:cubicBezTo>
                  <a:pt x="1226" y="2128"/>
                  <a:pt x="1226" y="2128"/>
                  <a:pt x="1226" y="2128"/>
                </a:cubicBezTo>
                <a:cubicBezTo>
                  <a:pt x="1227" y="2117"/>
                  <a:pt x="1227" y="2117"/>
                  <a:pt x="1227" y="2117"/>
                </a:cubicBezTo>
                <a:cubicBezTo>
                  <a:pt x="1230" y="2121"/>
                  <a:pt x="1230" y="2121"/>
                  <a:pt x="1230" y="2121"/>
                </a:cubicBezTo>
                <a:cubicBezTo>
                  <a:pt x="1230" y="2128"/>
                  <a:pt x="1230" y="2128"/>
                  <a:pt x="1230" y="2128"/>
                </a:cubicBezTo>
                <a:cubicBezTo>
                  <a:pt x="1230" y="2128"/>
                  <a:pt x="1230" y="2128"/>
                  <a:pt x="1230" y="2128"/>
                </a:cubicBezTo>
                <a:cubicBezTo>
                  <a:pt x="1230" y="2128"/>
                  <a:pt x="1230" y="2128"/>
                  <a:pt x="1230" y="2128"/>
                </a:cubicBezTo>
                <a:cubicBezTo>
                  <a:pt x="1230" y="2128"/>
                  <a:pt x="1230" y="2129"/>
                  <a:pt x="1230" y="2129"/>
                </a:cubicBezTo>
                <a:cubicBezTo>
                  <a:pt x="1230" y="2129"/>
                  <a:pt x="1230" y="2129"/>
                  <a:pt x="1230" y="2129"/>
                </a:cubicBezTo>
                <a:cubicBezTo>
                  <a:pt x="1230" y="2129"/>
                  <a:pt x="1230" y="2129"/>
                  <a:pt x="1230" y="2129"/>
                </a:cubicBezTo>
                <a:cubicBezTo>
                  <a:pt x="1231" y="2129"/>
                  <a:pt x="1231" y="2129"/>
                  <a:pt x="1231" y="2129"/>
                </a:cubicBezTo>
                <a:cubicBezTo>
                  <a:pt x="1231" y="2129"/>
                  <a:pt x="1231" y="2129"/>
                  <a:pt x="1231" y="2129"/>
                </a:cubicBezTo>
                <a:cubicBezTo>
                  <a:pt x="1231" y="2129"/>
                  <a:pt x="1231" y="2129"/>
                  <a:pt x="1231" y="2129"/>
                </a:cubicBezTo>
                <a:cubicBezTo>
                  <a:pt x="1231" y="2129"/>
                  <a:pt x="1231" y="2129"/>
                  <a:pt x="1232" y="2129"/>
                </a:cubicBezTo>
                <a:cubicBezTo>
                  <a:pt x="1232" y="2129"/>
                  <a:pt x="1232" y="2129"/>
                  <a:pt x="1232" y="2129"/>
                </a:cubicBezTo>
                <a:cubicBezTo>
                  <a:pt x="1232" y="2129"/>
                  <a:pt x="1232" y="2129"/>
                  <a:pt x="1232" y="2129"/>
                </a:cubicBezTo>
                <a:cubicBezTo>
                  <a:pt x="1232" y="2129"/>
                  <a:pt x="1232" y="2129"/>
                  <a:pt x="1232" y="2129"/>
                </a:cubicBezTo>
                <a:cubicBezTo>
                  <a:pt x="1232" y="2129"/>
                  <a:pt x="1232" y="2129"/>
                  <a:pt x="1232" y="2129"/>
                </a:cubicBezTo>
                <a:cubicBezTo>
                  <a:pt x="1235" y="2126"/>
                  <a:pt x="1235" y="2126"/>
                  <a:pt x="1235" y="2126"/>
                </a:cubicBezTo>
                <a:cubicBezTo>
                  <a:pt x="1235" y="2126"/>
                  <a:pt x="1235" y="2126"/>
                  <a:pt x="1235" y="2126"/>
                </a:cubicBezTo>
                <a:cubicBezTo>
                  <a:pt x="1235" y="2126"/>
                  <a:pt x="1235" y="2126"/>
                  <a:pt x="1235" y="2126"/>
                </a:cubicBezTo>
                <a:cubicBezTo>
                  <a:pt x="1235" y="2126"/>
                  <a:pt x="1236" y="2126"/>
                  <a:pt x="1236" y="2126"/>
                </a:cubicBezTo>
                <a:cubicBezTo>
                  <a:pt x="1278" y="2084"/>
                  <a:pt x="1278" y="2084"/>
                  <a:pt x="1278" y="2084"/>
                </a:cubicBezTo>
                <a:cubicBezTo>
                  <a:pt x="1331" y="2032"/>
                  <a:pt x="1331" y="2032"/>
                  <a:pt x="1331" y="2032"/>
                </a:cubicBezTo>
                <a:cubicBezTo>
                  <a:pt x="1331" y="2032"/>
                  <a:pt x="1331" y="2032"/>
                  <a:pt x="1331" y="2032"/>
                </a:cubicBezTo>
                <a:cubicBezTo>
                  <a:pt x="1331" y="2032"/>
                  <a:pt x="1331" y="2032"/>
                  <a:pt x="1331" y="2032"/>
                </a:cubicBezTo>
                <a:cubicBezTo>
                  <a:pt x="1331" y="2031"/>
                  <a:pt x="1331" y="2031"/>
                  <a:pt x="1331" y="2031"/>
                </a:cubicBezTo>
                <a:cubicBezTo>
                  <a:pt x="1332" y="2031"/>
                  <a:pt x="1332" y="2031"/>
                  <a:pt x="1332" y="2031"/>
                </a:cubicBezTo>
                <a:cubicBezTo>
                  <a:pt x="1332" y="2030"/>
                  <a:pt x="1332" y="2030"/>
                  <a:pt x="1331" y="2030"/>
                </a:cubicBezTo>
                <a:cubicBezTo>
                  <a:pt x="1331" y="2030"/>
                  <a:pt x="1331" y="2030"/>
                  <a:pt x="1331" y="2030"/>
                </a:cubicBezTo>
                <a:cubicBezTo>
                  <a:pt x="1331" y="2030"/>
                  <a:pt x="1331" y="2030"/>
                  <a:pt x="1331" y="2030"/>
                </a:cubicBezTo>
                <a:cubicBezTo>
                  <a:pt x="1331" y="2030"/>
                  <a:pt x="1331" y="2030"/>
                  <a:pt x="1331" y="2030"/>
                </a:cubicBezTo>
                <a:cubicBezTo>
                  <a:pt x="1320" y="2019"/>
                  <a:pt x="1320" y="2019"/>
                  <a:pt x="1320" y="2019"/>
                </a:cubicBezTo>
                <a:cubicBezTo>
                  <a:pt x="1322" y="2020"/>
                  <a:pt x="1322" y="2020"/>
                  <a:pt x="1322" y="2020"/>
                </a:cubicBezTo>
                <a:cubicBezTo>
                  <a:pt x="1322" y="2020"/>
                  <a:pt x="1322" y="2020"/>
                  <a:pt x="1322" y="2020"/>
                </a:cubicBezTo>
                <a:cubicBezTo>
                  <a:pt x="1322" y="2020"/>
                  <a:pt x="1323" y="2020"/>
                  <a:pt x="1323" y="2019"/>
                </a:cubicBezTo>
                <a:cubicBezTo>
                  <a:pt x="1323" y="2019"/>
                  <a:pt x="1323" y="2019"/>
                  <a:pt x="1323" y="2019"/>
                </a:cubicBezTo>
                <a:cubicBezTo>
                  <a:pt x="1323" y="2019"/>
                  <a:pt x="1323" y="2019"/>
                  <a:pt x="1323" y="2019"/>
                </a:cubicBezTo>
                <a:cubicBezTo>
                  <a:pt x="1323" y="2019"/>
                  <a:pt x="1323" y="2019"/>
                  <a:pt x="1323" y="2019"/>
                </a:cubicBezTo>
                <a:cubicBezTo>
                  <a:pt x="1323" y="2019"/>
                  <a:pt x="1323" y="2019"/>
                  <a:pt x="1323" y="2018"/>
                </a:cubicBezTo>
                <a:cubicBezTo>
                  <a:pt x="1323" y="2018"/>
                  <a:pt x="1323" y="2018"/>
                  <a:pt x="1323" y="2018"/>
                </a:cubicBezTo>
                <a:cubicBezTo>
                  <a:pt x="1323" y="2018"/>
                  <a:pt x="1323" y="2018"/>
                  <a:pt x="1323" y="2017"/>
                </a:cubicBezTo>
                <a:cubicBezTo>
                  <a:pt x="1323" y="2017"/>
                  <a:pt x="1323" y="2017"/>
                  <a:pt x="1323" y="2017"/>
                </a:cubicBezTo>
                <a:cubicBezTo>
                  <a:pt x="1291" y="1981"/>
                  <a:pt x="1291" y="1981"/>
                  <a:pt x="1291" y="1981"/>
                </a:cubicBezTo>
                <a:cubicBezTo>
                  <a:pt x="1326" y="2013"/>
                  <a:pt x="1326" y="2013"/>
                  <a:pt x="1326" y="2013"/>
                </a:cubicBezTo>
                <a:cubicBezTo>
                  <a:pt x="1326" y="2014"/>
                  <a:pt x="1326" y="2014"/>
                  <a:pt x="1326" y="2014"/>
                </a:cubicBezTo>
                <a:cubicBezTo>
                  <a:pt x="1326" y="2014"/>
                  <a:pt x="1326" y="2014"/>
                  <a:pt x="1327" y="2014"/>
                </a:cubicBezTo>
                <a:cubicBezTo>
                  <a:pt x="1327" y="2014"/>
                  <a:pt x="1327" y="2014"/>
                  <a:pt x="1327" y="2014"/>
                </a:cubicBezTo>
                <a:cubicBezTo>
                  <a:pt x="1327" y="2014"/>
                  <a:pt x="1327" y="2014"/>
                  <a:pt x="1327" y="2014"/>
                </a:cubicBezTo>
                <a:cubicBezTo>
                  <a:pt x="1327" y="2014"/>
                  <a:pt x="1327" y="2014"/>
                  <a:pt x="1327" y="2014"/>
                </a:cubicBezTo>
                <a:cubicBezTo>
                  <a:pt x="1327" y="2014"/>
                  <a:pt x="1327" y="2014"/>
                  <a:pt x="1327" y="2014"/>
                </a:cubicBezTo>
                <a:cubicBezTo>
                  <a:pt x="1327" y="2014"/>
                  <a:pt x="1327" y="2014"/>
                  <a:pt x="1328" y="2014"/>
                </a:cubicBezTo>
                <a:cubicBezTo>
                  <a:pt x="1328" y="2014"/>
                  <a:pt x="1328" y="2014"/>
                  <a:pt x="1328" y="2013"/>
                </a:cubicBezTo>
                <a:cubicBezTo>
                  <a:pt x="1328" y="2013"/>
                  <a:pt x="1328" y="2013"/>
                  <a:pt x="1328" y="2013"/>
                </a:cubicBezTo>
                <a:cubicBezTo>
                  <a:pt x="1328" y="2013"/>
                  <a:pt x="1328" y="2013"/>
                  <a:pt x="1328" y="2013"/>
                </a:cubicBezTo>
                <a:cubicBezTo>
                  <a:pt x="1328" y="2013"/>
                  <a:pt x="1328" y="2013"/>
                  <a:pt x="1328" y="2012"/>
                </a:cubicBezTo>
                <a:cubicBezTo>
                  <a:pt x="1328" y="2012"/>
                  <a:pt x="1328" y="2012"/>
                  <a:pt x="1328" y="2012"/>
                </a:cubicBezTo>
                <a:cubicBezTo>
                  <a:pt x="1328" y="2012"/>
                  <a:pt x="1328" y="2012"/>
                  <a:pt x="1328" y="2012"/>
                </a:cubicBezTo>
                <a:cubicBezTo>
                  <a:pt x="1285" y="1882"/>
                  <a:pt x="1285" y="1882"/>
                  <a:pt x="1285" y="1882"/>
                </a:cubicBezTo>
                <a:cubicBezTo>
                  <a:pt x="1285" y="1881"/>
                  <a:pt x="1284" y="1881"/>
                  <a:pt x="1284" y="1881"/>
                </a:cubicBezTo>
                <a:cubicBezTo>
                  <a:pt x="1284" y="1881"/>
                  <a:pt x="1284" y="1881"/>
                  <a:pt x="1284" y="1881"/>
                </a:cubicBezTo>
                <a:cubicBezTo>
                  <a:pt x="1284" y="1881"/>
                  <a:pt x="1284" y="1881"/>
                  <a:pt x="1284" y="1881"/>
                </a:cubicBezTo>
                <a:cubicBezTo>
                  <a:pt x="1284" y="1881"/>
                  <a:pt x="1284" y="1881"/>
                  <a:pt x="1283" y="1881"/>
                </a:cubicBezTo>
                <a:cubicBezTo>
                  <a:pt x="1283" y="1881"/>
                  <a:pt x="1283" y="1881"/>
                  <a:pt x="1283" y="1881"/>
                </a:cubicBezTo>
                <a:cubicBezTo>
                  <a:pt x="1283" y="1881"/>
                  <a:pt x="1283" y="1881"/>
                  <a:pt x="1283" y="1881"/>
                </a:cubicBezTo>
                <a:cubicBezTo>
                  <a:pt x="1283" y="1881"/>
                  <a:pt x="1282" y="1881"/>
                  <a:pt x="1282" y="1881"/>
                </a:cubicBezTo>
                <a:cubicBezTo>
                  <a:pt x="1282" y="1881"/>
                  <a:pt x="1282" y="1881"/>
                  <a:pt x="1282" y="1881"/>
                </a:cubicBezTo>
                <a:cubicBezTo>
                  <a:pt x="1282" y="1882"/>
                  <a:pt x="1282" y="1882"/>
                  <a:pt x="1282" y="1882"/>
                </a:cubicBezTo>
                <a:cubicBezTo>
                  <a:pt x="1279" y="1874"/>
                  <a:pt x="1279" y="1874"/>
                  <a:pt x="1279" y="1874"/>
                </a:cubicBezTo>
                <a:cubicBezTo>
                  <a:pt x="1281" y="1872"/>
                  <a:pt x="1281" y="1872"/>
                  <a:pt x="1281" y="1872"/>
                </a:cubicBezTo>
                <a:cubicBezTo>
                  <a:pt x="1281" y="1872"/>
                  <a:pt x="1281" y="1872"/>
                  <a:pt x="1281" y="1872"/>
                </a:cubicBezTo>
                <a:cubicBezTo>
                  <a:pt x="1281" y="1872"/>
                  <a:pt x="1281" y="1872"/>
                  <a:pt x="1281" y="1872"/>
                </a:cubicBezTo>
                <a:cubicBezTo>
                  <a:pt x="1281" y="1871"/>
                  <a:pt x="1281" y="1871"/>
                  <a:pt x="1281" y="1871"/>
                </a:cubicBezTo>
                <a:cubicBezTo>
                  <a:pt x="1281" y="1871"/>
                  <a:pt x="1281" y="1871"/>
                  <a:pt x="1281" y="1871"/>
                </a:cubicBezTo>
                <a:cubicBezTo>
                  <a:pt x="1241" y="1751"/>
                  <a:pt x="1241" y="1751"/>
                  <a:pt x="1241" y="1751"/>
                </a:cubicBezTo>
                <a:cubicBezTo>
                  <a:pt x="1241" y="1751"/>
                  <a:pt x="1241" y="1751"/>
                  <a:pt x="1241" y="1751"/>
                </a:cubicBezTo>
                <a:cubicBezTo>
                  <a:pt x="1241" y="1751"/>
                  <a:pt x="1241" y="1751"/>
                  <a:pt x="1241" y="1751"/>
                </a:cubicBezTo>
                <a:cubicBezTo>
                  <a:pt x="1241" y="1751"/>
                  <a:pt x="1241" y="1751"/>
                  <a:pt x="1241" y="1751"/>
                </a:cubicBezTo>
                <a:cubicBezTo>
                  <a:pt x="1241" y="1750"/>
                  <a:pt x="1241" y="1750"/>
                  <a:pt x="1240" y="1750"/>
                </a:cubicBezTo>
                <a:cubicBezTo>
                  <a:pt x="1240" y="1750"/>
                  <a:pt x="1240" y="1750"/>
                  <a:pt x="1240" y="1750"/>
                </a:cubicBezTo>
                <a:cubicBezTo>
                  <a:pt x="1240" y="1750"/>
                  <a:pt x="1240" y="1750"/>
                  <a:pt x="1240" y="1750"/>
                </a:cubicBezTo>
                <a:cubicBezTo>
                  <a:pt x="1240" y="1750"/>
                  <a:pt x="1240" y="1750"/>
                  <a:pt x="1240" y="1750"/>
                </a:cubicBezTo>
                <a:cubicBezTo>
                  <a:pt x="1240" y="1750"/>
                  <a:pt x="1240" y="1750"/>
                  <a:pt x="1240" y="1750"/>
                </a:cubicBezTo>
                <a:cubicBezTo>
                  <a:pt x="1240" y="1750"/>
                  <a:pt x="1239" y="1750"/>
                  <a:pt x="1239" y="1750"/>
                </a:cubicBezTo>
                <a:cubicBezTo>
                  <a:pt x="1239" y="1750"/>
                  <a:pt x="1239" y="1750"/>
                  <a:pt x="1239" y="1750"/>
                </a:cubicBezTo>
                <a:cubicBezTo>
                  <a:pt x="1239" y="1750"/>
                  <a:pt x="1239" y="1750"/>
                  <a:pt x="1239" y="1750"/>
                </a:cubicBezTo>
                <a:cubicBezTo>
                  <a:pt x="1239" y="1750"/>
                  <a:pt x="1239" y="1750"/>
                  <a:pt x="1239" y="1750"/>
                </a:cubicBezTo>
                <a:cubicBezTo>
                  <a:pt x="1239" y="1750"/>
                  <a:pt x="1239" y="1750"/>
                  <a:pt x="1239" y="1750"/>
                </a:cubicBezTo>
                <a:cubicBezTo>
                  <a:pt x="1239" y="1750"/>
                  <a:pt x="1239" y="1751"/>
                  <a:pt x="1239" y="1751"/>
                </a:cubicBezTo>
                <a:cubicBezTo>
                  <a:pt x="1238" y="1751"/>
                  <a:pt x="1238" y="1751"/>
                  <a:pt x="1238" y="1751"/>
                </a:cubicBezTo>
                <a:cubicBezTo>
                  <a:pt x="1238" y="1751"/>
                  <a:pt x="1238" y="1751"/>
                  <a:pt x="1238" y="1751"/>
                </a:cubicBezTo>
                <a:cubicBezTo>
                  <a:pt x="1238" y="1751"/>
                  <a:pt x="1238" y="1751"/>
                  <a:pt x="1238" y="1751"/>
                </a:cubicBezTo>
                <a:cubicBezTo>
                  <a:pt x="1238" y="1751"/>
                  <a:pt x="1238" y="1751"/>
                  <a:pt x="1238" y="1751"/>
                </a:cubicBezTo>
                <a:cubicBezTo>
                  <a:pt x="1238" y="1752"/>
                  <a:pt x="1238" y="1752"/>
                  <a:pt x="1238" y="1752"/>
                </a:cubicBezTo>
                <a:cubicBezTo>
                  <a:pt x="1235" y="1744"/>
                  <a:pt x="1235" y="1744"/>
                  <a:pt x="1235" y="1744"/>
                </a:cubicBezTo>
                <a:cubicBezTo>
                  <a:pt x="1236" y="1723"/>
                  <a:pt x="1236" y="1723"/>
                  <a:pt x="1236" y="1723"/>
                </a:cubicBezTo>
                <a:lnTo>
                  <a:pt x="1493" y="2489"/>
                </a:lnTo>
                <a:close/>
                <a:moveTo>
                  <a:pt x="1233" y="1712"/>
                </a:moveTo>
                <a:cubicBezTo>
                  <a:pt x="1230" y="1711"/>
                  <a:pt x="1230" y="1711"/>
                  <a:pt x="1230" y="1711"/>
                </a:cubicBezTo>
                <a:cubicBezTo>
                  <a:pt x="1227" y="1695"/>
                  <a:pt x="1227" y="1695"/>
                  <a:pt x="1227" y="1695"/>
                </a:cubicBezTo>
                <a:cubicBezTo>
                  <a:pt x="1228" y="1673"/>
                  <a:pt x="1228" y="1673"/>
                  <a:pt x="1228" y="1673"/>
                </a:cubicBezTo>
                <a:cubicBezTo>
                  <a:pt x="1233" y="1702"/>
                  <a:pt x="1233" y="1702"/>
                  <a:pt x="1233" y="1702"/>
                </a:cubicBezTo>
                <a:cubicBezTo>
                  <a:pt x="1233" y="1702"/>
                  <a:pt x="1233" y="1702"/>
                  <a:pt x="1233" y="1702"/>
                </a:cubicBezTo>
                <a:cubicBezTo>
                  <a:pt x="1233" y="1702"/>
                  <a:pt x="1233" y="1703"/>
                  <a:pt x="1234" y="1703"/>
                </a:cubicBezTo>
                <a:cubicBezTo>
                  <a:pt x="1234" y="1703"/>
                  <a:pt x="1234" y="1703"/>
                  <a:pt x="1234" y="1703"/>
                </a:cubicBezTo>
                <a:cubicBezTo>
                  <a:pt x="1234" y="1703"/>
                  <a:pt x="1234" y="1703"/>
                  <a:pt x="1234" y="1703"/>
                </a:cubicBezTo>
                <a:cubicBezTo>
                  <a:pt x="1234" y="1703"/>
                  <a:pt x="1234" y="1703"/>
                  <a:pt x="1235" y="1703"/>
                </a:cubicBezTo>
                <a:cubicBezTo>
                  <a:pt x="1235" y="1703"/>
                  <a:pt x="1235" y="1703"/>
                  <a:pt x="1235" y="1703"/>
                </a:cubicBezTo>
                <a:cubicBezTo>
                  <a:pt x="1235" y="1703"/>
                  <a:pt x="1235" y="1703"/>
                  <a:pt x="1235" y="1703"/>
                </a:cubicBezTo>
                <a:cubicBezTo>
                  <a:pt x="1235" y="1703"/>
                  <a:pt x="1235" y="1703"/>
                  <a:pt x="1235" y="1703"/>
                </a:cubicBezTo>
                <a:cubicBezTo>
                  <a:pt x="1235" y="1703"/>
                  <a:pt x="1235" y="1703"/>
                  <a:pt x="1235" y="1703"/>
                </a:cubicBezTo>
                <a:cubicBezTo>
                  <a:pt x="1236" y="1703"/>
                  <a:pt x="1236" y="1702"/>
                  <a:pt x="1236" y="1702"/>
                </a:cubicBezTo>
                <a:cubicBezTo>
                  <a:pt x="1236" y="1702"/>
                  <a:pt x="1236" y="1702"/>
                  <a:pt x="1236" y="1702"/>
                </a:cubicBezTo>
                <a:cubicBezTo>
                  <a:pt x="1333" y="1406"/>
                  <a:pt x="1333" y="1406"/>
                  <a:pt x="1333" y="1406"/>
                </a:cubicBezTo>
                <a:cubicBezTo>
                  <a:pt x="1333" y="1406"/>
                  <a:pt x="1333" y="1405"/>
                  <a:pt x="1333" y="1405"/>
                </a:cubicBezTo>
                <a:cubicBezTo>
                  <a:pt x="1333" y="1405"/>
                  <a:pt x="1333" y="1405"/>
                  <a:pt x="1333" y="1405"/>
                </a:cubicBezTo>
                <a:cubicBezTo>
                  <a:pt x="1333" y="1405"/>
                  <a:pt x="1333" y="1405"/>
                  <a:pt x="1333" y="1404"/>
                </a:cubicBezTo>
                <a:cubicBezTo>
                  <a:pt x="1332" y="1404"/>
                  <a:pt x="1332" y="1404"/>
                  <a:pt x="1332" y="1404"/>
                </a:cubicBezTo>
                <a:cubicBezTo>
                  <a:pt x="1332" y="1404"/>
                  <a:pt x="1332" y="1404"/>
                  <a:pt x="1332" y="1404"/>
                </a:cubicBezTo>
                <a:cubicBezTo>
                  <a:pt x="1332" y="1404"/>
                  <a:pt x="1332" y="1404"/>
                  <a:pt x="1332" y="1404"/>
                </a:cubicBezTo>
                <a:cubicBezTo>
                  <a:pt x="1331" y="1404"/>
                  <a:pt x="1331" y="1404"/>
                  <a:pt x="1331" y="1404"/>
                </a:cubicBezTo>
                <a:cubicBezTo>
                  <a:pt x="1331" y="1404"/>
                  <a:pt x="1331" y="1404"/>
                  <a:pt x="1331" y="1404"/>
                </a:cubicBezTo>
                <a:cubicBezTo>
                  <a:pt x="1324" y="1412"/>
                  <a:pt x="1324" y="1412"/>
                  <a:pt x="1324" y="1412"/>
                </a:cubicBezTo>
                <a:cubicBezTo>
                  <a:pt x="1324" y="1410"/>
                  <a:pt x="1324" y="1410"/>
                  <a:pt x="1324" y="1410"/>
                </a:cubicBezTo>
                <a:cubicBezTo>
                  <a:pt x="1336" y="1397"/>
                  <a:pt x="1336" y="1397"/>
                  <a:pt x="1336" y="1397"/>
                </a:cubicBezTo>
                <a:cubicBezTo>
                  <a:pt x="1336" y="1397"/>
                  <a:pt x="1336" y="1397"/>
                  <a:pt x="1336" y="1397"/>
                </a:cubicBezTo>
                <a:cubicBezTo>
                  <a:pt x="1336" y="1397"/>
                  <a:pt x="1336" y="1397"/>
                  <a:pt x="1336" y="1397"/>
                </a:cubicBezTo>
                <a:cubicBezTo>
                  <a:pt x="1472" y="983"/>
                  <a:pt x="1472" y="983"/>
                  <a:pt x="1472" y="983"/>
                </a:cubicBezTo>
                <a:cubicBezTo>
                  <a:pt x="1472" y="983"/>
                  <a:pt x="1472" y="982"/>
                  <a:pt x="1472" y="982"/>
                </a:cubicBezTo>
                <a:cubicBezTo>
                  <a:pt x="1472" y="982"/>
                  <a:pt x="1472" y="982"/>
                  <a:pt x="1472" y="982"/>
                </a:cubicBezTo>
                <a:cubicBezTo>
                  <a:pt x="1472" y="982"/>
                  <a:pt x="1472" y="982"/>
                  <a:pt x="1472" y="982"/>
                </a:cubicBezTo>
                <a:cubicBezTo>
                  <a:pt x="1472" y="982"/>
                  <a:pt x="1472" y="982"/>
                  <a:pt x="1472" y="982"/>
                </a:cubicBezTo>
                <a:cubicBezTo>
                  <a:pt x="1471" y="981"/>
                  <a:pt x="1471" y="981"/>
                  <a:pt x="1471" y="981"/>
                </a:cubicBezTo>
                <a:cubicBezTo>
                  <a:pt x="1473" y="978"/>
                  <a:pt x="1473" y="978"/>
                  <a:pt x="1473" y="978"/>
                </a:cubicBezTo>
                <a:lnTo>
                  <a:pt x="1233" y="1712"/>
                </a:lnTo>
                <a:close/>
                <a:moveTo>
                  <a:pt x="1471" y="976"/>
                </a:moveTo>
                <a:cubicBezTo>
                  <a:pt x="1471" y="976"/>
                  <a:pt x="1471" y="976"/>
                  <a:pt x="1471" y="976"/>
                </a:cubicBezTo>
                <a:cubicBezTo>
                  <a:pt x="1471" y="976"/>
                  <a:pt x="1471" y="976"/>
                  <a:pt x="1471" y="976"/>
                </a:cubicBezTo>
                <a:cubicBezTo>
                  <a:pt x="1471" y="975"/>
                  <a:pt x="1471" y="976"/>
                  <a:pt x="1471" y="975"/>
                </a:cubicBezTo>
                <a:cubicBezTo>
                  <a:pt x="1471" y="975"/>
                  <a:pt x="1471" y="975"/>
                  <a:pt x="1471" y="975"/>
                </a:cubicBezTo>
                <a:cubicBezTo>
                  <a:pt x="1471" y="975"/>
                  <a:pt x="1470" y="975"/>
                  <a:pt x="1470" y="975"/>
                </a:cubicBezTo>
                <a:cubicBezTo>
                  <a:pt x="1470" y="975"/>
                  <a:pt x="1470" y="975"/>
                  <a:pt x="1470" y="975"/>
                </a:cubicBezTo>
                <a:cubicBezTo>
                  <a:pt x="1470" y="975"/>
                  <a:pt x="1469" y="975"/>
                  <a:pt x="1469" y="976"/>
                </a:cubicBezTo>
                <a:cubicBezTo>
                  <a:pt x="1469" y="976"/>
                  <a:pt x="1469" y="976"/>
                  <a:pt x="1469" y="976"/>
                </a:cubicBezTo>
                <a:cubicBezTo>
                  <a:pt x="1347" y="1121"/>
                  <a:pt x="1347" y="1121"/>
                  <a:pt x="1347" y="1121"/>
                </a:cubicBezTo>
                <a:cubicBezTo>
                  <a:pt x="1347" y="1120"/>
                  <a:pt x="1347" y="1120"/>
                  <a:pt x="1347" y="1120"/>
                </a:cubicBezTo>
                <a:cubicBezTo>
                  <a:pt x="1352" y="1115"/>
                  <a:pt x="1352" y="1115"/>
                  <a:pt x="1352" y="1115"/>
                </a:cubicBezTo>
                <a:cubicBezTo>
                  <a:pt x="1352" y="1115"/>
                  <a:pt x="1352" y="1115"/>
                  <a:pt x="1352" y="1115"/>
                </a:cubicBezTo>
                <a:cubicBezTo>
                  <a:pt x="1477" y="966"/>
                  <a:pt x="1477" y="966"/>
                  <a:pt x="1477" y="966"/>
                </a:cubicBezTo>
                <a:lnTo>
                  <a:pt x="1471" y="976"/>
                </a:lnTo>
                <a:close/>
                <a:moveTo>
                  <a:pt x="1353" y="1109"/>
                </a:moveTo>
                <a:cubicBezTo>
                  <a:pt x="1354" y="1107"/>
                  <a:pt x="1354" y="1107"/>
                  <a:pt x="1354" y="1107"/>
                </a:cubicBezTo>
                <a:cubicBezTo>
                  <a:pt x="1473" y="964"/>
                  <a:pt x="1473" y="964"/>
                  <a:pt x="1473" y="964"/>
                </a:cubicBezTo>
                <a:cubicBezTo>
                  <a:pt x="1473" y="964"/>
                  <a:pt x="1473" y="964"/>
                  <a:pt x="1473" y="964"/>
                </a:cubicBezTo>
                <a:cubicBezTo>
                  <a:pt x="1474" y="963"/>
                  <a:pt x="1474" y="963"/>
                  <a:pt x="1474" y="963"/>
                </a:cubicBezTo>
                <a:cubicBezTo>
                  <a:pt x="1474" y="963"/>
                  <a:pt x="1474" y="963"/>
                  <a:pt x="1474" y="963"/>
                </a:cubicBezTo>
                <a:cubicBezTo>
                  <a:pt x="1474" y="963"/>
                  <a:pt x="1474" y="962"/>
                  <a:pt x="1474" y="962"/>
                </a:cubicBezTo>
                <a:cubicBezTo>
                  <a:pt x="1473" y="962"/>
                  <a:pt x="1473" y="962"/>
                  <a:pt x="1473" y="962"/>
                </a:cubicBezTo>
                <a:cubicBezTo>
                  <a:pt x="1473" y="962"/>
                  <a:pt x="1473" y="962"/>
                  <a:pt x="1473" y="962"/>
                </a:cubicBezTo>
                <a:cubicBezTo>
                  <a:pt x="1473" y="962"/>
                  <a:pt x="1473" y="962"/>
                  <a:pt x="1473" y="962"/>
                </a:cubicBezTo>
                <a:cubicBezTo>
                  <a:pt x="1473" y="962"/>
                  <a:pt x="1473" y="961"/>
                  <a:pt x="1472" y="961"/>
                </a:cubicBezTo>
                <a:cubicBezTo>
                  <a:pt x="1472" y="961"/>
                  <a:pt x="1472" y="961"/>
                  <a:pt x="1472" y="961"/>
                </a:cubicBezTo>
                <a:cubicBezTo>
                  <a:pt x="1472" y="961"/>
                  <a:pt x="1472" y="962"/>
                  <a:pt x="1472" y="962"/>
                </a:cubicBezTo>
                <a:cubicBezTo>
                  <a:pt x="1374" y="1009"/>
                  <a:pt x="1374" y="1009"/>
                  <a:pt x="1374" y="1009"/>
                </a:cubicBezTo>
                <a:cubicBezTo>
                  <a:pt x="1374" y="1009"/>
                  <a:pt x="1374" y="1009"/>
                  <a:pt x="1374" y="1009"/>
                </a:cubicBezTo>
                <a:cubicBezTo>
                  <a:pt x="1373" y="1009"/>
                  <a:pt x="1373" y="1009"/>
                  <a:pt x="1373" y="1009"/>
                </a:cubicBezTo>
                <a:cubicBezTo>
                  <a:pt x="1373" y="1009"/>
                  <a:pt x="1373" y="1009"/>
                  <a:pt x="1373" y="1009"/>
                </a:cubicBezTo>
                <a:cubicBezTo>
                  <a:pt x="1373" y="1009"/>
                  <a:pt x="1373" y="1009"/>
                  <a:pt x="1373" y="1009"/>
                </a:cubicBezTo>
                <a:cubicBezTo>
                  <a:pt x="1373" y="1010"/>
                  <a:pt x="1373" y="1010"/>
                  <a:pt x="1373" y="1010"/>
                </a:cubicBezTo>
                <a:cubicBezTo>
                  <a:pt x="1373" y="1010"/>
                  <a:pt x="1373" y="1010"/>
                  <a:pt x="1373" y="1010"/>
                </a:cubicBezTo>
                <a:cubicBezTo>
                  <a:pt x="1351" y="1106"/>
                  <a:pt x="1351" y="1106"/>
                  <a:pt x="1351" y="1106"/>
                </a:cubicBezTo>
                <a:cubicBezTo>
                  <a:pt x="1349" y="1114"/>
                  <a:pt x="1349" y="1114"/>
                  <a:pt x="1349" y="1114"/>
                </a:cubicBezTo>
                <a:cubicBezTo>
                  <a:pt x="1349" y="1115"/>
                  <a:pt x="1349" y="1115"/>
                  <a:pt x="1349" y="1115"/>
                </a:cubicBezTo>
                <a:cubicBezTo>
                  <a:pt x="1420" y="797"/>
                  <a:pt x="1420" y="797"/>
                  <a:pt x="1420" y="797"/>
                </a:cubicBezTo>
                <a:cubicBezTo>
                  <a:pt x="1420" y="798"/>
                  <a:pt x="1420" y="798"/>
                  <a:pt x="1420" y="798"/>
                </a:cubicBezTo>
                <a:cubicBezTo>
                  <a:pt x="1403" y="876"/>
                  <a:pt x="1403" y="876"/>
                  <a:pt x="1403" y="876"/>
                </a:cubicBezTo>
                <a:cubicBezTo>
                  <a:pt x="1403" y="876"/>
                  <a:pt x="1403" y="876"/>
                  <a:pt x="1403" y="876"/>
                </a:cubicBezTo>
                <a:cubicBezTo>
                  <a:pt x="1403" y="876"/>
                  <a:pt x="1403" y="876"/>
                  <a:pt x="1403" y="876"/>
                </a:cubicBezTo>
                <a:cubicBezTo>
                  <a:pt x="1403" y="877"/>
                  <a:pt x="1403" y="877"/>
                  <a:pt x="1403" y="877"/>
                </a:cubicBezTo>
                <a:cubicBezTo>
                  <a:pt x="1403" y="877"/>
                  <a:pt x="1403" y="877"/>
                  <a:pt x="1403" y="877"/>
                </a:cubicBezTo>
                <a:cubicBezTo>
                  <a:pt x="1403" y="877"/>
                  <a:pt x="1403" y="877"/>
                  <a:pt x="1403" y="877"/>
                </a:cubicBezTo>
                <a:cubicBezTo>
                  <a:pt x="1404" y="877"/>
                  <a:pt x="1404" y="878"/>
                  <a:pt x="1404" y="878"/>
                </a:cubicBezTo>
                <a:cubicBezTo>
                  <a:pt x="1404" y="878"/>
                  <a:pt x="1404" y="878"/>
                  <a:pt x="1404" y="878"/>
                </a:cubicBezTo>
                <a:cubicBezTo>
                  <a:pt x="1404" y="878"/>
                  <a:pt x="1404" y="878"/>
                  <a:pt x="1404" y="878"/>
                </a:cubicBezTo>
                <a:cubicBezTo>
                  <a:pt x="1404" y="878"/>
                  <a:pt x="1404" y="878"/>
                  <a:pt x="1404" y="878"/>
                </a:cubicBezTo>
                <a:cubicBezTo>
                  <a:pt x="1405" y="878"/>
                  <a:pt x="1405" y="878"/>
                  <a:pt x="1405" y="877"/>
                </a:cubicBezTo>
                <a:cubicBezTo>
                  <a:pt x="1405" y="877"/>
                  <a:pt x="1405" y="877"/>
                  <a:pt x="1405" y="877"/>
                </a:cubicBezTo>
                <a:cubicBezTo>
                  <a:pt x="1405" y="877"/>
                  <a:pt x="1405" y="877"/>
                  <a:pt x="1405" y="877"/>
                </a:cubicBezTo>
                <a:cubicBezTo>
                  <a:pt x="1436" y="840"/>
                  <a:pt x="1436" y="840"/>
                  <a:pt x="1436" y="840"/>
                </a:cubicBezTo>
                <a:cubicBezTo>
                  <a:pt x="1436" y="841"/>
                  <a:pt x="1436" y="841"/>
                  <a:pt x="1436" y="841"/>
                </a:cubicBezTo>
                <a:cubicBezTo>
                  <a:pt x="1401" y="883"/>
                  <a:pt x="1401" y="883"/>
                  <a:pt x="1401" y="883"/>
                </a:cubicBezTo>
                <a:cubicBezTo>
                  <a:pt x="1401" y="883"/>
                  <a:pt x="1401" y="883"/>
                  <a:pt x="1401" y="883"/>
                </a:cubicBezTo>
                <a:cubicBezTo>
                  <a:pt x="1401" y="884"/>
                  <a:pt x="1401" y="884"/>
                  <a:pt x="1401" y="884"/>
                </a:cubicBezTo>
                <a:cubicBezTo>
                  <a:pt x="1377" y="993"/>
                  <a:pt x="1377" y="993"/>
                  <a:pt x="1377" y="993"/>
                </a:cubicBezTo>
                <a:cubicBezTo>
                  <a:pt x="1377" y="993"/>
                  <a:pt x="1377" y="993"/>
                  <a:pt x="1377" y="993"/>
                </a:cubicBezTo>
                <a:cubicBezTo>
                  <a:pt x="1377" y="993"/>
                  <a:pt x="1377" y="993"/>
                  <a:pt x="1377" y="993"/>
                </a:cubicBezTo>
                <a:cubicBezTo>
                  <a:pt x="1377" y="993"/>
                  <a:pt x="1377" y="993"/>
                  <a:pt x="1377" y="993"/>
                </a:cubicBezTo>
                <a:cubicBezTo>
                  <a:pt x="1377" y="993"/>
                  <a:pt x="1377" y="993"/>
                  <a:pt x="1377" y="994"/>
                </a:cubicBezTo>
                <a:cubicBezTo>
                  <a:pt x="1377" y="994"/>
                  <a:pt x="1377" y="994"/>
                  <a:pt x="1377" y="994"/>
                </a:cubicBezTo>
                <a:cubicBezTo>
                  <a:pt x="1377" y="994"/>
                  <a:pt x="1377" y="994"/>
                  <a:pt x="1377" y="994"/>
                </a:cubicBezTo>
                <a:cubicBezTo>
                  <a:pt x="1377" y="994"/>
                  <a:pt x="1377" y="994"/>
                  <a:pt x="1377" y="994"/>
                </a:cubicBezTo>
                <a:cubicBezTo>
                  <a:pt x="1377" y="994"/>
                  <a:pt x="1377" y="994"/>
                  <a:pt x="1377" y="994"/>
                </a:cubicBezTo>
                <a:cubicBezTo>
                  <a:pt x="1377" y="994"/>
                  <a:pt x="1377" y="994"/>
                  <a:pt x="1377" y="994"/>
                </a:cubicBezTo>
                <a:cubicBezTo>
                  <a:pt x="1378" y="994"/>
                  <a:pt x="1378" y="994"/>
                  <a:pt x="1378" y="994"/>
                </a:cubicBezTo>
                <a:cubicBezTo>
                  <a:pt x="1378" y="994"/>
                  <a:pt x="1378" y="994"/>
                  <a:pt x="1378" y="994"/>
                </a:cubicBezTo>
                <a:cubicBezTo>
                  <a:pt x="1378" y="994"/>
                  <a:pt x="1378" y="994"/>
                  <a:pt x="1378" y="994"/>
                </a:cubicBezTo>
                <a:cubicBezTo>
                  <a:pt x="1378" y="994"/>
                  <a:pt x="1378" y="994"/>
                  <a:pt x="1378" y="994"/>
                </a:cubicBezTo>
                <a:cubicBezTo>
                  <a:pt x="1378" y="994"/>
                  <a:pt x="1378" y="994"/>
                  <a:pt x="1378" y="994"/>
                </a:cubicBezTo>
                <a:cubicBezTo>
                  <a:pt x="1378" y="994"/>
                  <a:pt x="1379" y="994"/>
                  <a:pt x="1379" y="994"/>
                </a:cubicBezTo>
                <a:cubicBezTo>
                  <a:pt x="1379" y="994"/>
                  <a:pt x="1379" y="994"/>
                  <a:pt x="1379" y="994"/>
                </a:cubicBezTo>
                <a:cubicBezTo>
                  <a:pt x="1379" y="994"/>
                  <a:pt x="1379" y="994"/>
                  <a:pt x="1379" y="994"/>
                </a:cubicBezTo>
                <a:cubicBezTo>
                  <a:pt x="1381" y="991"/>
                  <a:pt x="1381" y="991"/>
                  <a:pt x="1381" y="991"/>
                </a:cubicBezTo>
                <a:cubicBezTo>
                  <a:pt x="1381" y="991"/>
                  <a:pt x="1381" y="992"/>
                  <a:pt x="1381" y="992"/>
                </a:cubicBezTo>
                <a:cubicBezTo>
                  <a:pt x="1381" y="992"/>
                  <a:pt x="1381" y="992"/>
                  <a:pt x="1381" y="992"/>
                </a:cubicBezTo>
                <a:cubicBezTo>
                  <a:pt x="1381" y="992"/>
                  <a:pt x="1381" y="992"/>
                  <a:pt x="1381" y="993"/>
                </a:cubicBezTo>
                <a:cubicBezTo>
                  <a:pt x="1381" y="993"/>
                  <a:pt x="1381" y="993"/>
                  <a:pt x="1381" y="993"/>
                </a:cubicBezTo>
                <a:cubicBezTo>
                  <a:pt x="1381" y="993"/>
                  <a:pt x="1381" y="993"/>
                  <a:pt x="1381" y="993"/>
                </a:cubicBezTo>
                <a:cubicBezTo>
                  <a:pt x="1381" y="993"/>
                  <a:pt x="1381" y="993"/>
                  <a:pt x="1381" y="993"/>
                </a:cubicBezTo>
                <a:cubicBezTo>
                  <a:pt x="1381" y="993"/>
                  <a:pt x="1382" y="993"/>
                  <a:pt x="1382" y="993"/>
                </a:cubicBezTo>
                <a:cubicBezTo>
                  <a:pt x="1382" y="993"/>
                  <a:pt x="1382" y="993"/>
                  <a:pt x="1383" y="993"/>
                </a:cubicBezTo>
                <a:cubicBezTo>
                  <a:pt x="1383" y="993"/>
                  <a:pt x="1383" y="993"/>
                  <a:pt x="1383" y="993"/>
                </a:cubicBezTo>
                <a:cubicBezTo>
                  <a:pt x="1383" y="993"/>
                  <a:pt x="1383" y="993"/>
                  <a:pt x="1383" y="993"/>
                </a:cubicBezTo>
                <a:cubicBezTo>
                  <a:pt x="1458" y="901"/>
                  <a:pt x="1458" y="901"/>
                  <a:pt x="1458" y="901"/>
                </a:cubicBezTo>
                <a:cubicBezTo>
                  <a:pt x="1459" y="902"/>
                  <a:pt x="1459" y="902"/>
                  <a:pt x="1459" y="902"/>
                </a:cubicBezTo>
                <a:cubicBezTo>
                  <a:pt x="1379" y="999"/>
                  <a:pt x="1379" y="999"/>
                  <a:pt x="1379" y="999"/>
                </a:cubicBezTo>
                <a:cubicBezTo>
                  <a:pt x="1379" y="999"/>
                  <a:pt x="1379" y="999"/>
                  <a:pt x="1379" y="999"/>
                </a:cubicBezTo>
                <a:cubicBezTo>
                  <a:pt x="1379" y="999"/>
                  <a:pt x="1379" y="999"/>
                  <a:pt x="1379" y="999"/>
                </a:cubicBezTo>
                <a:cubicBezTo>
                  <a:pt x="1379" y="999"/>
                  <a:pt x="1379" y="999"/>
                  <a:pt x="1379" y="1000"/>
                </a:cubicBezTo>
                <a:cubicBezTo>
                  <a:pt x="1379" y="1000"/>
                  <a:pt x="1379" y="1001"/>
                  <a:pt x="1379" y="1001"/>
                </a:cubicBezTo>
                <a:cubicBezTo>
                  <a:pt x="1379" y="1001"/>
                  <a:pt x="1380" y="1001"/>
                  <a:pt x="1380" y="1001"/>
                </a:cubicBezTo>
                <a:cubicBezTo>
                  <a:pt x="1380" y="1001"/>
                  <a:pt x="1381" y="1001"/>
                  <a:pt x="1381" y="1001"/>
                </a:cubicBezTo>
                <a:cubicBezTo>
                  <a:pt x="1478" y="954"/>
                  <a:pt x="1478" y="954"/>
                  <a:pt x="1478" y="954"/>
                </a:cubicBezTo>
                <a:cubicBezTo>
                  <a:pt x="1480" y="958"/>
                  <a:pt x="1480" y="958"/>
                  <a:pt x="1480" y="958"/>
                </a:cubicBezTo>
                <a:lnTo>
                  <a:pt x="1353" y="1109"/>
                </a:lnTo>
                <a:close/>
                <a:moveTo>
                  <a:pt x="1355" y="1100"/>
                </a:moveTo>
                <a:cubicBezTo>
                  <a:pt x="1375" y="1011"/>
                  <a:pt x="1375" y="1011"/>
                  <a:pt x="1375" y="1011"/>
                </a:cubicBezTo>
                <a:cubicBezTo>
                  <a:pt x="1467" y="967"/>
                  <a:pt x="1467" y="967"/>
                  <a:pt x="1467" y="967"/>
                </a:cubicBezTo>
                <a:lnTo>
                  <a:pt x="1355" y="1100"/>
                </a:lnTo>
                <a:close/>
                <a:moveTo>
                  <a:pt x="1481" y="953"/>
                </a:moveTo>
                <a:cubicBezTo>
                  <a:pt x="1480" y="951"/>
                  <a:pt x="1480" y="951"/>
                  <a:pt x="1480" y="951"/>
                </a:cubicBezTo>
                <a:cubicBezTo>
                  <a:pt x="1500" y="856"/>
                  <a:pt x="1500" y="856"/>
                  <a:pt x="1500" y="856"/>
                </a:cubicBezTo>
                <a:cubicBezTo>
                  <a:pt x="1500" y="856"/>
                  <a:pt x="1500" y="856"/>
                  <a:pt x="1500" y="856"/>
                </a:cubicBezTo>
                <a:cubicBezTo>
                  <a:pt x="1500" y="855"/>
                  <a:pt x="1500" y="855"/>
                  <a:pt x="1500" y="855"/>
                </a:cubicBezTo>
                <a:cubicBezTo>
                  <a:pt x="1500" y="855"/>
                  <a:pt x="1500" y="855"/>
                  <a:pt x="1500" y="855"/>
                </a:cubicBezTo>
                <a:cubicBezTo>
                  <a:pt x="1500" y="855"/>
                  <a:pt x="1500" y="854"/>
                  <a:pt x="1500" y="854"/>
                </a:cubicBezTo>
                <a:cubicBezTo>
                  <a:pt x="1500" y="854"/>
                  <a:pt x="1500" y="854"/>
                  <a:pt x="1500" y="854"/>
                </a:cubicBezTo>
                <a:cubicBezTo>
                  <a:pt x="1500" y="854"/>
                  <a:pt x="1500" y="854"/>
                  <a:pt x="1499" y="854"/>
                </a:cubicBezTo>
                <a:cubicBezTo>
                  <a:pt x="1499" y="854"/>
                  <a:pt x="1499" y="854"/>
                  <a:pt x="1499" y="854"/>
                </a:cubicBezTo>
                <a:cubicBezTo>
                  <a:pt x="1499" y="854"/>
                  <a:pt x="1499" y="854"/>
                  <a:pt x="1499" y="854"/>
                </a:cubicBezTo>
                <a:cubicBezTo>
                  <a:pt x="1499" y="854"/>
                  <a:pt x="1498" y="854"/>
                  <a:pt x="1498" y="855"/>
                </a:cubicBezTo>
                <a:cubicBezTo>
                  <a:pt x="1498" y="855"/>
                  <a:pt x="1498" y="855"/>
                  <a:pt x="1498" y="855"/>
                </a:cubicBezTo>
                <a:cubicBezTo>
                  <a:pt x="1493" y="861"/>
                  <a:pt x="1493" y="861"/>
                  <a:pt x="1493" y="861"/>
                </a:cubicBezTo>
                <a:cubicBezTo>
                  <a:pt x="1493" y="859"/>
                  <a:pt x="1493" y="859"/>
                  <a:pt x="1493" y="859"/>
                </a:cubicBezTo>
                <a:cubicBezTo>
                  <a:pt x="1502" y="848"/>
                  <a:pt x="1502" y="848"/>
                  <a:pt x="1502" y="848"/>
                </a:cubicBezTo>
                <a:cubicBezTo>
                  <a:pt x="1502" y="848"/>
                  <a:pt x="1502" y="848"/>
                  <a:pt x="1502" y="848"/>
                </a:cubicBezTo>
                <a:cubicBezTo>
                  <a:pt x="1502" y="848"/>
                  <a:pt x="1502" y="848"/>
                  <a:pt x="1502" y="848"/>
                </a:cubicBezTo>
                <a:cubicBezTo>
                  <a:pt x="1513" y="797"/>
                  <a:pt x="1513" y="797"/>
                  <a:pt x="1513" y="797"/>
                </a:cubicBezTo>
                <a:cubicBezTo>
                  <a:pt x="1514" y="798"/>
                  <a:pt x="1514" y="798"/>
                  <a:pt x="1514" y="798"/>
                </a:cubicBezTo>
                <a:lnTo>
                  <a:pt x="1481" y="953"/>
                </a:lnTo>
                <a:close/>
                <a:moveTo>
                  <a:pt x="1514" y="795"/>
                </a:moveTo>
                <a:cubicBezTo>
                  <a:pt x="1513" y="795"/>
                  <a:pt x="1513" y="795"/>
                  <a:pt x="1513" y="795"/>
                </a:cubicBezTo>
                <a:cubicBezTo>
                  <a:pt x="1514" y="791"/>
                  <a:pt x="1514" y="791"/>
                  <a:pt x="1514" y="791"/>
                </a:cubicBezTo>
                <a:cubicBezTo>
                  <a:pt x="1515" y="791"/>
                  <a:pt x="1515" y="791"/>
                  <a:pt x="1515" y="791"/>
                </a:cubicBezTo>
                <a:lnTo>
                  <a:pt x="1514" y="795"/>
                </a:lnTo>
                <a:close/>
                <a:moveTo>
                  <a:pt x="1516" y="787"/>
                </a:moveTo>
                <a:cubicBezTo>
                  <a:pt x="1515" y="787"/>
                  <a:pt x="1515" y="787"/>
                  <a:pt x="1515" y="787"/>
                </a:cubicBezTo>
                <a:cubicBezTo>
                  <a:pt x="1524" y="744"/>
                  <a:pt x="1524" y="744"/>
                  <a:pt x="1524" y="744"/>
                </a:cubicBezTo>
                <a:cubicBezTo>
                  <a:pt x="1525" y="745"/>
                  <a:pt x="1525" y="745"/>
                  <a:pt x="1525" y="745"/>
                </a:cubicBezTo>
                <a:lnTo>
                  <a:pt x="1516" y="787"/>
                </a:lnTo>
                <a:close/>
                <a:moveTo>
                  <a:pt x="1993" y="879"/>
                </a:moveTo>
                <a:cubicBezTo>
                  <a:pt x="1993" y="879"/>
                  <a:pt x="1993" y="879"/>
                  <a:pt x="1993" y="879"/>
                </a:cubicBezTo>
                <a:cubicBezTo>
                  <a:pt x="1517" y="795"/>
                  <a:pt x="1517" y="795"/>
                  <a:pt x="1517" y="795"/>
                </a:cubicBezTo>
                <a:cubicBezTo>
                  <a:pt x="1518" y="791"/>
                  <a:pt x="1518" y="791"/>
                  <a:pt x="1518" y="791"/>
                </a:cubicBezTo>
                <a:cubicBezTo>
                  <a:pt x="1606" y="807"/>
                  <a:pt x="1606" y="807"/>
                  <a:pt x="1606" y="807"/>
                </a:cubicBezTo>
                <a:cubicBezTo>
                  <a:pt x="1606" y="807"/>
                  <a:pt x="1606" y="807"/>
                  <a:pt x="1606" y="807"/>
                </a:cubicBezTo>
                <a:cubicBezTo>
                  <a:pt x="1606" y="807"/>
                  <a:pt x="1606" y="807"/>
                  <a:pt x="1606" y="807"/>
                </a:cubicBezTo>
                <a:cubicBezTo>
                  <a:pt x="1606" y="807"/>
                  <a:pt x="1606" y="807"/>
                  <a:pt x="1606" y="807"/>
                </a:cubicBezTo>
                <a:cubicBezTo>
                  <a:pt x="1607" y="807"/>
                  <a:pt x="1607" y="807"/>
                  <a:pt x="1607" y="807"/>
                </a:cubicBezTo>
                <a:cubicBezTo>
                  <a:pt x="1607" y="807"/>
                  <a:pt x="1607" y="807"/>
                  <a:pt x="1607" y="807"/>
                </a:cubicBezTo>
                <a:cubicBezTo>
                  <a:pt x="1607" y="807"/>
                  <a:pt x="1607" y="807"/>
                  <a:pt x="1607" y="806"/>
                </a:cubicBezTo>
                <a:cubicBezTo>
                  <a:pt x="1608" y="805"/>
                  <a:pt x="1608" y="805"/>
                  <a:pt x="1608" y="805"/>
                </a:cubicBezTo>
                <a:cubicBezTo>
                  <a:pt x="1610" y="806"/>
                  <a:pt x="1610" y="806"/>
                  <a:pt x="1610" y="806"/>
                </a:cubicBezTo>
                <a:cubicBezTo>
                  <a:pt x="1610" y="806"/>
                  <a:pt x="1610" y="806"/>
                  <a:pt x="1610" y="806"/>
                </a:cubicBezTo>
                <a:cubicBezTo>
                  <a:pt x="1610" y="806"/>
                  <a:pt x="1610" y="807"/>
                  <a:pt x="1611" y="807"/>
                </a:cubicBezTo>
                <a:cubicBezTo>
                  <a:pt x="1611" y="807"/>
                  <a:pt x="1611" y="807"/>
                  <a:pt x="1611" y="807"/>
                </a:cubicBezTo>
                <a:cubicBezTo>
                  <a:pt x="1617" y="805"/>
                  <a:pt x="1617" y="805"/>
                  <a:pt x="1617" y="805"/>
                </a:cubicBezTo>
                <a:cubicBezTo>
                  <a:pt x="1615" y="806"/>
                  <a:pt x="1615" y="806"/>
                  <a:pt x="1615" y="806"/>
                </a:cubicBezTo>
                <a:cubicBezTo>
                  <a:pt x="1615" y="807"/>
                  <a:pt x="1615" y="807"/>
                  <a:pt x="1615" y="807"/>
                </a:cubicBezTo>
                <a:cubicBezTo>
                  <a:pt x="1615" y="807"/>
                  <a:pt x="1615" y="807"/>
                  <a:pt x="1615" y="807"/>
                </a:cubicBezTo>
                <a:cubicBezTo>
                  <a:pt x="1615" y="807"/>
                  <a:pt x="1615" y="807"/>
                  <a:pt x="1615" y="807"/>
                </a:cubicBezTo>
                <a:cubicBezTo>
                  <a:pt x="1615" y="808"/>
                  <a:pt x="1615" y="808"/>
                  <a:pt x="1615" y="808"/>
                </a:cubicBezTo>
                <a:cubicBezTo>
                  <a:pt x="1615" y="808"/>
                  <a:pt x="1615" y="808"/>
                  <a:pt x="1616" y="808"/>
                </a:cubicBezTo>
                <a:cubicBezTo>
                  <a:pt x="1616" y="808"/>
                  <a:pt x="1616" y="808"/>
                  <a:pt x="1616" y="808"/>
                </a:cubicBezTo>
                <a:cubicBezTo>
                  <a:pt x="1616" y="808"/>
                  <a:pt x="1616" y="808"/>
                  <a:pt x="1616" y="809"/>
                </a:cubicBezTo>
                <a:cubicBezTo>
                  <a:pt x="1616" y="809"/>
                  <a:pt x="1616" y="809"/>
                  <a:pt x="1616" y="809"/>
                </a:cubicBezTo>
                <a:cubicBezTo>
                  <a:pt x="1797" y="841"/>
                  <a:pt x="1797" y="841"/>
                  <a:pt x="1797" y="841"/>
                </a:cubicBezTo>
                <a:cubicBezTo>
                  <a:pt x="1797" y="841"/>
                  <a:pt x="1797" y="841"/>
                  <a:pt x="1797" y="841"/>
                </a:cubicBezTo>
                <a:cubicBezTo>
                  <a:pt x="1798" y="841"/>
                  <a:pt x="1798" y="841"/>
                  <a:pt x="1798" y="841"/>
                </a:cubicBezTo>
                <a:cubicBezTo>
                  <a:pt x="1798" y="840"/>
                  <a:pt x="1798" y="840"/>
                  <a:pt x="1798" y="840"/>
                </a:cubicBezTo>
                <a:cubicBezTo>
                  <a:pt x="1798" y="840"/>
                  <a:pt x="1798" y="840"/>
                  <a:pt x="1798" y="840"/>
                </a:cubicBezTo>
                <a:cubicBezTo>
                  <a:pt x="1799" y="840"/>
                  <a:pt x="1799" y="840"/>
                  <a:pt x="1799" y="840"/>
                </a:cubicBezTo>
                <a:cubicBezTo>
                  <a:pt x="1806" y="841"/>
                  <a:pt x="1806" y="841"/>
                  <a:pt x="1806" y="841"/>
                </a:cubicBezTo>
                <a:cubicBezTo>
                  <a:pt x="1806" y="841"/>
                  <a:pt x="1806" y="841"/>
                  <a:pt x="1806" y="841"/>
                </a:cubicBezTo>
                <a:cubicBezTo>
                  <a:pt x="1806" y="842"/>
                  <a:pt x="1806" y="842"/>
                  <a:pt x="1807" y="842"/>
                </a:cubicBezTo>
                <a:cubicBezTo>
                  <a:pt x="1807" y="842"/>
                  <a:pt x="1807" y="842"/>
                  <a:pt x="1807" y="842"/>
                </a:cubicBezTo>
                <a:cubicBezTo>
                  <a:pt x="1807" y="842"/>
                  <a:pt x="1807" y="842"/>
                  <a:pt x="1807" y="842"/>
                </a:cubicBezTo>
                <a:cubicBezTo>
                  <a:pt x="1807" y="842"/>
                  <a:pt x="1807" y="843"/>
                  <a:pt x="1807" y="843"/>
                </a:cubicBezTo>
                <a:cubicBezTo>
                  <a:pt x="1976" y="872"/>
                  <a:pt x="1976" y="872"/>
                  <a:pt x="1976" y="872"/>
                </a:cubicBezTo>
                <a:cubicBezTo>
                  <a:pt x="1976" y="872"/>
                  <a:pt x="1976" y="872"/>
                  <a:pt x="1976" y="872"/>
                </a:cubicBezTo>
                <a:cubicBezTo>
                  <a:pt x="1976" y="872"/>
                  <a:pt x="1977" y="872"/>
                  <a:pt x="1977" y="872"/>
                </a:cubicBezTo>
                <a:cubicBezTo>
                  <a:pt x="1977" y="872"/>
                  <a:pt x="1977" y="872"/>
                  <a:pt x="1977" y="872"/>
                </a:cubicBezTo>
                <a:cubicBezTo>
                  <a:pt x="1977" y="872"/>
                  <a:pt x="1977" y="872"/>
                  <a:pt x="1977" y="872"/>
                </a:cubicBezTo>
                <a:cubicBezTo>
                  <a:pt x="1977" y="872"/>
                  <a:pt x="1977" y="871"/>
                  <a:pt x="1978" y="871"/>
                </a:cubicBezTo>
                <a:cubicBezTo>
                  <a:pt x="1978" y="871"/>
                  <a:pt x="1978" y="871"/>
                  <a:pt x="1978" y="871"/>
                </a:cubicBezTo>
                <a:cubicBezTo>
                  <a:pt x="1978" y="871"/>
                  <a:pt x="1978" y="871"/>
                  <a:pt x="1978" y="871"/>
                </a:cubicBezTo>
                <a:cubicBezTo>
                  <a:pt x="1978" y="871"/>
                  <a:pt x="1978" y="871"/>
                  <a:pt x="1978" y="871"/>
                </a:cubicBezTo>
                <a:cubicBezTo>
                  <a:pt x="1978" y="871"/>
                  <a:pt x="1978" y="871"/>
                  <a:pt x="1978" y="871"/>
                </a:cubicBezTo>
                <a:cubicBezTo>
                  <a:pt x="1977" y="871"/>
                  <a:pt x="1977" y="871"/>
                  <a:pt x="1977" y="870"/>
                </a:cubicBezTo>
                <a:cubicBezTo>
                  <a:pt x="1977" y="870"/>
                  <a:pt x="1977" y="870"/>
                  <a:pt x="1977" y="870"/>
                </a:cubicBezTo>
                <a:cubicBezTo>
                  <a:pt x="1977" y="870"/>
                  <a:pt x="1977" y="870"/>
                  <a:pt x="1977" y="870"/>
                </a:cubicBezTo>
                <a:cubicBezTo>
                  <a:pt x="1977" y="870"/>
                  <a:pt x="1977" y="870"/>
                  <a:pt x="1977" y="870"/>
                </a:cubicBezTo>
                <a:cubicBezTo>
                  <a:pt x="1977" y="870"/>
                  <a:pt x="1977" y="870"/>
                  <a:pt x="1977" y="870"/>
                </a:cubicBezTo>
                <a:cubicBezTo>
                  <a:pt x="1977" y="870"/>
                  <a:pt x="1977" y="870"/>
                  <a:pt x="1977" y="870"/>
                </a:cubicBezTo>
                <a:cubicBezTo>
                  <a:pt x="1977" y="870"/>
                  <a:pt x="1976" y="870"/>
                  <a:pt x="1976" y="869"/>
                </a:cubicBezTo>
                <a:cubicBezTo>
                  <a:pt x="1976" y="869"/>
                  <a:pt x="1976" y="869"/>
                  <a:pt x="1976" y="869"/>
                </a:cubicBezTo>
                <a:cubicBezTo>
                  <a:pt x="1976" y="869"/>
                  <a:pt x="1976" y="869"/>
                  <a:pt x="1976" y="869"/>
                </a:cubicBezTo>
                <a:cubicBezTo>
                  <a:pt x="1976" y="869"/>
                  <a:pt x="1976" y="869"/>
                  <a:pt x="1976" y="869"/>
                </a:cubicBezTo>
                <a:cubicBezTo>
                  <a:pt x="1976" y="869"/>
                  <a:pt x="1976" y="869"/>
                  <a:pt x="1976" y="869"/>
                </a:cubicBezTo>
                <a:cubicBezTo>
                  <a:pt x="1976" y="869"/>
                  <a:pt x="1976" y="868"/>
                  <a:pt x="1976" y="868"/>
                </a:cubicBezTo>
                <a:cubicBezTo>
                  <a:pt x="1976" y="868"/>
                  <a:pt x="1976" y="868"/>
                  <a:pt x="1976" y="868"/>
                </a:cubicBezTo>
                <a:cubicBezTo>
                  <a:pt x="1972" y="867"/>
                  <a:pt x="1972" y="867"/>
                  <a:pt x="1972" y="867"/>
                </a:cubicBezTo>
                <a:cubicBezTo>
                  <a:pt x="1948" y="853"/>
                  <a:pt x="1948" y="853"/>
                  <a:pt x="1948" y="853"/>
                </a:cubicBezTo>
                <a:cubicBezTo>
                  <a:pt x="1975" y="863"/>
                  <a:pt x="1975" y="863"/>
                  <a:pt x="1975" y="863"/>
                </a:cubicBezTo>
                <a:cubicBezTo>
                  <a:pt x="2007" y="882"/>
                  <a:pt x="2007" y="882"/>
                  <a:pt x="2007" y="882"/>
                </a:cubicBezTo>
                <a:lnTo>
                  <a:pt x="1993" y="879"/>
                </a:lnTo>
                <a:close/>
                <a:moveTo>
                  <a:pt x="1991" y="869"/>
                </a:moveTo>
                <a:cubicBezTo>
                  <a:pt x="2015" y="878"/>
                  <a:pt x="2015" y="878"/>
                  <a:pt x="2015" y="878"/>
                </a:cubicBezTo>
                <a:cubicBezTo>
                  <a:pt x="2014" y="882"/>
                  <a:pt x="2014" y="882"/>
                  <a:pt x="2014" y="882"/>
                </a:cubicBezTo>
                <a:lnTo>
                  <a:pt x="1991" y="869"/>
                </a:lnTo>
                <a:close/>
                <a:moveTo>
                  <a:pt x="2012" y="898"/>
                </a:moveTo>
                <a:cubicBezTo>
                  <a:pt x="2014" y="897"/>
                  <a:pt x="2014" y="897"/>
                  <a:pt x="2014" y="897"/>
                </a:cubicBezTo>
                <a:cubicBezTo>
                  <a:pt x="2014" y="900"/>
                  <a:pt x="2014" y="900"/>
                  <a:pt x="2014" y="900"/>
                </a:cubicBezTo>
                <a:cubicBezTo>
                  <a:pt x="2012" y="900"/>
                  <a:pt x="2012" y="900"/>
                  <a:pt x="2012" y="900"/>
                </a:cubicBezTo>
                <a:lnTo>
                  <a:pt x="2012" y="898"/>
                </a:lnTo>
                <a:close/>
                <a:moveTo>
                  <a:pt x="2012" y="904"/>
                </a:moveTo>
                <a:cubicBezTo>
                  <a:pt x="2014" y="904"/>
                  <a:pt x="2014" y="904"/>
                  <a:pt x="2014" y="904"/>
                </a:cubicBezTo>
                <a:cubicBezTo>
                  <a:pt x="2014" y="907"/>
                  <a:pt x="2014" y="907"/>
                  <a:pt x="2014" y="907"/>
                </a:cubicBezTo>
                <a:cubicBezTo>
                  <a:pt x="2012" y="907"/>
                  <a:pt x="2012" y="907"/>
                  <a:pt x="2012" y="907"/>
                </a:cubicBezTo>
                <a:lnTo>
                  <a:pt x="2012" y="904"/>
                </a:lnTo>
                <a:close/>
                <a:moveTo>
                  <a:pt x="2012" y="911"/>
                </a:moveTo>
                <a:cubicBezTo>
                  <a:pt x="2015" y="911"/>
                  <a:pt x="2015" y="911"/>
                  <a:pt x="2015" y="911"/>
                </a:cubicBezTo>
                <a:cubicBezTo>
                  <a:pt x="2015" y="914"/>
                  <a:pt x="2015" y="914"/>
                  <a:pt x="2015" y="914"/>
                </a:cubicBezTo>
                <a:cubicBezTo>
                  <a:pt x="2013" y="913"/>
                  <a:pt x="2013" y="913"/>
                  <a:pt x="2013" y="913"/>
                </a:cubicBezTo>
                <a:lnTo>
                  <a:pt x="2012" y="911"/>
                </a:lnTo>
                <a:close/>
                <a:moveTo>
                  <a:pt x="2013" y="918"/>
                </a:moveTo>
                <a:cubicBezTo>
                  <a:pt x="2015" y="917"/>
                  <a:pt x="2015" y="917"/>
                  <a:pt x="2015" y="917"/>
                </a:cubicBezTo>
                <a:cubicBezTo>
                  <a:pt x="2015" y="920"/>
                  <a:pt x="2015" y="920"/>
                  <a:pt x="2015" y="920"/>
                </a:cubicBezTo>
                <a:cubicBezTo>
                  <a:pt x="2013" y="920"/>
                  <a:pt x="2013" y="920"/>
                  <a:pt x="2013" y="920"/>
                </a:cubicBezTo>
                <a:lnTo>
                  <a:pt x="2013" y="918"/>
                </a:lnTo>
                <a:close/>
                <a:moveTo>
                  <a:pt x="2013" y="925"/>
                </a:moveTo>
                <a:cubicBezTo>
                  <a:pt x="2015" y="924"/>
                  <a:pt x="2015" y="924"/>
                  <a:pt x="2015" y="924"/>
                </a:cubicBezTo>
                <a:cubicBezTo>
                  <a:pt x="2015" y="927"/>
                  <a:pt x="2015" y="927"/>
                  <a:pt x="2015" y="927"/>
                </a:cubicBezTo>
                <a:cubicBezTo>
                  <a:pt x="2013" y="927"/>
                  <a:pt x="2013" y="927"/>
                  <a:pt x="2013" y="927"/>
                </a:cubicBezTo>
                <a:lnTo>
                  <a:pt x="2013" y="925"/>
                </a:lnTo>
                <a:close/>
                <a:moveTo>
                  <a:pt x="2013" y="931"/>
                </a:moveTo>
                <a:cubicBezTo>
                  <a:pt x="2015" y="931"/>
                  <a:pt x="2015" y="931"/>
                  <a:pt x="2015" y="931"/>
                </a:cubicBezTo>
                <a:cubicBezTo>
                  <a:pt x="2016" y="934"/>
                  <a:pt x="2016" y="934"/>
                  <a:pt x="2016" y="934"/>
                </a:cubicBezTo>
                <a:cubicBezTo>
                  <a:pt x="2013" y="934"/>
                  <a:pt x="2013" y="934"/>
                  <a:pt x="2013" y="934"/>
                </a:cubicBezTo>
                <a:lnTo>
                  <a:pt x="2013" y="931"/>
                </a:lnTo>
                <a:close/>
                <a:moveTo>
                  <a:pt x="2013" y="938"/>
                </a:moveTo>
                <a:cubicBezTo>
                  <a:pt x="2016" y="938"/>
                  <a:pt x="2016" y="938"/>
                  <a:pt x="2016" y="938"/>
                </a:cubicBezTo>
                <a:cubicBezTo>
                  <a:pt x="2016" y="941"/>
                  <a:pt x="2016" y="941"/>
                  <a:pt x="2016" y="941"/>
                </a:cubicBezTo>
                <a:cubicBezTo>
                  <a:pt x="2014" y="940"/>
                  <a:pt x="2014" y="940"/>
                  <a:pt x="2014" y="940"/>
                </a:cubicBezTo>
                <a:lnTo>
                  <a:pt x="2013" y="938"/>
                </a:lnTo>
                <a:close/>
                <a:moveTo>
                  <a:pt x="2014" y="945"/>
                </a:moveTo>
                <a:cubicBezTo>
                  <a:pt x="2016" y="944"/>
                  <a:pt x="2016" y="944"/>
                  <a:pt x="2016" y="944"/>
                </a:cubicBezTo>
                <a:cubicBezTo>
                  <a:pt x="2016" y="947"/>
                  <a:pt x="2016" y="947"/>
                  <a:pt x="2016" y="947"/>
                </a:cubicBezTo>
                <a:cubicBezTo>
                  <a:pt x="2014" y="947"/>
                  <a:pt x="2014" y="947"/>
                  <a:pt x="2014" y="947"/>
                </a:cubicBezTo>
                <a:lnTo>
                  <a:pt x="2014" y="945"/>
                </a:lnTo>
                <a:close/>
                <a:moveTo>
                  <a:pt x="2014" y="952"/>
                </a:moveTo>
                <a:cubicBezTo>
                  <a:pt x="2016" y="951"/>
                  <a:pt x="2016" y="951"/>
                  <a:pt x="2016" y="951"/>
                </a:cubicBezTo>
                <a:cubicBezTo>
                  <a:pt x="2016" y="954"/>
                  <a:pt x="2016" y="954"/>
                  <a:pt x="2016" y="954"/>
                </a:cubicBezTo>
                <a:cubicBezTo>
                  <a:pt x="2014" y="954"/>
                  <a:pt x="2014" y="954"/>
                  <a:pt x="2014" y="954"/>
                </a:cubicBezTo>
                <a:lnTo>
                  <a:pt x="2014" y="952"/>
                </a:lnTo>
                <a:close/>
                <a:moveTo>
                  <a:pt x="2014" y="959"/>
                </a:moveTo>
                <a:cubicBezTo>
                  <a:pt x="2017" y="958"/>
                  <a:pt x="2017" y="958"/>
                  <a:pt x="2017" y="958"/>
                </a:cubicBezTo>
                <a:cubicBezTo>
                  <a:pt x="2017" y="961"/>
                  <a:pt x="2017" y="961"/>
                  <a:pt x="2017" y="961"/>
                </a:cubicBezTo>
                <a:cubicBezTo>
                  <a:pt x="2015" y="961"/>
                  <a:pt x="2015" y="961"/>
                  <a:pt x="2015" y="961"/>
                </a:cubicBezTo>
                <a:lnTo>
                  <a:pt x="2014" y="959"/>
                </a:lnTo>
                <a:close/>
                <a:moveTo>
                  <a:pt x="2015" y="965"/>
                </a:moveTo>
                <a:cubicBezTo>
                  <a:pt x="2017" y="965"/>
                  <a:pt x="2017" y="965"/>
                  <a:pt x="2017" y="965"/>
                </a:cubicBezTo>
                <a:cubicBezTo>
                  <a:pt x="2017" y="968"/>
                  <a:pt x="2017" y="968"/>
                  <a:pt x="2017" y="968"/>
                </a:cubicBezTo>
                <a:cubicBezTo>
                  <a:pt x="2015" y="968"/>
                  <a:pt x="2015" y="968"/>
                  <a:pt x="2015" y="968"/>
                </a:cubicBezTo>
                <a:lnTo>
                  <a:pt x="2015" y="965"/>
                </a:lnTo>
                <a:close/>
                <a:moveTo>
                  <a:pt x="2015" y="972"/>
                </a:moveTo>
                <a:cubicBezTo>
                  <a:pt x="2017" y="972"/>
                  <a:pt x="2017" y="972"/>
                  <a:pt x="2017" y="972"/>
                </a:cubicBezTo>
                <a:cubicBezTo>
                  <a:pt x="2017" y="975"/>
                  <a:pt x="2017" y="975"/>
                  <a:pt x="2017" y="975"/>
                </a:cubicBezTo>
                <a:cubicBezTo>
                  <a:pt x="2015" y="974"/>
                  <a:pt x="2015" y="974"/>
                  <a:pt x="2015" y="974"/>
                </a:cubicBezTo>
                <a:lnTo>
                  <a:pt x="2015" y="972"/>
                </a:lnTo>
                <a:close/>
                <a:moveTo>
                  <a:pt x="2015" y="979"/>
                </a:moveTo>
                <a:cubicBezTo>
                  <a:pt x="2017" y="978"/>
                  <a:pt x="2017" y="978"/>
                  <a:pt x="2017" y="978"/>
                </a:cubicBezTo>
                <a:cubicBezTo>
                  <a:pt x="2017" y="982"/>
                  <a:pt x="2017" y="982"/>
                  <a:pt x="2017" y="982"/>
                </a:cubicBezTo>
                <a:cubicBezTo>
                  <a:pt x="2015" y="981"/>
                  <a:pt x="2015" y="981"/>
                  <a:pt x="2015" y="981"/>
                </a:cubicBezTo>
                <a:lnTo>
                  <a:pt x="2015" y="979"/>
                </a:lnTo>
                <a:close/>
                <a:moveTo>
                  <a:pt x="2015" y="986"/>
                </a:moveTo>
                <a:cubicBezTo>
                  <a:pt x="2018" y="985"/>
                  <a:pt x="2018" y="985"/>
                  <a:pt x="2018" y="985"/>
                </a:cubicBezTo>
                <a:cubicBezTo>
                  <a:pt x="2018" y="988"/>
                  <a:pt x="2018" y="988"/>
                  <a:pt x="2018" y="988"/>
                </a:cubicBezTo>
                <a:cubicBezTo>
                  <a:pt x="2016" y="988"/>
                  <a:pt x="2016" y="988"/>
                  <a:pt x="2016" y="988"/>
                </a:cubicBezTo>
                <a:lnTo>
                  <a:pt x="2015" y="986"/>
                </a:lnTo>
                <a:close/>
                <a:moveTo>
                  <a:pt x="2016" y="993"/>
                </a:moveTo>
                <a:cubicBezTo>
                  <a:pt x="2018" y="992"/>
                  <a:pt x="2018" y="992"/>
                  <a:pt x="2018" y="992"/>
                </a:cubicBezTo>
                <a:cubicBezTo>
                  <a:pt x="2018" y="995"/>
                  <a:pt x="2018" y="995"/>
                  <a:pt x="2018" y="995"/>
                </a:cubicBezTo>
                <a:cubicBezTo>
                  <a:pt x="2016" y="995"/>
                  <a:pt x="2016" y="995"/>
                  <a:pt x="2016" y="995"/>
                </a:cubicBezTo>
                <a:lnTo>
                  <a:pt x="2016" y="993"/>
                </a:lnTo>
                <a:close/>
                <a:moveTo>
                  <a:pt x="2016" y="1000"/>
                </a:moveTo>
                <a:cubicBezTo>
                  <a:pt x="2018" y="999"/>
                  <a:pt x="2018" y="999"/>
                  <a:pt x="2018" y="999"/>
                </a:cubicBezTo>
                <a:cubicBezTo>
                  <a:pt x="2018" y="1002"/>
                  <a:pt x="2018" y="1002"/>
                  <a:pt x="2018" y="1002"/>
                </a:cubicBezTo>
                <a:cubicBezTo>
                  <a:pt x="2016" y="1002"/>
                  <a:pt x="2016" y="1002"/>
                  <a:pt x="2016" y="1002"/>
                </a:cubicBezTo>
                <a:lnTo>
                  <a:pt x="2016" y="1000"/>
                </a:lnTo>
                <a:close/>
                <a:moveTo>
                  <a:pt x="2016" y="1007"/>
                </a:moveTo>
                <a:cubicBezTo>
                  <a:pt x="2019" y="1006"/>
                  <a:pt x="2019" y="1006"/>
                  <a:pt x="2019" y="1006"/>
                </a:cubicBezTo>
                <a:cubicBezTo>
                  <a:pt x="2019" y="1009"/>
                  <a:pt x="2019" y="1009"/>
                  <a:pt x="2019" y="1009"/>
                </a:cubicBezTo>
                <a:cubicBezTo>
                  <a:pt x="2017" y="1009"/>
                  <a:pt x="2017" y="1009"/>
                  <a:pt x="2017" y="1009"/>
                </a:cubicBezTo>
                <a:lnTo>
                  <a:pt x="2016" y="1007"/>
                </a:lnTo>
                <a:close/>
                <a:moveTo>
                  <a:pt x="2017" y="1014"/>
                </a:moveTo>
                <a:cubicBezTo>
                  <a:pt x="2019" y="1013"/>
                  <a:pt x="2019" y="1013"/>
                  <a:pt x="2019" y="1013"/>
                </a:cubicBezTo>
                <a:cubicBezTo>
                  <a:pt x="2019" y="1016"/>
                  <a:pt x="2019" y="1016"/>
                  <a:pt x="2019" y="1016"/>
                </a:cubicBezTo>
                <a:cubicBezTo>
                  <a:pt x="2017" y="1016"/>
                  <a:pt x="2017" y="1016"/>
                  <a:pt x="2017" y="1016"/>
                </a:cubicBezTo>
                <a:lnTo>
                  <a:pt x="2017" y="1014"/>
                </a:lnTo>
                <a:close/>
                <a:moveTo>
                  <a:pt x="2017" y="1020"/>
                </a:moveTo>
                <a:cubicBezTo>
                  <a:pt x="2019" y="1020"/>
                  <a:pt x="2019" y="1020"/>
                  <a:pt x="2019" y="1020"/>
                </a:cubicBezTo>
                <a:cubicBezTo>
                  <a:pt x="2019" y="1023"/>
                  <a:pt x="2019" y="1023"/>
                  <a:pt x="2019" y="1023"/>
                </a:cubicBezTo>
                <a:cubicBezTo>
                  <a:pt x="2017" y="1023"/>
                  <a:pt x="2017" y="1023"/>
                  <a:pt x="2017" y="1023"/>
                </a:cubicBezTo>
                <a:lnTo>
                  <a:pt x="2017" y="1020"/>
                </a:lnTo>
                <a:close/>
                <a:moveTo>
                  <a:pt x="2019" y="1027"/>
                </a:moveTo>
                <a:cubicBezTo>
                  <a:pt x="2019" y="1030"/>
                  <a:pt x="2019" y="1030"/>
                  <a:pt x="2019" y="1030"/>
                </a:cubicBezTo>
                <a:cubicBezTo>
                  <a:pt x="2017" y="1029"/>
                  <a:pt x="2017" y="1029"/>
                  <a:pt x="2017" y="1029"/>
                </a:cubicBezTo>
                <a:cubicBezTo>
                  <a:pt x="2017" y="1027"/>
                  <a:pt x="2017" y="1027"/>
                  <a:pt x="2017" y="1027"/>
                </a:cubicBezTo>
                <a:lnTo>
                  <a:pt x="2019" y="1027"/>
                </a:lnTo>
                <a:close/>
                <a:moveTo>
                  <a:pt x="2020" y="1034"/>
                </a:moveTo>
                <a:cubicBezTo>
                  <a:pt x="2020" y="1037"/>
                  <a:pt x="2020" y="1037"/>
                  <a:pt x="2020" y="1037"/>
                </a:cubicBezTo>
                <a:cubicBezTo>
                  <a:pt x="2018" y="1036"/>
                  <a:pt x="2018" y="1036"/>
                  <a:pt x="2018" y="1036"/>
                </a:cubicBezTo>
                <a:cubicBezTo>
                  <a:pt x="2017" y="1034"/>
                  <a:pt x="2017" y="1034"/>
                  <a:pt x="2017" y="1034"/>
                </a:cubicBezTo>
                <a:lnTo>
                  <a:pt x="2020" y="1034"/>
                </a:lnTo>
                <a:close/>
                <a:moveTo>
                  <a:pt x="2018" y="1041"/>
                </a:moveTo>
                <a:cubicBezTo>
                  <a:pt x="2020" y="1041"/>
                  <a:pt x="2020" y="1041"/>
                  <a:pt x="2020" y="1041"/>
                </a:cubicBezTo>
                <a:cubicBezTo>
                  <a:pt x="2020" y="1044"/>
                  <a:pt x="2020" y="1044"/>
                  <a:pt x="2020" y="1044"/>
                </a:cubicBezTo>
                <a:cubicBezTo>
                  <a:pt x="2018" y="1043"/>
                  <a:pt x="2018" y="1043"/>
                  <a:pt x="2018" y="1043"/>
                </a:cubicBezTo>
                <a:lnTo>
                  <a:pt x="2018" y="1041"/>
                </a:lnTo>
                <a:close/>
                <a:moveTo>
                  <a:pt x="2020" y="1048"/>
                </a:moveTo>
                <a:cubicBezTo>
                  <a:pt x="2020" y="1051"/>
                  <a:pt x="2020" y="1051"/>
                  <a:pt x="2020" y="1051"/>
                </a:cubicBezTo>
                <a:cubicBezTo>
                  <a:pt x="2018" y="1050"/>
                  <a:pt x="2018" y="1050"/>
                  <a:pt x="2018" y="1050"/>
                </a:cubicBezTo>
                <a:cubicBezTo>
                  <a:pt x="2018" y="1048"/>
                  <a:pt x="2018" y="1048"/>
                  <a:pt x="2018" y="1048"/>
                </a:cubicBezTo>
                <a:lnTo>
                  <a:pt x="2020" y="1048"/>
                </a:lnTo>
                <a:close/>
                <a:moveTo>
                  <a:pt x="2021" y="1054"/>
                </a:moveTo>
                <a:cubicBezTo>
                  <a:pt x="2021" y="1057"/>
                  <a:pt x="2021" y="1057"/>
                  <a:pt x="2021" y="1057"/>
                </a:cubicBezTo>
                <a:cubicBezTo>
                  <a:pt x="2019" y="1057"/>
                  <a:pt x="2019" y="1057"/>
                  <a:pt x="2019" y="1057"/>
                </a:cubicBezTo>
                <a:cubicBezTo>
                  <a:pt x="2018" y="1055"/>
                  <a:pt x="2018" y="1055"/>
                  <a:pt x="2018" y="1055"/>
                </a:cubicBezTo>
                <a:lnTo>
                  <a:pt x="2021" y="1054"/>
                </a:lnTo>
                <a:close/>
                <a:moveTo>
                  <a:pt x="2021" y="1061"/>
                </a:moveTo>
                <a:cubicBezTo>
                  <a:pt x="2021" y="1064"/>
                  <a:pt x="2021" y="1064"/>
                  <a:pt x="2021" y="1064"/>
                </a:cubicBezTo>
                <a:cubicBezTo>
                  <a:pt x="2019" y="1064"/>
                  <a:pt x="2019" y="1064"/>
                  <a:pt x="2019" y="1064"/>
                </a:cubicBezTo>
                <a:cubicBezTo>
                  <a:pt x="2019" y="1062"/>
                  <a:pt x="2019" y="1062"/>
                  <a:pt x="2019" y="1062"/>
                </a:cubicBezTo>
                <a:lnTo>
                  <a:pt x="2021" y="1061"/>
                </a:lnTo>
                <a:close/>
                <a:moveTo>
                  <a:pt x="2019" y="1071"/>
                </a:moveTo>
                <a:cubicBezTo>
                  <a:pt x="2019" y="1069"/>
                  <a:pt x="2019" y="1069"/>
                  <a:pt x="2019" y="1069"/>
                </a:cubicBezTo>
                <a:cubicBezTo>
                  <a:pt x="2021" y="1068"/>
                  <a:pt x="2021" y="1068"/>
                  <a:pt x="2021" y="1068"/>
                </a:cubicBezTo>
                <a:cubicBezTo>
                  <a:pt x="2021" y="1071"/>
                  <a:pt x="2021" y="1071"/>
                  <a:pt x="2021" y="1071"/>
                </a:cubicBezTo>
                <a:lnTo>
                  <a:pt x="2019" y="1071"/>
                </a:lnTo>
                <a:close/>
                <a:moveTo>
                  <a:pt x="2021" y="1009"/>
                </a:moveTo>
                <a:cubicBezTo>
                  <a:pt x="2021" y="1009"/>
                  <a:pt x="2021" y="1009"/>
                  <a:pt x="2021" y="1009"/>
                </a:cubicBezTo>
                <a:cubicBezTo>
                  <a:pt x="2021" y="1005"/>
                  <a:pt x="2021" y="1005"/>
                  <a:pt x="2021" y="1005"/>
                </a:cubicBezTo>
                <a:cubicBezTo>
                  <a:pt x="2021" y="1005"/>
                  <a:pt x="2021" y="1005"/>
                  <a:pt x="2021" y="1005"/>
                </a:cubicBezTo>
                <a:cubicBezTo>
                  <a:pt x="2024" y="1007"/>
                  <a:pt x="2024" y="1007"/>
                  <a:pt x="2024" y="1007"/>
                </a:cubicBezTo>
                <a:cubicBezTo>
                  <a:pt x="2022" y="1009"/>
                  <a:pt x="2022" y="1009"/>
                  <a:pt x="2022" y="1009"/>
                </a:cubicBezTo>
                <a:cubicBezTo>
                  <a:pt x="2022" y="1009"/>
                  <a:pt x="2022" y="1009"/>
                  <a:pt x="2021" y="1009"/>
                </a:cubicBezTo>
                <a:close/>
                <a:moveTo>
                  <a:pt x="2022" y="1016"/>
                </a:moveTo>
                <a:cubicBezTo>
                  <a:pt x="2022" y="1012"/>
                  <a:pt x="2022" y="1012"/>
                  <a:pt x="2022" y="1012"/>
                </a:cubicBezTo>
                <a:cubicBezTo>
                  <a:pt x="2024" y="1014"/>
                  <a:pt x="2024" y="1014"/>
                  <a:pt x="2024" y="1014"/>
                </a:cubicBezTo>
                <a:cubicBezTo>
                  <a:pt x="2022" y="1016"/>
                  <a:pt x="2022" y="1016"/>
                  <a:pt x="2022" y="1016"/>
                </a:cubicBezTo>
                <a:cubicBezTo>
                  <a:pt x="2022" y="1016"/>
                  <a:pt x="2022" y="1016"/>
                  <a:pt x="2022" y="1016"/>
                </a:cubicBezTo>
                <a:cubicBezTo>
                  <a:pt x="2022" y="1016"/>
                  <a:pt x="2022" y="1016"/>
                  <a:pt x="2022" y="1016"/>
                </a:cubicBezTo>
                <a:cubicBezTo>
                  <a:pt x="2022" y="1016"/>
                  <a:pt x="2022" y="1016"/>
                  <a:pt x="2022" y="1016"/>
                </a:cubicBezTo>
                <a:close/>
                <a:moveTo>
                  <a:pt x="2022" y="1023"/>
                </a:moveTo>
                <a:cubicBezTo>
                  <a:pt x="2022" y="1019"/>
                  <a:pt x="2022" y="1019"/>
                  <a:pt x="2022" y="1019"/>
                </a:cubicBezTo>
                <a:cubicBezTo>
                  <a:pt x="2025" y="1021"/>
                  <a:pt x="2025" y="1021"/>
                  <a:pt x="2025" y="1021"/>
                </a:cubicBezTo>
                <a:cubicBezTo>
                  <a:pt x="2023" y="1023"/>
                  <a:pt x="2023" y="1023"/>
                  <a:pt x="2023" y="1023"/>
                </a:cubicBezTo>
                <a:cubicBezTo>
                  <a:pt x="2023" y="1023"/>
                  <a:pt x="2023" y="1023"/>
                  <a:pt x="2022" y="1023"/>
                </a:cubicBezTo>
                <a:cubicBezTo>
                  <a:pt x="2022" y="1023"/>
                  <a:pt x="2022" y="1023"/>
                  <a:pt x="2022" y="1023"/>
                </a:cubicBezTo>
                <a:cubicBezTo>
                  <a:pt x="2022" y="1023"/>
                  <a:pt x="2022" y="1023"/>
                  <a:pt x="2022" y="1023"/>
                </a:cubicBezTo>
                <a:close/>
                <a:moveTo>
                  <a:pt x="2022" y="1026"/>
                </a:moveTo>
                <a:cubicBezTo>
                  <a:pt x="2025" y="1028"/>
                  <a:pt x="2025" y="1028"/>
                  <a:pt x="2025" y="1028"/>
                </a:cubicBezTo>
                <a:cubicBezTo>
                  <a:pt x="2023" y="1030"/>
                  <a:pt x="2023" y="1030"/>
                  <a:pt x="2023" y="1030"/>
                </a:cubicBezTo>
                <a:cubicBezTo>
                  <a:pt x="2023" y="1030"/>
                  <a:pt x="2023" y="1030"/>
                  <a:pt x="2022" y="1030"/>
                </a:cubicBezTo>
                <a:lnTo>
                  <a:pt x="2022" y="1026"/>
                </a:lnTo>
                <a:close/>
                <a:moveTo>
                  <a:pt x="2022" y="1033"/>
                </a:moveTo>
                <a:cubicBezTo>
                  <a:pt x="2025" y="1035"/>
                  <a:pt x="2025" y="1035"/>
                  <a:pt x="2025" y="1035"/>
                </a:cubicBezTo>
                <a:cubicBezTo>
                  <a:pt x="2023" y="1037"/>
                  <a:pt x="2023" y="1037"/>
                  <a:pt x="2023" y="1037"/>
                </a:cubicBezTo>
                <a:cubicBezTo>
                  <a:pt x="2023" y="1037"/>
                  <a:pt x="2023" y="1037"/>
                  <a:pt x="2023" y="1037"/>
                </a:cubicBezTo>
                <a:cubicBezTo>
                  <a:pt x="2023" y="1037"/>
                  <a:pt x="2023" y="1037"/>
                  <a:pt x="2023" y="1037"/>
                </a:cubicBezTo>
                <a:cubicBezTo>
                  <a:pt x="2023" y="1037"/>
                  <a:pt x="2023" y="1037"/>
                  <a:pt x="2023" y="1037"/>
                </a:cubicBezTo>
                <a:lnTo>
                  <a:pt x="2022" y="1033"/>
                </a:lnTo>
                <a:close/>
                <a:moveTo>
                  <a:pt x="2023" y="1044"/>
                </a:moveTo>
                <a:cubicBezTo>
                  <a:pt x="2023" y="1040"/>
                  <a:pt x="2023" y="1040"/>
                  <a:pt x="2023" y="1040"/>
                </a:cubicBezTo>
                <a:cubicBezTo>
                  <a:pt x="2025" y="1042"/>
                  <a:pt x="2025" y="1042"/>
                  <a:pt x="2025" y="1042"/>
                </a:cubicBezTo>
                <a:cubicBezTo>
                  <a:pt x="2023" y="1044"/>
                  <a:pt x="2023" y="1044"/>
                  <a:pt x="2023" y="1044"/>
                </a:cubicBezTo>
                <a:cubicBezTo>
                  <a:pt x="2023" y="1044"/>
                  <a:pt x="2023" y="1044"/>
                  <a:pt x="2023" y="1044"/>
                </a:cubicBezTo>
                <a:cubicBezTo>
                  <a:pt x="2023" y="1044"/>
                  <a:pt x="2023" y="1044"/>
                  <a:pt x="2023" y="1044"/>
                </a:cubicBezTo>
                <a:cubicBezTo>
                  <a:pt x="2023" y="1044"/>
                  <a:pt x="2023" y="1044"/>
                  <a:pt x="2023" y="1044"/>
                </a:cubicBezTo>
                <a:close/>
                <a:moveTo>
                  <a:pt x="2023" y="1047"/>
                </a:moveTo>
                <a:cubicBezTo>
                  <a:pt x="2026" y="1049"/>
                  <a:pt x="2026" y="1049"/>
                  <a:pt x="2026" y="1049"/>
                </a:cubicBezTo>
                <a:cubicBezTo>
                  <a:pt x="2024" y="1051"/>
                  <a:pt x="2024" y="1051"/>
                  <a:pt x="2024" y="1051"/>
                </a:cubicBezTo>
                <a:cubicBezTo>
                  <a:pt x="2024" y="1051"/>
                  <a:pt x="2023" y="1051"/>
                  <a:pt x="2023" y="1051"/>
                </a:cubicBezTo>
                <a:lnTo>
                  <a:pt x="2023" y="1047"/>
                </a:lnTo>
                <a:close/>
                <a:moveTo>
                  <a:pt x="2023" y="1054"/>
                </a:moveTo>
                <a:cubicBezTo>
                  <a:pt x="2026" y="1056"/>
                  <a:pt x="2026" y="1056"/>
                  <a:pt x="2026" y="1056"/>
                </a:cubicBezTo>
                <a:cubicBezTo>
                  <a:pt x="2024" y="1058"/>
                  <a:pt x="2024" y="1058"/>
                  <a:pt x="2024" y="1058"/>
                </a:cubicBezTo>
                <a:cubicBezTo>
                  <a:pt x="2024" y="1058"/>
                  <a:pt x="2024" y="1058"/>
                  <a:pt x="2023" y="1058"/>
                </a:cubicBezTo>
                <a:lnTo>
                  <a:pt x="2023" y="1054"/>
                </a:lnTo>
                <a:close/>
                <a:moveTo>
                  <a:pt x="2024" y="1061"/>
                </a:moveTo>
                <a:cubicBezTo>
                  <a:pt x="2026" y="1063"/>
                  <a:pt x="2026" y="1063"/>
                  <a:pt x="2026" y="1063"/>
                </a:cubicBezTo>
                <a:cubicBezTo>
                  <a:pt x="2024" y="1065"/>
                  <a:pt x="2024" y="1065"/>
                  <a:pt x="2024" y="1065"/>
                </a:cubicBezTo>
                <a:cubicBezTo>
                  <a:pt x="2024" y="1065"/>
                  <a:pt x="2024" y="1065"/>
                  <a:pt x="2024" y="1065"/>
                </a:cubicBezTo>
                <a:lnTo>
                  <a:pt x="2024" y="1061"/>
                </a:lnTo>
                <a:close/>
                <a:moveTo>
                  <a:pt x="2024" y="1072"/>
                </a:moveTo>
                <a:cubicBezTo>
                  <a:pt x="2024" y="1072"/>
                  <a:pt x="2024" y="1072"/>
                  <a:pt x="2024" y="1072"/>
                </a:cubicBezTo>
                <a:cubicBezTo>
                  <a:pt x="2024" y="1068"/>
                  <a:pt x="2024" y="1068"/>
                  <a:pt x="2024" y="1068"/>
                </a:cubicBezTo>
                <a:cubicBezTo>
                  <a:pt x="2027" y="1070"/>
                  <a:pt x="2027" y="1070"/>
                  <a:pt x="2027" y="1070"/>
                </a:cubicBezTo>
                <a:lnTo>
                  <a:pt x="2024" y="1072"/>
                </a:lnTo>
                <a:close/>
                <a:moveTo>
                  <a:pt x="1293" y="2874"/>
                </a:moveTo>
                <a:cubicBezTo>
                  <a:pt x="1293" y="2874"/>
                  <a:pt x="1292" y="2874"/>
                  <a:pt x="1292" y="2874"/>
                </a:cubicBezTo>
                <a:cubicBezTo>
                  <a:pt x="1157" y="2798"/>
                  <a:pt x="1157" y="2798"/>
                  <a:pt x="1157" y="2798"/>
                </a:cubicBezTo>
                <a:cubicBezTo>
                  <a:pt x="1157" y="2798"/>
                  <a:pt x="1157" y="2798"/>
                  <a:pt x="1157" y="2798"/>
                </a:cubicBezTo>
                <a:cubicBezTo>
                  <a:pt x="1157" y="2798"/>
                  <a:pt x="1157" y="2798"/>
                  <a:pt x="1157" y="2798"/>
                </a:cubicBezTo>
                <a:cubicBezTo>
                  <a:pt x="1157" y="2798"/>
                  <a:pt x="1156" y="2798"/>
                  <a:pt x="1156" y="2798"/>
                </a:cubicBezTo>
                <a:cubicBezTo>
                  <a:pt x="1156" y="2798"/>
                  <a:pt x="1156" y="2798"/>
                  <a:pt x="1156" y="2798"/>
                </a:cubicBezTo>
                <a:cubicBezTo>
                  <a:pt x="1156" y="2798"/>
                  <a:pt x="1156" y="2798"/>
                  <a:pt x="1156" y="2798"/>
                </a:cubicBezTo>
                <a:cubicBezTo>
                  <a:pt x="1156" y="2798"/>
                  <a:pt x="1156" y="2798"/>
                  <a:pt x="1156" y="2798"/>
                </a:cubicBezTo>
                <a:cubicBezTo>
                  <a:pt x="1156" y="2798"/>
                  <a:pt x="1156" y="2798"/>
                  <a:pt x="1156" y="2798"/>
                </a:cubicBezTo>
                <a:cubicBezTo>
                  <a:pt x="1156" y="2798"/>
                  <a:pt x="1155" y="2798"/>
                  <a:pt x="1155" y="2799"/>
                </a:cubicBezTo>
                <a:cubicBezTo>
                  <a:pt x="1155" y="2799"/>
                  <a:pt x="1155" y="2799"/>
                  <a:pt x="1155" y="2799"/>
                </a:cubicBezTo>
                <a:cubicBezTo>
                  <a:pt x="1155" y="2799"/>
                  <a:pt x="1155" y="2799"/>
                  <a:pt x="1155" y="2799"/>
                </a:cubicBezTo>
                <a:cubicBezTo>
                  <a:pt x="1155" y="2799"/>
                  <a:pt x="1155" y="2799"/>
                  <a:pt x="1155" y="2799"/>
                </a:cubicBezTo>
                <a:cubicBezTo>
                  <a:pt x="1155" y="2799"/>
                  <a:pt x="1155" y="2799"/>
                  <a:pt x="1155" y="2799"/>
                </a:cubicBezTo>
                <a:cubicBezTo>
                  <a:pt x="1155" y="2799"/>
                  <a:pt x="1155" y="2799"/>
                  <a:pt x="1155" y="2800"/>
                </a:cubicBezTo>
                <a:cubicBezTo>
                  <a:pt x="1155" y="2800"/>
                  <a:pt x="1155" y="2800"/>
                  <a:pt x="1155" y="2800"/>
                </a:cubicBezTo>
                <a:cubicBezTo>
                  <a:pt x="1162" y="2977"/>
                  <a:pt x="1162" y="2977"/>
                  <a:pt x="1162" y="2977"/>
                </a:cubicBezTo>
                <a:cubicBezTo>
                  <a:pt x="1162" y="2977"/>
                  <a:pt x="1162" y="2977"/>
                  <a:pt x="1162" y="2977"/>
                </a:cubicBezTo>
                <a:cubicBezTo>
                  <a:pt x="1162" y="2977"/>
                  <a:pt x="1162" y="2978"/>
                  <a:pt x="1162" y="2978"/>
                </a:cubicBezTo>
                <a:cubicBezTo>
                  <a:pt x="1162" y="2978"/>
                  <a:pt x="1162" y="2978"/>
                  <a:pt x="1162" y="2978"/>
                </a:cubicBezTo>
                <a:cubicBezTo>
                  <a:pt x="1162" y="2978"/>
                  <a:pt x="1162" y="2978"/>
                  <a:pt x="1162" y="2978"/>
                </a:cubicBezTo>
                <a:cubicBezTo>
                  <a:pt x="1162" y="2978"/>
                  <a:pt x="1163" y="2978"/>
                  <a:pt x="1163" y="2978"/>
                </a:cubicBezTo>
                <a:cubicBezTo>
                  <a:pt x="1163" y="2978"/>
                  <a:pt x="1163" y="2978"/>
                  <a:pt x="1163" y="2978"/>
                </a:cubicBezTo>
                <a:cubicBezTo>
                  <a:pt x="1163" y="2978"/>
                  <a:pt x="1163" y="2978"/>
                  <a:pt x="1163" y="2978"/>
                </a:cubicBezTo>
                <a:cubicBezTo>
                  <a:pt x="1163" y="2978"/>
                  <a:pt x="1164" y="2978"/>
                  <a:pt x="1164" y="2978"/>
                </a:cubicBezTo>
                <a:cubicBezTo>
                  <a:pt x="1164" y="2978"/>
                  <a:pt x="1164" y="2978"/>
                  <a:pt x="1164" y="2978"/>
                </a:cubicBezTo>
                <a:cubicBezTo>
                  <a:pt x="1292" y="2876"/>
                  <a:pt x="1292" y="2876"/>
                  <a:pt x="1292" y="2876"/>
                </a:cubicBezTo>
                <a:cubicBezTo>
                  <a:pt x="1292" y="2876"/>
                  <a:pt x="1292" y="2876"/>
                  <a:pt x="1292" y="2876"/>
                </a:cubicBezTo>
                <a:cubicBezTo>
                  <a:pt x="1293" y="2876"/>
                  <a:pt x="1293" y="2876"/>
                  <a:pt x="1293" y="2876"/>
                </a:cubicBezTo>
                <a:cubicBezTo>
                  <a:pt x="1293" y="2876"/>
                  <a:pt x="1293" y="2875"/>
                  <a:pt x="1293" y="2875"/>
                </a:cubicBezTo>
                <a:cubicBezTo>
                  <a:pt x="1293" y="2875"/>
                  <a:pt x="1293" y="2875"/>
                  <a:pt x="1293" y="2875"/>
                </a:cubicBezTo>
                <a:cubicBezTo>
                  <a:pt x="1293" y="2875"/>
                  <a:pt x="1293" y="2874"/>
                  <a:pt x="1293" y="2874"/>
                </a:cubicBezTo>
                <a:cubicBezTo>
                  <a:pt x="1293" y="2874"/>
                  <a:pt x="1293" y="2874"/>
                  <a:pt x="1293" y="2874"/>
                </a:cubicBezTo>
                <a:close/>
                <a:moveTo>
                  <a:pt x="1164" y="2974"/>
                </a:moveTo>
                <a:cubicBezTo>
                  <a:pt x="1158" y="2802"/>
                  <a:pt x="1158" y="2802"/>
                  <a:pt x="1158" y="2802"/>
                </a:cubicBezTo>
                <a:cubicBezTo>
                  <a:pt x="1289" y="2875"/>
                  <a:pt x="1289" y="2875"/>
                  <a:pt x="1289" y="2875"/>
                </a:cubicBezTo>
                <a:lnTo>
                  <a:pt x="1164" y="2974"/>
                </a:lnTo>
                <a:close/>
                <a:moveTo>
                  <a:pt x="1173" y="3208"/>
                </a:moveTo>
                <a:cubicBezTo>
                  <a:pt x="1173" y="3208"/>
                  <a:pt x="1173" y="3208"/>
                  <a:pt x="1173" y="3208"/>
                </a:cubicBezTo>
                <a:cubicBezTo>
                  <a:pt x="1173" y="3208"/>
                  <a:pt x="1172" y="3208"/>
                  <a:pt x="1172" y="3208"/>
                </a:cubicBezTo>
                <a:cubicBezTo>
                  <a:pt x="1172" y="3208"/>
                  <a:pt x="1172" y="3208"/>
                  <a:pt x="1172" y="3208"/>
                </a:cubicBezTo>
                <a:cubicBezTo>
                  <a:pt x="1172" y="3208"/>
                  <a:pt x="1172" y="3208"/>
                  <a:pt x="1172" y="3208"/>
                </a:cubicBezTo>
                <a:cubicBezTo>
                  <a:pt x="1171" y="3208"/>
                  <a:pt x="1171" y="3208"/>
                  <a:pt x="1171" y="3208"/>
                </a:cubicBezTo>
                <a:cubicBezTo>
                  <a:pt x="1171" y="3208"/>
                  <a:pt x="1171" y="3208"/>
                  <a:pt x="1171" y="3208"/>
                </a:cubicBezTo>
                <a:cubicBezTo>
                  <a:pt x="1171" y="3208"/>
                  <a:pt x="1171" y="3208"/>
                  <a:pt x="1171" y="3208"/>
                </a:cubicBezTo>
                <a:cubicBezTo>
                  <a:pt x="1171" y="3208"/>
                  <a:pt x="1170" y="3208"/>
                  <a:pt x="1170" y="3209"/>
                </a:cubicBezTo>
                <a:cubicBezTo>
                  <a:pt x="1170" y="3209"/>
                  <a:pt x="1170" y="3209"/>
                  <a:pt x="1170" y="3209"/>
                </a:cubicBezTo>
                <a:cubicBezTo>
                  <a:pt x="1170" y="3209"/>
                  <a:pt x="1170" y="3209"/>
                  <a:pt x="1170" y="3209"/>
                </a:cubicBezTo>
                <a:cubicBezTo>
                  <a:pt x="1174" y="3296"/>
                  <a:pt x="1174" y="3296"/>
                  <a:pt x="1174" y="3296"/>
                </a:cubicBezTo>
                <a:cubicBezTo>
                  <a:pt x="1176" y="3296"/>
                  <a:pt x="1176" y="3296"/>
                  <a:pt x="1176" y="3296"/>
                </a:cubicBezTo>
                <a:cubicBezTo>
                  <a:pt x="1176" y="3296"/>
                  <a:pt x="1176" y="3296"/>
                  <a:pt x="1176" y="3296"/>
                </a:cubicBezTo>
                <a:cubicBezTo>
                  <a:pt x="1173" y="3213"/>
                  <a:pt x="1173" y="3213"/>
                  <a:pt x="1173" y="3213"/>
                </a:cubicBezTo>
                <a:cubicBezTo>
                  <a:pt x="1239" y="3296"/>
                  <a:pt x="1239" y="3296"/>
                  <a:pt x="1239" y="3296"/>
                </a:cubicBezTo>
                <a:cubicBezTo>
                  <a:pt x="1242" y="3296"/>
                  <a:pt x="1242" y="3296"/>
                  <a:pt x="1242" y="3296"/>
                </a:cubicBezTo>
                <a:cubicBezTo>
                  <a:pt x="1242" y="3296"/>
                  <a:pt x="1242" y="3295"/>
                  <a:pt x="1242" y="3295"/>
                </a:cubicBezTo>
                <a:lnTo>
                  <a:pt x="1173" y="3208"/>
                </a:lnTo>
                <a:close/>
                <a:moveTo>
                  <a:pt x="1283" y="3113"/>
                </a:moveTo>
                <a:cubicBezTo>
                  <a:pt x="1283" y="3113"/>
                  <a:pt x="1283" y="3113"/>
                  <a:pt x="1283" y="3113"/>
                </a:cubicBezTo>
                <a:cubicBezTo>
                  <a:pt x="1283" y="3113"/>
                  <a:pt x="1283" y="3113"/>
                  <a:pt x="1283" y="3113"/>
                </a:cubicBezTo>
                <a:cubicBezTo>
                  <a:pt x="1283" y="3112"/>
                  <a:pt x="1282" y="3112"/>
                  <a:pt x="1282" y="3112"/>
                </a:cubicBezTo>
                <a:cubicBezTo>
                  <a:pt x="1282" y="3112"/>
                  <a:pt x="1282" y="3112"/>
                  <a:pt x="1282" y="3112"/>
                </a:cubicBezTo>
                <a:cubicBezTo>
                  <a:pt x="1282" y="3112"/>
                  <a:pt x="1282" y="3112"/>
                  <a:pt x="1282" y="3112"/>
                </a:cubicBezTo>
                <a:cubicBezTo>
                  <a:pt x="1281" y="3112"/>
                  <a:pt x="1281" y="3112"/>
                  <a:pt x="1281" y="3112"/>
                </a:cubicBezTo>
                <a:cubicBezTo>
                  <a:pt x="1281" y="3112"/>
                  <a:pt x="1281" y="3112"/>
                  <a:pt x="1281" y="3112"/>
                </a:cubicBezTo>
                <a:cubicBezTo>
                  <a:pt x="1172" y="3193"/>
                  <a:pt x="1172" y="3193"/>
                  <a:pt x="1172" y="3193"/>
                </a:cubicBezTo>
                <a:cubicBezTo>
                  <a:pt x="1172" y="3193"/>
                  <a:pt x="1172" y="3193"/>
                  <a:pt x="1172" y="3193"/>
                </a:cubicBezTo>
                <a:cubicBezTo>
                  <a:pt x="1172" y="3193"/>
                  <a:pt x="1172" y="3193"/>
                  <a:pt x="1172" y="3193"/>
                </a:cubicBezTo>
                <a:cubicBezTo>
                  <a:pt x="1171" y="3193"/>
                  <a:pt x="1171" y="3193"/>
                  <a:pt x="1171" y="3193"/>
                </a:cubicBezTo>
                <a:cubicBezTo>
                  <a:pt x="1171" y="3193"/>
                  <a:pt x="1171" y="3194"/>
                  <a:pt x="1171" y="3194"/>
                </a:cubicBezTo>
                <a:cubicBezTo>
                  <a:pt x="1171" y="3194"/>
                  <a:pt x="1171" y="3194"/>
                  <a:pt x="1171" y="3194"/>
                </a:cubicBezTo>
                <a:cubicBezTo>
                  <a:pt x="1171" y="3194"/>
                  <a:pt x="1171" y="3195"/>
                  <a:pt x="1171" y="3195"/>
                </a:cubicBezTo>
                <a:cubicBezTo>
                  <a:pt x="1171" y="3195"/>
                  <a:pt x="1171" y="3195"/>
                  <a:pt x="1171" y="3195"/>
                </a:cubicBezTo>
                <a:cubicBezTo>
                  <a:pt x="1171" y="3195"/>
                  <a:pt x="1171" y="3195"/>
                  <a:pt x="1171" y="3195"/>
                </a:cubicBezTo>
                <a:cubicBezTo>
                  <a:pt x="1252" y="3296"/>
                  <a:pt x="1252" y="3296"/>
                  <a:pt x="1252" y="3296"/>
                </a:cubicBezTo>
                <a:cubicBezTo>
                  <a:pt x="1255" y="3296"/>
                  <a:pt x="1255" y="3296"/>
                  <a:pt x="1255" y="3296"/>
                </a:cubicBezTo>
                <a:cubicBezTo>
                  <a:pt x="1255" y="3296"/>
                  <a:pt x="1255" y="3295"/>
                  <a:pt x="1255" y="3295"/>
                </a:cubicBezTo>
                <a:cubicBezTo>
                  <a:pt x="1174" y="3194"/>
                  <a:pt x="1174" y="3194"/>
                  <a:pt x="1174" y="3194"/>
                </a:cubicBezTo>
                <a:cubicBezTo>
                  <a:pt x="1280" y="3116"/>
                  <a:pt x="1280" y="3116"/>
                  <a:pt x="1280" y="3116"/>
                </a:cubicBezTo>
                <a:cubicBezTo>
                  <a:pt x="1269" y="3296"/>
                  <a:pt x="1269" y="3296"/>
                  <a:pt x="1269" y="3296"/>
                </a:cubicBezTo>
                <a:cubicBezTo>
                  <a:pt x="1269" y="3296"/>
                  <a:pt x="1269" y="3296"/>
                  <a:pt x="1269" y="3296"/>
                </a:cubicBezTo>
                <a:cubicBezTo>
                  <a:pt x="1272" y="3296"/>
                  <a:pt x="1272" y="3296"/>
                  <a:pt x="1272" y="3296"/>
                </a:cubicBezTo>
                <a:cubicBezTo>
                  <a:pt x="1283" y="3114"/>
                  <a:pt x="1283" y="3114"/>
                  <a:pt x="1283" y="3114"/>
                </a:cubicBezTo>
                <a:cubicBezTo>
                  <a:pt x="1283" y="3113"/>
                  <a:pt x="1283" y="3113"/>
                  <a:pt x="1283" y="3113"/>
                </a:cubicBezTo>
                <a:close/>
                <a:moveTo>
                  <a:pt x="653" y="3295"/>
                </a:moveTo>
                <a:cubicBezTo>
                  <a:pt x="653" y="3295"/>
                  <a:pt x="653" y="3295"/>
                  <a:pt x="653" y="3295"/>
                </a:cubicBezTo>
                <a:cubicBezTo>
                  <a:pt x="577" y="3119"/>
                  <a:pt x="577" y="3119"/>
                  <a:pt x="577" y="3119"/>
                </a:cubicBezTo>
                <a:cubicBezTo>
                  <a:pt x="577" y="3119"/>
                  <a:pt x="577" y="3119"/>
                  <a:pt x="577" y="3119"/>
                </a:cubicBezTo>
                <a:cubicBezTo>
                  <a:pt x="577" y="3119"/>
                  <a:pt x="577" y="3118"/>
                  <a:pt x="577" y="3118"/>
                </a:cubicBezTo>
                <a:cubicBezTo>
                  <a:pt x="577" y="3118"/>
                  <a:pt x="577" y="3118"/>
                  <a:pt x="577" y="3118"/>
                </a:cubicBezTo>
                <a:cubicBezTo>
                  <a:pt x="576" y="3118"/>
                  <a:pt x="576" y="3118"/>
                  <a:pt x="576" y="3118"/>
                </a:cubicBezTo>
                <a:cubicBezTo>
                  <a:pt x="576" y="3118"/>
                  <a:pt x="576" y="3118"/>
                  <a:pt x="576" y="3118"/>
                </a:cubicBezTo>
                <a:cubicBezTo>
                  <a:pt x="576" y="3118"/>
                  <a:pt x="576" y="3118"/>
                  <a:pt x="576" y="3118"/>
                </a:cubicBezTo>
                <a:cubicBezTo>
                  <a:pt x="576" y="3118"/>
                  <a:pt x="576" y="3118"/>
                  <a:pt x="576" y="3118"/>
                </a:cubicBezTo>
                <a:cubicBezTo>
                  <a:pt x="576" y="3118"/>
                  <a:pt x="576" y="3118"/>
                  <a:pt x="576" y="3118"/>
                </a:cubicBezTo>
                <a:cubicBezTo>
                  <a:pt x="575" y="3118"/>
                  <a:pt x="575" y="3118"/>
                  <a:pt x="575" y="3118"/>
                </a:cubicBezTo>
                <a:cubicBezTo>
                  <a:pt x="575" y="3118"/>
                  <a:pt x="575" y="3118"/>
                  <a:pt x="575" y="3118"/>
                </a:cubicBezTo>
                <a:cubicBezTo>
                  <a:pt x="575" y="3118"/>
                  <a:pt x="575" y="3118"/>
                  <a:pt x="575" y="3118"/>
                </a:cubicBezTo>
                <a:cubicBezTo>
                  <a:pt x="575" y="3118"/>
                  <a:pt x="575" y="3118"/>
                  <a:pt x="575" y="3118"/>
                </a:cubicBezTo>
                <a:cubicBezTo>
                  <a:pt x="575" y="3118"/>
                  <a:pt x="575" y="3118"/>
                  <a:pt x="575" y="3118"/>
                </a:cubicBezTo>
                <a:cubicBezTo>
                  <a:pt x="575" y="3118"/>
                  <a:pt x="574" y="3118"/>
                  <a:pt x="574" y="3119"/>
                </a:cubicBezTo>
                <a:cubicBezTo>
                  <a:pt x="574" y="3119"/>
                  <a:pt x="574" y="3119"/>
                  <a:pt x="574" y="3119"/>
                </a:cubicBezTo>
                <a:cubicBezTo>
                  <a:pt x="574" y="3119"/>
                  <a:pt x="574" y="3119"/>
                  <a:pt x="574" y="3119"/>
                </a:cubicBezTo>
                <a:cubicBezTo>
                  <a:pt x="536" y="3291"/>
                  <a:pt x="536" y="3291"/>
                  <a:pt x="536" y="3291"/>
                </a:cubicBezTo>
                <a:cubicBezTo>
                  <a:pt x="536" y="3291"/>
                  <a:pt x="536" y="3291"/>
                  <a:pt x="536" y="3291"/>
                </a:cubicBezTo>
                <a:cubicBezTo>
                  <a:pt x="536" y="3291"/>
                  <a:pt x="536" y="3291"/>
                  <a:pt x="536" y="3291"/>
                </a:cubicBezTo>
                <a:cubicBezTo>
                  <a:pt x="536" y="3291"/>
                  <a:pt x="536" y="3291"/>
                  <a:pt x="536" y="3291"/>
                </a:cubicBezTo>
                <a:cubicBezTo>
                  <a:pt x="536" y="3291"/>
                  <a:pt x="536" y="3292"/>
                  <a:pt x="536" y="3292"/>
                </a:cubicBezTo>
                <a:cubicBezTo>
                  <a:pt x="536" y="3292"/>
                  <a:pt x="537" y="3292"/>
                  <a:pt x="537" y="3292"/>
                </a:cubicBezTo>
                <a:cubicBezTo>
                  <a:pt x="537" y="3292"/>
                  <a:pt x="537" y="3292"/>
                  <a:pt x="537" y="3292"/>
                </a:cubicBezTo>
                <a:cubicBezTo>
                  <a:pt x="537" y="3292"/>
                  <a:pt x="537" y="3292"/>
                  <a:pt x="537" y="3292"/>
                </a:cubicBezTo>
                <a:cubicBezTo>
                  <a:pt x="537" y="3292"/>
                  <a:pt x="537" y="3292"/>
                  <a:pt x="537" y="3293"/>
                </a:cubicBezTo>
                <a:cubicBezTo>
                  <a:pt x="537" y="3293"/>
                  <a:pt x="537" y="3293"/>
                  <a:pt x="537" y="3293"/>
                </a:cubicBezTo>
                <a:cubicBezTo>
                  <a:pt x="537" y="3293"/>
                  <a:pt x="537" y="3293"/>
                  <a:pt x="538" y="3293"/>
                </a:cubicBezTo>
                <a:cubicBezTo>
                  <a:pt x="538" y="3293"/>
                  <a:pt x="538" y="3293"/>
                  <a:pt x="538" y="3293"/>
                </a:cubicBezTo>
                <a:cubicBezTo>
                  <a:pt x="538" y="3293"/>
                  <a:pt x="538" y="3293"/>
                  <a:pt x="538" y="3293"/>
                </a:cubicBezTo>
                <a:cubicBezTo>
                  <a:pt x="556" y="3296"/>
                  <a:pt x="556" y="3296"/>
                  <a:pt x="556" y="3296"/>
                </a:cubicBezTo>
                <a:cubicBezTo>
                  <a:pt x="566" y="3296"/>
                  <a:pt x="566" y="3296"/>
                  <a:pt x="566" y="3296"/>
                </a:cubicBezTo>
                <a:cubicBezTo>
                  <a:pt x="566" y="3295"/>
                  <a:pt x="565" y="3295"/>
                  <a:pt x="564" y="3295"/>
                </a:cubicBezTo>
                <a:cubicBezTo>
                  <a:pt x="540" y="3290"/>
                  <a:pt x="540" y="3290"/>
                  <a:pt x="540" y="3290"/>
                </a:cubicBezTo>
                <a:cubicBezTo>
                  <a:pt x="576" y="3124"/>
                  <a:pt x="576" y="3124"/>
                  <a:pt x="576" y="3124"/>
                </a:cubicBezTo>
                <a:cubicBezTo>
                  <a:pt x="650" y="3296"/>
                  <a:pt x="650" y="3296"/>
                  <a:pt x="650" y="3296"/>
                </a:cubicBezTo>
                <a:cubicBezTo>
                  <a:pt x="653" y="3296"/>
                  <a:pt x="653" y="3296"/>
                  <a:pt x="653" y="3296"/>
                </a:cubicBezTo>
                <a:cubicBezTo>
                  <a:pt x="653" y="3296"/>
                  <a:pt x="653" y="3296"/>
                  <a:pt x="653" y="3295"/>
                </a:cubicBezTo>
                <a:close/>
                <a:moveTo>
                  <a:pt x="1616" y="374"/>
                </a:moveTo>
                <a:cubicBezTo>
                  <a:pt x="1616" y="374"/>
                  <a:pt x="1616" y="374"/>
                  <a:pt x="1616" y="374"/>
                </a:cubicBezTo>
                <a:cubicBezTo>
                  <a:pt x="1616" y="373"/>
                  <a:pt x="1616" y="373"/>
                  <a:pt x="1616" y="373"/>
                </a:cubicBezTo>
                <a:cubicBezTo>
                  <a:pt x="1616" y="373"/>
                  <a:pt x="1616" y="373"/>
                  <a:pt x="1616" y="373"/>
                </a:cubicBezTo>
                <a:cubicBezTo>
                  <a:pt x="1616" y="373"/>
                  <a:pt x="1616" y="373"/>
                  <a:pt x="1616" y="373"/>
                </a:cubicBezTo>
                <a:cubicBezTo>
                  <a:pt x="1615" y="373"/>
                  <a:pt x="1615" y="373"/>
                  <a:pt x="1615" y="373"/>
                </a:cubicBezTo>
                <a:cubicBezTo>
                  <a:pt x="1615" y="373"/>
                  <a:pt x="1615" y="373"/>
                  <a:pt x="1615" y="373"/>
                </a:cubicBezTo>
                <a:cubicBezTo>
                  <a:pt x="1615" y="373"/>
                  <a:pt x="1615" y="373"/>
                  <a:pt x="1615" y="373"/>
                </a:cubicBezTo>
                <a:cubicBezTo>
                  <a:pt x="1615" y="373"/>
                  <a:pt x="1615" y="373"/>
                  <a:pt x="1615" y="373"/>
                </a:cubicBezTo>
                <a:cubicBezTo>
                  <a:pt x="1615" y="373"/>
                  <a:pt x="1615" y="373"/>
                  <a:pt x="1614" y="373"/>
                </a:cubicBezTo>
                <a:cubicBezTo>
                  <a:pt x="1614" y="373"/>
                  <a:pt x="1614" y="373"/>
                  <a:pt x="1614" y="373"/>
                </a:cubicBezTo>
                <a:cubicBezTo>
                  <a:pt x="1549" y="398"/>
                  <a:pt x="1549" y="398"/>
                  <a:pt x="1549" y="398"/>
                </a:cubicBezTo>
                <a:cubicBezTo>
                  <a:pt x="1549" y="398"/>
                  <a:pt x="1549" y="398"/>
                  <a:pt x="1549" y="398"/>
                </a:cubicBezTo>
                <a:cubicBezTo>
                  <a:pt x="1549" y="398"/>
                  <a:pt x="1549" y="398"/>
                  <a:pt x="1549" y="398"/>
                </a:cubicBezTo>
                <a:cubicBezTo>
                  <a:pt x="1549" y="398"/>
                  <a:pt x="1549" y="398"/>
                  <a:pt x="1549" y="398"/>
                </a:cubicBezTo>
                <a:cubicBezTo>
                  <a:pt x="1549" y="398"/>
                  <a:pt x="1549" y="398"/>
                  <a:pt x="1549" y="398"/>
                </a:cubicBezTo>
                <a:cubicBezTo>
                  <a:pt x="1549" y="398"/>
                  <a:pt x="1548" y="398"/>
                  <a:pt x="1548" y="398"/>
                </a:cubicBezTo>
                <a:cubicBezTo>
                  <a:pt x="1548" y="398"/>
                  <a:pt x="1548" y="398"/>
                  <a:pt x="1548" y="398"/>
                </a:cubicBezTo>
                <a:cubicBezTo>
                  <a:pt x="1548" y="398"/>
                  <a:pt x="1548" y="399"/>
                  <a:pt x="1548" y="399"/>
                </a:cubicBezTo>
                <a:cubicBezTo>
                  <a:pt x="1548" y="399"/>
                  <a:pt x="1548" y="399"/>
                  <a:pt x="1548" y="399"/>
                </a:cubicBezTo>
                <a:cubicBezTo>
                  <a:pt x="1548" y="399"/>
                  <a:pt x="1548" y="399"/>
                  <a:pt x="1548" y="399"/>
                </a:cubicBezTo>
                <a:cubicBezTo>
                  <a:pt x="1548" y="399"/>
                  <a:pt x="1548" y="399"/>
                  <a:pt x="1548" y="399"/>
                </a:cubicBezTo>
                <a:cubicBezTo>
                  <a:pt x="1548" y="399"/>
                  <a:pt x="1548" y="399"/>
                  <a:pt x="1548" y="399"/>
                </a:cubicBezTo>
                <a:cubicBezTo>
                  <a:pt x="1549" y="400"/>
                  <a:pt x="1549" y="400"/>
                  <a:pt x="1549" y="400"/>
                </a:cubicBezTo>
                <a:cubicBezTo>
                  <a:pt x="1549" y="400"/>
                  <a:pt x="1549" y="400"/>
                  <a:pt x="1549" y="400"/>
                </a:cubicBezTo>
                <a:cubicBezTo>
                  <a:pt x="1549" y="400"/>
                  <a:pt x="1549" y="400"/>
                  <a:pt x="1549" y="400"/>
                </a:cubicBezTo>
                <a:cubicBezTo>
                  <a:pt x="1602" y="420"/>
                  <a:pt x="1602" y="420"/>
                  <a:pt x="1602" y="420"/>
                </a:cubicBezTo>
                <a:cubicBezTo>
                  <a:pt x="1602" y="420"/>
                  <a:pt x="1602" y="420"/>
                  <a:pt x="1602" y="420"/>
                </a:cubicBezTo>
                <a:cubicBezTo>
                  <a:pt x="1602" y="420"/>
                  <a:pt x="1602" y="420"/>
                  <a:pt x="1602" y="420"/>
                </a:cubicBezTo>
                <a:cubicBezTo>
                  <a:pt x="1602" y="420"/>
                  <a:pt x="1602" y="420"/>
                  <a:pt x="1602" y="420"/>
                </a:cubicBezTo>
                <a:cubicBezTo>
                  <a:pt x="1602" y="420"/>
                  <a:pt x="1602" y="420"/>
                  <a:pt x="1602" y="420"/>
                </a:cubicBezTo>
                <a:cubicBezTo>
                  <a:pt x="1602" y="420"/>
                  <a:pt x="1603" y="420"/>
                  <a:pt x="1603" y="420"/>
                </a:cubicBezTo>
                <a:cubicBezTo>
                  <a:pt x="1603" y="420"/>
                  <a:pt x="1603" y="419"/>
                  <a:pt x="1603" y="419"/>
                </a:cubicBezTo>
                <a:cubicBezTo>
                  <a:pt x="1603" y="419"/>
                  <a:pt x="1603" y="419"/>
                  <a:pt x="1604" y="419"/>
                </a:cubicBezTo>
                <a:cubicBezTo>
                  <a:pt x="1604" y="419"/>
                  <a:pt x="1604" y="419"/>
                  <a:pt x="1604" y="419"/>
                </a:cubicBezTo>
                <a:cubicBezTo>
                  <a:pt x="1604" y="419"/>
                  <a:pt x="1604" y="419"/>
                  <a:pt x="1604" y="419"/>
                </a:cubicBezTo>
                <a:cubicBezTo>
                  <a:pt x="1616" y="375"/>
                  <a:pt x="1616" y="375"/>
                  <a:pt x="1616" y="375"/>
                </a:cubicBezTo>
                <a:cubicBezTo>
                  <a:pt x="1616" y="374"/>
                  <a:pt x="1616" y="374"/>
                  <a:pt x="1616" y="374"/>
                </a:cubicBezTo>
                <a:cubicBezTo>
                  <a:pt x="1616" y="374"/>
                  <a:pt x="1616" y="374"/>
                  <a:pt x="1616" y="374"/>
                </a:cubicBezTo>
                <a:cubicBezTo>
                  <a:pt x="1616" y="374"/>
                  <a:pt x="1616" y="374"/>
                  <a:pt x="1616" y="374"/>
                </a:cubicBezTo>
                <a:cubicBezTo>
                  <a:pt x="1616" y="374"/>
                  <a:pt x="1616" y="374"/>
                  <a:pt x="1616" y="374"/>
                </a:cubicBezTo>
                <a:close/>
                <a:moveTo>
                  <a:pt x="1601" y="417"/>
                </a:moveTo>
                <a:cubicBezTo>
                  <a:pt x="1554" y="399"/>
                  <a:pt x="1554" y="399"/>
                  <a:pt x="1554" y="399"/>
                </a:cubicBezTo>
                <a:cubicBezTo>
                  <a:pt x="1613" y="376"/>
                  <a:pt x="1613" y="376"/>
                  <a:pt x="1613" y="376"/>
                </a:cubicBezTo>
                <a:lnTo>
                  <a:pt x="1601" y="417"/>
                </a:lnTo>
                <a:close/>
                <a:moveTo>
                  <a:pt x="1129" y="2609"/>
                </a:moveTo>
                <a:cubicBezTo>
                  <a:pt x="1129" y="2609"/>
                  <a:pt x="1129" y="2609"/>
                  <a:pt x="1129" y="2609"/>
                </a:cubicBezTo>
                <a:cubicBezTo>
                  <a:pt x="1129" y="2609"/>
                  <a:pt x="1129" y="2609"/>
                  <a:pt x="1129" y="2609"/>
                </a:cubicBezTo>
                <a:cubicBezTo>
                  <a:pt x="1129" y="2609"/>
                  <a:pt x="1129" y="2609"/>
                  <a:pt x="1129" y="2609"/>
                </a:cubicBezTo>
                <a:cubicBezTo>
                  <a:pt x="1129" y="2608"/>
                  <a:pt x="1129" y="2608"/>
                  <a:pt x="1129" y="2608"/>
                </a:cubicBezTo>
                <a:cubicBezTo>
                  <a:pt x="1129" y="2608"/>
                  <a:pt x="1129" y="2608"/>
                  <a:pt x="1129" y="2608"/>
                </a:cubicBezTo>
                <a:cubicBezTo>
                  <a:pt x="1128" y="2608"/>
                  <a:pt x="1128" y="2608"/>
                  <a:pt x="1128" y="2608"/>
                </a:cubicBezTo>
                <a:cubicBezTo>
                  <a:pt x="1128" y="2608"/>
                  <a:pt x="1128" y="2608"/>
                  <a:pt x="1128" y="2608"/>
                </a:cubicBezTo>
                <a:cubicBezTo>
                  <a:pt x="1083" y="2598"/>
                  <a:pt x="1083" y="2598"/>
                  <a:pt x="1083" y="2598"/>
                </a:cubicBezTo>
                <a:cubicBezTo>
                  <a:pt x="1083" y="2598"/>
                  <a:pt x="1083" y="2598"/>
                  <a:pt x="1083" y="2598"/>
                </a:cubicBezTo>
                <a:cubicBezTo>
                  <a:pt x="1083" y="2598"/>
                  <a:pt x="1082" y="2598"/>
                  <a:pt x="1082" y="2598"/>
                </a:cubicBezTo>
                <a:cubicBezTo>
                  <a:pt x="1082" y="2598"/>
                  <a:pt x="1082" y="2598"/>
                  <a:pt x="1082" y="2598"/>
                </a:cubicBezTo>
                <a:cubicBezTo>
                  <a:pt x="1082" y="2598"/>
                  <a:pt x="1082" y="2598"/>
                  <a:pt x="1082" y="2598"/>
                </a:cubicBezTo>
                <a:cubicBezTo>
                  <a:pt x="1082" y="2598"/>
                  <a:pt x="1082" y="2598"/>
                  <a:pt x="1082" y="2598"/>
                </a:cubicBezTo>
                <a:cubicBezTo>
                  <a:pt x="1082" y="2598"/>
                  <a:pt x="1082" y="2598"/>
                  <a:pt x="1082" y="2598"/>
                </a:cubicBezTo>
                <a:cubicBezTo>
                  <a:pt x="1082" y="2598"/>
                  <a:pt x="1082" y="2598"/>
                  <a:pt x="1081" y="2598"/>
                </a:cubicBezTo>
                <a:cubicBezTo>
                  <a:pt x="1081" y="2598"/>
                  <a:pt x="1081" y="2598"/>
                  <a:pt x="1081" y="2599"/>
                </a:cubicBezTo>
                <a:cubicBezTo>
                  <a:pt x="1081" y="2599"/>
                  <a:pt x="1081" y="2599"/>
                  <a:pt x="1081" y="2599"/>
                </a:cubicBezTo>
                <a:cubicBezTo>
                  <a:pt x="1081" y="2599"/>
                  <a:pt x="1081" y="2599"/>
                  <a:pt x="1081" y="2599"/>
                </a:cubicBezTo>
                <a:cubicBezTo>
                  <a:pt x="1081" y="2599"/>
                  <a:pt x="1081" y="2599"/>
                  <a:pt x="1081" y="2599"/>
                </a:cubicBezTo>
                <a:cubicBezTo>
                  <a:pt x="1081" y="2599"/>
                  <a:pt x="1081" y="2599"/>
                  <a:pt x="1081" y="2599"/>
                </a:cubicBezTo>
                <a:cubicBezTo>
                  <a:pt x="1081" y="2599"/>
                  <a:pt x="1081" y="2600"/>
                  <a:pt x="1081" y="2600"/>
                </a:cubicBezTo>
                <a:cubicBezTo>
                  <a:pt x="1081" y="2600"/>
                  <a:pt x="1081" y="2600"/>
                  <a:pt x="1081" y="2600"/>
                </a:cubicBezTo>
                <a:cubicBezTo>
                  <a:pt x="1133" y="2718"/>
                  <a:pt x="1133" y="2718"/>
                  <a:pt x="1133" y="2718"/>
                </a:cubicBezTo>
                <a:cubicBezTo>
                  <a:pt x="1133" y="2718"/>
                  <a:pt x="1133" y="2718"/>
                  <a:pt x="1133" y="2718"/>
                </a:cubicBezTo>
                <a:cubicBezTo>
                  <a:pt x="1133" y="2718"/>
                  <a:pt x="1134" y="2718"/>
                  <a:pt x="1134" y="2719"/>
                </a:cubicBezTo>
                <a:cubicBezTo>
                  <a:pt x="1134" y="2719"/>
                  <a:pt x="1134" y="2719"/>
                  <a:pt x="1134" y="2719"/>
                </a:cubicBezTo>
                <a:cubicBezTo>
                  <a:pt x="1134" y="2719"/>
                  <a:pt x="1134" y="2719"/>
                  <a:pt x="1134" y="2719"/>
                </a:cubicBezTo>
                <a:cubicBezTo>
                  <a:pt x="1135" y="2719"/>
                  <a:pt x="1135" y="2719"/>
                  <a:pt x="1135" y="2719"/>
                </a:cubicBezTo>
                <a:cubicBezTo>
                  <a:pt x="1135" y="2719"/>
                  <a:pt x="1135" y="2719"/>
                  <a:pt x="1135" y="2719"/>
                </a:cubicBezTo>
                <a:cubicBezTo>
                  <a:pt x="1135" y="2719"/>
                  <a:pt x="1135" y="2719"/>
                  <a:pt x="1135" y="2719"/>
                </a:cubicBezTo>
                <a:cubicBezTo>
                  <a:pt x="1135" y="2719"/>
                  <a:pt x="1135" y="2719"/>
                  <a:pt x="1135" y="2719"/>
                </a:cubicBezTo>
                <a:cubicBezTo>
                  <a:pt x="1135" y="2719"/>
                  <a:pt x="1135" y="2719"/>
                  <a:pt x="1135" y="2719"/>
                </a:cubicBezTo>
                <a:cubicBezTo>
                  <a:pt x="1135" y="2719"/>
                  <a:pt x="1135" y="2718"/>
                  <a:pt x="1136" y="2718"/>
                </a:cubicBezTo>
                <a:cubicBezTo>
                  <a:pt x="1136" y="2718"/>
                  <a:pt x="1136" y="2718"/>
                  <a:pt x="1136" y="2718"/>
                </a:cubicBezTo>
                <a:cubicBezTo>
                  <a:pt x="1136" y="2718"/>
                  <a:pt x="1136" y="2718"/>
                  <a:pt x="1136" y="2718"/>
                </a:cubicBezTo>
                <a:cubicBezTo>
                  <a:pt x="1136" y="2718"/>
                  <a:pt x="1136" y="2718"/>
                  <a:pt x="1136" y="2718"/>
                </a:cubicBezTo>
                <a:cubicBezTo>
                  <a:pt x="1136" y="2718"/>
                  <a:pt x="1136" y="2718"/>
                  <a:pt x="1136" y="2717"/>
                </a:cubicBezTo>
                <a:cubicBezTo>
                  <a:pt x="1136" y="2717"/>
                  <a:pt x="1136" y="2717"/>
                  <a:pt x="1136" y="2717"/>
                </a:cubicBezTo>
                <a:cubicBezTo>
                  <a:pt x="1129" y="2609"/>
                  <a:pt x="1129" y="2609"/>
                  <a:pt x="1129" y="2609"/>
                </a:cubicBezTo>
                <a:cubicBezTo>
                  <a:pt x="1129" y="2609"/>
                  <a:pt x="1129" y="2609"/>
                  <a:pt x="1129" y="2609"/>
                </a:cubicBezTo>
                <a:close/>
                <a:moveTo>
                  <a:pt x="1085" y="2601"/>
                </a:moveTo>
                <a:cubicBezTo>
                  <a:pt x="1127" y="2611"/>
                  <a:pt x="1127" y="2611"/>
                  <a:pt x="1127" y="2611"/>
                </a:cubicBezTo>
                <a:cubicBezTo>
                  <a:pt x="1133" y="2710"/>
                  <a:pt x="1133" y="2710"/>
                  <a:pt x="1133" y="2710"/>
                </a:cubicBezTo>
                <a:lnTo>
                  <a:pt x="1085" y="2601"/>
                </a:lnTo>
                <a:close/>
                <a:moveTo>
                  <a:pt x="1410" y="795"/>
                </a:moveTo>
                <a:cubicBezTo>
                  <a:pt x="1410" y="794"/>
                  <a:pt x="1410" y="794"/>
                  <a:pt x="1410" y="794"/>
                </a:cubicBezTo>
                <a:cubicBezTo>
                  <a:pt x="1410" y="794"/>
                  <a:pt x="1410" y="794"/>
                  <a:pt x="1410" y="794"/>
                </a:cubicBezTo>
                <a:cubicBezTo>
                  <a:pt x="1410" y="794"/>
                  <a:pt x="1410" y="794"/>
                  <a:pt x="1410" y="794"/>
                </a:cubicBezTo>
                <a:cubicBezTo>
                  <a:pt x="1410" y="794"/>
                  <a:pt x="1410" y="794"/>
                  <a:pt x="1410" y="794"/>
                </a:cubicBezTo>
                <a:cubicBezTo>
                  <a:pt x="1410" y="794"/>
                  <a:pt x="1410" y="794"/>
                  <a:pt x="1410" y="794"/>
                </a:cubicBezTo>
                <a:cubicBezTo>
                  <a:pt x="1409" y="794"/>
                  <a:pt x="1409" y="794"/>
                  <a:pt x="1409" y="794"/>
                </a:cubicBezTo>
                <a:cubicBezTo>
                  <a:pt x="1409" y="794"/>
                  <a:pt x="1409" y="794"/>
                  <a:pt x="1409" y="794"/>
                </a:cubicBezTo>
                <a:cubicBezTo>
                  <a:pt x="1409" y="794"/>
                  <a:pt x="1409" y="794"/>
                  <a:pt x="1409" y="794"/>
                </a:cubicBezTo>
                <a:cubicBezTo>
                  <a:pt x="1409" y="794"/>
                  <a:pt x="1409" y="794"/>
                  <a:pt x="1409" y="794"/>
                </a:cubicBezTo>
                <a:cubicBezTo>
                  <a:pt x="1409" y="794"/>
                  <a:pt x="1409" y="794"/>
                  <a:pt x="1409" y="794"/>
                </a:cubicBezTo>
                <a:cubicBezTo>
                  <a:pt x="1275" y="838"/>
                  <a:pt x="1275" y="838"/>
                  <a:pt x="1275" y="838"/>
                </a:cubicBezTo>
                <a:cubicBezTo>
                  <a:pt x="1275" y="838"/>
                  <a:pt x="1275" y="838"/>
                  <a:pt x="1275" y="838"/>
                </a:cubicBezTo>
                <a:cubicBezTo>
                  <a:pt x="1275" y="838"/>
                  <a:pt x="1275" y="838"/>
                  <a:pt x="1274" y="839"/>
                </a:cubicBezTo>
                <a:cubicBezTo>
                  <a:pt x="1274" y="839"/>
                  <a:pt x="1274" y="839"/>
                  <a:pt x="1274" y="839"/>
                </a:cubicBezTo>
                <a:cubicBezTo>
                  <a:pt x="1274" y="839"/>
                  <a:pt x="1274" y="839"/>
                  <a:pt x="1274" y="839"/>
                </a:cubicBezTo>
                <a:cubicBezTo>
                  <a:pt x="1274" y="839"/>
                  <a:pt x="1274" y="839"/>
                  <a:pt x="1274" y="839"/>
                </a:cubicBezTo>
                <a:cubicBezTo>
                  <a:pt x="1274" y="839"/>
                  <a:pt x="1274" y="839"/>
                  <a:pt x="1274" y="839"/>
                </a:cubicBezTo>
                <a:cubicBezTo>
                  <a:pt x="1274" y="839"/>
                  <a:pt x="1274" y="839"/>
                  <a:pt x="1274" y="839"/>
                </a:cubicBezTo>
                <a:cubicBezTo>
                  <a:pt x="1274" y="840"/>
                  <a:pt x="1274" y="840"/>
                  <a:pt x="1274" y="840"/>
                </a:cubicBezTo>
                <a:cubicBezTo>
                  <a:pt x="1274" y="840"/>
                  <a:pt x="1274" y="840"/>
                  <a:pt x="1274" y="840"/>
                </a:cubicBezTo>
                <a:cubicBezTo>
                  <a:pt x="1274" y="840"/>
                  <a:pt x="1274" y="840"/>
                  <a:pt x="1274" y="840"/>
                </a:cubicBezTo>
                <a:cubicBezTo>
                  <a:pt x="1274" y="840"/>
                  <a:pt x="1274" y="840"/>
                  <a:pt x="1274" y="840"/>
                </a:cubicBezTo>
                <a:cubicBezTo>
                  <a:pt x="1274" y="840"/>
                  <a:pt x="1274" y="841"/>
                  <a:pt x="1274" y="841"/>
                </a:cubicBezTo>
                <a:cubicBezTo>
                  <a:pt x="1274" y="841"/>
                  <a:pt x="1275" y="841"/>
                  <a:pt x="1275" y="841"/>
                </a:cubicBezTo>
                <a:cubicBezTo>
                  <a:pt x="1275" y="841"/>
                  <a:pt x="1275" y="841"/>
                  <a:pt x="1275" y="841"/>
                </a:cubicBezTo>
                <a:cubicBezTo>
                  <a:pt x="1390" y="880"/>
                  <a:pt x="1390" y="880"/>
                  <a:pt x="1390" y="880"/>
                </a:cubicBezTo>
                <a:cubicBezTo>
                  <a:pt x="1390" y="880"/>
                  <a:pt x="1390" y="880"/>
                  <a:pt x="1390" y="880"/>
                </a:cubicBezTo>
                <a:cubicBezTo>
                  <a:pt x="1390" y="880"/>
                  <a:pt x="1390" y="880"/>
                  <a:pt x="1390" y="880"/>
                </a:cubicBezTo>
                <a:cubicBezTo>
                  <a:pt x="1390" y="880"/>
                  <a:pt x="1390" y="880"/>
                  <a:pt x="1390" y="880"/>
                </a:cubicBezTo>
                <a:cubicBezTo>
                  <a:pt x="1390" y="880"/>
                  <a:pt x="1390" y="880"/>
                  <a:pt x="1390" y="880"/>
                </a:cubicBezTo>
                <a:cubicBezTo>
                  <a:pt x="1390" y="880"/>
                  <a:pt x="1390" y="880"/>
                  <a:pt x="1390" y="880"/>
                </a:cubicBezTo>
                <a:cubicBezTo>
                  <a:pt x="1390" y="880"/>
                  <a:pt x="1390" y="880"/>
                  <a:pt x="1390" y="880"/>
                </a:cubicBezTo>
                <a:cubicBezTo>
                  <a:pt x="1391" y="880"/>
                  <a:pt x="1391" y="880"/>
                  <a:pt x="1391" y="880"/>
                </a:cubicBezTo>
                <a:cubicBezTo>
                  <a:pt x="1391" y="880"/>
                  <a:pt x="1391" y="879"/>
                  <a:pt x="1391" y="879"/>
                </a:cubicBezTo>
                <a:cubicBezTo>
                  <a:pt x="1391" y="879"/>
                  <a:pt x="1391" y="879"/>
                  <a:pt x="1392" y="879"/>
                </a:cubicBezTo>
                <a:cubicBezTo>
                  <a:pt x="1392" y="879"/>
                  <a:pt x="1392" y="879"/>
                  <a:pt x="1392" y="879"/>
                </a:cubicBezTo>
                <a:cubicBezTo>
                  <a:pt x="1392" y="879"/>
                  <a:pt x="1392" y="879"/>
                  <a:pt x="1392" y="879"/>
                </a:cubicBezTo>
                <a:cubicBezTo>
                  <a:pt x="1410" y="795"/>
                  <a:pt x="1410" y="795"/>
                  <a:pt x="1410" y="795"/>
                </a:cubicBezTo>
                <a:cubicBezTo>
                  <a:pt x="1410" y="795"/>
                  <a:pt x="1410" y="795"/>
                  <a:pt x="1410" y="795"/>
                </a:cubicBezTo>
                <a:cubicBezTo>
                  <a:pt x="1410" y="795"/>
                  <a:pt x="1410" y="795"/>
                  <a:pt x="1410" y="795"/>
                </a:cubicBezTo>
                <a:cubicBezTo>
                  <a:pt x="1410" y="795"/>
                  <a:pt x="1410" y="795"/>
                  <a:pt x="1410" y="795"/>
                </a:cubicBezTo>
                <a:cubicBezTo>
                  <a:pt x="1410" y="795"/>
                  <a:pt x="1410" y="795"/>
                  <a:pt x="1410" y="795"/>
                </a:cubicBezTo>
                <a:close/>
                <a:moveTo>
                  <a:pt x="1389" y="877"/>
                </a:moveTo>
                <a:cubicBezTo>
                  <a:pt x="1280" y="840"/>
                  <a:pt x="1280" y="840"/>
                  <a:pt x="1280" y="840"/>
                </a:cubicBezTo>
                <a:cubicBezTo>
                  <a:pt x="1407" y="797"/>
                  <a:pt x="1407" y="797"/>
                  <a:pt x="1407" y="797"/>
                </a:cubicBezTo>
                <a:lnTo>
                  <a:pt x="1389" y="877"/>
                </a:lnTo>
                <a:close/>
                <a:moveTo>
                  <a:pt x="1490" y="457"/>
                </a:moveTo>
                <a:cubicBezTo>
                  <a:pt x="1490" y="457"/>
                  <a:pt x="1490" y="457"/>
                  <a:pt x="1490" y="457"/>
                </a:cubicBezTo>
                <a:cubicBezTo>
                  <a:pt x="1490" y="457"/>
                  <a:pt x="1490" y="457"/>
                  <a:pt x="1490" y="457"/>
                </a:cubicBezTo>
                <a:cubicBezTo>
                  <a:pt x="1491" y="458"/>
                  <a:pt x="1491" y="458"/>
                  <a:pt x="1491" y="458"/>
                </a:cubicBezTo>
                <a:cubicBezTo>
                  <a:pt x="1491" y="458"/>
                  <a:pt x="1491" y="458"/>
                  <a:pt x="1492" y="458"/>
                </a:cubicBezTo>
                <a:cubicBezTo>
                  <a:pt x="1599" y="433"/>
                  <a:pt x="1599" y="433"/>
                  <a:pt x="1599" y="433"/>
                </a:cubicBezTo>
                <a:cubicBezTo>
                  <a:pt x="1599" y="433"/>
                  <a:pt x="1599" y="433"/>
                  <a:pt x="1599" y="433"/>
                </a:cubicBezTo>
                <a:cubicBezTo>
                  <a:pt x="1599" y="433"/>
                  <a:pt x="1599" y="433"/>
                  <a:pt x="1599" y="433"/>
                </a:cubicBezTo>
                <a:cubicBezTo>
                  <a:pt x="1599" y="433"/>
                  <a:pt x="1600" y="433"/>
                  <a:pt x="1600" y="432"/>
                </a:cubicBezTo>
                <a:cubicBezTo>
                  <a:pt x="1600" y="432"/>
                  <a:pt x="1600" y="432"/>
                  <a:pt x="1600" y="432"/>
                </a:cubicBezTo>
                <a:cubicBezTo>
                  <a:pt x="1601" y="426"/>
                  <a:pt x="1601" y="426"/>
                  <a:pt x="1601" y="426"/>
                </a:cubicBezTo>
                <a:cubicBezTo>
                  <a:pt x="1601" y="426"/>
                  <a:pt x="1601" y="426"/>
                  <a:pt x="1601" y="426"/>
                </a:cubicBezTo>
                <a:cubicBezTo>
                  <a:pt x="1601" y="426"/>
                  <a:pt x="1601" y="426"/>
                  <a:pt x="1601" y="426"/>
                </a:cubicBezTo>
                <a:cubicBezTo>
                  <a:pt x="1601" y="426"/>
                  <a:pt x="1601" y="426"/>
                  <a:pt x="1601" y="426"/>
                </a:cubicBezTo>
                <a:cubicBezTo>
                  <a:pt x="1601" y="426"/>
                  <a:pt x="1601" y="426"/>
                  <a:pt x="1601" y="426"/>
                </a:cubicBezTo>
                <a:cubicBezTo>
                  <a:pt x="1601" y="426"/>
                  <a:pt x="1601" y="426"/>
                  <a:pt x="1601" y="426"/>
                </a:cubicBezTo>
                <a:cubicBezTo>
                  <a:pt x="1601" y="426"/>
                  <a:pt x="1601" y="425"/>
                  <a:pt x="1601" y="425"/>
                </a:cubicBezTo>
                <a:cubicBezTo>
                  <a:pt x="1601" y="425"/>
                  <a:pt x="1601" y="425"/>
                  <a:pt x="1601" y="425"/>
                </a:cubicBezTo>
                <a:cubicBezTo>
                  <a:pt x="1601" y="425"/>
                  <a:pt x="1601" y="425"/>
                  <a:pt x="1601" y="425"/>
                </a:cubicBezTo>
                <a:cubicBezTo>
                  <a:pt x="1601" y="425"/>
                  <a:pt x="1601" y="425"/>
                  <a:pt x="1601" y="425"/>
                </a:cubicBezTo>
                <a:cubicBezTo>
                  <a:pt x="1601" y="425"/>
                  <a:pt x="1601" y="425"/>
                  <a:pt x="1601" y="425"/>
                </a:cubicBezTo>
                <a:cubicBezTo>
                  <a:pt x="1601" y="425"/>
                  <a:pt x="1601" y="424"/>
                  <a:pt x="1601" y="424"/>
                </a:cubicBezTo>
                <a:cubicBezTo>
                  <a:pt x="1536" y="400"/>
                  <a:pt x="1536" y="400"/>
                  <a:pt x="1536" y="400"/>
                </a:cubicBezTo>
                <a:cubicBezTo>
                  <a:pt x="1536" y="400"/>
                  <a:pt x="1535" y="400"/>
                  <a:pt x="1535" y="400"/>
                </a:cubicBezTo>
                <a:cubicBezTo>
                  <a:pt x="1535" y="400"/>
                  <a:pt x="1535" y="400"/>
                  <a:pt x="1535" y="400"/>
                </a:cubicBezTo>
                <a:cubicBezTo>
                  <a:pt x="1535" y="400"/>
                  <a:pt x="1534" y="400"/>
                  <a:pt x="1534" y="401"/>
                </a:cubicBezTo>
                <a:cubicBezTo>
                  <a:pt x="1534" y="401"/>
                  <a:pt x="1534" y="401"/>
                  <a:pt x="1534" y="401"/>
                </a:cubicBezTo>
                <a:cubicBezTo>
                  <a:pt x="1490" y="455"/>
                  <a:pt x="1490" y="455"/>
                  <a:pt x="1490" y="455"/>
                </a:cubicBezTo>
                <a:cubicBezTo>
                  <a:pt x="1490" y="455"/>
                  <a:pt x="1490" y="455"/>
                  <a:pt x="1490" y="455"/>
                </a:cubicBezTo>
                <a:cubicBezTo>
                  <a:pt x="1490" y="456"/>
                  <a:pt x="1490" y="456"/>
                  <a:pt x="1490" y="456"/>
                </a:cubicBezTo>
                <a:cubicBezTo>
                  <a:pt x="1490" y="456"/>
                  <a:pt x="1490" y="456"/>
                  <a:pt x="1490" y="456"/>
                </a:cubicBezTo>
                <a:cubicBezTo>
                  <a:pt x="1490" y="457"/>
                  <a:pt x="1490" y="457"/>
                  <a:pt x="1490" y="457"/>
                </a:cubicBezTo>
                <a:cubicBezTo>
                  <a:pt x="1490" y="457"/>
                  <a:pt x="1490" y="457"/>
                  <a:pt x="1490" y="457"/>
                </a:cubicBezTo>
                <a:close/>
                <a:moveTo>
                  <a:pt x="1536" y="403"/>
                </a:moveTo>
                <a:cubicBezTo>
                  <a:pt x="1598" y="427"/>
                  <a:pt x="1598" y="427"/>
                  <a:pt x="1598" y="427"/>
                </a:cubicBezTo>
                <a:cubicBezTo>
                  <a:pt x="1597" y="431"/>
                  <a:pt x="1597" y="431"/>
                  <a:pt x="1597" y="431"/>
                </a:cubicBezTo>
                <a:cubicBezTo>
                  <a:pt x="1495" y="454"/>
                  <a:pt x="1495" y="454"/>
                  <a:pt x="1495" y="454"/>
                </a:cubicBezTo>
                <a:lnTo>
                  <a:pt x="1536" y="403"/>
                </a:lnTo>
                <a:close/>
                <a:moveTo>
                  <a:pt x="1390" y="886"/>
                </a:moveTo>
                <a:cubicBezTo>
                  <a:pt x="1390" y="886"/>
                  <a:pt x="1389" y="886"/>
                  <a:pt x="1389" y="886"/>
                </a:cubicBezTo>
                <a:cubicBezTo>
                  <a:pt x="1389" y="886"/>
                  <a:pt x="1389" y="886"/>
                  <a:pt x="1389" y="886"/>
                </a:cubicBezTo>
                <a:cubicBezTo>
                  <a:pt x="1389" y="886"/>
                  <a:pt x="1389" y="885"/>
                  <a:pt x="1389" y="885"/>
                </a:cubicBezTo>
                <a:cubicBezTo>
                  <a:pt x="1389" y="885"/>
                  <a:pt x="1389" y="885"/>
                  <a:pt x="1389" y="885"/>
                </a:cubicBezTo>
                <a:cubicBezTo>
                  <a:pt x="1257" y="841"/>
                  <a:pt x="1257" y="841"/>
                  <a:pt x="1257" y="841"/>
                </a:cubicBezTo>
                <a:cubicBezTo>
                  <a:pt x="1257" y="841"/>
                  <a:pt x="1257" y="841"/>
                  <a:pt x="1257" y="841"/>
                </a:cubicBezTo>
                <a:cubicBezTo>
                  <a:pt x="1257" y="841"/>
                  <a:pt x="1257" y="841"/>
                  <a:pt x="1257" y="841"/>
                </a:cubicBezTo>
                <a:cubicBezTo>
                  <a:pt x="1256" y="841"/>
                  <a:pt x="1256" y="841"/>
                  <a:pt x="1256" y="841"/>
                </a:cubicBezTo>
                <a:cubicBezTo>
                  <a:pt x="1256" y="841"/>
                  <a:pt x="1256" y="841"/>
                  <a:pt x="1256" y="841"/>
                </a:cubicBezTo>
                <a:cubicBezTo>
                  <a:pt x="1256" y="841"/>
                  <a:pt x="1256" y="841"/>
                  <a:pt x="1256" y="841"/>
                </a:cubicBezTo>
                <a:cubicBezTo>
                  <a:pt x="1256" y="841"/>
                  <a:pt x="1256" y="841"/>
                  <a:pt x="1256" y="841"/>
                </a:cubicBezTo>
                <a:cubicBezTo>
                  <a:pt x="1256" y="841"/>
                  <a:pt x="1256" y="841"/>
                  <a:pt x="1256" y="841"/>
                </a:cubicBezTo>
                <a:cubicBezTo>
                  <a:pt x="1256" y="841"/>
                  <a:pt x="1255" y="841"/>
                  <a:pt x="1255" y="841"/>
                </a:cubicBezTo>
                <a:cubicBezTo>
                  <a:pt x="1255" y="841"/>
                  <a:pt x="1255" y="842"/>
                  <a:pt x="1255" y="842"/>
                </a:cubicBezTo>
                <a:cubicBezTo>
                  <a:pt x="1255" y="842"/>
                  <a:pt x="1255" y="842"/>
                  <a:pt x="1255" y="842"/>
                </a:cubicBezTo>
                <a:cubicBezTo>
                  <a:pt x="1255" y="842"/>
                  <a:pt x="1255" y="842"/>
                  <a:pt x="1255" y="842"/>
                </a:cubicBezTo>
                <a:cubicBezTo>
                  <a:pt x="1255" y="842"/>
                  <a:pt x="1255" y="842"/>
                  <a:pt x="1255" y="842"/>
                </a:cubicBezTo>
                <a:cubicBezTo>
                  <a:pt x="1255" y="842"/>
                  <a:pt x="1255" y="842"/>
                  <a:pt x="1255" y="842"/>
                </a:cubicBezTo>
                <a:cubicBezTo>
                  <a:pt x="1255" y="843"/>
                  <a:pt x="1255" y="843"/>
                  <a:pt x="1255" y="843"/>
                </a:cubicBezTo>
                <a:cubicBezTo>
                  <a:pt x="1301" y="972"/>
                  <a:pt x="1301" y="972"/>
                  <a:pt x="1301" y="972"/>
                </a:cubicBezTo>
                <a:cubicBezTo>
                  <a:pt x="1301" y="972"/>
                  <a:pt x="1302" y="972"/>
                  <a:pt x="1302" y="972"/>
                </a:cubicBezTo>
                <a:cubicBezTo>
                  <a:pt x="1302" y="972"/>
                  <a:pt x="1302" y="973"/>
                  <a:pt x="1302" y="973"/>
                </a:cubicBezTo>
                <a:cubicBezTo>
                  <a:pt x="1302" y="973"/>
                  <a:pt x="1302" y="973"/>
                  <a:pt x="1302" y="973"/>
                </a:cubicBezTo>
                <a:cubicBezTo>
                  <a:pt x="1302" y="973"/>
                  <a:pt x="1302" y="973"/>
                  <a:pt x="1302" y="973"/>
                </a:cubicBezTo>
                <a:cubicBezTo>
                  <a:pt x="1302" y="973"/>
                  <a:pt x="1302" y="973"/>
                  <a:pt x="1303" y="973"/>
                </a:cubicBezTo>
                <a:cubicBezTo>
                  <a:pt x="1303" y="973"/>
                  <a:pt x="1303" y="973"/>
                  <a:pt x="1303" y="973"/>
                </a:cubicBezTo>
                <a:cubicBezTo>
                  <a:pt x="1303" y="973"/>
                  <a:pt x="1303" y="973"/>
                  <a:pt x="1304" y="973"/>
                </a:cubicBezTo>
                <a:cubicBezTo>
                  <a:pt x="1304" y="973"/>
                  <a:pt x="1304" y="973"/>
                  <a:pt x="1304" y="973"/>
                </a:cubicBezTo>
                <a:cubicBezTo>
                  <a:pt x="1383" y="905"/>
                  <a:pt x="1383" y="905"/>
                  <a:pt x="1383" y="905"/>
                </a:cubicBezTo>
                <a:cubicBezTo>
                  <a:pt x="1380" y="918"/>
                  <a:pt x="1380" y="918"/>
                  <a:pt x="1380" y="918"/>
                </a:cubicBezTo>
                <a:cubicBezTo>
                  <a:pt x="1314" y="974"/>
                  <a:pt x="1314" y="974"/>
                  <a:pt x="1314" y="974"/>
                </a:cubicBezTo>
                <a:cubicBezTo>
                  <a:pt x="1314" y="974"/>
                  <a:pt x="1314" y="974"/>
                  <a:pt x="1314" y="974"/>
                </a:cubicBezTo>
                <a:cubicBezTo>
                  <a:pt x="1314" y="974"/>
                  <a:pt x="1314" y="975"/>
                  <a:pt x="1314" y="975"/>
                </a:cubicBezTo>
                <a:cubicBezTo>
                  <a:pt x="1314" y="975"/>
                  <a:pt x="1314" y="975"/>
                  <a:pt x="1314" y="975"/>
                </a:cubicBezTo>
                <a:cubicBezTo>
                  <a:pt x="1314" y="975"/>
                  <a:pt x="1314" y="975"/>
                  <a:pt x="1314" y="975"/>
                </a:cubicBezTo>
                <a:cubicBezTo>
                  <a:pt x="1314" y="976"/>
                  <a:pt x="1314" y="976"/>
                  <a:pt x="1314" y="976"/>
                </a:cubicBezTo>
                <a:cubicBezTo>
                  <a:pt x="1314" y="976"/>
                  <a:pt x="1314" y="976"/>
                  <a:pt x="1314" y="976"/>
                </a:cubicBezTo>
                <a:cubicBezTo>
                  <a:pt x="1314" y="976"/>
                  <a:pt x="1314" y="976"/>
                  <a:pt x="1314" y="976"/>
                </a:cubicBezTo>
                <a:cubicBezTo>
                  <a:pt x="1314" y="976"/>
                  <a:pt x="1314" y="976"/>
                  <a:pt x="1315" y="976"/>
                </a:cubicBezTo>
                <a:cubicBezTo>
                  <a:pt x="1315" y="976"/>
                  <a:pt x="1315" y="976"/>
                  <a:pt x="1315" y="977"/>
                </a:cubicBezTo>
                <a:cubicBezTo>
                  <a:pt x="1315" y="977"/>
                  <a:pt x="1315" y="977"/>
                  <a:pt x="1315" y="977"/>
                </a:cubicBezTo>
                <a:cubicBezTo>
                  <a:pt x="1364" y="993"/>
                  <a:pt x="1364" y="993"/>
                  <a:pt x="1364" y="993"/>
                </a:cubicBezTo>
                <a:cubicBezTo>
                  <a:pt x="1364" y="993"/>
                  <a:pt x="1364" y="993"/>
                  <a:pt x="1364" y="993"/>
                </a:cubicBezTo>
                <a:cubicBezTo>
                  <a:pt x="1364" y="993"/>
                  <a:pt x="1364" y="993"/>
                  <a:pt x="1364" y="993"/>
                </a:cubicBezTo>
                <a:cubicBezTo>
                  <a:pt x="1364" y="993"/>
                  <a:pt x="1364" y="993"/>
                  <a:pt x="1365" y="993"/>
                </a:cubicBezTo>
                <a:cubicBezTo>
                  <a:pt x="1365" y="993"/>
                  <a:pt x="1365" y="993"/>
                  <a:pt x="1365" y="993"/>
                </a:cubicBezTo>
                <a:cubicBezTo>
                  <a:pt x="1365" y="993"/>
                  <a:pt x="1365" y="993"/>
                  <a:pt x="1365" y="993"/>
                </a:cubicBezTo>
                <a:cubicBezTo>
                  <a:pt x="1366" y="993"/>
                  <a:pt x="1366" y="992"/>
                  <a:pt x="1366" y="992"/>
                </a:cubicBezTo>
                <a:cubicBezTo>
                  <a:pt x="1366" y="992"/>
                  <a:pt x="1366" y="992"/>
                  <a:pt x="1366" y="992"/>
                </a:cubicBezTo>
                <a:cubicBezTo>
                  <a:pt x="1366" y="992"/>
                  <a:pt x="1366" y="992"/>
                  <a:pt x="1366" y="992"/>
                </a:cubicBezTo>
                <a:cubicBezTo>
                  <a:pt x="1366" y="992"/>
                  <a:pt x="1366" y="992"/>
                  <a:pt x="1366" y="992"/>
                </a:cubicBezTo>
                <a:cubicBezTo>
                  <a:pt x="1383" y="919"/>
                  <a:pt x="1383" y="919"/>
                  <a:pt x="1383" y="919"/>
                </a:cubicBezTo>
                <a:cubicBezTo>
                  <a:pt x="1383" y="919"/>
                  <a:pt x="1383" y="919"/>
                  <a:pt x="1383" y="919"/>
                </a:cubicBezTo>
                <a:cubicBezTo>
                  <a:pt x="1386" y="901"/>
                  <a:pt x="1386" y="901"/>
                  <a:pt x="1386" y="901"/>
                </a:cubicBezTo>
                <a:cubicBezTo>
                  <a:pt x="1386" y="901"/>
                  <a:pt x="1386" y="901"/>
                  <a:pt x="1386" y="901"/>
                </a:cubicBezTo>
                <a:cubicBezTo>
                  <a:pt x="1390" y="887"/>
                  <a:pt x="1390" y="887"/>
                  <a:pt x="1390" y="887"/>
                </a:cubicBezTo>
                <a:cubicBezTo>
                  <a:pt x="1390" y="887"/>
                  <a:pt x="1390" y="887"/>
                  <a:pt x="1390" y="887"/>
                </a:cubicBezTo>
                <a:cubicBezTo>
                  <a:pt x="1390" y="887"/>
                  <a:pt x="1390" y="887"/>
                  <a:pt x="1390" y="886"/>
                </a:cubicBezTo>
                <a:cubicBezTo>
                  <a:pt x="1390" y="886"/>
                  <a:pt x="1390" y="886"/>
                  <a:pt x="1390" y="886"/>
                </a:cubicBezTo>
                <a:cubicBezTo>
                  <a:pt x="1390" y="886"/>
                  <a:pt x="1390" y="886"/>
                  <a:pt x="1390" y="886"/>
                </a:cubicBezTo>
                <a:close/>
                <a:moveTo>
                  <a:pt x="1364" y="990"/>
                </a:moveTo>
                <a:cubicBezTo>
                  <a:pt x="1318" y="975"/>
                  <a:pt x="1318" y="975"/>
                  <a:pt x="1318" y="975"/>
                </a:cubicBezTo>
                <a:cubicBezTo>
                  <a:pt x="1379" y="922"/>
                  <a:pt x="1379" y="922"/>
                  <a:pt x="1379" y="922"/>
                </a:cubicBezTo>
                <a:lnTo>
                  <a:pt x="1364" y="990"/>
                </a:lnTo>
                <a:close/>
                <a:moveTo>
                  <a:pt x="1384" y="900"/>
                </a:moveTo>
                <a:cubicBezTo>
                  <a:pt x="1303" y="969"/>
                  <a:pt x="1303" y="969"/>
                  <a:pt x="1303" y="969"/>
                </a:cubicBezTo>
                <a:cubicBezTo>
                  <a:pt x="1259" y="844"/>
                  <a:pt x="1259" y="844"/>
                  <a:pt x="1259" y="844"/>
                </a:cubicBezTo>
                <a:cubicBezTo>
                  <a:pt x="1387" y="888"/>
                  <a:pt x="1387" y="888"/>
                  <a:pt x="1387" y="888"/>
                </a:cubicBezTo>
                <a:lnTo>
                  <a:pt x="1384" y="900"/>
                </a:lnTo>
                <a:close/>
                <a:moveTo>
                  <a:pt x="1364" y="999"/>
                </a:moveTo>
                <a:cubicBezTo>
                  <a:pt x="1364" y="999"/>
                  <a:pt x="1364" y="999"/>
                  <a:pt x="1364" y="999"/>
                </a:cubicBezTo>
                <a:cubicBezTo>
                  <a:pt x="1364" y="999"/>
                  <a:pt x="1364" y="999"/>
                  <a:pt x="1364" y="999"/>
                </a:cubicBezTo>
                <a:cubicBezTo>
                  <a:pt x="1363" y="999"/>
                  <a:pt x="1363" y="999"/>
                  <a:pt x="1363" y="999"/>
                </a:cubicBezTo>
                <a:cubicBezTo>
                  <a:pt x="1363" y="999"/>
                  <a:pt x="1363" y="999"/>
                  <a:pt x="1363" y="999"/>
                </a:cubicBezTo>
                <a:cubicBezTo>
                  <a:pt x="1307" y="980"/>
                  <a:pt x="1307" y="980"/>
                  <a:pt x="1307" y="980"/>
                </a:cubicBezTo>
                <a:cubicBezTo>
                  <a:pt x="1306" y="980"/>
                  <a:pt x="1306" y="980"/>
                  <a:pt x="1306" y="980"/>
                </a:cubicBezTo>
                <a:cubicBezTo>
                  <a:pt x="1306" y="980"/>
                  <a:pt x="1306" y="980"/>
                  <a:pt x="1306" y="980"/>
                </a:cubicBezTo>
                <a:cubicBezTo>
                  <a:pt x="1306" y="980"/>
                  <a:pt x="1306" y="980"/>
                  <a:pt x="1306" y="980"/>
                </a:cubicBezTo>
                <a:cubicBezTo>
                  <a:pt x="1306" y="980"/>
                  <a:pt x="1306" y="980"/>
                  <a:pt x="1306" y="980"/>
                </a:cubicBezTo>
                <a:cubicBezTo>
                  <a:pt x="1306" y="980"/>
                  <a:pt x="1306" y="980"/>
                  <a:pt x="1306" y="980"/>
                </a:cubicBezTo>
                <a:cubicBezTo>
                  <a:pt x="1305" y="980"/>
                  <a:pt x="1305" y="980"/>
                  <a:pt x="1305" y="980"/>
                </a:cubicBezTo>
                <a:cubicBezTo>
                  <a:pt x="1305" y="980"/>
                  <a:pt x="1305" y="980"/>
                  <a:pt x="1305" y="980"/>
                </a:cubicBezTo>
                <a:cubicBezTo>
                  <a:pt x="1305" y="980"/>
                  <a:pt x="1305" y="980"/>
                  <a:pt x="1305" y="980"/>
                </a:cubicBezTo>
                <a:cubicBezTo>
                  <a:pt x="1305" y="981"/>
                  <a:pt x="1305" y="981"/>
                  <a:pt x="1305" y="981"/>
                </a:cubicBezTo>
                <a:cubicBezTo>
                  <a:pt x="1305" y="981"/>
                  <a:pt x="1305" y="981"/>
                  <a:pt x="1305" y="981"/>
                </a:cubicBezTo>
                <a:cubicBezTo>
                  <a:pt x="1305" y="981"/>
                  <a:pt x="1305" y="981"/>
                  <a:pt x="1305" y="981"/>
                </a:cubicBezTo>
                <a:cubicBezTo>
                  <a:pt x="1305" y="981"/>
                  <a:pt x="1305" y="981"/>
                  <a:pt x="1305" y="981"/>
                </a:cubicBezTo>
                <a:cubicBezTo>
                  <a:pt x="1305" y="981"/>
                  <a:pt x="1305" y="981"/>
                  <a:pt x="1305" y="982"/>
                </a:cubicBezTo>
                <a:cubicBezTo>
                  <a:pt x="1305" y="982"/>
                  <a:pt x="1305" y="982"/>
                  <a:pt x="1305" y="982"/>
                </a:cubicBezTo>
                <a:cubicBezTo>
                  <a:pt x="1342" y="1086"/>
                  <a:pt x="1342" y="1086"/>
                  <a:pt x="1342" y="1086"/>
                </a:cubicBezTo>
                <a:cubicBezTo>
                  <a:pt x="1342" y="1086"/>
                  <a:pt x="1342" y="1086"/>
                  <a:pt x="1342" y="1086"/>
                </a:cubicBezTo>
                <a:cubicBezTo>
                  <a:pt x="1342" y="1086"/>
                  <a:pt x="1342" y="1087"/>
                  <a:pt x="1342" y="1087"/>
                </a:cubicBezTo>
                <a:cubicBezTo>
                  <a:pt x="1342" y="1087"/>
                  <a:pt x="1342" y="1087"/>
                  <a:pt x="1342" y="1087"/>
                </a:cubicBezTo>
                <a:cubicBezTo>
                  <a:pt x="1343" y="1087"/>
                  <a:pt x="1343" y="1087"/>
                  <a:pt x="1343" y="1087"/>
                </a:cubicBezTo>
                <a:cubicBezTo>
                  <a:pt x="1343" y="1087"/>
                  <a:pt x="1343" y="1087"/>
                  <a:pt x="1343" y="1087"/>
                </a:cubicBezTo>
                <a:cubicBezTo>
                  <a:pt x="1343" y="1087"/>
                  <a:pt x="1343" y="1087"/>
                  <a:pt x="1343" y="1087"/>
                </a:cubicBezTo>
                <a:cubicBezTo>
                  <a:pt x="1343" y="1087"/>
                  <a:pt x="1344" y="1087"/>
                  <a:pt x="1344" y="1087"/>
                </a:cubicBezTo>
                <a:cubicBezTo>
                  <a:pt x="1344" y="1087"/>
                  <a:pt x="1344" y="1087"/>
                  <a:pt x="1344" y="1087"/>
                </a:cubicBezTo>
                <a:cubicBezTo>
                  <a:pt x="1344" y="1087"/>
                  <a:pt x="1344" y="1087"/>
                  <a:pt x="1344" y="1087"/>
                </a:cubicBezTo>
                <a:cubicBezTo>
                  <a:pt x="1344" y="1086"/>
                  <a:pt x="1345" y="1086"/>
                  <a:pt x="1345" y="1086"/>
                </a:cubicBezTo>
                <a:cubicBezTo>
                  <a:pt x="1345" y="1086"/>
                  <a:pt x="1345" y="1086"/>
                  <a:pt x="1345" y="1086"/>
                </a:cubicBezTo>
                <a:cubicBezTo>
                  <a:pt x="1364" y="1000"/>
                  <a:pt x="1364" y="1000"/>
                  <a:pt x="1364" y="1000"/>
                </a:cubicBezTo>
                <a:cubicBezTo>
                  <a:pt x="1364" y="1000"/>
                  <a:pt x="1364" y="1000"/>
                  <a:pt x="1364" y="1000"/>
                </a:cubicBezTo>
                <a:cubicBezTo>
                  <a:pt x="1364" y="1000"/>
                  <a:pt x="1364" y="1000"/>
                  <a:pt x="1364" y="1000"/>
                </a:cubicBezTo>
                <a:cubicBezTo>
                  <a:pt x="1364" y="1000"/>
                  <a:pt x="1364" y="1000"/>
                  <a:pt x="1364" y="999"/>
                </a:cubicBezTo>
                <a:cubicBezTo>
                  <a:pt x="1364" y="999"/>
                  <a:pt x="1364" y="999"/>
                  <a:pt x="1364" y="999"/>
                </a:cubicBezTo>
                <a:close/>
                <a:moveTo>
                  <a:pt x="1343" y="1081"/>
                </a:moveTo>
                <a:cubicBezTo>
                  <a:pt x="1308" y="983"/>
                  <a:pt x="1308" y="983"/>
                  <a:pt x="1308" y="983"/>
                </a:cubicBezTo>
                <a:cubicBezTo>
                  <a:pt x="1361" y="1001"/>
                  <a:pt x="1361" y="1001"/>
                  <a:pt x="1361" y="1001"/>
                </a:cubicBezTo>
                <a:lnTo>
                  <a:pt x="1343" y="1081"/>
                </a:lnTo>
                <a:close/>
                <a:moveTo>
                  <a:pt x="745" y="2268"/>
                </a:moveTo>
                <a:cubicBezTo>
                  <a:pt x="745" y="2268"/>
                  <a:pt x="745" y="2269"/>
                  <a:pt x="746" y="2269"/>
                </a:cubicBezTo>
                <a:cubicBezTo>
                  <a:pt x="746" y="2269"/>
                  <a:pt x="746" y="2269"/>
                  <a:pt x="746" y="2269"/>
                </a:cubicBezTo>
                <a:cubicBezTo>
                  <a:pt x="746" y="2269"/>
                  <a:pt x="746" y="2269"/>
                  <a:pt x="746" y="2269"/>
                </a:cubicBezTo>
                <a:cubicBezTo>
                  <a:pt x="746" y="2269"/>
                  <a:pt x="746" y="2269"/>
                  <a:pt x="746" y="2269"/>
                </a:cubicBezTo>
                <a:cubicBezTo>
                  <a:pt x="746" y="2269"/>
                  <a:pt x="746" y="2269"/>
                  <a:pt x="746" y="2269"/>
                </a:cubicBezTo>
                <a:cubicBezTo>
                  <a:pt x="746" y="2269"/>
                  <a:pt x="746" y="2269"/>
                  <a:pt x="746" y="2269"/>
                </a:cubicBezTo>
                <a:cubicBezTo>
                  <a:pt x="746" y="2269"/>
                  <a:pt x="747" y="2269"/>
                  <a:pt x="747" y="2269"/>
                </a:cubicBezTo>
                <a:cubicBezTo>
                  <a:pt x="747" y="2269"/>
                  <a:pt x="747" y="2269"/>
                  <a:pt x="747" y="2269"/>
                </a:cubicBezTo>
                <a:cubicBezTo>
                  <a:pt x="747" y="2269"/>
                  <a:pt x="747" y="2269"/>
                  <a:pt x="747" y="2269"/>
                </a:cubicBezTo>
                <a:cubicBezTo>
                  <a:pt x="747" y="2269"/>
                  <a:pt x="747" y="2269"/>
                  <a:pt x="747" y="2269"/>
                </a:cubicBezTo>
                <a:cubicBezTo>
                  <a:pt x="747" y="2269"/>
                  <a:pt x="747" y="2269"/>
                  <a:pt x="747" y="2269"/>
                </a:cubicBezTo>
                <a:cubicBezTo>
                  <a:pt x="747" y="2269"/>
                  <a:pt x="747" y="2269"/>
                  <a:pt x="748" y="2269"/>
                </a:cubicBezTo>
                <a:cubicBezTo>
                  <a:pt x="748" y="2269"/>
                  <a:pt x="748" y="2269"/>
                  <a:pt x="748" y="2269"/>
                </a:cubicBezTo>
                <a:cubicBezTo>
                  <a:pt x="748" y="2269"/>
                  <a:pt x="748" y="2269"/>
                  <a:pt x="748" y="2268"/>
                </a:cubicBezTo>
                <a:cubicBezTo>
                  <a:pt x="748" y="2268"/>
                  <a:pt x="748" y="2268"/>
                  <a:pt x="748" y="2268"/>
                </a:cubicBezTo>
                <a:cubicBezTo>
                  <a:pt x="771" y="2183"/>
                  <a:pt x="771" y="2183"/>
                  <a:pt x="771" y="2183"/>
                </a:cubicBezTo>
                <a:cubicBezTo>
                  <a:pt x="771" y="2183"/>
                  <a:pt x="771" y="2183"/>
                  <a:pt x="771" y="2183"/>
                </a:cubicBezTo>
                <a:cubicBezTo>
                  <a:pt x="771" y="2183"/>
                  <a:pt x="771" y="2183"/>
                  <a:pt x="771" y="2183"/>
                </a:cubicBezTo>
                <a:cubicBezTo>
                  <a:pt x="771" y="2182"/>
                  <a:pt x="771" y="2182"/>
                  <a:pt x="771" y="2182"/>
                </a:cubicBezTo>
                <a:cubicBezTo>
                  <a:pt x="771" y="2182"/>
                  <a:pt x="771" y="2182"/>
                  <a:pt x="771" y="2182"/>
                </a:cubicBezTo>
                <a:cubicBezTo>
                  <a:pt x="771" y="2182"/>
                  <a:pt x="771" y="2182"/>
                  <a:pt x="771" y="2182"/>
                </a:cubicBezTo>
                <a:cubicBezTo>
                  <a:pt x="771" y="2182"/>
                  <a:pt x="771" y="2181"/>
                  <a:pt x="770" y="2181"/>
                </a:cubicBezTo>
                <a:cubicBezTo>
                  <a:pt x="770" y="2181"/>
                  <a:pt x="770" y="2181"/>
                  <a:pt x="770" y="2181"/>
                </a:cubicBezTo>
                <a:cubicBezTo>
                  <a:pt x="770" y="2181"/>
                  <a:pt x="770" y="2181"/>
                  <a:pt x="770" y="2181"/>
                </a:cubicBezTo>
                <a:cubicBezTo>
                  <a:pt x="770" y="2181"/>
                  <a:pt x="769" y="2181"/>
                  <a:pt x="769" y="2182"/>
                </a:cubicBezTo>
                <a:cubicBezTo>
                  <a:pt x="769" y="2182"/>
                  <a:pt x="769" y="2182"/>
                  <a:pt x="769" y="2182"/>
                </a:cubicBezTo>
                <a:cubicBezTo>
                  <a:pt x="748" y="2205"/>
                  <a:pt x="748" y="2205"/>
                  <a:pt x="748" y="2205"/>
                </a:cubicBezTo>
                <a:cubicBezTo>
                  <a:pt x="748" y="2205"/>
                  <a:pt x="748" y="2205"/>
                  <a:pt x="748" y="2205"/>
                </a:cubicBezTo>
                <a:cubicBezTo>
                  <a:pt x="747" y="2205"/>
                  <a:pt x="747" y="2206"/>
                  <a:pt x="747" y="2206"/>
                </a:cubicBezTo>
                <a:cubicBezTo>
                  <a:pt x="745" y="2268"/>
                  <a:pt x="745" y="2268"/>
                  <a:pt x="745" y="2268"/>
                </a:cubicBezTo>
                <a:cubicBezTo>
                  <a:pt x="745" y="2268"/>
                  <a:pt x="745" y="2268"/>
                  <a:pt x="745" y="2268"/>
                </a:cubicBezTo>
                <a:cubicBezTo>
                  <a:pt x="745" y="2268"/>
                  <a:pt x="745" y="2268"/>
                  <a:pt x="745" y="2268"/>
                </a:cubicBezTo>
                <a:close/>
                <a:moveTo>
                  <a:pt x="750" y="2207"/>
                </a:moveTo>
                <a:cubicBezTo>
                  <a:pt x="767" y="2188"/>
                  <a:pt x="767" y="2188"/>
                  <a:pt x="767" y="2188"/>
                </a:cubicBezTo>
                <a:cubicBezTo>
                  <a:pt x="749" y="2256"/>
                  <a:pt x="749" y="2256"/>
                  <a:pt x="749" y="2256"/>
                </a:cubicBezTo>
                <a:lnTo>
                  <a:pt x="750" y="2207"/>
                </a:lnTo>
                <a:close/>
                <a:moveTo>
                  <a:pt x="654" y="895"/>
                </a:moveTo>
                <a:cubicBezTo>
                  <a:pt x="849" y="1238"/>
                  <a:pt x="849" y="1238"/>
                  <a:pt x="849" y="1238"/>
                </a:cubicBezTo>
                <a:cubicBezTo>
                  <a:pt x="849" y="1238"/>
                  <a:pt x="849" y="1238"/>
                  <a:pt x="849" y="1238"/>
                </a:cubicBezTo>
                <a:cubicBezTo>
                  <a:pt x="849" y="1238"/>
                  <a:pt x="849" y="1238"/>
                  <a:pt x="849" y="1238"/>
                </a:cubicBezTo>
                <a:cubicBezTo>
                  <a:pt x="850" y="1238"/>
                  <a:pt x="850" y="1239"/>
                  <a:pt x="850" y="1239"/>
                </a:cubicBezTo>
                <a:cubicBezTo>
                  <a:pt x="850" y="1239"/>
                  <a:pt x="850" y="1239"/>
                  <a:pt x="850" y="1239"/>
                </a:cubicBezTo>
                <a:cubicBezTo>
                  <a:pt x="850" y="1239"/>
                  <a:pt x="850" y="1239"/>
                  <a:pt x="851" y="1239"/>
                </a:cubicBezTo>
                <a:cubicBezTo>
                  <a:pt x="851" y="1239"/>
                  <a:pt x="851" y="1239"/>
                  <a:pt x="851" y="1238"/>
                </a:cubicBezTo>
                <a:cubicBezTo>
                  <a:pt x="851" y="1238"/>
                  <a:pt x="851" y="1238"/>
                  <a:pt x="851" y="1238"/>
                </a:cubicBezTo>
                <a:cubicBezTo>
                  <a:pt x="851" y="1238"/>
                  <a:pt x="851" y="1238"/>
                  <a:pt x="851" y="1238"/>
                </a:cubicBezTo>
                <a:cubicBezTo>
                  <a:pt x="851" y="1238"/>
                  <a:pt x="851" y="1238"/>
                  <a:pt x="851" y="1238"/>
                </a:cubicBezTo>
                <a:cubicBezTo>
                  <a:pt x="851" y="1238"/>
                  <a:pt x="851" y="1238"/>
                  <a:pt x="851" y="1238"/>
                </a:cubicBezTo>
                <a:cubicBezTo>
                  <a:pt x="851" y="1238"/>
                  <a:pt x="851" y="1238"/>
                  <a:pt x="852" y="1238"/>
                </a:cubicBezTo>
                <a:cubicBezTo>
                  <a:pt x="852" y="1238"/>
                  <a:pt x="852" y="1238"/>
                  <a:pt x="852" y="1238"/>
                </a:cubicBezTo>
                <a:cubicBezTo>
                  <a:pt x="852" y="1237"/>
                  <a:pt x="852" y="1237"/>
                  <a:pt x="852" y="1237"/>
                </a:cubicBezTo>
                <a:cubicBezTo>
                  <a:pt x="852" y="1237"/>
                  <a:pt x="852" y="1237"/>
                  <a:pt x="852" y="1237"/>
                </a:cubicBezTo>
                <a:cubicBezTo>
                  <a:pt x="852" y="1237"/>
                  <a:pt x="852" y="1237"/>
                  <a:pt x="852" y="1237"/>
                </a:cubicBezTo>
                <a:cubicBezTo>
                  <a:pt x="763" y="735"/>
                  <a:pt x="763" y="735"/>
                  <a:pt x="763" y="735"/>
                </a:cubicBezTo>
                <a:cubicBezTo>
                  <a:pt x="763" y="735"/>
                  <a:pt x="763" y="735"/>
                  <a:pt x="763" y="735"/>
                </a:cubicBezTo>
                <a:cubicBezTo>
                  <a:pt x="763" y="735"/>
                  <a:pt x="763" y="735"/>
                  <a:pt x="763" y="735"/>
                </a:cubicBezTo>
                <a:cubicBezTo>
                  <a:pt x="763" y="735"/>
                  <a:pt x="763" y="734"/>
                  <a:pt x="763" y="734"/>
                </a:cubicBezTo>
                <a:cubicBezTo>
                  <a:pt x="763" y="734"/>
                  <a:pt x="763" y="734"/>
                  <a:pt x="763" y="734"/>
                </a:cubicBezTo>
                <a:cubicBezTo>
                  <a:pt x="763" y="734"/>
                  <a:pt x="763" y="734"/>
                  <a:pt x="763" y="734"/>
                </a:cubicBezTo>
                <a:cubicBezTo>
                  <a:pt x="763" y="734"/>
                  <a:pt x="762" y="734"/>
                  <a:pt x="762" y="734"/>
                </a:cubicBezTo>
                <a:cubicBezTo>
                  <a:pt x="762" y="734"/>
                  <a:pt x="762" y="734"/>
                  <a:pt x="762" y="734"/>
                </a:cubicBezTo>
                <a:cubicBezTo>
                  <a:pt x="762" y="734"/>
                  <a:pt x="762" y="734"/>
                  <a:pt x="762" y="734"/>
                </a:cubicBezTo>
                <a:cubicBezTo>
                  <a:pt x="761" y="734"/>
                  <a:pt x="761" y="734"/>
                  <a:pt x="761" y="734"/>
                </a:cubicBezTo>
                <a:cubicBezTo>
                  <a:pt x="761" y="734"/>
                  <a:pt x="761" y="734"/>
                  <a:pt x="761" y="734"/>
                </a:cubicBezTo>
                <a:cubicBezTo>
                  <a:pt x="654" y="894"/>
                  <a:pt x="654" y="894"/>
                  <a:pt x="654" y="894"/>
                </a:cubicBezTo>
                <a:cubicBezTo>
                  <a:pt x="654" y="894"/>
                  <a:pt x="654" y="894"/>
                  <a:pt x="654" y="894"/>
                </a:cubicBezTo>
                <a:cubicBezTo>
                  <a:pt x="654" y="894"/>
                  <a:pt x="654" y="894"/>
                  <a:pt x="654" y="894"/>
                </a:cubicBezTo>
                <a:cubicBezTo>
                  <a:pt x="654" y="894"/>
                  <a:pt x="654" y="895"/>
                  <a:pt x="654" y="895"/>
                </a:cubicBezTo>
                <a:cubicBezTo>
                  <a:pt x="654" y="895"/>
                  <a:pt x="654" y="895"/>
                  <a:pt x="654" y="895"/>
                </a:cubicBezTo>
                <a:cubicBezTo>
                  <a:pt x="654" y="895"/>
                  <a:pt x="654" y="895"/>
                  <a:pt x="654" y="895"/>
                </a:cubicBezTo>
                <a:cubicBezTo>
                  <a:pt x="654" y="895"/>
                  <a:pt x="654" y="895"/>
                  <a:pt x="654" y="895"/>
                </a:cubicBezTo>
                <a:close/>
                <a:moveTo>
                  <a:pt x="761" y="739"/>
                </a:moveTo>
                <a:cubicBezTo>
                  <a:pt x="847" y="1229"/>
                  <a:pt x="847" y="1229"/>
                  <a:pt x="847" y="1229"/>
                </a:cubicBezTo>
                <a:cubicBezTo>
                  <a:pt x="657" y="895"/>
                  <a:pt x="657" y="895"/>
                  <a:pt x="657" y="895"/>
                </a:cubicBezTo>
                <a:lnTo>
                  <a:pt x="761" y="739"/>
                </a:lnTo>
                <a:close/>
                <a:moveTo>
                  <a:pt x="717" y="181"/>
                </a:moveTo>
                <a:cubicBezTo>
                  <a:pt x="737" y="299"/>
                  <a:pt x="737" y="299"/>
                  <a:pt x="737" y="299"/>
                </a:cubicBezTo>
                <a:cubicBezTo>
                  <a:pt x="737" y="300"/>
                  <a:pt x="737" y="300"/>
                  <a:pt x="737" y="300"/>
                </a:cubicBezTo>
                <a:cubicBezTo>
                  <a:pt x="737" y="300"/>
                  <a:pt x="737" y="300"/>
                  <a:pt x="737" y="300"/>
                </a:cubicBezTo>
                <a:cubicBezTo>
                  <a:pt x="737" y="300"/>
                  <a:pt x="737" y="300"/>
                  <a:pt x="737" y="300"/>
                </a:cubicBezTo>
                <a:cubicBezTo>
                  <a:pt x="737" y="300"/>
                  <a:pt x="737" y="300"/>
                  <a:pt x="737" y="300"/>
                </a:cubicBezTo>
                <a:cubicBezTo>
                  <a:pt x="737" y="301"/>
                  <a:pt x="738" y="301"/>
                  <a:pt x="738" y="301"/>
                </a:cubicBezTo>
                <a:cubicBezTo>
                  <a:pt x="738" y="301"/>
                  <a:pt x="738" y="301"/>
                  <a:pt x="738" y="301"/>
                </a:cubicBezTo>
                <a:cubicBezTo>
                  <a:pt x="738" y="301"/>
                  <a:pt x="738" y="301"/>
                  <a:pt x="738" y="301"/>
                </a:cubicBezTo>
                <a:cubicBezTo>
                  <a:pt x="738" y="301"/>
                  <a:pt x="739" y="300"/>
                  <a:pt x="739" y="300"/>
                </a:cubicBezTo>
                <a:cubicBezTo>
                  <a:pt x="739" y="300"/>
                  <a:pt x="739" y="300"/>
                  <a:pt x="739" y="300"/>
                </a:cubicBezTo>
                <a:cubicBezTo>
                  <a:pt x="821" y="224"/>
                  <a:pt x="821" y="224"/>
                  <a:pt x="821" y="224"/>
                </a:cubicBezTo>
                <a:cubicBezTo>
                  <a:pt x="821" y="224"/>
                  <a:pt x="821" y="224"/>
                  <a:pt x="821" y="224"/>
                </a:cubicBezTo>
                <a:cubicBezTo>
                  <a:pt x="821" y="224"/>
                  <a:pt x="821" y="224"/>
                  <a:pt x="821" y="224"/>
                </a:cubicBezTo>
                <a:cubicBezTo>
                  <a:pt x="822" y="224"/>
                  <a:pt x="822" y="224"/>
                  <a:pt x="822" y="224"/>
                </a:cubicBezTo>
                <a:cubicBezTo>
                  <a:pt x="822" y="223"/>
                  <a:pt x="822" y="223"/>
                  <a:pt x="822" y="223"/>
                </a:cubicBezTo>
                <a:cubicBezTo>
                  <a:pt x="822" y="223"/>
                  <a:pt x="822" y="223"/>
                  <a:pt x="822" y="222"/>
                </a:cubicBezTo>
                <a:cubicBezTo>
                  <a:pt x="822" y="222"/>
                  <a:pt x="822" y="222"/>
                  <a:pt x="822" y="222"/>
                </a:cubicBezTo>
                <a:cubicBezTo>
                  <a:pt x="822" y="222"/>
                  <a:pt x="822" y="222"/>
                  <a:pt x="821" y="222"/>
                </a:cubicBezTo>
                <a:cubicBezTo>
                  <a:pt x="821" y="222"/>
                  <a:pt x="821" y="222"/>
                  <a:pt x="821" y="222"/>
                </a:cubicBezTo>
                <a:cubicBezTo>
                  <a:pt x="710" y="113"/>
                  <a:pt x="710" y="113"/>
                  <a:pt x="710" y="113"/>
                </a:cubicBezTo>
                <a:cubicBezTo>
                  <a:pt x="710" y="113"/>
                  <a:pt x="710" y="113"/>
                  <a:pt x="710" y="113"/>
                </a:cubicBezTo>
                <a:cubicBezTo>
                  <a:pt x="710" y="113"/>
                  <a:pt x="710" y="113"/>
                  <a:pt x="709" y="112"/>
                </a:cubicBezTo>
                <a:cubicBezTo>
                  <a:pt x="709" y="112"/>
                  <a:pt x="709" y="112"/>
                  <a:pt x="709" y="112"/>
                </a:cubicBezTo>
                <a:cubicBezTo>
                  <a:pt x="709" y="112"/>
                  <a:pt x="709" y="112"/>
                  <a:pt x="709" y="112"/>
                </a:cubicBezTo>
                <a:cubicBezTo>
                  <a:pt x="709" y="113"/>
                  <a:pt x="708" y="113"/>
                  <a:pt x="708" y="113"/>
                </a:cubicBezTo>
                <a:cubicBezTo>
                  <a:pt x="708" y="113"/>
                  <a:pt x="708" y="113"/>
                  <a:pt x="708" y="113"/>
                </a:cubicBezTo>
                <a:cubicBezTo>
                  <a:pt x="708" y="113"/>
                  <a:pt x="708" y="113"/>
                  <a:pt x="708" y="113"/>
                </a:cubicBezTo>
                <a:cubicBezTo>
                  <a:pt x="708" y="113"/>
                  <a:pt x="708" y="113"/>
                  <a:pt x="708" y="114"/>
                </a:cubicBezTo>
                <a:cubicBezTo>
                  <a:pt x="708" y="114"/>
                  <a:pt x="708" y="114"/>
                  <a:pt x="708" y="114"/>
                </a:cubicBezTo>
                <a:cubicBezTo>
                  <a:pt x="708" y="114"/>
                  <a:pt x="708" y="114"/>
                  <a:pt x="708" y="114"/>
                </a:cubicBezTo>
                <a:cubicBezTo>
                  <a:pt x="717" y="181"/>
                  <a:pt x="717" y="181"/>
                  <a:pt x="717" y="181"/>
                </a:cubicBezTo>
                <a:cubicBezTo>
                  <a:pt x="717" y="181"/>
                  <a:pt x="717" y="181"/>
                  <a:pt x="717" y="181"/>
                </a:cubicBezTo>
                <a:close/>
                <a:moveTo>
                  <a:pt x="711" y="118"/>
                </a:moveTo>
                <a:cubicBezTo>
                  <a:pt x="818" y="223"/>
                  <a:pt x="818" y="223"/>
                  <a:pt x="818" y="223"/>
                </a:cubicBezTo>
                <a:cubicBezTo>
                  <a:pt x="739" y="296"/>
                  <a:pt x="739" y="296"/>
                  <a:pt x="739" y="296"/>
                </a:cubicBezTo>
                <a:cubicBezTo>
                  <a:pt x="720" y="181"/>
                  <a:pt x="720" y="181"/>
                  <a:pt x="720" y="181"/>
                </a:cubicBezTo>
                <a:cubicBezTo>
                  <a:pt x="720" y="181"/>
                  <a:pt x="720" y="181"/>
                  <a:pt x="720" y="181"/>
                </a:cubicBezTo>
                <a:lnTo>
                  <a:pt x="711" y="118"/>
                </a:lnTo>
                <a:close/>
                <a:moveTo>
                  <a:pt x="816" y="210"/>
                </a:moveTo>
                <a:cubicBezTo>
                  <a:pt x="817" y="210"/>
                  <a:pt x="817" y="210"/>
                  <a:pt x="817" y="210"/>
                </a:cubicBezTo>
                <a:cubicBezTo>
                  <a:pt x="817" y="210"/>
                  <a:pt x="817" y="210"/>
                  <a:pt x="817" y="210"/>
                </a:cubicBezTo>
                <a:cubicBezTo>
                  <a:pt x="817" y="210"/>
                  <a:pt x="817" y="210"/>
                  <a:pt x="817" y="210"/>
                </a:cubicBezTo>
                <a:cubicBezTo>
                  <a:pt x="817" y="210"/>
                  <a:pt x="818" y="210"/>
                  <a:pt x="818" y="210"/>
                </a:cubicBezTo>
                <a:cubicBezTo>
                  <a:pt x="818" y="210"/>
                  <a:pt x="818" y="210"/>
                  <a:pt x="818" y="210"/>
                </a:cubicBezTo>
                <a:cubicBezTo>
                  <a:pt x="818" y="210"/>
                  <a:pt x="818" y="210"/>
                  <a:pt x="818" y="210"/>
                </a:cubicBezTo>
                <a:cubicBezTo>
                  <a:pt x="818" y="210"/>
                  <a:pt x="818" y="210"/>
                  <a:pt x="818" y="210"/>
                </a:cubicBezTo>
                <a:cubicBezTo>
                  <a:pt x="818" y="209"/>
                  <a:pt x="819" y="209"/>
                  <a:pt x="819" y="209"/>
                </a:cubicBezTo>
                <a:cubicBezTo>
                  <a:pt x="819" y="209"/>
                  <a:pt x="819" y="209"/>
                  <a:pt x="819" y="209"/>
                </a:cubicBezTo>
                <a:cubicBezTo>
                  <a:pt x="819" y="209"/>
                  <a:pt x="819" y="208"/>
                  <a:pt x="819" y="208"/>
                </a:cubicBezTo>
                <a:cubicBezTo>
                  <a:pt x="779" y="120"/>
                  <a:pt x="779" y="120"/>
                  <a:pt x="779" y="120"/>
                </a:cubicBezTo>
                <a:cubicBezTo>
                  <a:pt x="779" y="119"/>
                  <a:pt x="779" y="119"/>
                  <a:pt x="779" y="119"/>
                </a:cubicBezTo>
                <a:cubicBezTo>
                  <a:pt x="779" y="119"/>
                  <a:pt x="779" y="119"/>
                  <a:pt x="779" y="119"/>
                </a:cubicBezTo>
                <a:cubicBezTo>
                  <a:pt x="779" y="119"/>
                  <a:pt x="779" y="119"/>
                  <a:pt x="779" y="119"/>
                </a:cubicBezTo>
                <a:cubicBezTo>
                  <a:pt x="707" y="92"/>
                  <a:pt x="707" y="92"/>
                  <a:pt x="707" y="92"/>
                </a:cubicBezTo>
                <a:cubicBezTo>
                  <a:pt x="707" y="92"/>
                  <a:pt x="707" y="92"/>
                  <a:pt x="707" y="92"/>
                </a:cubicBezTo>
                <a:cubicBezTo>
                  <a:pt x="706" y="92"/>
                  <a:pt x="706" y="92"/>
                  <a:pt x="706" y="92"/>
                </a:cubicBezTo>
                <a:cubicBezTo>
                  <a:pt x="706" y="92"/>
                  <a:pt x="706" y="92"/>
                  <a:pt x="706" y="92"/>
                </a:cubicBezTo>
                <a:cubicBezTo>
                  <a:pt x="706" y="92"/>
                  <a:pt x="706" y="92"/>
                  <a:pt x="706" y="92"/>
                </a:cubicBezTo>
                <a:cubicBezTo>
                  <a:pt x="706" y="92"/>
                  <a:pt x="706" y="92"/>
                  <a:pt x="706" y="92"/>
                </a:cubicBezTo>
                <a:cubicBezTo>
                  <a:pt x="706" y="92"/>
                  <a:pt x="706" y="92"/>
                  <a:pt x="706" y="92"/>
                </a:cubicBezTo>
                <a:cubicBezTo>
                  <a:pt x="705" y="92"/>
                  <a:pt x="705" y="92"/>
                  <a:pt x="705" y="92"/>
                </a:cubicBezTo>
                <a:cubicBezTo>
                  <a:pt x="705" y="92"/>
                  <a:pt x="705" y="92"/>
                  <a:pt x="705" y="93"/>
                </a:cubicBezTo>
                <a:cubicBezTo>
                  <a:pt x="705" y="93"/>
                  <a:pt x="705" y="93"/>
                  <a:pt x="705" y="93"/>
                </a:cubicBezTo>
                <a:cubicBezTo>
                  <a:pt x="705" y="93"/>
                  <a:pt x="705" y="93"/>
                  <a:pt x="705" y="93"/>
                </a:cubicBezTo>
                <a:cubicBezTo>
                  <a:pt x="705" y="93"/>
                  <a:pt x="705" y="93"/>
                  <a:pt x="705" y="93"/>
                </a:cubicBezTo>
                <a:cubicBezTo>
                  <a:pt x="705" y="93"/>
                  <a:pt x="705" y="93"/>
                  <a:pt x="705" y="93"/>
                </a:cubicBezTo>
                <a:cubicBezTo>
                  <a:pt x="705" y="93"/>
                  <a:pt x="705" y="93"/>
                  <a:pt x="705" y="94"/>
                </a:cubicBezTo>
                <a:cubicBezTo>
                  <a:pt x="705" y="94"/>
                  <a:pt x="705" y="94"/>
                  <a:pt x="705" y="94"/>
                </a:cubicBezTo>
                <a:cubicBezTo>
                  <a:pt x="706" y="101"/>
                  <a:pt x="706" y="101"/>
                  <a:pt x="706" y="101"/>
                </a:cubicBezTo>
                <a:cubicBezTo>
                  <a:pt x="706" y="101"/>
                  <a:pt x="706" y="101"/>
                  <a:pt x="706" y="102"/>
                </a:cubicBezTo>
                <a:cubicBezTo>
                  <a:pt x="706" y="102"/>
                  <a:pt x="706" y="102"/>
                  <a:pt x="706" y="102"/>
                </a:cubicBezTo>
                <a:cubicBezTo>
                  <a:pt x="706" y="102"/>
                  <a:pt x="706" y="102"/>
                  <a:pt x="706" y="102"/>
                </a:cubicBezTo>
                <a:cubicBezTo>
                  <a:pt x="706" y="102"/>
                  <a:pt x="706" y="102"/>
                  <a:pt x="706" y="102"/>
                </a:cubicBezTo>
                <a:cubicBezTo>
                  <a:pt x="816" y="210"/>
                  <a:pt x="816" y="210"/>
                  <a:pt x="816" y="210"/>
                </a:cubicBezTo>
                <a:cubicBezTo>
                  <a:pt x="816" y="210"/>
                  <a:pt x="816" y="210"/>
                  <a:pt x="816" y="210"/>
                </a:cubicBezTo>
                <a:close/>
                <a:moveTo>
                  <a:pt x="709" y="100"/>
                </a:moveTo>
                <a:cubicBezTo>
                  <a:pt x="708" y="96"/>
                  <a:pt x="708" y="96"/>
                  <a:pt x="708" y="96"/>
                </a:cubicBezTo>
                <a:cubicBezTo>
                  <a:pt x="777" y="121"/>
                  <a:pt x="777" y="121"/>
                  <a:pt x="777" y="121"/>
                </a:cubicBezTo>
                <a:cubicBezTo>
                  <a:pt x="813" y="203"/>
                  <a:pt x="813" y="203"/>
                  <a:pt x="813" y="203"/>
                </a:cubicBezTo>
                <a:lnTo>
                  <a:pt x="709" y="100"/>
                </a:lnTo>
                <a:close/>
                <a:moveTo>
                  <a:pt x="763" y="107"/>
                </a:moveTo>
                <a:cubicBezTo>
                  <a:pt x="763" y="107"/>
                  <a:pt x="764" y="107"/>
                  <a:pt x="764" y="107"/>
                </a:cubicBezTo>
                <a:cubicBezTo>
                  <a:pt x="764" y="107"/>
                  <a:pt x="764" y="107"/>
                  <a:pt x="764" y="107"/>
                </a:cubicBezTo>
                <a:cubicBezTo>
                  <a:pt x="764" y="107"/>
                  <a:pt x="764" y="107"/>
                  <a:pt x="764" y="107"/>
                </a:cubicBezTo>
                <a:cubicBezTo>
                  <a:pt x="764" y="107"/>
                  <a:pt x="764" y="107"/>
                  <a:pt x="764" y="107"/>
                </a:cubicBezTo>
                <a:cubicBezTo>
                  <a:pt x="764" y="106"/>
                  <a:pt x="764" y="106"/>
                  <a:pt x="764" y="106"/>
                </a:cubicBezTo>
                <a:cubicBezTo>
                  <a:pt x="764" y="106"/>
                  <a:pt x="765" y="106"/>
                  <a:pt x="765" y="106"/>
                </a:cubicBezTo>
                <a:cubicBezTo>
                  <a:pt x="765" y="106"/>
                  <a:pt x="764" y="105"/>
                  <a:pt x="764" y="105"/>
                </a:cubicBezTo>
                <a:cubicBezTo>
                  <a:pt x="764" y="105"/>
                  <a:pt x="764" y="105"/>
                  <a:pt x="764" y="105"/>
                </a:cubicBezTo>
                <a:cubicBezTo>
                  <a:pt x="698" y="29"/>
                  <a:pt x="698" y="29"/>
                  <a:pt x="698" y="29"/>
                </a:cubicBezTo>
                <a:cubicBezTo>
                  <a:pt x="698" y="29"/>
                  <a:pt x="698" y="29"/>
                  <a:pt x="698" y="29"/>
                </a:cubicBezTo>
                <a:cubicBezTo>
                  <a:pt x="698" y="28"/>
                  <a:pt x="697" y="28"/>
                  <a:pt x="697" y="28"/>
                </a:cubicBezTo>
                <a:cubicBezTo>
                  <a:pt x="697" y="28"/>
                  <a:pt x="697" y="28"/>
                  <a:pt x="697" y="28"/>
                </a:cubicBezTo>
                <a:cubicBezTo>
                  <a:pt x="697" y="28"/>
                  <a:pt x="697" y="28"/>
                  <a:pt x="697" y="28"/>
                </a:cubicBezTo>
                <a:cubicBezTo>
                  <a:pt x="696" y="28"/>
                  <a:pt x="696" y="28"/>
                  <a:pt x="696" y="28"/>
                </a:cubicBezTo>
                <a:cubicBezTo>
                  <a:pt x="696" y="28"/>
                  <a:pt x="696" y="28"/>
                  <a:pt x="696" y="28"/>
                </a:cubicBezTo>
                <a:cubicBezTo>
                  <a:pt x="696" y="28"/>
                  <a:pt x="696" y="29"/>
                  <a:pt x="696" y="29"/>
                </a:cubicBezTo>
                <a:cubicBezTo>
                  <a:pt x="696" y="29"/>
                  <a:pt x="696" y="29"/>
                  <a:pt x="696" y="29"/>
                </a:cubicBezTo>
                <a:cubicBezTo>
                  <a:pt x="696" y="29"/>
                  <a:pt x="696" y="29"/>
                  <a:pt x="696" y="29"/>
                </a:cubicBezTo>
                <a:cubicBezTo>
                  <a:pt x="696" y="30"/>
                  <a:pt x="696" y="30"/>
                  <a:pt x="696" y="30"/>
                </a:cubicBezTo>
                <a:cubicBezTo>
                  <a:pt x="703" y="85"/>
                  <a:pt x="703" y="85"/>
                  <a:pt x="703" y="85"/>
                </a:cubicBezTo>
                <a:cubicBezTo>
                  <a:pt x="703" y="85"/>
                  <a:pt x="703" y="85"/>
                  <a:pt x="703" y="85"/>
                </a:cubicBezTo>
                <a:cubicBezTo>
                  <a:pt x="704" y="85"/>
                  <a:pt x="704" y="85"/>
                  <a:pt x="704" y="85"/>
                </a:cubicBezTo>
                <a:cubicBezTo>
                  <a:pt x="704" y="85"/>
                  <a:pt x="704" y="85"/>
                  <a:pt x="704" y="85"/>
                </a:cubicBezTo>
                <a:cubicBezTo>
                  <a:pt x="704" y="86"/>
                  <a:pt x="704" y="86"/>
                  <a:pt x="704" y="86"/>
                </a:cubicBezTo>
                <a:cubicBezTo>
                  <a:pt x="763" y="107"/>
                  <a:pt x="763" y="107"/>
                  <a:pt x="763" y="107"/>
                </a:cubicBezTo>
                <a:cubicBezTo>
                  <a:pt x="763" y="107"/>
                  <a:pt x="763" y="107"/>
                  <a:pt x="763" y="107"/>
                </a:cubicBezTo>
                <a:close/>
                <a:moveTo>
                  <a:pt x="706" y="83"/>
                </a:moveTo>
                <a:cubicBezTo>
                  <a:pt x="699" y="34"/>
                  <a:pt x="699" y="34"/>
                  <a:pt x="699" y="34"/>
                </a:cubicBezTo>
                <a:cubicBezTo>
                  <a:pt x="758" y="103"/>
                  <a:pt x="758" y="103"/>
                  <a:pt x="758" y="103"/>
                </a:cubicBezTo>
                <a:lnTo>
                  <a:pt x="706" y="83"/>
                </a:lnTo>
                <a:close/>
                <a:moveTo>
                  <a:pt x="769" y="103"/>
                </a:moveTo>
                <a:cubicBezTo>
                  <a:pt x="769" y="103"/>
                  <a:pt x="769" y="103"/>
                  <a:pt x="769" y="103"/>
                </a:cubicBezTo>
                <a:cubicBezTo>
                  <a:pt x="769" y="103"/>
                  <a:pt x="770" y="103"/>
                  <a:pt x="770" y="103"/>
                </a:cubicBezTo>
                <a:cubicBezTo>
                  <a:pt x="770" y="103"/>
                  <a:pt x="770" y="103"/>
                  <a:pt x="770" y="103"/>
                </a:cubicBezTo>
                <a:cubicBezTo>
                  <a:pt x="770" y="103"/>
                  <a:pt x="770" y="103"/>
                  <a:pt x="771" y="103"/>
                </a:cubicBezTo>
                <a:cubicBezTo>
                  <a:pt x="771" y="103"/>
                  <a:pt x="771" y="103"/>
                  <a:pt x="771" y="103"/>
                </a:cubicBezTo>
                <a:cubicBezTo>
                  <a:pt x="771" y="103"/>
                  <a:pt x="771" y="103"/>
                  <a:pt x="771" y="103"/>
                </a:cubicBezTo>
                <a:cubicBezTo>
                  <a:pt x="771" y="103"/>
                  <a:pt x="771" y="103"/>
                  <a:pt x="771" y="103"/>
                </a:cubicBezTo>
                <a:cubicBezTo>
                  <a:pt x="771" y="103"/>
                  <a:pt x="771" y="102"/>
                  <a:pt x="771" y="102"/>
                </a:cubicBezTo>
                <a:cubicBezTo>
                  <a:pt x="771" y="102"/>
                  <a:pt x="771" y="102"/>
                  <a:pt x="771" y="102"/>
                </a:cubicBezTo>
                <a:cubicBezTo>
                  <a:pt x="771" y="102"/>
                  <a:pt x="771" y="101"/>
                  <a:pt x="771" y="101"/>
                </a:cubicBezTo>
                <a:cubicBezTo>
                  <a:pt x="740" y="31"/>
                  <a:pt x="740" y="31"/>
                  <a:pt x="740" y="31"/>
                </a:cubicBezTo>
                <a:cubicBezTo>
                  <a:pt x="740" y="31"/>
                  <a:pt x="740" y="30"/>
                  <a:pt x="739" y="30"/>
                </a:cubicBezTo>
                <a:cubicBezTo>
                  <a:pt x="695" y="14"/>
                  <a:pt x="695" y="14"/>
                  <a:pt x="695" y="14"/>
                </a:cubicBezTo>
                <a:cubicBezTo>
                  <a:pt x="695" y="14"/>
                  <a:pt x="695" y="14"/>
                  <a:pt x="695" y="14"/>
                </a:cubicBezTo>
                <a:cubicBezTo>
                  <a:pt x="695" y="14"/>
                  <a:pt x="695" y="13"/>
                  <a:pt x="695" y="13"/>
                </a:cubicBezTo>
                <a:cubicBezTo>
                  <a:pt x="695" y="13"/>
                  <a:pt x="694" y="14"/>
                  <a:pt x="694" y="14"/>
                </a:cubicBezTo>
                <a:cubicBezTo>
                  <a:pt x="694" y="14"/>
                  <a:pt x="694" y="14"/>
                  <a:pt x="694" y="14"/>
                </a:cubicBezTo>
                <a:cubicBezTo>
                  <a:pt x="694" y="14"/>
                  <a:pt x="694" y="14"/>
                  <a:pt x="694" y="14"/>
                </a:cubicBezTo>
                <a:cubicBezTo>
                  <a:pt x="694" y="14"/>
                  <a:pt x="694" y="14"/>
                  <a:pt x="693" y="14"/>
                </a:cubicBezTo>
                <a:cubicBezTo>
                  <a:pt x="693" y="15"/>
                  <a:pt x="693" y="15"/>
                  <a:pt x="693" y="15"/>
                </a:cubicBezTo>
                <a:cubicBezTo>
                  <a:pt x="693" y="15"/>
                  <a:pt x="693" y="15"/>
                  <a:pt x="693" y="15"/>
                </a:cubicBezTo>
                <a:cubicBezTo>
                  <a:pt x="693" y="15"/>
                  <a:pt x="694" y="15"/>
                  <a:pt x="694" y="16"/>
                </a:cubicBezTo>
                <a:cubicBezTo>
                  <a:pt x="694" y="16"/>
                  <a:pt x="694" y="16"/>
                  <a:pt x="694" y="16"/>
                </a:cubicBezTo>
                <a:cubicBezTo>
                  <a:pt x="769" y="103"/>
                  <a:pt x="769" y="103"/>
                  <a:pt x="769" y="103"/>
                </a:cubicBezTo>
                <a:cubicBezTo>
                  <a:pt x="769" y="103"/>
                  <a:pt x="769" y="103"/>
                  <a:pt x="769" y="103"/>
                </a:cubicBezTo>
                <a:close/>
                <a:moveTo>
                  <a:pt x="700" y="18"/>
                </a:moveTo>
                <a:cubicBezTo>
                  <a:pt x="738" y="33"/>
                  <a:pt x="738" y="33"/>
                  <a:pt x="738" y="33"/>
                </a:cubicBezTo>
                <a:cubicBezTo>
                  <a:pt x="765" y="94"/>
                  <a:pt x="765" y="94"/>
                  <a:pt x="765" y="94"/>
                </a:cubicBezTo>
                <a:lnTo>
                  <a:pt x="700" y="18"/>
                </a:lnTo>
                <a:close/>
                <a:moveTo>
                  <a:pt x="1543" y="391"/>
                </a:moveTo>
                <a:cubicBezTo>
                  <a:pt x="1543" y="391"/>
                  <a:pt x="1543" y="391"/>
                  <a:pt x="1543" y="391"/>
                </a:cubicBezTo>
                <a:cubicBezTo>
                  <a:pt x="1543" y="391"/>
                  <a:pt x="1543" y="391"/>
                  <a:pt x="1543" y="391"/>
                </a:cubicBezTo>
                <a:cubicBezTo>
                  <a:pt x="1543" y="391"/>
                  <a:pt x="1543" y="391"/>
                  <a:pt x="1543" y="391"/>
                </a:cubicBezTo>
                <a:cubicBezTo>
                  <a:pt x="1544" y="392"/>
                  <a:pt x="1544" y="392"/>
                  <a:pt x="1544" y="392"/>
                </a:cubicBezTo>
                <a:cubicBezTo>
                  <a:pt x="1544" y="392"/>
                  <a:pt x="1544" y="392"/>
                  <a:pt x="1544" y="392"/>
                </a:cubicBezTo>
                <a:cubicBezTo>
                  <a:pt x="1544" y="392"/>
                  <a:pt x="1544" y="392"/>
                  <a:pt x="1544" y="392"/>
                </a:cubicBezTo>
                <a:cubicBezTo>
                  <a:pt x="1545" y="392"/>
                  <a:pt x="1545" y="392"/>
                  <a:pt x="1545" y="392"/>
                </a:cubicBezTo>
                <a:cubicBezTo>
                  <a:pt x="1545" y="392"/>
                  <a:pt x="1545" y="392"/>
                  <a:pt x="1545" y="392"/>
                </a:cubicBezTo>
                <a:cubicBezTo>
                  <a:pt x="1545" y="392"/>
                  <a:pt x="1545" y="392"/>
                  <a:pt x="1545" y="392"/>
                </a:cubicBezTo>
                <a:cubicBezTo>
                  <a:pt x="1620" y="363"/>
                  <a:pt x="1620" y="363"/>
                  <a:pt x="1620" y="363"/>
                </a:cubicBezTo>
                <a:cubicBezTo>
                  <a:pt x="1620" y="363"/>
                  <a:pt x="1620" y="363"/>
                  <a:pt x="1620" y="363"/>
                </a:cubicBezTo>
                <a:cubicBezTo>
                  <a:pt x="1620" y="363"/>
                  <a:pt x="1620" y="363"/>
                  <a:pt x="1620" y="363"/>
                </a:cubicBezTo>
                <a:cubicBezTo>
                  <a:pt x="1620" y="363"/>
                  <a:pt x="1620" y="363"/>
                  <a:pt x="1621" y="363"/>
                </a:cubicBezTo>
                <a:cubicBezTo>
                  <a:pt x="1621" y="363"/>
                  <a:pt x="1621" y="362"/>
                  <a:pt x="1621" y="362"/>
                </a:cubicBezTo>
                <a:cubicBezTo>
                  <a:pt x="1621" y="362"/>
                  <a:pt x="1621" y="362"/>
                  <a:pt x="1621" y="362"/>
                </a:cubicBezTo>
                <a:cubicBezTo>
                  <a:pt x="1621" y="362"/>
                  <a:pt x="1621" y="362"/>
                  <a:pt x="1621" y="362"/>
                </a:cubicBezTo>
                <a:cubicBezTo>
                  <a:pt x="1621" y="362"/>
                  <a:pt x="1621" y="362"/>
                  <a:pt x="1621" y="362"/>
                </a:cubicBezTo>
                <a:cubicBezTo>
                  <a:pt x="1621" y="362"/>
                  <a:pt x="1621" y="362"/>
                  <a:pt x="1621" y="361"/>
                </a:cubicBezTo>
                <a:cubicBezTo>
                  <a:pt x="1621" y="361"/>
                  <a:pt x="1621" y="361"/>
                  <a:pt x="1620" y="361"/>
                </a:cubicBezTo>
                <a:cubicBezTo>
                  <a:pt x="1620" y="361"/>
                  <a:pt x="1620" y="361"/>
                  <a:pt x="1620" y="361"/>
                </a:cubicBezTo>
                <a:cubicBezTo>
                  <a:pt x="1620" y="361"/>
                  <a:pt x="1620" y="361"/>
                  <a:pt x="1620" y="361"/>
                </a:cubicBezTo>
                <a:cubicBezTo>
                  <a:pt x="1620" y="361"/>
                  <a:pt x="1620" y="361"/>
                  <a:pt x="1620" y="361"/>
                </a:cubicBezTo>
                <a:cubicBezTo>
                  <a:pt x="1620" y="361"/>
                  <a:pt x="1620" y="361"/>
                  <a:pt x="1620" y="361"/>
                </a:cubicBezTo>
                <a:cubicBezTo>
                  <a:pt x="1620" y="361"/>
                  <a:pt x="1620" y="361"/>
                  <a:pt x="1620" y="361"/>
                </a:cubicBezTo>
                <a:cubicBezTo>
                  <a:pt x="1580" y="346"/>
                  <a:pt x="1580" y="346"/>
                  <a:pt x="1580" y="346"/>
                </a:cubicBezTo>
                <a:cubicBezTo>
                  <a:pt x="1579" y="346"/>
                  <a:pt x="1579" y="346"/>
                  <a:pt x="1579" y="346"/>
                </a:cubicBezTo>
                <a:cubicBezTo>
                  <a:pt x="1579" y="346"/>
                  <a:pt x="1579" y="346"/>
                  <a:pt x="1579" y="346"/>
                </a:cubicBezTo>
                <a:cubicBezTo>
                  <a:pt x="1579" y="346"/>
                  <a:pt x="1578" y="346"/>
                  <a:pt x="1578" y="346"/>
                </a:cubicBezTo>
                <a:cubicBezTo>
                  <a:pt x="1578" y="346"/>
                  <a:pt x="1578" y="346"/>
                  <a:pt x="1578" y="346"/>
                </a:cubicBezTo>
                <a:cubicBezTo>
                  <a:pt x="1543" y="389"/>
                  <a:pt x="1543" y="389"/>
                  <a:pt x="1543" y="389"/>
                </a:cubicBezTo>
                <a:cubicBezTo>
                  <a:pt x="1543" y="389"/>
                  <a:pt x="1543" y="389"/>
                  <a:pt x="1543" y="390"/>
                </a:cubicBezTo>
                <a:cubicBezTo>
                  <a:pt x="1543" y="390"/>
                  <a:pt x="1543" y="390"/>
                  <a:pt x="1543" y="390"/>
                </a:cubicBezTo>
                <a:cubicBezTo>
                  <a:pt x="1543" y="390"/>
                  <a:pt x="1543" y="391"/>
                  <a:pt x="1543" y="391"/>
                </a:cubicBezTo>
                <a:cubicBezTo>
                  <a:pt x="1543" y="391"/>
                  <a:pt x="1543" y="391"/>
                  <a:pt x="1543" y="391"/>
                </a:cubicBezTo>
                <a:close/>
                <a:moveTo>
                  <a:pt x="1580" y="349"/>
                </a:moveTo>
                <a:cubicBezTo>
                  <a:pt x="1615" y="362"/>
                  <a:pt x="1615" y="362"/>
                  <a:pt x="1615" y="362"/>
                </a:cubicBezTo>
                <a:cubicBezTo>
                  <a:pt x="1549" y="387"/>
                  <a:pt x="1549" y="387"/>
                  <a:pt x="1549" y="387"/>
                </a:cubicBezTo>
                <a:lnTo>
                  <a:pt x="1580" y="349"/>
                </a:lnTo>
                <a:close/>
                <a:moveTo>
                  <a:pt x="937" y="1270"/>
                </a:moveTo>
                <a:cubicBezTo>
                  <a:pt x="937" y="1270"/>
                  <a:pt x="937" y="1270"/>
                  <a:pt x="937" y="1270"/>
                </a:cubicBezTo>
                <a:cubicBezTo>
                  <a:pt x="937" y="1270"/>
                  <a:pt x="937" y="1270"/>
                  <a:pt x="938" y="1269"/>
                </a:cubicBezTo>
                <a:cubicBezTo>
                  <a:pt x="938" y="1269"/>
                  <a:pt x="938" y="1269"/>
                  <a:pt x="938" y="1269"/>
                </a:cubicBezTo>
                <a:cubicBezTo>
                  <a:pt x="938" y="1269"/>
                  <a:pt x="938" y="1269"/>
                  <a:pt x="938" y="1269"/>
                </a:cubicBezTo>
                <a:cubicBezTo>
                  <a:pt x="938" y="1269"/>
                  <a:pt x="938" y="1269"/>
                  <a:pt x="938" y="1269"/>
                </a:cubicBezTo>
                <a:cubicBezTo>
                  <a:pt x="938" y="1269"/>
                  <a:pt x="938" y="1269"/>
                  <a:pt x="938" y="1269"/>
                </a:cubicBezTo>
                <a:cubicBezTo>
                  <a:pt x="938" y="1268"/>
                  <a:pt x="938" y="1268"/>
                  <a:pt x="938" y="1268"/>
                </a:cubicBezTo>
                <a:cubicBezTo>
                  <a:pt x="938" y="1268"/>
                  <a:pt x="938" y="1268"/>
                  <a:pt x="938" y="1268"/>
                </a:cubicBezTo>
                <a:cubicBezTo>
                  <a:pt x="938" y="1268"/>
                  <a:pt x="938" y="1268"/>
                  <a:pt x="938" y="1268"/>
                </a:cubicBezTo>
                <a:cubicBezTo>
                  <a:pt x="891" y="1127"/>
                  <a:pt x="891" y="1127"/>
                  <a:pt x="891" y="1127"/>
                </a:cubicBezTo>
                <a:cubicBezTo>
                  <a:pt x="891" y="1127"/>
                  <a:pt x="891" y="1127"/>
                  <a:pt x="891" y="1126"/>
                </a:cubicBezTo>
                <a:cubicBezTo>
                  <a:pt x="891" y="1126"/>
                  <a:pt x="891" y="1126"/>
                  <a:pt x="891" y="1126"/>
                </a:cubicBezTo>
                <a:cubicBezTo>
                  <a:pt x="891" y="1126"/>
                  <a:pt x="891" y="1126"/>
                  <a:pt x="891" y="1126"/>
                </a:cubicBezTo>
                <a:cubicBezTo>
                  <a:pt x="891" y="1126"/>
                  <a:pt x="891" y="1126"/>
                  <a:pt x="891" y="1126"/>
                </a:cubicBezTo>
                <a:cubicBezTo>
                  <a:pt x="891" y="1126"/>
                  <a:pt x="890" y="1126"/>
                  <a:pt x="890" y="1126"/>
                </a:cubicBezTo>
                <a:cubicBezTo>
                  <a:pt x="890" y="1126"/>
                  <a:pt x="890" y="1126"/>
                  <a:pt x="890" y="1126"/>
                </a:cubicBezTo>
                <a:cubicBezTo>
                  <a:pt x="890" y="1126"/>
                  <a:pt x="890" y="1126"/>
                  <a:pt x="890" y="1126"/>
                </a:cubicBezTo>
                <a:cubicBezTo>
                  <a:pt x="890" y="1126"/>
                  <a:pt x="890" y="1126"/>
                  <a:pt x="890" y="1126"/>
                </a:cubicBezTo>
                <a:cubicBezTo>
                  <a:pt x="890" y="1126"/>
                  <a:pt x="890" y="1126"/>
                  <a:pt x="890" y="1126"/>
                </a:cubicBezTo>
                <a:cubicBezTo>
                  <a:pt x="889" y="1126"/>
                  <a:pt x="889" y="1126"/>
                  <a:pt x="889" y="1126"/>
                </a:cubicBezTo>
                <a:cubicBezTo>
                  <a:pt x="889" y="1126"/>
                  <a:pt x="889" y="1126"/>
                  <a:pt x="889" y="1126"/>
                </a:cubicBezTo>
                <a:cubicBezTo>
                  <a:pt x="889" y="1126"/>
                  <a:pt x="889" y="1126"/>
                  <a:pt x="889" y="1126"/>
                </a:cubicBezTo>
                <a:cubicBezTo>
                  <a:pt x="889" y="1126"/>
                  <a:pt x="889" y="1126"/>
                  <a:pt x="889" y="1126"/>
                </a:cubicBezTo>
                <a:cubicBezTo>
                  <a:pt x="889" y="1126"/>
                  <a:pt x="889" y="1126"/>
                  <a:pt x="889" y="1126"/>
                </a:cubicBezTo>
                <a:cubicBezTo>
                  <a:pt x="889" y="1126"/>
                  <a:pt x="889" y="1127"/>
                  <a:pt x="889" y="1127"/>
                </a:cubicBezTo>
                <a:cubicBezTo>
                  <a:pt x="889" y="1127"/>
                  <a:pt x="889" y="1127"/>
                  <a:pt x="889" y="1127"/>
                </a:cubicBezTo>
                <a:cubicBezTo>
                  <a:pt x="868" y="1246"/>
                  <a:pt x="868" y="1246"/>
                  <a:pt x="868" y="1246"/>
                </a:cubicBezTo>
                <a:cubicBezTo>
                  <a:pt x="868" y="1247"/>
                  <a:pt x="868" y="1247"/>
                  <a:pt x="868" y="1247"/>
                </a:cubicBezTo>
                <a:cubicBezTo>
                  <a:pt x="868" y="1247"/>
                  <a:pt x="868" y="1247"/>
                  <a:pt x="868" y="1247"/>
                </a:cubicBezTo>
                <a:cubicBezTo>
                  <a:pt x="868" y="1248"/>
                  <a:pt x="868" y="1248"/>
                  <a:pt x="868" y="1248"/>
                </a:cubicBezTo>
                <a:cubicBezTo>
                  <a:pt x="868" y="1248"/>
                  <a:pt x="868" y="1248"/>
                  <a:pt x="868" y="1248"/>
                </a:cubicBezTo>
                <a:cubicBezTo>
                  <a:pt x="868" y="1248"/>
                  <a:pt x="868" y="1249"/>
                  <a:pt x="868" y="1249"/>
                </a:cubicBezTo>
                <a:cubicBezTo>
                  <a:pt x="868" y="1249"/>
                  <a:pt x="868" y="1249"/>
                  <a:pt x="868" y="1249"/>
                </a:cubicBezTo>
                <a:cubicBezTo>
                  <a:pt x="869" y="1249"/>
                  <a:pt x="869" y="1249"/>
                  <a:pt x="869" y="1249"/>
                </a:cubicBezTo>
                <a:cubicBezTo>
                  <a:pt x="936" y="1270"/>
                  <a:pt x="936" y="1270"/>
                  <a:pt x="936" y="1270"/>
                </a:cubicBezTo>
                <a:cubicBezTo>
                  <a:pt x="936" y="1270"/>
                  <a:pt x="937" y="1270"/>
                  <a:pt x="937" y="1270"/>
                </a:cubicBezTo>
                <a:close/>
                <a:moveTo>
                  <a:pt x="871" y="1247"/>
                </a:moveTo>
                <a:cubicBezTo>
                  <a:pt x="890" y="1133"/>
                  <a:pt x="890" y="1133"/>
                  <a:pt x="890" y="1133"/>
                </a:cubicBezTo>
                <a:cubicBezTo>
                  <a:pt x="935" y="1266"/>
                  <a:pt x="935" y="1266"/>
                  <a:pt x="935" y="1266"/>
                </a:cubicBezTo>
                <a:lnTo>
                  <a:pt x="871" y="1247"/>
                </a:lnTo>
                <a:close/>
                <a:moveTo>
                  <a:pt x="1328" y="2046"/>
                </a:moveTo>
                <a:cubicBezTo>
                  <a:pt x="1328" y="2046"/>
                  <a:pt x="1328" y="2046"/>
                  <a:pt x="1328" y="2046"/>
                </a:cubicBezTo>
                <a:cubicBezTo>
                  <a:pt x="1237" y="2135"/>
                  <a:pt x="1237" y="2135"/>
                  <a:pt x="1237" y="2135"/>
                </a:cubicBezTo>
                <a:cubicBezTo>
                  <a:pt x="1237" y="2135"/>
                  <a:pt x="1237" y="2135"/>
                  <a:pt x="1237" y="2135"/>
                </a:cubicBezTo>
                <a:cubicBezTo>
                  <a:pt x="1236" y="2136"/>
                  <a:pt x="1236" y="2136"/>
                  <a:pt x="1236" y="2136"/>
                </a:cubicBezTo>
                <a:cubicBezTo>
                  <a:pt x="1236" y="2136"/>
                  <a:pt x="1236" y="2136"/>
                  <a:pt x="1236" y="2136"/>
                </a:cubicBezTo>
                <a:cubicBezTo>
                  <a:pt x="1237" y="2137"/>
                  <a:pt x="1236" y="2137"/>
                  <a:pt x="1237" y="2137"/>
                </a:cubicBezTo>
                <a:cubicBezTo>
                  <a:pt x="1311" y="2234"/>
                  <a:pt x="1311" y="2234"/>
                  <a:pt x="1311" y="2234"/>
                </a:cubicBezTo>
                <a:cubicBezTo>
                  <a:pt x="1311" y="2234"/>
                  <a:pt x="1311" y="2234"/>
                  <a:pt x="1311" y="2234"/>
                </a:cubicBezTo>
                <a:cubicBezTo>
                  <a:pt x="1311" y="2234"/>
                  <a:pt x="1311" y="2234"/>
                  <a:pt x="1311" y="2235"/>
                </a:cubicBezTo>
                <a:cubicBezTo>
                  <a:pt x="1311" y="2235"/>
                  <a:pt x="1311" y="2235"/>
                  <a:pt x="1311" y="2235"/>
                </a:cubicBezTo>
                <a:cubicBezTo>
                  <a:pt x="1311" y="2235"/>
                  <a:pt x="1311" y="2235"/>
                  <a:pt x="1311" y="2235"/>
                </a:cubicBezTo>
                <a:cubicBezTo>
                  <a:pt x="1312" y="2235"/>
                  <a:pt x="1312" y="2235"/>
                  <a:pt x="1312" y="2235"/>
                </a:cubicBezTo>
                <a:cubicBezTo>
                  <a:pt x="1312" y="2235"/>
                  <a:pt x="1312" y="2235"/>
                  <a:pt x="1312" y="2235"/>
                </a:cubicBezTo>
                <a:cubicBezTo>
                  <a:pt x="1312" y="2235"/>
                  <a:pt x="1312" y="2235"/>
                  <a:pt x="1313" y="2234"/>
                </a:cubicBezTo>
                <a:cubicBezTo>
                  <a:pt x="1313" y="2234"/>
                  <a:pt x="1313" y="2234"/>
                  <a:pt x="1313" y="2234"/>
                </a:cubicBezTo>
                <a:cubicBezTo>
                  <a:pt x="1313" y="2234"/>
                  <a:pt x="1313" y="2234"/>
                  <a:pt x="1313" y="2233"/>
                </a:cubicBezTo>
                <a:cubicBezTo>
                  <a:pt x="1313" y="2233"/>
                  <a:pt x="1313" y="2233"/>
                  <a:pt x="1313" y="2233"/>
                </a:cubicBezTo>
                <a:cubicBezTo>
                  <a:pt x="1316" y="2237"/>
                  <a:pt x="1316" y="2237"/>
                  <a:pt x="1316" y="2237"/>
                </a:cubicBezTo>
                <a:cubicBezTo>
                  <a:pt x="1316" y="2240"/>
                  <a:pt x="1316" y="2240"/>
                  <a:pt x="1316" y="2240"/>
                </a:cubicBezTo>
                <a:cubicBezTo>
                  <a:pt x="1316" y="2240"/>
                  <a:pt x="1316" y="2240"/>
                  <a:pt x="1316" y="2240"/>
                </a:cubicBezTo>
                <a:cubicBezTo>
                  <a:pt x="1316" y="2240"/>
                  <a:pt x="1316" y="2240"/>
                  <a:pt x="1316" y="2240"/>
                </a:cubicBezTo>
                <a:cubicBezTo>
                  <a:pt x="1316" y="2241"/>
                  <a:pt x="1316" y="2241"/>
                  <a:pt x="1316" y="2241"/>
                </a:cubicBezTo>
                <a:cubicBezTo>
                  <a:pt x="1316" y="2241"/>
                  <a:pt x="1316" y="2241"/>
                  <a:pt x="1316" y="2241"/>
                </a:cubicBezTo>
                <a:cubicBezTo>
                  <a:pt x="1316" y="2241"/>
                  <a:pt x="1316" y="2241"/>
                  <a:pt x="1316" y="2241"/>
                </a:cubicBezTo>
                <a:cubicBezTo>
                  <a:pt x="1316" y="2242"/>
                  <a:pt x="1316" y="2242"/>
                  <a:pt x="1316" y="2242"/>
                </a:cubicBezTo>
                <a:cubicBezTo>
                  <a:pt x="1317" y="2242"/>
                  <a:pt x="1317" y="2242"/>
                  <a:pt x="1317" y="2242"/>
                </a:cubicBezTo>
                <a:cubicBezTo>
                  <a:pt x="1317" y="2242"/>
                  <a:pt x="1317" y="2242"/>
                  <a:pt x="1317" y="2242"/>
                </a:cubicBezTo>
                <a:cubicBezTo>
                  <a:pt x="1317" y="2242"/>
                  <a:pt x="1317" y="2242"/>
                  <a:pt x="1317" y="2242"/>
                </a:cubicBezTo>
                <a:cubicBezTo>
                  <a:pt x="1317" y="2242"/>
                  <a:pt x="1317" y="2242"/>
                  <a:pt x="1317" y="2242"/>
                </a:cubicBezTo>
                <a:cubicBezTo>
                  <a:pt x="1317" y="2242"/>
                  <a:pt x="1317" y="2242"/>
                  <a:pt x="1317" y="2242"/>
                </a:cubicBezTo>
                <a:cubicBezTo>
                  <a:pt x="1317" y="2242"/>
                  <a:pt x="1318" y="2242"/>
                  <a:pt x="1318" y="2241"/>
                </a:cubicBezTo>
                <a:cubicBezTo>
                  <a:pt x="1318" y="2241"/>
                  <a:pt x="1318" y="2241"/>
                  <a:pt x="1318" y="2241"/>
                </a:cubicBezTo>
                <a:cubicBezTo>
                  <a:pt x="1319" y="2241"/>
                  <a:pt x="1319" y="2241"/>
                  <a:pt x="1319" y="2241"/>
                </a:cubicBezTo>
                <a:cubicBezTo>
                  <a:pt x="1324" y="2247"/>
                  <a:pt x="1324" y="2247"/>
                  <a:pt x="1324" y="2247"/>
                </a:cubicBezTo>
                <a:cubicBezTo>
                  <a:pt x="1323" y="2248"/>
                  <a:pt x="1323" y="2248"/>
                  <a:pt x="1323" y="2248"/>
                </a:cubicBezTo>
                <a:cubicBezTo>
                  <a:pt x="1323" y="2248"/>
                  <a:pt x="1323" y="2248"/>
                  <a:pt x="1322" y="2249"/>
                </a:cubicBezTo>
                <a:cubicBezTo>
                  <a:pt x="1322" y="2249"/>
                  <a:pt x="1322" y="2249"/>
                  <a:pt x="1322" y="2249"/>
                </a:cubicBezTo>
                <a:cubicBezTo>
                  <a:pt x="1322" y="2249"/>
                  <a:pt x="1322" y="2249"/>
                  <a:pt x="1322" y="2249"/>
                </a:cubicBezTo>
                <a:cubicBezTo>
                  <a:pt x="1322" y="2250"/>
                  <a:pt x="1322" y="2250"/>
                  <a:pt x="1323" y="2250"/>
                </a:cubicBezTo>
                <a:cubicBezTo>
                  <a:pt x="1398" y="2349"/>
                  <a:pt x="1398" y="2349"/>
                  <a:pt x="1398" y="2349"/>
                </a:cubicBezTo>
                <a:cubicBezTo>
                  <a:pt x="1398" y="2349"/>
                  <a:pt x="1398" y="2349"/>
                  <a:pt x="1398" y="2349"/>
                </a:cubicBezTo>
                <a:cubicBezTo>
                  <a:pt x="1398" y="2349"/>
                  <a:pt x="1398" y="2349"/>
                  <a:pt x="1398" y="2349"/>
                </a:cubicBezTo>
                <a:cubicBezTo>
                  <a:pt x="1398" y="2349"/>
                  <a:pt x="1399" y="2349"/>
                  <a:pt x="1399" y="2349"/>
                </a:cubicBezTo>
                <a:cubicBezTo>
                  <a:pt x="1399" y="2349"/>
                  <a:pt x="1399" y="2349"/>
                  <a:pt x="1399" y="2349"/>
                </a:cubicBezTo>
                <a:cubicBezTo>
                  <a:pt x="1399" y="2349"/>
                  <a:pt x="1399" y="2349"/>
                  <a:pt x="1399" y="2349"/>
                </a:cubicBezTo>
                <a:cubicBezTo>
                  <a:pt x="1399" y="2349"/>
                  <a:pt x="1399" y="2349"/>
                  <a:pt x="1400" y="2349"/>
                </a:cubicBezTo>
                <a:cubicBezTo>
                  <a:pt x="1400" y="2349"/>
                  <a:pt x="1400" y="2349"/>
                  <a:pt x="1400" y="2349"/>
                </a:cubicBezTo>
                <a:cubicBezTo>
                  <a:pt x="1404" y="2356"/>
                  <a:pt x="1404" y="2356"/>
                  <a:pt x="1404" y="2356"/>
                </a:cubicBezTo>
                <a:cubicBezTo>
                  <a:pt x="1405" y="2357"/>
                  <a:pt x="1405" y="2357"/>
                  <a:pt x="1405" y="2357"/>
                </a:cubicBezTo>
                <a:cubicBezTo>
                  <a:pt x="1405" y="2358"/>
                  <a:pt x="1405" y="2358"/>
                  <a:pt x="1405" y="2358"/>
                </a:cubicBezTo>
                <a:cubicBezTo>
                  <a:pt x="1405" y="2358"/>
                  <a:pt x="1405" y="2358"/>
                  <a:pt x="1405" y="2358"/>
                </a:cubicBezTo>
                <a:cubicBezTo>
                  <a:pt x="1406" y="2360"/>
                  <a:pt x="1406" y="2360"/>
                  <a:pt x="1406" y="2360"/>
                </a:cubicBezTo>
                <a:cubicBezTo>
                  <a:pt x="1406" y="2360"/>
                  <a:pt x="1406" y="2360"/>
                  <a:pt x="1406" y="2360"/>
                </a:cubicBezTo>
                <a:cubicBezTo>
                  <a:pt x="1406" y="2360"/>
                  <a:pt x="1406" y="2360"/>
                  <a:pt x="1406" y="2360"/>
                </a:cubicBezTo>
                <a:cubicBezTo>
                  <a:pt x="1406" y="2360"/>
                  <a:pt x="1407" y="2360"/>
                  <a:pt x="1407" y="2360"/>
                </a:cubicBezTo>
                <a:cubicBezTo>
                  <a:pt x="1407" y="2360"/>
                  <a:pt x="1407" y="2360"/>
                  <a:pt x="1407" y="2360"/>
                </a:cubicBezTo>
                <a:cubicBezTo>
                  <a:pt x="1407" y="2361"/>
                  <a:pt x="1407" y="2361"/>
                  <a:pt x="1407" y="2361"/>
                </a:cubicBezTo>
                <a:cubicBezTo>
                  <a:pt x="1407" y="2361"/>
                  <a:pt x="1407" y="2361"/>
                  <a:pt x="1407" y="2361"/>
                </a:cubicBezTo>
                <a:cubicBezTo>
                  <a:pt x="1408" y="2361"/>
                  <a:pt x="1408" y="2361"/>
                  <a:pt x="1408" y="2360"/>
                </a:cubicBezTo>
                <a:cubicBezTo>
                  <a:pt x="1413" y="2367"/>
                  <a:pt x="1413" y="2367"/>
                  <a:pt x="1413" y="2367"/>
                </a:cubicBezTo>
                <a:cubicBezTo>
                  <a:pt x="1413" y="2368"/>
                  <a:pt x="1413" y="2368"/>
                  <a:pt x="1413" y="2368"/>
                </a:cubicBezTo>
                <a:cubicBezTo>
                  <a:pt x="1413" y="2368"/>
                  <a:pt x="1413" y="2368"/>
                  <a:pt x="1413" y="2368"/>
                </a:cubicBezTo>
                <a:cubicBezTo>
                  <a:pt x="1413" y="2368"/>
                  <a:pt x="1413" y="2369"/>
                  <a:pt x="1413" y="2369"/>
                </a:cubicBezTo>
                <a:cubicBezTo>
                  <a:pt x="1413" y="2369"/>
                  <a:pt x="1413" y="2369"/>
                  <a:pt x="1413" y="2369"/>
                </a:cubicBezTo>
                <a:cubicBezTo>
                  <a:pt x="1469" y="2443"/>
                  <a:pt x="1469" y="2443"/>
                  <a:pt x="1469" y="2443"/>
                </a:cubicBezTo>
                <a:cubicBezTo>
                  <a:pt x="1469" y="2443"/>
                  <a:pt x="1469" y="2443"/>
                  <a:pt x="1469" y="2443"/>
                </a:cubicBezTo>
                <a:cubicBezTo>
                  <a:pt x="1469" y="2443"/>
                  <a:pt x="1469" y="2443"/>
                  <a:pt x="1469" y="2443"/>
                </a:cubicBezTo>
                <a:cubicBezTo>
                  <a:pt x="1470" y="2443"/>
                  <a:pt x="1470" y="2443"/>
                  <a:pt x="1470" y="2443"/>
                </a:cubicBezTo>
                <a:cubicBezTo>
                  <a:pt x="1470" y="2443"/>
                  <a:pt x="1470" y="2443"/>
                  <a:pt x="1470" y="2443"/>
                </a:cubicBezTo>
                <a:cubicBezTo>
                  <a:pt x="1470" y="2443"/>
                  <a:pt x="1470" y="2443"/>
                  <a:pt x="1471" y="2443"/>
                </a:cubicBezTo>
                <a:cubicBezTo>
                  <a:pt x="1471" y="2443"/>
                  <a:pt x="1471" y="2443"/>
                  <a:pt x="1471" y="2443"/>
                </a:cubicBezTo>
                <a:cubicBezTo>
                  <a:pt x="1471" y="2443"/>
                  <a:pt x="1471" y="2443"/>
                  <a:pt x="1471" y="2443"/>
                </a:cubicBezTo>
                <a:cubicBezTo>
                  <a:pt x="1471" y="2443"/>
                  <a:pt x="1471" y="2443"/>
                  <a:pt x="1471" y="2443"/>
                </a:cubicBezTo>
                <a:cubicBezTo>
                  <a:pt x="1471" y="2443"/>
                  <a:pt x="1471" y="2443"/>
                  <a:pt x="1471" y="2443"/>
                </a:cubicBezTo>
                <a:cubicBezTo>
                  <a:pt x="1471" y="2443"/>
                  <a:pt x="1471" y="2442"/>
                  <a:pt x="1471" y="2442"/>
                </a:cubicBezTo>
                <a:cubicBezTo>
                  <a:pt x="1471" y="2442"/>
                  <a:pt x="1471" y="2442"/>
                  <a:pt x="1471" y="2442"/>
                </a:cubicBezTo>
                <a:cubicBezTo>
                  <a:pt x="1472" y="2442"/>
                  <a:pt x="1472" y="2442"/>
                  <a:pt x="1472" y="2442"/>
                </a:cubicBezTo>
                <a:cubicBezTo>
                  <a:pt x="1472" y="2442"/>
                  <a:pt x="1472" y="2442"/>
                  <a:pt x="1472" y="2442"/>
                </a:cubicBezTo>
                <a:cubicBezTo>
                  <a:pt x="1472" y="2442"/>
                  <a:pt x="1472" y="2441"/>
                  <a:pt x="1472" y="2441"/>
                </a:cubicBezTo>
                <a:cubicBezTo>
                  <a:pt x="1472" y="2441"/>
                  <a:pt x="1472" y="2441"/>
                  <a:pt x="1472" y="2441"/>
                </a:cubicBezTo>
                <a:cubicBezTo>
                  <a:pt x="1440" y="2346"/>
                  <a:pt x="1440" y="2346"/>
                  <a:pt x="1440" y="2346"/>
                </a:cubicBezTo>
                <a:cubicBezTo>
                  <a:pt x="1440" y="2346"/>
                  <a:pt x="1440" y="2346"/>
                  <a:pt x="1440" y="2346"/>
                </a:cubicBezTo>
                <a:cubicBezTo>
                  <a:pt x="1440" y="2346"/>
                  <a:pt x="1440" y="2346"/>
                  <a:pt x="1440" y="2346"/>
                </a:cubicBezTo>
                <a:cubicBezTo>
                  <a:pt x="1440" y="2346"/>
                  <a:pt x="1440" y="2346"/>
                  <a:pt x="1440" y="2346"/>
                </a:cubicBezTo>
                <a:cubicBezTo>
                  <a:pt x="1439" y="2346"/>
                  <a:pt x="1439" y="2346"/>
                  <a:pt x="1439" y="2346"/>
                </a:cubicBezTo>
                <a:cubicBezTo>
                  <a:pt x="1439" y="2346"/>
                  <a:pt x="1439" y="2346"/>
                  <a:pt x="1439" y="2346"/>
                </a:cubicBezTo>
                <a:cubicBezTo>
                  <a:pt x="1438" y="2346"/>
                  <a:pt x="1438" y="2346"/>
                  <a:pt x="1438" y="2346"/>
                </a:cubicBezTo>
                <a:cubicBezTo>
                  <a:pt x="1438" y="2346"/>
                  <a:pt x="1438" y="2346"/>
                  <a:pt x="1438" y="2346"/>
                </a:cubicBezTo>
                <a:cubicBezTo>
                  <a:pt x="1438" y="2346"/>
                  <a:pt x="1438" y="2346"/>
                  <a:pt x="1438" y="2346"/>
                </a:cubicBezTo>
                <a:cubicBezTo>
                  <a:pt x="1437" y="2347"/>
                  <a:pt x="1437" y="2347"/>
                  <a:pt x="1437" y="2347"/>
                </a:cubicBezTo>
                <a:cubicBezTo>
                  <a:pt x="1434" y="2338"/>
                  <a:pt x="1434" y="2338"/>
                  <a:pt x="1434" y="2338"/>
                </a:cubicBezTo>
                <a:cubicBezTo>
                  <a:pt x="1434" y="2338"/>
                  <a:pt x="1434" y="2338"/>
                  <a:pt x="1434" y="2338"/>
                </a:cubicBezTo>
                <a:cubicBezTo>
                  <a:pt x="1435" y="2336"/>
                  <a:pt x="1435" y="2336"/>
                  <a:pt x="1435" y="2336"/>
                </a:cubicBezTo>
                <a:cubicBezTo>
                  <a:pt x="1435" y="2336"/>
                  <a:pt x="1435" y="2336"/>
                  <a:pt x="1435" y="2336"/>
                </a:cubicBezTo>
                <a:cubicBezTo>
                  <a:pt x="1436" y="2336"/>
                  <a:pt x="1436" y="2336"/>
                  <a:pt x="1436" y="2335"/>
                </a:cubicBezTo>
                <a:cubicBezTo>
                  <a:pt x="1436" y="2335"/>
                  <a:pt x="1436" y="2335"/>
                  <a:pt x="1436" y="2335"/>
                </a:cubicBezTo>
                <a:cubicBezTo>
                  <a:pt x="1436" y="2335"/>
                  <a:pt x="1436" y="2335"/>
                  <a:pt x="1436" y="2335"/>
                </a:cubicBezTo>
                <a:cubicBezTo>
                  <a:pt x="1399" y="2226"/>
                  <a:pt x="1399" y="2226"/>
                  <a:pt x="1399" y="2226"/>
                </a:cubicBezTo>
                <a:cubicBezTo>
                  <a:pt x="1399" y="2226"/>
                  <a:pt x="1399" y="2226"/>
                  <a:pt x="1399" y="2226"/>
                </a:cubicBezTo>
                <a:cubicBezTo>
                  <a:pt x="1399" y="2226"/>
                  <a:pt x="1399" y="2225"/>
                  <a:pt x="1399" y="2225"/>
                </a:cubicBezTo>
                <a:cubicBezTo>
                  <a:pt x="1399" y="2225"/>
                  <a:pt x="1399" y="2225"/>
                  <a:pt x="1399" y="2225"/>
                </a:cubicBezTo>
                <a:cubicBezTo>
                  <a:pt x="1399" y="2225"/>
                  <a:pt x="1399" y="2225"/>
                  <a:pt x="1399" y="2225"/>
                </a:cubicBezTo>
                <a:cubicBezTo>
                  <a:pt x="1399" y="2225"/>
                  <a:pt x="1399" y="2225"/>
                  <a:pt x="1399" y="2225"/>
                </a:cubicBezTo>
                <a:cubicBezTo>
                  <a:pt x="1399" y="2225"/>
                  <a:pt x="1399" y="2225"/>
                  <a:pt x="1398" y="2225"/>
                </a:cubicBezTo>
                <a:cubicBezTo>
                  <a:pt x="1398" y="2225"/>
                  <a:pt x="1398" y="2225"/>
                  <a:pt x="1398" y="2225"/>
                </a:cubicBezTo>
                <a:cubicBezTo>
                  <a:pt x="1398" y="2225"/>
                  <a:pt x="1398" y="2225"/>
                  <a:pt x="1398" y="2225"/>
                </a:cubicBezTo>
                <a:cubicBezTo>
                  <a:pt x="1398" y="2225"/>
                  <a:pt x="1398" y="2225"/>
                  <a:pt x="1398" y="2225"/>
                </a:cubicBezTo>
                <a:cubicBezTo>
                  <a:pt x="1398" y="2225"/>
                  <a:pt x="1398" y="2225"/>
                  <a:pt x="1398" y="2225"/>
                </a:cubicBezTo>
                <a:cubicBezTo>
                  <a:pt x="1398" y="2225"/>
                  <a:pt x="1398" y="2225"/>
                  <a:pt x="1398" y="2225"/>
                </a:cubicBezTo>
                <a:cubicBezTo>
                  <a:pt x="1398" y="2225"/>
                  <a:pt x="1397" y="2225"/>
                  <a:pt x="1397" y="2225"/>
                </a:cubicBezTo>
                <a:cubicBezTo>
                  <a:pt x="1397" y="2225"/>
                  <a:pt x="1397" y="2225"/>
                  <a:pt x="1397" y="2225"/>
                </a:cubicBezTo>
                <a:cubicBezTo>
                  <a:pt x="1397" y="2225"/>
                  <a:pt x="1397" y="2225"/>
                  <a:pt x="1397" y="2225"/>
                </a:cubicBezTo>
                <a:cubicBezTo>
                  <a:pt x="1397" y="2225"/>
                  <a:pt x="1397" y="2225"/>
                  <a:pt x="1397" y="2226"/>
                </a:cubicBezTo>
                <a:cubicBezTo>
                  <a:pt x="1397" y="2226"/>
                  <a:pt x="1397" y="2226"/>
                  <a:pt x="1397" y="2226"/>
                </a:cubicBezTo>
                <a:cubicBezTo>
                  <a:pt x="1397" y="2226"/>
                  <a:pt x="1397" y="2226"/>
                  <a:pt x="1397" y="2226"/>
                </a:cubicBezTo>
                <a:cubicBezTo>
                  <a:pt x="1397" y="2226"/>
                  <a:pt x="1397" y="2226"/>
                  <a:pt x="1397" y="2226"/>
                </a:cubicBezTo>
                <a:cubicBezTo>
                  <a:pt x="1397" y="2227"/>
                  <a:pt x="1397" y="2227"/>
                  <a:pt x="1397" y="2227"/>
                </a:cubicBezTo>
                <a:cubicBezTo>
                  <a:pt x="1393" y="2217"/>
                  <a:pt x="1393" y="2217"/>
                  <a:pt x="1393" y="2217"/>
                </a:cubicBezTo>
                <a:cubicBezTo>
                  <a:pt x="1393" y="2217"/>
                  <a:pt x="1393" y="2217"/>
                  <a:pt x="1393" y="2217"/>
                </a:cubicBezTo>
                <a:cubicBezTo>
                  <a:pt x="1393" y="2217"/>
                  <a:pt x="1393" y="2216"/>
                  <a:pt x="1393" y="2216"/>
                </a:cubicBezTo>
                <a:cubicBezTo>
                  <a:pt x="1393" y="2216"/>
                  <a:pt x="1393" y="2216"/>
                  <a:pt x="1393" y="2216"/>
                </a:cubicBezTo>
                <a:cubicBezTo>
                  <a:pt x="1393" y="2216"/>
                  <a:pt x="1393" y="2216"/>
                  <a:pt x="1393" y="2216"/>
                </a:cubicBezTo>
                <a:cubicBezTo>
                  <a:pt x="1393" y="2216"/>
                  <a:pt x="1393" y="2216"/>
                  <a:pt x="1392" y="2216"/>
                </a:cubicBezTo>
                <a:cubicBezTo>
                  <a:pt x="1392" y="2202"/>
                  <a:pt x="1392" y="2202"/>
                  <a:pt x="1392" y="2202"/>
                </a:cubicBezTo>
                <a:cubicBezTo>
                  <a:pt x="1392" y="2202"/>
                  <a:pt x="1392" y="2202"/>
                  <a:pt x="1392" y="2202"/>
                </a:cubicBezTo>
                <a:cubicBezTo>
                  <a:pt x="1392" y="2202"/>
                  <a:pt x="1392" y="2202"/>
                  <a:pt x="1392" y="2202"/>
                </a:cubicBezTo>
                <a:cubicBezTo>
                  <a:pt x="1388" y="2190"/>
                  <a:pt x="1388" y="2190"/>
                  <a:pt x="1388" y="2190"/>
                </a:cubicBezTo>
                <a:cubicBezTo>
                  <a:pt x="1388" y="2190"/>
                  <a:pt x="1388" y="2190"/>
                  <a:pt x="1388" y="2190"/>
                </a:cubicBezTo>
                <a:cubicBezTo>
                  <a:pt x="1384" y="2179"/>
                  <a:pt x="1384" y="2179"/>
                  <a:pt x="1384" y="2179"/>
                </a:cubicBezTo>
                <a:cubicBezTo>
                  <a:pt x="1384" y="2179"/>
                  <a:pt x="1384" y="2179"/>
                  <a:pt x="1384" y="2179"/>
                </a:cubicBezTo>
                <a:cubicBezTo>
                  <a:pt x="1342" y="2053"/>
                  <a:pt x="1342" y="2053"/>
                  <a:pt x="1342" y="2053"/>
                </a:cubicBezTo>
                <a:cubicBezTo>
                  <a:pt x="1342" y="2053"/>
                  <a:pt x="1342" y="2053"/>
                  <a:pt x="1342" y="2053"/>
                </a:cubicBezTo>
                <a:cubicBezTo>
                  <a:pt x="1342" y="2053"/>
                  <a:pt x="1342" y="2053"/>
                  <a:pt x="1342" y="2053"/>
                </a:cubicBezTo>
                <a:cubicBezTo>
                  <a:pt x="1342" y="2053"/>
                  <a:pt x="1342" y="2053"/>
                  <a:pt x="1342" y="2053"/>
                </a:cubicBezTo>
                <a:cubicBezTo>
                  <a:pt x="1341" y="2053"/>
                  <a:pt x="1341" y="2053"/>
                  <a:pt x="1341" y="2053"/>
                </a:cubicBezTo>
                <a:cubicBezTo>
                  <a:pt x="1341" y="2053"/>
                  <a:pt x="1341" y="2053"/>
                  <a:pt x="1341" y="2052"/>
                </a:cubicBezTo>
                <a:cubicBezTo>
                  <a:pt x="1341" y="2052"/>
                  <a:pt x="1341" y="2052"/>
                  <a:pt x="1341" y="2052"/>
                </a:cubicBezTo>
                <a:cubicBezTo>
                  <a:pt x="1341" y="2052"/>
                  <a:pt x="1341" y="2052"/>
                  <a:pt x="1341" y="2052"/>
                </a:cubicBezTo>
                <a:cubicBezTo>
                  <a:pt x="1341" y="2052"/>
                  <a:pt x="1341" y="2052"/>
                  <a:pt x="1341" y="2052"/>
                </a:cubicBezTo>
                <a:cubicBezTo>
                  <a:pt x="1340" y="2052"/>
                  <a:pt x="1340" y="2052"/>
                  <a:pt x="1340" y="2052"/>
                </a:cubicBezTo>
                <a:cubicBezTo>
                  <a:pt x="1340" y="2052"/>
                  <a:pt x="1340" y="2052"/>
                  <a:pt x="1340" y="2052"/>
                </a:cubicBezTo>
                <a:cubicBezTo>
                  <a:pt x="1340" y="2052"/>
                  <a:pt x="1340" y="2053"/>
                  <a:pt x="1340" y="2053"/>
                </a:cubicBezTo>
                <a:cubicBezTo>
                  <a:pt x="1340" y="2053"/>
                  <a:pt x="1340" y="2053"/>
                  <a:pt x="1340" y="2053"/>
                </a:cubicBezTo>
                <a:cubicBezTo>
                  <a:pt x="1340" y="2053"/>
                  <a:pt x="1340" y="2053"/>
                  <a:pt x="1340" y="2053"/>
                </a:cubicBezTo>
                <a:cubicBezTo>
                  <a:pt x="1339" y="2053"/>
                  <a:pt x="1339" y="2053"/>
                  <a:pt x="1339" y="2053"/>
                </a:cubicBezTo>
                <a:cubicBezTo>
                  <a:pt x="1339" y="2053"/>
                  <a:pt x="1339" y="2053"/>
                  <a:pt x="1339" y="2053"/>
                </a:cubicBezTo>
                <a:cubicBezTo>
                  <a:pt x="1339" y="2053"/>
                  <a:pt x="1339" y="2054"/>
                  <a:pt x="1339" y="2054"/>
                </a:cubicBezTo>
                <a:cubicBezTo>
                  <a:pt x="1339" y="2054"/>
                  <a:pt x="1339" y="2054"/>
                  <a:pt x="1339" y="2054"/>
                </a:cubicBezTo>
                <a:cubicBezTo>
                  <a:pt x="1337" y="2047"/>
                  <a:pt x="1337" y="2047"/>
                  <a:pt x="1337" y="2047"/>
                </a:cubicBezTo>
                <a:cubicBezTo>
                  <a:pt x="1337" y="2040"/>
                  <a:pt x="1337" y="2040"/>
                  <a:pt x="1337" y="2040"/>
                </a:cubicBezTo>
                <a:cubicBezTo>
                  <a:pt x="1337" y="2040"/>
                  <a:pt x="1337" y="2040"/>
                  <a:pt x="1337" y="2040"/>
                </a:cubicBezTo>
                <a:cubicBezTo>
                  <a:pt x="1337" y="2040"/>
                  <a:pt x="1337" y="2040"/>
                  <a:pt x="1337" y="2040"/>
                </a:cubicBezTo>
                <a:cubicBezTo>
                  <a:pt x="1337" y="2040"/>
                  <a:pt x="1337" y="2039"/>
                  <a:pt x="1337" y="2039"/>
                </a:cubicBezTo>
                <a:cubicBezTo>
                  <a:pt x="1337" y="2039"/>
                  <a:pt x="1337" y="2039"/>
                  <a:pt x="1337" y="2039"/>
                </a:cubicBezTo>
                <a:cubicBezTo>
                  <a:pt x="1337" y="2039"/>
                  <a:pt x="1337" y="2039"/>
                  <a:pt x="1337" y="2039"/>
                </a:cubicBezTo>
                <a:cubicBezTo>
                  <a:pt x="1337" y="2039"/>
                  <a:pt x="1336" y="2039"/>
                  <a:pt x="1336" y="2039"/>
                </a:cubicBezTo>
                <a:cubicBezTo>
                  <a:pt x="1336" y="2039"/>
                  <a:pt x="1336" y="2039"/>
                  <a:pt x="1336" y="2039"/>
                </a:cubicBezTo>
                <a:cubicBezTo>
                  <a:pt x="1336" y="2039"/>
                  <a:pt x="1336" y="2039"/>
                  <a:pt x="1336" y="2039"/>
                </a:cubicBezTo>
                <a:cubicBezTo>
                  <a:pt x="1336" y="2039"/>
                  <a:pt x="1335" y="2039"/>
                  <a:pt x="1335" y="2039"/>
                </a:cubicBezTo>
                <a:cubicBezTo>
                  <a:pt x="1335" y="2039"/>
                  <a:pt x="1335" y="2039"/>
                  <a:pt x="1335" y="2039"/>
                </a:cubicBezTo>
                <a:cubicBezTo>
                  <a:pt x="1328" y="2046"/>
                  <a:pt x="1328" y="2046"/>
                  <a:pt x="1328" y="2046"/>
                </a:cubicBezTo>
                <a:cubicBezTo>
                  <a:pt x="1328" y="2046"/>
                  <a:pt x="1328" y="2046"/>
                  <a:pt x="1328" y="2046"/>
                </a:cubicBezTo>
                <a:close/>
                <a:moveTo>
                  <a:pt x="1240" y="2136"/>
                </a:moveTo>
                <a:cubicBezTo>
                  <a:pt x="1297" y="2080"/>
                  <a:pt x="1297" y="2080"/>
                  <a:pt x="1297" y="2080"/>
                </a:cubicBezTo>
                <a:cubicBezTo>
                  <a:pt x="1250" y="2127"/>
                  <a:pt x="1250" y="2127"/>
                  <a:pt x="1250" y="2127"/>
                </a:cubicBezTo>
                <a:cubicBezTo>
                  <a:pt x="1250" y="2127"/>
                  <a:pt x="1250" y="2127"/>
                  <a:pt x="1250" y="2127"/>
                </a:cubicBezTo>
                <a:cubicBezTo>
                  <a:pt x="1242" y="2135"/>
                  <a:pt x="1242" y="2135"/>
                  <a:pt x="1242" y="2135"/>
                </a:cubicBezTo>
                <a:cubicBezTo>
                  <a:pt x="1242" y="2135"/>
                  <a:pt x="1242" y="2135"/>
                  <a:pt x="1242" y="2135"/>
                </a:cubicBezTo>
                <a:cubicBezTo>
                  <a:pt x="1241" y="2135"/>
                  <a:pt x="1241" y="2135"/>
                  <a:pt x="1241" y="2135"/>
                </a:cubicBezTo>
                <a:cubicBezTo>
                  <a:pt x="1241" y="2136"/>
                  <a:pt x="1241" y="2136"/>
                  <a:pt x="1241" y="2136"/>
                </a:cubicBezTo>
                <a:cubicBezTo>
                  <a:pt x="1241" y="2136"/>
                  <a:pt x="1241" y="2136"/>
                  <a:pt x="1241" y="2136"/>
                </a:cubicBezTo>
                <a:cubicBezTo>
                  <a:pt x="1241" y="2136"/>
                  <a:pt x="1241" y="2137"/>
                  <a:pt x="1241" y="2137"/>
                </a:cubicBezTo>
                <a:cubicBezTo>
                  <a:pt x="1242" y="2137"/>
                  <a:pt x="1242" y="2137"/>
                  <a:pt x="1242" y="2137"/>
                </a:cubicBezTo>
                <a:cubicBezTo>
                  <a:pt x="1242" y="2137"/>
                  <a:pt x="1242" y="2137"/>
                  <a:pt x="1242" y="2137"/>
                </a:cubicBezTo>
                <a:cubicBezTo>
                  <a:pt x="1242" y="2137"/>
                  <a:pt x="1242" y="2137"/>
                  <a:pt x="1242" y="2137"/>
                </a:cubicBezTo>
                <a:cubicBezTo>
                  <a:pt x="1320" y="2157"/>
                  <a:pt x="1320" y="2157"/>
                  <a:pt x="1320" y="2157"/>
                </a:cubicBezTo>
                <a:cubicBezTo>
                  <a:pt x="1319" y="2164"/>
                  <a:pt x="1319" y="2164"/>
                  <a:pt x="1319" y="2164"/>
                </a:cubicBezTo>
                <a:cubicBezTo>
                  <a:pt x="1253" y="2148"/>
                  <a:pt x="1253" y="2148"/>
                  <a:pt x="1253" y="2148"/>
                </a:cubicBezTo>
                <a:cubicBezTo>
                  <a:pt x="1253" y="2148"/>
                  <a:pt x="1253" y="2148"/>
                  <a:pt x="1253" y="2148"/>
                </a:cubicBezTo>
                <a:cubicBezTo>
                  <a:pt x="1252" y="2148"/>
                  <a:pt x="1252" y="2148"/>
                  <a:pt x="1252" y="2148"/>
                </a:cubicBezTo>
                <a:cubicBezTo>
                  <a:pt x="1252" y="2148"/>
                  <a:pt x="1252" y="2148"/>
                  <a:pt x="1251" y="2148"/>
                </a:cubicBezTo>
                <a:cubicBezTo>
                  <a:pt x="1251" y="2148"/>
                  <a:pt x="1251" y="2148"/>
                  <a:pt x="1251" y="2148"/>
                </a:cubicBezTo>
                <a:cubicBezTo>
                  <a:pt x="1251" y="2148"/>
                  <a:pt x="1251" y="2148"/>
                  <a:pt x="1251" y="2148"/>
                </a:cubicBezTo>
                <a:cubicBezTo>
                  <a:pt x="1251" y="2148"/>
                  <a:pt x="1251" y="2148"/>
                  <a:pt x="1251" y="2149"/>
                </a:cubicBezTo>
                <a:cubicBezTo>
                  <a:pt x="1251" y="2149"/>
                  <a:pt x="1251" y="2149"/>
                  <a:pt x="1251" y="2149"/>
                </a:cubicBezTo>
                <a:cubicBezTo>
                  <a:pt x="1251" y="2149"/>
                  <a:pt x="1251" y="2149"/>
                  <a:pt x="1251" y="2149"/>
                </a:cubicBezTo>
                <a:cubicBezTo>
                  <a:pt x="1251" y="2149"/>
                  <a:pt x="1251" y="2149"/>
                  <a:pt x="1251" y="2150"/>
                </a:cubicBezTo>
                <a:cubicBezTo>
                  <a:pt x="1251" y="2150"/>
                  <a:pt x="1251" y="2150"/>
                  <a:pt x="1251" y="2150"/>
                </a:cubicBezTo>
                <a:cubicBezTo>
                  <a:pt x="1310" y="2229"/>
                  <a:pt x="1310" y="2229"/>
                  <a:pt x="1310" y="2229"/>
                </a:cubicBezTo>
                <a:lnTo>
                  <a:pt x="1240" y="2136"/>
                </a:lnTo>
                <a:close/>
                <a:moveTo>
                  <a:pt x="1311" y="2226"/>
                </a:moveTo>
                <a:cubicBezTo>
                  <a:pt x="1256" y="2151"/>
                  <a:pt x="1256" y="2151"/>
                  <a:pt x="1256" y="2151"/>
                </a:cubicBezTo>
                <a:cubicBezTo>
                  <a:pt x="1319" y="2167"/>
                  <a:pt x="1319" y="2167"/>
                  <a:pt x="1319" y="2167"/>
                </a:cubicBezTo>
                <a:lnTo>
                  <a:pt x="1311" y="2226"/>
                </a:lnTo>
                <a:close/>
                <a:moveTo>
                  <a:pt x="1318" y="2223"/>
                </a:moveTo>
                <a:cubicBezTo>
                  <a:pt x="1318" y="2223"/>
                  <a:pt x="1318" y="2223"/>
                  <a:pt x="1318" y="2223"/>
                </a:cubicBezTo>
                <a:cubicBezTo>
                  <a:pt x="1317" y="2233"/>
                  <a:pt x="1317" y="2233"/>
                  <a:pt x="1317" y="2233"/>
                </a:cubicBezTo>
                <a:cubicBezTo>
                  <a:pt x="1314" y="2229"/>
                  <a:pt x="1314" y="2229"/>
                  <a:pt x="1314" y="2229"/>
                </a:cubicBezTo>
                <a:cubicBezTo>
                  <a:pt x="1321" y="2168"/>
                  <a:pt x="1321" y="2168"/>
                  <a:pt x="1321" y="2168"/>
                </a:cubicBezTo>
                <a:cubicBezTo>
                  <a:pt x="1325" y="2169"/>
                  <a:pt x="1325" y="2169"/>
                  <a:pt x="1325" y="2169"/>
                </a:cubicBezTo>
                <a:lnTo>
                  <a:pt x="1318" y="2223"/>
                </a:lnTo>
                <a:close/>
                <a:moveTo>
                  <a:pt x="1322" y="2165"/>
                </a:moveTo>
                <a:cubicBezTo>
                  <a:pt x="1323" y="2158"/>
                  <a:pt x="1323" y="2158"/>
                  <a:pt x="1323" y="2158"/>
                </a:cubicBezTo>
                <a:cubicBezTo>
                  <a:pt x="1326" y="2159"/>
                  <a:pt x="1326" y="2159"/>
                  <a:pt x="1326" y="2159"/>
                </a:cubicBezTo>
                <a:cubicBezTo>
                  <a:pt x="1325" y="2166"/>
                  <a:pt x="1325" y="2166"/>
                  <a:pt x="1325" y="2166"/>
                </a:cubicBezTo>
                <a:lnTo>
                  <a:pt x="1322" y="2165"/>
                </a:lnTo>
                <a:close/>
                <a:moveTo>
                  <a:pt x="1319" y="2236"/>
                </a:moveTo>
                <a:cubicBezTo>
                  <a:pt x="1321" y="2224"/>
                  <a:pt x="1321" y="2224"/>
                  <a:pt x="1321" y="2224"/>
                </a:cubicBezTo>
                <a:cubicBezTo>
                  <a:pt x="1321" y="2224"/>
                  <a:pt x="1321" y="2224"/>
                  <a:pt x="1321" y="2224"/>
                </a:cubicBezTo>
                <a:cubicBezTo>
                  <a:pt x="1327" y="2170"/>
                  <a:pt x="1327" y="2170"/>
                  <a:pt x="1327" y="2170"/>
                </a:cubicBezTo>
                <a:cubicBezTo>
                  <a:pt x="1377" y="2182"/>
                  <a:pt x="1377" y="2182"/>
                  <a:pt x="1377" y="2182"/>
                </a:cubicBezTo>
                <a:cubicBezTo>
                  <a:pt x="1319" y="2236"/>
                  <a:pt x="1319" y="2236"/>
                  <a:pt x="1319" y="2236"/>
                </a:cubicBezTo>
                <a:close/>
                <a:moveTo>
                  <a:pt x="1328" y="2167"/>
                </a:moveTo>
                <a:cubicBezTo>
                  <a:pt x="1329" y="2159"/>
                  <a:pt x="1329" y="2159"/>
                  <a:pt x="1329" y="2159"/>
                </a:cubicBezTo>
                <a:cubicBezTo>
                  <a:pt x="1375" y="2171"/>
                  <a:pt x="1375" y="2171"/>
                  <a:pt x="1375" y="2171"/>
                </a:cubicBezTo>
                <a:cubicBezTo>
                  <a:pt x="1378" y="2180"/>
                  <a:pt x="1378" y="2180"/>
                  <a:pt x="1378" y="2180"/>
                </a:cubicBezTo>
                <a:lnTo>
                  <a:pt x="1328" y="2167"/>
                </a:lnTo>
                <a:close/>
                <a:moveTo>
                  <a:pt x="1321" y="2239"/>
                </a:moveTo>
                <a:cubicBezTo>
                  <a:pt x="1379" y="2184"/>
                  <a:pt x="1379" y="2184"/>
                  <a:pt x="1379" y="2184"/>
                </a:cubicBezTo>
                <a:cubicBezTo>
                  <a:pt x="1382" y="2192"/>
                  <a:pt x="1382" y="2192"/>
                  <a:pt x="1382" y="2192"/>
                </a:cubicBezTo>
                <a:cubicBezTo>
                  <a:pt x="1326" y="2245"/>
                  <a:pt x="1326" y="2245"/>
                  <a:pt x="1326" y="2245"/>
                </a:cubicBezTo>
                <a:lnTo>
                  <a:pt x="1321" y="2239"/>
                </a:lnTo>
                <a:close/>
                <a:moveTo>
                  <a:pt x="1327" y="2247"/>
                </a:moveTo>
                <a:cubicBezTo>
                  <a:pt x="1382" y="2197"/>
                  <a:pt x="1382" y="2197"/>
                  <a:pt x="1382" y="2197"/>
                </a:cubicBezTo>
                <a:cubicBezTo>
                  <a:pt x="1361" y="2293"/>
                  <a:pt x="1361" y="2293"/>
                  <a:pt x="1361" y="2293"/>
                </a:cubicBezTo>
                <a:lnTo>
                  <a:pt x="1327" y="2247"/>
                </a:lnTo>
                <a:close/>
                <a:moveTo>
                  <a:pt x="1385" y="2325"/>
                </a:moveTo>
                <a:cubicBezTo>
                  <a:pt x="1385" y="2325"/>
                  <a:pt x="1385" y="2325"/>
                  <a:pt x="1385" y="2325"/>
                </a:cubicBezTo>
                <a:cubicBezTo>
                  <a:pt x="1384" y="2325"/>
                  <a:pt x="1384" y="2325"/>
                  <a:pt x="1384" y="2325"/>
                </a:cubicBezTo>
                <a:cubicBezTo>
                  <a:pt x="1384" y="2325"/>
                  <a:pt x="1384" y="2325"/>
                  <a:pt x="1384" y="2325"/>
                </a:cubicBezTo>
                <a:cubicBezTo>
                  <a:pt x="1384" y="2325"/>
                  <a:pt x="1384" y="2325"/>
                  <a:pt x="1384" y="2325"/>
                </a:cubicBezTo>
                <a:cubicBezTo>
                  <a:pt x="1384" y="2325"/>
                  <a:pt x="1384" y="2325"/>
                  <a:pt x="1384" y="2325"/>
                </a:cubicBezTo>
                <a:cubicBezTo>
                  <a:pt x="1375" y="2315"/>
                  <a:pt x="1375" y="2315"/>
                  <a:pt x="1375" y="2315"/>
                </a:cubicBezTo>
                <a:cubicBezTo>
                  <a:pt x="1396" y="2320"/>
                  <a:pt x="1396" y="2320"/>
                  <a:pt x="1396" y="2320"/>
                </a:cubicBezTo>
                <a:cubicBezTo>
                  <a:pt x="1396" y="2328"/>
                  <a:pt x="1396" y="2328"/>
                  <a:pt x="1396" y="2328"/>
                </a:cubicBezTo>
                <a:cubicBezTo>
                  <a:pt x="1385" y="2325"/>
                  <a:pt x="1385" y="2325"/>
                  <a:pt x="1385" y="2325"/>
                </a:cubicBezTo>
                <a:cubicBezTo>
                  <a:pt x="1385" y="2325"/>
                  <a:pt x="1385" y="2325"/>
                  <a:pt x="1385" y="2325"/>
                </a:cubicBezTo>
                <a:close/>
                <a:moveTo>
                  <a:pt x="1388" y="2329"/>
                </a:moveTo>
                <a:cubicBezTo>
                  <a:pt x="1396" y="2331"/>
                  <a:pt x="1396" y="2331"/>
                  <a:pt x="1396" y="2331"/>
                </a:cubicBezTo>
                <a:cubicBezTo>
                  <a:pt x="1397" y="2341"/>
                  <a:pt x="1397" y="2341"/>
                  <a:pt x="1397" y="2341"/>
                </a:cubicBezTo>
                <a:lnTo>
                  <a:pt x="1388" y="2329"/>
                </a:lnTo>
                <a:close/>
                <a:moveTo>
                  <a:pt x="1399" y="2320"/>
                </a:moveTo>
                <a:cubicBezTo>
                  <a:pt x="1402" y="2321"/>
                  <a:pt x="1402" y="2321"/>
                  <a:pt x="1402" y="2321"/>
                </a:cubicBezTo>
                <a:cubicBezTo>
                  <a:pt x="1403" y="2329"/>
                  <a:pt x="1403" y="2329"/>
                  <a:pt x="1403" y="2329"/>
                </a:cubicBezTo>
                <a:cubicBezTo>
                  <a:pt x="1399" y="2329"/>
                  <a:pt x="1399" y="2329"/>
                  <a:pt x="1399" y="2329"/>
                </a:cubicBezTo>
                <a:lnTo>
                  <a:pt x="1399" y="2320"/>
                </a:lnTo>
                <a:close/>
                <a:moveTo>
                  <a:pt x="1400" y="2345"/>
                </a:moveTo>
                <a:cubicBezTo>
                  <a:pt x="1399" y="2332"/>
                  <a:pt x="1399" y="2332"/>
                  <a:pt x="1399" y="2332"/>
                </a:cubicBezTo>
                <a:cubicBezTo>
                  <a:pt x="1403" y="2332"/>
                  <a:pt x="1403" y="2332"/>
                  <a:pt x="1403" y="2332"/>
                </a:cubicBezTo>
                <a:cubicBezTo>
                  <a:pt x="1404" y="2350"/>
                  <a:pt x="1404" y="2350"/>
                  <a:pt x="1404" y="2350"/>
                </a:cubicBezTo>
                <a:lnTo>
                  <a:pt x="1400" y="2345"/>
                </a:lnTo>
                <a:close/>
                <a:moveTo>
                  <a:pt x="1401" y="2248"/>
                </a:moveTo>
                <a:cubicBezTo>
                  <a:pt x="1426" y="2324"/>
                  <a:pt x="1426" y="2324"/>
                  <a:pt x="1426" y="2324"/>
                </a:cubicBezTo>
                <a:cubicBezTo>
                  <a:pt x="1405" y="2319"/>
                  <a:pt x="1405" y="2319"/>
                  <a:pt x="1405" y="2319"/>
                </a:cubicBezTo>
                <a:lnTo>
                  <a:pt x="1401" y="2248"/>
                </a:lnTo>
                <a:close/>
                <a:moveTo>
                  <a:pt x="1407" y="2355"/>
                </a:moveTo>
                <a:cubicBezTo>
                  <a:pt x="1406" y="2333"/>
                  <a:pt x="1406" y="2333"/>
                  <a:pt x="1406" y="2333"/>
                </a:cubicBezTo>
                <a:cubicBezTo>
                  <a:pt x="1428" y="2339"/>
                  <a:pt x="1428" y="2339"/>
                  <a:pt x="1428" y="2339"/>
                </a:cubicBezTo>
                <a:cubicBezTo>
                  <a:pt x="1409" y="2356"/>
                  <a:pt x="1409" y="2356"/>
                  <a:pt x="1409" y="2356"/>
                </a:cubicBezTo>
                <a:lnTo>
                  <a:pt x="1407" y="2355"/>
                </a:lnTo>
                <a:close/>
                <a:moveTo>
                  <a:pt x="1438" y="2349"/>
                </a:moveTo>
                <a:cubicBezTo>
                  <a:pt x="1466" y="2434"/>
                  <a:pt x="1466" y="2434"/>
                  <a:pt x="1466" y="2434"/>
                </a:cubicBezTo>
                <a:cubicBezTo>
                  <a:pt x="1466" y="2433"/>
                  <a:pt x="1466" y="2433"/>
                  <a:pt x="1466" y="2433"/>
                </a:cubicBezTo>
                <a:cubicBezTo>
                  <a:pt x="1466" y="2433"/>
                  <a:pt x="1465" y="2433"/>
                  <a:pt x="1465" y="2433"/>
                </a:cubicBezTo>
                <a:cubicBezTo>
                  <a:pt x="1438" y="2350"/>
                  <a:pt x="1438" y="2350"/>
                  <a:pt x="1438" y="2350"/>
                </a:cubicBezTo>
                <a:lnTo>
                  <a:pt x="1438" y="2349"/>
                </a:lnTo>
                <a:close/>
                <a:moveTo>
                  <a:pt x="1460" y="2425"/>
                </a:moveTo>
                <a:cubicBezTo>
                  <a:pt x="1417" y="2368"/>
                  <a:pt x="1417" y="2368"/>
                  <a:pt x="1417" y="2368"/>
                </a:cubicBezTo>
                <a:cubicBezTo>
                  <a:pt x="1435" y="2352"/>
                  <a:pt x="1435" y="2352"/>
                  <a:pt x="1435" y="2352"/>
                </a:cubicBezTo>
                <a:lnTo>
                  <a:pt x="1460" y="2425"/>
                </a:lnTo>
                <a:close/>
                <a:moveTo>
                  <a:pt x="1434" y="2349"/>
                </a:moveTo>
                <a:cubicBezTo>
                  <a:pt x="1415" y="2366"/>
                  <a:pt x="1415" y="2366"/>
                  <a:pt x="1415" y="2366"/>
                </a:cubicBezTo>
                <a:cubicBezTo>
                  <a:pt x="1410" y="2359"/>
                  <a:pt x="1410" y="2359"/>
                  <a:pt x="1410" y="2359"/>
                </a:cubicBezTo>
                <a:cubicBezTo>
                  <a:pt x="1431" y="2340"/>
                  <a:pt x="1431" y="2340"/>
                  <a:pt x="1431" y="2340"/>
                </a:cubicBezTo>
                <a:lnTo>
                  <a:pt x="1434" y="2349"/>
                </a:lnTo>
                <a:close/>
                <a:moveTo>
                  <a:pt x="1433" y="2335"/>
                </a:moveTo>
                <a:cubicBezTo>
                  <a:pt x="1431" y="2336"/>
                  <a:pt x="1431" y="2336"/>
                  <a:pt x="1431" y="2336"/>
                </a:cubicBezTo>
                <a:cubicBezTo>
                  <a:pt x="1406" y="2330"/>
                  <a:pt x="1406" y="2330"/>
                  <a:pt x="1406" y="2330"/>
                </a:cubicBezTo>
                <a:cubicBezTo>
                  <a:pt x="1405" y="2322"/>
                  <a:pt x="1405" y="2322"/>
                  <a:pt x="1405" y="2322"/>
                </a:cubicBezTo>
                <a:cubicBezTo>
                  <a:pt x="1428" y="2328"/>
                  <a:pt x="1428" y="2328"/>
                  <a:pt x="1428" y="2328"/>
                </a:cubicBezTo>
                <a:cubicBezTo>
                  <a:pt x="1428" y="2328"/>
                  <a:pt x="1428" y="2328"/>
                  <a:pt x="1428" y="2328"/>
                </a:cubicBezTo>
                <a:cubicBezTo>
                  <a:pt x="1428" y="2328"/>
                  <a:pt x="1428" y="2328"/>
                  <a:pt x="1428" y="2328"/>
                </a:cubicBezTo>
                <a:cubicBezTo>
                  <a:pt x="1429" y="2328"/>
                  <a:pt x="1429" y="2328"/>
                  <a:pt x="1429" y="2328"/>
                </a:cubicBezTo>
                <a:cubicBezTo>
                  <a:pt x="1429" y="2328"/>
                  <a:pt x="1429" y="2328"/>
                  <a:pt x="1429" y="2327"/>
                </a:cubicBezTo>
                <a:cubicBezTo>
                  <a:pt x="1429" y="2327"/>
                  <a:pt x="1429" y="2327"/>
                  <a:pt x="1429" y="2327"/>
                </a:cubicBezTo>
                <a:cubicBezTo>
                  <a:pt x="1430" y="2327"/>
                  <a:pt x="1430" y="2327"/>
                  <a:pt x="1430" y="2327"/>
                </a:cubicBezTo>
                <a:cubicBezTo>
                  <a:pt x="1430" y="2327"/>
                  <a:pt x="1430" y="2327"/>
                  <a:pt x="1430" y="2327"/>
                </a:cubicBezTo>
                <a:cubicBezTo>
                  <a:pt x="1430" y="2327"/>
                  <a:pt x="1430" y="2327"/>
                  <a:pt x="1430" y="2327"/>
                </a:cubicBezTo>
                <a:cubicBezTo>
                  <a:pt x="1430" y="2326"/>
                  <a:pt x="1430" y="2326"/>
                  <a:pt x="1430" y="2326"/>
                </a:cubicBezTo>
                <a:cubicBezTo>
                  <a:pt x="1430" y="2326"/>
                  <a:pt x="1430" y="2326"/>
                  <a:pt x="1430" y="2326"/>
                </a:cubicBezTo>
                <a:cubicBezTo>
                  <a:pt x="1430" y="2326"/>
                  <a:pt x="1430" y="2326"/>
                  <a:pt x="1430" y="2326"/>
                </a:cubicBezTo>
                <a:cubicBezTo>
                  <a:pt x="1400" y="2237"/>
                  <a:pt x="1400" y="2237"/>
                  <a:pt x="1400" y="2237"/>
                </a:cubicBezTo>
                <a:cubicBezTo>
                  <a:pt x="1400" y="2237"/>
                  <a:pt x="1400" y="2237"/>
                  <a:pt x="1400" y="2237"/>
                </a:cubicBezTo>
                <a:lnTo>
                  <a:pt x="1433" y="2335"/>
                </a:lnTo>
                <a:close/>
                <a:moveTo>
                  <a:pt x="1397" y="2238"/>
                </a:moveTo>
                <a:cubicBezTo>
                  <a:pt x="1402" y="2318"/>
                  <a:pt x="1402" y="2318"/>
                  <a:pt x="1402" y="2318"/>
                </a:cubicBezTo>
                <a:cubicBezTo>
                  <a:pt x="1398" y="2317"/>
                  <a:pt x="1398" y="2317"/>
                  <a:pt x="1398" y="2317"/>
                </a:cubicBezTo>
                <a:cubicBezTo>
                  <a:pt x="1393" y="2225"/>
                  <a:pt x="1393" y="2225"/>
                  <a:pt x="1393" y="2225"/>
                </a:cubicBezTo>
                <a:lnTo>
                  <a:pt x="1397" y="2238"/>
                </a:lnTo>
                <a:close/>
                <a:moveTo>
                  <a:pt x="1396" y="2317"/>
                </a:moveTo>
                <a:cubicBezTo>
                  <a:pt x="1375" y="2312"/>
                  <a:pt x="1375" y="2312"/>
                  <a:pt x="1375" y="2312"/>
                </a:cubicBezTo>
                <a:cubicBezTo>
                  <a:pt x="1374" y="2310"/>
                  <a:pt x="1374" y="2310"/>
                  <a:pt x="1374" y="2310"/>
                </a:cubicBezTo>
                <a:cubicBezTo>
                  <a:pt x="1391" y="2231"/>
                  <a:pt x="1391" y="2231"/>
                  <a:pt x="1391" y="2231"/>
                </a:cubicBezTo>
                <a:lnTo>
                  <a:pt x="1396" y="2317"/>
                </a:lnTo>
                <a:close/>
                <a:moveTo>
                  <a:pt x="1385" y="2194"/>
                </a:moveTo>
                <a:cubicBezTo>
                  <a:pt x="1385" y="2194"/>
                  <a:pt x="1385" y="2193"/>
                  <a:pt x="1385" y="2193"/>
                </a:cubicBezTo>
                <a:cubicBezTo>
                  <a:pt x="1385" y="2193"/>
                  <a:pt x="1385" y="2193"/>
                  <a:pt x="1385" y="2193"/>
                </a:cubicBezTo>
                <a:cubicBezTo>
                  <a:pt x="1386" y="2193"/>
                  <a:pt x="1386" y="2193"/>
                  <a:pt x="1386" y="2193"/>
                </a:cubicBezTo>
                <a:cubicBezTo>
                  <a:pt x="1389" y="2203"/>
                  <a:pt x="1389" y="2203"/>
                  <a:pt x="1389" y="2203"/>
                </a:cubicBezTo>
                <a:cubicBezTo>
                  <a:pt x="1390" y="2220"/>
                  <a:pt x="1390" y="2220"/>
                  <a:pt x="1390" y="2220"/>
                </a:cubicBezTo>
                <a:cubicBezTo>
                  <a:pt x="1371" y="2309"/>
                  <a:pt x="1371" y="2309"/>
                  <a:pt x="1371" y="2309"/>
                </a:cubicBezTo>
                <a:cubicBezTo>
                  <a:pt x="1363" y="2298"/>
                  <a:pt x="1363" y="2298"/>
                  <a:pt x="1363" y="2298"/>
                </a:cubicBezTo>
                <a:cubicBezTo>
                  <a:pt x="1363" y="2298"/>
                  <a:pt x="1363" y="2298"/>
                  <a:pt x="1363" y="2298"/>
                </a:cubicBezTo>
                <a:cubicBezTo>
                  <a:pt x="1363" y="2298"/>
                  <a:pt x="1363" y="2298"/>
                  <a:pt x="1363" y="2298"/>
                </a:cubicBezTo>
                <a:cubicBezTo>
                  <a:pt x="1363" y="2297"/>
                  <a:pt x="1364" y="2297"/>
                  <a:pt x="1364" y="2297"/>
                </a:cubicBezTo>
                <a:cubicBezTo>
                  <a:pt x="1385" y="2194"/>
                  <a:pt x="1385" y="2194"/>
                  <a:pt x="1385" y="2194"/>
                </a:cubicBezTo>
                <a:cubicBezTo>
                  <a:pt x="1385" y="2194"/>
                  <a:pt x="1385" y="2194"/>
                  <a:pt x="1385" y="2194"/>
                </a:cubicBezTo>
                <a:close/>
                <a:moveTo>
                  <a:pt x="1382" y="2182"/>
                </a:moveTo>
                <a:cubicBezTo>
                  <a:pt x="1385" y="2190"/>
                  <a:pt x="1385" y="2190"/>
                  <a:pt x="1385" y="2190"/>
                </a:cubicBezTo>
                <a:cubicBezTo>
                  <a:pt x="1384" y="2190"/>
                  <a:pt x="1384" y="2190"/>
                  <a:pt x="1384" y="2190"/>
                </a:cubicBezTo>
                <a:cubicBezTo>
                  <a:pt x="1382" y="2182"/>
                  <a:pt x="1382" y="2182"/>
                  <a:pt x="1382" y="2182"/>
                </a:cubicBezTo>
                <a:close/>
                <a:moveTo>
                  <a:pt x="1341" y="2060"/>
                </a:moveTo>
                <a:cubicBezTo>
                  <a:pt x="1381" y="2179"/>
                  <a:pt x="1381" y="2179"/>
                  <a:pt x="1381" y="2179"/>
                </a:cubicBezTo>
                <a:cubicBezTo>
                  <a:pt x="1381" y="2179"/>
                  <a:pt x="1381" y="2179"/>
                  <a:pt x="1381" y="2179"/>
                </a:cubicBezTo>
                <a:cubicBezTo>
                  <a:pt x="1378" y="2170"/>
                  <a:pt x="1378" y="2170"/>
                  <a:pt x="1378" y="2170"/>
                </a:cubicBezTo>
                <a:cubicBezTo>
                  <a:pt x="1341" y="2061"/>
                  <a:pt x="1341" y="2061"/>
                  <a:pt x="1341" y="2061"/>
                </a:cubicBezTo>
                <a:lnTo>
                  <a:pt x="1341" y="2060"/>
                </a:lnTo>
                <a:close/>
                <a:moveTo>
                  <a:pt x="1340" y="2067"/>
                </a:moveTo>
                <a:cubicBezTo>
                  <a:pt x="1374" y="2168"/>
                  <a:pt x="1374" y="2168"/>
                  <a:pt x="1374" y="2168"/>
                </a:cubicBezTo>
                <a:cubicBezTo>
                  <a:pt x="1329" y="2157"/>
                  <a:pt x="1329" y="2157"/>
                  <a:pt x="1329" y="2157"/>
                </a:cubicBezTo>
                <a:lnTo>
                  <a:pt x="1340" y="2067"/>
                </a:lnTo>
                <a:close/>
                <a:moveTo>
                  <a:pt x="1336" y="2053"/>
                </a:moveTo>
                <a:cubicBezTo>
                  <a:pt x="1338" y="2061"/>
                  <a:pt x="1338" y="2061"/>
                  <a:pt x="1338" y="2061"/>
                </a:cubicBezTo>
                <a:cubicBezTo>
                  <a:pt x="1326" y="2156"/>
                  <a:pt x="1326" y="2156"/>
                  <a:pt x="1326" y="2156"/>
                </a:cubicBezTo>
                <a:cubicBezTo>
                  <a:pt x="1323" y="2155"/>
                  <a:pt x="1323" y="2155"/>
                  <a:pt x="1323" y="2155"/>
                </a:cubicBezTo>
                <a:lnTo>
                  <a:pt x="1336" y="2053"/>
                </a:lnTo>
                <a:close/>
                <a:moveTo>
                  <a:pt x="1320" y="2154"/>
                </a:moveTo>
                <a:cubicBezTo>
                  <a:pt x="1245" y="2135"/>
                  <a:pt x="1245" y="2135"/>
                  <a:pt x="1245" y="2135"/>
                </a:cubicBezTo>
                <a:cubicBezTo>
                  <a:pt x="1252" y="2129"/>
                  <a:pt x="1252" y="2129"/>
                  <a:pt x="1252" y="2129"/>
                </a:cubicBezTo>
                <a:cubicBezTo>
                  <a:pt x="1252" y="2129"/>
                  <a:pt x="1252" y="2129"/>
                  <a:pt x="1252" y="2129"/>
                </a:cubicBezTo>
                <a:cubicBezTo>
                  <a:pt x="1252" y="2129"/>
                  <a:pt x="1252" y="2129"/>
                  <a:pt x="1252" y="2129"/>
                </a:cubicBezTo>
                <a:cubicBezTo>
                  <a:pt x="1334" y="2047"/>
                  <a:pt x="1334" y="2047"/>
                  <a:pt x="1334" y="2047"/>
                </a:cubicBezTo>
                <a:lnTo>
                  <a:pt x="1320" y="2154"/>
                </a:lnTo>
                <a:close/>
                <a:moveTo>
                  <a:pt x="884" y="1104"/>
                </a:moveTo>
                <a:cubicBezTo>
                  <a:pt x="884" y="1104"/>
                  <a:pt x="884" y="1104"/>
                  <a:pt x="884" y="1104"/>
                </a:cubicBezTo>
                <a:cubicBezTo>
                  <a:pt x="884" y="1104"/>
                  <a:pt x="884" y="1104"/>
                  <a:pt x="884" y="1103"/>
                </a:cubicBezTo>
                <a:cubicBezTo>
                  <a:pt x="884" y="1103"/>
                  <a:pt x="884" y="1103"/>
                  <a:pt x="884" y="1103"/>
                </a:cubicBezTo>
                <a:cubicBezTo>
                  <a:pt x="879" y="1090"/>
                  <a:pt x="879" y="1090"/>
                  <a:pt x="879" y="1090"/>
                </a:cubicBezTo>
                <a:cubicBezTo>
                  <a:pt x="879" y="1090"/>
                  <a:pt x="879" y="1090"/>
                  <a:pt x="879" y="1090"/>
                </a:cubicBezTo>
                <a:cubicBezTo>
                  <a:pt x="879" y="1090"/>
                  <a:pt x="879" y="1090"/>
                  <a:pt x="879" y="1090"/>
                </a:cubicBezTo>
                <a:cubicBezTo>
                  <a:pt x="879" y="1089"/>
                  <a:pt x="879" y="1089"/>
                  <a:pt x="879" y="1089"/>
                </a:cubicBezTo>
                <a:cubicBezTo>
                  <a:pt x="879" y="1089"/>
                  <a:pt x="879" y="1089"/>
                  <a:pt x="878" y="1089"/>
                </a:cubicBezTo>
                <a:cubicBezTo>
                  <a:pt x="878" y="1089"/>
                  <a:pt x="878" y="1089"/>
                  <a:pt x="878" y="1089"/>
                </a:cubicBezTo>
                <a:cubicBezTo>
                  <a:pt x="878" y="1089"/>
                  <a:pt x="878" y="1089"/>
                  <a:pt x="878" y="1089"/>
                </a:cubicBezTo>
                <a:cubicBezTo>
                  <a:pt x="840" y="1077"/>
                  <a:pt x="840" y="1077"/>
                  <a:pt x="840" y="1077"/>
                </a:cubicBezTo>
                <a:cubicBezTo>
                  <a:pt x="840" y="1077"/>
                  <a:pt x="840" y="1077"/>
                  <a:pt x="840" y="1077"/>
                </a:cubicBezTo>
                <a:cubicBezTo>
                  <a:pt x="840" y="1077"/>
                  <a:pt x="839" y="1077"/>
                  <a:pt x="839" y="1077"/>
                </a:cubicBezTo>
                <a:cubicBezTo>
                  <a:pt x="839" y="1077"/>
                  <a:pt x="839" y="1077"/>
                  <a:pt x="839" y="1077"/>
                </a:cubicBezTo>
                <a:cubicBezTo>
                  <a:pt x="839" y="1077"/>
                  <a:pt x="839" y="1077"/>
                  <a:pt x="839" y="1077"/>
                </a:cubicBezTo>
                <a:cubicBezTo>
                  <a:pt x="839" y="1077"/>
                  <a:pt x="839" y="1077"/>
                  <a:pt x="839" y="1077"/>
                </a:cubicBezTo>
                <a:cubicBezTo>
                  <a:pt x="839" y="1077"/>
                  <a:pt x="839" y="1077"/>
                  <a:pt x="839" y="1077"/>
                </a:cubicBezTo>
                <a:cubicBezTo>
                  <a:pt x="838" y="1077"/>
                  <a:pt x="838" y="1077"/>
                  <a:pt x="838" y="1077"/>
                </a:cubicBezTo>
                <a:cubicBezTo>
                  <a:pt x="838" y="1077"/>
                  <a:pt x="838" y="1077"/>
                  <a:pt x="838" y="1077"/>
                </a:cubicBezTo>
                <a:cubicBezTo>
                  <a:pt x="838" y="1077"/>
                  <a:pt x="838" y="1077"/>
                  <a:pt x="838" y="1078"/>
                </a:cubicBezTo>
                <a:cubicBezTo>
                  <a:pt x="838" y="1078"/>
                  <a:pt x="838" y="1078"/>
                  <a:pt x="838" y="1078"/>
                </a:cubicBezTo>
                <a:cubicBezTo>
                  <a:pt x="838" y="1078"/>
                  <a:pt x="838" y="1078"/>
                  <a:pt x="838" y="1078"/>
                </a:cubicBezTo>
                <a:cubicBezTo>
                  <a:pt x="838" y="1078"/>
                  <a:pt x="838" y="1078"/>
                  <a:pt x="838" y="1078"/>
                </a:cubicBezTo>
                <a:cubicBezTo>
                  <a:pt x="838" y="1078"/>
                  <a:pt x="838" y="1078"/>
                  <a:pt x="838" y="1078"/>
                </a:cubicBezTo>
                <a:cubicBezTo>
                  <a:pt x="838" y="1078"/>
                  <a:pt x="838" y="1078"/>
                  <a:pt x="838" y="1078"/>
                </a:cubicBezTo>
                <a:cubicBezTo>
                  <a:pt x="862" y="1213"/>
                  <a:pt x="862" y="1213"/>
                  <a:pt x="862" y="1213"/>
                </a:cubicBezTo>
                <a:cubicBezTo>
                  <a:pt x="862" y="1213"/>
                  <a:pt x="862" y="1213"/>
                  <a:pt x="862" y="1213"/>
                </a:cubicBezTo>
                <a:cubicBezTo>
                  <a:pt x="862" y="1213"/>
                  <a:pt x="862" y="1214"/>
                  <a:pt x="862" y="1214"/>
                </a:cubicBezTo>
                <a:cubicBezTo>
                  <a:pt x="862" y="1214"/>
                  <a:pt x="862" y="1214"/>
                  <a:pt x="862" y="1214"/>
                </a:cubicBezTo>
                <a:cubicBezTo>
                  <a:pt x="862" y="1214"/>
                  <a:pt x="863" y="1214"/>
                  <a:pt x="863" y="1214"/>
                </a:cubicBezTo>
                <a:cubicBezTo>
                  <a:pt x="863" y="1214"/>
                  <a:pt x="863" y="1214"/>
                  <a:pt x="863" y="1214"/>
                </a:cubicBezTo>
                <a:cubicBezTo>
                  <a:pt x="863" y="1214"/>
                  <a:pt x="863" y="1214"/>
                  <a:pt x="863" y="1214"/>
                </a:cubicBezTo>
                <a:cubicBezTo>
                  <a:pt x="863" y="1214"/>
                  <a:pt x="863" y="1214"/>
                  <a:pt x="863" y="1214"/>
                </a:cubicBezTo>
                <a:cubicBezTo>
                  <a:pt x="864" y="1214"/>
                  <a:pt x="864" y="1214"/>
                  <a:pt x="864" y="1214"/>
                </a:cubicBezTo>
                <a:cubicBezTo>
                  <a:pt x="864" y="1214"/>
                  <a:pt x="864" y="1214"/>
                  <a:pt x="864" y="1214"/>
                </a:cubicBezTo>
                <a:cubicBezTo>
                  <a:pt x="864" y="1214"/>
                  <a:pt x="864" y="1213"/>
                  <a:pt x="865" y="1213"/>
                </a:cubicBezTo>
                <a:cubicBezTo>
                  <a:pt x="865" y="1213"/>
                  <a:pt x="865" y="1213"/>
                  <a:pt x="865" y="1213"/>
                </a:cubicBezTo>
                <a:cubicBezTo>
                  <a:pt x="884" y="1104"/>
                  <a:pt x="884" y="1104"/>
                  <a:pt x="884" y="1104"/>
                </a:cubicBezTo>
                <a:cubicBezTo>
                  <a:pt x="884" y="1104"/>
                  <a:pt x="884" y="1104"/>
                  <a:pt x="884" y="1104"/>
                </a:cubicBezTo>
                <a:close/>
                <a:moveTo>
                  <a:pt x="863" y="1205"/>
                </a:moveTo>
                <a:cubicBezTo>
                  <a:pt x="841" y="1080"/>
                  <a:pt x="841" y="1080"/>
                  <a:pt x="841" y="1080"/>
                </a:cubicBezTo>
                <a:cubicBezTo>
                  <a:pt x="877" y="1091"/>
                  <a:pt x="877" y="1091"/>
                  <a:pt x="877" y="1091"/>
                </a:cubicBezTo>
                <a:cubicBezTo>
                  <a:pt x="881" y="1104"/>
                  <a:pt x="881" y="1104"/>
                  <a:pt x="881" y="1104"/>
                </a:cubicBezTo>
                <a:lnTo>
                  <a:pt x="863" y="1205"/>
                </a:lnTo>
                <a:close/>
                <a:moveTo>
                  <a:pt x="1152" y="2716"/>
                </a:moveTo>
                <a:cubicBezTo>
                  <a:pt x="1152" y="2716"/>
                  <a:pt x="1152" y="2716"/>
                  <a:pt x="1152" y="2716"/>
                </a:cubicBezTo>
                <a:cubicBezTo>
                  <a:pt x="1152" y="2716"/>
                  <a:pt x="1152" y="2716"/>
                  <a:pt x="1152" y="2716"/>
                </a:cubicBezTo>
                <a:cubicBezTo>
                  <a:pt x="1167" y="2589"/>
                  <a:pt x="1167" y="2589"/>
                  <a:pt x="1167" y="2589"/>
                </a:cubicBezTo>
                <a:cubicBezTo>
                  <a:pt x="1167" y="2589"/>
                  <a:pt x="1167" y="2589"/>
                  <a:pt x="1167" y="2589"/>
                </a:cubicBezTo>
                <a:cubicBezTo>
                  <a:pt x="1167" y="2589"/>
                  <a:pt x="1167" y="2589"/>
                  <a:pt x="1167" y="2589"/>
                </a:cubicBezTo>
                <a:cubicBezTo>
                  <a:pt x="1167" y="2588"/>
                  <a:pt x="1167" y="2588"/>
                  <a:pt x="1167" y="2588"/>
                </a:cubicBezTo>
                <a:cubicBezTo>
                  <a:pt x="1167" y="2588"/>
                  <a:pt x="1167" y="2588"/>
                  <a:pt x="1167" y="2588"/>
                </a:cubicBezTo>
                <a:cubicBezTo>
                  <a:pt x="1167" y="2588"/>
                  <a:pt x="1167" y="2588"/>
                  <a:pt x="1167" y="2588"/>
                </a:cubicBezTo>
                <a:cubicBezTo>
                  <a:pt x="1166" y="2587"/>
                  <a:pt x="1166" y="2587"/>
                  <a:pt x="1166" y="2587"/>
                </a:cubicBezTo>
                <a:cubicBezTo>
                  <a:pt x="1166" y="2587"/>
                  <a:pt x="1166" y="2587"/>
                  <a:pt x="1166" y="2587"/>
                </a:cubicBezTo>
                <a:cubicBezTo>
                  <a:pt x="1166" y="2587"/>
                  <a:pt x="1166" y="2587"/>
                  <a:pt x="1166" y="2587"/>
                </a:cubicBezTo>
                <a:cubicBezTo>
                  <a:pt x="1165" y="2587"/>
                  <a:pt x="1165" y="2587"/>
                  <a:pt x="1165" y="2587"/>
                </a:cubicBezTo>
                <a:cubicBezTo>
                  <a:pt x="1165" y="2587"/>
                  <a:pt x="1165" y="2587"/>
                  <a:pt x="1165" y="2587"/>
                </a:cubicBezTo>
                <a:cubicBezTo>
                  <a:pt x="1143" y="2606"/>
                  <a:pt x="1143" y="2606"/>
                  <a:pt x="1143" y="2606"/>
                </a:cubicBezTo>
                <a:cubicBezTo>
                  <a:pt x="1143" y="2606"/>
                  <a:pt x="1143" y="2606"/>
                  <a:pt x="1143" y="2606"/>
                </a:cubicBezTo>
                <a:cubicBezTo>
                  <a:pt x="1143" y="2606"/>
                  <a:pt x="1143" y="2607"/>
                  <a:pt x="1143" y="2607"/>
                </a:cubicBezTo>
                <a:cubicBezTo>
                  <a:pt x="1143" y="2607"/>
                  <a:pt x="1143" y="2607"/>
                  <a:pt x="1143" y="2607"/>
                </a:cubicBezTo>
                <a:cubicBezTo>
                  <a:pt x="1143" y="2607"/>
                  <a:pt x="1143" y="2607"/>
                  <a:pt x="1143" y="2607"/>
                </a:cubicBezTo>
                <a:cubicBezTo>
                  <a:pt x="1149" y="2715"/>
                  <a:pt x="1149" y="2715"/>
                  <a:pt x="1149" y="2715"/>
                </a:cubicBezTo>
                <a:cubicBezTo>
                  <a:pt x="1149" y="2716"/>
                  <a:pt x="1149" y="2716"/>
                  <a:pt x="1149" y="2716"/>
                </a:cubicBezTo>
                <a:cubicBezTo>
                  <a:pt x="1150" y="2716"/>
                  <a:pt x="1150" y="2716"/>
                  <a:pt x="1150" y="2716"/>
                </a:cubicBezTo>
                <a:cubicBezTo>
                  <a:pt x="1150" y="2716"/>
                  <a:pt x="1150" y="2716"/>
                  <a:pt x="1150" y="2716"/>
                </a:cubicBezTo>
                <a:cubicBezTo>
                  <a:pt x="1150" y="2717"/>
                  <a:pt x="1150" y="2717"/>
                  <a:pt x="1151" y="2717"/>
                </a:cubicBezTo>
                <a:cubicBezTo>
                  <a:pt x="1151" y="2717"/>
                  <a:pt x="1151" y="2717"/>
                  <a:pt x="1151" y="2717"/>
                </a:cubicBezTo>
                <a:cubicBezTo>
                  <a:pt x="1151" y="2717"/>
                  <a:pt x="1151" y="2717"/>
                  <a:pt x="1151" y="2717"/>
                </a:cubicBezTo>
                <a:cubicBezTo>
                  <a:pt x="1151" y="2717"/>
                  <a:pt x="1151" y="2717"/>
                  <a:pt x="1151" y="2717"/>
                </a:cubicBezTo>
                <a:cubicBezTo>
                  <a:pt x="1151" y="2717"/>
                  <a:pt x="1152" y="2717"/>
                  <a:pt x="1152" y="2716"/>
                </a:cubicBezTo>
                <a:cubicBezTo>
                  <a:pt x="1152" y="2716"/>
                  <a:pt x="1152" y="2716"/>
                  <a:pt x="1152" y="2716"/>
                </a:cubicBezTo>
                <a:close/>
                <a:moveTo>
                  <a:pt x="1146" y="2608"/>
                </a:moveTo>
                <a:cubicBezTo>
                  <a:pt x="1164" y="2592"/>
                  <a:pt x="1164" y="2592"/>
                  <a:pt x="1164" y="2592"/>
                </a:cubicBezTo>
                <a:cubicBezTo>
                  <a:pt x="1151" y="2699"/>
                  <a:pt x="1151" y="2699"/>
                  <a:pt x="1151" y="2699"/>
                </a:cubicBezTo>
                <a:lnTo>
                  <a:pt x="1146" y="2608"/>
                </a:lnTo>
                <a:close/>
                <a:moveTo>
                  <a:pt x="874" y="1080"/>
                </a:moveTo>
                <a:cubicBezTo>
                  <a:pt x="874" y="1080"/>
                  <a:pt x="874" y="1080"/>
                  <a:pt x="874" y="1080"/>
                </a:cubicBezTo>
                <a:cubicBezTo>
                  <a:pt x="874" y="1080"/>
                  <a:pt x="874" y="1080"/>
                  <a:pt x="874" y="1080"/>
                </a:cubicBezTo>
                <a:cubicBezTo>
                  <a:pt x="874" y="1080"/>
                  <a:pt x="874" y="1080"/>
                  <a:pt x="875" y="1080"/>
                </a:cubicBezTo>
                <a:cubicBezTo>
                  <a:pt x="875" y="1080"/>
                  <a:pt x="875" y="1080"/>
                  <a:pt x="875" y="1080"/>
                </a:cubicBezTo>
                <a:cubicBezTo>
                  <a:pt x="875" y="1080"/>
                  <a:pt x="875" y="1079"/>
                  <a:pt x="875" y="1079"/>
                </a:cubicBezTo>
                <a:cubicBezTo>
                  <a:pt x="875" y="1079"/>
                  <a:pt x="875" y="1079"/>
                  <a:pt x="875" y="1079"/>
                </a:cubicBezTo>
                <a:cubicBezTo>
                  <a:pt x="875" y="1079"/>
                  <a:pt x="875" y="1079"/>
                  <a:pt x="875" y="1079"/>
                </a:cubicBezTo>
                <a:cubicBezTo>
                  <a:pt x="875" y="1079"/>
                  <a:pt x="875" y="1079"/>
                  <a:pt x="875" y="1079"/>
                </a:cubicBezTo>
                <a:cubicBezTo>
                  <a:pt x="875" y="1079"/>
                  <a:pt x="875" y="1078"/>
                  <a:pt x="875" y="1078"/>
                </a:cubicBezTo>
                <a:cubicBezTo>
                  <a:pt x="875" y="1078"/>
                  <a:pt x="875" y="1078"/>
                  <a:pt x="875" y="1078"/>
                </a:cubicBezTo>
                <a:cubicBezTo>
                  <a:pt x="801" y="855"/>
                  <a:pt x="801" y="855"/>
                  <a:pt x="801" y="855"/>
                </a:cubicBezTo>
                <a:cubicBezTo>
                  <a:pt x="801" y="855"/>
                  <a:pt x="801" y="855"/>
                  <a:pt x="801" y="855"/>
                </a:cubicBezTo>
                <a:cubicBezTo>
                  <a:pt x="801" y="855"/>
                  <a:pt x="801" y="854"/>
                  <a:pt x="801" y="854"/>
                </a:cubicBezTo>
                <a:cubicBezTo>
                  <a:pt x="801" y="854"/>
                  <a:pt x="801" y="854"/>
                  <a:pt x="801" y="854"/>
                </a:cubicBezTo>
                <a:cubicBezTo>
                  <a:pt x="800" y="854"/>
                  <a:pt x="800" y="854"/>
                  <a:pt x="800" y="854"/>
                </a:cubicBezTo>
                <a:cubicBezTo>
                  <a:pt x="800" y="854"/>
                  <a:pt x="800" y="854"/>
                  <a:pt x="800" y="854"/>
                </a:cubicBezTo>
                <a:cubicBezTo>
                  <a:pt x="800" y="854"/>
                  <a:pt x="800" y="854"/>
                  <a:pt x="800" y="854"/>
                </a:cubicBezTo>
                <a:cubicBezTo>
                  <a:pt x="800" y="854"/>
                  <a:pt x="800" y="854"/>
                  <a:pt x="800" y="854"/>
                </a:cubicBezTo>
                <a:cubicBezTo>
                  <a:pt x="800" y="854"/>
                  <a:pt x="799" y="854"/>
                  <a:pt x="799" y="854"/>
                </a:cubicBezTo>
                <a:cubicBezTo>
                  <a:pt x="799" y="854"/>
                  <a:pt x="799" y="854"/>
                  <a:pt x="799" y="854"/>
                </a:cubicBezTo>
                <a:cubicBezTo>
                  <a:pt x="799" y="854"/>
                  <a:pt x="799" y="854"/>
                  <a:pt x="799" y="854"/>
                </a:cubicBezTo>
                <a:cubicBezTo>
                  <a:pt x="799" y="854"/>
                  <a:pt x="799" y="854"/>
                  <a:pt x="799" y="854"/>
                </a:cubicBezTo>
                <a:cubicBezTo>
                  <a:pt x="799" y="854"/>
                  <a:pt x="799" y="854"/>
                  <a:pt x="799" y="854"/>
                </a:cubicBezTo>
                <a:cubicBezTo>
                  <a:pt x="799" y="854"/>
                  <a:pt x="799" y="854"/>
                  <a:pt x="799" y="854"/>
                </a:cubicBezTo>
                <a:cubicBezTo>
                  <a:pt x="799" y="854"/>
                  <a:pt x="798" y="854"/>
                  <a:pt x="798" y="854"/>
                </a:cubicBezTo>
                <a:cubicBezTo>
                  <a:pt x="798" y="855"/>
                  <a:pt x="798" y="855"/>
                  <a:pt x="798" y="855"/>
                </a:cubicBezTo>
                <a:cubicBezTo>
                  <a:pt x="798" y="855"/>
                  <a:pt x="798" y="855"/>
                  <a:pt x="798" y="855"/>
                </a:cubicBezTo>
                <a:cubicBezTo>
                  <a:pt x="798" y="855"/>
                  <a:pt x="798" y="855"/>
                  <a:pt x="798" y="855"/>
                </a:cubicBezTo>
                <a:cubicBezTo>
                  <a:pt x="798" y="855"/>
                  <a:pt x="798" y="855"/>
                  <a:pt x="798" y="855"/>
                </a:cubicBezTo>
                <a:cubicBezTo>
                  <a:pt x="836" y="1067"/>
                  <a:pt x="836" y="1067"/>
                  <a:pt x="836" y="1067"/>
                </a:cubicBezTo>
                <a:cubicBezTo>
                  <a:pt x="836" y="1067"/>
                  <a:pt x="836" y="1067"/>
                  <a:pt x="836" y="1067"/>
                </a:cubicBezTo>
                <a:cubicBezTo>
                  <a:pt x="836" y="1068"/>
                  <a:pt x="836" y="1068"/>
                  <a:pt x="836" y="1068"/>
                </a:cubicBezTo>
                <a:cubicBezTo>
                  <a:pt x="836" y="1068"/>
                  <a:pt x="836" y="1068"/>
                  <a:pt x="836" y="1068"/>
                </a:cubicBezTo>
                <a:cubicBezTo>
                  <a:pt x="837" y="1068"/>
                  <a:pt x="837" y="1068"/>
                  <a:pt x="837" y="1069"/>
                </a:cubicBezTo>
                <a:cubicBezTo>
                  <a:pt x="873" y="1080"/>
                  <a:pt x="873" y="1080"/>
                  <a:pt x="873" y="1080"/>
                </a:cubicBezTo>
                <a:cubicBezTo>
                  <a:pt x="874" y="1080"/>
                  <a:pt x="874" y="1080"/>
                  <a:pt x="874" y="1080"/>
                </a:cubicBezTo>
                <a:close/>
                <a:moveTo>
                  <a:pt x="839" y="1066"/>
                </a:moveTo>
                <a:cubicBezTo>
                  <a:pt x="804" y="874"/>
                  <a:pt x="804" y="874"/>
                  <a:pt x="804" y="874"/>
                </a:cubicBezTo>
                <a:cubicBezTo>
                  <a:pt x="872" y="1076"/>
                  <a:pt x="872" y="1076"/>
                  <a:pt x="872" y="1076"/>
                </a:cubicBezTo>
                <a:lnTo>
                  <a:pt x="839" y="1066"/>
                </a:lnTo>
                <a:close/>
                <a:moveTo>
                  <a:pt x="964" y="1288"/>
                </a:moveTo>
                <a:cubicBezTo>
                  <a:pt x="1020" y="1457"/>
                  <a:pt x="1020" y="1457"/>
                  <a:pt x="1020" y="1457"/>
                </a:cubicBezTo>
                <a:cubicBezTo>
                  <a:pt x="1020" y="1457"/>
                  <a:pt x="1020" y="1457"/>
                  <a:pt x="1020" y="1457"/>
                </a:cubicBezTo>
                <a:cubicBezTo>
                  <a:pt x="1020" y="1457"/>
                  <a:pt x="1020" y="1457"/>
                  <a:pt x="1021" y="1458"/>
                </a:cubicBezTo>
                <a:cubicBezTo>
                  <a:pt x="1021" y="1458"/>
                  <a:pt x="1021" y="1458"/>
                  <a:pt x="1021" y="1458"/>
                </a:cubicBezTo>
                <a:cubicBezTo>
                  <a:pt x="1021" y="1458"/>
                  <a:pt x="1021" y="1458"/>
                  <a:pt x="1021" y="1458"/>
                </a:cubicBezTo>
                <a:cubicBezTo>
                  <a:pt x="1021" y="1458"/>
                  <a:pt x="1021" y="1458"/>
                  <a:pt x="1021" y="1458"/>
                </a:cubicBezTo>
                <a:cubicBezTo>
                  <a:pt x="1022" y="1458"/>
                  <a:pt x="1022" y="1458"/>
                  <a:pt x="1022" y="1458"/>
                </a:cubicBezTo>
                <a:cubicBezTo>
                  <a:pt x="1022" y="1458"/>
                  <a:pt x="1022" y="1458"/>
                  <a:pt x="1022" y="1458"/>
                </a:cubicBezTo>
                <a:cubicBezTo>
                  <a:pt x="1022" y="1458"/>
                  <a:pt x="1022" y="1458"/>
                  <a:pt x="1022" y="1458"/>
                </a:cubicBezTo>
                <a:cubicBezTo>
                  <a:pt x="1022" y="1458"/>
                  <a:pt x="1022" y="1457"/>
                  <a:pt x="1023" y="1457"/>
                </a:cubicBezTo>
                <a:cubicBezTo>
                  <a:pt x="1023" y="1457"/>
                  <a:pt x="1023" y="1457"/>
                  <a:pt x="1023" y="1457"/>
                </a:cubicBezTo>
                <a:cubicBezTo>
                  <a:pt x="1099" y="1329"/>
                  <a:pt x="1099" y="1329"/>
                  <a:pt x="1099" y="1329"/>
                </a:cubicBezTo>
                <a:cubicBezTo>
                  <a:pt x="1099" y="1329"/>
                  <a:pt x="1099" y="1328"/>
                  <a:pt x="1099" y="1328"/>
                </a:cubicBezTo>
                <a:cubicBezTo>
                  <a:pt x="1099" y="1328"/>
                  <a:pt x="1099" y="1328"/>
                  <a:pt x="1099" y="1328"/>
                </a:cubicBezTo>
                <a:cubicBezTo>
                  <a:pt x="1099" y="1328"/>
                  <a:pt x="1099" y="1328"/>
                  <a:pt x="1099" y="1328"/>
                </a:cubicBezTo>
                <a:cubicBezTo>
                  <a:pt x="1099" y="1328"/>
                  <a:pt x="1099" y="1328"/>
                  <a:pt x="1099" y="1328"/>
                </a:cubicBezTo>
                <a:cubicBezTo>
                  <a:pt x="1099" y="1328"/>
                  <a:pt x="1099" y="1328"/>
                  <a:pt x="1099" y="1328"/>
                </a:cubicBezTo>
                <a:cubicBezTo>
                  <a:pt x="1099" y="1328"/>
                  <a:pt x="1099" y="1328"/>
                  <a:pt x="1099" y="1327"/>
                </a:cubicBezTo>
                <a:cubicBezTo>
                  <a:pt x="1099" y="1327"/>
                  <a:pt x="1099" y="1327"/>
                  <a:pt x="1099" y="1327"/>
                </a:cubicBezTo>
                <a:cubicBezTo>
                  <a:pt x="1099" y="1327"/>
                  <a:pt x="1099" y="1327"/>
                  <a:pt x="1099" y="1327"/>
                </a:cubicBezTo>
                <a:cubicBezTo>
                  <a:pt x="1099" y="1327"/>
                  <a:pt x="1099" y="1327"/>
                  <a:pt x="1098" y="1327"/>
                </a:cubicBezTo>
                <a:cubicBezTo>
                  <a:pt x="1098" y="1327"/>
                  <a:pt x="1098" y="1327"/>
                  <a:pt x="1098" y="1327"/>
                </a:cubicBezTo>
                <a:cubicBezTo>
                  <a:pt x="1098" y="1327"/>
                  <a:pt x="1098" y="1327"/>
                  <a:pt x="1098" y="1327"/>
                </a:cubicBezTo>
                <a:cubicBezTo>
                  <a:pt x="1098" y="1327"/>
                  <a:pt x="1098" y="1327"/>
                  <a:pt x="1098" y="1327"/>
                </a:cubicBezTo>
                <a:cubicBezTo>
                  <a:pt x="966" y="1286"/>
                  <a:pt x="966" y="1286"/>
                  <a:pt x="966" y="1286"/>
                </a:cubicBezTo>
                <a:cubicBezTo>
                  <a:pt x="965" y="1286"/>
                  <a:pt x="965" y="1286"/>
                  <a:pt x="965" y="1286"/>
                </a:cubicBezTo>
                <a:cubicBezTo>
                  <a:pt x="965" y="1286"/>
                  <a:pt x="965" y="1286"/>
                  <a:pt x="965" y="1286"/>
                </a:cubicBezTo>
                <a:cubicBezTo>
                  <a:pt x="965" y="1286"/>
                  <a:pt x="965" y="1286"/>
                  <a:pt x="965" y="1286"/>
                </a:cubicBezTo>
                <a:cubicBezTo>
                  <a:pt x="965" y="1286"/>
                  <a:pt x="965" y="1286"/>
                  <a:pt x="965" y="1286"/>
                </a:cubicBezTo>
                <a:cubicBezTo>
                  <a:pt x="965" y="1286"/>
                  <a:pt x="965" y="1286"/>
                  <a:pt x="965" y="1286"/>
                </a:cubicBezTo>
                <a:cubicBezTo>
                  <a:pt x="964" y="1286"/>
                  <a:pt x="964" y="1286"/>
                  <a:pt x="964" y="1287"/>
                </a:cubicBezTo>
                <a:cubicBezTo>
                  <a:pt x="964" y="1287"/>
                  <a:pt x="964" y="1287"/>
                  <a:pt x="964" y="1287"/>
                </a:cubicBezTo>
                <a:cubicBezTo>
                  <a:pt x="964" y="1287"/>
                  <a:pt x="964" y="1287"/>
                  <a:pt x="964" y="1287"/>
                </a:cubicBezTo>
                <a:cubicBezTo>
                  <a:pt x="964" y="1287"/>
                  <a:pt x="964" y="1287"/>
                  <a:pt x="964" y="1287"/>
                </a:cubicBezTo>
                <a:cubicBezTo>
                  <a:pt x="964" y="1287"/>
                  <a:pt x="964" y="1287"/>
                  <a:pt x="964" y="1287"/>
                </a:cubicBezTo>
                <a:cubicBezTo>
                  <a:pt x="964" y="1287"/>
                  <a:pt x="964" y="1287"/>
                  <a:pt x="964" y="1287"/>
                </a:cubicBezTo>
                <a:cubicBezTo>
                  <a:pt x="964" y="1287"/>
                  <a:pt x="964" y="1288"/>
                  <a:pt x="964" y="1288"/>
                </a:cubicBezTo>
                <a:cubicBezTo>
                  <a:pt x="964" y="1288"/>
                  <a:pt x="964" y="1288"/>
                  <a:pt x="964" y="1288"/>
                </a:cubicBezTo>
                <a:cubicBezTo>
                  <a:pt x="964" y="1288"/>
                  <a:pt x="964" y="1288"/>
                  <a:pt x="964" y="1288"/>
                </a:cubicBezTo>
                <a:close/>
                <a:moveTo>
                  <a:pt x="1096" y="1329"/>
                </a:moveTo>
                <a:cubicBezTo>
                  <a:pt x="1022" y="1453"/>
                  <a:pt x="1022" y="1453"/>
                  <a:pt x="1022" y="1453"/>
                </a:cubicBezTo>
                <a:cubicBezTo>
                  <a:pt x="967" y="1290"/>
                  <a:pt x="967" y="1290"/>
                  <a:pt x="967" y="1290"/>
                </a:cubicBezTo>
                <a:lnTo>
                  <a:pt x="1096" y="1329"/>
                </a:lnTo>
                <a:close/>
                <a:moveTo>
                  <a:pt x="748" y="1249"/>
                </a:moveTo>
                <a:cubicBezTo>
                  <a:pt x="748" y="1249"/>
                  <a:pt x="748" y="1249"/>
                  <a:pt x="748" y="1249"/>
                </a:cubicBezTo>
                <a:cubicBezTo>
                  <a:pt x="748" y="1249"/>
                  <a:pt x="748" y="1249"/>
                  <a:pt x="748" y="1249"/>
                </a:cubicBezTo>
                <a:cubicBezTo>
                  <a:pt x="748" y="1249"/>
                  <a:pt x="748" y="1249"/>
                  <a:pt x="748" y="1249"/>
                </a:cubicBezTo>
                <a:cubicBezTo>
                  <a:pt x="748" y="1249"/>
                  <a:pt x="748" y="1249"/>
                  <a:pt x="748" y="1249"/>
                </a:cubicBezTo>
                <a:cubicBezTo>
                  <a:pt x="748" y="1249"/>
                  <a:pt x="748" y="1249"/>
                  <a:pt x="748" y="1249"/>
                </a:cubicBezTo>
                <a:cubicBezTo>
                  <a:pt x="749" y="1249"/>
                  <a:pt x="749" y="1249"/>
                  <a:pt x="749" y="1249"/>
                </a:cubicBezTo>
                <a:cubicBezTo>
                  <a:pt x="749" y="1249"/>
                  <a:pt x="749" y="1249"/>
                  <a:pt x="749" y="1249"/>
                </a:cubicBezTo>
                <a:cubicBezTo>
                  <a:pt x="749" y="1248"/>
                  <a:pt x="749" y="1248"/>
                  <a:pt x="749" y="1248"/>
                </a:cubicBezTo>
                <a:cubicBezTo>
                  <a:pt x="749" y="1248"/>
                  <a:pt x="749" y="1248"/>
                  <a:pt x="749" y="1248"/>
                </a:cubicBezTo>
                <a:cubicBezTo>
                  <a:pt x="749" y="1248"/>
                  <a:pt x="749" y="1248"/>
                  <a:pt x="749" y="1248"/>
                </a:cubicBezTo>
                <a:cubicBezTo>
                  <a:pt x="749" y="1248"/>
                  <a:pt x="749" y="1248"/>
                  <a:pt x="749" y="1247"/>
                </a:cubicBezTo>
                <a:cubicBezTo>
                  <a:pt x="749" y="1247"/>
                  <a:pt x="749" y="1247"/>
                  <a:pt x="749" y="1247"/>
                </a:cubicBezTo>
                <a:cubicBezTo>
                  <a:pt x="749" y="1247"/>
                  <a:pt x="749" y="1247"/>
                  <a:pt x="749" y="1247"/>
                </a:cubicBezTo>
                <a:cubicBezTo>
                  <a:pt x="679" y="1027"/>
                  <a:pt x="679" y="1027"/>
                  <a:pt x="679" y="1027"/>
                </a:cubicBezTo>
                <a:cubicBezTo>
                  <a:pt x="679" y="1027"/>
                  <a:pt x="679" y="1027"/>
                  <a:pt x="679" y="1027"/>
                </a:cubicBezTo>
                <a:cubicBezTo>
                  <a:pt x="679" y="1027"/>
                  <a:pt x="679" y="1027"/>
                  <a:pt x="679" y="1027"/>
                </a:cubicBezTo>
                <a:cubicBezTo>
                  <a:pt x="679" y="1027"/>
                  <a:pt x="679" y="1027"/>
                  <a:pt x="679" y="1027"/>
                </a:cubicBezTo>
                <a:cubicBezTo>
                  <a:pt x="679" y="1027"/>
                  <a:pt x="679" y="1027"/>
                  <a:pt x="679" y="1027"/>
                </a:cubicBezTo>
                <a:cubicBezTo>
                  <a:pt x="678" y="1027"/>
                  <a:pt x="678" y="1027"/>
                  <a:pt x="678" y="1027"/>
                </a:cubicBezTo>
                <a:cubicBezTo>
                  <a:pt x="678" y="1027"/>
                  <a:pt x="678" y="1027"/>
                  <a:pt x="678" y="1026"/>
                </a:cubicBezTo>
                <a:cubicBezTo>
                  <a:pt x="678" y="1026"/>
                  <a:pt x="678" y="1026"/>
                  <a:pt x="678" y="1026"/>
                </a:cubicBezTo>
                <a:cubicBezTo>
                  <a:pt x="678" y="1026"/>
                  <a:pt x="678" y="1026"/>
                  <a:pt x="678" y="1026"/>
                </a:cubicBezTo>
                <a:cubicBezTo>
                  <a:pt x="678" y="1026"/>
                  <a:pt x="678" y="1027"/>
                  <a:pt x="677" y="1027"/>
                </a:cubicBezTo>
                <a:cubicBezTo>
                  <a:pt x="677" y="1027"/>
                  <a:pt x="677" y="1027"/>
                  <a:pt x="677" y="1027"/>
                </a:cubicBezTo>
                <a:cubicBezTo>
                  <a:pt x="677" y="1027"/>
                  <a:pt x="677" y="1027"/>
                  <a:pt x="677" y="1027"/>
                </a:cubicBezTo>
                <a:cubicBezTo>
                  <a:pt x="677" y="1027"/>
                  <a:pt x="677" y="1027"/>
                  <a:pt x="677" y="1027"/>
                </a:cubicBezTo>
                <a:cubicBezTo>
                  <a:pt x="677" y="1027"/>
                  <a:pt x="677" y="1027"/>
                  <a:pt x="677" y="1027"/>
                </a:cubicBezTo>
                <a:cubicBezTo>
                  <a:pt x="677" y="1027"/>
                  <a:pt x="677" y="1027"/>
                  <a:pt x="677" y="1027"/>
                </a:cubicBezTo>
                <a:cubicBezTo>
                  <a:pt x="677" y="1027"/>
                  <a:pt x="677" y="1027"/>
                  <a:pt x="677" y="1027"/>
                </a:cubicBezTo>
                <a:cubicBezTo>
                  <a:pt x="677" y="1027"/>
                  <a:pt x="676" y="1028"/>
                  <a:pt x="676" y="1028"/>
                </a:cubicBezTo>
                <a:cubicBezTo>
                  <a:pt x="676" y="1028"/>
                  <a:pt x="676" y="1028"/>
                  <a:pt x="676" y="1028"/>
                </a:cubicBezTo>
                <a:cubicBezTo>
                  <a:pt x="676" y="1028"/>
                  <a:pt x="676" y="1028"/>
                  <a:pt x="676" y="1028"/>
                </a:cubicBezTo>
                <a:cubicBezTo>
                  <a:pt x="711" y="1237"/>
                  <a:pt x="711" y="1237"/>
                  <a:pt x="711" y="1237"/>
                </a:cubicBezTo>
                <a:cubicBezTo>
                  <a:pt x="711" y="1237"/>
                  <a:pt x="711" y="1237"/>
                  <a:pt x="711" y="1237"/>
                </a:cubicBezTo>
                <a:cubicBezTo>
                  <a:pt x="711" y="1237"/>
                  <a:pt x="711" y="1238"/>
                  <a:pt x="712" y="1238"/>
                </a:cubicBezTo>
                <a:cubicBezTo>
                  <a:pt x="748" y="1249"/>
                  <a:pt x="748" y="1249"/>
                  <a:pt x="748" y="1249"/>
                </a:cubicBezTo>
                <a:cubicBezTo>
                  <a:pt x="748" y="1249"/>
                  <a:pt x="748" y="1249"/>
                  <a:pt x="748" y="1249"/>
                </a:cubicBezTo>
                <a:close/>
                <a:moveTo>
                  <a:pt x="713" y="1235"/>
                </a:moveTo>
                <a:cubicBezTo>
                  <a:pt x="682" y="1047"/>
                  <a:pt x="682" y="1047"/>
                  <a:pt x="682" y="1047"/>
                </a:cubicBezTo>
                <a:cubicBezTo>
                  <a:pt x="746" y="1245"/>
                  <a:pt x="746" y="1245"/>
                  <a:pt x="746" y="1245"/>
                </a:cubicBezTo>
                <a:lnTo>
                  <a:pt x="713" y="1235"/>
                </a:lnTo>
                <a:close/>
                <a:moveTo>
                  <a:pt x="737" y="1381"/>
                </a:moveTo>
                <a:cubicBezTo>
                  <a:pt x="737" y="1380"/>
                  <a:pt x="737" y="1380"/>
                  <a:pt x="737" y="1380"/>
                </a:cubicBezTo>
                <a:cubicBezTo>
                  <a:pt x="737" y="1380"/>
                  <a:pt x="737" y="1380"/>
                  <a:pt x="737" y="1380"/>
                </a:cubicBezTo>
                <a:cubicBezTo>
                  <a:pt x="757" y="1272"/>
                  <a:pt x="757" y="1272"/>
                  <a:pt x="757" y="1272"/>
                </a:cubicBezTo>
                <a:cubicBezTo>
                  <a:pt x="757" y="1272"/>
                  <a:pt x="757" y="1272"/>
                  <a:pt x="757" y="1272"/>
                </a:cubicBezTo>
                <a:cubicBezTo>
                  <a:pt x="757" y="1272"/>
                  <a:pt x="757" y="1272"/>
                  <a:pt x="757" y="1272"/>
                </a:cubicBezTo>
                <a:cubicBezTo>
                  <a:pt x="757" y="1272"/>
                  <a:pt x="757" y="1272"/>
                  <a:pt x="757" y="1272"/>
                </a:cubicBezTo>
                <a:cubicBezTo>
                  <a:pt x="757" y="1272"/>
                  <a:pt x="757" y="1272"/>
                  <a:pt x="757" y="1272"/>
                </a:cubicBezTo>
                <a:cubicBezTo>
                  <a:pt x="753" y="1258"/>
                  <a:pt x="753" y="1258"/>
                  <a:pt x="753" y="1258"/>
                </a:cubicBezTo>
                <a:cubicBezTo>
                  <a:pt x="753" y="1258"/>
                  <a:pt x="753" y="1258"/>
                  <a:pt x="753" y="1258"/>
                </a:cubicBezTo>
                <a:cubicBezTo>
                  <a:pt x="753" y="1258"/>
                  <a:pt x="753" y="1258"/>
                  <a:pt x="753" y="1258"/>
                </a:cubicBezTo>
                <a:cubicBezTo>
                  <a:pt x="753" y="1258"/>
                  <a:pt x="753" y="1258"/>
                  <a:pt x="753" y="1258"/>
                </a:cubicBezTo>
                <a:cubicBezTo>
                  <a:pt x="753" y="1258"/>
                  <a:pt x="753" y="1258"/>
                  <a:pt x="752" y="1258"/>
                </a:cubicBezTo>
                <a:cubicBezTo>
                  <a:pt x="752" y="1258"/>
                  <a:pt x="752" y="1258"/>
                  <a:pt x="752" y="1258"/>
                </a:cubicBezTo>
                <a:cubicBezTo>
                  <a:pt x="752" y="1258"/>
                  <a:pt x="752" y="1257"/>
                  <a:pt x="752" y="1257"/>
                </a:cubicBezTo>
                <a:cubicBezTo>
                  <a:pt x="714" y="1246"/>
                  <a:pt x="714" y="1246"/>
                  <a:pt x="714" y="1246"/>
                </a:cubicBezTo>
                <a:cubicBezTo>
                  <a:pt x="714" y="1246"/>
                  <a:pt x="714" y="1246"/>
                  <a:pt x="714" y="1246"/>
                </a:cubicBezTo>
                <a:cubicBezTo>
                  <a:pt x="714" y="1246"/>
                  <a:pt x="714" y="1246"/>
                  <a:pt x="714" y="1246"/>
                </a:cubicBezTo>
                <a:cubicBezTo>
                  <a:pt x="714" y="1246"/>
                  <a:pt x="714" y="1246"/>
                  <a:pt x="714" y="1246"/>
                </a:cubicBezTo>
                <a:cubicBezTo>
                  <a:pt x="714" y="1246"/>
                  <a:pt x="714" y="1246"/>
                  <a:pt x="714" y="1246"/>
                </a:cubicBezTo>
                <a:cubicBezTo>
                  <a:pt x="714" y="1246"/>
                  <a:pt x="714" y="1246"/>
                  <a:pt x="714" y="1246"/>
                </a:cubicBezTo>
                <a:cubicBezTo>
                  <a:pt x="713" y="1246"/>
                  <a:pt x="713" y="1246"/>
                  <a:pt x="713" y="1246"/>
                </a:cubicBezTo>
                <a:cubicBezTo>
                  <a:pt x="713" y="1246"/>
                  <a:pt x="713" y="1246"/>
                  <a:pt x="713" y="1246"/>
                </a:cubicBezTo>
                <a:cubicBezTo>
                  <a:pt x="713" y="1246"/>
                  <a:pt x="713" y="1247"/>
                  <a:pt x="713" y="1247"/>
                </a:cubicBezTo>
                <a:cubicBezTo>
                  <a:pt x="713" y="1247"/>
                  <a:pt x="713" y="1247"/>
                  <a:pt x="713" y="1247"/>
                </a:cubicBezTo>
                <a:cubicBezTo>
                  <a:pt x="713" y="1247"/>
                  <a:pt x="713" y="1247"/>
                  <a:pt x="713" y="1247"/>
                </a:cubicBezTo>
                <a:cubicBezTo>
                  <a:pt x="713" y="1247"/>
                  <a:pt x="713" y="1247"/>
                  <a:pt x="713" y="1247"/>
                </a:cubicBezTo>
                <a:cubicBezTo>
                  <a:pt x="713" y="1247"/>
                  <a:pt x="713" y="1247"/>
                  <a:pt x="713" y="1247"/>
                </a:cubicBezTo>
                <a:cubicBezTo>
                  <a:pt x="713" y="1247"/>
                  <a:pt x="713" y="1248"/>
                  <a:pt x="713" y="1248"/>
                </a:cubicBezTo>
                <a:cubicBezTo>
                  <a:pt x="713" y="1248"/>
                  <a:pt x="713" y="1248"/>
                  <a:pt x="713" y="1248"/>
                </a:cubicBezTo>
                <a:cubicBezTo>
                  <a:pt x="734" y="1380"/>
                  <a:pt x="734" y="1380"/>
                  <a:pt x="734" y="1380"/>
                </a:cubicBezTo>
                <a:cubicBezTo>
                  <a:pt x="734" y="1380"/>
                  <a:pt x="734" y="1380"/>
                  <a:pt x="734" y="1380"/>
                </a:cubicBezTo>
                <a:cubicBezTo>
                  <a:pt x="734" y="1380"/>
                  <a:pt x="734" y="1380"/>
                  <a:pt x="735" y="1381"/>
                </a:cubicBezTo>
                <a:cubicBezTo>
                  <a:pt x="735" y="1381"/>
                  <a:pt x="735" y="1381"/>
                  <a:pt x="735" y="1381"/>
                </a:cubicBezTo>
                <a:cubicBezTo>
                  <a:pt x="735" y="1381"/>
                  <a:pt x="735" y="1381"/>
                  <a:pt x="735" y="1381"/>
                </a:cubicBezTo>
                <a:cubicBezTo>
                  <a:pt x="735" y="1381"/>
                  <a:pt x="736" y="1381"/>
                  <a:pt x="736" y="1381"/>
                </a:cubicBezTo>
                <a:cubicBezTo>
                  <a:pt x="736" y="1381"/>
                  <a:pt x="736" y="1381"/>
                  <a:pt x="736" y="1381"/>
                </a:cubicBezTo>
                <a:cubicBezTo>
                  <a:pt x="736" y="1381"/>
                  <a:pt x="736" y="1381"/>
                  <a:pt x="736" y="1381"/>
                </a:cubicBezTo>
                <a:cubicBezTo>
                  <a:pt x="736" y="1381"/>
                  <a:pt x="736" y="1381"/>
                  <a:pt x="736" y="1381"/>
                </a:cubicBezTo>
                <a:cubicBezTo>
                  <a:pt x="736" y="1381"/>
                  <a:pt x="736" y="1381"/>
                  <a:pt x="737" y="1381"/>
                </a:cubicBezTo>
                <a:cubicBezTo>
                  <a:pt x="737" y="1381"/>
                  <a:pt x="737" y="1381"/>
                  <a:pt x="737" y="1381"/>
                </a:cubicBezTo>
                <a:close/>
                <a:moveTo>
                  <a:pt x="736" y="1371"/>
                </a:moveTo>
                <a:cubicBezTo>
                  <a:pt x="716" y="1249"/>
                  <a:pt x="716" y="1249"/>
                  <a:pt x="716" y="1249"/>
                </a:cubicBezTo>
                <a:cubicBezTo>
                  <a:pt x="751" y="1260"/>
                  <a:pt x="751" y="1260"/>
                  <a:pt x="751" y="1260"/>
                </a:cubicBezTo>
                <a:cubicBezTo>
                  <a:pt x="754" y="1272"/>
                  <a:pt x="754" y="1272"/>
                  <a:pt x="754" y="1272"/>
                </a:cubicBezTo>
                <a:lnTo>
                  <a:pt x="736" y="1371"/>
                </a:lnTo>
                <a:close/>
                <a:moveTo>
                  <a:pt x="1216" y="2157"/>
                </a:moveTo>
                <a:cubicBezTo>
                  <a:pt x="1216" y="2157"/>
                  <a:pt x="1216" y="2157"/>
                  <a:pt x="1216" y="2157"/>
                </a:cubicBezTo>
                <a:cubicBezTo>
                  <a:pt x="1216" y="2157"/>
                  <a:pt x="1216" y="2156"/>
                  <a:pt x="1216" y="2156"/>
                </a:cubicBezTo>
                <a:cubicBezTo>
                  <a:pt x="1216" y="2156"/>
                  <a:pt x="1216" y="2156"/>
                  <a:pt x="1216" y="2156"/>
                </a:cubicBezTo>
                <a:cubicBezTo>
                  <a:pt x="1216" y="2156"/>
                  <a:pt x="1216" y="2156"/>
                  <a:pt x="1215" y="2156"/>
                </a:cubicBezTo>
                <a:cubicBezTo>
                  <a:pt x="1215" y="2156"/>
                  <a:pt x="1215" y="2156"/>
                  <a:pt x="1215" y="2156"/>
                </a:cubicBezTo>
                <a:cubicBezTo>
                  <a:pt x="1215" y="2156"/>
                  <a:pt x="1215" y="2156"/>
                  <a:pt x="1215" y="2156"/>
                </a:cubicBezTo>
                <a:cubicBezTo>
                  <a:pt x="1215" y="2156"/>
                  <a:pt x="1214" y="2156"/>
                  <a:pt x="1214" y="2156"/>
                </a:cubicBezTo>
                <a:cubicBezTo>
                  <a:pt x="1214" y="2156"/>
                  <a:pt x="1214" y="2156"/>
                  <a:pt x="1214" y="2156"/>
                </a:cubicBezTo>
                <a:cubicBezTo>
                  <a:pt x="1128" y="2241"/>
                  <a:pt x="1128" y="2241"/>
                  <a:pt x="1128" y="2241"/>
                </a:cubicBezTo>
                <a:cubicBezTo>
                  <a:pt x="1128" y="2241"/>
                  <a:pt x="1128" y="2241"/>
                  <a:pt x="1128" y="2241"/>
                </a:cubicBezTo>
                <a:cubicBezTo>
                  <a:pt x="1128" y="2241"/>
                  <a:pt x="1128" y="2241"/>
                  <a:pt x="1128" y="2241"/>
                </a:cubicBezTo>
                <a:cubicBezTo>
                  <a:pt x="1121" y="2248"/>
                  <a:pt x="1121" y="2248"/>
                  <a:pt x="1121" y="2248"/>
                </a:cubicBezTo>
                <a:cubicBezTo>
                  <a:pt x="1121" y="2248"/>
                  <a:pt x="1121" y="2248"/>
                  <a:pt x="1121" y="2248"/>
                </a:cubicBezTo>
                <a:cubicBezTo>
                  <a:pt x="1121" y="2248"/>
                  <a:pt x="1121" y="2248"/>
                  <a:pt x="1121" y="2249"/>
                </a:cubicBezTo>
                <a:cubicBezTo>
                  <a:pt x="1121" y="2249"/>
                  <a:pt x="1121" y="2249"/>
                  <a:pt x="1121" y="2249"/>
                </a:cubicBezTo>
                <a:cubicBezTo>
                  <a:pt x="1121" y="2249"/>
                  <a:pt x="1121" y="2249"/>
                  <a:pt x="1121" y="2250"/>
                </a:cubicBezTo>
                <a:cubicBezTo>
                  <a:pt x="1193" y="2344"/>
                  <a:pt x="1193" y="2344"/>
                  <a:pt x="1193" y="2344"/>
                </a:cubicBezTo>
                <a:cubicBezTo>
                  <a:pt x="1193" y="2344"/>
                  <a:pt x="1193" y="2344"/>
                  <a:pt x="1193" y="2344"/>
                </a:cubicBezTo>
                <a:cubicBezTo>
                  <a:pt x="1193" y="2345"/>
                  <a:pt x="1193" y="2345"/>
                  <a:pt x="1193" y="2345"/>
                </a:cubicBezTo>
                <a:cubicBezTo>
                  <a:pt x="1193" y="2345"/>
                  <a:pt x="1193" y="2345"/>
                  <a:pt x="1193" y="2345"/>
                </a:cubicBezTo>
                <a:cubicBezTo>
                  <a:pt x="1193" y="2345"/>
                  <a:pt x="1193" y="2345"/>
                  <a:pt x="1194" y="2345"/>
                </a:cubicBezTo>
                <a:cubicBezTo>
                  <a:pt x="1194" y="2345"/>
                  <a:pt x="1194" y="2345"/>
                  <a:pt x="1194" y="2345"/>
                </a:cubicBezTo>
                <a:cubicBezTo>
                  <a:pt x="1194" y="2345"/>
                  <a:pt x="1194" y="2345"/>
                  <a:pt x="1194" y="2345"/>
                </a:cubicBezTo>
                <a:cubicBezTo>
                  <a:pt x="1194" y="2345"/>
                  <a:pt x="1194" y="2345"/>
                  <a:pt x="1194" y="2345"/>
                </a:cubicBezTo>
                <a:cubicBezTo>
                  <a:pt x="1194" y="2345"/>
                  <a:pt x="1194" y="2345"/>
                  <a:pt x="1195" y="2345"/>
                </a:cubicBezTo>
                <a:cubicBezTo>
                  <a:pt x="1195" y="2345"/>
                  <a:pt x="1195" y="2345"/>
                  <a:pt x="1195" y="2345"/>
                </a:cubicBezTo>
                <a:cubicBezTo>
                  <a:pt x="1195" y="2345"/>
                  <a:pt x="1195" y="2344"/>
                  <a:pt x="1195" y="2344"/>
                </a:cubicBezTo>
                <a:cubicBezTo>
                  <a:pt x="1195" y="2344"/>
                  <a:pt x="1195" y="2344"/>
                  <a:pt x="1195" y="2344"/>
                </a:cubicBezTo>
                <a:cubicBezTo>
                  <a:pt x="1195" y="2344"/>
                  <a:pt x="1195" y="2344"/>
                  <a:pt x="1195" y="2344"/>
                </a:cubicBezTo>
                <a:cubicBezTo>
                  <a:pt x="1216" y="2158"/>
                  <a:pt x="1216" y="2158"/>
                  <a:pt x="1216" y="2158"/>
                </a:cubicBezTo>
                <a:cubicBezTo>
                  <a:pt x="1216" y="2158"/>
                  <a:pt x="1216" y="2158"/>
                  <a:pt x="1216" y="2158"/>
                </a:cubicBezTo>
                <a:cubicBezTo>
                  <a:pt x="1216" y="2157"/>
                  <a:pt x="1216" y="2157"/>
                  <a:pt x="1216" y="2157"/>
                </a:cubicBezTo>
                <a:close/>
                <a:moveTo>
                  <a:pt x="1193" y="2340"/>
                </a:moveTo>
                <a:cubicBezTo>
                  <a:pt x="1124" y="2249"/>
                  <a:pt x="1124" y="2249"/>
                  <a:pt x="1124" y="2249"/>
                </a:cubicBezTo>
                <a:cubicBezTo>
                  <a:pt x="1130" y="2243"/>
                  <a:pt x="1130" y="2243"/>
                  <a:pt x="1130" y="2243"/>
                </a:cubicBezTo>
                <a:cubicBezTo>
                  <a:pt x="1130" y="2243"/>
                  <a:pt x="1130" y="2243"/>
                  <a:pt x="1130" y="2243"/>
                </a:cubicBezTo>
                <a:cubicBezTo>
                  <a:pt x="1213" y="2161"/>
                  <a:pt x="1213" y="2161"/>
                  <a:pt x="1213" y="2161"/>
                </a:cubicBezTo>
                <a:lnTo>
                  <a:pt x="1193" y="2340"/>
                </a:lnTo>
                <a:close/>
                <a:moveTo>
                  <a:pt x="764" y="2266"/>
                </a:moveTo>
                <a:cubicBezTo>
                  <a:pt x="764" y="2266"/>
                  <a:pt x="764" y="2266"/>
                  <a:pt x="764" y="2266"/>
                </a:cubicBezTo>
                <a:cubicBezTo>
                  <a:pt x="765" y="2266"/>
                  <a:pt x="765" y="2266"/>
                  <a:pt x="765" y="2266"/>
                </a:cubicBezTo>
                <a:cubicBezTo>
                  <a:pt x="765" y="2266"/>
                  <a:pt x="765" y="2267"/>
                  <a:pt x="765" y="2267"/>
                </a:cubicBezTo>
                <a:cubicBezTo>
                  <a:pt x="766" y="2267"/>
                  <a:pt x="766" y="2266"/>
                  <a:pt x="766" y="2266"/>
                </a:cubicBezTo>
                <a:cubicBezTo>
                  <a:pt x="766" y="2266"/>
                  <a:pt x="766" y="2266"/>
                  <a:pt x="766" y="2266"/>
                </a:cubicBezTo>
                <a:cubicBezTo>
                  <a:pt x="841" y="2193"/>
                  <a:pt x="841" y="2193"/>
                  <a:pt x="841" y="2193"/>
                </a:cubicBezTo>
                <a:cubicBezTo>
                  <a:pt x="841" y="2193"/>
                  <a:pt x="841" y="2193"/>
                  <a:pt x="841" y="2193"/>
                </a:cubicBezTo>
                <a:cubicBezTo>
                  <a:pt x="841" y="2193"/>
                  <a:pt x="841" y="2193"/>
                  <a:pt x="841" y="2193"/>
                </a:cubicBezTo>
                <a:cubicBezTo>
                  <a:pt x="841" y="2193"/>
                  <a:pt x="841" y="2193"/>
                  <a:pt x="841" y="2192"/>
                </a:cubicBezTo>
                <a:cubicBezTo>
                  <a:pt x="841" y="2192"/>
                  <a:pt x="841" y="2192"/>
                  <a:pt x="841" y="2192"/>
                </a:cubicBezTo>
                <a:cubicBezTo>
                  <a:pt x="841" y="2192"/>
                  <a:pt x="841" y="2192"/>
                  <a:pt x="841" y="2191"/>
                </a:cubicBezTo>
                <a:cubicBezTo>
                  <a:pt x="841" y="2191"/>
                  <a:pt x="841" y="2191"/>
                  <a:pt x="841" y="2191"/>
                </a:cubicBezTo>
                <a:cubicBezTo>
                  <a:pt x="841" y="2191"/>
                  <a:pt x="841" y="2191"/>
                  <a:pt x="841" y="2191"/>
                </a:cubicBezTo>
                <a:cubicBezTo>
                  <a:pt x="841" y="2191"/>
                  <a:pt x="841" y="2191"/>
                  <a:pt x="840" y="2191"/>
                </a:cubicBezTo>
                <a:cubicBezTo>
                  <a:pt x="789" y="2178"/>
                  <a:pt x="789" y="2178"/>
                  <a:pt x="789" y="2178"/>
                </a:cubicBezTo>
                <a:cubicBezTo>
                  <a:pt x="789" y="2178"/>
                  <a:pt x="789" y="2178"/>
                  <a:pt x="789" y="2178"/>
                </a:cubicBezTo>
                <a:cubicBezTo>
                  <a:pt x="788" y="2178"/>
                  <a:pt x="788" y="2178"/>
                  <a:pt x="788" y="2178"/>
                </a:cubicBezTo>
                <a:cubicBezTo>
                  <a:pt x="788" y="2178"/>
                  <a:pt x="788" y="2178"/>
                  <a:pt x="788" y="2178"/>
                </a:cubicBezTo>
                <a:cubicBezTo>
                  <a:pt x="788" y="2178"/>
                  <a:pt x="788" y="2178"/>
                  <a:pt x="788" y="2179"/>
                </a:cubicBezTo>
                <a:cubicBezTo>
                  <a:pt x="788" y="2179"/>
                  <a:pt x="788" y="2179"/>
                  <a:pt x="788" y="2179"/>
                </a:cubicBezTo>
                <a:cubicBezTo>
                  <a:pt x="788" y="2179"/>
                  <a:pt x="787" y="2179"/>
                  <a:pt x="787" y="2179"/>
                </a:cubicBezTo>
                <a:cubicBezTo>
                  <a:pt x="787" y="2179"/>
                  <a:pt x="787" y="2179"/>
                  <a:pt x="787" y="2179"/>
                </a:cubicBezTo>
                <a:cubicBezTo>
                  <a:pt x="787" y="2179"/>
                  <a:pt x="787" y="2179"/>
                  <a:pt x="787" y="2179"/>
                </a:cubicBezTo>
                <a:cubicBezTo>
                  <a:pt x="764" y="2265"/>
                  <a:pt x="764" y="2265"/>
                  <a:pt x="764" y="2265"/>
                </a:cubicBezTo>
                <a:cubicBezTo>
                  <a:pt x="764" y="2265"/>
                  <a:pt x="764" y="2265"/>
                  <a:pt x="764" y="2265"/>
                </a:cubicBezTo>
                <a:cubicBezTo>
                  <a:pt x="764" y="2265"/>
                  <a:pt x="764" y="2265"/>
                  <a:pt x="764" y="2265"/>
                </a:cubicBezTo>
                <a:cubicBezTo>
                  <a:pt x="764" y="2265"/>
                  <a:pt x="764" y="2266"/>
                  <a:pt x="764" y="2266"/>
                </a:cubicBezTo>
                <a:cubicBezTo>
                  <a:pt x="764" y="2266"/>
                  <a:pt x="764" y="2266"/>
                  <a:pt x="764" y="2266"/>
                </a:cubicBezTo>
                <a:close/>
                <a:moveTo>
                  <a:pt x="789" y="2181"/>
                </a:moveTo>
                <a:cubicBezTo>
                  <a:pt x="837" y="2193"/>
                  <a:pt x="837" y="2193"/>
                  <a:pt x="837" y="2193"/>
                </a:cubicBezTo>
                <a:cubicBezTo>
                  <a:pt x="768" y="2260"/>
                  <a:pt x="768" y="2260"/>
                  <a:pt x="768" y="2260"/>
                </a:cubicBezTo>
                <a:lnTo>
                  <a:pt x="789" y="218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" name="任意多边形: 形状 13"/>
          <p:cNvSpPr/>
          <p:nvPr/>
        </p:nvSpPr>
        <p:spPr>
          <a:xfrm>
            <a:off x="4972535" y="1348017"/>
            <a:ext cx="5023346" cy="3849257"/>
          </a:xfrm>
          <a:custGeom>
            <a:avLst/>
            <a:gdLst>
              <a:gd name="connsiteX0" fmla="*/ 5384800 w 5384800"/>
              <a:gd name="connsiteY0" fmla="*/ 0 h 4005943"/>
              <a:gd name="connsiteX1" fmla="*/ 4833257 w 5384800"/>
              <a:gd name="connsiteY1" fmla="*/ 812800 h 4005943"/>
              <a:gd name="connsiteX2" fmla="*/ 2960915 w 5384800"/>
              <a:gd name="connsiteY2" fmla="*/ 2191657 h 4005943"/>
              <a:gd name="connsiteX3" fmla="*/ 812800 w 5384800"/>
              <a:gd name="connsiteY3" fmla="*/ 3585029 h 4005943"/>
              <a:gd name="connsiteX4" fmla="*/ 0 w 5384800"/>
              <a:gd name="connsiteY4" fmla="*/ 4005943 h 4005943"/>
              <a:gd name="connsiteX0-1" fmla="*/ 5861050 w 5861050"/>
              <a:gd name="connsiteY0-2" fmla="*/ 0 h 3958318"/>
              <a:gd name="connsiteX1-3" fmla="*/ 4833257 w 5861050"/>
              <a:gd name="connsiteY1-4" fmla="*/ 765175 h 3958318"/>
              <a:gd name="connsiteX2-5" fmla="*/ 2960915 w 5861050"/>
              <a:gd name="connsiteY2-6" fmla="*/ 2144032 h 3958318"/>
              <a:gd name="connsiteX3-7" fmla="*/ 812800 w 5861050"/>
              <a:gd name="connsiteY3-8" fmla="*/ 3537404 h 3958318"/>
              <a:gd name="connsiteX4-9" fmla="*/ 0 w 5861050"/>
              <a:gd name="connsiteY4-10" fmla="*/ 3958318 h 3958318"/>
              <a:gd name="connsiteX0-11" fmla="*/ 5861050 w 5861050"/>
              <a:gd name="connsiteY0-12" fmla="*/ 0 h 3958318"/>
              <a:gd name="connsiteX1-13" fmla="*/ 4833257 w 5861050"/>
              <a:gd name="connsiteY1-14" fmla="*/ 765175 h 3958318"/>
              <a:gd name="connsiteX2-15" fmla="*/ 2960915 w 5861050"/>
              <a:gd name="connsiteY2-16" fmla="*/ 2144032 h 3958318"/>
              <a:gd name="connsiteX3-17" fmla="*/ 812800 w 5861050"/>
              <a:gd name="connsiteY3-18" fmla="*/ 3537404 h 3958318"/>
              <a:gd name="connsiteX4-19" fmla="*/ 0 w 5861050"/>
              <a:gd name="connsiteY4-20" fmla="*/ 3958318 h 3958318"/>
              <a:gd name="connsiteX0-21" fmla="*/ 5908675 w 5908675"/>
              <a:gd name="connsiteY0-22" fmla="*/ 0 h 3996418"/>
              <a:gd name="connsiteX1-23" fmla="*/ 4833257 w 5908675"/>
              <a:gd name="connsiteY1-24" fmla="*/ 803275 h 3996418"/>
              <a:gd name="connsiteX2-25" fmla="*/ 2960915 w 5908675"/>
              <a:gd name="connsiteY2-26" fmla="*/ 2182132 h 3996418"/>
              <a:gd name="connsiteX3-27" fmla="*/ 812800 w 5908675"/>
              <a:gd name="connsiteY3-28" fmla="*/ 3575504 h 3996418"/>
              <a:gd name="connsiteX4-29" fmla="*/ 0 w 5908675"/>
              <a:gd name="connsiteY4-30" fmla="*/ 3996418 h 3996418"/>
              <a:gd name="connsiteX0-31" fmla="*/ 5708650 w 5708650"/>
              <a:gd name="connsiteY0-32" fmla="*/ 0 h 3977368"/>
              <a:gd name="connsiteX1-33" fmla="*/ 4633232 w 5708650"/>
              <a:gd name="connsiteY1-34" fmla="*/ 803275 h 3977368"/>
              <a:gd name="connsiteX2-35" fmla="*/ 2760890 w 5708650"/>
              <a:gd name="connsiteY2-36" fmla="*/ 2182132 h 3977368"/>
              <a:gd name="connsiteX3-37" fmla="*/ 612775 w 5708650"/>
              <a:gd name="connsiteY3-38" fmla="*/ 3575504 h 3977368"/>
              <a:gd name="connsiteX4-39" fmla="*/ 0 w 5708650"/>
              <a:gd name="connsiteY4-40" fmla="*/ 3977368 h 3977368"/>
              <a:gd name="connsiteX0-41" fmla="*/ 5508625 w 5508625"/>
              <a:gd name="connsiteY0-42" fmla="*/ 0 h 4177393"/>
              <a:gd name="connsiteX1-43" fmla="*/ 4633232 w 5508625"/>
              <a:gd name="connsiteY1-44" fmla="*/ 1003300 h 4177393"/>
              <a:gd name="connsiteX2-45" fmla="*/ 2760890 w 5508625"/>
              <a:gd name="connsiteY2-46" fmla="*/ 2382157 h 4177393"/>
              <a:gd name="connsiteX3-47" fmla="*/ 612775 w 5508625"/>
              <a:gd name="connsiteY3-48" fmla="*/ 3775529 h 4177393"/>
              <a:gd name="connsiteX4-49" fmla="*/ 0 w 5508625"/>
              <a:gd name="connsiteY4-50" fmla="*/ 4177393 h 4177393"/>
              <a:gd name="connsiteX0-51" fmla="*/ 5508625 w 5508625"/>
              <a:gd name="connsiteY0-52" fmla="*/ 0 h 4177393"/>
              <a:gd name="connsiteX1-53" fmla="*/ 4633232 w 5508625"/>
              <a:gd name="connsiteY1-54" fmla="*/ 1003300 h 4177393"/>
              <a:gd name="connsiteX2-55" fmla="*/ 2760890 w 5508625"/>
              <a:gd name="connsiteY2-56" fmla="*/ 2382157 h 4177393"/>
              <a:gd name="connsiteX3-57" fmla="*/ 612775 w 5508625"/>
              <a:gd name="connsiteY3-58" fmla="*/ 3775529 h 4177393"/>
              <a:gd name="connsiteX4-59" fmla="*/ 0 w 5508625"/>
              <a:gd name="connsiteY4-60" fmla="*/ 4177393 h 4177393"/>
              <a:gd name="connsiteX0-61" fmla="*/ 5508625 w 5508625"/>
              <a:gd name="connsiteY0-62" fmla="*/ 0 h 4177393"/>
              <a:gd name="connsiteX1-63" fmla="*/ 4595132 w 5508625"/>
              <a:gd name="connsiteY1-64" fmla="*/ 965200 h 4177393"/>
              <a:gd name="connsiteX2-65" fmla="*/ 2760890 w 5508625"/>
              <a:gd name="connsiteY2-66" fmla="*/ 2382157 h 4177393"/>
              <a:gd name="connsiteX3-67" fmla="*/ 612775 w 5508625"/>
              <a:gd name="connsiteY3-68" fmla="*/ 3775529 h 4177393"/>
              <a:gd name="connsiteX4-69" fmla="*/ 0 w 5508625"/>
              <a:gd name="connsiteY4-70" fmla="*/ 4177393 h 4177393"/>
              <a:gd name="connsiteX0-71" fmla="*/ 5508625 w 5508625"/>
              <a:gd name="connsiteY0-72" fmla="*/ 0 h 4177393"/>
              <a:gd name="connsiteX1-73" fmla="*/ 4595132 w 5508625"/>
              <a:gd name="connsiteY1-74" fmla="*/ 965200 h 4177393"/>
              <a:gd name="connsiteX2-75" fmla="*/ 2760890 w 5508625"/>
              <a:gd name="connsiteY2-76" fmla="*/ 2382157 h 4177393"/>
              <a:gd name="connsiteX3-77" fmla="*/ 612775 w 5508625"/>
              <a:gd name="connsiteY3-78" fmla="*/ 3775529 h 4177393"/>
              <a:gd name="connsiteX4-79" fmla="*/ 0 w 5508625"/>
              <a:gd name="connsiteY4-80" fmla="*/ 4177393 h 4177393"/>
              <a:gd name="connsiteX0-81" fmla="*/ 5489575 w 5489575"/>
              <a:gd name="connsiteY0-82" fmla="*/ 0 h 4205968"/>
              <a:gd name="connsiteX1-83" fmla="*/ 4576082 w 5489575"/>
              <a:gd name="connsiteY1-84" fmla="*/ 965200 h 4205968"/>
              <a:gd name="connsiteX2-85" fmla="*/ 2741840 w 5489575"/>
              <a:gd name="connsiteY2-86" fmla="*/ 2382157 h 4205968"/>
              <a:gd name="connsiteX3-87" fmla="*/ 593725 w 5489575"/>
              <a:gd name="connsiteY3-88" fmla="*/ 3775529 h 4205968"/>
              <a:gd name="connsiteX4-89" fmla="*/ 0 w 5489575"/>
              <a:gd name="connsiteY4-90" fmla="*/ 4205968 h 4205968"/>
              <a:gd name="connsiteX0-91" fmla="*/ 5489575 w 5489575"/>
              <a:gd name="connsiteY0-92" fmla="*/ 0 h 4205968"/>
              <a:gd name="connsiteX1-93" fmla="*/ 4576082 w 5489575"/>
              <a:gd name="connsiteY1-94" fmla="*/ 965200 h 4205968"/>
              <a:gd name="connsiteX2-95" fmla="*/ 2741840 w 5489575"/>
              <a:gd name="connsiteY2-96" fmla="*/ 2382157 h 4205968"/>
              <a:gd name="connsiteX3-97" fmla="*/ 603250 w 5489575"/>
              <a:gd name="connsiteY3-98" fmla="*/ 3823154 h 4205968"/>
              <a:gd name="connsiteX4-99" fmla="*/ 0 w 5489575"/>
              <a:gd name="connsiteY4-100" fmla="*/ 4205968 h 420596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5489575" h="4205968">
                <a:moveTo>
                  <a:pt x="5489575" y="0"/>
                </a:moveTo>
                <a:cubicBezTo>
                  <a:pt x="5177669" y="442837"/>
                  <a:pt x="5034038" y="568174"/>
                  <a:pt x="4576082" y="965200"/>
                </a:cubicBezTo>
                <a:cubicBezTo>
                  <a:pt x="4118126" y="1362226"/>
                  <a:pt x="3403979" y="1905831"/>
                  <a:pt x="2741840" y="2382157"/>
                </a:cubicBezTo>
                <a:cubicBezTo>
                  <a:pt x="2079701" y="2858483"/>
                  <a:pt x="1060223" y="3519186"/>
                  <a:pt x="603250" y="3823154"/>
                </a:cubicBezTo>
                <a:cubicBezTo>
                  <a:pt x="146277" y="4127122"/>
                  <a:pt x="241905" y="4082597"/>
                  <a:pt x="0" y="4205968"/>
                </a:cubicBezTo>
              </a:path>
            </a:pathLst>
          </a:custGeom>
          <a:noFill/>
          <a:ln>
            <a:solidFill>
              <a:schemeClr val="bg1">
                <a:alpha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任意多边形: 形状 16"/>
          <p:cNvSpPr/>
          <p:nvPr/>
        </p:nvSpPr>
        <p:spPr>
          <a:xfrm>
            <a:off x="5303331" y="1522360"/>
            <a:ext cx="6153942" cy="3652913"/>
          </a:xfrm>
          <a:custGeom>
            <a:avLst/>
            <a:gdLst>
              <a:gd name="connsiteX0" fmla="*/ 6125028 w 6125028"/>
              <a:gd name="connsiteY0" fmla="*/ 0 h 3991429"/>
              <a:gd name="connsiteX1" fmla="*/ 5399314 w 6125028"/>
              <a:gd name="connsiteY1" fmla="*/ 1161143 h 3991429"/>
              <a:gd name="connsiteX2" fmla="*/ 3048000 w 6125028"/>
              <a:gd name="connsiteY2" fmla="*/ 2452915 h 3991429"/>
              <a:gd name="connsiteX3" fmla="*/ 1030514 w 6125028"/>
              <a:gd name="connsiteY3" fmla="*/ 3454400 h 3991429"/>
              <a:gd name="connsiteX4" fmla="*/ 0 w 6125028"/>
              <a:gd name="connsiteY4" fmla="*/ 3991429 h 3991429"/>
              <a:gd name="connsiteX0-1" fmla="*/ 6648903 w 6648903"/>
              <a:gd name="connsiteY0-2" fmla="*/ 0 h 3943804"/>
              <a:gd name="connsiteX1-3" fmla="*/ 5399314 w 6648903"/>
              <a:gd name="connsiteY1-4" fmla="*/ 1113518 h 3943804"/>
              <a:gd name="connsiteX2-5" fmla="*/ 3048000 w 6648903"/>
              <a:gd name="connsiteY2-6" fmla="*/ 2405290 h 3943804"/>
              <a:gd name="connsiteX3-7" fmla="*/ 1030514 w 6648903"/>
              <a:gd name="connsiteY3-8" fmla="*/ 3406775 h 3943804"/>
              <a:gd name="connsiteX4-9" fmla="*/ 0 w 6648903"/>
              <a:gd name="connsiteY4-10" fmla="*/ 3943804 h 3943804"/>
              <a:gd name="connsiteX0-11" fmla="*/ 6648903 w 6648903"/>
              <a:gd name="connsiteY0-12" fmla="*/ 0 h 3943804"/>
              <a:gd name="connsiteX1-13" fmla="*/ 5399314 w 6648903"/>
              <a:gd name="connsiteY1-14" fmla="*/ 1113518 h 3943804"/>
              <a:gd name="connsiteX2-15" fmla="*/ 3048000 w 6648903"/>
              <a:gd name="connsiteY2-16" fmla="*/ 2405290 h 3943804"/>
              <a:gd name="connsiteX3-17" fmla="*/ 1030514 w 6648903"/>
              <a:gd name="connsiteY3-18" fmla="*/ 3406775 h 3943804"/>
              <a:gd name="connsiteX4-19" fmla="*/ 0 w 6648903"/>
              <a:gd name="connsiteY4-20" fmla="*/ 3943804 h 3943804"/>
              <a:gd name="connsiteX0-21" fmla="*/ 6725103 w 6725103"/>
              <a:gd name="connsiteY0-22" fmla="*/ 0 h 3991429"/>
              <a:gd name="connsiteX1-23" fmla="*/ 5399314 w 6725103"/>
              <a:gd name="connsiteY1-24" fmla="*/ 1161143 h 3991429"/>
              <a:gd name="connsiteX2-25" fmla="*/ 3048000 w 6725103"/>
              <a:gd name="connsiteY2-26" fmla="*/ 2452915 h 3991429"/>
              <a:gd name="connsiteX3-27" fmla="*/ 1030514 w 6725103"/>
              <a:gd name="connsiteY3-28" fmla="*/ 3454400 h 3991429"/>
              <a:gd name="connsiteX4-29" fmla="*/ 0 w 6725103"/>
              <a:gd name="connsiteY4-30" fmla="*/ 3991429 h 3991429"/>
              <a:gd name="connsiteX0-31" fmla="*/ 6725103 w 6725103"/>
              <a:gd name="connsiteY0-32" fmla="*/ 0 h 3991429"/>
              <a:gd name="connsiteX1-33" fmla="*/ 5399314 w 6725103"/>
              <a:gd name="connsiteY1-34" fmla="*/ 1161143 h 3991429"/>
              <a:gd name="connsiteX2-35" fmla="*/ 3048000 w 6725103"/>
              <a:gd name="connsiteY2-36" fmla="*/ 2452915 h 3991429"/>
              <a:gd name="connsiteX3-37" fmla="*/ 1030514 w 6725103"/>
              <a:gd name="connsiteY3-38" fmla="*/ 3454400 h 3991429"/>
              <a:gd name="connsiteX4-39" fmla="*/ 0 w 6725103"/>
              <a:gd name="connsiteY4-40" fmla="*/ 3991429 h 399142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6725103" h="3991429">
                <a:moveTo>
                  <a:pt x="6725103" y="0"/>
                </a:moveTo>
                <a:cubicBezTo>
                  <a:pt x="6437690" y="423787"/>
                  <a:pt x="6012164" y="752324"/>
                  <a:pt x="5399314" y="1161143"/>
                </a:cubicBezTo>
                <a:cubicBezTo>
                  <a:pt x="4786464" y="1569962"/>
                  <a:pt x="3776133" y="2070706"/>
                  <a:pt x="3048000" y="2452915"/>
                </a:cubicBezTo>
                <a:cubicBezTo>
                  <a:pt x="2319867" y="2835125"/>
                  <a:pt x="1538514" y="3197981"/>
                  <a:pt x="1030514" y="3454400"/>
                </a:cubicBezTo>
                <a:cubicBezTo>
                  <a:pt x="522514" y="3710819"/>
                  <a:pt x="455991" y="3767516"/>
                  <a:pt x="0" y="3991429"/>
                </a:cubicBezTo>
              </a:path>
            </a:pathLst>
          </a:custGeom>
          <a:noFill/>
          <a:ln>
            <a:solidFill>
              <a:schemeClr val="bg1">
                <a:alpha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任意多边形: 形状 17"/>
          <p:cNvSpPr/>
          <p:nvPr/>
        </p:nvSpPr>
        <p:spPr>
          <a:xfrm>
            <a:off x="5429507" y="1955727"/>
            <a:ext cx="6832392" cy="3272262"/>
          </a:xfrm>
          <a:custGeom>
            <a:avLst/>
            <a:gdLst>
              <a:gd name="connsiteX0" fmla="*/ 7247885 w 7247885"/>
              <a:gd name="connsiteY0" fmla="*/ 0 h 3889828"/>
              <a:gd name="connsiteX1" fmla="*/ 6202856 w 7247885"/>
              <a:gd name="connsiteY1" fmla="*/ 1364343 h 3889828"/>
              <a:gd name="connsiteX2" fmla="*/ 3329028 w 7247885"/>
              <a:gd name="connsiteY2" fmla="*/ 2481943 h 3889828"/>
              <a:gd name="connsiteX3" fmla="*/ 1021256 w 7247885"/>
              <a:gd name="connsiteY3" fmla="*/ 3454400 h 3889828"/>
              <a:gd name="connsiteX4" fmla="*/ 19770 w 7247885"/>
              <a:gd name="connsiteY4" fmla="*/ 3889828 h 3889828"/>
              <a:gd name="connsiteX0-1" fmla="*/ 7247885 w 7247885"/>
              <a:gd name="connsiteY0-2" fmla="*/ 0 h 3489778"/>
              <a:gd name="connsiteX1-3" fmla="*/ 6202856 w 7247885"/>
              <a:gd name="connsiteY1-4" fmla="*/ 964293 h 3489778"/>
              <a:gd name="connsiteX2-5" fmla="*/ 3329028 w 7247885"/>
              <a:gd name="connsiteY2-6" fmla="*/ 2081893 h 3489778"/>
              <a:gd name="connsiteX3-7" fmla="*/ 1021256 w 7247885"/>
              <a:gd name="connsiteY3-8" fmla="*/ 3054350 h 3489778"/>
              <a:gd name="connsiteX4-9" fmla="*/ 19770 w 7247885"/>
              <a:gd name="connsiteY4-10" fmla="*/ 3489778 h 3489778"/>
              <a:gd name="connsiteX0-11" fmla="*/ 7247885 w 7247885"/>
              <a:gd name="connsiteY0-12" fmla="*/ 0 h 3489778"/>
              <a:gd name="connsiteX1-13" fmla="*/ 6202856 w 7247885"/>
              <a:gd name="connsiteY1-14" fmla="*/ 964293 h 3489778"/>
              <a:gd name="connsiteX2-15" fmla="*/ 3329028 w 7247885"/>
              <a:gd name="connsiteY2-16" fmla="*/ 2081893 h 3489778"/>
              <a:gd name="connsiteX3-17" fmla="*/ 1021256 w 7247885"/>
              <a:gd name="connsiteY3-18" fmla="*/ 3054350 h 3489778"/>
              <a:gd name="connsiteX4-19" fmla="*/ 19770 w 7247885"/>
              <a:gd name="connsiteY4-20" fmla="*/ 3489778 h 3489778"/>
              <a:gd name="connsiteX0-21" fmla="*/ 7266935 w 7266935"/>
              <a:gd name="connsiteY0-22" fmla="*/ 0 h 3423103"/>
              <a:gd name="connsiteX1-23" fmla="*/ 6202856 w 7266935"/>
              <a:gd name="connsiteY1-24" fmla="*/ 897618 h 3423103"/>
              <a:gd name="connsiteX2-25" fmla="*/ 3329028 w 7266935"/>
              <a:gd name="connsiteY2-26" fmla="*/ 2015218 h 3423103"/>
              <a:gd name="connsiteX3-27" fmla="*/ 1021256 w 7266935"/>
              <a:gd name="connsiteY3-28" fmla="*/ 2987675 h 3423103"/>
              <a:gd name="connsiteX4-29" fmla="*/ 19770 w 7266935"/>
              <a:gd name="connsiteY4-30" fmla="*/ 3423103 h 3423103"/>
              <a:gd name="connsiteX0-31" fmla="*/ 7266935 w 7266935"/>
              <a:gd name="connsiteY0-32" fmla="*/ 0 h 3423103"/>
              <a:gd name="connsiteX1-33" fmla="*/ 6202856 w 7266935"/>
              <a:gd name="connsiteY1-34" fmla="*/ 897618 h 3423103"/>
              <a:gd name="connsiteX2-35" fmla="*/ 3329028 w 7266935"/>
              <a:gd name="connsiteY2-36" fmla="*/ 2015218 h 3423103"/>
              <a:gd name="connsiteX3-37" fmla="*/ 1021256 w 7266935"/>
              <a:gd name="connsiteY3-38" fmla="*/ 2987675 h 3423103"/>
              <a:gd name="connsiteX4-39" fmla="*/ 19770 w 7266935"/>
              <a:gd name="connsiteY4-40" fmla="*/ 3423103 h 3423103"/>
              <a:gd name="connsiteX0-41" fmla="*/ 7228835 w 7228835"/>
              <a:gd name="connsiteY0-42" fmla="*/ 0 h 3356428"/>
              <a:gd name="connsiteX1-43" fmla="*/ 6202856 w 7228835"/>
              <a:gd name="connsiteY1-44" fmla="*/ 830943 h 3356428"/>
              <a:gd name="connsiteX2-45" fmla="*/ 3329028 w 7228835"/>
              <a:gd name="connsiteY2-46" fmla="*/ 1948543 h 3356428"/>
              <a:gd name="connsiteX3-47" fmla="*/ 1021256 w 7228835"/>
              <a:gd name="connsiteY3-48" fmla="*/ 2921000 h 3356428"/>
              <a:gd name="connsiteX4-49" fmla="*/ 19770 w 7228835"/>
              <a:gd name="connsiteY4-50" fmla="*/ 3356428 h 3356428"/>
              <a:gd name="connsiteX0-51" fmla="*/ 7228835 w 7228835"/>
              <a:gd name="connsiteY0-52" fmla="*/ 0 h 3356428"/>
              <a:gd name="connsiteX1-53" fmla="*/ 6202856 w 7228835"/>
              <a:gd name="connsiteY1-54" fmla="*/ 830943 h 3356428"/>
              <a:gd name="connsiteX2-55" fmla="*/ 3329028 w 7228835"/>
              <a:gd name="connsiteY2-56" fmla="*/ 1948543 h 3356428"/>
              <a:gd name="connsiteX3-57" fmla="*/ 1021256 w 7228835"/>
              <a:gd name="connsiteY3-58" fmla="*/ 2921000 h 3356428"/>
              <a:gd name="connsiteX4-59" fmla="*/ 19770 w 7228835"/>
              <a:gd name="connsiteY4-60" fmla="*/ 3356428 h 3356428"/>
              <a:gd name="connsiteX0-61" fmla="*/ 7276460 w 7276460"/>
              <a:gd name="connsiteY0-62" fmla="*/ 0 h 3299278"/>
              <a:gd name="connsiteX1-63" fmla="*/ 6202856 w 7276460"/>
              <a:gd name="connsiteY1-64" fmla="*/ 773793 h 3299278"/>
              <a:gd name="connsiteX2-65" fmla="*/ 3329028 w 7276460"/>
              <a:gd name="connsiteY2-66" fmla="*/ 1891393 h 3299278"/>
              <a:gd name="connsiteX3-67" fmla="*/ 1021256 w 7276460"/>
              <a:gd name="connsiteY3-68" fmla="*/ 2863850 h 3299278"/>
              <a:gd name="connsiteX4-69" fmla="*/ 19770 w 7276460"/>
              <a:gd name="connsiteY4-70" fmla="*/ 3299278 h 3299278"/>
              <a:gd name="connsiteX0-71" fmla="*/ 7276460 w 7276460"/>
              <a:gd name="connsiteY0-72" fmla="*/ 0 h 3299278"/>
              <a:gd name="connsiteX1-73" fmla="*/ 6202856 w 7276460"/>
              <a:gd name="connsiteY1-74" fmla="*/ 773793 h 3299278"/>
              <a:gd name="connsiteX2-75" fmla="*/ 3329028 w 7276460"/>
              <a:gd name="connsiteY2-76" fmla="*/ 1891393 h 3299278"/>
              <a:gd name="connsiteX3-77" fmla="*/ 1021256 w 7276460"/>
              <a:gd name="connsiteY3-78" fmla="*/ 2863850 h 3299278"/>
              <a:gd name="connsiteX4-79" fmla="*/ 19770 w 7276460"/>
              <a:gd name="connsiteY4-80" fmla="*/ 3299278 h 3299278"/>
              <a:gd name="connsiteX0-81" fmla="*/ 7256690 w 7256690"/>
              <a:gd name="connsiteY0-82" fmla="*/ 0 h 3299278"/>
              <a:gd name="connsiteX1-83" fmla="*/ 6183086 w 7256690"/>
              <a:gd name="connsiteY1-84" fmla="*/ 773793 h 3299278"/>
              <a:gd name="connsiteX2-85" fmla="*/ 3309258 w 7256690"/>
              <a:gd name="connsiteY2-86" fmla="*/ 1891393 h 3299278"/>
              <a:gd name="connsiteX3-87" fmla="*/ 1001486 w 7256690"/>
              <a:gd name="connsiteY3-88" fmla="*/ 2863850 h 3299278"/>
              <a:gd name="connsiteX4-89" fmla="*/ 0 w 7256690"/>
              <a:gd name="connsiteY4-90" fmla="*/ 3299278 h 3299278"/>
              <a:gd name="connsiteX0-91" fmla="*/ 7256690 w 7256690"/>
              <a:gd name="connsiteY0-92" fmla="*/ 0 h 3299278"/>
              <a:gd name="connsiteX1-93" fmla="*/ 6183086 w 7256690"/>
              <a:gd name="connsiteY1-94" fmla="*/ 773793 h 3299278"/>
              <a:gd name="connsiteX2-95" fmla="*/ 3309258 w 7256690"/>
              <a:gd name="connsiteY2-96" fmla="*/ 1891393 h 3299278"/>
              <a:gd name="connsiteX3-97" fmla="*/ 1001486 w 7256690"/>
              <a:gd name="connsiteY3-98" fmla="*/ 2863850 h 3299278"/>
              <a:gd name="connsiteX4-99" fmla="*/ 0 w 7256690"/>
              <a:gd name="connsiteY4-100" fmla="*/ 3299278 h 3299278"/>
              <a:gd name="connsiteX0-101" fmla="*/ 7256690 w 7256690"/>
              <a:gd name="connsiteY0-102" fmla="*/ 0 h 3299278"/>
              <a:gd name="connsiteX1-103" fmla="*/ 6183086 w 7256690"/>
              <a:gd name="connsiteY1-104" fmla="*/ 773793 h 3299278"/>
              <a:gd name="connsiteX2-105" fmla="*/ 3309258 w 7256690"/>
              <a:gd name="connsiteY2-106" fmla="*/ 1891393 h 3299278"/>
              <a:gd name="connsiteX3-107" fmla="*/ 1001486 w 7256690"/>
              <a:gd name="connsiteY3-108" fmla="*/ 2863850 h 3299278"/>
              <a:gd name="connsiteX4-109" fmla="*/ 0 w 7256690"/>
              <a:gd name="connsiteY4-110" fmla="*/ 3299278 h 3299278"/>
              <a:gd name="connsiteX0-111" fmla="*/ 7313840 w 7313840"/>
              <a:gd name="connsiteY0-112" fmla="*/ 0 h 3546928"/>
              <a:gd name="connsiteX1-113" fmla="*/ 6183086 w 7313840"/>
              <a:gd name="connsiteY1-114" fmla="*/ 1021443 h 3546928"/>
              <a:gd name="connsiteX2-115" fmla="*/ 3309258 w 7313840"/>
              <a:gd name="connsiteY2-116" fmla="*/ 2139043 h 3546928"/>
              <a:gd name="connsiteX3-117" fmla="*/ 1001486 w 7313840"/>
              <a:gd name="connsiteY3-118" fmla="*/ 3111500 h 3546928"/>
              <a:gd name="connsiteX4-119" fmla="*/ 0 w 7313840"/>
              <a:gd name="connsiteY4-120" fmla="*/ 3546928 h 3546928"/>
              <a:gd name="connsiteX0-121" fmla="*/ 7313840 w 7314123"/>
              <a:gd name="connsiteY0-122" fmla="*/ 0 h 3546928"/>
              <a:gd name="connsiteX1-123" fmla="*/ 6183086 w 7314123"/>
              <a:gd name="connsiteY1-124" fmla="*/ 1021443 h 3546928"/>
              <a:gd name="connsiteX2-125" fmla="*/ 3309258 w 7314123"/>
              <a:gd name="connsiteY2-126" fmla="*/ 2139043 h 3546928"/>
              <a:gd name="connsiteX3-127" fmla="*/ 1001486 w 7314123"/>
              <a:gd name="connsiteY3-128" fmla="*/ 3111500 h 3546928"/>
              <a:gd name="connsiteX4-129" fmla="*/ 0 w 7314123"/>
              <a:gd name="connsiteY4-130" fmla="*/ 3546928 h 3546928"/>
              <a:gd name="connsiteX0-131" fmla="*/ 7466240 w 7466523"/>
              <a:gd name="connsiteY0-132" fmla="*/ 0 h 3575503"/>
              <a:gd name="connsiteX1-133" fmla="*/ 6335486 w 7466523"/>
              <a:gd name="connsiteY1-134" fmla="*/ 1021443 h 3575503"/>
              <a:gd name="connsiteX2-135" fmla="*/ 3461658 w 7466523"/>
              <a:gd name="connsiteY2-136" fmla="*/ 2139043 h 3575503"/>
              <a:gd name="connsiteX3-137" fmla="*/ 1153886 w 7466523"/>
              <a:gd name="connsiteY3-138" fmla="*/ 3111500 h 3575503"/>
              <a:gd name="connsiteX4-139" fmla="*/ 0 w 7466523"/>
              <a:gd name="connsiteY4-140" fmla="*/ 3575503 h 357550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7466523" h="3575503">
                <a:moveTo>
                  <a:pt x="7466240" y="0"/>
                </a:moveTo>
                <a:cubicBezTo>
                  <a:pt x="7479847" y="399143"/>
                  <a:pt x="7002916" y="664936"/>
                  <a:pt x="6335486" y="1021443"/>
                </a:cubicBezTo>
                <a:cubicBezTo>
                  <a:pt x="5668056" y="1377950"/>
                  <a:pt x="4325258" y="1790700"/>
                  <a:pt x="3461658" y="2139043"/>
                </a:cubicBezTo>
                <a:cubicBezTo>
                  <a:pt x="2598058" y="2487386"/>
                  <a:pt x="1730829" y="2872090"/>
                  <a:pt x="1153886" y="3111500"/>
                </a:cubicBezTo>
                <a:cubicBezTo>
                  <a:pt x="576943" y="3350910"/>
                  <a:pt x="445558" y="3460447"/>
                  <a:pt x="0" y="3575503"/>
                </a:cubicBezTo>
              </a:path>
            </a:pathLst>
          </a:custGeom>
          <a:noFill/>
          <a:ln>
            <a:solidFill>
              <a:schemeClr val="bg1">
                <a:alpha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Freeform 13"/>
          <p:cNvSpPr>
            <a:spLocks noEditPoints="1"/>
          </p:cNvSpPr>
          <p:nvPr/>
        </p:nvSpPr>
        <p:spPr bwMode="auto">
          <a:xfrm>
            <a:off x="7993721" y="3598538"/>
            <a:ext cx="4182178" cy="1598422"/>
          </a:xfrm>
          <a:custGeom>
            <a:avLst/>
            <a:gdLst>
              <a:gd name="T0" fmla="*/ 1327 w 2381"/>
              <a:gd name="T1" fmla="*/ 370 h 909"/>
              <a:gd name="T2" fmla="*/ 1346 w 2381"/>
              <a:gd name="T3" fmla="*/ 183 h 909"/>
              <a:gd name="T4" fmla="*/ 1298 w 2381"/>
              <a:gd name="T5" fmla="*/ 583 h 909"/>
              <a:gd name="T6" fmla="*/ 1484 w 2381"/>
              <a:gd name="T7" fmla="*/ 300 h 909"/>
              <a:gd name="T8" fmla="*/ 1474 w 2381"/>
              <a:gd name="T9" fmla="*/ 583 h 909"/>
              <a:gd name="T10" fmla="*/ 1415 w 2381"/>
              <a:gd name="T11" fmla="*/ 290 h 909"/>
              <a:gd name="T12" fmla="*/ 1434 w 2381"/>
              <a:gd name="T13" fmla="*/ 300 h 909"/>
              <a:gd name="T14" fmla="*/ 1147 w 2381"/>
              <a:gd name="T15" fmla="*/ 656 h 909"/>
              <a:gd name="T16" fmla="*/ 1159 w 2381"/>
              <a:gd name="T17" fmla="*/ 69 h 909"/>
              <a:gd name="T18" fmla="*/ 1148 w 2381"/>
              <a:gd name="T19" fmla="*/ 0 h 909"/>
              <a:gd name="T20" fmla="*/ 1090 w 2381"/>
              <a:gd name="T21" fmla="*/ 820 h 909"/>
              <a:gd name="T22" fmla="*/ 1200 w 2381"/>
              <a:gd name="T23" fmla="*/ 594 h 909"/>
              <a:gd name="T24" fmla="*/ 1210 w 2381"/>
              <a:gd name="T25" fmla="*/ 194 h 909"/>
              <a:gd name="T26" fmla="*/ 1191 w 2381"/>
              <a:gd name="T27" fmla="*/ 242 h 909"/>
              <a:gd name="T28" fmla="*/ 1178 w 2381"/>
              <a:gd name="T29" fmla="*/ 79 h 909"/>
              <a:gd name="T30" fmla="*/ 1982 w 2381"/>
              <a:gd name="T31" fmla="*/ 740 h 909"/>
              <a:gd name="T32" fmla="*/ 1474 w 2381"/>
              <a:gd name="T33" fmla="*/ 700 h 909"/>
              <a:gd name="T34" fmla="*/ 1884 w 2381"/>
              <a:gd name="T35" fmla="*/ 847 h 909"/>
              <a:gd name="T36" fmla="*/ 1903 w 2381"/>
              <a:gd name="T37" fmla="*/ 887 h 909"/>
              <a:gd name="T38" fmla="*/ 2324 w 2381"/>
              <a:gd name="T39" fmla="*/ 780 h 909"/>
              <a:gd name="T40" fmla="*/ 2334 w 2381"/>
              <a:gd name="T41" fmla="*/ 652 h 909"/>
              <a:gd name="T42" fmla="*/ 2137 w 2381"/>
              <a:gd name="T43" fmla="*/ 564 h 909"/>
              <a:gd name="T44" fmla="*/ 2294 w 2381"/>
              <a:gd name="T45" fmla="*/ 633 h 909"/>
              <a:gd name="T46" fmla="*/ 1572 w 2381"/>
              <a:gd name="T47" fmla="*/ 799 h 909"/>
              <a:gd name="T48" fmla="*/ 1620 w 2381"/>
              <a:gd name="T49" fmla="*/ 173 h 909"/>
              <a:gd name="T50" fmla="*/ 1503 w 2381"/>
              <a:gd name="T51" fmla="*/ 495 h 909"/>
              <a:gd name="T52" fmla="*/ 1551 w 2381"/>
              <a:gd name="T53" fmla="*/ 154 h 909"/>
              <a:gd name="T54" fmla="*/ 1796 w 2381"/>
              <a:gd name="T55" fmla="*/ 311 h 909"/>
              <a:gd name="T56" fmla="*/ 1865 w 2381"/>
              <a:gd name="T57" fmla="*/ 300 h 909"/>
              <a:gd name="T58" fmla="*/ 1679 w 2381"/>
              <a:gd name="T59" fmla="*/ 671 h 909"/>
              <a:gd name="T60" fmla="*/ 1679 w 2381"/>
              <a:gd name="T61" fmla="*/ 817 h 909"/>
              <a:gd name="T62" fmla="*/ 376 w 2381"/>
              <a:gd name="T63" fmla="*/ 831 h 909"/>
              <a:gd name="T64" fmla="*/ 416 w 2381"/>
              <a:gd name="T65" fmla="*/ 783 h 909"/>
              <a:gd name="T66" fmla="*/ 309 w 2381"/>
              <a:gd name="T67" fmla="*/ 772 h 909"/>
              <a:gd name="T68" fmla="*/ 328 w 2381"/>
              <a:gd name="T69" fmla="*/ 733 h 909"/>
              <a:gd name="T70" fmla="*/ 533 w 2381"/>
              <a:gd name="T71" fmla="*/ 586 h 909"/>
              <a:gd name="T72" fmla="*/ 405 w 2381"/>
              <a:gd name="T73" fmla="*/ 802 h 909"/>
              <a:gd name="T74" fmla="*/ 445 w 2381"/>
              <a:gd name="T75" fmla="*/ 255 h 909"/>
              <a:gd name="T76" fmla="*/ 485 w 2381"/>
              <a:gd name="T77" fmla="*/ 186 h 909"/>
              <a:gd name="T78" fmla="*/ 1349 w 2381"/>
              <a:gd name="T79" fmla="*/ 909 h 909"/>
              <a:gd name="T80" fmla="*/ 738 w 2381"/>
              <a:gd name="T81" fmla="*/ 908 h 909"/>
              <a:gd name="T82" fmla="*/ 1964 w 2381"/>
              <a:gd name="T83" fmla="*/ 909 h 909"/>
              <a:gd name="T84" fmla="*/ 64 w 2381"/>
              <a:gd name="T85" fmla="*/ 490 h 909"/>
              <a:gd name="T86" fmla="*/ 74 w 2381"/>
              <a:gd name="T87" fmla="*/ 772 h 909"/>
              <a:gd name="T88" fmla="*/ 412 w 2381"/>
              <a:gd name="T89" fmla="*/ 909 h 909"/>
              <a:gd name="T90" fmla="*/ 192 w 2381"/>
              <a:gd name="T91" fmla="*/ 831 h 909"/>
              <a:gd name="T92" fmla="*/ 954 w 2381"/>
              <a:gd name="T93" fmla="*/ 186 h 909"/>
              <a:gd name="T94" fmla="*/ 943 w 2381"/>
              <a:gd name="T95" fmla="*/ 586 h 909"/>
              <a:gd name="T96" fmla="*/ 885 w 2381"/>
              <a:gd name="T97" fmla="*/ 791 h 909"/>
              <a:gd name="T98" fmla="*/ 522 w 2381"/>
              <a:gd name="T99" fmla="*/ 890 h 909"/>
              <a:gd name="T100" fmla="*/ 1031 w 2381"/>
              <a:gd name="T101" fmla="*/ 490 h 909"/>
              <a:gd name="T102" fmla="*/ 1042 w 2381"/>
              <a:gd name="T103" fmla="*/ 802 h 909"/>
              <a:gd name="T104" fmla="*/ 972 w 2381"/>
              <a:gd name="T105" fmla="*/ 381 h 909"/>
              <a:gd name="T106" fmla="*/ 972 w 2381"/>
              <a:gd name="T107" fmla="*/ 791 h 909"/>
              <a:gd name="T108" fmla="*/ 610 w 2381"/>
              <a:gd name="T109" fmla="*/ 596 h 909"/>
              <a:gd name="T110" fmla="*/ 709 w 2381"/>
              <a:gd name="T111" fmla="*/ 548 h 909"/>
              <a:gd name="T112" fmla="*/ 602 w 2381"/>
              <a:gd name="T113" fmla="*/ 362 h 909"/>
              <a:gd name="T114" fmla="*/ 591 w 2381"/>
              <a:gd name="T115" fmla="*/ 205 h 909"/>
              <a:gd name="T116" fmla="*/ 826 w 2381"/>
              <a:gd name="T117" fmla="*/ 0 h 909"/>
              <a:gd name="T118" fmla="*/ 845 w 2381"/>
              <a:gd name="T119" fmla="*/ 802 h 909"/>
              <a:gd name="T120" fmla="*/ 709 w 2381"/>
              <a:gd name="T121" fmla="*/ 783 h 909"/>
              <a:gd name="T122" fmla="*/ 778 w 2381"/>
              <a:gd name="T123" fmla="*/ 772 h 9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381" h="909">
                <a:moveTo>
                  <a:pt x="1328" y="770"/>
                </a:moveTo>
                <a:cubicBezTo>
                  <a:pt x="1322" y="770"/>
                  <a:pt x="1318" y="774"/>
                  <a:pt x="1318" y="780"/>
                </a:cubicBezTo>
                <a:cubicBezTo>
                  <a:pt x="1318" y="786"/>
                  <a:pt x="1322" y="791"/>
                  <a:pt x="1328" y="791"/>
                </a:cubicBezTo>
                <a:cubicBezTo>
                  <a:pt x="1334" y="791"/>
                  <a:pt x="1339" y="786"/>
                  <a:pt x="1339" y="780"/>
                </a:cubicBezTo>
                <a:cubicBezTo>
                  <a:pt x="1339" y="774"/>
                  <a:pt x="1334" y="770"/>
                  <a:pt x="1328" y="770"/>
                </a:cubicBezTo>
                <a:close/>
                <a:moveTo>
                  <a:pt x="1327" y="604"/>
                </a:moveTo>
                <a:cubicBezTo>
                  <a:pt x="1333" y="604"/>
                  <a:pt x="1338" y="599"/>
                  <a:pt x="1338" y="594"/>
                </a:cubicBezTo>
                <a:cubicBezTo>
                  <a:pt x="1338" y="588"/>
                  <a:pt x="1333" y="583"/>
                  <a:pt x="1327" y="583"/>
                </a:cubicBezTo>
                <a:cubicBezTo>
                  <a:pt x="1321" y="583"/>
                  <a:pt x="1317" y="588"/>
                  <a:pt x="1317" y="594"/>
                </a:cubicBezTo>
                <a:cubicBezTo>
                  <a:pt x="1317" y="599"/>
                  <a:pt x="1321" y="604"/>
                  <a:pt x="1327" y="604"/>
                </a:cubicBezTo>
                <a:close/>
                <a:moveTo>
                  <a:pt x="1298" y="876"/>
                </a:moveTo>
                <a:cubicBezTo>
                  <a:pt x="1292" y="876"/>
                  <a:pt x="1287" y="881"/>
                  <a:pt x="1287" y="887"/>
                </a:cubicBezTo>
                <a:cubicBezTo>
                  <a:pt x="1287" y="892"/>
                  <a:pt x="1292" y="897"/>
                  <a:pt x="1298" y="897"/>
                </a:cubicBezTo>
                <a:cubicBezTo>
                  <a:pt x="1304" y="897"/>
                  <a:pt x="1308" y="892"/>
                  <a:pt x="1308" y="887"/>
                </a:cubicBezTo>
                <a:cubicBezTo>
                  <a:pt x="1308" y="881"/>
                  <a:pt x="1304" y="876"/>
                  <a:pt x="1298" y="876"/>
                </a:cubicBezTo>
                <a:close/>
                <a:moveTo>
                  <a:pt x="1327" y="876"/>
                </a:moveTo>
                <a:cubicBezTo>
                  <a:pt x="1321" y="876"/>
                  <a:pt x="1317" y="881"/>
                  <a:pt x="1317" y="887"/>
                </a:cubicBezTo>
                <a:cubicBezTo>
                  <a:pt x="1317" y="892"/>
                  <a:pt x="1321" y="897"/>
                  <a:pt x="1327" y="897"/>
                </a:cubicBezTo>
                <a:cubicBezTo>
                  <a:pt x="1333" y="897"/>
                  <a:pt x="1338" y="892"/>
                  <a:pt x="1338" y="887"/>
                </a:cubicBezTo>
                <a:cubicBezTo>
                  <a:pt x="1338" y="881"/>
                  <a:pt x="1333" y="876"/>
                  <a:pt x="1327" y="876"/>
                </a:cubicBezTo>
                <a:close/>
                <a:moveTo>
                  <a:pt x="1299" y="770"/>
                </a:moveTo>
                <a:cubicBezTo>
                  <a:pt x="1293" y="770"/>
                  <a:pt x="1288" y="774"/>
                  <a:pt x="1288" y="780"/>
                </a:cubicBezTo>
                <a:cubicBezTo>
                  <a:pt x="1288" y="786"/>
                  <a:pt x="1293" y="791"/>
                  <a:pt x="1299" y="791"/>
                </a:cubicBezTo>
                <a:cubicBezTo>
                  <a:pt x="1305" y="791"/>
                  <a:pt x="1309" y="786"/>
                  <a:pt x="1309" y="780"/>
                </a:cubicBezTo>
                <a:cubicBezTo>
                  <a:pt x="1309" y="774"/>
                  <a:pt x="1305" y="770"/>
                  <a:pt x="1299" y="770"/>
                </a:cubicBezTo>
                <a:close/>
                <a:moveTo>
                  <a:pt x="1327" y="370"/>
                </a:moveTo>
                <a:cubicBezTo>
                  <a:pt x="1333" y="370"/>
                  <a:pt x="1338" y="365"/>
                  <a:pt x="1338" y="359"/>
                </a:cubicBezTo>
                <a:cubicBezTo>
                  <a:pt x="1338" y="353"/>
                  <a:pt x="1333" y="349"/>
                  <a:pt x="1327" y="349"/>
                </a:cubicBezTo>
                <a:cubicBezTo>
                  <a:pt x="1321" y="349"/>
                  <a:pt x="1317" y="353"/>
                  <a:pt x="1317" y="359"/>
                </a:cubicBezTo>
                <a:cubicBezTo>
                  <a:pt x="1317" y="365"/>
                  <a:pt x="1321" y="370"/>
                  <a:pt x="1327" y="370"/>
                </a:cubicBezTo>
                <a:close/>
                <a:moveTo>
                  <a:pt x="1357" y="349"/>
                </a:moveTo>
                <a:cubicBezTo>
                  <a:pt x="1351" y="349"/>
                  <a:pt x="1346" y="353"/>
                  <a:pt x="1346" y="359"/>
                </a:cubicBezTo>
                <a:cubicBezTo>
                  <a:pt x="1346" y="365"/>
                  <a:pt x="1351" y="370"/>
                  <a:pt x="1357" y="370"/>
                </a:cubicBezTo>
                <a:cubicBezTo>
                  <a:pt x="1362" y="370"/>
                  <a:pt x="1367" y="365"/>
                  <a:pt x="1367" y="359"/>
                </a:cubicBezTo>
                <a:cubicBezTo>
                  <a:pt x="1367" y="353"/>
                  <a:pt x="1362" y="349"/>
                  <a:pt x="1357" y="349"/>
                </a:cubicBezTo>
                <a:close/>
                <a:moveTo>
                  <a:pt x="1327" y="194"/>
                </a:moveTo>
                <a:cubicBezTo>
                  <a:pt x="1333" y="194"/>
                  <a:pt x="1338" y="189"/>
                  <a:pt x="1338" y="183"/>
                </a:cubicBezTo>
                <a:cubicBezTo>
                  <a:pt x="1338" y="177"/>
                  <a:pt x="1333" y="173"/>
                  <a:pt x="1327" y="173"/>
                </a:cubicBezTo>
                <a:cubicBezTo>
                  <a:pt x="1321" y="173"/>
                  <a:pt x="1317" y="177"/>
                  <a:pt x="1317" y="183"/>
                </a:cubicBezTo>
                <a:cubicBezTo>
                  <a:pt x="1317" y="189"/>
                  <a:pt x="1321" y="194"/>
                  <a:pt x="1327" y="194"/>
                </a:cubicBezTo>
                <a:close/>
                <a:moveTo>
                  <a:pt x="1357" y="202"/>
                </a:moveTo>
                <a:cubicBezTo>
                  <a:pt x="1351" y="202"/>
                  <a:pt x="1346" y="207"/>
                  <a:pt x="1346" y="213"/>
                </a:cubicBezTo>
                <a:cubicBezTo>
                  <a:pt x="1346" y="218"/>
                  <a:pt x="1351" y="223"/>
                  <a:pt x="1357" y="223"/>
                </a:cubicBezTo>
                <a:cubicBezTo>
                  <a:pt x="1362" y="223"/>
                  <a:pt x="1367" y="218"/>
                  <a:pt x="1367" y="213"/>
                </a:cubicBezTo>
                <a:cubicBezTo>
                  <a:pt x="1367" y="207"/>
                  <a:pt x="1362" y="202"/>
                  <a:pt x="1357" y="202"/>
                </a:cubicBezTo>
                <a:close/>
                <a:moveTo>
                  <a:pt x="1327" y="223"/>
                </a:moveTo>
                <a:cubicBezTo>
                  <a:pt x="1333" y="223"/>
                  <a:pt x="1338" y="218"/>
                  <a:pt x="1338" y="213"/>
                </a:cubicBezTo>
                <a:cubicBezTo>
                  <a:pt x="1338" y="207"/>
                  <a:pt x="1333" y="202"/>
                  <a:pt x="1327" y="202"/>
                </a:cubicBezTo>
                <a:cubicBezTo>
                  <a:pt x="1321" y="202"/>
                  <a:pt x="1317" y="207"/>
                  <a:pt x="1317" y="213"/>
                </a:cubicBezTo>
                <a:cubicBezTo>
                  <a:pt x="1317" y="218"/>
                  <a:pt x="1321" y="223"/>
                  <a:pt x="1327" y="223"/>
                </a:cubicBezTo>
                <a:close/>
                <a:moveTo>
                  <a:pt x="1357" y="173"/>
                </a:moveTo>
                <a:cubicBezTo>
                  <a:pt x="1351" y="173"/>
                  <a:pt x="1346" y="177"/>
                  <a:pt x="1346" y="183"/>
                </a:cubicBezTo>
                <a:cubicBezTo>
                  <a:pt x="1346" y="189"/>
                  <a:pt x="1351" y="194"/>
                  <a:pt x="1357" y="194"/>
                </a:cubicBezTo>
                <a:cubicBezTo>
                  <a:pt x="1362" y="194"/>
                  <a:pt x="1367" y="189"/>
                  <a:pt x="1367" y="183"/>
                </a:cubicBezTo>
                <a:cubicBezTo>
                  <a:pt x="1367" y="177"/>
                  <a:pt x="1362" y="173"/>
                  <a:pt x="1357" y="173"/>
                </a:cubicBezTo>
                <a:close/>
                <a:moveTo>
                  <a:pt x="1269" y="604"/>
                </a:moveTo>
                <a:cubicBezTo>
                  <a:pt x="1274" y="604"/>
                  <a:pt x="1279" y="599"/>
                  <a:pt x="1279" y="594"/>
                </a:cubicBezTo>
                <a:cubicBezTo>
                  <a:pt x="1279" y="588"/>
                  <a:pt x="1274" y="583"/>
                  <a:pt x="1269" y="583"/>
                </a:cubicBezTo>
                <a:cubicBezTo>
                  <a:pt x="1263" y="583"/>
                  <a:pt x="1258" y="588"/>
                  <a:pt x="1258" y="594"/>
                </a:cubicBezTo>
                <a:cubicBezTo>
                  <a:pt x="1258" y="599"/>
                  <a:pt x="1263" y="604"/>
                  <a:pt x="1269" y="604"/>
                </a:cubicBezTo>
                <a:close/>
                <a:moveTo>
                  <a:pt x="1270" y="770"/>
                </a:moveTo>
                <a:cubicBezTo>
                  <a:pt x="1264" y="770"/>
                  <a:pt x="1259" y="774"/>
                  <a:pt x="1259" y="780"/>
                </a:cubicBezTo>
                <a:cubicBezTo>
                  <a:pt x="1259" y="786"/>
                  <a:pt x="1264" y="791"/>
                  <a:pt x="1270" y="791"/>
                </a:cubicBezTo>
                <a:cubicBezTo>
                  <a:pt x="1275" y="791"/>
                  <a:pt x="1280" y="786"/>
                  <a:pt x="1280" y="780"/>
                </a:cubicBezTo>
                <a:cubicBezTo>
                  <a:pt x="1280" y="774"/>
                  <a:pt x="1275" y="770"/>
                  <a:pt x="1270" y="770"/>
                </a:cubicBezTo>
                <a:close/>
                <a:moveTo>
                  <a:pt x="1270" y="799"/>
                </a:moveTo>
                <a:cubicBezTo>
                  <a:pt x="1264" y="799"/>
                  <a:pt x="1259" y="804"/>
                  <a:pt x="1259" y="810"/>
                </a:cubicBezTo>
                <a:cubicBezTo>
                  <a:pt x="1259" y="815"/>
                  <a:pt x="1264" y="820"/>
                  <a:pt x="1270" y="820"/>
                </a:cubicBezTo>
                <a:cubicBezTo>
                  <a:pt x="1275" y="820"/>
                  <a:pt x="1280" y="815"/>
                  <a:pt x="1280" y="810"/>
                </a:cubicBezTo>
                <a:cubicBezTo>
                  <a:pt x="1280" y="804"/>
                  <a:pt x="1275" y="799"/>
                  <a:pt x="1270" y="799"/>
                </a:cubicBezTo>
                <a:close/>
                <a:moveTo>
                  <a:pt x="1239" y="194"/>
                </a:moveTo>
                <a:cubicBezTo>
                  <a:pt x="1245" y="194"/>
                  <a:pt x="1250" y="189"/>
                  <a:pt x="1250" y="183"/>
                </a:cubicBezTo>
                <a:cubicBezTo>
                  <a:pt x="1250" y="177"/>
                  <a:pt x="1245" y="173"/>
                  <a:pt x="1239" y="173"/>
                </a:cubicBezTo>
                <a:cubicBezTo>
                  <a:pt x="1233" y="173"/>
                  <a:pt x="1229" y="177"/>
                  <a:pt x="1229" y="183"/>
                </a:cubicBezTo>
                <a:cubicBezTo>
                  <a:pt x="1229" y="189"/>
                  <a:pt x="1233" y="194"/>
                  <a:pt x="1239" y="194"/>
                </a:cubicBezTo>
                <a:close/>
                <a:moveTo>
                  <a:pt x="1298" y="604"/>
                </a:moveTo>
                <a:cubicBezTo>
                  <a:pt x="1304" y="604"/>
                  <a:pt x="1308" y="599"/>
                  <a:pt x="1308" y="594"/>
                </a:cubicBezTo>
                <a:cubicBezTo>
                  <a:pt x="1308" y="588"/>
                  <a:pt x="1304" y="583"/>
                  <a:pt x="1298" y="583"/>
                </a:cubicBezTo>
                <a:cubicBezTo>
                  <a:pt x="1292" y="583"/>
                  <a:pt x="1287" y="588"/>
                  <a:pt x="1287" y="594"/>
                </a:cubicBezTo>
                <a:cubicBezTo>
                  <a:pt x="1287" y="599"/>
                  <a:pt x="1292" y="604"/>
                  <a:pt x="1298" y="604"/>
                </a:cubicBezTo>
                <a:close/>
                <a:moveTo>
                  <a:pt x="1269" y="252"/>
                </a:moveTo>
                <a:cubicBezTo>
                  <a:pt x="1274" y="252"/>
                  <a:pt x="1279" y="248"/>
                  <a:pt x="1279" y="242"/>
                </a:cubicBezTo>
                <a:cubicBezTo>
                  <a:pt x="1279" y="236"/>
                  <a:pt x="1274" y="231"/>
                  <a:pt x="1269" y="231"/>
                </a:cubicBezTo>
                <a:cubicBezTo>
                  <a:pt x="1263" y="231"/>
                  <a:pt x="1258" y="236"/>
                  <a:pt x="1258" y="242"/>
                </a:cubicBezTo>
                <a:cubicBezTo>
                  <a:pt x="1258" y="248"/>
                  <a:pt x="1263" y="252"/>
                  <a:pt x="1269" y="252"/>
                </a:cubicBezTo>
                <a:close/>
                <a:moveTo>
                  <a:pt x="1269" y="135"/>
                </a:moveTo>
                <a:cubicBezTo>
                  <a:pt x="1274" y="135"/>
                  <a:pt x="1279" y="130"/>
                  <a:pt x="1279" y="125"/>
                </a:cubicBezTo>
                <a:cubicBezTo>
                  <a:pt x="1279" y="119"/>
                  <a:pt x="1274" y="114"/>
                  <a:pt x="1269" y="114"/>
                </a:cubicBezTo>
                <a:cubicBezTo>
                  <a:pt x="1263" y="114"/>
                  <a:pt x="1258" y="119"/>
                  <a:pt x="1258" y="125"/>
                </a:cubicBezTo>
                <a:cubicBezTo>
                  <a:pt x="1258" y="130"/>
                  <a:pt x="1263" y="135"/>
                  <a:pt x="1269" y="135"/>
                </a:cubicBezTo>
                <a:close/>
                <a:moveTo>
                  <a:pt x="1269" y="516"/>
                </a:moveTo>
                <a:cubicBezTo>
                  <a:pt x="1274" y="516"/>
                  <a:pt x="1279" y="511"/>
                  <a:pt x="1279" y="506"/>
                </a:cubicBezTo>
                <a:cubicBezTo>
                  <a:pt x="1279" y="500"/>
                  <a:pt x="1274" y="495"/>
                  <a:pt x="1269" y="495"/>
                </a:cubicBezTo>
                <a:cubicBezTo>
                  <a:pt x="1263" y="495"/>
                  <a:pt x="1258" y="500"/>
                  <a:pt x="1258" y="506"/>
                </a:cubicBezTo>
                <a:cubicBezTo>
                  <a:pt x="1258" y="511"/>
                  <a:pt x="1263" y="516"/>
                  <a:pt x="1269" y="516"/>
                </a:cubicBezTo>
                <a:close/>
                <a:moveTo>
                  <a:pt x="1269" y="457"/>
                </a:moveTo>
                <a:cubicBezTo>
                  <a:pt x="1274" y="457"/>
                  <a:pt x="1279" y="453"/>
                  <a:pt x="1279" y="447"/>
                </a:cubicBezTo>
                <a:cubicBezTo>
                  <a:pt x="1279" y="441"/>
                  <a:pt x="1274" y="437"/>
                  <a:pt x="1269" y="437"/>
                </a:cubicBezTo>
                <a:cubicBezTo>
                  <a:pt x="1263" y="437"/>
                  <a:pt x="1258" y="441"/>
                  <a:pt x="1258" y="447"/>
                </a:cubicBezTo>
                <a:cubicBezTo>
                  <a:pt x="1258" y="453"/>
                  <a:pt x="1263" y="457"/>
                  <a:pt x="1269" y="457"/>
                </a:cubicBezTo>
                <a:close/>
                <a:moveTo>
                  <a:pt x="1474" y="290"/>
                </a:moveTo>
                <a:cubicBezTo>
                  <a:pt x="1468" y="290"/>
                  <a:pt x="1463" y="295"/>
                  <a:pt x="1463" y="300"/>
                </a:cubicBezTo>
                <a:cubicBezTo>
                  <a:pt x="1463" y="306"/>
                  <a:pt x="1468" y="311"/>
                  <a:pt x="1474" y="311"/>
                </a:cubicBezTo>
                <a:cubicBezTo>
                  <a:pt x="1480" y="311"/>
                  <a:pt x="1484" y="306"/>
                  <a:pt x="1484" y="300"/>
                </a:cubicBezTo>
                <a:cubicBezTo>
                  <a:pt x="1484" y="295"/>
                  <a:pt x="1480" y="290"/>
                  <a:pt x="1474" y="290"/>
                </a:cubicBezTo>
                <a:close/>
                <a:moveTo>
                  <a:pt x="1474" y="202"/>
                </a:moveTo>
                <a:cubicBezTo>
                  <a:pt x="1468" y="202"/>
                  <a:pt x="1463" y="207"/>
                  <a:pt x="1463" y="213"/>
                </a:cubicBezTo>
                <a:cubicBezTo>
                  <a:pt x="1463" y="218"/>
                  <a:pt x="1468" y="223"/>
                  <a:pt x="1474" y="223"/>
                </a:cubicBezTo>
                <a:cubicBezTo>
                  <a:pt x="1480" y="223"/>
                  <a:pt x="1484" y="218"/>
                  <a:pt x="1484" y="213"/>
                </a:cubicBezTo>
                <a:cubicBezTo>
                  <a:pt x="1484" y="207"/>
                  <a:pt x="1480" y="202"/>
                  <a:pt x="1474" y="202"/>
                </a:cubicBezTo>
                <a:close/>
                <a:moveTo>
                  <a:pt x="1444" y="583"/>
                </a:moveTo>
                <a:cubicBezTo>
                  <a:pt x="1439" y="583"/>
                  <a:pt x="1434" y="588"/>
                  <a:pt x="1434" y="594"/>
                </a:cubicBezTo>
                <a:cubicBezTo>
                  <a:pt x="1434" y="599"/>
                  <a:pt x="1439" y="604"/>
                  <a:pt x="1444" y="604"/>
                </a:cubicBezTo>
                <a:cubicBezTo>
                  <a:pt x="1450" y="604"/>
                  <a:pt x="1455" y="599"/>
                  <a:pt x="1455" y="594"/>
                </a:cubicBezTo>
                <a:cubicBezTo>
                  <a:pt x="1455" y="588"/>
                  <a:pt x="1450" y="583"/>
                  <a:pt x="1444" y="583"/>
                </a:cubicBezTo>
                <a:close/>
                <a:moveTo>
                  <a:pt x="1444" y="700"/>
                </a:moveTo>
                <a:cubicBezTo>
                  <a:pt x="1439" y="700"/>
                  <a:pt x="1434" y="705"/>
                  <a:pt x="1434" y="711"/>
                </a:cubicBezTo>
                <a:cubicBezTo>
                  <a:pt x="1434" y="717"/>
                  <a:pt x="1439" y="721"/>
                  <a:pt x="1444" y="721"/>
                </a:cubicBezTo>
                <a:cubicBezTo>
                  <a:pt x="1450" y="721"/>
                  <a:pt x="1455" y="717"/>
                  <a:pt x="1455" y="711"/>
                </a:cubicBezTo>
                <a:cubicBezTo>
                  <a:pt x="1455" y="705"/>
                  <a:pt x="1450" y="700"/>
                  <a:pt x="1444" y="700"/>
                </a:cubicBezTo>
                <a:close/>
                <a:moveTo>
                  <a:pt x="1444" y="554"/>
                </a:moveTo>
                <a:cubicBezTo>
                  <a:pt x="1439" y="554"/>
                  <a:pt x="1434" y="558"/>
                  <a:pt x="1434" y="564"/>
                </a:cubicBezTo>
                <a:cubicBezTo>
                  <a:pt x="1434" y="570"/>
                  <a:pt x="1439" y="575"/>
                  <a:pt x="1444" y="575"/>
                </a:cubicBezTo>
                <a:cubicBezTo>
                  <a:pt x="1450" y="575"/>
                  <a:pt x="1455" y="570"/>
                  <a:pt x="1455" y="564"/>
                </a:cubicBezTo>
                <a:cubicBezTo>
                  <a:pt x="1455" y="558"/>
                  <a:pt x="1450" y="554"/>
                  <a:pt x="1444" y="554"/>
                </a:cubicBezTo>
                <a:close/>
                <a:moveTo>
                  <a:pt x="1474" y="583"/>
                </a:moveTo>
                <a:cubicBezTo>
                  <a:pt x="1468" y="583"/>
                  <a:pt x="1463" y="588"/>
                  <a:pt x="1463" y="594"/>
                </a:cubicBezTo>
                <a:cubicBezTo>
                  <a:pt x="1463" y="599"/>
                  <a:pt x="1468" y="604"/>
                  <a:pt x="1474" y="604"/>
                </a:cubicBezTo>
                <a:cubicBezTo>
                  <a:pt x="1480" y="604"/>
                  <a:pt x="1484" y="599"/>
                  <a:pt x="1484" y="594"/>
                </a:cubicBezTo>
                <a:cubicBezTo>
                  <a:pt x="1484" y="588"/>
                  <a:pt x="1480" y="583"/>
                  <a:pt x="1474" y="583"/>
                </a:cubicBezTo>
                <a:close/>
                <a:moveTo>
                  <a:pt x="1474" y="554"/>
                </a:moveTo>
                <a:cubicBezTo>
                  <a:pt x="1468" y="554"/>
                  <a:pt x="1463" y="558"/>
                  <a:pt x="1463" y="564"/>
                </a:cubicBezTo>
                <a:cubicBezTo>
                  <a:pt x="1463" y="570"/>
                  <a:pt x="1468" y="575"/>
                  <a:pt x="1474" y="575"/>
                </a:cubicBezTo>
                <a:cubicBezTo>
                  <a:pt x="1480" y="575"/>
                  <a:pt x="1484" y="570"/>
                  <a:pt x="1484" y="564"/>
                </a:cubicBezTo>
                <a:cubicBezTo>
                  <a:pt x="1484" y="558"/>
                  <a:pt x="1480" y="554"/>
                  <a:pt x="1474" y="554"/>
                </a:cubicBezTo>
                <a:close/>
                <a:moveTo>
                  <a:pt x="1444" y="495"/>
                </a:moveTo>
                <a:cubicBezTo>
                  <a:pt x="1439" y="495"/>
                  <a:pt x="1434" y="500"/>
                  <a:pt x="1434" y="506"/>
                </a:cubicBezTo>
                <a:cubicBezTo>
                  <a:pt x="1434" y="511"/>
                  <a:pt x="1439" y="516"/>
                  <a:pt x="1444" y="516"/>
                </a:cubicBezTo>
                <a:cubicBezTo>
                  <a:pt x="1450" y="516"/>
                  <a:pt x="1455" y="511"/>
                  <a:pt x="1455" y="506"/>
                </a:cubicBezTo>
                <a:cubicBezTo>
                  <a:pt x="1455" y="500"/>
                  <a:pt x="1450" y="495"/>
                  <a:pt x="1444" y="495"/>
                </a:cubicBezTo>
                <a:close/>
                <a:moveTo>
                  <a:pt x="1474" y="495"/>
                </a:moveTo>
                <a:cubicBezTo>
                  <a:pt x="1468" y="495"/>
                  <a:pt x="1463" y="500"/>
                  <a:pt x="1463" y="506"/>
                </a:cubicBezTo>
                <a:cubicBezTo>
                  <a:pt x="1463" y="511"/>
                  <a:pt x="1468" y="516"/>
                  <a:pt x="1474" y="516"/>
                </a:cubicBezTo>
                <a:cubicBezTo>
                  <a:pt x="1480" y="516"/>
                  <a:pt x="1484" y="511"/>
                  <a:pt x="1484" y="506"/>
                </a:cubicBezTo>
                <a:cubicBezTo>
                  <a:pt x="1484" y="500"/>
                  <a:pt x="1480" y="495"/>
                  <a:pt x="1474" y="495"/>
                </a:cubicBezTo>
                <a:close/>
                <a:moveTo>
                  <a:pt x="1239" y="135"/>
                </a:moveTo>
                <a:cubicBezTo>
                  <a:pt x="1245" y="135"/>
                  <a:pt x="1250" y="130"/>
                  <a:pt x="1250" y="125"/>
                </a:cubicBezTo>
                <a:cubicBezTo>
                  <a:pt x="1250" y="119"/>
                  <a:pt x="1245" y="114"/>
                  <a:pt x="1239" y="114"/>
                </a:cubicBezTo>
                <a:cubicBezTo>
                  <a:pt x="1233" y="114"/>
                  <a:pt x="1229" y="119"/>
                  <a:pt x="1229" y="125"/>
                </a:cubicBezTo>
                <a:cubicBezTo>
                  <a:pt x="1229" y="130"/>
                  <a:pt x="1233" y="135"/>
                  <a:pt x="1239" y="135"/>
                </a:cubicBezTo>
                <a:close/>
                <a:moveTo>
                  <a:pt x="1415" y="642"/>
                </a:moveTo>
                <a:cubicBezTo>
                  <a:pt x="1409" y="642"/>
                  <a:pt x="1405" y="646"/>
                  <a:pt x="1405" y="652"/>
                </a:cubicBezTo>
                <a:cubicBezTo>
                  <a:pt x="1405" y="658"/>
                  <a:pt x="1409" y="663"/>
                  <a:pt x="1415" y="663"/>
                </a:cubicBezTo>
                <a:cubicBezTo>
                  <a:pt x="1421" y="663"/>
                  <a:pt x="1426" y="658"/>
                  <a:pt x="1426" y="652"/>
                </a:cubicBezTo>
                <a:cubicBezTo>
                  <a:pt x="1426" y="646"/>
                  <a:pt x="1421" y="642"/>
                  <a:pt x="1415" y="642"/>
                </a:cubicBezTo>
                <a:close/>
                <a:moveTo>
                  <a:pt x="1415" y="290"/>
                </a:moveTo>
                <a:cubicBezTo>
                  <a:pt x="1409" y="290"/>
                  <a:pt x="1405" y="295"/>
                  <a:pt x="1405" y="300"/>
                </a:cubicBezTo>
                <a:cubicBezTo>
                  <a:pt x="1405" y="306"/>
                  <a:pt x="1409" y="311"/>
                  <a:pt x="1415" y="311"/>
                </a:cubicBezTo>
                <a:cubicBezTo>
                  <a:pt x="1421" y="311"/>
                  <a:pt x="1426" y="306"/>
                  <a:pt x="1426" y="300"/>
                </a:cubicBezTo>
                <a:cubicBezTo>
                  <a:pt x="1426" y="295"/>
                  <a:pt x="1421" y="290"/>
                  <a:pt x="1415" y="290"/>
                </a:cubicBezTo>
                <a:close/>
                <a:moveTo>
                  <a:pt x="1415" y="495"/>
                </a:moveTo>
                <a:cubicBezTo>
                  <a:pt x="1409" y="495"/>
                  <a:pt x="1405" y="500"/>
                  <a:pt x="1405" y="506"/>
                </a:cubicBezTo>
                <a:cubicBezTo>
                  <a:pt x="1405" y="511"/>
                  <a:pt x="1409" y="516"/>
                  <a:pt x="1415" y="516"/>
                </a:cubicBezTo>
                <a:cubicBezTo>
                  <a:pt x="1421" y="516"/>
                  <a:pt x="1426" y="511"/>
                  <a:pt x="1426" y="506"/>
                </a:cubicBezTo>
                <a:cubicBezTo>
                  <a:pt x="1426" y="500"/>
                  <a:pt x="1421" y="495"/>
                  <a:pt x="1415" y="495"/>
                </a:cubicBezTo>
                <a:close/>
                <a:moveTo>
                  <a:pt x="1415" y="407"/>
                </a:moveTo>
                <a:cubicBezTo>
                  <a:pt x="1409" y="407"/>
                  <a:pt x="1405" y="412"/>
                  <a:pt x="1405" y="418"/>
                </a:cubicBezTo>
                <a:cubicBezTo>
                  <a:pt x="1405" y="423"/>
                  <a:pt x="1409" y="428"/>
                  <a:pt x="1415" y="428"/>
                </a:cubicBezTo>
                <a:cubicBezTo>
                  <a:pt x="1421" y="428"/>
                  <a:pt x="1426" y="423"/>
                  <a:pt x="1426" y="418"/>
                </a:cubicBezTo>
                <a:cubicBezTo>
                  <a:pt x="1426" y="412"/>
                  <a:pt x="1421" y="407"/>
                  <a:pt x="1415" y="407"/>
                </a:cubicBezTo>
                <a:close/>
                <a:moveTo>
                  <a:pt x="1357" y="583"/>
                </a:moveTo>
                <a:cubicBezTo>
                  <a:pt x="1351" y="583"/>
                  <a:pt x="1346" y="588"/>
                  <a:pt x="1346" y="594"/>
                </a:cubicBezTo>
                <a:cubicBezTo>
                  <a:pt x="1346" y="599"/>
                  <a:pt x="1351" y="604"/>
                  <a:pt x="1357" y="604"/>
                </a:cubicBezTo>
                <a:cubicBezTo>
                  <a:pt x="1362" y="604"/>
                  <a:pt x="1367" y="599"/>
                  <a:pt x="1367" y="594"/>
                </a:cubicBezTo>
                <a:cubicBezTo>
                  <a:pt x="1367" y="588"/>
                  <a:pt x="1362" y="583"/>
                  <a:pt x="1357" y="583"/>
                </a:cubicBezTo>
                <a:close/>
                <a:moveTo>
                  <a:pt x="1415" y="524"/>
                </a:moveTo>
                <a:cubicBezTo>
                  <a:pt x="1409" y="524"/>
                  <a:pt x="1405" y="529"/>
                  <a:pt x="1405" y="535"/>
                </a:cubicBezTo>
                <a:cubicBezTo>
                  <a:pt x="1405" y="541"/>
                  <a:pt x="1409" y="545"/>
                  <a:pt x="1415" y="545"/>
                </a:cubicBezTo>
                <a:cubicBezTo>
                  <a:pt x="1421" y="545"/>
                  <a:pt x="1426" y="541"/>
                  <a:pt x="1426" y="535"/>
                </a:cubicBezTo>
                <a:cubicBezTo>
                  <a:pt x="1426" y="529"/>
                  <a:pt x="1421" y="524"/>
                  <a:pt x="1415" y="524"/>
                </a:cubicBezTo>
                <a:close/>
                <a:moveTo>
                  <a:pt x="1444" y="290"/>
                </a:moveTo>
                <a:cubicBezTo>
                  <a:pt x="1439" y="290"/>
                  <a:pt x="1434" y="295"/>
                  <a:pt x="1434" y="300"/>
                </a:cubicBezTo>
                <a:cubicBezTo>
                  <a:pt x="1434" y="306"/>
                  <a:pt x="1439" y="311"/>
                  <a:pt x="1444" y="311"/>
                </a:cubicBezTo>
                <a:cubicBezTo>
                  <a:pt x="1450" y="311"/>
                  <a:pt x="1455" y="306"/>
                  <a:pt x="1455" y="300"/>
                </a:cubicBezTo>
                <a:cubicBezTo>
                  <a:pt x="1455" y="295"/>
                  <a:pt x="1450" y="290"/>
                  <a:pt x="1444" y="290"/>
                </a:cubicBezTo>
                <a:close/>
                <a:moveTo>
                  <a:pt x="1357" y="876"/>
                </a:moveTo>
                <a:cubicBezTo>
                  <a:pt x="1351" y="876"/>
                  <a:pt x="1346" y="881"/>
                  <a:pt x="1346" y="887"/>
                </a:cubicBezTo>
                <a:cubicBezTo>
                  <a:pt x="1346" y="892"/>
                  <a:pt x="1351" y="897"/>
                  <a:pt x="1357" y="897"/>
                </a:cubicBezTo>
                <a:cubicBezTo>
                  <a:pt x="1362" y="897"/>
                  <a:pt x="1367" y="892"/>
                  <a:pt x="1367" y="887"/>
                </a:cubicBezTo>
                <a:cubicBezTo>
                  <a:pt x="1367" y="881"/>
                  <a:pt x="1362" y="876"/>
                  <a:pt x="1357" y="876"/>
                </a:cubicBezTo>
                <a:close/>
                <a:moveTo>
                  <a:pt x="1415" y="700"/>
                </a:moveTo>
                <a:cubicBezTo>
                  <a:pt x="1409" y="700"/>
                  <a:pt x="1405" y="705"/>
                  <a:pt x="1405" y="711"/>
                </a:cubicBezTo>
                <a:cubicBezTo>
                  <a:pt x="1405" y="717"/>
                  <a:pt x="1409" y="721"/>
                  <a:pt x="1415" y="721"/>
                </a:cubicBezTo>
                <a:cubicBezTo>
                  <a:pt x="1421" y="721"/>
                  <a:pt x="1426" y="717"/>
                  <a:pt x="1426" y="711"/>
                </a:cubicBezTo>
                <a:cubicBezTo>
                  <a:pt x="1426" y="705"/>
                  <a:pt x="1421" y="700"/>
                  <a:pt x="1415" y="700"/>
                </a:cubicBezTo>
                <a:close/>
                <a:moveTo>
                  <a:pt x="1415" y="583"/>
                </a:moveTo>
                <a:cubicBezTo>
                  <a:pt x="1409" y="583"/>
                  <a:pt x="1405" y="588"/>
                  <a:pt x="1405" y="594"/>
                </a:cubicBezTo>
                <a:cubicBezTo>
                  <a:pt x="1405" y="599"/>
                  <a:pt x="1409" y="604"/>
                  <a:pt x="1415" y="604"/>
                </a:cubicBezTo>
                <a:cubicBezTo>
                  <a:pt x="1421" y="604"/>
                  <a:pt x="1426" y="599"/>
                  <a:pt x="1426" y="594"/>
                </a:cubicBezTo>
                <a:cubicBezTo>
                  <a:pt x="1426" y="588"/>
                  <a:pt x="1421" y="583"/>
                  <a:pt x="1415" y="583"/>
                </a:cubicBezTo>
                <a:close/>
                <a:moveTo>
                  <a:pt x="1240" y="770"/>
                </a:moveTo>
                <a:cubicBezTo>
                  <a:pt x="1234" y="770"/>
                  <a:pt x="1230" y="774"/>
                  <a:pt x="1230" y="780"/>
                </a:cubicBezTo>
                <a:cubicBezTo>
                  <a:pt x="1230" y="786"/>
                  <a:pt x="1234" y="791"/>
                  <a:pt x="1240" y="791"/>
                </a:cubicBezTo>
                <a:cubicBezTo>
                  <a:pt x="1246" y="791"/>
                  <a:pt x="1251" y="786"/>
                  <a:pt x="1251" y="780"/>
                </a:cubicBezTo>
                <a:cubicBezTo>
                  <a:pt x="1251" y="774"/>
                  <a:pt x="1246" y="770"/>
                  <a:pt x="1240" y="770"/>
                </a:cubicBezTo>
                <a:close/>
                <a:moveTo>
                  <a:pt x="1147" y="677"/>
                </a:moveTo>
                <a:cubicBezTo>
                  <a:pt x="1153" y="677"/>
                  <a:pt x="1158" y="672"/>
                  <a:pt x="1158" y="666"/>
                </a:cubicBezTo>
                <a:cubicBezTo>
                  <a:pt x="1158" y="660"/>
                  <a:pt x="1153" y="656"/>
                  <a:pt x="1147" y="656"/>
                </a:cubicBezTo>
                <a:cubicBezTo>
                  <a:pt x="1142" y="656"/>
                  <a:pt x="1137" y="660"/>
                  <a:pt x="1137" y="666"/>
                </a:cubicBezTo>
                <a:cubicBezTo>
                  <a:pt x="1137" y="672"/>
                  <a:pt x="1142" y="677"/>
                  <a:pt x="1147" y="677"/>
                </a:cubicBezTo>
                <a:close/>
                <a:moveTo>
                  <a:pt x="1118" y="656"/>
                </a:moveTo>
                <a:cubicBezTo>
                  <a:pt x="1112" y="656"/>
                  <a:pt x="1108" y="660"/>
                  <a:pt x="1108" y="666"/>
                </a:cubicBezTo>
                <a:cubicBezTo>
                  <a:pt x="1108" y="672"/>
                  <a:pt x="1112" y="677"/>
                  <a:pt x="1118" y="677"/>
                </a:cubicBezTo>
                <a:cubicBezTo>
                  <a:pt x="1124" y="677"/>
                  <a:pt x="1129" y="672"/>
                  <a:pt x="1129" y="666"/>
                </a:cubicBezTo>
                <a:cubicBezTo>
                  <a:pt x="1129" y="660"/>
                  <a:pt x="1124" y="656"/>
                  <a:pt x="1118" y="656"/>
                </a:cubicBezTo>
                <a:close/>
                <a:moveTo>
                  <a:pt x="1119" y="381"/>
                </a:moveTo>
                <a:cubicBezTo>
                  <a:pt x="1113" y="381"/>
                  <a:pt x="1109" y="386"/>
                  <a:pt x="1109" y="391"/>
                </a:cubicBezTo>
                <a:cubicBezTo>
                  <a:pt x="1109" y="397"/>
                  <a:pt x="1113" y="402"/>
                  <a:pt x="1119" y="402"/>
                </a:cubicBezTo>
                <a:cubicBezTo>
                  <a:pt x="1125" y="402"/>
                  <a:pt x="1129" y="397"/>
                  <a:pt x="1129" y="391"/>
                </a:cubicBezTo>
                <a:cubicBezTo>
                  <a:pt x="1129" y="386"/>
                  <a:pt x="1125" y="381"/>
                  <a:pt x="1119" y="381"/>
                </a:cubicBezTo>
                <a:close/>
                <a:moveTo>
                  <a:pt x="1118" y="685"/>
                </a:moveTo>
                <a:cubicBezTo>
                  <a:pt x="1112" y="685"/>
                  <a:pt x="1108" y="690"/>
                  <a:pt x="1108" y="695"/>
                </a:cubicBezTo>
                <a:cubicBezTo>
                  <a:pt x="1108" y="701"/>
                  <a:pt x="1112" y="706"/>
                  <a:pt x="1118" y="706"/>
                </a:cubicBezTo>
                <a:cubicBezTo>
                  <a:pt x="1124" y="706"/>
                  <a:pt x="1129" y="701"/>
                  <a:pt x="1129" y="695"/>
                </a:cubicBezTo>
                <a:cubicBezTo>
                  <a:pt x="1129" y="690"/>
                  <a:pt x="1124" y="685"/>
                  <a:pt x="1118" y="685"/>
                </a:cubicBezTo>
                <a:close/>
                <a:moveTo>
                  <a:pt x="1119" y="469"/>
                </a:moveTo>
                <a:cubicBezTo>
                  <a:pt x="1113" y="469"/>
                  <a:pt x="1109" y="473"/>
                  <a:pt x="1109" y="479"/>
                </a:cubicBezTo>
                <a:cubicBezTo>
                  <a:pt x="1109" y="485"/>
                  <a:pt x="1113" y="490"/>
                  <a:pt x="1119" y="490"/>
                </a:cubicBezTo>
                <a:cubicBezTo>
                  <a:pt x="1125" y="490"/>
                  <a:pt x="1129" y="485"/>
                  <a:pt x="1129" y="479"/>
                </a:cubicBezTo>
                <a:cubicBezTo>
                  <a:pt x="1129" y="473"/>
                  <a:pt x="1125" y="469"/>
                  <a:pt x="1119" y="469"/>
                </a:cubicBezTo>
                <a:close/>
                <a:moveTo>
                  <a:pt x="1148" y="59"/>
                </a:moveTo>
                <a:cubicBezTo>
                  <a:pt x="1142" y="59"/>
                  <a:pt x="1138" y="63"/>
                  <a:pt x="1138" y="69"/>
                </a:cubicBezTo>
                <a:cubicBezTo>
                  <a:pt x="1138" y="75"/>
                  <a:pt x="1142" y="79"/>
                  <a:pt x="1148" y="79"/>
                </a:cubicBezTo>
                <a:cubicBezTo>
                  <a:pt x="1154" y="79"/>
                  <a:pt x="1159" y="75"/>
                  <a:pt x="1159" y="69"/>
                </a:cubicBezTo>
                <a:cubicBezTo>
                  <a:pt x="1159" y="63"/>
                  <a:pt x="1154" y="59"/>
                  <a:pt x="1148" y="59"/>
                </a:cubicBezTo>
                <a:close/>
                <a:moveTo>
                  <a:pt x="1148" y="879"/>
                </a:moveTo>
                <a:cubicBezTo>
                  <a:pt x="1142" y="879"/>
                  <a:pt x="1138" y="884"/>
                  <a:pt x="1138" y="890"/>
                </a:cubicBezTo>
                <a:cubicBezTo>
                  <a:pt x="1138" y="895"/>
                  <a:pt x="1142" y="900"/>
                  <a:pt x="1148" y="900"/>
                </a:cubicBezTo>
                <a:cubicBezTo>
                  <a:pt x="1154" y="900"/>
                  <a:pt x="1159" y="895"/>
                  <a:pt x="1159" y="890"/>
                </a:cubicBezTo>
                <a:cubicBezTo>
                  <a:pt x="1159" y="884"/>
                  <a:pt x="1154" y="879"/>
                  <a:pt x="1148" y="879"/>
                </a:cubicBezTo>
                <a:close/>
                <a:moveTo>
                  <a:pt x="1148" y="733"/>
                </a:moveTo>
                <a:cubicBezTo>
                  <a:pt x="1142" y="733"/>
                  <a:pt x="1138" y="737"/>
                  <a:pt x="1138" y="743"/>
                </a:cubicBezTo>
                <a:cubicBezTo>
                  <a:pt x="1138" y="749"/>
                  <a:pt x="1142" y="753"/>
                  <a:pt x="1148" y="753"/>
                </a:cubicBezTo>
                <a:cubicBezTo>
                  <a:pt x="1154" y="753"/>
                  <a:pt x="1159" y="749"/>
                  <a:pt x="1159" y="743"/>
                </a:cubicBezTo>
                <a:cubicBezTo>
                  <a:pt x="1159" y="737"/>
                  <a:pt x="1154" y="733"/>
                  <a:pt x="1148" y="733"/>
                </a:cubicBezTo>
                <a:close/>
                <a:moveTo>
                  <a:pt x="1148" y="176"/>
                </a:moveTo>
                <a:cubicBezTo>
                  <a:pt x="1142" y="176"/>
                  <a:pt x="1138" y="180"/>
                  <a:pt x="1138" y="186"/>
                </a:cubicBezTo>
                <a:cubicBezTo>
                  <a:pt x="1138" y="192"/>
                  <a:pt x="1142" y="197"/>
                  <a:pt x="1148" y="197"/>
                </a:cubicBezTo>
                <a:cubicBezTo>
                  <a:pt x="1154" y="197"/>
                  <a:pt x="1159" y="192"/>
                  <a:pt x="1159" y="186"/>
                </a:cubicBezTo>
                <a:cubicBezTo>
                  <a:pt x="1159" y="180"/>
                  <a:pt x="1154" y="176"/>
                  <a:pt x="1148" y="176"/>
                </a:cubicBezTo>
                <a:close/>
                <a:moveTo>
                  <a:pt x="1148" y="117"/>
                </a:moveTo>
                <a:cubicBezTo>
                  <a:pt x="1142" y="117"/>
                  <a:pt x="1138" y="122"/>
                  <a:pt x="1138" y="128"/>
                </a:cubicBezTo>
                <a:cubicBezTo>
                  <a:pt x="1138" y="133"/>
                  <a:pt x="1142" y="138"/>
                  <a:pt x="1148" y="138"/>
                </a:cubicBezTo>
                <a:cubicBezTo>
                  <a:pt x="1154" y="138"/>
                  <a:pt x="1159" y="133"/>
                  <a:pt x="1159" y="128"/>
                </a:cubicBezTo>
                <a:cubicBezTo>
                  <a:pt x="1159" y="122"/>
                  <a:pt x="1154" y="117"/>
                  <a:pt x="1148" y="117"/>
                </a:cubicBezTo>
                <a:close/>
                <a:moveTo>
                  <a:pt x="1148" y="0"/>
                </a:moveTo>
                <a:cubicBezTo>
                  <a:pt x="1142" y="0"/>
                  <a:pt x="1138" y="5"/>
                  <a:pt x="1138" y="10"/>
                </a:cubicBezTo>
                <a:cubicBezTo>
                  <a:pt x="1138" y="16"/>
                  <a:pt x="1142" y="21"/>
                  <a:pt x="1148" y="21"/>
                </a:cubicBezTo>
                <a:cubicBezTo>
                  <a:pt x="1154" y="21"/>
                  <a:pt x="1159" y="16"/>
                  <a:pt x="1159" y="10"/>
                </a:cubicBezTo>
                <a:cubicBezTo>
                  <a:pt x="1159" y="5"/>
                  <a:pt x="1154" y="0"/>
                  <a:pt x="1148" y="0"/>
                </a:cubicBezTo>
                <a:close/>
                <a:moveTo>
                  <a:pt x="1060" y="791"/>
                </a:moveTo>
                <a:cubicBezTo>
                  <a:pt x="1055" y="791"/>
                  <a:pt x="1050" y="796"/>
                  <a:pt x="1050" y="802"/>
                </a:cubicBezTo>
                <a:cubicBezTo>
                  <a:pt x="1050" y="807"/>
                  <a:pt x="1055" y="812"/>
                  <a:pt x="1060" y="812"/>
                </a:cubicBezTo>
                <a:cubicBezTo>
                  <a:pt x="1066" y="812"/>
                  <a:pt x="1071" y="807"/>
                  <a:pt x="1071" y="802"/>
                </a:cubicBezTo>
                <a:cubicBezTo>
                  <a:pt x="1071" y="796"/>
                  <a:pt x="1066" y="791"/>
                  <a:pt x="1060" y="791"/>
                </a:cubicBezTo>
                <a:close/>
                <a:moveTo>
                  <a:pt x="1089" y="677"/>
                </a:moveTo>
                <a:cubicBezTo>
                  <a:pt x="1095" y="677"/>
                  <a:pt x="1099" y="672"/>
                  <a:pt x="1099" y="666"/>
                </a:cubicBezTo>
                <a:cubicBezTo>
                  <a:pt x="1099" y="660"/>
                  <a:pt x="1095" y="656"/>
                  <a:pt x="1089" y="656"/>
                </a:cubicBezTo>
                <a:cubicBezTo>
                  <a:pt x="1083" y="656"/>
                  <a:pt x="1078" y="660"/>
                  <a:pt x="1078" y="666"/>
                </a:cubicBezTo>
                <a:cubicBezTo>
                  <a:pt x="1078" y="672"/>
                  <a:pt x="1083" y="677"/>
                  <a:pt x="1089" y="677"/>
                </a:cubicBezTo>
                <a:close/>
                <a:moveTo>
                  <a:pt x="1119" y="322"/>
                </a:moveTo>
                <a:cubicBezTo>
                  <a:pt x="1113" y="322"/>
                  <a:pt x="1109" y="327"/>
                  <a:pt x="1109" y="333"/>
                </a:cubicBezTo>
                <a:cubicBezTo>
                  <a:pt x="1109" y="339"/>
                  <a:pt x="1113" y="343"/>
                  <a:pt x="1119" y="343"/>
                </a:cubicBezTo>
                <a:cubicBezTo>
                  <a:pt x="1125" y="343"/>
                  <a:pt x="1129" y="339"/>
                  <a:pt x="1129" y="333"/>
                </a:cubicBezTo>
                <a:cubicBezTo>
                  <a:pt x="1129" y="327"/>
                  <a:pt x="1125" y="322"/>
                  <a:pt x="1119" y="322"/>
                </a:cubicBezTo>
                <a:close/>
                <a:moveTo>
                  <a:pt x="1060" y="850"/>
                </a:moveTo>
                <a:cubicBezTo>
                  <a:pt x="1055" y="850"/>
                  <a:pt x="1050" y="854"/>
                  <a:pt x="1050" y="860"/>
                </a:cubicBezTo>
                <a:cubicBezTo>
                  <a:pt x="1050" y="866"/>
                  <a:pt x="1055" y="871"/>
                  <a:pt x="1060" y="871"/>
                </a:cubicBezTo>
                <a:cubicBezTo>
                  <a:pt x="1066" y="871"/>
                  <a:pt x="1071" y="866"/>
                  <a:pt x="1071" y="860"/>
                </a:cubicBezTo>
                <a:cubicBezTo>
                  <a:pt x="1071" y="854"/>
                  <a:pt x="1066" y="850"/>
                  <a:pt x="1060" y="850"/>
                </a:cubicBezTo>
                <a:close/>
                <a:moveTo>
                  <a:pt x="1090" y="469"/>
                </a:moveTo>
                <a:cubicBezTo>
                  <a:pt x="1084" y="469"/>
                  <a:pt x="1079" y="473"/>
                  <a:pt x="1079" y="479"/>
                </a:cubicBezTo>
                <a:cubicBezTo>
                  <a:pt x="1079" y="485"/>
                  <a:pt x="1084" y="490"/>
                  <a:pt x="1090" y="490"/>
                </a:cubicBezTo>
                <a:cubicBezTo>
                  <a:pt x="1095" y="490"/>
                  <a:pt x="1100" y="485"/>
                  <a:pt x="1100" y="479"/>
                </a:cubicBezTo>
                <a:cubicBezTo>
                  <a:pt x="1100" y="473"/>
                  <a:pt x="1095" y="469"/>
                  <a:pt x="1090" y="469"/>
                </a:cubicBezTo>
                <a:close/>
                <a:moveTo>
                  <a:pt x="1090" y="820"/>
                </a:moveTo>
                <a:cubicBezTo>
                  <a:pt x="1084" y="820"/>
                  <a:pt x="1079" y="825"/>
                  <a:pt x="1079" y="831"/>
                </a:cubicBezTo>
                <a:cubicBezTo>
                  <a:pt x="1079" y="837"/>
                  <a:pt x="1084" y="841"/>
                  <a:pt x="1090" y="841"/>
                </a:cubicBezTo>
                <a:cubicBezTo>
                  <a:pt x="1095" y="841"/>
                  <a:pt x="1100" y="837"/>
                  <a:pt x="1100" y="831"/>
                </a:cubicBezTo>
                <a:cubicBezTo>
                  <a:pt x="1100" y="825"/>
                  <a:pt x="1095" y="820"/>
                  <a:pt x="1090" y="820"/>
                </a:cubicBezTo>
                <a:close/>
                <a:moveTo>
                  <a:pt x="1119" y="117"/>
                </a:moveTo>
                <a:cubicBezTo>
                  <a:pt x="1113" y="117"/>
                  <a:pt x="1109" y="122"/>
                  <a:pt x="1109" y="128"/>
                </a:cubicBezTo>
                <a:cubicBezTo>
                  <a:pt x="1109" y="133"/>
                  <a:pt x="1113" y="138"/>
                  <a:pt x="1119" y="138"/>
                </a:cubicBezTo>
                <a:cubicBezTo>
                  <a:pt x="1125" y="138"/>
                  <a:pt x="1129" y="133"/>
                  <a:pt x="1129" y="128"/>
                </a:cubicBezTo>
                <a:cubicBezTo>
                  <a:pt x="1129" y="122"/>
                  <a:pt x="1125" y="117"/>
                  <a:pt x="1119" y="117"/>
                </a:cubicBezTo>
                <a:close/>
                <a:moveTo>
                  <a:pt x="1119" y="0"/>
                </a:moveTo>
                <a:cubicBezTo>
                  <a:pt x="1113" y="0"/>
                  <a:pt x="1109" y="5"/>
                  <a:pt x="1109" y="10"/>
                </a:cubicBezTo>
                <a:cubicBezTo>
                  <a:pt x="1109" y="16"/>
                  <a:pt x="1113" y="21"/>
                  <a:pt x="1119" y="21"/>
                </a:cubicBezTo>
                <a:cubicBezTo>
                  <a:pt x="1125" y="21"/>
                  <a:pt x="1129" y="16"/>
                  <a:pt x="1129" y="10"/>
                </a:cubicBezTo>
                <a:cubicBezTo>
                  <a:pt x="1129" y="5"/>
                  <a:pt x="1125" y="0"/>
                  <a:pt x="1119" y="0"/>
                </a:cubicBezTo>
                <a:close/>
                <a:moveTo>
                  <a:pt x="1090" y="762"/>
                </a:moveTo>
                <a:cubicBezTo>
                  <a:pt x="1084" y="762"/>
                  <a:pt x="1079" y="767"/>
                  <a:pt x="1079" y="772"/>
                </a:cubicBezTo>
                <a:cubicBezTo>
                  <a:pt x="1079" y="778"/>
                  <a:pt x="1084" y="783"/>
                  <a:pt x="1090" y="783"/>
                </a:cubicBezTo>
                <a:cubicBezTo>
                  <a:pt x="1095" y="783"/>
                  <a:pt x="1100" y="778"/>
                  <a:pt x="1100" y="772"/>
                </a:cubicBezTo>
                <a:cubicBezTo>
                  <a:pt x="1100" y="767"/>
                  <a:pt x="1095" y="762"/>
                  <a:pt x="1090" y="762"/>
                </a:cubicBezTo>
                <a:close/>
                <a:moveTo>
                  <a:pt x="1239" y="311"/>
                </a:moveTo>
                <a:cubicBezTo>
                  <a:pt x="1245" y="311"/>
                  <a:pt x="1250" y="306"/>
                  <a:pt x="1250" y="300"/>
                </a:cubicBezTo>
                <a:cubicBezTo>
                  <a:pt x="1250" y="295"/>
                  <a:pt x="1245" y="290"/>
                  <a:pt x="1239" y="290"/>
                </a:cubicBezTo>
                <a:cubicBezTo>
                  <a:pt x="1233" y="290"/>
                  <a:pt x="1229" y="295"/>
                  <a:pt x="1229" y="300"/>
                </a:cubicBezTo>
                <a:cubicBezTo>
                  <a:pt x="1229" y="306"/>
                  <a:pt x="1233" y="311"/>
                  <a:pt x="1239" y="311"/>
                </a:cubicBezTo>
                <a:close/>
                <a:moveTo>
                  <a:pt x="1210" y="583"/>
                </a:moveTo>
                <a:cubicBezTo>
                  <a:pt x="1204" y="583"/>
                  <a:pt x="1200" y="588"/>
                  <a:pt x="1200" y="594"/>
                </a:cubicBezTo>
                <a:cubicBezTo>
                  <a:pt x="1200" y="599"/>
                  <a:pt x="1204" y="604"/>
                  <a:pt x="1210" y="604"/>
                </a:cubicBezTo>
                <a:cubicBezTo>
                  <a:pt x="1216" y="604"/>
                  <a:pt x="1220" y="599"/>
                  <a:pt x="1220" y="594"/>
                </a:cubicBezTo>
                <a:cubicBezTo>
                  <a:pt x="1220" y="588"/>
                  <a:pt x="1216" y="583"/>
                  <a:pt x="1210" y="583"/>
                </a:cubicBezTo>
                <a:close/>
                <a:moveTo>
                  <a:pt x="1207" y="490"/>
                </a:moveTo>
                <a:cubicBezTo>
                  <a:pt x="1213" y="490"/>
                  <a:pt x="1217" y="485"/>
                  <a:pt x="1217" y="479"/>
                </a:cubicBezTo>
                <a:cubicBezTo>
                  <a:pt x="1217" y="473"/>
                  <a:pt x="1213" y="469"/>
                  <a:pt x="1207" y="469"/>
                </a:cubicBezTo>
                <a:cubicBezTo>
                  <a:pt x="1201" y="469"/>
                  <a:pt x="1196" y="473"/>
                  <a:pt x="1196" y="479"/>
                </a:cubicBezTo>
                <a:cubicBezTo>
                  <a:pt x="1196" y="485"/>
                  <a:pt x="1201" y="490"/>
                  <a:pt x="1207" y="490"/>
                </a:cubicBezTo>
                <a:close/>
                <a:moveTo>
                  <a:pt x="1474" y="642"/>
                </a:moveTo>
                <a:cubicBezTo>
                  <a:pt x="1468" y="642"/>
                  <a:pt x="1463" y="646"/>
                  <a:pt x="1463" y="652"/>
                </a:cubicBezTo>
                <a:cubicBezTo>
                  <a:pt x="1463" y="658"/>
                  <a:pt x="1468" y="663"/>
                  <a:pt x="1474" y="663"/>
                </a:cubicBezTo>
                <a:cubicBezTo>
                  <a:pt x="1480" y="663"/>
                  <a:pt x="1484" y="658"/>
                  <a:pt x="1484" y="652"/>
                </a:cubicBezTo>
                <a:cubicBezTo>
                  <a:pt x="1484" y="646"/>
                  <a:pt x="1480" y="642"/>
                  <a:pt x="1474" y="642"/>
                </a:cubicBezTo>
                <a:close/>
                <a:moveTo>
                  <a:pt x="1217" y="509"/>
                </a:moveTo>
                <a:cubicBezTo>
                  <a:pt x="1217" y="503"/>
                  <a:pt x="1213" y="498"/>
                  <a:pt x="1207" y="498"/>
                </a:cubicBezTo>
                <a:cubicBezTo>
                  <a:pt x="1201" y="498"/>
                  <a:pt x="1196" y="503"/>
                  <a:pt x="1196" y="509"/>
                </a:cubicBezTo>
                <a:cubicBezTo>
                  <a:pt x="1196" y="514"/>
                  <a:pt x="1201" y="519"/>
                  <a:pt x="1207" y="519"/>
                </a:cubicBezTo>
                <a:cubicBezTo>
                  <a:pt x="1213" y="519"/>
                  <a:pt x="1217" y="514"/>
                  <a:pt x="1217" y="509"/>
                </a:cubicBezTo>
                <a:close/>
                <a:moveTo>
                  <a:pt x="1239" y="252"/>
                </a:moveTo>
                <a:cubicBezTo>
                  <a:pt x="1245" y="252"/>
                  <a:pt x="1250" y="248"/>
                  <a:pt x="1250" y="242"/>
                </a:cubicBezTo>
                <a:cubicBezTo>
                  <a:pt x="1250" y="236"/>
                  <a:pt x="1245" y="231"/>
                  <a:pt x="1239" y="231"/>
                </a:cubicBezTo>
                <a:cubicBezTo>
                  <a:pt x="1233" y="231"/>
                  <a:pt x="1229" y="236"/>
                  <a:pt x="1229" y="242"/>
                </a:cubicBezTo>
                <a:cubicBezTo>
                  <a:pt x="1229" y="248"/>
                  <a:pt x="1233" y="252"/>
                  <a:pt x="1239" y="252"/>
                </a:cubicBezTo>
                <a:close/>
                <a:moveTo>
                  <a:pt x="1210" y="173"/>
                </a:moveTo>
                <a:cubicBezTo>
                  <a:pt x="1204" y="173"/>
                  <a:pt x="1200" y="177"/>
                  <a:pt x="1200" y="183"/>
                </a:cubicBezTo>
                <a:cubicBezTo>
                  <a:pt x="1200" y="189"/>
                  <a:pt x="1204" y="194"/>
                  <a:pt x="1210" y="194"/>
                </a:cubicBezTo>
                <a:cubicBezTo>
                  <a:pt x="1216" y="194"/>
                  <a:pt x="1220" y="189"/>
                  <a:pt x="1220" y="183"/>
                </a:cubicBezTo>
                <a:cubicBezTo>
                  <a:pt x="1220" y="177"/>
                  <a:pt x="1216" y="173"/>
                  <a:pt x="1210" y="173"/>
                </a:cubicBezTo>
                <a:close/>
                <a:moveTo>
                  <a:pt x="1240" y="799"/>
                </a:moveTo>
                <a:cubicBezTo>
                  <a:pt x="1234" y="799"/>
                  <a:pt x="1230" y="804"/>
                  <a:pt x="1230" y="810"/>
                </a:cubicBezTo>
                <a:cubicBezTo>
                  <a:pt x="1230" y="815"/>
                  <a:pt x="1234" y="820"/>
                  <a:pt x="1240" y="820"/>
                </a:cubicBezTo>
                <a:cubicBezTo>
                  <a:pt x="1246" y="820"/>
                  <a:pt x="1251" y="815"/>
                  <a:pt x="1251" y="810"/>
                </a:cubicBezTo>
                <a:cubicBezTo>
                  <a:pt x="1251" y="804"/>
                  <a:pt x="1246" y="799"/>
                  <a:pt x="1240" y="799"/>
                </a:cubicBezTo>
                <a:close/>
                <a:moveTo>
                  <a:pt x="1239" y="847"/>
                </a:moveTo>
                <a:cubicBezTo>
                  <a:pt x="1233" y="847"/>
                  <a:pt x="1229" y="851"/>
                  <a:pt x="1229" y="857"/>
                </a:cubicBezTo>
                <a:cubicBezTo>
                  <a:pt x="1229" y="863"/>
                  <a:pt x="1233" y="868"/>
                  <a:pt x="1239" y="868"/>
                </a:cubicBezTo>
                <a:cubicBezTo>
                  <a:pt x="1245" y="868"/>
                  <a:pt x="1250" y="863"/>
                  <a:pt x="1250" y="857"/>
                </a:cubicBezTo>
                <a:cubicBezTo>
                  <a:pt x="1250" y="851"/>
                  <a:pt x="1245" y="847"/>
                  <a:pt x="1239" y="847"/>
                </a:cubicBezTo>
                <a:close/>
                <a:moveTo>
                  <a:pt x="1059" y="677"/>
                </a:moveTo>
                <a:cubicBezTo>
                  <a:pt x="1065" y="677"/>
                  <a:pt x="1070" y="672"/>
                  <a:pt x="1070" y="666"/>
                </a:cubicBezTo>
                <a:cubicBezTo>
                  <a:pt x="1070" y="660"/>
                  <a:pt x="1065" y="656"/>
                  <a:pt x="1059" y="656"/>
                </a:cubicBezTo>
                <a:cubicBezTo>
                  <a:pt x="1054" y="656"/>
                  <a:pt x="1049" y="660"/>
                  <a:pt x="1049" y="666"/>
                </a:cubicBezTo>
                <a:cubicBezTo>
                  <a:pt x="1049" y="672"/>
                  <a:pt x="1054" y="677"/>
                  <a:pt x="1059" y="677"/>
                </a:cubicBezTo>
                <a:close/>
                <a:moveTo>
                  <a:pt x="1188" y="479"/>
                </a:moveTo>
                <a:cubicBezTo>
                  <a:pt x="1188" y="473"/>
                  <a:pt x="1183" y="469"/>
                  <a:pt x="1178" y="469"/>
                </a:cubicBezTo>
                <a:cubicBezTo>
                  <a:pt x="1172" y="469"/>
                  <a:pt x="1167" y="473"/>
                  <a:pt x="1167" y="479"/>
                </a:cubicBezTo>
                <a:cubicBezTo>
                  <a:pt x="1167" y="485"/>
                  <a:pt x="1172" y="490"/>
                  <a:pt x="1178" y="490"/>
                </a:cubicBezTo>
                <a:cubicBezTo>
                  <a:pt x="1183" y="490"/>
                  <a:pt x="1188" y="485"/>
                  <a:pt x="1188" y="479"/>
                </a:cubicBezTo>
                <a:close/>
                <a:moveTo>
                  <a:pt x="1181" y="231"/>
                </a:moveTo>
                <a:cubicBezTo>
                  <a:pt x="1175" y="231"/>
                  <a:pt x="1170" y="236"/>
                  <a:pt x="1170" y="242"/>
                </a:cubicBezTo>
                <a:cubicBezTo>
                  <a:pt x="1170" y="248"/>
                  <a:pt x="1175" y="252"/>
                  <a:pt x="1181" y="252"/>
                </a:cubicBezTo>
                <a:cubicBezTo>
                  <a:pt x="1187" y="252"/>
                  <a:pt x="1191" y="248"/>
                  <a:pt x="1191" y="242"/>
                </a:cubicBezTo>
                <a:cubicBezTo>
                  <a:pt x="1191" y="236"/>
                  <a:pt x="1187" y="231"/>
                  <a:pt x="1181" y="231"/>
                </a:cubicBezTo>
                <a:close/>
                <a:moveTo>
                  <a:pt x="1181" y="583"/>
                </a:moveTo>
                <a:cubicBezTo>
                  <a:pt x="1175" y="583"/>
                  <a:pt x="1170" y="588"/>
                  <a:pt x="1170" y="594"/>
                </a:cubicBezTo>
                <a:cubicBezTo>
                  <a:pt x="1170" y="599"/>
                  <a:pt x="1175" y="604"/>
                  <a:pt x="1181" y="604"/>
                </a:cubicBezTo>
                <a:cubicBezTo>
                  <a:pt x="1187" y="604"/>
                  <a:pt x="1191" y="599"/>
                  <a:pt x="1191" y="594"/>
                </a:cubicBezTo>
                <a:cubicBezTo>
                  <a:pt x="1191" y="588"/>
                  <a:pt x="1187" y="583"/>
                  <a:pt x="1181" y="583"/>
                </a:cubicBezTo>
                <a:close/>
                <a:moveTo>
                  <a:pt x="1181" y="612"/>
                </a:moveTo>
                <a:cubicBezTo>
                  <a:pt x="1175" y="612"/>
                  <a:pt x="1170" y="617"/>
                  <a:pt x="1170" y="623"/>
                </a:cubicBezTo>
                <a:cubicBezTo>
                  <a:pt x="1170" y="629"/>
                  <a:pt x="1175" y="633"/>
                  <a:pt x="1181" y="633"/>
                </a:cubicBezTo>
                <a:cubicBezTo>
                  <a:pt x="1187" y="633"/>
                  <a:pt x="1191" y="629"/>
                  <a:pt x="1191" y="623"/>
                </a:cubicBezTo>
                <a:cubicBezTo>
                  <a:pt x="1191" y="617"/>
                  <a:pt x="1187" y="612"/>
                  <a:pt x="1181" y="612"/>
                </a:cubicBezTo>
                <a:close/>
                <a:moveTo>
                  <a:pt x="1181" y="114"/>
                </a:moveTo>
                <a:cubicBezTo>
                  <a:pt x="1175" y="114"/>
                  <a:pt x="1170" y="119"/>
                  <a:pt x="1170" y="125"/>
                </a:cubicBezTo>
                <a:cubicBezTo>
                  <a:pt x="1170" y="130"/>
                  <a:pt x="1175" y="135"/>
                  <a:pt x="1181" y="135"/>
                </a:cubicBezTo>
                <a:cubicBezTo>
                  <a:pt x="1187" y="135"/>
                  <a:pt x="1191" y="130"/>
                  <a:pt x="1191" y="125"/>
                </a:cubicBezTo>
                <a:cubicBezTo>
                  <a:pt x="1191" y="119"/>
                  <a:pt x="1187" y="114"/>
                  <a:pt x="1181" y="114"/>
                </a:cubicBezTo>
                <a:close/>
                <a:moveTo>
                  <a:pt x="1178" y="21"/>
                </a:moveTo>
                <a:cubicBezTo>
                  <a:pt x="1183" y="21"/>
                  <a:pt x="1188" y="16"/>
                  <a:pt x="1188" y="10"/>
                </a:cubicBezTo>
                <a:cubicBezTo>
                  <a:pt x="1188" y="5"/>
                  <a:pt x="1183" y="0"/>
                  <a:pt x="1178" y="0"/>
                </a:cubicBezTo>
                <a:cubicBezTo>
                  <a:pt x="1172" y="0"/>
                  <a:pt x="1167" y="5"/>
                  <a:pt x="1167" y="10"/>
                </a:cubicBezTo>
                <a:cubicBezTo>
                  <a:pt x="1167" y="16"/>
                  <a:pt x="1172" y="21"/>
                  <a:pt x="1178" y="21"/>
                </a:cubicBezTo>
                <a:close/>
                <a:moveTo>
                  <a:pt x="1178" y="79"/>
                </a:moveTo>
                <a:cubicBezTo>
                  <a:pt x="1183" y="79"/>
                  <a:pt x="1188" y="75"/>
                  <a:pt x="1188" y="69"/>
                </a:cubicBezTo>
                <a:cubicBezTo>
                  <a:pt x="1188" y="63"/>
                  <a:pt x="1183" y="59"/>
                  <a:pt x="1178" y="59"/>
                </a:cubicBezTo>
                <a:cubicBezTo>
                  <a:pt x="1172" y="59"/>
                  <a:pt x="1167" y="63"/>
                  <a:pt x="1167" y="69"/>
                </a:cubicBezTo>
                <a:cubicBezTo>
                  <a:pt x="1167" y="75"/>
                  <a:pt x="1172" y="79"/>
                  <a:pt x="1178" y="79"/>
                </a:cubicBezTo>
                <a:close/>
                <a:moveTo>
                  <a:pt x="1207" y="21"/>
                </a:moveTo>
                <a:cubicBezTo>
                  <a:pt x="1213" y="21"/>
                  <a:pt x="1217" y="16"/>
                  <a:pt x="1217" y="10"/>
                </a:cubicBezTo>
                <a:cubicBezTo>
                  <a:pt x="1217" y="5"/>
                  <a:pt x="1213" y="0"/>
                  <a:pt x="1207" y="0"/>
                </a:cubicBezTo>
                <a:cubicBezTo>
                  <a:pt x="1201" y="0"/>
                  <a:pt x="1196" y="5"/>
                  <a:pt x="1196" y="10"/>
                </a:cubicBezTo>
                <a:cubicBezTo>
                  <a:pt x="1196" y="16"/>
                  <a:pt x="1201" y="21"/>
                  <a:pt x="1207" y="21"/>
                </a:cubicBezTo>
                <a:close/>
                <a:moveTo>
                  <a:pt x="1147" y="706"/>
                </a:moveTo>
                <a:cubicBezTo>
                  <a:pt x="1153" y="706"/>
                  <a:pt x="1158" y="701"/>
                  <a:pt x="1158" y="695"/>
                </a:cubicBezTo>
                <a:cubicBezTo>
                  <a:pt x="1158" y="690"/>
                  <a:pt x="1153" y="685"/>
                  <a:pt x="1147" y="685"/>
                </a:cubicBezTo>
                <a:cubicBezTo>
                  <a:pt x="1142" y="685"/>
                  <a:pt x="1137" y="690"/>
                  <a:pt x="1137" y="695"/>
                </a:cubicBezTo>
                <a:cubicBezTo>
                  <a:pt x="1137" y="701"/>
                  <a:pt x="1142" y="706"/>
                  <a:pt x="1147" y="706"/>
                </a:cubicBezTo>
                <a:close/>
                <a:moveTo>
                  <a:pt x="1210" y="114"/>
                </a:moveTo>
                <a:cubicBezTo>
                  <a:pt x="1206" y="114"/>
                  <a:pt x="1203" y="116"/>
                  <a:pt x="1201" y="119"/>
                </a:cubicBezTo>
                <a:cubicBezTo>
                  <a:pt x="1198" y="121"/>
                  <a:pt x="1196" y="124"/>
                  <a:pt x="1196" y="128"/>
                </a:cubicBezTo>
                <a:cubicBezTo>
                  <a:pt x="1196" y="133"/>
                  <a:pt x="1201" y="138"/>
                  <a:pt x="1207" y="138"/>
                </a:cubicBezTo>
                <a:cubicBezTo>
                  <a:pt x="1211" y="138"/>
                  <a:pt x="1214" y="136"/>
                  <a:pt x="1216" y="133"/>
                </a:cubicBezTo>
                <a:cubicBezTo>
                  <a:pt x="1219" y="132"/>
                  <a:pt x="1220" y="128"/>
                  <a:pt x="1220" y="125"/>
                </a:cubicBezTo>
                <a:cubicBezTo>
                  <a:pt x="1220" y="119"/>
                  <a:pt x="1216" y="114"/>
                  <a:pt x="1210" y="114"/>
                </a:cubicBezTo>
                <a:close/>
                <a:moveTo>
                  <a:pt x="1591" y="788"/>
                </a:moveTo>
                <a:cubicBezTo>
                  <a:pt x="1585" y="788"/>
                  <a:pt x="1580" y="793"/>
                  <a:pt x="1580" y="799"/>
                </a:cubicBezTo>
                <a:cubicBezTo>
                  <a:pt x="1580" y="804"/>
                  <a:pt x="1585" y="809"/>
                  <a:pt x="1591" y="809"/>
                </a:cubicBezTo>
                <a:cubicBezTo>
                  <a:pt x="1597" y="809"/>
                  <a:pt x="1601" y="804"/>
                  <a:pt x="1601" y="799"/>
                </a:cubicBezTo>
                <a:cubicBezTo>
                  <a:pt x="1601" y="793"/>
                  <a:pt x="1597" y="788"/>
                  <a:pt x="1591" y="788"/>
                </a:cubicBezTo>
                <a:close/>
                <a:moveTo>
                  <a:pt x="1972" y="730"/>
                </a:moveTo>
                <a:cubicBezTo>
                  <a:pt x="1966" y="730"/>
                  <a:pt x="1961" y="734"/>
                  <a:pt x="1961" y="740"/>
                </a:cubicBezTo>
                <a:cubicBezTo>
                  <a:pt x="1961" y="746"/>
                  <a:pt x="1966" y="750"/>
                  <a:pt x="1972" y="750"/>
                </a:cubicBezTo>
                <a:cubicBezTo>
                  <a:pt x="1978" y="750"/>
                  <a:pt x="1982" y="746"/>
                  <a:pt x="1982" y="740"/>
                </a:cubicBezTo>
                <a:cubicBezTo>
                  <a:pt x="1982" y="734"/>
                  <a:pt x="1978" y="730"/>
                  <a:pt x="1972" y="730"/>
                </a:cubicBezTo>
                <a:close/>
                <a:moveTo>
                  <a:pt x="1972" y="847"/>
                </a:moveTo>
                <a:cubicBezTo>
                  <a:pt x="1966" y="847"/>
                  <a:pt x="1961" y="851"/>
                  <a:pt x="1961" y="857"/>
                </a:cubicBezTo>
                <a:cubicBezTo>
                  <a:pt x="1961" y="863"/>
                  <a:pt x="1966" y="868"/>
                  <a:pt x="1972" y="868"/>
                </a:cubicBezTo>
                <a:cubicBezTo>
                  <a:pt x="1978" y="868"/>
                  <a:pt x="1982" y="863"/>
                  <a:pt x="1982" y="857"/>
                </a:cubicBezTo>
                <a:cubicBezTo>
                  <a:pt x="1982" y="851"/>
                  <a:pt x="1978" y="847"/>
                  <a:pt x="1972" y="847"/>
                </a:cubicBezTo>
                <a:close/>
                <a:moveTo>
                  <a:pt x="1972" y="876"/>
                </a:moveTo>
                <a:cubicBezTo>
                  <a:pt x="1966" y="876"/>
                  <a:pt x="1961" y="881"/>
                  <a:pt x="1961" y="887"/>
                </a:cubicBezTo>
                <a:cubicBezTo>
                  <a:pt x="1961" y="892"/>
                  <a:pt x="1966" y="897"/>
                  <a:pt x="1972" y="897"/>
                </a:cubicBezTo>
                <a:cubicBezTo>
                  <a:pt x="1978" y="897"/>
                  <a:pt x="1982" y="892"/>
                  <a:pt x="1982" y="887"/>
                </a:cubicBezTo>
                <a:cubicBezTo>
                  <a:pt x="1982" y="881"/>
                  <a:pt x="1978" y="876"/>
                  <a:pt x="1972" y="876"/>
                </a:cubicBezTo>
                <a:close/>
                <a:moveTo>
                  <a:pt x="1943" y="847"/>
                </a:moveTo>
                <a:cubicBezTo>
                  <a:pt x="1937" y="847"/>
                  <a:pt x="1932" y="851"/>
                  <a:pt x="1932" y="857"/>
                </a:cubicBezTo>
                <a:cubicBezTo>
                  <a:pt x="1932" y="863"/>
                  <a:pt x="1937" y="868"/>
                  <a:pt x="1943" y="868"/>
                </a:cubicBezTo>
                <a:cubicBezTo>
                  <a:pt x="1948" y="868"/>
                  <a:pt x="1953" y="863"/>
                  <a:pt x="1953" y="857"/>
                </a:cubicBezTo>
                <a:cubicBezTo>
                  <a:pt x="1953" y="851"/>
                  <a:pt x="1948" y="847"/>
                  <a:pt x="1943" y="847"/>
                </a:cubicBezTo>
                <a:close/>
                <a:moveTo>
                  <a:pt x="1972" y="290"/>
                </a:moveTo>
                <a:cubicBezTo>
                  <a:pt x="1966" y="290"/>
                  <a:pt x="1961" y="295"/>
                  <a:pt x="1961" y="300"/>
                </a:cubicBezTo>
                <a:cubicBezTo>
                  <a:pt x="1961" y="306"/>
                  <a:pt x="1966" y="311"/>
                  <a:pt x="1972" y="311"/>
                </a:cubicBezTo>
                <a:cubicBezTo>
                  <a:pt x="1978" y="311"/>
                  <a:pt x="1982" y="306"/>
                  <a:pt x="1982" y="300"/>
                </a:cubicBezTo>
                <a:cubicBezTo>
                  <a:pt x="1982" y="295"/>
                  <a:pt x="1978" y="290"/>
                  <a:pt x="1972" y="290"/>
                </a:cubicBezTo>
                <a:close/>
                <a:moveTo>
                  <a:pt x="1474" y="700"/>
                </a:moveTo>
                <a:cubicBezTo>
                  <a:pt x="1468" y="700"/>
                  <a:pt x="1463" y="705"/>
                  <a:pt x="1463" y="711"/>
                </a:cubicBezTo>
                <a:cubicBezTo>
                  <a:pt x="1463" y="717"/>
                  <a:pt x="1468" y="721"/>
                  <a:pt x="1474" y="721"/>
                </a:cubicBezTo>
                <a:cubicBezTo>
                  <a:pt x="1480" y="721"/>
                  <a:pt x="1484" y="717"/>
                  <a:pt x="1484" y="711"/>
                </a:cubicBezTo>
                <a:cubicBezTo>
                  <a:pt x="1484" y="705"/>
                  <a:pt x="1480" y="700"/>
                  <a:pt x="1474" y="700"/>
                </a:cubicBezTo>
                <a:close/>
                <a:moveTo>
                  <a:pt x="2060" y="847"/>
                </a:moveTo>
                <a:cubicBezTo>
                  <a:pt x="2054" y="847"/>
                  <a:pt x="2049" y="851"/>
                  <a:pt x="2049" y="857"/>
                </a:cubicBezTo>
                <a:cubicBezTo>
                  <a:pt x="2049" y="863"/>
                  <a:pt x="2054" y="868"/>
                  <a:pt x="2060" y="868"/>
                </a:cubicBezTo>
                <a:cubicBezTo>
                  <a:pt x="2066" y="868"/>
                  <a:pt x="2070" y="863"/>
                  <a:pt x="2070" y="857"/>
                </a:cubicBezTo>
                <a:cubicBezTo>
                  <a:pt x="2070" y="851"/>
                  <a:pt x="2066" y="847"/>
                  <a:pt x="2060" y="847"/>
                </a:cubicBezTo>
                <a:close/>
                <a:moveTo>
                  <a:pt x="2031" y="231"/>
                </a:moveTo>
                <a:cubicBezTo>
                  <a:pt x="2025" y="231"/>
                  <a:pt x="2020" y="236"/>
                  <a:pt x="2020" y="242"/>
                </a:cubicBezTo>
                <a:cubicBezTo>
                  <a:pt x="2020" y="248"/>
                  <a:pt x="2025" y="252"/>
                  <a:pt x="2031" y="252"/>
                </a:cubicBezTo>
                <a:cubicBezTo>
                  <a:pt x="2036" y="252"/>
                  <a:pt x="2041" y="248"/>
                  <a:pt x="2041" y="242"/>
                </a:cubicBezTo>
                <a:cubicBezTo>
                  <a:pt x="2041" y="236"/>
                  <a:pt x="2036" y="231"/>
                  <a:pt x="2031" y="231"/>
                </a:cubicBezTo>
                <a:close/>
                <a:moveTo>
                  <a:pt x="2001" y="231"/>
                </a:moveTo>
                <a:cubicBezTo>
                  <a:pt x="1995" y="231"/>
                  <a:pt x="1991" y="236"/>
                  <a:pt x="1991" y="242"/>
                </a:cubicBezTo>
                <a:cubicBezTo>
                  <a:pt x="1991" y="248"/>
                  <a:pt x="1995" y="252"/>
                  <a:pt x="2001" y="252"/>
                </a:cubicBezTo>
                <a:cubicBezTo>
                  <a:pt x="2007" y="252"/>
                  <a:pt x="2012" y="248"/>
                  <a:pt x="2012" y="242"/>
                </a:cubicBezTo>
                <a:cubicBezTo>
                  <a:pt x="2012" y="236"/>
                  <a:pt x="2007" y="231"/>
                  <a:pt x="2001" y="231"/>
                </a:cubicBezTo>
                <a:close/>
                <a:moveTo>
                  <a:pt x="2001" y="847"/>
                </a:moveTo>
                <a:cubicBezTo>
                  <a:pt x="1995" y="847"/>
                  <a:pt x="1991" y="851"/>
                  <a:pt x="1991" y="857"/>
                </a:cubicBezTo>
                <a:cubicBezTo>
                  <a:pt x="1991" y="863"/>
                  <a:pt x="1995" y="868"/>
                  <a:pt x="2001" y="868"/>
                </a:cubicBezTo>
                <a:cubicBezTo>
                  <a:pt x="2007" y="868"/>
                  <a:pt x="2012" y="863"/>
                  <a:pt x="2012" y="857"/>
                </a:cubicBezTo>
                <a:cubicBezTo>
                  <a:pt x="2012" y="851"/>
                  <a:pt x="2007" y="847"/>
                  <a:pt x="2001" y="847"/>
                </a:cubicBezTo>
                <a:close/>
                <a:moveTo>
                  <a:pt x="1943" y="583"/>
                </a:moveTo>
                <a:cubicBezTo>
                  <a:pt x="1937" y="583"/>
                  <a:pt x="1932" y="588"/>
                  <a:pt x="1932" y="594"/>
                </a:cubicBezTo>
                <a:cubicBezTo>
                  <a:pt x="1932" y="599"/>
                  <a:pt x="1937" y="604"/>
                  <a:pt x="1943" y="604"/>
                </a:cubicBezTo>
                <a:cubicBezTo>
                  <a:pt x="1948" y="604"/>
                  <a:pt x="1953" y="599"/>
                  <a:pt x="1953" y="594"/>
                </a:cubicBezTo>
                <a:cubicBezTo>
                  <a:pt x="1953" y="588"/>
                  <a:pt x="1948" y="583"/>
                  <a:pt x="1943" y="583"/>
                </a:cubicBezTo>
                <a:close/>
                <a:moveTo>
                  <a:pt x="1884" y="847"/>
                </a:moveTo>
                <a:cubicBezTo>
                  <a:pt x="1878" y="847"/>
                  <a:pt x="1874" y="851"/>
                  <a:pt x="1874" y="857"/>
                </a:cubicBezTo>
                <a:cubicBezTo>
                  <a:pt x="1874" y="863"/>
                  <a:pt x="1878" y="868"/>
                  <a:pt x="1884" y="868"/>
                </a:cubicBezTo>
                <a:cubicBezTo>
                  <a:pt x="1890" y="868"/>
                  <a:pt x="1894" y="863"/>
                  <a:pt x="1894" y="857"/>
                </a:cubicBezTo>
                <a:cubicBezTo>
                  <a:pt x="1894" y="851"/>
                  <a:pt x="1890" y="847"/>
                  <a:pt x="1884" y="847"/>
                </a:cubicBezTo>
                <a:close/>
                <a:moveTo>
                  <a:pt x="1913" y="290"/>
                </a:moveTo>
                <a:cubicBezTo>
                  <a:pt x="1907" y="290"/>
                  <a:pt x="1903" y="295"/>
                  <a:pt x="1903" y="300"/>
                </a:cubicBezTo>
                <a:cubicBezTo>
                  <a:pt x="1903" y="306"/>
                  <a:pt x="1907" y="311"/>
                  <a:pt x="1913" y="311"/>
                </a:cubicBezTo>
                <a:cubicBezTo>
                  <a:pt x="1919" y="311"/>
                  <a:pt x="1924" y="306"/>
                  <a:pt x="1924" y="300"/>
                </a:cubicBezTo>
                <a:cubicBezTo>
                  <a:pt x="1924" y="295"/>
                  <a:pt x="1919" y="290"/>
                  <a:pt x="1913" y="290"/>
                </a:cubicBezTo>
                <a:close/>
                <a:moveTo>
                  <a:pt x="1884" y="378"/>
                </a:moveTo>
                <a:cubicBezTo>
                  <a:pt x="1878" y="378"/>
                  <a:pt x="1874" y="383"/>
                  <a:pt x="1874" y="388"/>
                </a:cubicBezTo>
                <a:cubicBezTo>
                  <a:pt x="1874" y="394"/>
                  <a:pt x="1878" y="399"/>
                  <a:pt x="1884" y="399"/>
                </a:cubicBezTo>
                <a:cubicBezTo>
                  <a:pt x="1890" y="399"/>
                  <a:pt x="1894" y="394"/>
                  <a:pt x="1894" y="388"/>
                </a:cubicBezTo>
                <a:cubicBezTo>
                  <a:pt x="1894" y="383"/>
                  <a:pt x="1890" y="378"/>
                  <a:pt x="1884" y="378"/>
                </a:cubicBezTo>
                <a:close/>
                <a:moveTo>
                  <a:pt x="1884" y="290"/>
                </a:moveTo>
                <a:cubicBezTo>
                  <a:pt x="1878" y="290"/>
                  <a:pt x="1874" y="295"/>
                  <a:pt x="1874" y="300"/>
                </a:cubicBezTo>
                <a:cubicBezTo>
                  <a:pt x="1874" y="306"/>
                  <a:pt x="1878" y="311"/>
                  <a:pt x="1884" y="311"/>
                </a:cubicBezTo>
                <a:cubicBezTo>
                  <a:pt x="1890" y="311"/>
                  <a:pt x="1894" y="306"/>
                  <a:pt x="1894" y="300"/>
                </a:cubicBezTo>
                <a:cubicBezTo>
                  <a:pt x="1894" y="295"/>
                  <a:pt x="1890" y="290"/>
                  <a:pt x="1884" y="290"/>
                </a:cubicBezTo>
                <a:close/>
                <a:moveTo>
                  <a:pt x="2060" y="437"/>
                </a:moveTo>
                <a:cubicBezTo>
                  <a:pt x="2054" y="437"/>
                  <a:pt x="2049" y="441"/>
                  <a:pt x="2049" y="447"/>
                </a:cubicBezTo>
                <a:cubicBezTo>
                  <a:pt x="2049" y="453"/>
                  <a:pt x="2054" y="457"/>
                  <a:pt x="2060" y="457"/>
                </a:cubicBezTo>
                <a:cubicBezTo>
                  <a:pt x="2066" y="457"/>
                  <a:pt x="2070" y="453"/>
                  <a:pt x="2070" y="447"/>
                </a:cubicBezTo>
                <a:cubicBezTo>
                  <a:pt x="2070" y="441"/>
                  <a:pt x="2066" y="437"/>
                  <a:pt x="2060" y="437"/>
                </a:cubicBezTo>
                <a:close/>
                <a:moveTo>
                  <a:pt x="1913" y="876"/>
                </a:moveTo>
                <a:cubicBezTo>
                  <a:pt x="1907" y="876"/>
                  <a:pt x="1903" y="881"/>
                  <a:pt x="1903" y="887"/>
                </a:cubicBezTo>
                <a:cubicBezTo>
                  <a:pt x="1903" y="892"/>
                  <a:pt x="1907" y="897"/>
                  <a:pt x="1913" y="897"/>
                </a:cubicBezTo>
                <a:cubicBezTo>
                  <a:pt x="1919" y="897"/>
                  <a:pt x="1924" y="892"/>
                  <a:pt x="1924" y="887"/>
                </a:cubicBezTo>
                <a:cubicBezTo>
                  <a:pt x="1924" y="881"/>
                  <a:pt x="1919" y="876"/>
                  <a:pt x="1913" y="876"/>
                </a:cubicBezTo>
                <a:close/>
                <a:moveTo>
                  <a:pt x="1943" y="349"/>
                </a:moveTo>
                <a:cubicBezTo>
                  <a:pt x="1937" y="349"/>
                  <a:pt x="1932" y="353"/>
                  <a:pt x="1932" y="359"/>
                </a:cubicBezTo>
                <a:cubicBezTo>
                  <a:pt x="1932" y="365"/>
                  <a:pt x="1937" y="370"/>
                  <a:pt x="1943" y="370"/>
                </a:cubicBezTo>
                <a:cubicBezTo>
                  <a:pt x="1948" y="370"/>
                  <a:pt x="1953" y="365"/>
                  <a:pt x="1953" y="359"/>
                </a:cubicBezTo>
                <a:cubicBezTo>
                  <a:pt x="1953" y="353"/>
                  <a:pt x="1948" y="349"/>
                  <a:pt x="1943" y="349"/>
                </a:cubicBezTo>
                <a:close/>
                <a:moveTo>
                  <a:pt x="1943" y="290"/>
                </a:moveTo>
                <a:cubicBezTo>
                  <a:pt x="1937" y="290"/>
                  <a:pt x="1932" y="295"/>
                  <a:pt x="1932" y="300"/>
                </a:cubicBezTo>
                <a:cubicBezTo>
                  <a:pt x="1932" y="306"/>
                  <a:pt x="1937" y="311"/>
                  <a:pt x="1943" y="311"/>
                </a:cubicBezTo>
                <a:cubicBezTo>
                  <a:pt x="1948" y="311"/>
                  <a:pt x="1953" y="306"/>
                  <a:pt x="1953" y="300"/>
                </a:cubicBezTo>
                <a:cubicBezTo>
                  <a:pt x="1953" y="295"/>
                  <a:pt x="1948" y="290"/>
                  <a:pt x="1943" y="290"/>
                </a:cubicBezTo>
                <a:close/>
                <a:moveTo>
                  <a:pt x="1855" y="319"/>
                </a:moveTo>
                <a:cubicBezTo>
                  <a:pt x="1849" y="319"/>
                  <a:pt x="1844" y="324"/>
                  <a:pt x="1844" y="330"/>
                </a:cubicBezTo>
                <a:cubicBezTo>
                  <a:pt x="1844" y="336"/>
                  <a:pt x="1849" y="340"/>
                  <a:pt x="1855" y="340"/>
                </a:cubicBezTo>
                <a:cubicBezTo>
                  <a:pt x="1861" y="340"/>
                  <a:pt x="1865" y="336"/>
                  <a:pt x="1865" y="330"/>
                </a:cubicBezTo>
                <a:cubicBezTo>
                  <a:pt x="1865" y="324"/>
                  <a:pt x="1861" y="319"/>
                  <a:pt x="1855" y="319"/>
                </a:cubicBezTo>
                <a:close/>
                <a:moveTo>
                  <a:pt x="1913" y="378"/>
                </a:moveTo>
                <a:cubicBezTo>
                  <a:pt x="1907" y="378"/>
                  <a:pt x="1903" y="383"/>
                  <a:pt x="1903" y="388"/>
                </a:cubicBezTo>
                <a:cubicBezTo>
                  <a:pt x="1903" y="394"/>
                  <a:pt x="1907" y="399"/>
                  <a:pt x="1913" y="399"/>
                </a:cubicBezTo>
                <a:cubicBezTo>
                  <a:pt x="1919" y="399"/>
                  <a:pt x="1924" y="394"/>
                  <a:pt x="1924" y="388"/>
                </a:cubicBezTo>
                <a:cubicBezTo>
                  <a:pt x="1924" y="383"/>
                  <a:pt x="1919" y="378"/>
                  <a:pt x="1913" y="378"/>
                </a:cubicBezTo>
                <a:close/>
                <a:moveTo>
                  <a:pt x="2324" y="759"/>
                </a:moveTo>
                <a:cubicBezTo>
                  <a:pt x="2318" y="759"/>
                  <a:pt x="2313" y="764"/>
                  <a:pt x="2313" y="769"/>
                </a:cubicBezTo>
                <a:cubicBezTo>
                  <a:pt x="2313" y="775"/>
                  <a:pt x="2318" y="780"/>
                  <a:pt x="2324" y="780"/>
                </a:cubicBezTo>
                <a:cubicBezTo>
                  <a:pt x="2329" y="780"/>
                  <a:pt x="2334" y="775"/>
                  <a:pt x="2334" y="769"/>
                </a:cubicBezTo>
                <a:cubicBezTo>
                  <a:pt x="2334" y="764"/>
                  <a:pt x="2329" y="759"/>
                  <a:pt x="2324" y="759"/>
                </a:cubicBezTo>
                <a:close/>
                <a:moveTo>
                  <a:pt x="2324" y="876"/>
                </a:moveTo>
                <a:cubicBezTo>
                  <a:pt x="2318" y="876"/>
                  <a:pt x="2313" y="881"/>
                  <a:pt x="2313" y="887"/>
                </a:cubicBezTo>
                <a:cubicBezTo>
                  <a:pt x="2313" y="892"/>
                  <a:pt x="2318" y="897"/>
                  <a:pt x="2324" y="897"/>
                </a:cubicBezTo>
                <a:cubicBezTo>
                  <a:pt x="2329" y="897"/>
                  <a:pt x="2334" y="892"/>
                  <a:pt x="2334" y="887"/>
                </a:cubicBezTo>
                <a:cubicBezTo>
                  <a:pt x="2334" y="881"/>
                  <a:pt x="2329" y="876"/>
                  <a:pt x="2324" y="876"/>
                </a:cubicBezTo>
                <a:close/>
                <a:moveTo>
                  <a:pt x="2294" y="876"/>
                </a:moveTo>
                <a:cubicBezTo>
                  <a:pt x="2288" y="876"/>
                  <a:pt x="2284" y="881"/>
                  <a:pt x="2284" y="887"/>
                </a:cubicBezTo>
                <a:cubicBezTo>
                  <a:pt x="2284" y="892"/>
                  <a:pt x="2288" y="897"/>
                  <a:pt x="2294" y="897"/>
                </a:cubicBezTo>
                <a:cubicBezTo>
                  <a:pt x="2300" y="897"/>
                  <a:pt x="2305" y="892"/>
                  <a:pt x="2305" y="887"/>
                </a:cubicBezTo>
                <a:cubicBezTo>
                  <a:pt x="2305" y="881"/>
                  <a:pt x="2300" y="876"/>
                  <a:pt x="2294" y="876"/>
                </a:cubicBezTo>
                <a:close/>
                <a:moveTo>
                  <a:pt x="2324" y="583"/>
                </a:moveTo>
                <a:cubicBezTo>
                  <a:pt x="2318" y="583"/>
                  <a:pt x="2313" y="588"/>
                  <a:pt x="2313" y="594"/>
                </a:cubicBezTo>
                <a:cubicBezTo>
                  <a:pt x="2313" y="599"/>
                  <a:pt x="2318" y="604"/>
                  <a:pt x="2324" y="604"/>
                </a:cubicBezTo>
                <a:cubicBezTo>
                  <a:pt x="2329" y="604"/>
                  <a:pt x="2334" y="599"/>
                  <a:pt x="2334" y="594"/>
                </a:cubicBezTo>
                <a:cubicBezTo>
                  <a:pt x="2334" y="588"/>
                  <a:pt x="2329" y="583"/>
                  <a:pt x="2324" y="583"/>
                </a:cubicBezTo>
                <a:close/>
                <a:moveTo>
                  <a:pt x="2294" y="759"/>
                </a:moveTo>
                <a:cubicBezTo>
                  <a:pt x="2288" y="759"/>
                  <a:pt x="2284" y="764"/>
                  <a:pt x="2284" y="769"/>
                </a:cubicBezTo>
                <a:cubicBezTo>
                  <a:pt x="2284" y="775"/>
                  <a:pt x="2288" y="780"/>
                  <a:pt x="2294" y="780"/>
                </a:cubicBezTo>
                <a:cubicBezTo>
                  <a:pt x="2300" y="780"/>
                  <a:pt x="2305" y="775"/>
                  <a:pt x="2305" y="769"/>
                </a:cubicBezTo>
                <a:cubicBezTo>
                  <a:pt x="2305" y="764"/>
                  <a:pt x="2300" y="759"/>
                  <a:pt x="2294" y="759"/>
                </a:cubicBezTo>
                <a:close/>
                <a:moveTo>
                  <a:pt x="2324" y="642"/>
                </a:moveTo>
                <a:cubicBezTo>
                  <a:pt x="2318" y="642"/>
                  <a:pt x="2313" y="646"/>
                  <a:pt x="2313" y="652"/>
                </a:cubicBezTo>
                <a:cubicBezTo>
                  <a:pt x="2313" y="658"/>
                  <a:pt x="2318" y="663"/>
                  <a:pt x="2324" y="663"/>
                </a:cubicBezTo>
                <a:cubicBezTo>
                  <a:pt x="2329" y="663"/>
                  <a:pt x="2334" y="658"/>
                  <a:pt x="2334" y="652"/>
                </a:cubicBezTo>
                <a:cubicBezTo>
                  <a:pt x="2334" y="646"/>
                  <a:pt x="2329" y="642"/>
                  <a:pt x="2324" y="642"/>
                </a:cubicBezTo>
                <a:close/>
                <a:moveTo>
                  <a:pt x="2372" y="594"/>
                </a:moveTo>
                <a:cubicBezTo>
                  <a:pt x="2372" y="599"/>
                  <a:pt x="2376" y="603"/>
                  <a:pt x="2381" y="604"/>
                </a:cubicBezTo>
                <a:cubicBezTo>
                  <a:pt x="2381" y="583"/>
                  <a:pt x="2381" y="583"/>
                  <a:pt x="2381" y="583"/>
                </a:cubicBezTo>
                <a:cubicBezTo>
                  <a:pt x="2376" y="584"/>
                  <a:pt x="2372" y="588"/>
                  <a:pt x="2372" y="594"/>
                </a:cubicBezTo>
                <a:close/>
                <a:moveTo>
                  <a:pt x="2372" y="623"/>
                </a:moveTo>
                <a:cubicBezTo>
                  <a:pt x="2372" y="628"/>
                  <a:pt x="2376" y="633"/>
                  <a:pt x="2381" y="633"/>
                </a:cubicBezTo>
                <a:cubicBezTo>
                  <a:pt x="2381" y="612"/>
                  <a:pt x="2381" y="612"/>
                  <a:pt x="2381" y="612"/>
                </a:cubicBezTo>
                <a:cubicBezTo>
                  <a:pt x="2376" y="613"/>
                  <a:pt x="2372" y="617"/>
                  <a:pt x="2372" y="623"/>
                </a:cubicBezTo>
                <a:close/>
                <a:moveTo>
                  <a:pt x="2353" y="759"/>
                </a:moveTo>
                <a:cubicBezTo>
                  <a:pt x="2347" y="759"/>
                  <a:pt x="2342" y="764"/>
                  <a:pt x="2342" y="769"/>
                </a:cubicBezTo>
                <a:cubicBezTo>
                  <a:pt x="2342" y="775"/>
                  <a:pt x="2347" y="780"/>
                  <a:pt x="2353" y="780"/>
                </a:cubicBezTo>
                <a:cubicBezTo>
                  <a:pt x="2359" y="780"/>
                  <a:pt x="2363" y="775"/>
                  <a:pt x="2363" y="769"/>
                </a:cubicBezTo>
                <a:cubicBezTo>
                  <a:pt x="2363" y="764"/>
                  <a:pt x="2359" y="759"/>
                  <a:pt x="2353" y="759"/>
                </a:cubicBezTo>
                <a:close/>
                <a:moveTo>
                  <a:pt x="2353" y="612"/>
                </a:moveTo>
                <a:cubicBezTo>
                  <a:pt x="2347" y="612"/>
                  <a:pt x="2342" y="617"/>
                  <a:pt x="2342" y="623"/>
                </a:cubicBezTo>
                <a:cubicBezTo>
                  <a:pt x="2342" y="629"/>
                  <a:pt x="2347" y="633"/>
                  <a:pt x="2353" y="633"/>
                </a:cubicBezTo>
                <a:cubicBezTo>
                  <a:pt x="2359" y="633"/>
                  <a:pt x="2363" y="629"/>
                  <a:pt x="2363" y="623"/>
                </a:cubicBezTo>
                <a:cubicBezTo>
                  <a:pt x="2363" y="617"/>
                  <a:pt x="2359" y="612"/>
                  <a:pt x="2353" y="612"/>
                </a:cubicBezTo>
                <a:close/>
                <a:moveTo>
                  <a:pt x="2206" y="759"/>
                </a:moveTo>
                <a:cubicBezTo>
                  <a:pt x="2201" y="759"/>
                  <a:pt x="2196" y="764"/>
                  <a:pt x="2196" y="769"/>
                </a:cubicBezTo>
                <a:cubicBezTo>
                  <a:pt x="2196" y="775"/>
                  <a:pt x="2201" y="780"/>
                  <a:pt x="2206" y="780"/>
                </a:cubicBezTo>
                <a:cubicBezTo>
                  <a:pt x="2212" y="780"/>
                  <a:pt x="2217" y="775"/>
                  <a:pt x="2217" y="769"/>
                </a:cubicBezTo>
                <a:cubicBezTo>
                  <a:pt x="2217" y="764"/>
                  <a:pt x="2212" y="759"/>
                  <a:pt x="2206" y="759"/>
                </a:cubicBezTo>
                <a:close/>
                <a:moveTo>
                  <a:pt x="2148" y="554"/>
                </a:moveTo>
                <a:cubicBezTo>
                  <a:pt x="2142" y="554"/>
                  <a:pt x="2137" y="558"/>
                  <a:pt x="2137" y="564"/>
                </a:cubicBezTo>
                <a:cubicBezTo>
                  <a:pt x="2137" y="570"/>
                  <a:pt x="2142" y="575"/>
                  <a:pt x="2148" y="575"/>
                </a:cubicBezTo>
                <a:cubicBezTo>
                  <a:pt x="2154" y="575"/>
                  <a:pt x="2158" y="570"/>
                  <a:pt x="2158" y="564"/>
                </a:cubicBezTo>
                <a:cubicBezTo>
                  <a:pt x="2158" y="558"/>
                  <a:pt x="2154" y="554"/>
                  <a:pt x="2148" y="554"/>
                </a:cubicBezTo>
                <a:close/>
                <a:moveTo>
                  <a:pt x="2089" y="847"/>
                </a:moveTo>
                <a:cubicBezTo>
                  <a:pt x="2083" y="847"/>
                  <a:pt x="2079" y="851"/>
                  <a:pt x="2079" y="857"/>
                </a:cubicBezTo>
                <a:cubicBezTo>
                  <a:pt x="2079" y="863"/>
                  <a:pt x="2083" y="868"/>
                  <a:pt x="2089" y="868"/>
                </a:cubicBezTo>
                <a:cubicBezTo>
                  <a:pt x="2095" y="868"/>
                  <a:pt x="2100" y="863"/>
                  <a:pt x="2100" y="857"/>
                </a:cubicBezTo>
                <a:cubicBezTo>
                  <a:pt x="2100" y="851"/>
                  <a:pt x="2095" y="847"/>
                  <a:pt x="2089" y="847"/>
                </a:cubicBezTo>
                <a:close/>
                <a:moveTo>
                  <a:pt x="2089" y="730"/>
                </a:moveTo>
                <a:cubicBezTo>
                  <a:pt x="2083" y="730"/>
                  <a:pt x="2079" y="734"/>
                  <a:pt x="2079" y="740"/>
                </a:cubicBezTo>
                <a:cubicBezTo>
                  <a:pt x="2079" y="746"/>
                  <a:pt x="2083" y="750"/>
                  <a:pt x="2089" y="750"/>
                </a:cubicBezTo>
                <a:cubicBezTo>
                  <a:pt x="2095" y="750"/>
                  <a:pt x="2100" y="746"/>
                  <a:pt x="2100" y="740"/>
                </a:cubicBezTo>
                <a:cubicBezTo>
                  <a:pt x="2100" y="734"/>
                  <a:pt x="2095" y="730"/>
                  <a:pt x="2089" y="730"/>
                </a:cubicBezTo>
                <a:close/>
                <a:moveTo>
                  <a:pt x="2089" y="876"/>
                </a:moveTo>
                <a:cubicBezTo>
                  <a:pt x="2083" y="876"/>
                  <a:pt x="2079" y="881"/>
                  <a:pt x="2079" y="887"/>
                </a:cubicBezTo>
                <a:cubicBezTo>
                  <a:pt x="2079" y="892"/>
                  <a:pt x="2083" y="897"/>
                  <a:pt x="2089" y="897"/>
                </a:cubicBezTo>
                <a:cubicBezTo>
                  <a:pt x="2095" y="897"/>
                  <a:pt x="2100" y="892"/>
                  <a:pt x="2100" y="887"/>
                </a:cubicBezTo>
                <a:cubicBezTo>
                  <a:pt x="2100" y="881"/>
                  <a:pt x="2095" y="876"/>
                  <a:pt x="2089" y="876"/>
                </a:cubicBezTo>
                <a:close/>
                <a:moveTo>
                  <a:pt x="2236" y="583"/>
                </a:moveTo>
                <a:cubicBezTo>
                  <a:pt x="2230" y="583"/>
                  <a:pt x="2225" y="588"/>
                  <a:pt x="2225" y="594"/>
                </a:cubicBezTo>
                <a:cubicBezTo>
                  <a:pt x="2225" y="599"/>
                  <a:pt x="2230" y="604"/>
                  <a:pt x="2236" y="604"/>
                </a:cubicBezTo>
                <a:cubicBezTo>
                  <a:pt x="2241" y="604"/>
                  <a:pt x="2246" y="599"/>
                  <a:pt x="2246" y="594"/>
                </a:cubicBezTo>
                <a:cubicBezTo>
                  <a:pt x="2246" y="588"/>
                  <a:pt x="2241" y="583"/>
                  <a:pt x="2236" y="583"/>
                </a:cubicBezTo>
                <a:close/>
                <a:moveTo>
                  <a:pt x="2294" y="612"/>
                </a:moveTo>
                <a:cubicBezTo>
                  <a:pt x="2288" y="612"/>
                  <a:pt x="2284" y="617"/>
                  <a:pt x="2284" y="623"/>
                </a:cubicBezTo>
                <a:cubicBezTo>
                  <a:pt x="2284" y="629"/>
                  <a:pt x="2288" y="633"/>
                  <a:pt x="2294" y="633"/>
                </a:cubicBezTo>
                <a:cubicBezTo>
                  <a:pt x="2300" y="633"/>
                  <a:pt x="2305" y="629"/>
                  <a:pt x="2305" y="623"/>
                </a:cubicBezTo>
                <a:cubicBezTo>
                  <a:pt x="2305" y="617"/>
                  <a:pt x="2300" y="612"/>
                  <a:pt x="2294" y="612"/>
                </a:cubicBezTo>
                <a:close/>
                <a:moveTo>
                  <a:pt x="2265" y="759"/>
                </a:moveTo>
                <a:cubicBezTo>
                  <a:pt x="2259" y="759"/>
                  <a:pt x="2255" y="764"/>
                  <a:pt x="2255" y="769"/>
                </a:cubicBezTo>
                <a:cubicBezTo>
                  <a:pt x="2255" y="775"/>
                  <a:pt x="2259" y="780"/>
                  <a:pt x="2265" y="780"/>
                </a:cubicBezTo>
                <a:cubicBezTo>
                  <a:pt x="2271" y="780"/>
                  <a:pt x="2275" y="775"/>
                  <a:pt x="2275" y="769"/>
                </a:cubicBezTo>
                <a:cubicBezTo>
                  <a:pt x="2275" y="764"/>
                  <a:pt x="2271" y="759"/>
                  <a:pt x="2265" y="759"/>
                </a:cubicBezTo>
                <a:close/>
                <a:moveTo>
                  <a:pt x="2294" y="730"/>
                </a:moveTo>
                <a:cubicBezTo>
                  <a:pt x="2288" y="730"/>
                  <a:pt x="2284" y="734"/>
                  <a:pt x="2284" y="740"/>
                </a:cubicBezTo>
                <a:cubicBezTo>
                  <a:pt x="2284" y="746"/>
                  <a:pt x="2288" y="750"/>
                  <a:pt x="2294" y="750"/>
                </a:cubicBezTo>
                <a:cubicBezTo>
                  <a:pt x="2300" y="750"/>
                  <a:pt x="2305" y="746"/>
                  <a:pt x="2305" y="740"/>
                </a:cubicBezTo>
                <a:cubicBezTo>
                  <a:pt x="2305" y="734"/>
                  <a:pt x="2300" y="730"/>
                  <a:pt x="2294" y="730"/>
                </a:cubicBezTo>
                <a:close/>
                <a:moveTo>
                  <a:pt x="2236" y="759"/>
                </a:moveTo>
                <a:cubicBezTo>
                  <a:pt x="2230" y="759"/>
                  <a:pt x="2225" y="764"/>
                  <a:pt x="2225" y="769"/>
                </a:cubicBezTo>
                <a:cubicBezTo>
                  <a:pt x="2225" y="775"/>
                  <a:pt x="2230" y="780"/>
                  <a:pt x="2236" y="780"/>
                </a:cubicBezTo>
                <a:cubicBezTo>
                  <a:pt x="2241" y="780"/>
                  <a:pt x="2246" y="775"/>
                  <a:pt x="2246" y="769"/>
                </a:cubicBezTo>
                <a:cubicBezTo>
                  <a:pt x="2246" y="764"/>
                  <a:pt x="2241" y="759"/>
                  <a:pt x="2236" y="759"/>
                </a:cubicBezTo>
                <a:close/>
                <a:moveTo>
                  <a:pt x="1943" y="876"/>
                </a:moveTo>
                <a:cubicBezTo>
                  <a:pt x="1937" y="876"/>
                  <a:pt x="1932" y="881"/>
                  <a:pt x="1932" y="887"/>
                </a:cubicBezTo>
                <a:cubicBezTo>
                  <a:pt x="1932" y="892"/>
                  <a:pt x="1937" y="897"/>
                  <a:pt x="1943" y="897"/>
                </a:cubicBezTo>
                <a:cubicBezTo>
                  <a:pt x="1948" y="897"/>
                  <a:pt x="1953" y="892"/>
                  <a:pt x="1953" y="887"/>
                </a:cubicBezTo>
                <a:cubicBezTo>
                  <a:pt x="1953" y="881"/>
                  <a:pt x="1948" y="876"/>
                  <a:pt x="1943" y="876"/>
                </a:cubicBezTo>
                <a:close/>
                <a:moveTo>
                  <a:pt x="1562" y="788"/>
                </a:moveTo>
                <a:cubicBezTo>
                  <a:pt x="1556" y="788"/>
                  <a:pt x="1551" y="793"/>
                  <a:pt x="1551" y="799"/>
                </a:cubicBezTo>
                <a:cubicBezTo>
                  <a:pt x="1551" y="804"/>
                  <a:pt x="1556" y="809"/>
                  <a:pt x="1562" y="809"/>
                </a:cubicBezTo>
                <a:cubicBezTo>
                  <a:pt x="1567" y="809"/>
                  <a:pt x="1572" y="804"/>
                  <a:pt x="1572" y="799"/>
                </a:cubicBezTo>
                <a:cubicBezTo>
                  <a:pt x="1572" y="793"/>
                  <a:pt x="1567" y="788"/>
                  <a:pt x="1562" y="788"/>
                </a:cubicBezTo>
                <a:close/>
                <a:moveTo>
                  <a:pt x="1060" y="762"/>
                </a:moveTo>
                <a:cubicBezTo>
                  <a:pt x="1055" y="762"/>
                  <a:pt x="1050" y="767"/>
                  <a:pt x="1050" y="772"/>
                </a:cubicBezTo>
                <a:cubicBezTo>
                  <a:pt x="1050" y="778"/>
                  <a:pt x="1055" y="783"/>
                  <a:pt x="1060" y="783"/>
                </a:cubicBezTo>
                <a:cubicBezTo>
                  <a:pt x="1066" y="783"/>
                  <a:pt x="1071" y="778"/>
                  <a:pt x="1071" y="772"/>
                </a:cubicBezTo>
                <a:cubicBezTo>
                  <a:pt x="1071" y="767"/>
                  <a:pt x="1066" y="762"/>
                  <a:pt x="1060" y="762"/>
                </a:cubicBezTo>
                <a:close/>
                <a:moveTo>
                  <a:pt x="1591" y="437"/>
                </a:moveTo>
                <a:cubicBezTo>
                  <a:pt x="1585" y="437"/>
                  <a:pt x="1580" y="441"/>
                  <a:pt x="1580" y="447"/>
                </a:cubicBezTo>
                <a:cubicBezTo>
                  <a:pt x="1580" y="453"/>
                  <a:pt x="1585" y="457"/>
                  <a:pt x="1591" y="457"/>
                </a:cubicBezTo>
                <a:cubicBezTo>
                  <a:pt x="1597" y="457"/>
                  <a:pt x="1601" y="453"/>
                  <a:pt x="1601" y="447"/>
                </a:cubicBezTo>
                <a:cubicBezTo>
                  <a:pt x="1601" y="441"/>
                  <a:pt x="1597" y="437"/>
                  <a:pt x="1591" y="437"/>
                </a:cubicBezTo>
                <a:close/>
                <a:moveTo>
                  <a:pt x="1562" y="759"/>
                </a:moveTo>
                <a:cubicBezTo>
                  <a:pt x="1556" y="759"/>
                  <a:pt x="1551" y="764"/>
                  <a:pt x="1551" y="769"/>
                </a:cubicBezTo>
                <a:cubicBezTo>
                  <a:pt x="1551" y="775"/>
                  <a:pt x="1556" y="780"/>
                  <a:pt x="1562" y="780"/>
                </a:cubicBezTo>
                <a:cubicBezTo>
                  <a:pt x="1567" y="780"/>
                  <a:pt x="1572" y="775"/>
                  <a:pt x="1572" y="769"/>
                </a:cubicBezTo>
                <a:cubicBezTo>
                  <a:pt x="1572" y="764"/>
                  <a:pt x="1567" y="759"/>
                  <a:pt x="1562" y="759"/>
                </a:cubicBezTo>
                <a:close/>
                <a:moveTo>
                  <a:pt x="1591" y="143"/>
                </a:moveTo>
                <a:cubicBezTo>
                  <a:pt x="1585" y="143"/>
                  <a:pt x="1580" y="148"/>
                  <a:pt x="1580" y="154"/>
                </a:cubicBezTo>
                <a:cubicBezTo>
                  <a:pt x="1580" y="160"/>
                  <a:pt x="1585" y="164"/>
                  <a:pt x="1591" y="164"/>
                </a:cubicBezTo>
                <a:cubicBezTo>
                  <a:pt x="1597" y="164"/>
                  <a:pt x="1601" y="160"/>
                  <a:pt x="1601" y="154"/>
                </a:cubicBezTo>
                <a:cubicBezTo>
                  <a:pt x="1601" y="148"/>
                  <a:pt x="1597" y="143"/>
                  <a:pt x="1591" y="143"/>
                </a:cubicBezTo>
                <a:close/>
                <a:moveTo>
                  <a:pt x="1620" y="173"/>
                </a:moveTo>
                <a:cubicBezTo>
                  <a:pt x="1614" y="173"/>
                  <a:pt x="1610" y="177"/>
                  <a:pt x="1610" y="183"/>
                </a:cubicBezTo>
                <a:cubicBezTo>
                  <a:pt x="1610" y="189"/>
                  <a:pt x="1614" y="194"/>
                  <a:pt x="1620" y="194"/>
                </a:cubicBezTo>
                <a:cubicBezTo>
                  <a:pt x="1626" y="194"/>
                  <a:pt x="1631" y="189"/>
                  <a:pt x="1631" y="183"/>
                </a:cubicBezTo>
                <a:cubicBezTo>
                  <a:pt x="1631" y="177"/>
                  <a:pt x="1626" y="173"/>
                  <a:pt x="1620" y="173"/>
                </a:cubicBezTo>
                <a:close/>
                <a:moveTo>
                  <a:pt x="1855" y="700"/>
                </a:moveTo>
                <a:cubicBezTo>
                  <a:pt x="1849" y="700"/>
                  <a:pt x="1844" y="705"/>
                  <a:pt x="1844" y="711"/>
                </a:cubicBezTo>
                <a:cubicBezTo>
                  <a:pt x="1844" y="717"/>
                  <a:pt x="1849" y="721"/>
                  <a:pt x="1855" y="721"/>
                </a:cubicBezTo>
                <a:cubicBezTo>
                  <a:pt x="1861" y="721"/>
                  <a:pt x="1865" y="717"/>
                  <a:pt x="1865" y="711"/>
                </a:cubicBezTo>
                <a:cubicBezTo>
                  <a:pt x="1865" y="705"/>
                  <a:pt x="1861" y="700"/>
                  <a:pt x="1855" y="700"/>
                </a:cubicBezTo>
                <a:close/>
                <a:moveTo>
                  <a:pt x="1620" y="759"/>
                </a:moveTo>
                <a:cubicBezTo>
                  <a:pt x="1614" y="759"/>
                  <a:pt x="1610" y="764"/>
                  <a:pt x="1610" y="769"/>
                </a:cubicBezTo>
                <a:cubicBezTo>
                  <a:pt x="1610" y="775"/>
                  <a:pt x="1614" y="780"/>
                  <a:pt x="1620" y="780"/>
                </a:cubicBezTo>
                <a:cubicBezTo>
                  <a:pt x="1626" y="780"/>
                  <a:pt x="1631" y="775"/>
                  <a:pt x="1631" y="769"/>
                </a:cubicBezTo>
                <a:cubicBezTo>
                  <a:pt x="1631" y="764"/>
                  <a:pt x="1626" y="759"/>
                  <a:pt x="1620" y="759"/>
                </a:cubicBezTo>
                <a:close/>
                <a:moveTo>
                  <a:pt x="1620" y="612"/>
                </a:moveTo>
                <a:cubicBezTo>
                  <a:pt x="1614" y="612"/>
                  <a:pt x="1610" y="617"/>
                  <a:pt x="1610" y="623"/>
                </a:cubicBezTo>
                <a:cubicBezTo>
                  <a:pt x="1610" y="629"/>
                  <a:pt x="1614" y="633"/>
                  <a:pt x="1620" y="633"/>
                </a:cubicBezTo>
                <a:cubicBezTo>
                  <a:pt x="1626" y="633"/>
                  <a:pt x="1631" y="629"/>
                  <a:pt x="1631" y="623"/>
                </a:cubicBezTo>
                <a:cubicBezTo>
                  <a:pt x="1631" y="617"/>
                  <a:pt x="1626" y="612"/>
                  <a:pt x="1620" y="612"/>
                </a:cubicBezTo>
                <a:close/>
                <a:moveTo>
                  <a:pt x="1620" y="876"/>
                </a:moveTo>
                <a:cubicBezTo>
                  <a:pt x="1614" y="876"/>
                  <a:pt x="1610" y="881"/>
                  <a:pt x="1610" y="887"/>
                </a:cubicBezTo>
                <a:cubicBezTo>
                  <a:pt x="1610" y="892"/>
                  <a:pt x="1614" y="897"/>
                  <a:pt x="1620" y="897"/>
                </a:cubicBezTo>
                <a:cubicBezTo>
                  <a:pt x="1626" y="897"/>
                  <a:pt x="1631" y="892"/>
                  <a:pt x="1631" y="887"/>
                </a:cubicBezTo>
                <a:cubicBezTo>
                  <a:pt x="1631" y="881"/>
                  <a:pt x="1626" y="876"/>
                  <a:pt x="1620" y="876"/>
                </a:cubicBezTo>
                <a:close/>
                <a:moveTo>
                  <a:pt x="1503" y="554"/>
                </a:moveTo>
                <a:cubicBezTo>
                  <a:pt x="1497" y="554"/>
                  <a:pt x="1493" y="558"/>
                  <a:pt x="1493" y="564"/>
                </a:cubicBezTo>
                <a:cubicBezTo>
                  <a:pt x="1493" y="570"/>
                  <a:pt x="1497" y="575"/>
                  <a:pt x="1503" y="575"/>
                </a:cubicBezTo>
                <a:cubicBezTo>
                  <a:pt x="1509" y="575"/>
                  <a:pt x="1514" y="570"/>
                  <a:pt x="1514" y="564"/>
                </a:cubicBezTo>
                <a:cubicBezTo>
                  <a:pt x="1514" y="558"/>
                  <a:pt x="1509" y="554"/>
                  <a:pt x="1503" y="554"/>
                </a:cubicBezTo>
                <a:close/>
                <a:moveTo>
                  <a:pt x="1503" y="495"/>
                </a:moveTo>
                <a:cubicBezTo>
                  <a:pt x="1497" y="495"/>
                  <a:pt x="1493" y="500"/>
                  <a:pt x="1493" y="506"/>
                </a:cubicBezTo>
                <a:cubicBezTo>
                  <a:pt x="1493" y="511"/>
                  <a:pt x="1497" y="516"/>
                  <a:pt x="1503" y="516"/>
                </a:cubicBezTo>
                <a:cubicBezTo>
                  <a:pt x="1509" y="516"/>
                  <a:pt x="1514" y="511"/>
                  <a:pt x="1514" y="506"/>
                </a:cubicBezTo>
                <a:cubicBezTo>
                  <a:pt x="1514" y="500"/>
                  <a:pt x="1509" y="495"/>
                  <a:pt x="1503" y="495"/>
                </a:cubicBezTo>
                <a:close/>
                <a:moveTo>
                  <a:pt x="1474" y="759"/>
                </a:moveTo>
                <a:cubicBezTo>
                  <a:pt x="1468" y="759"/>
                  <a:pt x="1463" y="764"/>
                  <a:pt x="1463" y="769"/>
                </a:cubicBezTo>
                <a:cubicBezTo>
                  <a:pt x="1463" y="775"/>
                  <a:pt x="1468" y="780"/>
                  <a:pt x="1474" y="780"/>
                </a:cubicBezTo>
                <a:cubicBezTo>
                  <a:pt x="1480" y="780"/>
                  <a:pt x="1484" y="775"/>
                  <a:pt x="1484" y="769"/>
                </a:cubicBezTo>
                <a:cubicBezTo>
                  <a:pt x="1484" y="764"/>
                  <a:pt x="1480" y="759"/>
                  <a:pt x="1474" y="759"/>
                </a:cubicBezTo>
                <a:close/>
                <a:moveTo>
                  <a:pt x="1474" y="876"/>
                </a:moveTo>
                <a:cubicBezTo>
                  <a:pt x="1468" y="876"/>
                  <a:pt x="1463" y="881"/>
                  <a:pt x="1463" y="887"/>
                </a:cubicBezTo>
                <a:cubicBezTo>
                  <a:pt x="1463" y="892"/>
                  <a:pt x="1468" y="897"/>
                  <a:pt x="1474" y="897"/>
                </a:cubicBezTo>
                <a:cubicBezTo>
                  <a:pt x="1480" y="897"/>
                  <a:pt x="1484" y="892"/>
                  <a:pt x="1484" y="887"/>
                </a:cubicBezTo>
                <a:cubicBezTo>
                  <a:pt x="1484" y="881"/>
                  <a:pt x="1480" y="876"/>
                  <a:pt x="1474" y="876"/>
                </a:cubicBezTo>
                <a:close/>
                <a:moveTo>
                  <a:pt x="1503" y="583"/>
                </a:moveTo>
                <a:cubicBezTo>
                  <a:pt x="1497" y="583"/>
                  <a:pt x="1493" y="588"/>
                  <a:pt x="1493" y="594"/>
                </a:cubicBezTo>
                <a:cubicBezTo>
                  <a:pt x="1493" y="599"/>
                  <a:pt x="1497" y="604"/>
                  <a:pt x="1503" y="604"/>
                </a:cubicBezTo>
                <a:cubicBezTo>
                  <a:pt x="1509" y="604"/>
                  <a:pt x="1514" y="599"/>
                  <a:pt x="1514" y="594"/>
                </a:cubicBezTo>
                <a:cubicBezTo>
                  <a:pt x="1514" y="588"/>
                  <a:pt x="1509" y="583"/>
                  <a:pt x="1503" y="583"/>
                </a:cubicBezTo>
                <a:close/>
                <a:moveTo>
                  <a:pt x="1562" y="173"/>
                </a:moveTo>
                <a:cubicBezTo>
                  <a:pt x="1556" y="173"/>
                  <a:pt x="1551" y="177"/>
                  <a:pt x="1551" y="183"/>
                </a:cubicBezTo>
                <a:cubicBezTo>
                  <a:pt x="1551" y="189"/>
                  <a:pt x="1556" y="194"/>
                  <a:pt x="1562" y="194"/>
                </a:cubicBezTo>
                <a:cubicBezTo>
                  <a:pt x="1567" y="194"/>
                  <a:pt x="1572" y="189"/>
                  <a:pt x="1572" y="183"/>
                </a:cubicBezTo>
                <a:cubicBezTo>
                  <a:pt x="1572" y="177"/>
                  <a:pt x="1567" y="173"/>
                  <a:pt x="1562" y="173"/>
                </a:cubicBezTo>
                <a:close/>
                <a:moveTo>
                  <a:pt x="1562" y="143"/>
                </a:moveTo>
                <a:cubicBezTo>
                  <a:pt x="1556" y="143"/>
                  <a:pt x="1551" y="148"/>
                  <a:pt x="1551" y="154"/>
                </a:cubicBezTo>
                <a:cubicBezTo>
                  <a:pt x="1551" y="160"/>
                  <a:pt x="1556" y="164"/>
                  <a:pt x="1562" y="164"/>
                </a:cubicBezTo>
                <a:cubicBezTo>
                  <a:pt x="1567" y="164"/>
                  <a:pt x="1572" y="160"/>
                  <a:pt x="1572" y="154"/>
                </a:cubicBezTo>
                <a:cubicBezTo>
                  <a:pt x="1572" y="148"/>
                  <a:pt x="1567" y="143"/>
                  <a:pt x="1562" y="143"/>
                </a:cubicBezTo>
                <a:close/>
                <a:moveTo>
                  <a:pt x="1562" y="114"/>
                </a:moveTo>
                <a:cubicBezTo>
                  <a:pt x="1556" y="114"/>
                  <a:pt x="1551" y="119"/>
                  <a:pt x="1551" y="125"/>
                </a:cubicBezTo>
                <a:cubicBezTo>
                  <a:pt x="1551" y="130"/>
                  <a:pt x="1556" y="135"/>
                  <a:pt x="1562" y="135"/>
                </a:cubicBezTo>
                <a:cubicBezTo>
                  <a:pt x="1567" y="135"/>
                  <a:pt x="1572" y="130"/>
                  <a:pt x="1572" y="125"/>
                </a:cubicBezTo>
                <a:cubicBezTo>
                  <a:pt x="1572" y="119"/>
                  <a:pt x="1567" y="114"/>
                  <a:pt x="1562" y="114"/>
                </a:cubicBezTo>
                <a:close/>
                <a:moveTo>
                  <a:pt x="1532" y="495"/>
                </a:moveTo>
                <a:cubicBezTo>
                  <a:pt x="1527" y="495"/>
                  <a:pt x="1522" y="500"/>
                  <a:pt x="1522" y="506"/>
                </a:cubicBezTo>
                <a:cubicBezTo>
                  <a:pt x="1522" y="511"/>
                  <a:pt x="1527" y="516"/>
                  <a:pt x="1532" y="516"/>
                </a:cubicBezTo>
                <a:cubicBezTo>
                  <a:pt x="1538" y="516"/>
                  <a:pt x="1543" y="511"/>
                  <a:pt x="1543" y="506"/>
                </a:cubicBezTo>
                <a:cubicBezTo>
                  <a:pt x="1543" y="500"/>
                  <a:pt x="1538" y="495"/>
                  <a:pt x="1532" y="495"/>
                </a:cubicBezTo>
                <a:close/>
                <a:moveTo>
                  <a:pt x="1679" y="554"/>
                </a:moveTo>
                <a:cubicBezTo>
                  <a:pt x="1673" y="554"/>
                  <a:pt x="1668" y="558"/>
                  <a:pt x="1668" y="564"/>
                </a:cubicBezTo>
                <a:cubicBezTo>
                  <a:pt x="1668" y="570"/>
                  <a:pt x="1673" y="575"/>
                  <a:pt x="1679" y="575"/>
                </a:cubicBezTo>
                <a:cubicBezTo>
                  <a:pt x="1685" y="575"/>
                  <a:pt x="1689" y="570"/>
                  <a:pt x="1689" y="564"/>
                </a:cubicBezTo>
                <a:cubicBezTo>
                  <a:pt x="1689" y="558"/>
                  <a:pt x="1685" y="554"/>
                  <a:pt x="1679" y="554"/>
                </a:cubicBezTo>
                <a:close/>
                <a:moveTo>
                  <a:pt x="1679" y="114"/>
                </a:moveTo>
                <a:cubicBezTo>
                  <a:pt x="1673" y="114"/>
                  <a:pt x="1668" y="119"/>
                  <a:pt x="1668" y="125"/>
                </a:cubicBezTo>
                <a:cubicBezTo>
                  <a:pt x="1668" y="130"/>
                  <a:pt x="1673" y="135"/>
                  <a:pt x="1679" y="135"/>
                </a:cubicBezTo>
                <a:cubicBezTo>
                  <a:pt x="1685" y="135"/>
                  <a:pt x="1689" y="130"/>
                  <a:pt x="1689" y="125"/>
                </a:cubicBezTo>
                <a:cubicBezTo>
                  <a:pt x="1689" y="119"/>
                  <a:pt x="1685" y="114"/>
                  <a:pt x="1679" y="114"/>
                </a:cubicBezTo>
                <a:close/>
                <a:moveTo>
                  <a:pt x="1796" y="290"/>
                </a:moveTo>
                <a:cubicBezTo>
                  <a:pt x="1790" y="290"/>
                  <a:pt x="1786" y="295"/>
                  <a:pt x="1786" y="300"/>
                </a:cubicBezTo>
                <a:cubicBezTo>
                  <a:pt x="1786" y="306"/>
                  <a:pt x="1790" y="311"/>
                  <a:pt x="1796" y="311"/>
                </a:cubicBezTo>
                <a:cubicBezTo>
                  <a:pt x="1802" y="311"/>
                  <a:pt x="1807" y="306"/>
                  <a:pt x="1807" y="300"/>
                </a:cubicBezTo>
                <a:cubicBezTo>
                  <a:pt x="1807" y="295"/>
                  <a:pt x="1802" y="290"/>
                  <a:pt x="1796" y="290"/>
                </a:cubicBezTo>
                <a:close/>
                <a:moveTo>
                  <a:pt x="1796" y="319"/>
                </a:moveTo>
                <a:cubicBezTo>
                  <a:pt x="1790" y="319"/>
                  <a:pt x="1786" y="324"/>
                  <a:pt x="1786" y="330"/>
                </a:cubicBezTo>
                <a:cubicBezTo>
                  <a:pt x="1786" y="336"/>
                  <a:pt x="1790" y="340"/>
                  <a:pt x="1796" y="340"/>
                </a:cubicBezTo>
                <a:cubicBezTo>
                  <a:pt x="1802" y="340"/>
                  <a:pt x="1807" y="336"/>
                  <a:pt x="1807" y="330"/>
                </a:cubicBezTo>
                <a:cubicBezTo>
                  <a:pt x="1807" y="324"/>
                  <a:pt x="1802" y="319"/>
                  <a:pt x="1796" y="319"/>
                </a:cubicBezTo>
                <a:close/>
                <a:moveTo>
                  <a:pt x="1767" y="700"/>
                </a:moveTo>
                <a:cubicBezTo>
                  <a:pt x="1761" y="700"/>
                  <a:pt x="1756" y="705"/>
                  <a:pt x="1756" y="711"/>
                </a:cubicBezTo>
                <a:cubicBezTo>
                  <a:pt x="1756" y="717"/>
                  <a:pt x="1761" y="721"/>
                  <a:pt x="1767" y="721"/>
                </a:cubicBezTo>
                <a:cubicBezTo>
                  <a:pt x="1773" y="721"/>
                  <a:pt x="1777" y="717"/>
                  <a:pt x="1777" y="711"/>
                </a:cubicBezTo>
                <a:cubicBezTo>
                  <a:pt x="1777" y="705"/>
                  <a:pt x="1773" y="700"/>
                  <a:pt x="1767" y="700"/>
                </a:cubicBezTo>
                <a:close/>
                <a:moveTo>
                  <a:pt x="1796" y="495"/>
                </a:moveTo>
                <a:cubicBezTo>
                  <a:pt x="1790" y="495"/>
                  <a:pt x="1786" y="500"/>
                  <a:pt x="1786" y="506"/>
                </a:cubicBezTo>
                <a:cubicBezTo>
                  <a:pt x="1786" y="511"/>
                  <a:pt x="1790" y="516"/>
                  <a:pt x="1796" y="516"/>
                </a:cubicBezTo>
                <a:cubicBezTo>
                  <a:pt x="1802" y="516"/>
                  <a:pt x="1807" y="511"/>
                  <a:pt x="1807" y="506"/>
                </a:cubicBezTo>
                <a:cubicBezTo>
                  <a:pt x="1807" y="500"/>
                  <a:pt x="1802" y="495"/>
                  <a:pt x="1796" y="495"/>
                </a:cubicBezTo>
                <a:close/>
                <a:moveTo>
                  <a:pt x="1796" y="466"/>
                </a:moveTo>
                <a:cubicBezTo>
                  <a:pt x="1790" y="466"/>
                  <a:pt x="1786" y="470"/>
                  <a:pt x="1786" y="476"/>
                </a:cubicBezTo>
                <a:cubicBezTo>
                  <a:pt x="1786" y="482"/>
                  <a:pt x="1790" y="487"/>
                  <a:pt x="1796" y="487"/>
                </a:cubicBezTo>
                <a:cubicBezTo>
                  <a:pt x="1802" y="487"/>
                  <a:pt x="1807" y="482"/>
                  <a:pt x="1807" y="476"/>
                </a:cubicBezTo>
                <a:cubicBezTo>
                  <a:pt x="1807" y="470"/>
                  <a:pt x="1802" y="466"/>
                  <a:pt x="1796" y="466"/>
                </a:cubicBezTo>
                <a:close/>
                <a:moveTo>
                  <a:pt x="1855" y="290"/>
                </a:moveTo>
                <a:cubicBezTo>
                  <a:pt x="1849" y="290"/>
                  <a:pt x="1844" y="295"/>
                  <a:pt x="1844" y="300"/>
                </a:cubicBezTo>
                <a:cubicBezTo>
                  <a:pt x="1844" y="306"/>
                  <a:pt x="1849" y="311"/>
                  <a:pt x="1855" y="311"/>
                </a:cubicBezTo>
                <a:cubicBezTo>
                  <a:pt x="1861" y="311"/>
                  <a:pt x="1865" y="306"/>
                  <a:pt x="1865" y="300"/>
                </a:cubicBezTo>
                <a:cubicBezTo>
                  <a:pt x="1865" y="295"/>
                  <a:pt x="1861" y="290"/>
                  <a:pt x="1855" y="290"/>
                </a:cubicBezTo>
                <a:close/>
                <a:moveTo>
                  <a:pt x="1825" y="612"/>
                </a:moveTo>
                <a:cubicBezTo>
                  <a:pt x="1820" y="612"/>
                  <a:pt x="1815" y="617"/>
                  <a:pt x="1815" y="623"/>
                </a:cubicBezTo>
                <a:cubicBezTo>
                  <a:pt x="1815" y="629"/>
                  <a:pt x="1820" y="633"/>
                  <a:pt x="1825" y="633"/>
                </a:cubicBezTo>
                <a:cubicBezTo>
                  <a:pt x="1831" y="633"/>
                  <a:pt x="1836" y="629"/>
                  <a:pt x="1836" y="623"/>
                </a:cubicBezTo>
                <a:cubicBezTo>
                  <a:pt x="1836" y="617"/>
                  <a:pt x="1831" y="612"/>
                  <a:pt x="1825" y="612"/>
                </a:cubicBezTo>
                <a:close/>
                <a:moveTo>
                  <a:pt x="1825" y="700"/>
                </a:moveTo>
                <a:cubicBezTo>
                  <a:pt x="1820" y="700"/>
                  <a:pt x="1815" y="705"/>
                  <a:pt x="1815" y="711"/>
                </a:cubicBezTo>
                <a:cubicBezTo>
                  <a:pt x="1815" y="717"/>
                  <a:pt x="1820" y="721"/>
                  <a:pt x="1825" y="721"/>
                </a:cubicBezTo>
                <a:cubicBezTo>
                  <a:pt x="1831" y="721"/>
                  <a:pt x="1836" y="717"/>
                  <a:pt x="1836" y="711"/>
                </a:cubicBezTo>
                <a:cubicBezTo>
                  <a:pt x="1836" y="705"/>
                  <a:pt x="1831" y="700"/>
                  <a:pt x="1825" y="700"/>
                </a:cubicBezTo>
                <a:close/>
                <a:moveTo>
                  <a:pt x="1767" y="788"/>
                </a:moveTo>
                <a:cubicBezTo>
                  <a:pt x="1761" y="788"/>
                  <a:pt x="1756" y="793"/>
                  <a:pt x="1756" y="799"/>
                </a:cubicBezTo>
                <a:cubicBezTo>
                  <a:pt x="1756" y="804"/>
                  <a:pt x="1761" y="809"/>
                  <a:pt x="1767" y="809"/>
                </a:cubicBezTo>
                <a:cubicBezTo>
                  <a:pt x="1773" y="809"/>
                  <a:pt x="1777" y="804"/>
                  <a:pt x="1777" y="799"/>
                </a:cubicBezTo>
                <a:cubicBezTo>
                  <a:pt x="1777" y="793"/>
                  <a:pt x="1773" y="788"/>
                  <a:pt x="1767" y="788"/>
                </a:cubicBezTo>
                <a:close/>
                <a:moveTo>
                  <a:pt x="1767" y="466"/>
                </a:moveTo>
                <a:cubicBezTo>
                  <a:pt x="1761" y="466"/>
                  <a:pt x="1756" y="470"/>
                  <a:pt x="1756" y="476"/>
                </a:cubicBezTo>
                <a:cubicBezTo>
                  <a:pt x="1756" y="482"/>
                  <a:pt x="1761" y="487"/>
                  <a:pt x="1767" y="487"/>
                </a:cubicBezTo>
                <a:cubicBezTo>
                  <a:pt x="1773" y="487"/>
                  <a:pt x="1777" y="482"/>
                  <a:pt x="1777" y="476"/>
                </a:cubicBezTo>
                <a:cubicBezTo>
                  <a:pt x="1777" y="470"/>
                  <a:pt x="1773" y="466"/>
                  <a:pt x="1767" y="466"/>
                </a:cubicBezTo>
                <a:close/>
                <a:moveTo>
                  <a:pt x="1679" y="671"/>
                </a:moveTo>
                <a:cubicBezTo>
                  <a:pt x="1673" y="671"/>
                  <a:pt x="1668" y="676"/>
                  <a:pt x="1668" y="681"/>
                </a:cubicBezTo>
                <a:cubicBezTo>
                  <a:pt x="1668" y="687"/>
                  <a:pt x="1673" y="692"/>
                  <a:pt x="1679" y="692"/>
                </a:cubicBezTo>
                <a:cubicBezTo>
                  <a:pt x="1685" y="692"/>
                  <a:pt x="1689" y="687"/>
                  <a:pt x="1689" y="681"/>
                </a:cubicBezTo>
                <a:cubicBezTo>
                  <a:pt x="1689" y="676"/>
                  <a:pt x="1685" y="671"/>
                  <a:pt x="1679" y="671"/>
                </a:cubicBezTo>
                <a:close/>
                <a:moveTo>
                  <a:pt x="1679" y="788"/>
                </a:moveTo>
                <a:cubicBezTo>
                  <a:pt x="1673" y="788"/>
                  <a:pt x="1668" y="793"/>
                  <a:pt x="1668" y="799"/>
                </a:cubicBezTo>
                <a:cubicBezTo>
                  <a:pt x="1668" y="804"/>
                  <a:pt x="1673" y="809"/>
                  <a:pt x="1679" y="809"/>
                </a:cubicBezTo>
                <a:cubicBezTo>
                  <a:pt x="1685" y="809"/>
                  <a:pt x="1689" y="804"/>
                  <a:pt x="1689" y="799"/>
                </a:cubicBezTo>
                <a:cubicBezTo>
                  <a:pt x="1689" y="793"/>
                  <a:pt x="1685" y="788"/>
                  <a:pt x="1679" y="788"/>
                </a:cubicBezTo>
                <a:close/>
                <a:moveTo>
                  <a:pt x="1679" y="642"/>
                </a:moveTo>
                <a:cubicBezTo>
                  <a:pt x="1673" y="642"/>
                  <a:pt x="1668" y="646"/>
                  <a:pt x="1668" y="652"/>
                </a:cubicBezTo>
                <a:cubicBezTo>
                  <a:pt x="1668" y="658"/>
                  <a:pt x="1673" y="663"/>
                  <a:pt x="1679" y="663"/>
                </a:cubicBezTo>
                <a:cubicBezTo>
                  <a:pt x="1685" y="663"/>
                  <a:pt x="1689" y="658"/>
                  <a:pt x="1689" y="652"/>
                </a:cubicBezTo>
                <a:cubicBezTo>
                  <a:pt x="1689" y="646"/>
                  <a:pt x="1685" y="642"/>
                  <a:pt x="1679" y="642"/>
                </a:cubicBezTo>
                <a:close/>
                <a:moveTo>
                  <a:pt x="1679" y="876"/>
                </a:moveTo>
                <a:cubicBezTo>
                  <a:pt x="1673" y="876"/>
                  <a:pt x="1668" y="881"/>
                  <a:pt x="1668" y="887"/>
                </a:cubicBezTo>
                <a:cubicBezTo>
                  <a:pt x="1668" y="892"/>
                  <a:pt x="1673" y="897"/>
                  <a:pt x="1679" y="897"/>
                </a:cubicBezTo>
                <a:cubicBezTo>
                  <a:pt x="1685" y="897"/>
                  <a:pt x="1689" y="892"/>
                  <a:pt x="1689" y="887"/>
                </a:cubicBezTo>
                <a:cubicBezTo>
                  <a:pt x="1689" y="881"/>
                  <a:pt x="1685" y="876"/>
                  <a:pt x="1679" y="876"/>
                </a:cubicBezTo>
                <a:close/>
                <a:moveTo>
                  <a:pt x="1767" y="495"/>
                </a:moveTo>
                <a:cubicBezTo>
                  <a:pt x="1761" y="495"/>
                  <a:pt x="1756" y="500"/>
                  <a:pt x="1756" y="506"/>
                </a:cubicBezTo>
                <a:cubicBezTo>
                  <a:pt x="1756" y="511"/>
                  <a:pt x="1761" y="516"/>
                  <a:pt x="1767" y="516"/>
                </a:cubicBezTo>
                <a:cubicBezTo>
                  <a:pt x="1773" y="516"/>
                  <a:pt x="1777" y="511"/>
                  <a:pt x="1777" y="506"/>
                </a:cubicBezTo>
                <a:cubicBezTo>
                  <a:pt x="1777" y="500"/>
                  <a:pt x="1773" y="495"/>
                  <a:pt x="1767" y="495"/>
                </a:cubicBezTo>
                <a:close/>
                <a:moveTo>
                  <a:pt x="1767" y="524"/>
                </a:moveTo>
                <a:cubicBezTo>
                  <a:pt x="1761" y="524"/>
                  <a:pt x="1756" y="529"/>
                  <a:pt x="1756" y="535"/>
                </a:cubicBezTo>
                <a:cubicBezTo>
                  <a:pt x="1756" y="541"/>
                  <a:pt x="1761" y="545"/>
                  <a:pt x="1767" y="545"/>
                </a:cubicBezTo>
                <a:cubicBezTo>
                  <a:pt x="1773" y="545"/>
                  <a:pt x="1777" y="541"/>
                  <a:pt x="1777" y="535"/>
                </a:cubicBezTo>
                <a:cubicBezTo>
                  <a:pt x="1777" y="529"/>
                  <a:pt x="1773" y="524"/>
                  <a:pt x="1767" y="524"/>
                </a:cubicBezTo>
                <a:close/>
                <a:moveTo>
                  <a:pt x="1679" y="817"/>
                </a:moveTo>
                <a:cubicBezTo>
                  <a:pt x="1673" y="817"/>
                  <a:pt x="1668" y="822"/>
                  <a:pt x="1668" y="828"/>
                </a:cubicBezTo>
                <a:cubicBezTo>
                  <a:pt x="1668" y="834"/>
                  <a:pt x="1673" y="838"/>
                  <a:pt x="1679" y="838"/>
                </a:cubicBezTo>
                <a:cubicBezTo>
                  <a:pt x="1685" y="838"/>
                  <a:pt x="1689" y="834"/>
                  <a:pt x="1689" y="828"/>
                </a:cubicBezTo>
                <a:cubicBezTo>
                  <a:pt x="1689" y="822"/>
                  <a:pt x="1685" y="817"/>
                  <a:pt x="1679" y="817"/>
                </a:cubicBezTo>
                <a:close/>
                <a:moveTo>
                  <a:pt x="1767" y="642"/>
                </a:moveTo>
                <a:cubicBezTo>
                  <a:pt x="1761" y="642"/>
                  <a:pt x="1756" y="646"/>
                  <a:pt x="1756" y="652"/>
                </a:cubicBezTo>
                <a:cubicBezTo>
                  <a:pt x="1756" y="658"/>
                  <a:pt x="1761" y="663"/>
                  <a:pt x="1767" y="663"/>
                </a:cubicBezTo>
                <a:cubicBezTo>
                  <a:pt x="1773" y="663"/>
                  <a:pt x="1777" y="658"/>
                  <a:pt x="1777" y="652"/>
                </a:cubicBezTo>
                <a:cubicBezTo>
                  <a:pt x="1777" y="646"/>
                  <a:pt x="1773" y="642"/>
                  <a:pt x="1767" y="642"/>
                </a:cubicBezTo>
                <a:close/>
                <a:moveTo>
                  <a:pt x="1679" y="612"/>
                </a:moveTo>
                <a:cubicBezTo>
                  <a:pt x="1673" y="612"/>
                  <a:pt x="1668" y="617"/>
                  <a:pt x="1668" y="623"/>
                </a:cubicBezTo>
                <a:cubicBezTo>
                  <a:pt x="1668" y="629"/>
                  <a:pt x="1673" y="633"/>
                  <a:pt x="1679" y="633"/>
                </a:cubicBezTo>
                <a:cubicBezTo>
                  <a:pt x="1685" y="633"/>
                  <a:pt x="1689" y="629"/>
                  <a:pt x="1689" y="623"/>
                </a:cubicBezTo>
                <a:cubicBezTo>
                  <a:pt x="1689" y="617"/>
                  <a:pt x="1685" y="612"/>
                  <a:pt x="1679" y="612"/>
                </a:cubicBezTo>
                <a:close/>
                <a:moveTo>
                  <a:pt x="914" y="469"/>
                </a:moveTo>
                <a:cubicBezTo>
                  <a:pt x="908" y="469"/>
                  <a:pt x="903" y="473"/>
                  <a:pt x="903" y="479"/>
                </a:cubicBezTo>
                <a:cubicBezTo>
                  <a:pt x="903" y="485"/>
                  <a:pt x="908" y="490"/>
                  <a:pt x="914" y="490"/>
                </a:cubicBezTo>
                <a:cubicBezTo>
                  <a:pt x="920" y="490"/>
                  <a:pt x="924" y="485"/>
                  <a:pt x="924" y="479"/>
                </a:cubicBezTo>
                <a:cubicBezTo>
                  <a:pt x="924" y="473"/>
                  <a:pt x="920" y="469"/>
                  <a:pt x="914" y="469"/>
                </a:cubicBezTo>
                <a:close/>
                <a:moveTo>
                  <a:pt x="386" y="791"/>
                </a:moveTo>
                <a:cubicBezTo>
                  <a:pt x="381" y="791"/>
                  <a:pt x="376" y="796"/>
                  <a:pt x="376" y="802"/>
                </a:cubicBezTo>
                <a:cubicBezTo>
                  <a:pt x="376" y="807"/>
                  <a:pt x="381" y="812"/>
                  <a:pt x="386" y="812"/>
                </a:cubicBezTo>
                <a:cubicBezTo>
                  <a:pt x="392" y="812"/>
                  <a:pt x="397" y="807"/>
                  <a:pt x="397" y="802"/>
                </a:cubicBezTo>
                <a:cubicBezTo>
                  <a:pt x="397" y="796"/>
                  <a:pt x="392" y="791"/>
                  <a:pt x="386" y="791"/>
                </a:cubicBezTo>
                <a:close/>
                <a:moveTo>
                  <a:pt x="386" y="820"/>
                </a:moveTo>
                <a:cubicBezTo>
                  <a:pt x="381" y="820"/>
                  <a:pt x="376" y="825"/>
                  <a:pt x="376" y="831"/>
                </a:cubicBezTo>
                <a:cubicBezTo>
                  <a:pt x="376" y="837"/>
                  <a:pt x="381" y="841"/>
                  <a:pt x="386" y="841"/>
                </a:cubicBezTo>
                <a:cubicBezTo>
                  <a:pt x="392" y="841"/>
                  <a:pt x="397" y="837"/>
                  <a:pt x="397" y="831"/>
                </a:cubicBezTo>
                <a:cubicBezTo>
                  <a:pt x="397" y="825"/>
                  <a:pt x="392" y="820"/>
                  <a:pt x="386" y="820"/>
                </a:cubicBezTo>
                <a:close/>
                <a:moveTo>
                  <a:pt x="386" y="733"/>
                </a:moveTo>
                <a:cubicBezTo>
                  <a:pt x="381" y="733"/>
                  <a:pt x="376" y="737"/>
                  <a:pt x="376" y="743"/>
                </a:cubicBezTo>
                <a:cubicBezTo>
                  <a:pt x="376" y="749"/>
                  <a:pt x="381" y="753"/>
                  <a:pt x="386" y="753"/>
                </a:cubicBezTo>
                <a:cubicBezTo>
                  <a:pt x="392" y="753"/>
                  <a:pt x="397" y="749"/>
                  <a:pt x="397" y="743"/>
                </a:cubicBezTo>
                <a:cubicBezTo>
                  <a:pt x="397" y="737"/>
                  <a:pt x="392" y="733"/>
                  <a:pt x="386" y="733"/>
                </a:cubicBezTo>
                <a:close/>
                <a:moveTo>
                  <a:pt x="357" y="791"/>
                </a:moveTo>
                <a:cubicBezTo>
                  <a:pt x="351" y="791"/>
                  <a:pt x="347" y="796"/>
                  <a:pt x="347" y="802"/>
                </a:cubicBezTo>
                <a:cubicBezTo>
                  <a:pt x="347" y="807"/>
                  <a:pt x="351" y="812"/>
                  <a:pt x="357" y="812"/>
                </a:cubicBezTo>
                <a:cubicBezTo>
                  <a:pt x="363" y="812"/>
                  <a:pt x="368" y="807"/>
                  <a:pt x="368" y="802"/>
                </a:cubicBezTo>
                <a:cubicBezTo>
                  <a:pt x="368" y="796"/>
                  <a:pt x="363" y="791"/>
                  <a:pt x="357" y="791"/>
                </a:cubicBezTo>
                <a:close/>
                <a:moveTo>
                  <a:pt x="386" y="117"/>
                </a:moveTo>
                <a:cubicBezTo>
                  <a:pt x="381" y="117"/>
                  <a:pt x="376" y="122"/>
                  <a:pt x="376" y="128"/>
                </a:cubicBezTo>
                <a:cubicBezTo>
                  <a:pt x="376" y="133"/>
                  <a:pt x="381" y="138"/>
                  <a:pt x="386" y="138"/>
                </a:cubicBezTo>
                <a:cubicBezTo>
                  <a:pt x="392" y="138"/>
                  <a:pt x="397" y="133"/>
                  <a:pt x="397" y="128"/>
                </a:cubicBezTo>
                <a:cubicBezTo>
                  <a:pt x="397" y="122"/>
                  <a:pt x="392" y="117"/>
                  <a:pt x="386" y="117"/>
                </a:cubicBezTo>
                <a:close/>
                <a:moveTo>
                  <a:pt x="416" y="733"/>
                </a:moveTo>
                <a:cubicBezTo>
                  <a:pt x="410" y="733"/>
                  <a:pt x="405" y="737"/>
                  <a:pt x="405" y="743"/>
                </a:cubicBezTo>
                <a:cubicBezTo>
                  <a:pt x="405" y="749"/>
                  <a:pt x="410" y="753"/>
                  <a:pt x="416" y="753"/>
                </a:cubicBezTo>
                <a:cubicBezTo>
                  <a:pt x="421" y="753"/>
                  <a:pt x="426" y="749"/>
                  <a:pt x="426" y="743"/>
                </a:cubicBezTo>
                <a:cubicBezTo>
                  <a:pt x="426" y="737"/>
                  <a:pt x="421" y="733"/>
                  <a:pt x="416" y="733"/>
                </a:cubicBezTo>
                <a:close/>
                <a:moveTo>
                  <a:pt x="416" y="762"/>
                </a:moveTo>
                <a:cubicBezTo>
                  <a:pt x="410" y="762"/>
                  <a:pt x="405" y="767"/>
                  <a:pt x="405" y="772"/>
                </a:cubicBezTo>
                <a:cubicBezTo>
                  <a:pt x="405" y="778"/>
                  <a:pt x="410" y="783"/>
                  <a:pt x="416" y="783"/>
                </a:cubicBezTo>
                <a:cubicBezTo>
                  <a:pt x="421" y="783"/>
                  <a:pt x="426" y="778"/>
                  <a:pt x="426" y="772"/>
                </a:cubicBezTo>
                <a:cubicBezTo>
                  <a:pt x="426" y="767"/>
                  <a:pt x="421" y="762"/>
                  <a:pt x="416" y="762"/>
                </a:cubicBezTo>
                <a:close/>
                <a:moveTo>
                  <a:pt x="416" y="176"/>
                </a:moveTo>
                <a:cubicBezTo>
                  <a:pt x="410" y="176"/>
                  <a:pt x="405" y="180"/>
                  <a:pt x="405" y="186"/>
                </a:cubicBezTo>
                <a:cubicBezTo>
                  <a:pt x="405" y="192"/>
                  <a:pt x="410" y="197"/>
                  <a:pt x="416" y="197"/>
                </a:cubicBezTo>
                <a:cubicBezTo>
                  <a:pt x="421" y="197"/>
                  <a:pt x="426" y="192"/>
                  <a:pt x="426" y="186"/>
                </a:cubicBezTo>
                <a:cubicBezTo>
                  <a:pt x="426" y="180"/>
                  <a:pt x="421" y="176"/>
                  <a:pt x="416" y="176"/>
                </a:cubicBezTo>
                <a:close/>
                <a:moveTo>
                  <a:pt x="357" y="820"/>
                </a:moveTo>
                <a:cubicBezTo>
                  <a:pt x="351" y="820"/>
                  <a:pt x="347" y="825"/>
                  <a:pt x="347" y="831"/>
                </a:cubicBezTo>
                <a:cubicBezTo>
                  <a:pt x="347" y="837"/>
                  <a:pt x="351" y="841"/>
                  <a:pt x="357" y="841"/>
                </a:cubicBezTo>
                <a:cubicBezTo>
                  <a:pt x="363" y="841"/>
                  <a:pt x="368" y="837"/>
                  <a:pt x="368" y="831"/>
                </a:cubicBezTo>
                <a:cubicBezTo>
                  <a:pt x="368" y="825"/>
                  <a:pt x="363" y="820"/>
                  <a:pt x="357" y="820"/>
                </a:cubicBezTo>
                <a:close/>
                <a:moveTo>
                  <a:pt x="181" y="645"/>
                </a:moveTo>
                <a:cubicBezTo>
                  <a:pt x="175" y="645"/>
                  <a:pt x="171" y="649"/>
                  <a:pt x="171" y="655"/>
                </a:cubicBezTo>
                <a:cubicBezTo>
                  <a:pt x="171" y="661"/>
                  <a:pt x="175" y="666"/>
                  <a:pt x="181" y="666"/>
                </a:cubicBezTo>
                <a:cubicBezTo>
                  <a:pt x="187" y="666"/>
                  <a:pt x="192" y="661"/>
                  <a:pt x="192" y="655"/>
                </a:cubicBezTo>
                <a:cubicBezTo>
                  <a:pt x="192" y="649"/>
                  <a:pt x="187" y="645"/>
                  <a:pt x="181" y="645"/>
                </a:cubicBezTo>
                <a:close/>
                <a:moveTo>
                  <a:pt x="298" y="791"/>
                </a:moveTo>
                <a:cubicBezTo>
                  <a:pt x="293" y="791"/>
                  <a:pt x="288" y="796"/>
                  <a:pt x="288" y="802"/>
                </a:cubicBezTo>
                <a:cubicBezTo>
                  <a:pt x="288" y="807"/>
                  <a:pt x="293" y="812"/>
                  <a:pt x="298" y="812"/>
                </a:cubicBezTo>
                <a:cubicBezTo>
                  <a:pt x="304" y="812"/>
                  <a:pt x="309" y="807"/>
                  <a:pt x="309" y="802"/>
                </a:cubicBezTo>
                <a:cubicBezTo>
                  <a:pt x="309" y="796"/>
                  <a:pt x="304" y="791"/>
                  <a:pt x="298" y="791"/>
                </a:cubicBezTo>
                <a:close/>
                <a:moveTo>
                  <a:pt x="298" y="762"/>
                </a:moveTo>
                <a:cubicBezTo>
                  <a:pt x="293" y="762"/>
                  <a:pt x="288" y="767"/>
                  <a:pt x="288" y="772"/>
                </a:cubicBezTo>
                <a:cubicBezTo>
                  <a:pt x="288" y="778"/>
                  <a:pt x="293" y="783"/>
                  <a:pt x="298" y="783"/>
                </a:cubicBezTo>
                <a:cubicBezTo>
                  <a:pt x="304" y="783"/>
                  <a:pt x="309" y="778"/>
                  <a:pt x="309" y="772"/>
                </a:cubicBezTo>
                <a:cubicBezTo>
                  <a:pt x="309" y="767"/>
                  <a:pt x="304" y="762"/>
                  <a:pt x="298" y="762"/>
                </a:cubicBezTo>
                <a:close/>
                <a:moveTo>
                  <a:pt x="357" y="117"/>
                </a:moveTo>
                <a:cubicBezTo>
                  <a:pt x="351" y="117"/>
                  <a:pt x="347" y="122"/>
                  <a:pt x="347" y="128"/>
                </a:cubicBezTo>
                <a:cubicBezTo>
                  <a:pt x="347" y="133"/>
                  <a:pt x="351" y="138"/>
                  <a:pt x="357" y="138"/>
                </a:cubicBezTo>
                <a:cubicBezTo>
                  <a:pt x="363" y="138"/>
                  <a:pt x="368" y="133"/>
                  <a:pt x="368" y="128"/>
                </a:cubicBezTo>
                <a:cubicBezTo>
                  <a:pt x="368" y="122"/>
                  <a:pt x="363" y="117"/>
                  <a:pt x="357" y="117"/>
                </a:cubicBezTo>
                <a:close/>
                <a:moveTo>
                  <a:pt x="298" y="733"/>
                </a:moveTo>
                <a:cubicBezTo>
                  <a:pt x="293" y="733"/>
                  <a:pt x="288" y="737"/>
                  <a:pt x="288" y="743"/>
                </a:cubicBezTo>
                <a:cubicBezTo>
                  <a:pt x="288" y="749"/>
                  <a:pt x="293" y="753"/>
                  <a:pt x="298" y="753"/>
                </a:cubicBezTo>
                <a:cubicBezTo>
                  <a:pt x="304" y="753"/>
                  <a:pt x="309" y="749"/>
                  <a:pt x="309" y="743"/>
                </a:cubicBezTo>
                <a:cubicBezTo>
                  <a:pt x="309" y="737"/>
                  <a:pt x="304" y="733"/>
                  <a:pt x="298" y="733"/>
                </a:cubicBezTo>
                <a:close/>
                <a:moveTo>
                  <a:pt x="240" y="439"/>
                </a:moveTo>
                <a:cubicBezTo>
                  <a:pt x="234" y="439"/>
                  <a:pt x="229" y="444"/>
                  <a:pt x="229" y="450"/>
                </a:cubicBezTo>
                <a:cubicBezTo>
                  <a:pt x="229" y="456"/>
                  <a:pt x="234" y="460"/>
                  <a:pt x="240" y="460"/>
                </a:cubicBezTo>
                <a:cubicBezTo>
                  <a:pt x="246" y="460"/>
                  <a:pt x="250" y="456"/>
                  <a:pt x="250" y="450"/>
                </a:cubicBezTo>
                <a:cubicBezTo>
                  <a:pt x="250" y="444"/>
                  <a:pt x="246" y="439"/>
                  <a:pt x="240" y="439"/>
                </a:cubicBezTo>
                <a:close/>
                <a:moveTo>
                  <a:pt x="298" y="615"/>
                </a:moveTo>
                <a:cubicBezTo>
                  <a:pt x="293" y="615"/>
                  <a:pt x="288" y="620"/>
                  <a:pt x="288" y="626"/>
                </a:cubicBezTo>
                <a:cubicBezTo>
                  <a:pt x="288" y="632"/>
                  <a:pt x="293" y="636"/>
                  <a:pt x="298" y="636"/>
                </a:cubicBezTo>
                <a:cubicBezTo>
                  <a:pt x="304" y="636"/>
                  <a:pt x="309" y="632"/>
                  <a:pt x="309" y="626"/>
                </a:cubicBezTo>
                <a:cubicBezTo>
                  <a:pt x="309" y="620"/>
                  <a:pt x="304" y="615"/>
                  <a:pt x="298" y="615"/>
                </a:cubicBezTo>
                <a:close/>
                <a:moveTo>
                  <a:pt x="328" y="733"/>
                </a:moveTo>
                <a:cubicBezTo>
                  <a:pt x="322" y="733"/>
                  <a:pt x="317" y="737"/>
                  <a:pt x="317" y="743"/>
                </a:cubicBezTo>
                <a:cubicBezTo>
                  <a:pt x="317" y="749"/>
                  <a:pt x="322" y="753"/>
                  <a:pt x="328" y="753"/>
                </a:cubicBezTo>
                <a:cubicBezTo>
                  <a:pt x="334" y="753"/>
                  <a:pt x="338" y="749"/>
                  <a:pt x="338" y="743"/>
                </a:cubicBezTo>
                <a:cubicBezTo>
                  <a:pt x="338" y="737"/>
                  <a:pt x="334" y="733"/>
                  <a:pt x="328" y="733"/>
                </a:cubicBezTo>
                <a:close/>
                <a:moveTo>
                  <a:pt x="328" y="322"/>
                </a:moveTo>
                <a:cubicBezTo>
                  <a:pt x="322" y="322"/>
                  <a:pt x="317" y="327"/>
                  <a:pt x="317" y="333"/>
                </a:cubicBezTo>
                <a:cubicBezTo>
                  <a:pt x="317" y="339"/>
                  <a:pt x="322" y="343"/>
                  <a:pt x="328" y="343"/>
                </a:cubicBezTo>
                <a:cubicBezTo>
                  <a:pt x="334" y="343"/>
                  <a:pt x="338" y="339"/>
                  <a:pt x="338" y="333"/>
                </a:cubicBezTo>
                <a:cubicBezTo>
                  <a:pt x="338" y="327"/>
                  <a:pt x="334" y="322"/>
                  <a:pt x="328" y="322"/>
                </a:cubicBezTo>
                <a:close/>
                <a:moveTo>
                  <a:pt x="298" y="820"/>
                </a:moveTo>
                <a:cubicBezTo>
                  <a:pt x="293" y="820"/>
                  <a:pt x="288" y="825"/>
                  <a:pt x="288" y="831"/>
                </a:cubicBezTo>
                <a:cubicBezTo>
                  <a:pt x="288" y="837"/>
                  <a:pt x="293" y="841"/>
                  <a:pt x="298" y="841"/>
                </a:cubicBezTo>
                <a:cubicBezTo>
                  <a:pt x="304" y="841"/>
                  <a:pt x="309" y="837"/>
                  <a:pt x="309" y="831"/>
                </a:cubicBezTo>
                <a:cubicBezTo>
                  <a:pt x="309" y="825"/>
                  <a:pt x="304" y="820"/>
                  <a:pt x="298" y="820"/>
                </a:cubicBezTo>
                <a:close/>
                <a:moveTo>
                  <a:pt x="416" y="820"/>
                </a:moveTo>
                <a:cubicBezTo>
                  <a:pt x="410" y="820"/>
                  <a:pt x="405" y="825"/>
                  <a:pt x="405" y="831"/>
                </a:cubicBezTo>
                <a:cubicBezTo>
                  <a:pt x="405" y="837"/>
                  <a:pt x="410" y="841"/>
                  <a:pt x="416" y="841"/>
                </a:cubicBezTo>
                <a:cubicBezTo>
                  <a:pt x="421" y="841"/>
                  <a:pt x="426" y="837"/>
                  <a:pt x="426" y="831"/>
                </a:cubicBezTo>
                <a:cubicBezTo>
                  <a:pt x="426" y="825"/>
                  <a:pt x="421" y="820"/>
                  <a:pt x="416" y="820"/>
                </a:cubicBezTo>
                <a:close/>
                <a:moveTo>
                  <a:pt x="416" y="615"/>
                </a:moveTo>
                <a:cubicBezTo>
                  <a:pt x="410" y="615"/>
                  <a:pt x="405" y="620"/>
                  <a:pt x="405" y="626"/>
                </a:cubicBezTo>
                <a:cubicBezTo>
                  <a:pt x="405" y="632"/>
                  <a:pt x="410" y="636"/>
                  <a:pt x="416" y="636"/>
                </a:cubicBezTo>
                <a:cubicBezTo>
                  <a:pt x="421" y="636"/>
                  <a:pt x="426" y="632"/>
                  <a:pt x="426" y="626"/>
                </a:cubicBezTo>
                <a:cubicBezTo>
                  <a:pt x="426" y="620"/>
                  <a:pt x="421" y="615"/>
                  <a:pt x="416" y="615"/>
                </a:cubicBezTo>
                <a:close/>
                <a:moveTo>
                  <a:pt x="474" y="762"/>
                </a:moveTo>
                <a:cubicBezTo>
                  <a:pt x="468" y="762"/>
                  <a:pt x="464" y="767"/>
                  <a:pt x="464" y="772"/>
                </a:cubicBezTo>
                <a:cubicBezTo>
                  <a:pt x="464" y="778"/>
                  <a:pt x="468" y="783"/>
                  <a:pt x="474" y="783"/>
                </a:cubicBezTo>
                <a:cubicBezTo>
                  <a:pt x="480" y="783"/>
                  <a:pt x="485" y="778"/>
                  <a:pt x="485" y="772"/>
                </a:cubicBezTo>
                <a:cubicBezTo>
                  <a:pt x="485" y="767"/>
                  <a:pt x="480" y="762"/>
                  <a:pt x="474" y="762"/>
                </a:cubicBezTo>
                <a:close/>
                <a:moveTo>
                  <a:pt x="533" y="586"/>
                </a:moveTo>
                <a:cubicBezTo>
                  <a:pt x="527" y="586"/>
                  <a:pt x="522" y="591"/>
                  <a:pt x="522" y="596"/>
                </a:cubicBezTo>
                <a:cubicBezTo>
                  <a:pt x="522" y="602"/>
                  <a:pt x="527" y="607"/>
                  <a:pt x="533" y="607"/>
                </a:cubicBezTo>
                <a:cubicBezTo>
                  <a:pt x="539" y="607"/>
                  <a:pt x="543" y="602"/>
                  <a:pt x="543" y="596"/>
                </a:cubicBezTo>
                <a:cubicBezTo>
                  <a:pt x="543" y="591"/>
                  <a:pt x="539" y="586"/>
                  <a:pt x="533" y="586"/>
                </a:cubicBezTo>
                <a:close/>
                <a:moveTo>
                  <a:pt x="504" y="264"/>
                </a:moveTo>
                <a:cubicBezTo>
                  <a:pt x="498" y="264"/>
                  <a:pt x="493" y="268"/>
                  <a:pt x="493" y="274"/>
                </a:cubicBezTo>
                <a:cubicBezTo>
                  <a:pt x="493" y="280"/>
                  <a:pt x="498" y="285"/>
                  <a:pt x="504" y="285"/>
                </a:cubicBezTo>
                <a:cubicBezTo>
                  <a:pt x="509" y="285"/>
                  <a:pt x="514" y="280"/>
                  <a:pt x="514" y="274"/>
                </a:cubicBezTo>
                <a:cubicBezTo>
                  <a:pt x="514" y="268"/>
                  <a:pt x="509" y="264"/>
                  <a:pt x="504" y="264"/>
                </a:cubicBezTo>
                <a:close/>
                <a:moveTo>
                  <a:pt x="474" y="820"/>
                </a:moveTo>
                <a:cubicBezTo>
                  <a:pt x="468" y="820"/>
                  <a:pt x="464" y="825"/>
                  <a:pt x="464" y="831"/>
                </a:cubicBezTo>
                <a:cubicBezTo>
                  <a:pt x="464" y="837"/>
                  <a:pt x="468" y="841"/>
                  <a:pt x="474" y="841"/>
                </a:cubicBezTo>
                <a:cubicBezTo>
                  <a:pt x="480" y="841"/>
                  <a:pt x="485" y="837"/>
                  <a:pt x="485" y="831"/>
                </a:cubicBezTo>
                <a:cubicBezTo>
                  <a:pt x="485" y="825"/>
                  <a:pt x="480" y="820"/>
                  <a:pt x="474" y="820"/>
                </a:cubicBezTo>
                <a:close/>
                <a:moveTo>
                  <a:pt x="474" y="791"/>
                </a:moveTo>
                <a:cubicBezTo>
                  <a:pt x="468" y="791"/>
                  <a:pt x="464" y="796"/>
                  <a:pt x="464" y="802"/>
                </a:cubicBezTo>
                <a:cubicBezTo>
                  <a:pt x="464" y="807"/>
                  <a:pt x="468" y="812"/>
                  <a:pt x="474" y="812"/>
                </a:cubicBezTo>
                <a:cubicBezTo>
                  <a:pt x="480" y="812"/>
                  <a:pt x="485" y="807"/>
                  <a:pt x="485" y="802"/>
                </a:cubicBezTo>
                <a:cubicBezTo>
                  <a:pt x="485" y="796"/>
                  <a:pt x="480" y="791"/>
                  <a:pt x="474" y="791"/>
                </a:cubicBezTo>
                <a:close/>
                <a:moveTo>
                  <a:pt x="504" y="733"/>
                </a:moveTo>
                <a:cubicBezTo>
                  <a:pt x="498" y="733"/>
                  <a:pt x="493" y="737"/>
                  <a:pt x="493" y="743"/>
                </a:cubicBezTo>
                <a:cubicBezTo>
                  <a:pt x="493" y="749"/>
                  <a:pt x="498" y="753"/>
                  <a:pt x="504" y="753"/>
                </a:cubicBezTo>
                <a:cubicBezTo>
                  <a:pt x="509" y="753"/>
                  <a:pt x="514" y="749"/>
                  <a:pt x="514" y="743"/>
                </a:cubicBezTo>
                <a:cubicBezTo>
                  <a:pt x="514" y="737"/>
                  <a:pt x="509" y="733"/>
                  <a:pt x="504" y="733"/>
                </a:cubicBezTo>
                <a:close/>
                <a:moveTo>
                  <a:pt x="416" y="791"/>
                </a:moveTo>
                <a:cubicBezTo>
                  <a:pt x="410" y="791"/>
                  <a:pt x="405" y="796"/>
                  <a:pt x="405" y="802"/>
                </a:cubicBezTo>
                <a:cubicBezTo>
                  <a:pt x="405" y="807"/>
                  <a:pt x="410" y="812"/>
                  <a:pt x="416" y="812"/>
                </a:cubicBezTo>
                <a:cubicBezTo>
                  <a:pt x="421" y="812"/>
                  <a:pt x="426" y="807"/>
                  <a:pt x="426" y="802"/>
                </a:cubicBezTo>
                <a:cubicBezTo>
                  <a:pt x="426" y="796"/>
                  <a:pt x="421" y="791"/>
                  <a:pt x="416" y="791"/>
                </a:cubicBezTo>
                <a:close/>
                <a:moveTo>
                  <a:pt x="533" y="205"/>
                </a:moveTo>
                <a:cubicBezTo>
                  <a:pt x="527" y="205"/>
                  <a:pt x="522" y="210"/>
                  <a:pt x="522" y="216"/>
                </a:cubicBezTo>
                <a:cubicBezTo>
                  <a:pt x="522" y="221"/>
                  <a:pt x="527" y="226"/>
                  <a:pt x="533" y="226"/>
                </a:cubicBezTo>
                <a:cubicBezTo>
                  <a:pt x="539" y="226"/>
                  <a:pt x="543" y="221"/>
                  <a:pt x="543" y="216"/>
                </a:cubicBezTo>
                <a:cubicBezTo>
                  <a:pt x="543" y="210"/>
                  <a:pt x="539" y="205"/>
                  <a:pt x="533" y="205"/>
                </a:cubicBezTo>
                <a:close/>
                <a:moveTo>
                  <a:pt x="504" y="791"/>
                </a:moveTo>
                <a:cubicBezTo>
                  <a:pt x="498" y="791"/>
                  <a:pt x="493" y="796"/>
                  <a:pt x="493" y="802"/>
                </a:cubicBezTo>
                <a:cubicBezTo>
                  <a:pt x="493" y="807"/>
                  <a:pt x="498" y="812"/>
                  <a:pt x="504" y="812"/>
                </a:cubicBezTo>
                <a:cubicBezTo>
                  <a:pt x="509" y="812"/>
                  <a:pt x="514" y="807"/>
                  <a:pt x="514" y="802"/>
                </a:cubicBezTo>
                <a:cubicBezTo>
                  <a:pt x="514" y="796"/>
                  <a:pt x="509" y="791"/>
                  <a:pt x="504" y="791"/>
                </a:cubicBezTo>
                <a:close/>
                <a:moveTo>
                  <a:pt x="504" y="850"/>
                </a:moveTo>
                <a:cubicBezTo>
                  <a:pt x="498" y="850"/>
                  <a:pt x="493" y="854"/>
                  <a:pt x="493" y="860"/>
                </a:cubicBezTo>
                <a:cubicBezTo>
                  <a:pt x="493" y="866"/>
                  <a:pt x="498" y="871"/>
                  <a:pt x="504" y="871"/>
                </a:cubicBezTo>
                <a:cubicBezTo>
                  <a:pt x="509" y="871"/>
                  <a:pt x="514" y="866"/>
                  <a:pt x="514" y="860"/>
                </a:cubicBezTo>
                <a:cubicBezTo>
                  <a:pt x="514" y="854"/>
                  <a:pt x="509" y="850"/>
                  <a:pt x="504" y="850"/>
                </a:cubicBezTo>
                <a:close/>
                <a:moveTo>
                  <a:pt x="533" y="176"/>
                </a:moveTo>
                <a:cubicBezTo>
                  <a:pt x="527" y="176"/>
                  <a:pt x="522" y="180"/>
                  <a:pt x="522" y="186"/>
                </a:cubicBezTo>
                <a:cubicBezTo>
                  <a:pt x="522" y="192"/>
                  <a:pt x="527" y="197"/>
                  <a:pt x="533" y="197"/>
                </a:cubicBezTo>
                <a:cubicBezTo>
                  <a:pt x="539" y="197"/>
                  <a:pt x="543" y="192"/>
                  <a:pt x="543" y="186"/>
                </a:cubicBezTo>
                <a:cubicBezTo>
                  <a:pt x="543" y="180"/>
                  <a:pt x="539" y="176"/>
                  <a:pt x="533" y="176"/>
                </a:cubicBezTo>
                <a:close/>
                <a:moveTo>
                  <a:pt x="445" y="234"/>
                </a:moveTo>
                <a:cubicBezTo>
                  <a:pt x="439" y="234"/>
                  <a:pt x="435" y="239"/>
                  <a:pt x="435" y="245"/>
                </a:cubicBezTo>
                <a:cubicBezTo>
                  <a:pt x="435" y="251"/>
                  <a:pt x="439" y="255"/>
                  <a:pt x="445" y="255"/>
                </a:cubicBezTo>
                <a:cubicBezTo>
                  <a:pt x="451" y="255"/>
                  <a:pt x="455" y="251"/>
                  <a:pt x="455" y="245"/>
                </a:cubicBezTo>
                <a:cubicBezTo>
                  <a:pt x="455" y="239"/>
                  <a:pt x="451" y="234"/>
                  <a:pt x="445" y="234"/>
                </a:cubicBezTo>
                <a:close/>
                <a:moveTo>
                  <a:pt x="445" y="469"/>
                </a:moveTo>
                <a:cubicBezTo>
                  <a:pt x="439" y="469"/>
                  <a:pt x="435" y="473"/>
                  <a:pt x="435" y="479"/>
                </a:cubicBezTo>
                <a:cubicBezTo>
                  <a:pt x="435" y="485"/>
                  <a:pt x="439" y="490"/>
                  <a:pt x="445" y="490"/>
                </a:cubicBezTo>
                <a:cubicBezTo>
                  <a:pt x="451" y="490"/>
                  <a:pt x="455" y="485"/>
                  <a:pt x="455" y="479"/>
                </a:cubicBezTo>
                <a:cubicBezTo>
                  <a:pt x="455" y="473"/>
                  <a:pt x="451" y="469"/>
                  <a:pt x="445" y="469"/>
                </a:cubicBezTo>
                <a:close/>
                <a:moveTo>
                  <a:pt x="474" y="264"/>
                </a:moveTo>
                <a:cubicBezTo>
                  <a:pt x="468" y="264"/>
                  <a:pt x="464" y="268"/>
                  <a:pt x="464" y="274"/>
                </a:cubicBezTo>
                <a:cubicBezTo>
                  <a:pt x="464" y="280"/>
                  <a:pt x="468" y="285"/>
                  <a:pt x="474" y="285"/>
                </a:cubicBezTo>
                <a:cubicBezTo>
                  <a:pt x="480" y="285"/>
                  <a:pt x="485" y="280"/>
                  <a:pt x="485" y="274"/>
                </a:cubicBezTo>
                <a:cubicBezTo>
                  <a:pt x="485" y="268"/>
                  <a:pt x="480" y="264"/>
                  <a:pt x="474" y="264"/>
                </a:cubicBezTo>
                <a:close/>
                <a:moveTo>
                  <a:pt x="445" y="733"/>
                </a:moveTo>
                <a:cubicBezTo>
                  <a:pt x="439" y="733"/>
                  <a:pt x="435" y="737"/>
                  <a:pt x="435" y="743"/>
                </a:cubicBezTo>
                <a:cubicBezTo>
                  <a:pt x="435" y="749"/>
                  <a:pt x="439" y="753"/>
                  <a:pt x="445" y="753"/>
                </a:cubicBezTo>
                <a:cubicBezTo>
                  <a:pt x="451" y="753"/>
                  <a:pt x="455" y="749"/>
                  <a:pt x="455" y="743"/>
                </a:cubicBezTo>
                <a:cubicBezTo>
                  <a:pt x="455" y="737"/>
                  <a:pt x="451" y="733"/>
                  <a:pt x="445" y="733"/>
                </a:cubicBezTo>
                <a:close/>
                <a:moveTo>
                  <a:pt x="445" y="176"/>
                </a:moveTo>
                <a:cubicBezTo>
                  <a:pt x="439" y="176"/>
                  <a:pt x="435" y="180"/>
                  <a:pt x="435" y="186"/>
                </a:cubicBezTo>
                <a:cubicBezTo>
                  <a:pt x="435" y="192"/>
                  <a:pt x="439" y="197"/>
                  <a:pt x="445" y="197"/>
                </a:cubicBezTo>
                <a:cubicBezTo>
                  <a:pt x="451" y="197"/>
                  <a:pt x="455" y="192"/>
                  <a:pt x="455" y="186"/>
                </a:cubicBezTo>
                <a:cubicBezTo>
                  <a:pt x="455" y="180"/>
                  <a:pt x="451" y="176"/>
                  <a:pt x="445" y="176"/>
                </a:cubicBezTo>
                <a:close/>
                <a:moveTo>
                  <a:pt x="474" y="176"/>
                </a:moveTo>
                <a:cubicBezTo>
                  <a:pt x="468" y="176"/>
                  <a:pt x="464" y="180"/>
                  <a:pt x="464" y="186"/>
                </a:cubicBezTo>
                <a:cubicBezTo>
                  <a:pt x="464" y="192"/>
                  <a:pt x="468" y="197"/>
                  <a:pt x="474" y="197"/>
                </a:cubicBezTo>
                <a:cubicBezTo>
                  <a:pt x="480" y="197"/>
                  <a:pt x="485" y="192"/>
                  <a:pt x="485" y="186"/>
                </a:cubicBezTo>
                <a:cubicBezTo>
                  <a:pt x="485" y="180"/>
                  <a:pt x="480" y="176"/>
                  <a:pt x="474" y="176"/>
                </a:cubicBezTo>
                <a:close/>
                <a:moveTo>
                  <a:pt x="445" y="762"/>
                </a:moveTo>
                <a:cubicBezTo>
                  <a:pt x="439" y="762"/>
                  <a:pt x="435" y="767"/>
                  <a:pt x="435" y="772"/>
                </a:cubicBezTo>
                <a:cubicBezTo>
                  <a:pt x="435" y="778"/>
                  <a:pt x="439" y="783"/>
                  <a:pt x="445" y="783"/>
                </a:cubicBezTo>
                <a:cubicBezTo>
                  <a:pt x="451" y="783"/>
                  <a:pt x="455" y="778"/>
                  <a:pt x="455" y="772"/>
                </a:cubicBezTo>
                <a:cubicBezTo>
                  <a:pt x="455" y="767"/>
                  <a:pt x="451" y="762"/>
                  <a:pt x="445" y="762"/>
                </a:cubicBezTo>
                <a:close/>
                <a:moveTo>
                  <a:pt x="445" y="791"/>
                </a:moveTo>
                <a:cubicBezTo>
                  <a:pt x="439" y="791"/>
                  <a:pt x="435" y="796"/>
                  <a:pt x="435" y="802"/>
                </a:cubicBezTo>
                <a:cubicBezTo>
                  <a:pt x="435" y="807"/>
                  <a:pt x="439" y="812"/>
                  <a:pt x="445" y="812"/>
                </a:cubicBezTo>
                <a:cubicBezTo>
                  <a:pt x="451" y="812"/>
                  <a:pt x="455" y="807"/>
                  <a:pt x="455" y="802"/>
                </a:cubicBezTo>
                <a:cubicBezTo>
                  <a:pt x="455" y="796"/>
                  <a:pt x="451" y="791"/>
                  <a:pt x="445" y="791"/>
                </a:cubicBezTo>
                <a:close/>
                <a:moveTo>
                  <a:pt x="445" y="820"/>
                </a:moveTo>
                <a:cubicBezTo>
                  <a:pt x="439" y="820"/>
                  <a:pt x="435" y="825"/>
                  <a:pt x="435" y="831"/>
                </a:cubicBezTo>
                <a:cubicBezTo>
                  <a:pt x="435" y="837"/>
                  <a:pt x="439" y="841"/>
                  <a:pt x="445" y="841"/>
                </a:cubicBezTo>
                <a:cubicBezTo>
                  <a:pt x="451" y="841"/>
                  <a:pt x="455" y="837"/>
                  <a:pt x="455" y="831"/>
                </a:cubicBezTo>
                <a:cubicBezTo>
                  <a:pt x="455" y="825"/>
                  <a:pt x="451" y="820"/>
                  <a:pt x="445" y="820"/>
                </a:cubicBezTo>
                <a:close/>
                <a:moveTo>
                  <a:pt x="504" y="176"/>
                </a:moveTo>
                <a:cubicBezTo>
                  <a:pt x="498" y="176"/>
                  <a:pt x="493" y="180"/>
                  <a:pt x="493" y="186"/>
                </a:cubicBezTo>
                <a:cubicBezTo>
                  <a:pt x="493" y="192"/>
                  <a:pt x="498" y="197"/>
                  <a:pt x="504" y="197"/>
                </a:cubicBezTo>
                <a:cubicBezTo>
                  <a:pt x="509" y="197"/>
                  <a:pt x="514" y="192"/>
                  <a:pt x="514" y="186"/>
                </a:cubicBezTo>
                <a:cubicBezTo>
                  <a:pt x="514" y="180"/>
                  <a:pt x="509" y="176"/>
                  <a:pt x="504" y="176"/>
                </a:cubicBezTo>
                <a:close/>
                <a:moveTo>
                  <a:pt x="1319" y="909"/>
                </a:moveTo>
                <a:cubicBezTo>
                  <a:pt x="1335" y="909"/>
                  <a:pt x="1335" y="909"/>
                  <a:pt x="1335" y="909"/>
                </a:cubicBezTo>
                <a:cubicBezTo>
                  <a:pt x="1333" y="907"/>
                  <a:pt x="1330" y="905"/>
                  <a:pt x="1327" y="905"/>
                </a:cubicBezTo>
                <a:cubicBezTo>
                  <a:pt x="1324" y="905"/>
                  <a:pt x="1321" y="907"/>
                  <a:pt x="1319" y="909"/>
                </a:cubicBezTo>
                <a:close/>
                <a:moveTo>
                  <a:pt x="1349" y="909"/>
                </a:moveTo>
                <a:cubicBezTo>
                  <a:pt x="1364" y="909"/>
                  <a:pt x="1364" y="909"/>
                  <a:pt x="1364" y="909"/>
                </a:cubicBezTo>
                <a:cubicBezTo>
                  <a:pt x="1362" y="907"/>
                  <a:pt x="1360" y="905"/>
                  <a:pt x="1357" y="905"/>
                </a:cubicBezTo>
                <a:cubicBezTo>
                  <a:pt x="1353" y="905"/>
                  <a:pt x="1351" y="907"/>
                  <a:pt x="1349" y="909"/>
                </a:cubicBezTo>
                <a:close/>
                <a:moveTo>
                  <a:pt x="1407" y="909"/>
                </a:moveTo>
                <a:cubicBezTo>
                  <a:pt x="1423" y="909"/>
                  <a:pt x="1423" y="909"/>
                  <a:pt x="1423" y="909"/>
                </a:cubicBezTo>
                <a:cubicBezTo>
                  <a:pt x="1421" y="907"/>
                  <a:pt x="1418" y="905"/>
                  <a:pt x="1415" y="905"/>
                </a:cubicBezTo>
                <a:cubicBezTo>
                  <a:pt x="1412" y="905"/>
                  <a:pt x="1409" y="907"/>
                  <a:pt x="1407" y="909"/>
                </a:cubicBezTo>
                <a:close/>
                <a:moveTo>
                  <a:pt x="1057" y="909"/>
                </a:moveTo>
                <a:cubicBezTo>
                  <a:pt x="1064" y="909"/>
                  <a:pt x="1064" y="909"/>
                  <a:pt x="1064" y="909"/>
                </a:cubicBezTo>
                <a:cubicBezTo>
                  <a:pt x="1063" y="909"/>
                  <a:pt x="1062" y="908"/>
                  <a:pt x="1060" y="908"/>
                </a:cubicBezTo>
                <a:cubicBezTo>
                  <a:pt x="1059" y="908"/>
                  <a:pt x="1058" y="909"/>
                  <a:pt x="1057" y="909"/>
                </a:cubicBezTo>
                <a:close/>
                <a:moveTo>
                  <a:pt x="1437" y="909"/>
                </a:moveTo>
                <a:cubicBezTo>
                  <a:pt x="1452" y="909"/>
                  <a:pt x="1452" y="909"/>
                  <a:pt x="1452" y="909"/>
                </a:cubicBezTo>
                <a:cubicBezTo>
                  <a:pt x="1450" y="907"/>
                  <a:pt x="1448" y="905"/>
                  <a:pt x="1444" y="905"/>
                </a:cubicBezTo>
                <a:cubicBezTo>
                  <a:pt x="1441" y="905"/>
                  <a:pt x="1438" y="907"/>
                  <a:pt x="1437" y="909"/>
                </a:cubicBezTo>
                <a:close/>
                <a:moveTo>
                  <a:pt x="852" y="909"/>
                </a:moveTo>
                <a:cubicBezTo>
                  <a:pt x="859" y="909"/>
                  <a:pt x="859" y="909"/>
                  <a:pt x="859" y="909"/>
                </a:cubicBezTo>
                <a:cubicBezTo>
                  <a:pt x="858" y="909"/>
                  <a:pt x="856" y="908"/>
                  <a:pt x="855" y="908"/>
                </a:cubicBezTo>
                <a:cubicBezTo>
                  <a:pt x="854" y="908"/>
                  <a:pt x="853" y="909"/>
                  <a:pt x="852" y="909"/>
                </a:cubicBezTo>
                <a:close/>
                <a:moveTo>
                  <a:pt x="559" y="909"/>
                </a:moveTo>
                <a:cubicBezTo>
                  <a:pt x="566" y="909"/>
                  <a:pt x="566" y="909"/>
                  <a:pt x="566" y="909"/>
                </a:cubicBezTo>
                <a:cubicBezTo>
                  <a:pt x="565" y="909"/>
                  <a:pt x="563" y="908"/>
                  <a:pt x="562" y="908"/>
                </a:cubicBezTo>
                <a:cubicBezTo>
                  <a:pt x="561" y="908"/>
                  <a:pt x="560" y="909"/>
                  <a:pt x="559" y="909"/>
                </a:cubicBezTo>
                <a:close/>
                <a:moveTo>
                  <a:pt x="735" y="909"/>
                </a:moveTo>
                <a:cubicBezTo>
                  <a:pt x="741" y="909"/>
                  <a:pt x="741" y="909"/>
                  <a:pt x="741" y="909"/>
                </a:cubicBezTo>
                <a:cubicBezTo>
                  <a:pt x="740" y="909"/>
                  <a:pt x="739" y="908"/>
                  <a:pt x="738" y="908"/>
                </a:cubicBezTo>
                <a:cubicBezTo>
                  <a:pt x="737" y="908"/>
                  <a:pt x="736" y="909"/>
                  <a:pt x="735" y="909"/>
                </a:cubicBezTo>
                <a:close/>
                <a:moveTo>
                  <a:pt x="1466" y="909"/>
                </a:moveTo>
                <a:cubicBezTo>
                  <a:pt x="1482" y="909"/>
                  <a:pt x="1482" y="909"/>
                  <a:pt x="1482" y="909"/>
                </a:cubicBezTo>
                <a:cubicBezTo>
                  <a:pt x="1480" y="907"/>
                  <a:pt x="1477" y="905"/>
                  <a:pt x="1474" y="905"/>
                </a:cubicBezTo>
                <a:cubicBezTo>
                  <a:pt x="1471" y="905"/>
                  <a:pt x="1468" y="907"/>
                  <a:pt x="1466" y="909"/>
                </a:cubicBezTo>
                <a:close/>
                <a:moveTo>
                  <a:pt x="969" y="909"/>
                </a:moveTo>
                <a:cubicBezTo>
                  <a:pt x="976" y="909"/>
                  <a:pt x="976" y="909"/>
                  <a:pt x="976" y="909"/>
                </a:cubicBezTo>
                <a:cubicBezTo>
                  <a:pt x="975" y="909"/>
                  <a:pt x="974" y="908"/>
                  <a:pt x="972" y="908"/>
                </a:cubicBezTo>
                <a:cubicBezTo>
                  <a:pt x="971" y="908"/>
                  <a:pt x="970" y="909"/>
                  <a:pt x="969" y="909"/>
                </a:cubicBezTo>
                <a:close/>
                <a:moveTo>
                  <a:pt x="1524" y="909"/>
                </a:moveTo>
                <a:cubicBezTo>
                  <a:pt x="1540" y="909"/>
                  <a:pt x="1540" y="909"/>
                  <a:pt x="1540" y="909"/>
                </a:cubicBezTo>
                <a:cubicBezTo>
                  <a:pt x="1538" y="907"/>
                  <a:pt x="1536" y="905"/>
                  <a:pt x="1532" y="905"/>
                </a:cubicBezTo>
                <a:cubicBezTo>
                  <a:pt x="1529" y="905"/>
                  <a:pt x="1526" y="907"/>
                  <a:pt x="1524" y="909"/>
                </a:cubicBezTo>
                <a:close/>
                <a:moveTo>
                  <a:pt x="2023" y="909"/>
                </a:moveTo>
                <a:cubicBezTo>
                  <a:pt x="2038" y="909"/>
                  <a:pt x="2038" y="909"/>
                  <a:pt x="2038" y="909"/>
                </a:cubicBezTo>
                <a:cubicBezTo>
                  <a:pt x="2036" y="907"/>
                  <a:pt x="2034" y="905"/>
                  <a:pt x="2031" y="905"/>
                </a:cubicBezTo>
                <a:cubicBezTo>
                  <a:pt x="2027" y="905"/>
                  <a:pt x="2025" y="907"/>
                  <a:pt x="2023" y="909"/>
                </a:cubicBezTo>
                <a:close/>
                <a:moveTo>
                  <a:pt x="1993" y="909"/>
                </a:moveTo>
                <a:cubicBezTo>
                  <a:pt x="2009" y="909"/>
                  <a:pt x="2009" y="909"/>
                  <a:pt x="2009" y="909"/>
                </a:cubicBezTo>
                <a:cubicBezTo>
                  <a:pt x="2007" y="907"/>
                  <a:pt x="2004" y="905"/>
                  <a:pt x="2001" y="905"/>
                </a:cubicBezTo>
                <a:cubicBezTo>
                  <a:pt x="1998" y="905"/>
                  <a:pt x="1995" y="907"/>
                  <a:pt x="1993" y="909"/>
                </a:cubicBezTo>
                <a:close/>
                <a:moveTo>
                  <a:pt x="1495" y="909"/>
                </a:moveTo>
                <a:cubicBezTo>
                  <a:pt x="1511" y="909"/>
                  <a:pt x="1511" y="909"/>
                  <a:pt x="1511" y="909"/>
                </a:cubicBezTo>
                <a:cubicBezTo>
                  <a:pt x="1509" y="907"/>
                  <a:pt x="1506" y="905"/>
                  <a:pt x="1503" y="905"/>
                </a:cubicBezTo>
                <a:cubicBezTo>
                  <a:pt x="1500" y="905"/>
                  <a:pt x="1497" y="907"/>
                  <a:pt x="1495" y="909"/>
                </a:cubicBezTo>
                <a:close/>
                <a:moveTo>
                  <a:pt x="1964" y="909"/>
                </a:moveTo>
                <a:cubicBezTo>
                  <a:pt x="1980" y="909"/>
                  <a:pt x="1980" y="909"/>
                  <a:pt x="1980" y="909"/>
                </a:cubicBezTo>
                <a:cubicBezTo>
                  <a:pt x="1978" y="907"/>
                  <a:pt x="1975" y="905"/>
                  <a:pt x="1972" y="905"/>
                </a:cubicBezTo>
                <a:cubicBezTo>
                  <a:pt x="1969" y="905"/>
                  <a:pt x="1966" y="907"/>
                  <a:pt x="1964" y="909"/>
                </a:cubicBezTo>
                <a:close/>
                <a:moveTo>
                  <a:pt x="2081" y="909"/>
                </a:moveTo>
                <a:cubicBezTo>
                  <a:pt x="2097" y="909"/>
                  <a:pt x="2097" y="909"/>
                  <a:pt x="2097" y="909"/>
                </a:cubicBezTo>
                <a:cubicBezTo>
                  <a:pt x="2095" y="907"/>
                  <a:pt x="2092" y="905"/>
                  <a:pt x="2089" y="905"/>
                </a:cubicBezTo>
                <a:cubicBezTo>
                  <a:pt x="2086" y="905"/>
                  <a:pt x="2083" y="907"/>
                  <a:pt x="2081" y="909"/>
                </a:cubicBezTo>
                <a:close/>
                <a:moveTo>
                  <a:pt x="1876" y="909"/>
                </a:moveTo>
                <a:cubicBezTo>
                  <a:pt x="1892" y="909"/>
                  <a:pt x="1892" y="909"/>
                  <a:pt x="1892" y="909"/>
                </a:cubicBezTo>
                <a:cubicBezTo>
                  <a:pt x="1890" y="907"/>
                  <a:pt x="1887" y="905"/>
                  <a:pt x="1884" y="905"/>
                </a:cubicBezTo>
                <a:cubicBezTo>
                  <a:pt x="1881" y="905"/>
                  <a:pt x="1878" y="907"/>
                  <a:pt x="1876" y="909"/>
                </a:cubicBezTo>
                <a:close/>
                <a:moveTo>
                  <a:pt x="529" y="909"/>
                </a:moveTo>
                <a:cubicBezTo>
                  <a:pt x="536" y="909"/>
                  <a:pt x="536" y="909"/>
                  <a:pt x="536" y="909"/>
                </a:cubicBezTo>
                <a:cubicBezTo>
                  <a:pt x="535" y="909"/>
                  <a:pt x="534" y="908"/>
                  <a:pt x="533" y="908"/>
                </a:cubicBezTo>
                <a:cubicBezTo>
                  <a:pt x="532" y="908"/>
                  <a:pt x="531" y="909"/>
                  <a:pt x="529" y="909"/>
                </a:cubicBezTo>
                <a:close/>
                <a:moveTo>
                  <a:pt x="1935" y="909"/>
                </a:moveTo>
                <a:cubicBezTo>
                  <a:pt x="1950" y="909"/>
                  <a:pt x="1950" y="909"/>
                  <a:pt x="1950" y="909"/>
                </a:cubicBezTo>
                <a:cubicBezTo>
                  <a:pt x="1949" y="907"/>
                  <a:pt x="1946" y="905"/>
                  <a:pt x="1943" y="905"/>
                </a:cubicBezTo>
                <a:cubicBezTo>
                  <a:pt x="1939" y="905"/>
                  <a:pt x="1937" y="907"/>
                  <a:pt x="1935" y="909"/>
                </a:cubicBezTo>
                <a:close/>
                <a:moveTo>
                  <a:pt x="1905" y="909"/>
                </a:moveTo>
                <a:cubicBezTo>
                  <a:pt x="1921" y="909"/>
                  <a:pt x="1921" y="909"/>
                  <a:pt x="1921" y="909"/>
                </a:cubicBezTo>
                <a:cubicBezTo>
                  <a:pt x="1919" y="907"/>
                  <a:pt x="1916" y="905"/>
                  <a:pt x="1913" y="905"/>
                </a:cubicBezTo>
                <a:cubicBezTo>
                  <a:pt x="1910" y="905"/>
                  <a:pt x="1907" y="907"/>
                  <a:pt x="1905" y="909"/>
                </a:cubicBezTo>
                <a:close/>
                <a:moveTo>
                  <a:pt x="64" y="469"/>
                </a:moveTo>
                <a:cubicBezTo>
                  <a:pt x="58" y="469"/>
                  <a:pt x="54" y="473"/>
                  <a:pt x="54" y="479"/>
                </a:cubicBezTo>
                <a:cubicBezTo>
                  <a:pt x="54" y="485"/>
                  <a:pt x="58" y="490"/>
                  <a:pt x="64" y="490"/>
                </a:cubicBezTo>
                <a:cubicBezTo>
                  <a:pt x="70" y="490"/>
                  <a:pt x="74" y="485"/>
                  <a:pt x="74" y="479"/>
                </a:cubicBezTo>
                <a:cubicBezTo>
                  <a:pt x="74" y="473"/>
                  <a:pt x="70" y="469"/>
                  <a:pt x="64" y="469"/>
                </a:cubicBezTo>
                <a:close/>
                <a:moveTo>
                  <a:pt x="93" y="498"/>
                </a:moveTo>
                <a:cubicBezTo>
                  <a:pt x="87" y="498"/>
                  <a:pt x="83" y="503"/>
                  <a:pt x="83" y="509"/>
                </a:cubicBezTo>
                <a:cubicBezTo>
                  <a:pt x="83" y="514"/>
                  <a:pt x="87" y="519"/>
                  <a:pt x="93" y="519"/>
                </a:cubicBezTo>
                <a:cubicBezTo>
                  <a:pt x="99" y="519"/>
                  <a:pt x="104" y="514"/>
                  <a:pt x="104" y="509"/>
                </a:cubicBezTo>
                <a:cubicBezTo>
                  <a:pt x="104" y="503"/>
                  <a:pt x="99" y="498"/>
                  <a:pt x="93" y="498"/>
                </a:cubicBezTo>
                <a:close/>
                <a:moveTo>
                  <a:pt x="93" y="615"/>
                </a:moveTo>
                <a:cubicBezTo>
                  <a:pt x="87" y="615"/>
                  <a:pt x="83" y="620"/>
                  <a:pt x="83" y="626"/>
                </a:cubicBezTo>
                <a:cubicBezTo>
                  <a:pt x="83" y="632"/>
                  <a:pt x="87" y="636"/>
                  <a:pt x="93" y="636"/>
                </a:cubicBezTo>
                <a:cubicBezTo>
                  <a:pt x="99" y="636"/>
                  <a:pt x="104" y="632"/>
                  <a:pt x="104" y="626"/>
                </a:cubicBezTo>
                <a:cubicBezTo>
                  <a:pt x="104" y="620"/>
                  <a:pt x="99" y="615"/>
                  <a:pt x="93" y="615"/>
                </a:cubicBezTo>
                <a:close/>
                <a:moveTo>
                  <a:pt x="93" y="762"/>
                </a:moveTo>
                <a:cubicBezTo>
                  <a:pt x="87" y="762"/>
                  <a:pt x="83" y="767"/>
                  <a:pt x="83" y="772"/>
                </a:cubicBezTo>
                <a:cubicBezTo>
                  <a:pt x="83" y="778"/>
                  <a:pt x="87" y="783"/>
                  <a:pt x="93" y="783"/>
                </a:cubicBezTo>
                <a:cubicBezTo>
                  <a:pt x="99" y="783"/>
                  <a:pt x="104" y="778"/>
                  <a:pt x="104" y="772"/>
                </a:cubicBezTo>
                <a:cubicBezTo>
                  <a:pt x="104" y="767"/>
                  <a:pt x="99" y="762"/>
                  <a:pt x="93" y="762"/>
                </a:cubicBezTo>
                <a:close/>
                <a:moveTo>
                  <a:pt x="64" y="645"/>
                </a:moveTo>
                <a:cubicBezTo>
                  <a:pt x="58" y="645"/>
                  <a:pt x="54" y="649"/>
                  <a:pt x="54" y="655"/>
                </a:cubicBezTo>
                <a:cubicBezTo>
                  <a:pt x="54" y="661"/>
                  <a:pt x="58" y="666"/>
                  <a:pt x="64" y="666"/>
                </a:cubicBezTo>
                <a:cubicBezTo>
                  <a:pt x="70" y="666"/>
                  <a:pt x="74" y="661"/>
                  <a:pt x="74" y="655"/>
                </a:cubicBezTo>
                <a:cubicBezTo>
                  <a:pt x="74" y="649"/>
                  <a:pt x="70" y="645"/>
                  <a:pt x="64" y="645"/>
                </a:cubicBezTo>
                <a:close/>
                <a:moveTo>
                  <a:pt x="64" y="762"/>
                </a:moveTo>
                <a:cubicBezTo>
                  <a:pt x="58" y="762"/>
                  <a:pt x="54" y="767"/>
                  <a:pt x="54" y="772"/>
                </a:cubicBezTo>
                <a:cubicBezTo>
                  <a:pt x="54" y="778"/>
                  <a:pt x="58" y="783"/>
                  <a:pt x="64" y="783"/>
                </a:cubicBezTo>
                <a:cubicBezTo>
                  <a:pt x="70" y="783"/>
                  <a:pt x="74" y="778"/>
                  <a:pt x="74" y="772"/>
                </a:cubicBezTo>
                <a:cubicBezTo>
                  <a:pt x="74" y="767"/>
                  <a:pt x="70" y="762"/>
                  <a:pt x="64" y="762"/>
                </a:cubicBezTo>
                <a:close/>
                <a:moveTo>
                  <a:pt x="152" y="469"/>
                </a:moveTo>
                <a:cubicBezTo>
                  <a:pt x="146" y="469"/>
                  <a:pt x="141" y="473"/>
                  <a:pt x="141" y="479"/>
                </a:cubicBezTo>
                <a:cubicBezTo>
                  <a:pt x="141" y="485"/>
                  <a:pt x="146" y="490"/>
                  <a:pt x="152" y="490"/>
                </a:cubicBezTo>
                <a:cubicBezTo>
                  <a:pt x="158" y="490"/>
                  <a:pt x="162" y="485"/>
                  <a:pt x="162" y="479"/>
                </a:cubicBezTo>
                <a:cubicBezTo>
                  <a:pt x="162" y="473"/>
                  <a:pt x="158" y="469"/>
                  <a:pt x="152" y="469"/>
                </a:cubicBezTo>
                <a:close/>
                <a:moveTo>
                  <a:pt x="152" y="645"/>
                </a:moveTo>
                <a:cubicBezTo>
                  <a:pt x="146" y="645"/>
                  <a:pt x="141" y="649"/>
                  <a:pt x="141" y="655"/>
                </a:cubicBezTo>
                <a:cubicBezTo>
                  <a:pt x="141" y="661"/>
                  <a:pt x="146" y="666"/>
                  <a:pt x="152" y="666"/>
                </a:cubicBezTo>
                <a:cubicBezTo>
                  <a:pt x="158" y="666"/>
                  <a:pt x="162" y="661"/>
                  <a:pt x="162" y="655"/>
                </a:cubicBezTo>
                <a:cubicBezTo>
                  <a:pt x="162" y="649"/>
                  <a:pt x="158" y="645"/>
                  <a:pt x="152" y="645"/>
                </a:cubicBezTo>
                <a:close/>
                <a:moveTo>
                  <a:pt x="93" y="645"/>
                </a:moveTo>
                <a:cubicBezTo>
                  <a:pt x="87" y="645"/>
                  <a:pt x="83" y="649"/>
                  <a:pt x="83" y="655"/>
                </a:cubicBezTo>
                <a:cubicBezTo>
                  <a:pt x="83" y="661"/>
                  <a:pt x="87" y="666"/>
                  <a:pt x="93" y="666"/>
                </a:cubicBezTo>
                <a:cubicBezTo>
                  <a:pt x="99" y="666"/>
                  <a:pt x="104" y="661"/>
                  <a:pt x="104" y="655"/>
                </a:cubicBezTo>
                <a:cubicBezTo>
                  <a:pt x="104" y="649"/>
                  <a:pt x="99" y="645"/>
                  <a:pt x="93" y="645"/>
                </a:cubicBezTo>
                <a:close/>
                <a:moveTo>
                  <a:pt x="123" y="645"/>
                </a:moveTo>
                <a:cubicBezTo>
                  <a:pt x="117" y="645"/>
                  <a:pt x="112" y="649"/>
                  <a:pt x="112" y="655"/>
                </a:cubicBezTo>
                <a:cubicBezTo>
                  <a:pt x="112" y="661"/>
                  <a:pt x="117" y="666"/>
                  <a:pt x="123" y="666"/>
                </a:cubicBezTo>
                <a:cubicBezTo>
                  <a:pt x="128" y="666"/>
                  <a:pt x="133" y="661"/>
                  <a:pt x="133" y="655"/>
                </a:cubicBezTo>
                <a:cubicBezTo>
                  <a:pt x="133" y="649"/>
                  <a:pt x="128" y="645"/>
                  <a:pt x="123" y="645"/>
                </a:cubicBezTo>
                <a:close/>
                <a:moveTo>
                  <a:pt x="324" y="909"/>
                </a:moveTo>
                <a:cubicBezTo>
                  <a:pt x="331" y="909"/>
                  <a:pt x="331" y="909"/>
                  <a:pt x="331" y="909"/>
                </a:cubicBezTo>
                <a:cubicBezTo>
                  <a:pt x="330" y="909"/>
                  <a:pt x="329" y="908"/>
                  <a:pt x="328" y="908"/>
                </a:cubicBezTo>
                <a:cubicBezTo>
                  <a:pt x="327" y="908"/>
                  <a:pt x="325" y="909"/>
                  <a:pt x="324" y="909"/>
                </a:cubicBezTo>
                <a:close/>
                <a:moveTo>
                  <a:pt x="412" y="909"/>
                </a:moveTo>
                <a:cubicBezTo>
                  <a:pt x="419" y="909"/>
                  <a:pt x="419" y="909"/>
                  <a:pt x="419" y="909"/>
                </a:cubicBezTo>
                <a:cubicBezTo>
                  <a:pt x="418" y="909"/>
                  <a:pt x="417" y="908"/>
                  <a:pt x="416" y="908"/>
                </a:cubicBezTo>
                <a:cubicBezTo>
                  <a:pt x="414" y="908"/>
                  <a:pt x="413" y="909"/>
                  <a:pt x="412" y="909"/>
                </a:cubicBezTo>
                <a:close/>
                <a:moveTo>
                  <a:pt x="354" y="909"/>
                </a:moveTo>
                <a:cubicBezTo>
                  <a:pt x="360" y="909"/>
                  <a:pt x="360" y="909"/>
                  <a:pt x="360" y="909"/>
                </a:cubicBezTo>
                <a:cubicBezTo>
                  <a:pt x="359" y="909"/>
                  <a:pt x="358" y="908"/>
                  <a:pt x="357" y="908"/>
                </a:cubicBezTo>
                <a:cubicBezTo>
                  <a:pt x="356" y="908"/>
                  <a:pt x="355" y="909"/>
                  <a:pt x="354" y="909"/>
                </a:cubicBezTo>
                <a:close/>
                <a:moveTo>
                  <a:pt x="5" y="498"/>
                </a:moveTo>
                <a:cubicBezTo>
                  <a:pt x="3" y="498"/>
                  <a:pt x="2" y="499"/>
                  <a:pt x="0" y="500"/>
                </a:cubicBezTo>
                <a:cubicBezTo>
                  <a:pt x="0" y="518"/>
                  <a:pt x="0" y="518"/>
                  <a:pt x="0" y="518"/>
                </a:cubicBezTo>
                <a:cubicBezTo>
                  <a:pt x="2" y="518"/>
                  <a:pt x="3" y="519"/>
                  <a:pt x="5" y="519"/>
                </a:cubicBezTo>
                <a:cubicBezTo>
                  <a:pt x="11" y="519"/>
                  <a:pt x="16" y="514"/>
                  <a:pt x="16" y="509"/>
                </a:cubicBezTo>
                <a:cubicBezTo>
                  <a:pt x="16" y="503"/>
                  <a:pt x="11" y="498"/>
                  <a:pt x="5" y="498"/>
                </a:cubicBezTo>
                <a:close/>
                <a:moveTo>
                  <a:pt x="383" y="909"/>
                </a:moveTo>
                <a:cubicBezTo>
                  <a:pt x="390" y="909"/>
                  <a:pt x="390" y="909"/>
                  <a:pt x="390" y="909"/>
                </a:cubicBezTo>
                <a:cubicBezTo>
                  <a:pt x="389" y="909"/>
                  <a:pt x="388" y="908"/>
                  <a:pt x="386" y="908"/>
                </a:cubicBezTo>
                <a:cubicBezTo>
                  <a:pt x="385" y="908"/>
                  <a:pt x="384" y="909"/>
                  <a:pt x="383" y="909"/>
                </a:cubicBezTo>
                <a:close/>
                <a:moveTo>
                  <a:pt x="64" y="527"/>
                </a:moveTo>
                <a:cubicBezTo>
                  <a:pt x="58" y="527"/>
                  <a:pt x="54" y="532"/>
                  <a:pt x="54" y="538"/>
                </a:cubicBezTo>
                <a:cubicBezTo>
                  <a:pt x="54" y="544"/>
                  <a:pt x="58" y="548"/>
                  <a:pt x="64" y="548"/>
                </a:cubicBezTo>
                <a:cubicBezTo>
                  <a:pt x="70" y="548"/>
                  <a:pt x="74" y="544"/>
                  <a:pt x="74" y="538"/>
                </a:cubicBezTo>
                <a:cubicBezTo>
                  <a:pt x="74" y="532"/>
                  <a:pt x="70" y="527"/>
                  <a:pt x="64" y="527"/>
                </a:cubicBezTo>
                <a:close/>
                <a:moveTo>
                  <a:pt x="181" y="820"/>
                </a:moveTo>
                <a:cubicBezTo>
                  <a:pt x="175" y="820"/>
                  <a:pt x="171" y="825"/>
                  <a:pt x="171" y="831"/>
                </a:cubicBezTo>
                <a:cubicBezTo>
                  <a:pt x="171" y="837"/>
                  <a:pt x="175" y="841"/>
                  <a:pt x="181" y="841"/>
                </a:cubicBezTo>
                <a:cubicBezTo>
                  <a:pt x="187" y="841"/>
                  <a:pt x="192" y="837"/>
                  <a:pt x="192" y="831"/>
                </a:cubicBezTo>
                <a:cubicBezTo>
                  <a:pt x="192" y="825"/>
                  <a:pt x="187" y="820"/>
                  <a:pt x="181" y="820"/>
                </a:cubicBezTo>
                <a:close/>
                <a:moveTo>
                  <a:pt x="35" y="498"/>
                </a:moveTo>
                <a:cubicBezTo>
                  <a:pt x="29" y="498"/>
                  <a:pt x="24" y="503"/>
                  <a:pt x="24" y="509"/>
                </a:cubicBezTo>
                <a:cubicBezTo>
                  <a:pt x="24" y="514"/>
                  <a:pt x="29" y="519"/>
                  <a:pt x="35" y="519"/>
                </a:cubicBezTo>
                <a:cubicBezTo>
                  <a:pt x="41" y="519"/>
                  <a:pt x="45" y="514"/>
                  <a:pt x="45" y="509"/>
                </a:cubicBezTo>
                <a:cubicBezTo>
                  <a:pt x="45" y="503"/>
                  <a:pt x="41" y="498"/>
                  <a:pt x="35" y="498"/>
                </a:cubicBezTo>
                <a:close/>
                <a:moveTo>
                  <a:pt x="35" y="645"/>
                </a:moveTo>
                <a:cubicBezTo>
                  <a:pt x="29" y="645"/>
                  <a:pt x="24" y="649"/>
                  <a:pt x="24" y="655"/>
                </a:cubicBezTo>
                <a:cubicBezTo>
                  <a:pt x="24" y="661"/>
                  <a:pt x="29" y="666"/>
                  <a:pt x="35" y="666"/>
                </a:cubicBezTo>
                <a:cubicBezTo>
                  <a:pt x="41" y="666"/>
                  <a:pt x="45" y="661"/>
                  <a:pt x="45" y="655"/>
                </a:cubicBezTo>
                <a:cubicBezTo>
                  <a:pt x="45" y="649"/>
                  <a:pt x="41" y="645"/>
                  <a:pt x="35" y="645"/>
                </a:cubicBezTo>
                <a:close/>
                <a:moveTo>
                  <a:pt x="5" y="469"/>
                </a:moveTo>
                <a:cubicBezTo>
                  <a:pt x="3" y="469"/>
                  <a:pt x="2" y="469"/>
                  <a:pt x="0" y="470"/>
                </a:cubicBezTo>
                <a:cubicBezTo>
                  <a:pt x="0" y="488"/>
                  <a:pt x="0" y="488"/>
                  <a:pt x="0" y="488"/>
                </a:cubicBezTo>
                <a:cubicBezTo>
                  <a:pt x="2" y="489"/>
                  <a:pt x="3" y="490"/>
                  <a:pt x="5" y="490"/>
                </a:cubicBezTo>
                <a:cubicBezTo>
                  <a:pt x="11" y="490"/>
                  <a:pt x="16" y="485"/>
                  <a:pt x="16" y="479"/>
                </a:cubicBezTo>
                <a:cubicBezTo>
                  <a:pt x="16" y="473"/>
                  <a:pt x="11" y="469"/>
                  <a:pt x="5" y="469"/>
                </a:cubicBezTo>
                <a:close/>
                <a:moveTo>
                  <a:pt x="1060" y="88"/>
                </a:moveTo>
                <a:cubicBezTo>
                  <a:pt x="1055" y="88"/>
                  <a:pt x="1050" y="92"/>
                  <a:pt x="1050" y="98"/>
                </a:cubicBezTo>
                <a:cubicBezTo>
                  <a:pt x="1050" y="104"/>
                  <a:pt x="1055" y="109"/>
                  <a:pt x="1060" y="109"/>
                </a:cubicBezTo>
                <a:cubicBezTo>
                  <a:pt x="1066" y="109"/>
                  <a:pt x="1071" y="104"/>
                  <a:pt x="1071" y="98"/>
                </a:cubicBezTo>
                <a:cubicBezTo>
                  <a:pt x="1071" y="92"/>
                  <a:pt x="1066" y="88"/>
                  <a:pt x="1060" y="88"/>
                </a:cubicBezTo>
                <a:close/>
                <a:moveTo>
                  <a:pt x="943" y="176"/>
                </a:moveTo>
                <a:cubicBezTo>
                  <a:pt x="937" y="176"/>
                  <a:pt x="933" y="180"/>
                  <a:pt x="933" y="186"/>
                </a:cubicBezTo>
                <a:cubicBezTo>
                  <a:pt x="933" y="192"/>
                  <a:pt x="937" y="197"/>
                  <a:pt x="943" y="197"/>
                </a:cubicBezTo>
                <a:cubicBezTo>
                  <a:pt x="949" y="197"/>
                  <a:pt x="954" y="192"/>
                  <a:pt x="954" y="186"/>
                </a:cubicBezTo>
                <a:cubicBezTo>
                  <a:pt x="954" y="180"/>
                  <a:pt x="949" y="176"/>
                  <a:pt x="943" y="176"/>
                </a:cubicBezTo>
                <a:close/>
                <a:moveTo>
                  <a:pt x="914" y="791"/>
                </a:moveTo>
                <a:cubicBezTo>
                  <a:pt x="908" y="791"/>
                  <a:pt x="903" y="796"/>
                  <a:pt x="903" y="802"/>
                </a:cubicBezTo>
                <a:cubicBezTo>
                  <a:pt x="903" y="807"/>
                  <a:pt x="908" y="812"/>
                  <a:pt x="914" y="812"/>
                </a:cubicBezTo>
                <a:cubicBezTo>
                  <a:pt x="920" y="812"/>
                  <a:pt x="924" y="807"/>
                  <a:pt x="924" y="802"/>
                </a:cubicBezTo>
                <a:cubicBezTo>
                  <a:pt x="924" y="796"/>
                  <a:pt x="920" y="791"/>
                  <a:pt x="914" y="791"/>
                </a:cubicBezTo>
                <a:close/>
                <a:moveTo>
                  <a:pt x="914" y="879"/>
                </a:moveTo>
                <a:cubicBezTo>
                  <a:pt x="908" y="879"/>
                  <a:pt x="903" y="884"/>
                  <a:pt x="903" y="890"/>
                </a:cubicBezTo>
                <a:cubicBezTo>
                  <a:pt x="903" y="895"/>
                  <a:pt x="908" y="900"/>
                  <a:pt x="914" y="900"/>
                </a:cubicBezTo>
                <a:cubicBezTo>
                  <a:pt x="920" y="900"/>
                  <a:pt x="924" y="895"/>
                  <a:pt x="924" y="890"/>
                </a:cubicBezTo>
                <a:cubicBezTo>
                  <a:pt x="924" y="884"/>
                  <a:pt x="920" y="879"/>
                  <a:pt x="914" y="879"/>
                </a:cubicBezTo>
                <a:close/>
                <a:moveTo>
                  <a:pt x="943" y="381"/>
                </a:moveTo>
                <a:cubicBezTo>
                  <a:pt x="937" y="381"/>
                  <a:pt x="933" y="386"/>
                  <a:pt x="933" y="391"/>
                </a:cubicBezTo>
                <a:cubicBezTo>
                  <a:pt x="933" y="397"/>
                  <a:pt x="937" y="402"/>
                  <a:pt x="943" y="402"/>
                </a:cubicBezTo>
                <a:cubicBezTo>
                  <a:pt x="949" y="402"/>
                  <a:pt x="954" y="397"/>
                  <a:pt x="954" y="391"/>
                </a:cubicBezTo>
                <a:cubicBezTo>
                  <a:pt x="954" y="386"/>
                  <a:pt x="949" y="381"/>
                  <a:pt x="943" y="381"/>
                </a:cubicBezTo>
                <a:close/>
                <a:moveTo>
                  <a:pt x="914" y="762"/>
                </a:moveTo>
                <a:cubicBezTo>
                  <a:pt x="908" y="762"/>
                  <a:pt x="903" y="767"/>
                  <a:pt x="903" y="772"/>
                </a:cubicBezTo>
                <a:cubicBezTo>
                  <a:pt x="903" y="778"/>
                  <a:pt x="908" y="783"/>
                  <a:pt x="914" y="783"/>
                </a:cubicBezTo>
                <a:cubicBezTo>
                  <a:pt x="920" y="783"/>
                  <a:pt x="924" y="778"/>
                  <a:pt x="924" y="772"/>
                </a:cubicBezTo>
                <a:cubicBezTo>
                  <a:pt x="924" y="767"/>
                  <a:pt x="920" y="762"/>
                  <a:pt x="914" y="762"/>
                </a:cubicBezTo>
                <a:close/>
                <a:moveTo>
                  <a:pt x="943" y="586"/>
                </a:moveTo>
                <a:cubicBezTo>
                  <a:pt x="937" y="586"/>
                  <a:pt x="933" y="591"/>
                  <a:pt x="933" y="596"/>
                </a:cubicBezTo>
                <a:cubicBezTo>
                  <a:pt x="933" y="602"/>
                  <a:pt x="937" y="607"/>
                  <a:pt x="943" y="607"/>
                </a:cubicBezTo>
                <a:cubicBezTo>
                  <a:pt x="949" y="607"/>
                  <a:pt x="954" y="602"/>
                  <a:pt x="954" y="596"/>
                </a:cubicBezTo>
                <a:cubicBezTo>
                  <a:pt x="954" y="591"/>
                  <a:pt x="949" y="586"/>
                  <a:pt x="943" y="586"/>
                </a:cubicBezTo>
                <a:close/>
                <a:moveTo>
                  <a:pt x="914" y="645"/>
                </a:moveTo>
                <a:cubicBezTo>
                  <a:pt x="908" y="645"/>
                  <a:pt x="903" y="649"/>
                  <a:pt x="903" y="655"/>
                </a:cubicBezTo>
                <a:cubicBezTo>
                  <a:pt x="903" y="661"/>
                  <a:pt x="908" y="666"/>
                  <a:pt x="914" y="666"/>
                </a:cubicBezTo>
                <a:cubicBezTo>
                  <a:pt x="920" y="666"/>
                  <a:pt x="924" y="661"/>
                  <a:pt x="924" y="655"/>
                </a:cubicBezTo>
                <a:cubicBezTo>
                  <a:pt x="924" y="649"/>
                  <a:pt x="920" y="645"/>
                  <a:pt x="914" y="645"/>
                </a:cubicBezTo>
                <a:close/>
                <a:moveTo>
                  <a:pt x="943" y="820"/>
                </a:moveTo>
                <a:cubicBezTo>
                  <a:pt x="937" y="820"/>
                  <a:pt x="933" y="825"/>
                  <a:pt x="933" y="831"/>
                </a:cubicBezTo>
                <a:cubicBezTo>
                  <a:pt x="933" y="837"/>
                  <a:pt x="937" y="841"/>
                  <a:pt x="943" y="841"/>
                </a:cubicBezTo>
                <a:cubicBezTo>
                  <a:pt x="949" y="841"/>
                  <a:pt x="954" y="837"/>
                  <a:pt x="954" y="831"/>
                </a:cubicBezTo>
                <a:cubicBezTo>
                  <a:pt x="954" y="825"/>
                  <a:pt x="949" y="820"/>
                  <a:pt x="943" y="820"/>
                </a:cubicBezTo>
                <a:close/>
                <a:moveTo>
                  <a:pt x="943" y="469"/>
                </a:moveTo>
                <a:cubicBezTo>
                  <a:pt x="937" y="469"/>
                  <a:pt x="933" y="473"/>
                  <a:pt x="933" y="479"/>
                </a:cubicBezTo>
                <a:cubicBezTo>
                  <a:pt x="933" y="485"/>
                  <a:pt x="937" y="490"/>
                  <a:pt x="943" y="490"/>
                </a:cubicBezTo>
                <a:cubicBezTo>
                  <a:pt x="949" y="490"/>
                  <a:pt x="954" y="485"/>
                  <a:pt x="954" y="479"/>
                </a:cubicBezTo>
                <a:cubicBezTo>
                  <a:pt x="954" y="473"/>
                  <a:pt x="949" y="469"/>
                  <a:pt x="943" y="469"/>
                </a:cubicBezTo>
                <a:close/>
                <a:moveTo>
                  <a:pt x="943" y="439"/>
                </a:moveTo>
                <a:cubicBezTo>
                  <a:pt x="937" y="439"/>
                  <a:pt x="933" y="444"/>
                  <a:pt x="933" y="450"/>
                </a:cubicBezTo>
                <a:cubicBezTo>
                  <a:pt x="933" y="456"/>
                  <a:pt x="937" y="460"/>
                  <a:pt x="943" y="460"/>
                </a:cubicBezTo>
                <a:cubicBezTo>
                  <a:pt x="949" y="460"/>
                  <a:pt x="954" y="456"/>
                  <a:pt x="954" y="450"/>
                </a:cubicBezTo>
                <a:cubicBezTo>
                  <a:pt x="954" y="444"/>
                  <a:pt x="949" y="439"/>
                  <a:pt x="943" y="439"/>
                </a:cubicBezTo>
                <a:close/>
                <a:moveTo>
                  <a:pt x="914" y="176"/>
                </a:moveTo>
                <a:cubicBezTo>
                  <a:pt x="908" y="176"/>
                  <a:pt x="903" y="180"/>
                  <a:pt x="903" y="186"/>
                </a:cubicBezTo>
                <a:cubicBezTo>
                  <a:pt x="903" y="192"/>
                  <a:pt x="908" y="197"/>
                  <a:pt x="914" y="197"/>
                </a:cubicBezTo>
                <a:cubicBezTo>
                  <a:pt x="920" y="197"/>
                  <a:pt x="924" y="192"/>
                  <a:pt x="924" y="186"/>
                </a:cubicBezTo>
                <a:cubicBezTo>
                  <a:pt x="924" y="180"/>
                  <a:pt x="920" y="176"/>
                  <a:pt x="914" y="176"/>
                </a:cubicBezTo>
                <a:close/>
                <a:moveTo>
                  <a:pt x="885" y="791"/>
                </a:moveTo>
                <a:cubicBezTo>
                  <a:pt x="879" y="791"/>
                  <a:pt x="874" y="796"/>
                  <a:pt x="874" y="802"/>
                </a:cubicBezTo>
                <a:cubicBezTo>
                  <a:pt x="874" y="807"/>
                  <a:pt x="879" y="812"/>
                  <a:pt x="885" y="812"/>
                </a:cubicBezTo>
                <a:cubicBezTo>
                  <a:pt x="890" y="812"/>
                  <a:pt x="895" y="807"/>
                  <a:pt x="895" y="802"/>
                </a:cubicBezTo>
                <a:cubicBezTo>
                  <a:pt x="895" y="796"/>
                  <a:pt x="890" y="791"/>
                  <a:pt x="885" y="791"/>
                </a:cubicBezTo>
                <a:close/>
                <a:moveTo>
                  <a:pt x="885" y="469"/>
                </a:moveTo>
                <a:cubicBezTo>
                  <a:pt x="879" y="469"/>
                  <a:pt x="874" y="473"/>
                  <a:pt x="874" y="479"/>
                </a:cubicBezTo>
                <a:cubicBezTo>
                  <a:pt x="874" y="485"/>
                  <a:pt x="879" y="490"/>
                  <a:pt x="885" y="490"/>
                </a:cubicBezTo>
                <a:cubicBezTo>
                  <a:pt x="890" y="490"/>
                  <a:pt x="895" y="485"/>
                  <a:pt x="895" y="479"/>
                </a:cubicBezTo>
                <a:cubicBezTo>
                  <a:pt x="895" y="473"/>
                  <a:pt x="890" y="469"/>
                  <a:pt x="885" y="469"/>
                </a:cubicBezTo>
                <a:close/>
                <a:moveTo>
                  <a:pt x="914" y="88"/>
                </a:moveTo>
                <a:cubicBezTo>
                  <a:pt x="908" y="88"/>
                  <a:pt x="903" y="92"/>
                  <a:pt x="903" y="98"/>
                </a:cubicBezTo>
                <a:cubicBezTo>
                  <a:pt x="903" y="104"/>
                  <a:pt x="908" y="109"/>
                  <a:pt x="914" y="109"/>
                </a:cubicBezTo>
                <a:cubicBezTo>
                  <a:pt x="920" y="109"/>
                  <a:pt x="924" y="104"/>
                  <a:pt x="924" y="98"/>
                </a:cubicBezTo>
                <a:cubicBezTo>
                  <a:pt x="924" y="92"/>
                  <a:pt x="920" y="88"/>
                  <a:pt x="914" y="88"/>
                </a:cubicBezTo>
                <a:close/>
                <a:moveTo>
                  <a:pt x="914" y="586"/>
                </a:moveTo>
                <a:cubicBezTo>
                  <a:pt x="908" y="586"/>
                  <a:pt x="903" y="591"/>
                  <a:pt x="903" y="596"/>
                </a:cubicBezTo>
                <a:cubicBezTo>
                  <a:pt x="903" y="602"/>
                  <a:pt x="908" y="607"/>
                  <a:pt x="914" y="607"/>
                </a:cubicBezTo>
                <a:cubicBezTo>
                  <a:pt x="920" y="607"/>
                  <a:pt x="924" y="602"/>
                  <a:pt x="924" y="596"/>
                </a:cubicBezTo>
                <a:cubicBezTo>
                  <a:pt x="924" y="591"/>
                  <a:pt x="920" y="586"/>
                  <a:pt x="914" y="586"/>
                </a:cubicBezTo>
                <a:close/>
                <a:moveTo>
                  <a:pt x="885" y="439"/>
                </a:moveTo>
                <a:cubicBezTo>
                  <a:pt x="879" y="439"/>
                  <a:pt x="874" y="444"/>
                  <a:pt x="874" y="450"/>
                </a:cubicBezTo>
                <a:cubicBezTo>
                  <a:pt x="874" y="456"/>
                  <a:pt x="879" y="460"/>
                  <a:pt x="885" y="460"/>
                </a:cubicBezTo>
                <a:cubicBezTo>
                  <a:pt x="890" y="460"/>
                  <a:pt x="895" y="456"/>
                  <a:pt x="895" y="450"/>
                </a:cubicBezTo>
                <a:cubicBezTo>
                  <a:pt x="895" y="444"/>
                  <a:pt x="890" y="439"/>
                  <a:pt x="885" y="439"/>
                </a:cubicBezTo>
                <a:close/>
                <a:moveTo>
                  <a:pt x="533" y="879"/>
                </a:moveTo>
                <a:cubicBezTo>
                  <a:pt x="527" y="879"/>
                  <a:pt x="522" y="884"/>
                  <a:pt x="522" y="890"/>
                </a:cubicBezTo>
                <a:cubicBezTo>
                  <a:pt x="522" y="895"/>
                  <a:pt x="527" y="900"/>
                  <a:pt x="533" y="900"/>
                </a:cubicBezTo>
                <a:cubicBezTo>
                  <a:pt x="539" y="900"/>
                  <a:pt x="543" y="895"/>
                  <a:pt x="543" y="890"/>
                </a:cubicBezTo>
                <a:cubicBezTo>
                  <a:pt x="543" y="884"/>
                  <a:pt x="539" y="879"/>
                  <a:pt x="533" y="879"/>
                </a:cubicBezTo>
                <a:close/>
                <a:moveTo>
                  <a:pt x="914" y="527"/>
                </a:moveTo>
                <a:cubicBezTo>
                  <a:pt x="908" y="527"/>
                  <a:pt x="903" y="532"/>
                  <a:pt x="903" y="538"/>
                </a:cubicBezTo>
                <a:cubicBezTo>
                  <a:pt x="903" y="544"/>
                  <a:pt x="908" y="548"/>
                  <a:pt x="914" y="548"/>
                </a:cubicBezTo>
                <a:cubicBezTo>
                  <a:pt x="920" y="548"/>
                  <a:pt x="924" y="544"/>
                  <a:pt x="924" y="538"/>
                </a:cubicBezTo>
                <a:cubicBezTo>
                  <a:pt x="924" y="532"/>
                  <a:pt x="920" y="527"/>
                  <a:pt x="914" y="527"/>
                </a:cubicBezTo>
                <a:close/>
                <a:moveTo>
                  <a:pt x="914" y="381"/>
                </a:moveTo>
                <a:cubicBezTo>
                  <a:pt x="908" y="381"/>
                  <a:pt x="903" y="386"/>
                  <a:pt x="903" y="391"/>
                </a:cubicBezTo>
                <a:cubicBezTo>
                  <a:pt x="903" y="397"/>
                  <a:pt x="908" y="402"/>
                  <a:pt x="914" y="402"/>
                </a:cubicBezTo>
                <a:cubicBezTo>
                  <a:pt x="920" y="402"/>
                  <a:pt x="924" y="397"/>
                  <a:pt x="924" y="391"/>
                </a:cubicBezTo>
                <a:cubicBezTo>
                  <a:pt x="924" y="386"/>
                  <a:pt x="920" y="381"/>
                  <a:pt x="914" y="381"/>
                </a:cubicBezTo>
                <a:close/>
                <a:moveTo>
                  <a:pt x="885" y="381"/>
                </a:moveTo>
                <a:cubicBezTo>
                  <a:pt x="879" y="381"/>
                  <a:pt x="874" y="386"/>
                  <a:pt x="874" y="391"/>
                </a:cubicBezTo>
                <a:cubicBezTo>
                  <a:pt x="874" y="397"/>
                  <a:pt x="879" y="402"/>
                  <a:pt x="885" y="402"/>
                </a:cubicBezTo>
                <a:cubicBezTo>
                  <a:pt x="890" y="402"/>
                  <a:pt x="895" y="397"/>
                  <a:pt x="895" y="391"/>
                </a:cubicBezTo>
                <a:cubicBezTo>
                  <a:pt x="895" y="386"/>
                  <a:pt x="890" y="381"/>
                  <a:pt x="885" y="381"/>
                </a:cubicBezTo>
                <a:close/>
                <a:moveTo>
                  <a:pt x="943" y="791"/>
                </a:moveTo>
                <a:cubicBezTo>
                  <a:pt x="937" y="791"/>
                  <a:pt x="933" y="796"/>
                  <a:pt x="933" y="802"/>
                </a:cubicBezTo>
                <a:cubicBezTo>
                  <a:pt x="933" y="807"/>
                  <a:pt x="937" y="812"/>
                  <a:pt x="943" y="812"/>
                </a:cubicBezTo>
                <a:cubicBezTo>
                  <a:pt x="949" y="812"/>
                  <a:pt x="954" y="807"/>
                  <a:pt x="954" y="802"/>
                </a:cubicBezTo>
                <a:cubicBezTo>
                  <a:pt x="954" y="796"/>
                  <a:pt x="949" y="791"/>
                  <a:pt x="943" y="791"/>
                </a:cubicBezTo>
                <a:close/>
                <a:moveTo>
                  <a:pt x="1031" y="469"/>
                </a:moveTo>
                <a:cubicBezTo>
                  <a:pt x="1025" y="469"/>
                  <a:pt x="1021" y="473"/>
                  <a:pt x="1021" y="479"/>
                </a:cubicBezTo>
                <a:cubicBezTo>
                  <a:pt x="1021" y="485"/>
                  <a:pt x="1025" y="490"/>
                  <a:pt x="1031" y="490"/>
                </a:cubicBezTo>
                <a:cubicBezTo>
                  <a:pt x="1037" y="490"/>
                  <a:pt x="1042" y="485"/>
                  <a:pt x="1042" y="479"/>
                </a:cubicBezTo>
                <a:cubicBezTo>
                  <a:pt x="1042" y="473"/>
                  <a:pt x="1037" y="469"/>
                  <a:pt x="1031" y="469"/>
                </a:cubicBezTo>
                <a:close/>
                <a:moveTo>
                  <a:pt x="1031" y="762"/>
                </a:moveTo>
                <a:cubicBezTo>
                  <a:pt x="1025" y="762"/>
                  <a:pt x="1021" y="767"/>
                  <a:pt x="1021" y="772"/>
                </a:cubicBezTo>
                <a:cubicBezTo>
                  <a:pt x="1021" y="778"/>
                  <a:pt x="1025" y="783"/>
                  <a:pt x="1031" y="783"/>
                </a:cubicBezTo>
                <a:cubicBezTo>
                  <a:pt x="1037" y="783"/>
                  <a:pt x="1042" y="778"/>
                  <a:pt x="1042" y="772"/>
                </a:cubicBezTo>
                <a:cubicBezTo>
                  <a:pt x="1042" y="767"/>
                  <a:pt x="1037" y="762"/>
                  <a:pt x="1031" y="762"/>
                </a:cubicBezTo>
                <a:close/>
                <a:moveTo>
                  <a:pt x="1031" y="850"/>
                </a:moveTo>
                <a:cubicBezTo>
                  <a:pt x="1025" y="850"/>
                  <a:pt x="1021" y="854"/>
                  <a:pt x="1021" y="860"/>
                </a:cubicBezTo>
                <a:cubicBezTo>
                  <a:pt x="1021" y="866"/>
                  <a:pt x="1025" y="871"/>
                  <a:pt x="1031" y="871"/>
                </a:cubicBezTo>
                <a:cubicBezTo>
                  <a:pt x="1037" y="871"/>
                  <a:pt x="1042" y="866"/>
                  <a:pt x="1042" y="860"/>
                </a:cubicBezTo>
                <a:cubicBezTo>
                  <a:pt x="1042" y="854"/>
                  <a:pt x="1037" y="850"/>
                  <a:pt x="1031" y="850"/>
                </a:cubicBezTo>
                <a:close/>
                <a:moveTo>
                  <a:pt x="1031" y="234"/>
                </a:moveTo>
                <a:cubicBezTo>
                  <a:pt x="1025" y="234"/>
                  <a:pt x="1021" y="239"/>
                  <a:pt x="1021" y="245"/>
                </a:cubicBezTo>
                <a:cubicBezTo>
                  <a:pt x="1021" y="251"/>
                  <a:pt x="1025" y="255"/>
                  <a:pt x="1031" y="255"/>
                </a:cubicBezTo>
                <a:cubicBezTo>
                  <a:pt x="1037" y="255"/>
                  <a:pt x="1042" y="251"/>
                  <a:pt x="1042" y="245"/>
                </a:cubicBezTo>
                <a:cubicBezTo>
                  <a:pt x="1042" y="239"/>
                  <a:pt x="1037" y="234"/>
                  <a:pt x="1031" y="234"/>
                </a:cubicBezTo>
                <a:close/>
                <a:moveTo>
                  <a:pt x="1031" y="88"/>
                </a:moveTo>
                <a:cubicBezTo>
                  <a:pt x="1025" y="88"/>
                  <a:pt x="1021" y="92"/>
                  <a:pt x="1021" y="98"/>
                </a:cubicBezTo>
                <a:cubicBezTo>
                  <a:pt x="1021" y="104"/>
                  <a:pt x="1025" y="109"/>
                  <a:pt x="1031" y="109"/>
                </a:cubicBezTo>
                <a:cubicBezTo>
                  <a:pt x="1037" y="109"/>
                  <a:pt x="1042" y="104"/>
                  <a:pt x="1042" y="98"/>
                </a:cubicBezTo>
                <a:cubicBezTo>
                  <a:pt x="1042" y="92"/>
                  <a:pt x="1037" y="88"/>
                  <a:pt x="1031" y="88"/>
                </a:cubicBezTo>
                <a:close/>
                <a:moveTo>
                  <a:pt x="1031" y="791"/>
                </a:moveTo>
                <a:cubicBezTo>
                  <a:pt x="1025" y="791"/>
                  <a:pt x="1021" y="796"/>
                  <a:pt x="1021" y="802"/>
                </a:cubicBezTo>
                <a:cubicBezTo>
                  <a:pt x="1021" y="807"/>
                  <a:pt x="1025" y="812"/>
                  <a:pt x="1031" y="812"/>
                </a:cubicBezTo>
                <a:cubicBezTo>
                  <a:pt x="1037" y="812"/>
                  <a:pt x="1042" y="807"/>
                  <a:pt x="1042" y="802"/>
                </a:cubicBezTo>
                <a:cubicBezTo>
                  <a:pt x="1042" y="796"/>
                  <a:pt x="1037" y="791"/>
                  <a:pt x="1031" y="791"/>
                </a:cubicBezTo>
                <a:close/>
                <a:moveTo>
                  <a:pt x="1060" y="469"/>
                </a:moveTo>
                <a:cubicBezTo>
                  <a:pt x="1055" y="469"/>
                  <a:pt x="1050" y="473"/>
                  <a:pt x="1050" y="479"/>
                </a:cubicBezTo>
                <a:cubicBezTo>
                  <a:pt x="1050" y="485"/>
                  <a:pt x="1055" y="490"/>
                  <a:pt x="1060" y="490"/>
                </a:cubicBezTo>
                <a:cubicBezTo>
                  <a:pt x="1066" y="490"/>
                  <a:pt x="1071" y="485"/>
                  <a:pt x="1071" y="479"/>
                </a:cubicBezTo>
                <a:cubicBezTo>
                  <a:pt x="1071" y="473"/>
                  <a:pt x="1066" y="469"/>
                  <a:pt x="1060" y="469"/>
                </a:cubicBezTo>
                <a:close/>
                <a:moveTo>
                  <a:pt x="1060" y="234"/>
                </a:moveTo>
                <a:cubicBezTo>
                  <a:pt x="1055" y="234"/>
                  <a:pt x="1050" y="239"/>
                  <a:pt x="1050" y="245"/>
                </a:cubicBezTo>
                <a:cubicBezTo>
                  <a:pt x="1050" y="251"/>
                  <a:pt x="1055" y="255"/>
                  <a:pt x="1060" y="255"/>
                </a:cubicBezTo>
                <a:cubicBezTo>
                  <a:pt x="1066" y="255"/>
                  <a:pt x="1071" y="251"/>
                  <a:pt x="1071" y="245"/>
                </a:cubicBezTo>
                <a:cubicBezTo>
                  <a:pt x="1071" y="239"/>
                  <a:pt x="1066" y="234"/>
                  <a:pt x="1060" y="234"/>
                </a:cubicBezTo>
                <a:close/>
                <a:moveTo>
                  <a:pt x="1060" y="59"/>
                </a:moveTo>
                <a:cubicBezTo>
                  <a:pt x="1055" y="59"/>
                  <a:pt x="1050" y="63"/>
                  <a:pt x="1050" y="69"/>
                </a:cubicBezTo>
                <a:cubicBezTo>
                  <a:pt x="1050" y="75"/>
                  <a:pt x="1055" y="79"/>
                  <a:pt x="1060" y="79"/>
                </a:cubicBezTo>
                <a:cubicBezTo>
                  <a:pt x="1066" y="79"/>
                  <a:pt x="1071" y="75"/>
                  <a:pt x="1071" y="69"/>
                </a:cubicBezTo>
                <a:cubicBezTo>
                  <a:pt x="1071" y="63"/>
                  <a:pt x="1066" y="59"/>
                  <a:pt x="1060" y="59"/>
                </a:cubicBezTo>
                <a:close/>
                <a:moveTo>
                  <a:pt x="972" y="820"/>
                </a:moveTo>
                <a:cubicBezTo>
                  <a:pt x="967" y="820"/>
                  <a:pt x="962" y="825"/>
                  <a:pt x="962" y="831"/>
                </a:cubicBezTo>
                <a:cubicBezTo>
                  <a:pt x="962" y="837"/>
                  <a:pt x="967" y="841"/>
                  <a:pt x="972" y="841"/>
                </a:cubicBezTo>
                <a:cubicBezTo>
                  <a:pt x="978" y="841"/>
                  <a:pt x="983" y="837"/>
                  <a:pt x="983" y="831"/>
                </a:cubicBezTo>
                <a:cubicBezTo>
                  <a:pt x="983" y="825"/>
                  <a:pt x="978" y="820"/>
                  <a:pt x="972" y="820"/>
                </a:cubicBezTo>
                <a:close/>
                <a:moveTo>
                  <a:pt x="972" y="381"/>
                </a:moveTo>
                <a:cubicBezTo>
                  <a:pt x="967" y="381"/>
                  <a:pt x="962" y="386"/>
                  <a:pt x="962" y="391"/>
                </a:cubicBezTo>
                <a:cubicBezTo>
                  <a:pt x="962" y="397"/>
                  <a:pt x="967" y="402"/>
                  <a:pt x="972" y="402"/>
                </a:cubicBezTo>
                <a:cubicBezTo>
                  <a:pt x="978" y="402"/>
                  <a:pt x="983" y="397"/>
                  <a:pt x="983" y="391"/>
                </a:cubicBezTo>
                <a:cubicBezTo>
                  <a:pt x="983" y="386"/>
                  <a:pt x="978" y="381"/>
                  <a:pt x="972" y="381"/>
                </a:cubicBezTo>
                <a:close/>
                <a:moveTo>
                  <a:pt x="972" y="410"/>
                </a:moveTo>
                <a:cubicBezTo>
                  <a:pt x="967" y="410"/>
                  <a:pt x="962" y="415"/>
                  <a:pt x="962" y="421"/>
                </a:cubicBezTo>
                <a:cubicBezTo>
                  <a:pt x="962" y="426"/>
                  <a:pt x="967" y="431"/>
                  <a:pt x="972" y="431"/>
                </a:cubicBezTo>
                <a:cubicBezTo>
                  <a:pt x="978" y="431"/>
                  <a:pt x="983" y="426"/>
                  <a:pt x="983" y="421"/>
                </a:cubicBezTo>
                <a:cubicBezTo>
                  <a:pt x="983" y="415"/>
                  <a:pt x="978" y="410"/>
                  <a:pt x="972" y="410"/>
                </a:cubicBezTo>
                <a:close/>
                <a:moveTo>
                  <a:pt x="972" y="293"/>
                </a:moveTo>
                <a:cubicBezTo>
                  <a:pt x="967" y="293"/>
                  <a:pt x="962" y="298"/>
                  <a:pt x="962" y="303"/>
                </a:cubicBezTo>
                <a:cubicBezTo>
                  <a:pt x="962" y="309"/>
                  <a:pt x="967" y="314"/>
                  <a:pt x="972" y="314"/>
                </a:cubicBezTo>
                <a:cubicBezTo>
                  <a:pt x="978" y="314"/>
                  <a:pt x="983" y="309"/>
                  <a:pt x="983" y="303"/>
                </a:cubicBezTo>
                <a:cubicBezTo>
                  <a:pt x="983" y="298"/>
                  <a:pt x="978" y="293"/>
                  <a:pt x="972" y="293"/>
                </a:cubicBezTo>
                <a:close/>
                <a:moveTo>
                  <a:pt x="1031" y="59"/>
                </a:moveTo>
                <a:cubicBezTo>
                  <a:pt x="1025" y="59"/>
                  <a:pt x="1021" y="63"/>
                  <a:pt x="1021" y="69"/>
                </a:cubicBezTo>
                <a:cubicBezTo>
                  <a:pt x="1021" y="75"/>
                  <a:pt x="1025" y="79"/>
                  <a:pt x="1031" y="79"/>
                </a:cubicBezTo>
                <a:cubicBezTo>
                  <a:pt x="1037" y="79"/>
                  <a:pt x="1042" y="75"/>
                  <a:pt x="1042" y="69"/>
                </a:cubicBezTo>
                <a:cubicBezTo>
                  <a:pt x="1042" y="63"/>
                  <a:pt x="1037" y="59"/>
                  <a:pt x="1031" y="59"/>
                </a:cubicBezTo>
                <a:close/>
                <a:moveTo>
                  <a:pt x="972" y="469"/>
                </a:moveTo>
                <a:cubicBezTo>
                  <a:pt x="967" y="469"/>
                  <a:pt x="962" y="473"/>
                  <a:pt x="962" y="479"/>
                </a:cubicBezTo>
                <a:cubicBezTo>
                  <a:pt x="962" y="485"/>
                  <a:pt x="967" y="490"/>
                  <a:pt x="972" y="490"/>
                </a:cubicBezTo>
                <a:cubicBezTo>
                  <a:pt x="978" y="490"/>
                  <a:pt x="983" y="485"/>
                  <a:pt x="983" y="479"/>
                </a:cubicBezTo>
                <a:cubicBezTo>
                  <a:pt x="983" y="473"/>
                  <a:pt x="978" y="469"/>
                  <a:pt x="972" y="469"/>
                </a:cubicBezTo>
                <a:close/>
                <a:moveTo>
                  <a:pt x="972" y="527"/>
                </a:moveTo>
                <a:cubicBezTo>
                  <a:pt x="967" y="527"/>
                  <a:pt x="962" y="532"/>
                  <a:pt x="962" y="538"/>
                </a:cubicBezTo>
                <a:cubicBezTo>
                  <a:pt x="962" y="544"/>
                  <a:pt x="967" y="548"/>
                  <a:pt x="972" y="548"/>
                </a:cubicBezTo>
                <a:cubicBezTo>
                  <a:pt x="978" y="548"/>
                  <a:pt x="983" y="544"/>
                  <a:pt x="983" y="538"/>
                </a:cubicBezTo>
                <a:cubicBezTo>
                  <a:pt x="983" y="532"/>
                  <a:pt x="978" y="527"/>
                  <a:pt x="972" y="527"/>
                </a:cubicBezTo>
                <a:close/>
                <a:moveTo>
                  <a:pt x="972" y="791"/>
                </a:moveTo>
                <a:cubicBezTo>
                  <a:pt x="967" y="791"/>
                  <a:pt x="962" y="796"/>
                  <a:pt x="962" y="802"/>
                </a:cubicBezTo>
                <a:cubicBezTo>
                  <a:pt x="962" y="807"/>
                  <a:pt x="967" y="812"/>
                  <a:pt x="972" y="812"/>
                </a:cubicBezTo>
                <a:cubicBezTo>
                  <a:pt x="978" y="812"/>
                  <a:pt x="983" y="807"/>
                  <a:pt x="983" y="802"/>
                </a:cubicBezTo>
                <a:cubicBezTo>
                  <a:pt x="983" y="796"/>
                  <a:pt x="978" y="791"/>
                  <a:pt x="972" y="791"/>
                </a:cubicBezTo>
                <a:close/>
                <a:moveTo>
                  <a:pt x="972" y="176"/>
                </a:moveTo>
                <a:cubicBezTo>
                  <a:pt x="967" y="176"/>
                  <a:pt x="962" y="180"/>
                  <a:pt x="962" y="186"/>
                </a:cubicBezTo>
                <a:cubicBezTo>
                  <a:pt x="962" y="192"/>
                  <a:pt x="967" y="197"/>
                  <a:pt x="972" y="197"/>
                </a:cubicBezTo>
                <a:cubicBezTo>
                  <a:pt x="978" y="197"/>
                  <a:pt x="983" y="192"/>
                  <a:pt x="983" y="186"/>
                </a:cubicBezTo>
                <a:cubicBezTo>
                  <a:pt x="983" y="180"/>
                  <a:pt x="978" y="176"/>
                  <a:pt x="972" y="176"/>
                </a:cubicBezTo>
                <a:close/>
                <a:moveTo>
                  <a:pt x="972" y="586"/>
                </a:moveTo>
                <a:cubicBezTo>
                  <a:pt x="967" y="586"/>
                  <a:pt x="962" y="591"/>
                  <a:pt x="962" y="596"/>
                </a:cubicBezTo>
                <a:cubicBezTo>
                  <a:pt x="962" y="602"/>
                  <a:pt x="967" y="607"/>
                  <a:pt x="972" y="607"/>
                </a:cubicBezTo>
                <a:cubicBezTo>
                  <a:pt x="978" y="607"/>
                  <a:pt x="983" y="602"/>
                  <a:pt x="983" y="596"/>
                </a:cubicBezTo>
                <a:cubicBezTo>
                  <a:pt x="983" y="591"/>
                  <a:pt x="978" y="586"/>
                  <a:pt x="972" y="586"/>
                </a:cubicBezTo>
                <a:close/>
                <a:moveTo>
                  <a:pt x="914" y="439"/>
                </a:moveTo>
                <a:cubicBezTo>
                  <a:pt x="908" y="439"/>
                  <a:pt x="903" y="444"/>
                  <a:pt x="903" y="450"/>
                </a:cubicBezTo>
                <a:cubicBezTo>
                  <a:pt x="903" y="456"/>
                  <a:pt x="908" y="460"/>
                  <a:pt x="914" y="460"/>
                </a:cubicBezTo>
                <a:cubicBezTo>
                  <a:pt x="920" y="460"/>
                  <a:pt x="924" y="456"/>
                  <a:pt x="924" y="450"/>
                </a:cubicBezTo>
                <a:cubicBezTo>
                  <a:pt x="924" y="444"/>
                  <a:pt x="920" y="439"/>
                  <a:pt x="914" y="439"/>
                </a:cubicBezTo>
                <a:close/>
                <a:moveTo>
                  <a:pt x="621" y="527"/>
                </a:moveTo>
                <a:cubicBezTo>
                  <a:pt x="615" y="527"/>
                  <a:pt x="610" y="532"/>
                  <a:pt x="610" y="538"/>
                </a:cubicBezTo>
                <a:cubicBezTo>
                  <a:pt x="610" y="544"/>
                  <a:pt x="615" y="548"/>
                  <a:pt x="621" y="548"/>
                </a:cubicBezTo>
                <a:cubicBezTo>
                  <a:pt x="627" y="548"/>
                  <a:pt x="631" y="544"/>
                  <a:pt x="631" y="538"/>
                </a:cubicBezTo>
                <a:cubicBezTo>
                  <a:pt x="631" y="532"/>
                  <a:pt x="627" y="527"/>
                  <a:pt x="621" y="527"/>
                </a:cubicBezTo>
                <a:close/>
                <a:moveTo>
                  <a:pt x="621" y="586"/>
                </a:moveTo>
                <a:cubicBezTo>
                  <a:pt x="615" y="586"/>
                  <a:pt x="610" y="591"/>
                  <a:pt x="610" y="596"/>
                </a:cubicBezTo>
                <a:cubicBezTo>
                  <a:pt x="610" y="602"/>
                  <a:pt x="615" y="607"/>
                  <a:pt x="621" y="607"/>
                </a:cubicBezTo>
                <a:cubicBezTo>
                  <a:pt x="627" y="607"/>
                  <a:pt x="631" y="602"/>
                  <a:pt x="631" y="596"/>
                </a:cubicBezTo>
                <a:cubicBezTo>
                  <a:pt x="631" y="591"/>
                  <a:pt x="627" y="586"/>
                  <a:pt x="621" y="586"/>
                </a:cubicBezTo>
                <a:close/>
                <a:moveTo>
                  <a:pt x="621" y="674"/>
                </a:moveTo>
                <a:cubicBezTo>
                  <a:pt x="615" y="674"/>
                  <a:pt x="610" y="679"/>
                  <a:pt x="610" y="684"/>
                </a:cubicBezTo>
                <a:cubicBezTo>
                  <a:pt x="610" y="690"/>
                  <a:pt x="615" y="695"/>
                  <a:pt x="621" y="695"/>
                </a:cubicBezTo>
                <a:cubicBezTo>
                  <a:pt x="627" y="695"/>
                  <a:pt x="631" y="690"/>
                  <a:pt x="631" y="684"/>
                </a:cubicBezTo>
                <a:cubicBezTo>
                  <a:pt x="631" y="679"/>
                  <a:pt x="627" y="674"/>
                  <a:pt x="621" y="674"/>
                </a:cubicBezTo>
                <a:close/>
                <a:moveTo>
                  <a:pt x="621" y="410"/>
                </a:moveTo>
                <a:cubicBezTo>
                  <a:pt x="615" y="410"/>
                  <a:pt x="610" y="415"/>
                  <a:pt x="610" y="421"/>
                </a:cubicBezTo>
                <a:cubicBezTo>
                  <a:pt x="610" y="426"/>
                  <a:pt x="615" y="431"/>
                  <a:pt x="621" y="431"/>
                </a:cubicBezTo>
                <a:cubicBezTo>
                  <a:pt x="627" y="431"/>
                  <a:pt x="631" y="426"/>
                  <a:pt x="631" y="421"/>
                </a:cubicBezTo>
                <a:cubicBezTo>
                  <a:pt x="631" y="415"/>
                  <a:pt x="627" y="410"/>
                  <a:pt x="621" y="410"/>
                </a:cubicBezTo>
                <a:close/>
                <a:moveTo>
                  <a:pt x="621" y="381"/>
                </a:moveTo>
                <a:cubicBezTo>
                  <a:pt x="615" y="381"/>
                  <a:pt x="610" y="386"/>
                  <a:pt x="610" y="391"/>
                </a:cubicBezTo>
                <a:cubicBezTo>
                  <a:pt x="610" y="397"/>
                  <a:pt x="615" y="402"/>
                  <a:pt x="621" y="402"/>
                </a:cubicBezTo>
                <a:cubicBezTo>
                  <a:pt x="627" y="402"/>
                  <a:pt x="631" y="397"/>
                  <a:pt x="631" y="391"/>
                </a:cubicBezTo>
                <a:cubicBezTo>
                  <a:pt x="631" y="386"/>
                  <a:pt x="627" y="381"/>
                  <a:pt x="621" y="381"/>
                </a:cubicBezTo>
                <a:close/>
                <a:moveTo>
                  <a:pt x="621" y="352"/>
                </a:moveTo>
                <a:cubicBezTo>
                  <a:pt x="615" y="352"/>
                  <a:pt x="610" y="356"/>
                  <a:pt x="610" y="362"/>
                </a:cubicBezTo>
                <a:cubicBezTo>
                  <a:pt x="610" y="368"/>
                  <a:pt x="615" y="373"/>
                  <a:pt x="621" y="373"/>
                </a:cubicBezTo>
                <a:cubicBezTo>
                  <a:pt x="627" y="373"/>
                  <a:pt x="631" y="368"/>
                  <a:pt x="631" y="362"/>
                </a:cubicBezTo>
                <a:cubicBezTo>
                  <a:pt x="631" y="356"/>
                  <a:pt x="627" y="352"/>
                  <a:pt x="621" y="352"/>
                </a:cubicBezTo>
                <a:close/>
                <a:moveTo>
                  <a:pt x="709" y="527"/>
                </a:moveTo>
                <a:cubicBezTo>
                  <a:pt x="703" y="527"/>
                  <a:pt x="698" y="532"/>
                  <a:pt x="698" y="538"/>
                </a:cubicBezTo>
                <a:cubicBezTo>
                  <a:pt x="698" y="544"/>
                  <a:pt x="703" y="548"/>
                  <a:pt x="709" y="548"/>
                </a:cubicBezTo>
                <a:cubicBezTo>
                  <a:pt x="715" y="548"/>
                  <a:pt x="719" y="544"/>
                  <a:pt x="719" y="538"/>
                </a:cubicBezTo>
                <a:cubicBezTo>
                  <a:pt x="719" y="532"/>
                  <a:pt x="715" y="527"/>
                  <a:pt x="709" y="527"/>
                </a:cubicBezTo>
                <a:close/>
                <a:moveTo>
                  <a:pt x="709" y="0"/>
                </a:moveTo>
                <a:cubicBezTo>
                  <a:pt x="703" y="0"/>
                  <a:pt x="698" y="5"/>
                  <a:pt x="698" y="10"/>
                </a:cubicBezTo>
                <a:cubicBezTo>
                  <a:pt x="698" y="16"/>
                  <a:pt x="703" y="21"/>
                  <a:pt x="709" y="21"/>
                </a:cubicBezTo>
                <a:cubicBezTo>
                  <a:pt x="715" y="21"/>
                  <a:pt x="719" y="16"/>
                  <a:pt x="719" y="10"/>
                </a:cubicBezTo>
                <a:cubicBezTo>
                  <a:pt x="719" y="5"/>
                  <a:pt x="715" y="0"/>
                  <a:pt x="709" y="0"/>
                </a:cubicBezTo>
                <a:close/>
                <a:moveTo>
                  <a:pt x="709" y="498"/>
                </a:moveTo>
                <a:cubicBezTo>
                  <a:pt x="703" y="498"/>
                  <a:pt x="698" y="503"/>
                  <a:pt x="698" y="509"/>
                </a:cubicBezTo>
                <a:cubicBezTo>
                  <a:pt x="698" y="514"/>
                  <a:pt x="703" y="519"/>
                  <a:pt x="709" y="519"/>
                </a:cubicBezTo>
                <a:cubicBezTo>
                  <a:pt x="715" y="519"/>
                  <a:pt x="719" y="514"/>
                  <a:pt x="719" y="509"/>
                </a:cubicBezTo>
                <a:cubicBezTo>
                  <a:pt x="719" y="503"/>
                  <a:pt x="715" y="498"/>
                  <a:pt x="709" y="498"/>
                </a:cubicBezTo>
                <a:close/>
                <a:moveTo>
                  <a:pt x="709" y="439"/>
                </a:moveTo>
                <a:cubicBezTo>
                  <a:pt x="703" y="439"/>
                  <a:pt x="698" y="444"/>
                  <a:pt x="698" y="450"/>
                </a:cubicBezTo>
                <a:cubicBezTo>
                  <a:pt x="698" y="456"/>
                  <a:pt x="703" y="460"/>
                  <a:pt x="709" y="460"/>
                </a:cubicBezTo>
                <a:cubicBezTo>
                  <a:pt x="715" y="460"/>
                  <a:pt x="719" y="456"/>
                  <a:pt x="719" y="450"/>
                </a:cubicBezTo>
                <a:cubicBezTo>
                  <a:pt x="719" y="444"/>
                  <a:pt x="715" y="439"/>
                  <a:pt x="709" y="439"/>
                </a:cubicBezTo>
                <a:close/>
                <a:moveTo>
                  <a:pt x="709" y="557"/>
                </a:moveTo>
                <a:cubicBezTo>
                  <a:pt x="703" y="557"/>
                  <a:pt x="698" y="561"/>
                  <a:pt x="698" y="567"/>
                </a:cubicBezTo>
                <a:cubicBezTo>
                  <a:pt x="698" y="573"/>
                  <a:pt x="703" y="578"/>
                  <a:pt x="709" y="578"/>
                </a:cubicBezTo>
                <a:cubicBezTo>
                  <a:pt x="715" y="578"/>
                  <a:pt x="719" y="573"/>
                  <a:pt x="719" y="567"/>
                </a:cubicBezTo>
                <a:cubicBezTo>
                  <a:pt x="719" y="561"/>
                  <a:pt x="715" y="557"/>
                  <a:pt x="709" y="557"/>
                </a:cubicBezTo>
                <a:close/>
                <a:moveTo>
                  <a:pt x="591" y="352"/>
                </a:moveTo>
                <a:cubicBezTo>
                  <a:pt x="586" y="352"/>
                  <a:pt x="581" y="356"/>
                  <a:pt x="581" y="362"/>
                </a:cubicBezTo>
                <a:cubicBezTo>
                  <a:pt x="581" y="368"/>
                  <a:pt x="586" y="373"/>
                  <a:pt x="591" y="373"/>
                </a:cubicBezTo>
                <a:cubicBezTo>
                  <a:pt x="597" y="373"/>
                  <a:pt x="602" y="368"/>
                  <a:pt x="602" y="362"/>
                </a:cubicBezTo>
                <a:cubicBezTo>
                  <a:pt x="602" y="356"/>
                  <a:pt x="597" y="352"/>
                  <a:pt x="591" y="352"/>
                </a:cubicBezTo>
                <a:close/>
                <a:moveTo>
                  <a:pt x="562" y="586"/>
                </a:moveTo>
                <a:cubicBezTo>
                  <a:pt x="556" y="586"/>
                  <a:pt x="552" y="591"/>
                  <a:pt x="552" y="596"/>
                </a:cubicBezTo>
                <a:cubicBezTo>
                  <a:pt x="552" y="602"/>
                  <a:pt x="556" y="607"/>
                  <a:pt x="562" y="607"/>
                </a:cubicBezTo>
                <a:cubicBezTo>
                  <a:pt x="568" y="607"/>
                  <a:pt x="573" y="602"/>
                  <a:pt x="573" y="596"/>
                </a:cubicBezTo>
                <a:cubicBezTo>
                  <a:pt x="573" y="591"/>
                  <a:pt x="568" y="586"/>
                  <a:pt x="562" y="586"/>
                </a:cubicBezTo>
                <a:close/>
                <a:moveTo>
                  <a:pt x="533" y="820"/>
                </a:moveTo>
                <a:cubicBezTo>
                  <a:pt x="527" y="820"/>
                  <a:pt x="522" y="825"/>
                  <a:pt x="522" y="831"/>
                </a:cubicBezTo>
                <a:cubicBezTo>
                  <a:pt x="522" y="837"/>
                  <a:pt x="527" y="841"/>
                  <a:pt x="533" y="841"/>
                </a:cubicBezTo>
                <a:cubicBezTo>
                  <a:pt x="539" y="841"/>
                  <a:pt x="543" y="837"/>
                  <a:pt x="543" y="831"/>
                </a:cubicBezTo>
                <a:cubicBezTo>
                  <a:pt x="543" y="825"/>
                  <a:pt x="539" y="820"/>
                  <a:pt x="533" y="820"/>
                </a:cubicBezTo>
                <a:close/>
                <a:moveTo>
                  <a:pt x="562" y="879"/>
                </a:moveTo>
                <a:cubicBezTo>
                  <a:pt x="556" y="879"/>
                  <a:pt x="552" y="884"/>
                  <a:pt x="552" y="890"/>
                </a:cubicBezTo>
                <a:cubicBezTo>
                  <a:pt x="552" y="895"/>
                  <a:pt x="556" y="900"/>
                  <a:pt x="562" y="900"/>
                </a:cubicBezTo>
                <a:cubicBezTo>
                  <a:pt x="568" y="900"/>
                  <a:pt x="573" y="895"/>
                  <a:pt x="573" y="890"/>
                </a:cubicBezTo>
                <a:cubicBezTo>
                  <a:pt x="573" y="884"/>
                  <a:pt x="568" y="879"/>
                  <a:pt x="562" y="879"/>
                </a:cubicBezTo>
                <a:close/>
                <a:moveTo>
                  <a:pt x="562" y="498"/>
                </a:moveTo>
                <a:cubicBezTo>
                  <a:pt x="556" y="498"/>
                  <a:pt x="552" y="503"/>
                  <a:pt x="552" y="509"/>
                </a:cubicBezTo>
                <a:cubicBezTo>
                  <a:pt x="552" y="514"/>
                  <a:pt x="556" y="519"/>
                  <a:pt x="562" y="519"/>
                </a:cubicBezTo>
                <a:cubicBezTo>
                  <a:pt x="568" y="519"/>
                  <a:pt x="573" y="514"/>
                  <a:pt x="573" y="509"/>
                </a:cubicBezTo>
                <a:cubicBezTo>
                  <a:pt x="573" y="503"/>
                  <a:pt x="568" y="498"/>
                  <a:pt x="562" y="498"/>
                </a:cubicBezTo>
                <a:close/>
                <a:moveTo>
                  <a:pt x="591" y="205"/>
                </a:moveTo>
                <a:cubicBezTo>
                  <a:pt x="586" y="205"/>
                  <a:pt x="581" y="210"/>
                  <a:pt x="581" y="216"/>
                </a:cubicBezTo>
                <a:cubicBezTo>
                  <a:pt x="581" y="221"/>
                  <a:pt x="586" y="226"/>
                  <a:pt x="591" y="226"/>
                </a:cubicBezTo>
                <a:cubicBezTo>
                  <a:pt x="597" y="226"/>
                  <a:pt x="602" y="221"/>
                  <a:pt x="602" y="216"/>
                </a:cubicBezTo>
                <a:cubicBezTo>
                  <a:pt x="602" y="210"/>
                  <a:pt x="597" y="205"/>
                  <a:pt x="591" y="205"/>
                </a:cubicBezTo>
                <a:close/>
                <a:moveTo>
                  <a:pt x="855" y="381"/>
                </a:moveTo>
                <a:cubicBezTo>
                  <a:pt x="849" y="381"/>
                  <a:pt x="845" y="386"/>
                  <a:pt x="845" y="391"/>
                </a:cubicBezTo>
                <a:cubicBezTo>
                  <a:pt x="845" y="397"/>
                  <a:pt x="849" y="402"/>
                  <a:pt x="855" y="402"/>
                </a:cubicBezTo>
                <a:cubicBezTo>
                  <a:pt x="861" y="402"/>
                  <a:pt x="866" y="397"/>
                  <a:pt x="866" y="391"/>
                </a:cubicBezTo>
                <a:cubicBezTo>
                  <a:pt x="866" y="386"/>
                  <a:pt x="861" y="381"/>
                  <a:pt x="855" y="381"/>
                </a:cubicBezTo>
                <a:close/>
                <a:moveTo>
                  <a:pt x="562" y="820"/>
                </a:moveTo>
                <a:cubicBezTo>
                  <a:pt x="556" y="820"/>
                  <a:pt x="552" y="825"/>
                  <a:pt x="552" y="831"/>
                </a:cubicBezTo>
                <a:cubicBezTo>
                  <a:pt x="552" y="837"/>
                  <a:pt x="556" y="841"/>
                  <a:pt x="562" y="841"/>
                </a:cubicBezTo>
                <a:cubicBezTo>
                  <a:pt x="568" y="841"/>
                  <a:pt x="573" y="837"/>
                  <a:pt x="573" y="831"/>
                </a:cubicBezTo>
                <a:cubicBezTo>
                  <a:pt x="573" y="825"/>
                  <a:pt x="568" y="820"/>
                  <a:pt x="562" y="820"/>
                </a:cubicBezTo>
                <a:close/>
                <a:moveTo>
                  <a:pt x="591" y="176"/>
                </a:moveTo>
                <a:cubicBezTo>
                  <a:pt x="586" y="176"/>
                  <a:pt x="581" y="180"/>
                  <a:pt x="581" y="186"/>
                </a:cubicBezTo>
                <a:cubicBezTo>
                  <a:pt x="581" y="192"/>
                  <a:pt x="586" y="197"/>
                  <a:pt x="591" y="197"/>
                </a:cubicBezTo>
                <a:cubicBezTo>
                  <a:pt x="597" y="197"/>
                  <a:pt x="602" y="192"/>
                  <a:pt x="602" y="186"/>
                </a:cubicBezTo>
                <a:cubicBezTo>
                  <a:pt x="602" y="180"/>
                  <a:pt x="597" y="176"/>
                  <a:pt x="591" y="176"/>
                </a:cubicBezTo>
                <a:close/>
                <a:moveTo>
                  <a:pt x="591" y="381"/>
                </a:moveTo>
                <a:cubicBezTo>
                  <a:pt x="586" y="381"/>
                  <a:pt x="581" y="386"/>
                  <a:pt x="581" y="391"/>
                </a:cubicBezTo>
                <a:cubicBezTo>
                  <a:pt x="581" y="397"/>
                  <a:pt x="586" y="402"/>
                  <a:pt x="591" y="402"/>
                </a:cubicBezTo>
                <a:cubicBezTo>
                  <a:pt x="597" y="402"/>
                  <a:pt x="602" y="397"/>
                  <a:pt x="602" y="391"/>
                </a:cubicBezTo>
                <a:cubicBezTo>
                  <a:pt x="602" y="386"/>
                  <a:pt x="597" y="381"/>
                  <a:pt x="591" y="381"/>
                </a:cubicBezTo>
                <a:close/>
                <a:moveTo>
                  <a:pt x="826" y="29"/>
                </a:moveTo>
                <a:cubicBezTo>
                  <a:pt x="820" y="29"/>
                  <a:pt x="815" y="34"/>
                  <a:pt x="815" y="40"/>
                </a:cubicBezTo>
                <a:cubicBezTo>
                  <a:pt x="815" y="46"/>
                  <a:pt x="820" y="50"/>
                  <a:pt x="826" y="50"/>
                </a:cubicBezTo>
                <a:cubicBezTo>
                  <a:pt x="832" y="50"/>
                  <a:pt x="836" y="46"/>
                  <a:pt x="836" y="40"/>
                </a:cubicBezTo>
                <a:cubicBezTo>
                  <a:pt x="836" y="34"/>
                  <a:pt x="832" y="29"/>
                  <a:pt x="826" y="29"/>
                </a:cubicBezTo>
                <a:close/>
                <a:moveTo>
                  <a:pt x="826" y="0"/>
                </a:moveTo>
                <a:cubicBezTo>
                  <a:pt x="820" y="0"/>
                  <a:pt x="815" y="5"/>
                  <a:pt x="815" y="10"/>
                </a:cubicBezTo>
                <a:cubicBezTo>
                  <a:pt x="815" y="16"/>
                  <a:pt x="820" y="21"/>
                  <a:pt x="826" y="21"/>
                </a:cubicBezTo>
                <a:cubicBezTo>
                  <a:pt x="832" y="21"/>
                  <a:pt x="836" y="16"/>
                  <a:pt x="836" y="10"/>
                </a:cubicBezTo>
                <a:cubicBezTo>
                  <a:pt x="836" y="5"/>
                  <a:pt x="832" y="0"/>
                  <a:pt x="826" y="0"/>
                </a:cubicBezTo>
                <a:close/>
                <a:moveTo>
                  <a:pt x="797" y="322"/>
                </a:moveTo>
                <a:cubicBezTo>
                  <a:pt x="791" y="322"/>
                  <a:pt x="786" y="327"/>
                  <a:pt x="786" y="333"/>
                </a:cubicBezTo>
                <a:cubicBezTo>
                  <a:pt x="786" y="339"/>
                  <a:pt x="791" y="343"/>
                  <a:pt x="797" y="343"/>
                </a:cubicBezTo>
                <a:cubicBezTo>
                  <a:pt x="802" y="343"/>
                  <a:pt x="807" y="339"/>
                  <a:pt x="807" y="333"/>
                </a:cubicBezTo>
                <a:cubicBezTo>
                  <a:pt x="807" y="327"/>
                  <a:pt x="802" y="322"/>
                  <a:pt x="797" y="322"/>
                </a:cubicBezTo>
                <a:close/>
                <a:moveTo>
                  <a:pt x="797" y="674"/>
                </a:moveTo>
                <a:cubicBezTo>
                  <a:pt x="791" y="674"/>
                  <a:pt x="786" y="679"/>
                  <a:pt x="786" y="684"/>
                </a:cubicBezTo>
                <a:cubicBezTo>
                  <a:pt x="786" y="690"/>
                  <a:pt x="791" y="695"/>
                  <a:pt x="797" y="695"/>
                </a:cubicBezTo>
                <a:cubicBezTo>
                  <a:pt x="802" y="695"/>
                  <a:pt x="807" y="690"/>
                  <a:pt x="807" y="684"/>
                </a:cubicBezTo>
                <a:cubicBezTo>
                  <a:pt x="807" y="679"/>
                  <a:pt x="802" y="674"/>
                  <a:pt x="797" y="674"/>
                </a:cubicBezTo>
                <a:close/>
                <a:moveTo>
                  <a:pt x="797" y="29"/>
                </a:moveTo>
                <a:cubicBezTo>
                  <a:pt x="791" y="29"/>
                  <a:pt x="786" y="34"/>
                  <a:pt x="786" y="40"/>
                </a:cubicBezTo>
                <a:cubicBezTo>
                  <a:pt x="786" y="46"/>
                  <a:pt x="791" y="50"/>
                  <a:pt x="797" y="50"/>
                </a:cubicBezTo>
                <a:cubicBezTo>
                  <a:pt x="802" y="50"/>
                  <a:pt x="807" y="46"/>
                  <a:pt x="807" y="40"/>
                </a:cubicBezTo>
                <a:cubicBezTo>
                  <a:pt x="807" y="34"/>
                  <a:pt x="802" y="29"/>
                  <a:pt x="797" y="29"/>
                </a:cubicBezTo>
                <a:close/>
                <a:moveTo>
                  <a:pt x="826" y="645"/>
                </a:moveTo>
                <a:cubicBezTo>
                  <a:pt x="820" y="645"/>
                  <a:pt x="815" y="649"/>
                  <a:pt x="815" y="655"/>
                </a:cubicBezTo>
                <a:cubicBezTo>
                  <a:pt x="815" y="661"/>
                  <a:pt x="820" y="666"/>
                  <a:pt x="826" y="666"/>
                </a:cubicBezTo>
                <a:cubicBezTo>
                  <a:pt x="832" y="666"/>
                  <a:pt x="836" y="661"/>
                  <a:pt x="836" y="655"/>
                </a:cubicBezTo>
                <a:cubicBezTo>
                  <a:pt x="836" y="649"/>
                  <a:pt x="832" y="645"/>
                  <a:pt x="826" y="645"/>
                </a:cubicBezTo>
                <a:close/>
                <a:moveTo>
                  <a:pt x="855" y="791"/>
                </a:moveTo>
                <a:cubicBezTo>
                  <a:pt x="849" y="791"/>
                  <a:pt x="845" y="796"/>
                  <a:pt x="845" y="802"/>
                </a:cubicBezTo>
                <a:cubicBezTo>
                  <a:pt x="845" y="807"/>
                  <a:pt x="849" y="812"/>
                  <a:pt x="855" y="812"/>
                </a:cubicBezTo>
                <a:cubicBezTo>
                  <a:pt x="861" y="812"/>
                  <a:pt x="866" y="807"/>
                  <a:pt x="866" y="802"/>
                </a:cubicBezTo>
                <a:cubicBezTo>
                  <a:pt x="866" y="796"/>
                  <a:pt x="861" y="791"/>
                  <a:pt x="855" y="791"/>
                </a:cubicBezTo>
                <a:close/>
                <a:moveTo>
                  <a:pt x="709" y="674"/>
                </a:moveTo>
                <a:cubicBezTo>
                  <a:pt x="703" y="674"/>
                  <a:pt x="698" y="679"/>
                  <a:pt x="698" y="684"/>
                </a:cubicBezTo>
                <a:cubicBezTo>
                  <a:pt x="698" y="690"/>
                  <a:pt x="703" y="695"/>
                  <a:pt x="709" y="695"/>
                </a:cubicBezTo>
                <a:cubicBezTo>
                  <a:pt x="715" y="695"/>
                  <a:pt x="719" y="690"/>
                  <a:pt x="719" y="684"/>
                </a:cubicBezTo>
                <a:cubicBezTo>
                  <a:pt x="719" y="679"/>
                  <a:pt x="715" y="674"/>
                  <a:pt x="709" y="674"/>
                </a:cubicBezTo>
                <a:close/>
                <a:moveTo>
                  <a:pt x="826" y="59"/>
                </a:moveTo>
                <a:cubicBezTo>
                  <a:pt x="820" y="59"/>
                  <a:pt x="815" y="63"/>
                  <a:pt x="815" y="69"/>
                </a:cubicBezTo>
                <a:cubicBezTo>
                  <a:pt x="815" y="75"/>
                  <a:pt x="820" y="79"/>
                  <a:pt x="826" y="79"/>
                </a:cubicBezTo>
                <a:cubicBezTo>
                  <a:pt x="832" y="79"/>
                  <a:pt x="836" y="75"/>
                  <a:pt x="836" y="69"/>
                </a:cubicBezTo>
                <a:cubicBezTo>
                  <a:pt x="836" y="63"/>
                  <a:pt x="832" y="59"/>
                  <a:pt x="826" y="59"/>
                </a:cubicBezTo>
                <a:close/>
                <a:moveTo>
                  <a:pt x="826" y="674"/>
                </a:moveTo>
                <a:cubicBezTo>
                  <a:pt x="820" y="674"/>
                  <a:pt x="815" y="679"/>
                  <a:pt x="815" y="684"/>
                </a:cubicBezTo>
                <a:cubicBezTo>
                  <a:pt x="815" y="690"/>
                  <a:pt x="820" y="695"/>
                  <a:pt x="826" y="695"/>
                </a:cubicBezTo>
                <a:cubicBezTo>
                  <a:pt x="832" y="695"/>
                  <a:pt x="836" y="690"/>
                  <a:pt x="836" y="684"/>
                </a:cubicBezTo>
                <a:cubicBezTo>
                  <a:pt x="836" y="679"/>
                  <a:pt x="832" y="674"/>
                  <a:pt x="826" y="674"/>
                </a:cubicBezTo>
                <a:close/>
                <a:moveTo>
                  <a:pt x="709" y="850"/>
                </a:moveTo>
                <a:cubicBezTo>
                  <a:pt x="703" y="850"/>
                  <a:pt x="698" y="854"/>
                  <a:pt x="698" y="860"/>
                </a:cubicBezTo>
                <a:cubicBezTo>
                  <a:pt x="698" y="866"/>
                  <a:pt x="703" y="871"/>
                  <a:pt x="709" y="871"/>
                </a:cubicBezTo>
                <a:cubicBezTo>
                  <a:pt x="715" y="871"/>
                  <a:pt x="719" y="866"/>
                  <a:pt x="719" y="860"/>
                </a:cubicBezTo>
                <a:cubicBezTo>
                  <a:pt x="719" y="854"/>
                  <a:pt x="715" y="850"/>
                  <a:pt x="709" y="850"/>
                </a:cubicBezTo>
                <a:close/>
                <a:moveTo>
                  <a:pt x="709" y="762"/>
                </a:moveTo>
                <a:cubicBezTo>
                  <a:pt x="703" y="762"/>
                  <a:pt x="698" y="767"/>
                  <a:pt x="698" y="772"/>
                </a:cubicBezTo>
                <a:cubicBezTo>
                  <a:pt x="698" y="778"/>
                  <a:pt x="703" y="783"/>
                  <a:pt x="709" y="783"/>
                </a:cubicBezTo>
                <a:cubicBezTo>
                  <a:pt x="715" y="783"/>
                  <a:pt x="719" y="778"/>
                  <a:pt x="719" y="772"/>
                </a:cubicBezTo>
                <a:cubicBezTo>
                  <a:pt x="719" y="767"/>
                  <a:pt x="715" y="762"/>
                  <a:pt x="709" y="762"/>
                </a:cubicBezTo>
                <a:close/>
                <a:moveTo>
                  <a:pt x="709" y="879"/>
                </a:moveTo>
                <a:cubicBezTo>
                  <a:pt x="703" y="879"/>
                  <a:pt x="698" y="884"/>
                  <a:pt x="698" y="890"/>
                </a:cubicBezTo>
                <a:cubicBezTo>
                  <a:pt x="698" y="895"/>
                  <a:pt x="703" y="900"/>
                  <a:pt x="709" y="900"/>
                </a:cubicBezTo>
                <a:cubicBezTo>
                  <a:pt x="715" y="900"/>
                  <a:pt x="719" y="895"/>
                  <a:pt x="719" y="890"/>
                </a:cubicBezTo>
                <a:cubicBezTo>
                  <a:pt x="719" y="884"/>
                  <a:pt x="715" y="879"/>
                  <a:pt x="709" y="879"/>
                </a:cubicBezTo>
                <a:close/>
                <a:moveTo>
                  <a:pt x="709" y="703"/>
                </a:moveTo>
                <a:cubicBezTo>
                  <a:pt x="703" y="703"/>
                  <a:pt x="698" y="708"/>
                  <a:pt x="698" y="714"/>
                </a:cubicBezTo>
                <a:cubicBezTo>
                  <a:pt x="698" y="720"/>
                  <a:pt x="703" y="724"/>
                  <a:pt x="709" y="724"/>
                </a:cubicBezTo>
                <a:cubicBezTo>
                  <a:pt x="715" y="724"/>
                  <a:pt x="719" y="720"/>
                  <a:pt x="719" y="714"/>
                </a:cubicBezTo>
                <a:cubicBezTo>
                  <a:pt x="719" y="708"/>
                  <a:pt x="715" y="703"/>
                  <a:pt x="709" y="703"/>
                </a:cubicBezTo>
                <a:close/>
                <a:moveTo>
                  <a:pt x="767" y="645"/>
                </a:moveTo>
                <a:cubicBezTo>
                  <a:pt x="762" y="645"/>
                  <a:pt x="757" y="649"/>
                  <a:pt x="757" y="655"/>
                </a:cubicBezTo>
                <a:cubicBezTo>
                  <a:pt x="757" y="661"/>
                  <a:pt x="762" y="666"/>
                  <a:pt x="767" y="666"/>
                </a:cubicBezTo>
                <a:cubicBezTo>
                  <a:pt x="773" y="666"/>
                  <a:pt x="778" y="661"/>
                  <a:pt x="778" y="655"/>
                </a:cubicBezTo>
                <a:cubicBezTo>
                  <a:pt x="778" y="649"/>
                  <a:pt x="773" y="645"/>
                  <a:pt x="767" y="645"/>
                </a:cubicBezTo>
                <a:close/>
                <a:moveTo>
                  <a:pt x="767" y="498"/>
                </a:moveTo>
                <a:cubicBezTo>
                  <a:pt x="762" y="498"/>
                  <a:pt x="757" y="503"/>
                  <a:pt x="757" y="509"/>
                </a:cubicBezTo>
                <a:cubicBezTo>
                  <a:pt x="757" y="514"/>
                  <a:pt x="762" y="519"/>
                  <a:pt x="767" y="519"/>
                </a:cubicBezTo>
                <a:cubicBezTo>
                  <a:pt x="773" y="519"/>
                  <a:pt x="778" y="514"/>
                  <a:pt x="778" y="509"/>
                </a:cubicBezTo>
                <a:cubicBezTo>
                  <a:pt x="778" y="503"/>
                  <a:pt x="773" y="498"/>
                  <a:pt x="767" y="498"/>
                </a:cubicBezTo>
                <a:close/>
                <a:moveTo>
                  <a:pt x="767" y="762"/>
                </a:moveTo>
                <a:cubicBezTo>
                  <a:pt x="762" y="762"/>
                  <a:pt x="757" y="767"/>
                  <a:pt x="757" y="772"/>
                </a:cubicBezTo>
                <a:cubicBezTo>
                  <a:pt x="757" y="778"/>
                  <a:pt x="762" y="783"/>
                  <a:pt x="767" y="783"/>
                </a:cubicBezTo>
                <a:cubicBezTo>
                  <a:pt x="773" y="783"/>
                  <a:pt x="778" y="778"/>
                  <a:pt x="778" y="772"/>
                </a:cubicBezTo>
                <a:cubicBezTo>
                  <a:pt x="778" y="767"/>
                  <a:pt x="773" y="762"/>
                  <a:pt x="767" y="762"/>
                </a:cubicBezTo>
                <a:close/>
                <a:moveTo>
                  <a:pt x="767" y="59"/>
                </a:moveTo>
                <a:cubicBezTo>
                  <a:pt x="762" y="59"/>
                  <a:pt x="757" y="63"/>
                  <a:pt x="757" y="69"/>
                </a:cubicBezTo>
                <a:cubicBezTo>
                  <a:pt x="757" y="75"/>
                  <a:pt x="762" y="79"/>
                  <a:pt x="767" y="79"/>
                </a:cubicBezTo>
                <a:cubicBezTo>
                  <a:pt x="773" y="79"/>
                  <a:pt x="778" y="75"/>
                  <a:pt x="778" y="69"/>
                </a:cubicBezTo>
                <a:cubicBezTo>
                  <a:pt x="778" y="63"/>
                  <a:pt x="773" y="59"/>
                  <a:pt x="767" y="59"/>
                </a:cubicBezTo>
                <a:close/>
                <a:moveTo>
                  <a:pt x="738" y="850"/>
                </a:moveTo>
                <a:cubicBezTo>
                  <a:pt x="732" y="850"/>
                  <a:pt x="728" y="854"/>
                  <a:pt x="728" y="860"/>
                </a:cubicBezTo>
                <a:cubicBezTo>
                  <a:pt x="728" y="866"/>
                  <a:pt x="732" y="871"/>
                  <a:pt x="738" y="871"/>
                </a:cubicBezTo>
                <a:cubicBezTo>
                  <a:pt x="744" y="871"/>
                  <a:pt x="748" y="866"/>
                  <a:pt x="748" y="860"/>
                </a:cubicBezTo>
                <a:cubicBezTo>
                  <a:pt x="748" y="854"/>
                  <a:pt x="744" y="850"/>
                  <a:pt x="738" y="850"/>
                </a:cubicBezTo>
                <a:close/>
              </a:path>
            </a:pathLst>
          </a:custGeom>
          <a:solidFill>
            <a:srgbClr val="FFFFFF">
              <a:alpha val="5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6" name="Freeform 13"/>
          <p:cNvSpPr>
            <a:spLocks noEditPoints="1"/>
          </p:cNvSpPr>
          <p:nvPr/>
        </p:nvSpPr>
        <p:spPr bwMode="auto">
          <a:xfrm rot="10800000" flipH="1">
            <a:off x="-32178" y="1584383"/>
            <a:ext cx="3143829" cy="1201566"/>
          </a:xfrm>
          <a:custGeom>
            <a:avLst/>
            <a:gdLst>
              <a:gd name="T0" fmla="*/ 1327 w 2381"/>
              <a:gd name="T1" fmla="*/ 370 h 909"/>
              <a:gd name="T2" fmla="*/ 1346 w 2381"/>
              <a:gd name="T3" fmla="*/ 183 h 909"/>
              <a:gd name="T4" fmla="*/ 1298 w 2381"/>
              <a:gd name="T5" fmla="*/ 583 h 909"/>
              <a:gd name="T6" fmla="*/ 1484 w 2381"/>
              <a:gd name="T7" fmla="*/ 300 h 909"/>
              <a:gd name="T8" fmla="*/ 1474 w 2381"/>
              <a:gd name="T9" fmla="*/ 583 h 909"/>
              <a:gd name="T10" fmla="*/ 1415 w 2381"/>
              <a:gd name="T11" fmla="*/ 290 h 909"/>
              <a:gd name="T12" fmla="*/ 1434 w 2381"/>
              <a:gd name="T13" fmla="*/ 300 h 909"/>
              <a:gd name="T14" fmla="*/ 1147 w 2381"/>
              <a:gd name="T15" fmla="*/ 656 h 909"/>
              <a:gd name="T16" fmla="*/ 1159 w 2381"/>
              <a:gd name="T17" fmla="*/ 69 h 909"/>
              <a:gd name="T18" fmla="*/ 1148 w 2381"/>
              <a:gd name="T19" fmla="*/ 0 h 909"/>
              <a:gd name="T20" fmla="*/ 1090 w 2381"/>
              <a:gd name="T21" fmla="*/ 820 h 909"/>
              <a:gd name="T22" fmla="*/ 1200 w 2381"/>
              <a:gd name="T23" fmla="*/ 594 h 909"/>
              <a:gd name="T24" fmla="*/ 1210 w 2381"/>
              <a:gd name="T25" fmla="*/ 194 h 909"/>
              <a:gd name="T26" fmla="*/ 1191 w 2381"/>
              <a:gd name="T27" fmla="*/ 242 h 909"/>
              <a:gd name="T28" fmla="*/ 1178 w 2381"/>
              <a:gd name="T29" fmla="*/ 79 h 909"/>
              <a:gd name="T30" fmla="*/ 1982 w 2381"/>
              <a:gd name="T31" fmla="*/ 740 h 909"/>
              <a:gd name="T32" fmla="*/ 1474 w 2381"/>
              <a:gd name="T33" fmla="*/ 700 h 909"/>
              <a:gd name="T34" fmla="*/ 1884 w 2381"/>
              <a:gd name="T35" fmla="*/ 847 h 909"/>
              <a:gd name="T36" fmla="*/ 1903 w 2381"/>
              <a:gd name="T37" fmla="*/ 887 h 909"/>
              <a:gd name="T38" fmla="*/ 2324 w 2381"/>
              <a:gd name="T39" fmla="*/ 780 h 909"/>
              <a:gd name="T40" fmla="*/ 2334 w 2381"/>
              <a:gd name="T41" fmla="*/ 652 h 909"/>
              <a:gd name="T42" fmla="*/ 2137 w 2381"/>
              <a:gd name="T43" fmla="*/ 564 h 909"/>
              <a:gd name="T44" fmla="*/ 2294 w 2381"/>
              <a:gd name="T45" fmla="*/ 633 h 909"/>
              <a:gd name="T46" fmla="*/ 1572 w 2381"/>
              <a:gd name="T47" fmla="*/ 799 h 909"/>
              <a:gd name="T48" fmla="*/ 1620 w 2381"/>
              <a:gd name="T49" fmla="*/ 173 h 909"/>
              <a:gd name="T50" fmla="*/ 1503 w 2381"/>
              <a:gd name="T51" fmla="*/ 495 h 909"/>
              <a:gd name="T52" fmla="*/ 1551 w 2381"/>
              <a:gd name="T53" fmla="*/ 154 h 909"/>
              <a:gd name="T54" fmla="*/ 1796 w 2381"/>
              <a:gd name="T55" fmla="*/ 311 h 909"/>
              <a:gd name="T56" fmla="*/ 1865 w 2381"/>
              <a:gd name="T57" fmla="*/ 300 h 909"/>
              <a:gd name="T58" fmla="*/ 1679 w 2381"/>
              <a:gd name="T59" fmla="*/ 671 h 909"/>
              <a:gd name="T60" fmla="*/ 1679 w 2381"/>
              <a:gd name="T61" fmla="*/ 817 h 909"/>
              <a:gd name="T62" fmla="*/ 376 w 2381"/>
              <a:gd name="T63" fmla="*/ 831 h 909"/>
              <a:gd name="T64" fmla="*/ 416 w 2381"/>
              <a:gd name="T65" fmla="*/ 783 h 909"/>
              <a:gd name="T66" fmla="*/ 309 w 2381"/>
              <a:gd name="T67" fmla="*/ 772 h 909"/>
              <a:gd name="T68" fmla="*/ 328 w 2381"/>
              <a:gd name="T69" fmla="*/ 733 h 909"/>
              <a:gd name="T70" fmla="*/ 533 w 2381"/>
              <a:gd name="T71" fmla="*/ 586 h 909"/>
              <a:gd name="T72" fmla="*/ 405 w 2381"/>
              <a:gd name="T73" fmla="*/ 802 h 909"/>
              <a:gd name="T74" fmla="*/ 445 w 2381"/>
              <a:gd name="T75" fmla="*/ 255 h 909"/>
              <a:gd name="T76" fmla="*/ 485 w 2381"/>
              <a:gd name="T77" fmla="*/ 186 h 909"/>
              <a:gd name="T78" fmla="*/ 1349 w 2381"/>
              <a:gd name="T79" fmla="*/ 909 h 909"/>
              <a:gd name="T80" fmla="*/ 738 w 2381"/>
              <a:gd name="T81" fmla="*/ 908 h 909"/>
              <a:gd name="T82" fmla="*/ 1964 w 2381"/>
              <a:gd name="T83" fmla="*/ 909 h 909"/>
              <a:gd name="T84" fmla="*/ 64 w 2381"/>
              <a:gd name="T85" fmla="*/ 490 h 909"/>
              <a:gd name="T86" fmla="*/ 74 w 2381"/>
              <a:gd name="T87" fmla="*/ 772 h 909"/>
              <a:gd name="T88" fmla="*/ 412 w 2381"/>
              <a:gd name="T89" fmla="*/ 909 h 909"/>
              <a:gd name="T90" fmla="*/ 192 w 2381"/>
              <a:gd name="T91" fmla="*/ 831 h 909"/>
              <a:gd name="T92" fmla="*/ 954 w 2381"/>
              <a:gd name="T93" fmla="*/ 186 h 909"/>
              <a:gd name="T94" fmla="*/ 943 w 2381"/>
              <a:gd name="T95" fmla="*/ 586 h 909"/>
              <a:gd name="T96" fmla="*/ 885 w 2381"/>
              <a:gd name="T97" fmla="*/ 791 h 909"/>
              <a:gd name="T98" fmla="*/ 522 w 2381"/>
              <a:gd name="T99" fmla="*/ 890 h 909"/>
              <a:gd name="T100" fmla="*/ 1031 w 2381"/>
              <a:gd name="T101" fmla="*/ 490 h 909"/>
              <a:gd name="T102" fmla="*/ 1042 w 2381"/>
              <a:gd name="T103" fmla="*/ 802 h 909"/>
              <a:gd name="T104" fmla="*/ 972 w 2381"/>
              <a:gd name="T105" fmla="*/ 381 h 909"/>
              <a:gd name="T106" fmla="*/ 972 w 2381"/>
              <a:gd name="T107" fmla="*/ 791 h 909"/>
              <a:gd name="T108" fmla="*/ 610 w 2381"/>
              <a:gd name="T109" fmla="*/ 596 h 909"/>
              <a:gd name="T110" fmla="*/ 709 w 2381"/>
              <a:gd name="T111" fmla="*/ 548 h 909"/>
              <a:gd name="T112" fmla="*/ 602 w 2381"/>
              <a:gd name="T113" fmla="*/ 362 h 909"/>
              <a:gd name="T114" fmla="*/ 591 w 2381"/>
              <a:gd name="T115" fmla="*/ 205 h 909"/>
              <a:gd name="T116" fmla="*/ 826 w 2381"/>
              <a:gd name="T117" fmla="*/ 0 h 909"/>
              <a:gd name="T118" fmla="*/ 845 w 2381"/>
              <a:gd name="T119" fmla="*/ 802 h 909"/>
              <a:gd name="T120" fmla="*/ 709 w 2381"/>
              <a:gd name="T121" fmla="*/ 783 h 909"/>
              <a:gd name="T122" fmla="*/ 778 w 2381"/>
              <a:gd name="T123" fmla="*/ 772 h 9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381" h="909">
                <a:moveTo>
                  <a:pt x="1328" y="770"/>
                </a:moveTo>
                <a:cubicBezTo>
                  <a:pt x="1322" y="770"/>
                  <a:pt x="1318" y="774"/>
                  <a:pt x="1318" y="780"/>
                </a:cubicBezTo>
                <a:cubicBezTo>
                  <a:pt x="1318" y="786"/>
                  <a:pt x="1322" y="791"/>
                  <a:pt x="1328" y="791"/>
                </a:cubicBezTo>
                <a:cubicBezTo>
                  <a:pt x="1334" y="791"/>
                  <a:pt x="1339" y="786"/>
                  <a:pt x="1339" y="780"/>
                </a:cubicBezTo>
                <a:cubicBezTo>
                  <a:pt x="1339" y="774"/>
                  <a:pt x="1334" y="770"/>
                  <a:pt x="1328" y="770"/>
                </a:cubicBezTo>
                <a:close/>
                <a:moveTo>
                  <a:pt x="1327" y="604"/>
                </a:moveTo>
                <a:cubicBezTo>
                  <a:pt x="1333" y="604"/>
                  <a:pt x="1338" y="599"/>
                  <a:pt x="1338" y="594"/>
                </a:cubicBezTo>
                <a:cubicBezTo>
                  <a:pt x="1338" y="588"/>
                  <a:pt x="1333" y="583"/>
                  <a:pt x="1327" y="583"/>
                </a:cubicBezTo>
                <a:cubicBezTo>
                  <a:pt x="1321" y="583"/>
                  <a:pt x="1317" y="588"/>
                  <a:pt x="1317" y="594"/>
                </a:cubicBezTo>
                <a:cubicBezTo>
                  <a:pt x="1317" y="599"/>
                  <a:pt x="1321" y="604"/>
                  <a:pt x="1327" y="604"/>
                </a:cubicBezTo>
                <a:close/>
                <a:moveTo>
                  <a:pt x="1298" y="876"/>
                </a:moveTo>
                <a:cubicBezTo>
                  <a:pt x="1292" y="876"/>
                  <a:pt x="1287" y="881"/>
                  <a:pt x="1287" y="887"/>
                </a:cubicBezTo>
                <a:cubicBezTo>
                  <a:pt x="1287" y="892"/>
                  <a:pt x="1292" y="897"/>
                  <a:pt x="1298" y="897"/>
                </a:cubicBezTo>
                <a:cubicBezTo>
                  <a:pt x="1304" y="897"/>
                  <a:pt x="1308" y="892"/>
                  <a:pt x="1308" y="887"/>
                </a:cubicBezTo>
                <a:cubicBezTo>
                  <a:pt x="1308" y="881"/>
                  <a:pt x="1304" y="876"/>
                  <a:pt x="1298" y="876"/>
                </a:cubicBezTo>
                <a:close/>
                <a:moveTo>
                  <a:pt x="1327" y="876"/>
                </a:moveTo>
                <a:cubicBezTo>
                  <a:pt x="1321" y="876"/>
                  <a:pt x="1317" y="881"/>
                  <a:pt x="1317" y="887"/>
                </a:cubicBezTo>
                <a:cubicBezTo>
                  <a:pt x="1317" y="892"/>
                  <a:pt x="1321" y="897"/>
                  <a:pt x="1327" y="897"/>
                </a:cubicBezTo>
                <a:cubicBezTo>
                  <a:pt x="1333" y="897"/>
                  <a:pt x="1338" y="892"/>
                  <a:pt x="1338" y="887"/>
                </a:cubicBezTo>
                <a:cubicBezTo>
                  <a:pt x="1338" y="881"/>
                  <a:pt x="1333" y="876"/>
                  <a:pt x="1327" y="876"/>
                </a:cubicBezTo>
                <a:close/>
                <a:moveTo>
                  <a:pt x="1299" y="770"/>
                </a:moveTo>
                <a:cubicBezTo>
                  <a:pt x="1293" y="770"/>
                  <a:pt x="1288" y="774"/>
                  <a:pt x="1288" y="780"/>
                </a:cubicBezTo>
                <a:cubicBezTo>
                  <a:pt x="1288" y="786"/>
                  <a:pt x="1293" y="791"/>
                  <a:pt x="1299" y="791"/>
                </a:cubicBezTo>
                <a:cubicBezTo>
                  <a:pt x="1305" y="791"/>
                  <a:pt x="1309" y="786"/>
                  <a:pt x="1309" y="780"/>
                </a:cubicBezTo>
                <a:cubicBezTo>
                  <a:pt x="1309" y="774"/>
                  <a:pt x="1305" y="770"/>
                  <a:pt x="1299" y="770"/>
                </a:cubicBezTo>
                <a:close/>
                <a:moveTo>
                  <a:pt x="1327" y="370"/>
                </a:moveTo>
                <a:cubicBezTo>
                  <a:pt x="1333" y="370"/>
                  <a:pt x="1338" y="365"/>
                  <a:pt x="1338" y="359"/>
                </a:cubicBezTo>
                <a:cubicBezTo>
                  <a:pt x="1338" y="353"/>
                  <a:pt x="1333" y="349"/>
                  <a:pt x="1327" y="349"/>
                </a:cubicBezTo>
                <a:cubicBezTo>
                  <a:pt x="1321" y="349"/>
                  <a:pt x="1317" y="353"/>
                  <a:pt x="1317" y="359"/>
                </a:cubicBezTo>
                <a:cubicBezTo>
                  <a:pt x="1317" y="365"/>
                  <a:pt x="1321" y="370"/>
                  <a:pt x="1327" y="370"/>
                </a:cubicBezTo>
                <a:close/>
                <a:moveTo>
                  <a:pt x="1357" y="349"/>
                </a:moveTo>
                <a:cubicBezTo>
                  <a:pt x="1351" y="349"/>
                  <a:pt x="1346" y="353"/>
                  <a:pt x="1346" y="359"/>
                </a:cubicBezTo>
                <a:cubicBezTo>
                  <a:pt x="1346" y="365"/>
                  <a:pt x="1351" y="370"/>
                  <a:pt x="1357" y="370"/>
                </a:cubicBezTo>
                <a:cubicBezTo>
                  <a:pt x="1362" y="370"/>
                  <a:pt x="1367" y="365"/>
                  <a:pt x="1367" y="359"/>
                </a:cubicBezTo>
                <a:cubicBezTo>
                  <a:pt x="1367" y="353"/>
                  <a:pt x="1362" y="349"/>
                  <a:pt x="1357" y="349"/>
                </a:cubicBezTo>
                <a:close/>
                <a:moveTo>
                  <a:pt x="1327" y="194"/>
                </a:moveTo>
                <a:cubicBezTo>
                  <a:pt x="1333" y="194"/>
                  <a:pt x="1338" y="189"/>
                  <a:pt x="1338" y="183"/>
                </a:cubicBezTo>
                <a:cubicBezTo>
                  <a:pt x="1338" y="177"/>
                  <a:pt x="1333" y="173"/>
                  <a:pt x="1327" y="173"/>
                </a:cubicBezTo>
                <a:cubicBezTo>
                  <a:pt x="1321" y="173"/>
                  <a:pt x="1317" y="177"/>
                  <a:pt x="1317" y="183"/>
                </a:cubicBezTo>
                <a:cubicBezTo>
                  <a:pt x="1317" y="189"/>
                  <a:pt x="1321" y="194"/>
                  <a:pt x="1327" y="194"/>
                </a:cubicBezTo>
                <a:close/>
                <a:moveTo>
                  <a:pt x="1357" y="202"/>
                </a:moveTo>
                <a:cubicBezTo>
                  <a:pt x="1351" y="202"/>
                  <a:pt x="1346" y="207"/>
                  <a:pt x="1346" y="213"/>
                </a:cubicBezTo>
                <a:cubicBezTo>
                  <a:pt x="1346" y="218"/>
                  <a:pt x="1351" y="223"/>
                  <a:pt x="1357" y="223"/>
                </a:cubicBezTo>
                <a:cubicBezTo>
                  <a:pt x="1362" y="223"/>
                  <a:pt x="1367" y="218"/>
                  <a:pt x="1367" y="213"/>
                </a:cubicBezTo>
                <a:cubicBezTo>
                  <a:pt x="1367" y="207"/>
                  <a:pt x="1362" y="202"/>
                  <a:pt x="1357" y="202"/>
                </a:cubicBezTo>
                <a:close/>
                <a:moveTo>
                  <a:pt x="1327" y="223"/>
                </a:moveTo>
                <a:cubicBezTo>
                  <a:pt x="1333" y="223"/>
                  <a:pt x="1338" y="218"/>
                  <a:pt x="1338" y="213"/>
                </a:cubicBezTo>
                <a:cubicBezTo>
                  <a:pt x="1338" y="207"/>
                  <a:pt x="1333" y="202"/>
                  <a:pt x="1327" y="202"/>
                </a:cubicBezTo>
                <a:cubicBezTo>
                  <a:pt x="1321" y="202"/>
                  <a:pt x="1317" y="207"/>
                  <a:pt x="1317" y="213"/>
                </a:cubicBezTo>
                <a:cubicBezTo>
                  <a:pt x="1317" y="218"/>
                  <a:pt x="1321" y="223"/>
                  <a:pt x="1327" y="223"/>
                </a:cubicBezTo>
                <a:close/>
                <a:moveTo>
                  <a:pt x="1357" y="173"/>
                </a:moveTo>
                <a:cubicBezTo>
                  <a:pt x="1351" y="173"/>
                  <a:pt x="1346" y="177"/>
                  <a:pt x="1346" y="183"/>
                </a:cubicBezTo>
                <a:cubicBezTo>
                  <a:pt x="1346" y="189"/>
                  <a:pt x="1351" y="194"/>
                  <a:pt x="1357" y="194"/>
                </a:cubicBezTo>
                <a:cubicBezTo>
                  <a:pt x="1362" y="194"/>
                  <a:pt x="1367" y="189"/>
                  <a:pt x="1367" y="183"/>
                </a:cubicBezTo>
                <a:cubicBezTo>
                  <a:pt x="1367" y="177"/>
                  <a:pt x="1362" y="173"/>
                  <a:pt x="1357" y="173"/>
                </a:cubicBezTo>
                <a:close/>
                <a:moveTo>
                  <a:pt x="1269" y="604"/>
                </a:moveTo>
                <a:cubicBezTo>
                  <a:pt x="1274" y="604"/>
                  <a:pt x="1279" y="599"/>
                  <a:pt x="1279" y="594"/>
                </a:cubicBezTo>
                <a:cubicBezTo>
                  <a:pt x="1279" y="588"/>
                  <a:pt x="1274" y="583"/>
                  <a:pt x="1269" y="583"/>
                </a:cubicBezTo>
                <a:cubicBezTo>
                  <a:pt x="1263" y="583"/>
                  <a:pt x="1258" y="588"/>
                  <a:pt x="1258" y="594"/>
                </a:cubicBezTo>
                <a:cubicBezTo>
                  <a:pt x="1258" y="599"/>
                  <a:pt x="1263" y="604"/>
                  <a:pt x="1269" y="604"/>
                </a:cubicBezTo>
                <a:close/>
                <a:moveTo>
                  <a:pt x="1270" y="770"/>
                </a:moveTo>
                <a:cubicBezTo>
                  <a:pt x="1264" y="770"/>
                  <a:pt x="1259" y="774"/>
                  <a:pt x="1259" y="780"/>
                </a:cubicBezTo>
                <a:cubicBezTo>
                  <a:pt x="1259" y="786"/>
                  <a:pt x="1264" y="791"/>
                  <a:pt x="1270" y="791"/>
                </a:cubicBezTo>
                <a:cubicBezTo>
                  <a:pt x="1275" y="791"/>
                  <a:pt x="1280" y="786"/>
                  <a:pt x="1280" y="780"/>
                </a:cubicBezTo>
                <a:cubicBezTo>
                  <a:pt x="1280" y="774"/>
                  <a:pt x="1275" y="770"/>
                  <a:pt x="1270" y="770"/>
                </a:cubicBezTo>
                <a:close/>
                <a:moveTo>
                  <a:pt x="1270" y="799"/>
                </a:moveTo>
                <a:cubicBezTo>
                  <a:pt x="1264" y="799"/>
                  <a:pt x="1259" y="804"/>
                  <a:pt x="1259" y="810"/>
                </a:cubicBezTo>
                <a:cubicBezTo>
                  <a:pt x="1259" y="815"/>
                  <a:pt x="1264" y="820"/>
                  <a:pt x="1270" y="820"/>
                </a:cubicBezTo>
                <a:cubicBezTo>
                  <a:pt x="1275" y="820"/>
                  <a:pt x="1280" y="815"/>
                  <a:pt x="1280" y="810"/>
                </a:cubicBezTo>
                <a:cubicBezTo>
                  <a:pt x="1280" y="804"/>
                  <a:pt x="1275" y="799"/>
                  <a:pt x="1270" y="799"/>
                </a:cubicBezTo>
                <a:close/>
                <a:moveTo>
                  <a:pt x="1239" y="194"/>
                </a:moveTo>
                <a:cubicBezTo>
                  <a:pt x="1245" y="194"/>
                  <a:pt x="1250" y="189"/>
                  <a:pt x="1250" y="183"/>
                </a:cubicBezTo>
                <a:cubicBezTo>
                  <a:pt x="1250" y="177"/>
                  <a:pt x="1245" y="173"/>
                  <a:pt x="1239" y="173"/>
                </a:cubicBezTo>
                <a:cubicBezTo>
                  <a:pt x="1233" y="173"/>
                  <a:pt x="1229" y="177"/>
                  <a:pt x="1229" y="183"/>
                </a:cubicBezTo>
                <a:cubicBezTo>
                  <a:pt x="1229" y="189"/>
                  <a:pt x="1233" y="194"/>
                  <a:pt x="1239" y="194"/>
                </a:cubicBezTo>
                <a:close/>
                <a:moveTo>
                  <a:pt x="1298" y="604"/>
                </a:moveTo>
                <a:cubicBezTo>
                  <a:pt x="1304" y="604"/>
                  <a:pt x="1308" y="599"/>
                  <a:pt x="1308" y="594"/>
                </a:cubicBezTo>
                <a:cubicBezTo>
                  <a:pt x="1308" y="588"/>
                  <a:pt x="1304" y="583"/>
                  <a:pt x="1298" y="583"/>
                </a:cubicBezTo>
                <a:cubicBezTo>
                  <a:pt x="1292" y="583"/>
                  <a:pt x="1287" y="588"/>
                  <a:pt x="1287" y="594"/>
                </a:cubicBezTo>
                <a:cubicBezTo>
                  <a:pt x="1287" y="599"/>
                  <a:pt x="1292" y="604"/>
                  <a:pt x="1298" y="604"/>
                </a:cubicBezTo>
                <a:close/>
                <a:moveTo>
                  <a:pt x="1269" y="252"/>
                </a:moveTo>
                <a:cubicBezTo>
                  <a:pt x="1274" y="252"/>
                  <a:pt x="1279" y="248"/>
                  <a:pt x="1279" y="242"/>
                </a:cubicBezTo>
                <a:cubicBezTo>
                  <a:pt x="1279" y="236"/>
                  <a:pt x="1274" y="231"/>
                  <a:pt x="1269" y="231"/>
                </a:cubicBezTo>
                <a:cubicBezTo>
                  <a:pt x="1263" y="231"/>
                  <a:pt x="1258" y="236"/>
                  <a:pt x="1258" y="242"/>
                </a:cubicBezTo>
                <a:cubicBezTo>
                  <a:pt x="1258" y="248"/>
                  <a:pt x="1263" y="252"/>
                  <a:pt x="1269" y="252"/>
                </a:cubicBezTo>
                <a:close/>
                <a:moveTo>
                  <a:pt x="1269" y="135"/>
                </a:moveTo>
                <a:cubicBezTo>
                  <a:pt x="1274" y="135"/>
                  <a:pt x="1279" y="130"/>
                  <a:pt x="1279" y="125"/>
                </a:cubicBezTo>
                <a:cubicBezTo>
                  <a:pt x="1279" y="119"/>
                  <a:pt x="1274" y="114"/>
                  <a:pt x="1269" y="114"/>
                </a:cubicBezTo>
                <a:cubicBezTo>
                  <a:pt x="1263" y="114"/>
                  <a:pt x="1258" y="119"/>
                  <a:pt x="1258" y="125"/>
                </a:cubicBezTo>
                <a:cubicBezTo>
                  <a:pt x="1258" y="130"/>
                  <a:pt x="1263" y="135"/>
                  <a:pt x="1269" y="135"/>
                </a:cubicBezTo>
                <a:close/>
                <a:moveTo>
                  <a:pt x="1269" y="516"/>
                </a:moveTo>
                <a:cubicBezTo>
                  <a:pt x="1274" y="516"/>
                  <a:pt x="1279" y="511"/>
                  <a:pt x="1279" y="506"/>
                </a:cubicBezTo>
                <a:cubicBezTo>
                  <a:pt x="1279" y="500"/>
                  <a:pt x="1274" y="495"/>
                  <a:pt x="1269" y="495"/>
                </a:cubicBezTo>
                <a:cubicBezTo>
                  <a:pt x="1263" y="495"/>
                  <a:pt x="1258" y="500"/>
                  <a:pt x="1258" y="506"/>
                </a:cubicBezTo>
                <a:cubicBezTo>
                  <a:pt x="1258" y="511"/>
                  <a:pt x="1263" y="516"/>
                  <a:pt x="1269" y="516"/>
                </a:cubicBezTo>
                <a:close/>
                <a:moveTo>
                  <a:pt x="1269" y="457"/>
                </a:moveTo>
                <a:cubicBezTo>
                  <a:pt x="1274" y="457"/>
                  <a:pt x="1279" y="453"/>
                  <a:pt x="1279" y="447"/>
                </a:cubicBezTo>
                <a:cubicBezTo>
                  <a:pt x="1279" y="441"/>
                  <a:pt x="1274" y="437"/>
                  <a:pt x="1269" y="437"/>
                </a:cubicBezTo>
                <a:cubicBezTo>
                  <a:pt x="1263" y="437"/>
                  <a:pt x="1258" y="441"/>
                  <a:pt x="1258" y="447"/>
                </a:cubicBezTo>
                <a:cubicBezTo>
                  <a:pt x="1258" y="453"/>
                  <a:pt x="1263" y="457"/>
                  <a:pt x="1269" y="457"/>
                </a:cubicBezTo>
                <a:close/>
                <a:moveTo>
                  <a:pt x="1474" y="290"/>
                </a:moveTo>
                <a:cubicBezTo>
                  <a:pt x="1468" y="290"/>
                  <a:pt x="1463" y="295"/>
                  <a:pt x="1463" y="300"/>
                </a:cubicBezTo>
                <a:cubicBezTo>
                  <a:pt x="1463" y="306"/>
                  <a:pt x="1468" y="311"/>
                  <a:pt x="1474" y="311"/>
                </a:cubicBezTo>
                <a:cubicBezTo>
                  <a:pt x="1480" y="311"/>
                  <a:pt x="1484" y="306"/>
                  <a:pt x="1484" y="300"/>
                </a:cubicBezTo>
                <a:cubicBezTo>
                  <a:pt x="1484" y="295"/>
                  <a:pt x="1480" y="290"/>
                  <a:pt x="1474" y="290"/>
                </a:cubicBezTo>
                <a:close/>
                <a:moveTo>
                  <a:pt x="1474" y="202"/>
                </a:moveTo>
                <a:cubicBezTo>
                  <a:pt x="1468" y="202"/>
                  <a:pt x="1463" y="207"/>
                  <a:pt x="1463" y="213"/>
                </a:cubicBezTo>
                <a:cubicBezTo>
                  <a:pt x="1463" y="218"/>
                  <a:pt x="1468" y="223"/>
                  <a:pt x="1474" y="223"/>
                </a:cubicBezTo>
                <a:cubicBezTo>
                  <a:pt x="1480" y="223"/>
                  <a:pt x="1484" y="218"/>
                  <a:pt x="1484" y="213"/>
                </a:cubicBezTo>
                <a:cubicBezTo>
                  <a:pt x="1484" y="207"/>
                  <a:pt x="1480" y="202"/>
                  <a:pt x="1474" y="202"/>
                </a:cubicBezTo>
                <a:close/>
                <a:moveTo>
                  <a:pt x="1444" y="583"/>
                </a:moveTo>
                <a:cubicBezTo>
                  <a:pt x="1439" y="583"/>
                  <a:pt x="1434" y="588"/>
                  <a:pt x="1434" y="594"/>
                </a:cubicBezTo>
                <a:cubicBezTo>
                  <a:pt x="1434" y="599"/>
                  <a:pt x="1439" y="604"/>
                  <a:pt x="1444" y="604"/>
                </a:cubicBezTo>
                <a:cubicBezTo>
                  <a:pt x="1450" y="604"/>
                  <a:pt x="1455" y="599"/>
                  <a:pt x="1455" y="594"/>
                </a:cubicBezTo>
                <a:cubicBezTo>
                  <a:pt x="1455" y="588"/>
                  <a:pt x="1450" y="583"/>
                  <a:pt x="1444" y="583"/>
                </a:cubicBezTo>
                <a:close/>
                <a:moveTo>
                  <a:pt x="1444" y="700"/>
                </a:moveTo>
                <a:cubicBezTo>
                  <a:pt x="1439" y="700"/>
                  <a:pt x="1434" y="705"/>
                  <a:pt x="1434" y="711"/>
                </a:cubicBezTo>
                <a:cubicBezTo>
                  <a:pt x="1434" y="717"/>
                  <a:pt x="1439" y="721"/>
                  <a:pt x="1444" y="721"/>
                </a:cubicBezTo>
                <a:cubicBezTo>
                  <a:pt x="1450" y="721"/>
                  <a:pt x="1455" y="717"/>
                  <a:pt x="1455" y="711"/>
                </a:cubicBezTo>
                <a:cubicBezTo>
                  <a:pt x="1455" y="705"/>
                  <a:pt x="1450" y="700"/>
                  <a:pt x="1444" y="700"/>
                </a:cubicBezTo>
                <a:close/>
                <a:moveTo>
                  <a:pt x="1444" y="554"/>
                </a:moveTo>
                <a:cubicBezTo>
                  <a:pt x="1439" y="554"/>
                  <a:pt x="1434" y="558"/>
                  <a:pt x="1434" y="564"/>
                </a:cubicBezTo>
                <a:cubicBezTo>
                  <a:pt x="1434" y="570"/>
                  <a:pt x="1439" y="575"/>
                  <a:pt x="1444" y="575"/>
                </a:cubicBezTo>
                <a:cubicBezTo>
                  <a:pt x="1450" y="575"/>
                  <a:pt x="1455" y="570"/>
                  <a:pt x="1455" y="564"/>
                </a:cubicBezTo>
                <a:cubicBezTo>
                  <a:pt x="1455" y="558"/>
                  <a:pt x="1450" y="554"/>
                  <a:pt x="1444" y="554"/>
                </a:cubicBezTo>
                <a:close/>
                <a:moveTo>
                  <a:pt x="1474" y="583"/>
                </a:moveTo>
                <a:cubicBezTo>
                  <a:pt x="1468" y="583"/>
                  <a:pt x="1463" y="588"/>
                  <a:pt x="1463" y="594"/>
                </a:cubicBezTo>
                <a:cubicBezTo>
                  <a:pt x="1463" y="599"/>
                  <a:pt x="1468" y="604"/>
                  <a:pt x="1474" y="604"/>
                </a:cubicBezTo>
                <a:cubicBezTo>
                  <a:pt x="1480" y="604"/>
                  <a:pt x="1484" y="599"/>
                  <a:pt x="1484" y="594"/>
                </a:cubicBezTo>
                <a:cubicBezTo>
                  <a:pt x="1484" y="588"/>
                  <a:pt x="1480" y="583"/>
                  <a:pt x="1474" y="583"/>
                </a:cubicBezTo>
                <a:close/>
                <a:moveTo>
                  <a:pt x="1474" y="554"/>
                </a:moveTo>
                <a:cubicBezTo>
                  <a:pt x="1468" y="554"/>
                  <a:pt x="1463" y="558"/>
                  <a:pt x="1463" y="564"/>
                </a:cubicBezTo>
                <a:cubicBezTo>
                  <a:pt x="1463" y="570"/>
                  <a:pt x="1468" y="575"/>
                  <a:pt x="1474" y="575"/>
                </a:cubicBezTo>
                <a:cubicBezTo>
                  <a:pt x="1480" y="575"/>
                  <a:pt x="1484" y="570"/>
                  <a:pt x="1484" y="564"/>
                </a:cubicBezTo>
                <a:cubicBezTo>
                  <a:pt x="1484" y="558"/>
                  <a:pt x="1480" y="554"/>
                  <a:pt x="1474" y="554"/>
                </a:cubicBezTo>
                <a:close/>
                <a:moveTo>
                  <a:pt x="1444" y="495"/>
                </a:moveTo>
                <a:cubicBezTo>
                  <a:pt x="1439" y="495"/>
                  <a:pt x="1434" y="500"/>
                  <a:pt x="1434" y="506"/>
                </a:cubicBezTo>
                <a:cubicBezTo>
                  <a:pt x="1434" y="511"/>
                  <a:pt x="1439" y="516"/>
                  <a:pt x="1444" y="516"/>
                </a:cubicBezTo>
                <a:cubicBezTo>
                  <a:pt x="1450" y="516"/>
                  <a:pt x="1455" y="511"/>
                  <a:pt x="1455" y="506"/>
                </a:cubicBezTo>
                <a:cubicBezTo>
                  <a:pt x="1455" y="500"/>
                  <a:pt x="1450" y="495"/>
                  <a:pt x="1444" y="495"/>
                </a:cubicBezTo>
                <a:close/>
                <a:moveTo>
                  <a:pt x="1474" y="495"/>
                </a:moveTo>
                <a:cubicBezTo>
                  <a:pt x="1468" y="495"/>
                  <a:pt x="1463" y="500"/>
                  <a:pt x="1463" y="506"/>
                </a:cubicBezTo>
                <a:cubicBezTo>
                  <a:pt x="1463" y="511"/>
                  <a:pt x="1468" y="516"/>
                  <a:pt x="1474" y="516"/>
                </a:cubicBezTo>
                <a:cubicBezTo>
                  <a:pt x="1480" y="516"/>
                  <a:pt x="1484" y="511"/>
                  <a:pt x="1484" y="506"/>
                </a:cubicBezTo>
                <a:cubicBezTo>
                  <a:pt x="1484" y="500"/>
                  <a:pt x="1480" y="495"/>
                  <a:pt x="1474" y="495"/>
                </a:cubicBezTo>
                <a:close/>
                <a:moveTo>
                  <a:pt x="1239" y="135"/>
                </a:moveTo>
                <a:cubicBezTo>
                  <a:pt x="1245" y="135"/>
                  <a:pt x="1250" y="130"/>
                  <a:pt x="1250" y="125"/>
                </a:cubicBezTo>
                <a:cubicBezTo>
                  <a:pt x="1250" y="119"/>
                  <a:pt x="1245" y="114"/>
                  <a:pt x="1239" y="114"/>
                </a:cubicBezTo>
                <a:cubicBezTo>
                  <a:pt x="1233" y="114"/>
                  <a:pt x="1229" y="119"/>
                  <a:pt x="1229" y="125"/>
                </a:cubicBezTo>
                <a:cubicBezTo>
                  <a:pt x="1229" y="130"/>
                  <a:pt x="1233" y="135"/>
                  <a:pt x="1239" y="135"/>
                </a:cubicBezTo>
                <a:close/>
                <a:moveTo>
                  <a:pt x="1415" y="642"/>
                </a:moveTo>
                <a:cubicBezTo>
                  <a:pt x="1409" y="642"/>
                  <a:pt x="1405" y="646"/>
                  <a:pt x="1405" y="652"/>
                </a:cubicBezTo>
                <a:cubicBezTo>
                  <a:pt x="1405" y="658"/>
                  <a:pt x="1409" y="663"/>
                  <a:pt x="1415" y="663"/>
                </a:cubicBezTo>
                <a:cubicBezTo>
                  <a:pt x="1421" y="663"/>
                  <a:pt x="1426" y="658"/>
                  <a:pt x="1426" y="652"/>
                </a:cubicBezTo>
                <a:cubicBezTo>
                  <a:pt x="1426" y="646"/>
                  <a:pt x="1421" y="642"/>
                  <a:pt x="1415" y="642"/>
                </a:cubicBezTo>
                <a:close/>
                <a:moveTo>
                  <a:pt x="1415" y="290"/>
                </a:moveTo>
                <a:cubicBezTo>
                  <a:pt x="1409" y="290"/>
                  <a:pt x="1405" y="295"/>
                  <a:pt x="1405" y="300"/>
                </a:cubicBezTo>
                <a:cubicBezTo>
                  <a:pt x="1405" y="306"/>
                  <a:pt x="1409" y="311"/>
                  <a:pt x="1415" y="311"/>
                </a:cubicBezTo>
                <a:cubicBezTo>
                  <a:pt x="1421" y="311"/>
                  <a:pt x="1426" y="306"/>
                  <a:pt x="1426" y="300"/>
                </a:cubicBezTo>
                <a:cubicBezTo>
                  <a:pt x="1426" y="295"/>
                  <a:pt x="1421" y="290"/>
                  <a:pt x="1415" y="290"/>
                </a:cubicBezTo>
                <a:close/>
                <a:moveTo>
                  <a:pt x="1415" y="495"/>
                </a:moveTo>
                <a:cubicBezTo>
                  <a:pt x="1409" y="495"/>
                  <a:pt x="1405" y="500"/>
                  <a:pt x="1405" y="506"/>
                </a:cubicBezTo>
                <a:cubicBezTo>
                  <a:pt x="1405" y="511"/>
                  <a:pt x="1409" y="516"/>
                  <a:pt x="1415" y="516"/>
                </a:cubicBezTo>
                <a:cubicBezTo>
                  <a:pt x="1421" y="516"/>
                  <a:pt x="1426" y="511"/>
                  <a:pt x="1426" y="506"/>
                </a:cubicBezTo>
                <a:cubicBezTo>
                  <a:pt x="1426" y="500"/>
                  <a:pt x="1421" y="495"/>
                  <a:pt x="1415" y="495"/>
                </a:cubicBezTo>
                <a:close/>
                <a:moveTo>
                  <a:pt x="1415" y="407"/>
                </a:moveTo>
                <a:cubicBezTo>
                  <a:pt x="1409" y="407"/>
                  <a:pt x="1405" y="412"/>
                  <a:pt x="1405" y="418"/>
                </a:cubicBezTo>
                <a:cubicBezTo>
                  <a:pt x="1405" y="423"/>
                  <a:pt x="1409" y="428"/>
                  <a:pt x="1415" y="428"/>
                </a:cubicBezTo>
                <a:cubicBezTo>
                  <a:pt x="1421" y="428"/>
                  <a:pt x="1426" y="423"/>
                  <a:pt x="1426" y="418"/>
                </a:cubicBezTo>
                <a:cubicBezTo>
                  <a:pt x="1426" y="412"/>
                  <a:pt x="1421" y="407"/>
                  <a:pt x="1415" y="407"/>
                </a:cubicBezTo>
                <a:close/>
                <a:moveTo>
                  <a:pt x="1357" y="583"/>
                </a:moveTo>
                <a:cubicBezTo>
                  <a:pt x="1351" y="583"/>
                  <a:pt x="1346" y="588"/>
                  <a:pt x="1346" y="594"/>
                </a:cubicBezTo>
                <a:cubicBezTo>
                  <a:pt x="1346" y="599"/>
                  <a:pt x="1351" y="604"/>
                  <a:pt x="1357" y="604"/>
                </a:cubicBezTo>
                <a:cubicBezTo>
                  <a:pt x="1362" y="604"/>
                  <a:pt x="1367" y="599"/>
                  <a:pt x="1367" y="594"/>
                </a:cubicBezTo>
                <a:cubicBezTo>
                  <a:pt x="1367" y="588"/>
                  <a:pt x="1362" y="583"/>
                  <a:pt x="1357" y="583"/>
                </a:cubicBezTo>
                <a:close/>
                <a:moveTo>
                  <a:pt x="1415" y="524"/>
                </a:moveTo>
                <a:cubicBezTo>
                  <a:pt x="1409" y="524"/>
                  <a:pt x="1405" y="529"/>
                  <a:pt x="1405" y="535"/>
                </a:cubicBezTo>
                <a:cubicBezTo>
                  <a:pt x="1405" y="541"/>
                  <a:pt x="1409" y="545"/>
                  <a:pt x="1415" y="545"/>
                </a:cubicBezTo>
                <a:cubicBezTo>
                  <a:pt x="1421" y="545"/>
                  <a:pt x="1426" y="541"/>
                  <a:pt x="1426" y="535"/>
                </a:cubicBezTo>
                <a:cubicBezTo>
                  <a:pt x="1426" y="529"/>
                  <a:pt x="1421" y="524"/>
                  <a:pt x="1415" y="524"/>
                </a:cubicBezTo>
                <a:close/>
                <a:moveTo>
                  <a:pt x="1444" y="290"/>
                </a:moveTo>
                <a:cubicBezTo>
                  <a:pt x="1439" y="290"/>
                  <a:pt x="1434" y="295"/>
                  <a:pt x="1434" y="300"/>
                </a:cubicBezTo>
                <a:cubicBezTo>
                  <a:pt x="1434" y="306"/>
                  <a:pt x="1439" y="311"/>
                  <a:pt x="1444" y="311"/>
                </a:cubicBezTo>
                <a:cubicBezTo>
                  <a:pt x="1450" y="311"/>
                  <a:pt x="1455" y="306"/>
                  <a:pt x="1455" y="300"/>
                </a:cubicBezTo>
                <a:cubicBezTo>
                  <a:pt x="1455" y="295"/>
                  <a:pt x="1450" y="290"/>
                  <a:pt x="1444" y="290"/>
                </a:cubicBezTo>
                <a:close/>
                <a:moveTo>
                  <a:pt x="1357" y="876"/>
                </a:moveTo>
                <a:cubicBezTo>
                  <a:pt x="1351" y="876"/>
                  <a:pt x="1346" y="881"/>
                  <a:pt x="1346" y="887"/>
                </a:cubicBezTo>
                <a:cubicBezTo>
                  <a:pt x="1346" y="892"/>
                  <a:pt x="1351" y="897"/>
                  <a:pt x="1357" y="897"/>
                </a:cubicBezTo>
                <a:cubicBezTo>
                  <a:pt x="1362" y="897"/>
                  <a:pt x="1367" y="892"/>
                  <a:pt x="1367" y="887"/>
                </a:cubicBezTo>
                <a:cubicBezTo>
                  <a:pt x="1367" y="881"/>
                  <a:pt x="1362" y="876"/>
                  <a:pt x="1357" y="876"/>
                </a:cubicBezTo>
                <a:close/>
                <a:moveTo>
                  <a:pt x="1415" y="700"/>
                </a:moveTo>
                <a:cubicBezTo>
                  <a:pt x="1409" y="700"/>
                  <a:pt x="1405" y="705"/>
                  <a:pt x="1405" y="711"/>
                </a:cubicBezTo>
                <a:cubicBezTo>
                  <a:pt x="1405" y="717"/>
                  <a:pt x="1409" y="721"/>
                  <a:pt x="1415" y="721"/>
                </a:cubicBezTo>
                <a:cubicBezTo>
                  <a:pt x="1421" y="721"/>
                  <a:pt x="1426" y="717"/>
                  <a:pt x="1426" y="711"/>
                </a:cubicBezTo>
                <a:cubicBezTo>
                  <a:pt x="1426" y="705"/>
                  <a:pt x="1421" y="700"/>
                  <a:pt x="1415" y="700"/>
                </a:cubicBezTo>
                <a:close/>
                <a:moveTo>
                  <a:pt x="1415" y="583"/>
                </a:moveTo>
                <a:cubicBezTo>
                  <a:pt x="1409" y="583"/>
                  <a:pt x="1405" y="588"/>
                  <a:pt x="1405" y="594"/>
                </a:cubicBezTo>
                <a:cubicBezTo>
                  <a:pt x="1405" y="599"/>
                  <a:pt x="1409" y="604"/>
                  <a:pt x="1415" y="604"/>
                </a:cubicBezTo>
                <a:cubicBezTo>
                  <a:pt x="1421" y="604"/>
                  <a:pt x="1426" y="599"/>
                  <a:pt x="1426" y="594"/>
                </a:cubicBezTo>
                <a:cubicBezTo>
                  <a:pt x="1426" y="588"/>
                  <a:pt x="1421" y="583"/>
                  <a:pt x="1415" y="583"/>
                </a:cubicBezTo>
                <a:close/>
                <a:moveTo>
                  <a:pt x="1240" y="770"/>
                </a:moveTo>
                <a:cubicBezTo>
                  <a:pt x="1234" y="770"/>
                  <a:pt x="1230" y="774"/>
                  <a:pt x="1230" y="780"/>
                </a:cubicBezTo>
                <a:cubicBezTo>
                  <a:pt x="1230" y="786"/>
                  <a:pt x="1234" y="791"/>
                  <a:pt x="1240" y="791"/>
                </a:cubicBezTo>
                <a:cubicBezTo>
                  <a:pt x="1246" y="791"/>
                  <a:pt x="1251" y="786"/>
                  <a:pt x="1251" y="780"/>
                </a:cubicBezTo>
                <a:cubicBezTo>
                  <a:pt x="1251" y="774"/>
                  <a:pt x="1246" y="770"/>
                  <a:pt x="1240" y="770"/>
                </a:cubicBezTo>
                <a:close/>
                <a:moveTo>
                  <a:pt x="1147" y="677"/>
                </a:moveTo>
                <a:cubicBezTo>
                  <a:pt x="1153" y="677"/>
                  <a:pt x="1158" y="672"/>
                  <a:pt x="1158" y="666"/>
                </a:cubicBezTo>
                <a:cubicBezTo>
                  <a:pt x="1158" y="660"/>
                  <a:pt x="1153" y="656"/>
                  <a:pt x="1147" y="656"/>
                </a:cubicBezTo>
                <a:cubicBezTo>
                  <a:pt x="1142" y="656"/>
                  <a:pt x="1137" y="660"/>
                  <a:pt x="1137" y="666"/>
                </a:cubicBezTo>
                <a:cubicBezTo>
                  <a:pt x="1137" y="672"/>
                  <a:pt x="1142" y="677"/>
                  <a:pt x="1147" y="677"/>
                </a:cubicBezTo>
                <a:close/>
                <a:moveTo>
                  <a:pt x="1118" y="656"/>
                </a:moveTo>
                <a:cubicBezTo>
                  <a:pt x="1112" y="656"/>
                  <a:pt x="1108" y="660"/>
                  <a:pt x="1108" y="666"/>
                </a:cubicBezTo>
                <a:cubicBezTo>
                  <a:pt x="1108" y="672"/>
                  <a:pt x="1112" y="677"/>
                  <a:pt x="1118" y="677"/>
                </a:cubicBezTo>
                <a:cubicBezTo>
                  <a:pt x="1124" y="677"/>
                  <a:pt x="1129" y="672"/>
                  <a:pt x="1129" y="666"/>
                </a:cubicBezTo>
                <a:cubicBezTo>
                  <a:pt x="1129" y="660"/>
                  <a:pt x="1124" y="656"/>
                  <a:pt x="1118" y="656"/>
                </a:cubicBezTo>
                <a:close/>
                <a:moveTo>
                  <a:pt x="1119" y="381"/>
                </a:moveTo>
                <a:cubicBezTo>
                  <a:pt x="1113" y="381"/>
                  <a:pt x="1109" y="386"/>
                  <a:pt x="1109" y="391"/>
                </a:cubicBezTo>
                <a:cubicBezTo>
                  <a:pt x="1109" y="397"/>
                  <a:pt x="1113" y="402"/>
                  <a:pt x="1119" y="402"/>
                </a:cubicBezTo>
                <a:cubicBezTo>
                  <a:pt x="1125" y="402"/>
                  <a:pt x="1129" y="397"/>
                  <a:pt x="1129" y="391"/>
                </a:cubicBezTo>
                <a:cubicBezTo>
                  <a:pt x="1129" y="386"/>
                  <a:pt x="1125" y="381"/>
                  <a:pt x="1119" y="381"/>
                </a:cubicBezTo>
                <a:close/>
                <a:moveTo>
                  <a:pt x="1118" y="685"/>
                </a:moveTo>
                <a:cubicBezTo>
                  <a:pt x="1112" y="685"/>
                  <a:pt x="1108" y="690"/>
                  <a:pt x="1108" y="695"/>
                </a:cubicBezTo>
                <a:cubicBezTo>
                  <a:pt x="1108" y="701"/>
                  <a:pt x="1112" y="706"/>
                  <a:pt x="1118" y="706"/>
                </a:cubicBezTo>
                <a:cubicBezTo>
                  <a:pt x="1124" y="706"/>
                  <a:pt x="1129" y="701"/>
                  <a:pt x="1129" y="695"/>
                </a:cubicBezTo>
                <a:cubicBezTo>
                  <a:pt x="1129" y="690"/>
                  <a:pt x="1124" y="685"/>
                  <a:pt x="1118" y="685"/>
                </a:cubicBezTo>
                <a:close/>
                <a:moveTo>
                  <a:pt x="1119" y="469"/>
                </a:moveTo>
                <a:cubicBezTo>
                  <a:pt x="1113" y="469"/>
                  <a:pt x="1109" y="473"/>
                  <a:pt x="1109" y="479"/>
                </a:cubicBezTo>
                <a:cubicBezTo>
                  <a:pt x="1109" y="485"/>
                  <a:pt x="1113" y="490"/>
                  <a:pt x="1119" y="490"/>
                </a:cubicBezTo>
                <a:cubicBezTo>
                  <a:pt x="1125" y="490"/>
                  <a:pt x="1129" y="485"/>
                  <a:pt x="1129" y="479"/>
                </a:cubicBezTo>
                <a:cubicBezTo>
                  <a:pt x="1129" y="473"/>
                  <a:pt x="1125" y="469"/>
                  <a:pt x="1119" y="469"/>
                </a:cubicBezTo>
                <a:close/>
                <a:moveTo>
                  <a:pt x="1148" y="59"/>
                </a:moveTo>
                <a:cubicBezTo>
                  <a:pt x="1142" y="59"/>
                  <a:pt x="1138" y="63"/>
                  <a:pt x="1138" y="69"/>
                </a:cubicBezTo>
                <a:cubicBezTo>
                  <a:pt x="1138" y="75"/>
                  <a:pt x="1142" y="79"/>
                  <a:pt x="1148" y="79"/>
                </a:cubicBezTo>
                <a:cubicBezTo>
                  <a:pt x="1154" y="79"/>
                  <a:pt x="1159" y="75"/>
                  <a:pt x="1159" y="69"/>
                </a:cubicBezTo>
                <a:cubicBezTo>
                  <a:pt x="1159" y="63"/>
                  <a:pt x="1154" y="59"/>
                  <a:pt x="1148" y="59"/>
                </a:cubicBezTo>
                <a:close/>
                <a:moveTo>
                  <a:pt x="1148" y="879"/>
                </a:moveTo>
                <a:cubicBezTo>
                  <a:pt x="1142" y="879"/>
                  <a:pt x="1138" y="884"/>
                  <a:pt x="1138" y="890"/>
                </a:cubicBezTo>
                <a:cubicBezTo>
                  <a:pt x="1138" y="895"/>
                  <a:pt x="1142" y="900"/>
                  <a:pt x="1148" y="900"/>
                </a:cubicBezTo>
                <a:cubicBezTo>
                  <a:pt x="1154" y="900"/>
                  <a:pt x="1159" y="895"/>
                  <a:pt x="1159" y="890"/>
                </a:cubicBezTo>
                <a:cubicBezTo>
                  <a:pt x="1159" y="884"/>
                  <a:pt x="1154" y="879"/>
                  <a:pt x="1148" y="879"/>
                </a:cubicBezTo>
                <a:close/>
                <a:moveTo>
                  <a:pt x="1148" y="733"/>
                </a:moveTo>
                <a:cubicBezTo>
                  <a:pt x="1142" y="733"/>
                  <a:pt x="1138" y="737"/>
                  <a:pt x="1138" y="743"/>
                </a:cubicBezTo>
                <a:cubicBezTo>
                  <a:pt x="1138" y="749"/>
                  <a:pt x="1142" y="753"/>
                  <a:pt x="1148" y="753"/>
                </a:cubicBezTo>
                <a:cubicBezTo>
                  <a:pt x="1154" y="753"/>
                  <a:pt x="1159" y="749"/>
                  <a:pt x="1159" y="743"/>
                </a:cubicBezTo>
                <a:cubicBezTo>
                  <a:pt x="1159" y="737"/>
                  <a:pt x="1154" y="733"/>
                  <a:pt x="1148" y="733"/>
                </a:cubicBezTo>
                <a:close/>
                <a:moveTo>
                  <a:pt x="1148" y="176"/>
                </a:moveTo>
                <a:cubicBezTo>
                  <a:pt x="1142" y="176"/>
                  <a:pt x="1138" y="180"/>
                  <a:pt x="1138" y="186"/>
                </a:cubicBezTo>
                <a:cubicBezTo>
                  <a:pt x="1138" y="192"/>
                  <a:pt x="1142" y="197"/>
                  <a:pt x="1148" y="197"/>
                </a:cubicBezTo>
                <a:cubicBezTo>
                  <a:pt x="1154" y="197"/>
                  <a:pt x="1159" y="192"/>
                  <a:pt x="1159" y="186"/>
                </a:cubicBezTo>
                <a:cubicBezTo>
                  <a:pt x="1159" y="180"/>
                  <a:pt x="1154" y="176"/>
                  <a:pt x="1148" y="176"/>
                </a:cubicBezTo>
                <a:close/>
                <a:moveTo>
                  <a:pt x="1148" y="117"/>
                </a:moveTo>
                <a:cubicBezTo>
                  <a:pt x="1142" y="117"/>
                  <a:pt x="1138" y="122"/>
                  <a:pt x="1138" y="128"/>
                </a:cubicBezTo>
                <a:cubicBezTo>
                  <a:pt x="1138" y="133"/>
                  <a:pt x="1142" y="138"/>
                  <a:pt x="1148" y="138"/>
                </a:cubicBezTo>
                <a:cubicBezTo>
                  <a:pt x="1154" y="138"/>
                  <a:pt x="1159" y="133"/>
                  <a:pt x="1159" y="128"/>
                </a:cubicBezTo>
                <a:cubicBezTo>
                  <a:pt x="1159" y="122"/>
                  <a:pt x="1154" y="117"/>
                  <a:pt x="1148" y="117"/>
                </a:cubicBezTo>
                <a:close/>
                <a:moveTo>
                  <a:pt x="1148" y="0"/>
                </a:moveTo>
                <a:cubicBezTo>
                  <a:pt x="1142" y="0"/>
                  <a:pt x="1138" y="5"/>
                  <a:pt x="1138" y="10"/>
                </a:cubicBezTo>
                <a:cubicBezTo>
                  <a:pt x="1138" y="16"/>
                  <a:pt x="1142" y="21"/>
                  <a:pt x="1148" y="21"/>
                </a:cubicBezTo>
                <a:cubicBezTo>
                  <a:pt x="1154" y="21"/>
                  <a:pt x="1159" y="16"/>
                  <a:pt x="1159" y="10"/>
                </a:cubicBezTo>
                <a:cubicBezTo>
                  <a:pt x="1159" y="5"/>
                  <a:pt x="1154" y="0"/>
                  <a:pt x="1148" y="0"/>
                </a:cubicBezTo>
                <a:close/>
                <a:moveTo>
                  <a:pt x="1060" y="791"/>
                </a:moveTo>
                <a:cubicBezTo>
                  <a:pt x="1055" y="791"/>
                  <a:pt x="1050" y="796"/>
                  <a:pt x="1050" y="802"/>
                </a:cubicBezTo>
                <a:cubicBezTo>
                  <a:pt x="1050" y="807"/>
                  <a:pt x="1055" y="812"/>
                  <a:pt x="1060" y="812"/>
                </a:cubicBezTo>
                <a:cubicBezTo>
                  <a:pt x="1066" y="812"/>
                  <a:pt x="1071" y="807"/>
                  <a:pt x="1071" y="802"/>
                </a:cubicBezTo>
                <a:cubicBezTo>
                  <a:pt x="1071" y="796"/>
                  <a:pt x="1066" y="791"/>
                  <a:pt x="1060" y="791"/>
                </a:cubicBezTo>
                <a:close/>
                <a:moveTo>
                  <a:pt x="1089" y="677"/>
                </a:moveTo>
                <a:cubicBezTo>
                  <a:pt x="1095" y="677"/>
                  <a:pt x="1099" y="672"/>
                  <a:pt x="1099" y="666"/>
                </a:cubicBezTo>
                <a:cubicBezTo>
                  <a:pt x="1099" y="660"/>
                  <a:pt x="1095" y="656"/>
                  <a:pt x="1089" y="656"/>
                </a:cubicBezTo>
                <a:cubicBezTo>
                  <a:pt x="1083" y="656"/>
                  <a:pt x="1078" y="660"/>
                  <a:pt x="1078" y="666"/>
                </a:cubicBezTo>
                <a:cubicBezTo>
                  <a:pt x="1078" y="672"/>
                  <a:pt x="1083" y="677"/>
                  <a:pt x="1089" y="677"/>
                </a:cubicBezTo>
                <a:close/>
                <a:moveTo>
                  <a:pt x="1119" y="322"/>
                </a:moveTo>
                <a:cubicBezTo>
                  <a:pt x="1113" y="322"/>
                  <a:pt x="1109" y="327"/>
                  <a:pt x="1109" y="333"/>
                </a:cubicBezTo>
                <a:cubicBezTo>
                  <a:pt x="1109" y="339"/>
                  <a:pt x="1113" y="343"/>
                  <a:pt x="1119" y="343"/>
                </a:cubicBezTo>
                <a:cubicBezTo>
                  <a:pt x="1125" y="343"/>
                  <a:pt x="1129" y="339"/>
                  <a:pt x="1129" y="333"/>
                </a:cubicBezTo>
                <a:cubicBezTo>
                  <a:pt x="1129" y="327"/>
                  <a:pt x="1125" y="322"/>
                  <a:pt x="1119" y="322"/>
                </a:cubicBezTo>
                <a:close/>
                <a:moveTo>
                  <a:pt x="1060" y="850"/>
                </a:moveTo>
                <a:cubicBezTo>
                  <a:pt x="1055" y="850"/>
                  <a:pt x="1050" y="854"/>
                  <a:pt x="1050" y="860"/>
                </a:cubicBezTo>
                <a:cubicBezTo>
                  <a:pt x="1050" y="866"/>
                  <a:pt x="1055" y="871"/>
                  <a:pt x="1060" y="871"/>
                </a:cubicBezTo>
                <a:cubicBezTo>
                  <a:pt x="1066" y="871"/>
                  <a:pt x="1071" y="866"/>
                  <a:pt x="1071" y="860"/>
                </a:cubicBezTo>
                <a:cubicBezTo>
                  <a:pt x="1071" y="854"/>
                  <a:pt x="1066" y="850"/>
                  <a:pt x="1060" y="850"/>
                </a:cubicBezTo>
                <a:close/>
                <a:moveTo>
                  <a:pt x="1090" y="469"/>
                </a:moveTo>
                <a:cubicBezTo>
                  <a:pt x="1084" y="469"/>
                  <a:pt x="1079" y="473"/>
                  <a:pt x="1079" y="479"/>
                </a:cubicBezTo>
                <a:cubicBezTo>
                  <a:pt x="1079" y="485"/>
                  <a:pt x="1084" y="490"/>
                  <a:pt x="1090" y="490"/>
                </a:cubicBezTo>
                <a:cubicBezTo>
                  <a:pt x="1095" y="490"/>
                  <a:pt x="1100" y="485"/>
                  <a:pt x="1100" y="479"/>
                </a:cubicBezTo>
                <a:cubicBezTo>
                  <a:pt x="1100" y="473"/>
                  <a:pt x="1095" y="469"/>
                  <a:pt x="1090" y="469"/>
                </a:cubicBezTo>
                <a:close/>
                <a:moveTo>
                  <a:pt x="1090" y="820"/>
                </a:moveTo>
                <a:cubicBezTo>
                  <a:pt x="1084" y="820"/>
                  <a:pt x="1079" y="825"/>
                  <a:pt x="1079" y="831"/>
                </a:cubicBezTo>
                <a:cubicBezTo>
                  <a:pt x="1079" y="837"/>
                  <a:pt x="1084" y="841"/>
                  <a:pt x="1090" y="841"/>
                </a:cubicBezTo>
                <a:cubicBezTo>
                  <a:pt x="1095" y="841"/>
                  <a:pt x="1100" y="837"/>
                  <a:pt x="1100" y="831"/>
                </a:cubicBezTo>
                <a:cubicBezTo>
                  <a:pt x="1100" y="825"/>
                  <a:pt x="1095" y="820"/>
                  <a:pt x="1090" y="820"/>
                </a:cubicBezTo>
                <a:close/>
                <a:moveTo>
                  <a:pt x="1119" y="117"/>
                </a:moveTo>
                <a:cubicBezTo>
                  <a:pt x="1113" y="117"/>
                  <a:pt x="1109" y="122"/>
                  <a:pt x="1109" y="128"/>
                </a:cubicBezTo>
                <a:cubicBezTo>
                  <a:pt x="1109" y="133"/>
                  <a:pt x="1113" y="138"/>
                  <a:pt x="1119" y="138"/>
                </a:cubicBezTo>
                <a:cubicBezTo>
                  <a:pt x="1125" y="138"/>
                  <a:pt x="1129" y="133"/>
                  <a:pt x="1129" y="128"/>
                </a:cubicBezTo>
                <a:cubicBezTo>
                  <a:pt x="1129" y="122"/>
                  <a:pt x="1125" y="117"/>
                  <a:pt x="1119" y="117"/>
                </a:cubicBezTo>
                <a:close/>
                <a:moveTo>
                  <a:pt x="1119" y="0"/>
                </a:moveTo>
                <a:cubicBezTo>
                  <a:pt x="1113" y="0"/>
                  <a:pt x="1109" y="5"/>
                  <a:pt x="1109" y="10"/>
                </a:cubicBezTo>
                <a:cubicBezTo>
                  <a:pt x="1109" y="16"/>
                  <a:pt x="1113" y="21"/>
                  <a:pt x="1119" y="21"/>
                </a:cubicBezTo>
                <a:cubicBezTo>
                  <a:pt x="1125" y="21"/>
                  <a:pt x="1129" y="16"/>
                  <a:pt x="1129" y="10"/>
                </a:cubicBezTo>
                <a:cubicBezTo>
                  <a:pt x="1129" y="5"/>
                  <a:pt x="1125" y="0"/>
                  <a:pt x="1119" y="0"/>
                </a:cubicBezTo>
                <a:close/>
                <a:moveTo>
                  <a:pt x="1090" y="762"/>
                </a:moveTo>
                <a:cubicBezTo>
                  <a:pt x="1084" y="762"/>
                  <a:pt x="1079" y="767"/>
                  <a:pt x="1079" y="772"/>
                </a:cubicBezTo>
                <a:cubicBezTo>
                  <a:pt x="1079" y="778"/>
                  <a:pt x="1084" y="783"/>
                  <a:pt x="1090" y="783"/>
                </a:cubicBezTo>
                <a:cubicBezTo>
                  <a:pt x="1095" y="783"/>
                  <a:pt x="1100" y="778"/>
                  <a:pt x="1100" y="772"/>
                </a:cubicBezTo>
                <a:cubicBezTo>
                  <a:pt x="1100" y="767"/>
                  <a:pt x="1095" y="762"/>
                  <a:pt x="1090" y="762"/>
                </a:cubicBezTo>
                <a:close/>
                <a:moveTo>
                  <a:pt x="1239" y="311"/>
                </a:moveTo>
                <a:cubicBezTo>
                  <a:pt x="1245" y="311"/>
                  <a:pt x="1250" y="306"/>
                  <a:pt x="1250" y="300"/>
                </a:cubicBezTo>
                <a:cubicBezTo>
                  <a:pt x="1250" y="295"/>
                  <a:pt x="1245" y="290"/>
                  <a:pt x="1239" y="290"/>
                </a:cubicBezTo>
                <a:cubicBezTo>
                  <a:pt x="1233" y="290"/>
                  <a:pt x="1229" y="295"/>
                  <a:pt x="1229" y="300"/>
                </a:cubicBezTo>
                <a:cubicBezTo>
                  <a:pt x="1229" y="306"/>
                  <a:pt x="1233" y="311"/>
                  <a:pt x="1239" y="311"/>
                </a:cubicBezTo>
                <a:close/>
                <a:moveTo>
                  <a:pt x="1210" y="583"/>
                </a:moveTo>
                <a:cubicBezTo>
                  <a:pt x="1204" y="583"/>
                  <a:pt x="1200" y="588"/>
                  <a:pt x="1200" y="594"/>
                </a:cubicBezTo>
                <a:cubicBezTo>
                  <a:pt x="1200" y="599"/>
                  <a:pt x="1204" y="604"/>
                  <a:pt x="1210" y="604"/>
                </a:cubicBezTo>
                <a:cubicBezTo>
                  <a:pt x="1216" y="604"/>
                  <a:pt x="1220" y="599"/>
                  <a:pt x="1220" y="594"/>
                </a:cubicBezTo>
                <a:cubicBezTo>
                  <a:pt x="1220" y="588"/>
                  <a:pt x="1216" y="583"/>
                  <a:pt x="1210" y="583"/>
                </a:cubicBezTo>
                <a:close/>
                <a:moveTo>
                  <a:pt x="1207" y="490"/>
                </a:moveTo>
                <a:cubicBezTo>
                  <a:pt x="1213" y="490"/>
                  <a:pt x="1217" y="485"/>
                  <a:pt x="1217" y="479"/>
                </a:cubicBezTo>
                <a:cubicBezTo>
                  <a:pt x="1217" y="473"/>
                  <a:pt x="1213" y="469"/>
                  <a:pt x="1207" y="469"/>
                </a:cubicBezTo>
                <a:cubicBezTo>
                  <a:pt x="1201" y="469"/>
                  <a:pt x="1196" y="473"/>
                  <a:pt x="1196" y="479"/>
                </a:cubicBezTo>
                <a:cubicBezTo>
                  <a:pt x="1196" y="485"/>
                  <a:pt x="1201" y="490"/>
                  <a:pt x="1207" y="490"/>
                </a:cubicBezTo>
                <a:close/>
                <a:moveTo>
                  <a:pt x="1474" y="642"/>
                </a:moveTo>
                <a:cubicBezTo>
                  <a:pt x="1468" y="642"/>
                  <a:pt x="1463" y="646"/>
                  <a:pt x="1463" y="652"/>
                </a:cubicBezTo>
                <a:cubicBezTo>
                  <a:pt x="1463" y="658"/>
                  <a:pt x="1468" y="663"/>
                  <a:pt x="1474" y="663"/>
                </a:cubicBezTo>
                <a:cubicBezTo>
                  <a:pt x="1480" y="663"/>
                  <a:pt x="1484" y="658"/>
                  <a:pt x="1484" y="652"/>
                </a:cubicBezTo>
                <a:cubicBezTo>
                  <a:pt x="1484" y="646"/>
                  <a:pt x="1480" y="642"/>
                  <a:pt x="1474" y="642"/>
                </a:cubicBezTo>
                <a:close/>
                <a:moveTo>
                  <a:pt x="1217" y="509"/>
                </a:moveTo>
                <a:cubicBezTo>
                  <a:pt x="1217" y="503"/>
                  <a:pt x="1213" y="498"/>
                  <a:pt x="1207" y="498"/>
                </a:cubicBezTo>
                <a:cubicBezTo>
                  <a:pt x="1201" y="498"/>
                  <a:pt x="1196" y="503"/>
                  <a:pt x="1196" y="509"/>
                </a:cubicBezTo>
                <a:cubicBezTo>
                  <a:pt x="1196" y="514"/>
                  <a:pt x="1201" y="519"/>
                  <a:pt x="1207" y="519"/>
                </a:cubicBezTo>
                <a:cubicBezTo>
                  <a:pt x="1213" y="519"/>
                  <a:pt x="1217" y="514"/>
                  <a:pt x="1217" y="509"/>
                </a:cubicBezTo>
                <a:close/>
                <a:moveTo>
                  <a:pt x="1239" y="252"/>
                </a:moveTo>
                <a:cubicBezTo>
                  <a:pt x="1245" y="252"/>
                  <a:pt x="1250" y="248"/>
                  <a:pt x="1250" y="242"/>
                </a:cubicBezTo>
                <a:cubicBezTo>
                  <a:pt x="1250" y="236"/>
                  <a:pt x="1245" y="231"/>
                  <a:pt x="1239" y="231"/>
                </a:cubicBezTo>
                <a:cubicBezTo>
                  <a:pt x="1233" y="231"/>
                  <a:pt x="1229" y="236"/>
                  <a:pt x="1229" y="242"/>
                </a:cubicBezTo>
                <a:cubicBezTo>
                  <a:pt x="1229" y="248"/>
                  <a:pt x="1233" y="252"/>
                  <a:pt x="1239" y="252"/>
                </a:cubicBezTo>
                <a:close/>
                <a:moveTo>
                  <a:pt x="1210" y="173"/>
                </a:moveTo>
                <a:cubicBezTo>
                  <a:pt x="1204" y="173"/>
                  <a:pt x="1200" y="177"/>
                  <a:pt x="1200" y="183"/>
                </a:cubicBezTo>
                <a:cubicBezTo>
                  <a:pt x="1200" y="189"/>
                  <a:pt x="1204" y="194"/>
                  <a:pt x="1210" y="194"/>
                </a:cubicBezTo>
                <a:cubicBezTo>
                  <a:pt x="1216" y="194"/>
                  <a:pt x="1220" y="189"/>
                  <a:pt x="1220" y="183"/>
                </a:cubicBezTo>
                <a:cubicBezTo>
                  <a:pt x="1220" y="177"/>
                  <a:pt x="1216" y="173"/>
                  <a:pt x="1210" y="173"/>
                </a:cubicBezTo>
                <a:close/>
                <a:moveTo>
                  <a:pt x="1240" y="799"/>
                </a:moveTo>
                <a:cubicBezTo>
                  <a:pt x="1234" y="799"/>
                  <a:pt x="1230" y="804"/>
                  <a:pt x="1230" y="810"/>
                </a:cubicBezTo>
                <a:cubicBezTo>
                  <a:pt x="1230" y="815"/>
                  <a:pt x="1234" y="820"/>
                  <a:pt x="1240" y="820"/>
                </a:cubicBezTo>
                <a:cubicBezTo>
                  <a:pt x="1246" y="820"/>
                  <a:pt x="1251" y="815"/>
                  <a:pt x="1251" y="810"/>
                </a:cubicBezTo>
                <a:cubicBezTo>
                  <a:pt x="1251" y="804"/>
                  <a:pt x="1246" y="799"/>
                  <a:pt x="1240" y="799"/>
                </a:cubicBezTo>
                <a:close/>
                <a:moveTo>
                  <a:pt x="1239" y="847"/>
                </a:moveTo>
                <a:cubicBezTo>
                  <a:pt x="1233" y="847"/>
                  <a:pt x="1229" y="851"/>
                  <a:pt x="1229" y="857"/>
                </a:cubicBezTo>
                <a:cubicBezTo>
                  <a:pt x="1229" y="863"/>
                  <a:pt x="1233" y="868"/>
                  <a:pt x="1239" y="868"/>
                </a:cubicBezTo>
                <a:cubicBezTo>
                  <a:pt x="1245" y="868"/>
                  <a:pt x="1250" y="863"/>
                  <a:pt x="1250" y="857"/>
                </a:cubicBezTo>
                <a:cubicBezTo>
                  <a:pt x="1250" y="851"/>
                  <a:pt x="1245" y="847"/>
                  <a:pt x="1239" y="847"/>
                </a:cubicBezTo>
                <a:close/>
                <a:moveTo>
                  <a:pt x="1059" y="677"/>
                </a:moveTo>
                <a:cubicBezTo>
                  <a:pt x="1065" y="677"/>
                  <a:pt x="1070" y="672"/>
                  <a:pt x="1070" y="666"/>
                </a:cubicBezTo>
                <a:cubicBezTo>
                  <a:pt x="1070" y="660"/>
                  <a:pt x="1065" y="656"/>
                  <a:pt x="1059" y="656"/>
                </a:cubicBezTo>
                <a:cubicBezTo>
                  <a:pt x="1054" y="656"/>
                  <a:pt x="1049" y="660"/>
                  <a:pt x="1049" y="666"/>
                </a:cubicBezTo>
                <a:cubicBezTo>
                  <a:pt x="1049" y="672"/>
                  <a:pt x="1054" y="677"/>
                  <a:pt x="1059" y="677"/>
                </a:cubicBezTo>
                <a:close/>
                <a:moveTo>
                  <a:pt x="1188" y="479"/>
                </a:moveTo>
                <a:cubicBezTo>
                  <a:pt x="1188" y="473"/>
                  <a:pt x="1183" y="469"/>
                  <a:pt x="1178" y="469"/>
                </a:cubicBezTo>
                <a:cubicBezTo>
                  <a:pt x="1172" y="469"/>
                  <a:pt x="1167" y="473"/>
                  <a:pt x="1167" y="479"/>
                </a:cubicBezTo>
                <a:cubicBezTo>
                  <a:pt x="1167" y="485"/>
                  <a:pt x="1172" y="490"/>
                  <a:pt x="1178" y="490"/>
                </a:cubicBezTo>
                <a:cubicBezTo>
                  <a:pt x="1183" y="490"/>
                  <a:pt x="1188" y="485"/>
                  <a:pt x="1188" y="479"/>
                </a:cubicBezTo>
                <a:close/>
                <a:moveTo>
                  <a:pt x="1181" y="231"/>
                </a:moveTo>
                <a:cubicBezTo>
                  <a:pt x="1175" y="231"/>
                  <a:pt x="1170" y="236"/>
                  <a:pt x="1170" y="242"/>
                </a:cubicBezTo>
                <a:cubicBezTo>
                  <a:pt x="1170" y="248"/>
                  <a:pt x="1175" y="252"/>
                  <a:pt x="1181" y="252"/>
                </a:cubicBezTo>
                <a:cubicBezTo>
                  <a:pt x="1187" y="252"/>
                  <a:pt x="1191" y="248"/>
                  <a:pt x="1191" y="242"/>
                </a:cubicBezTo>
                <a:cubicBezTo>
                  <a:pt x="1191" y="236"/>
                  <a:pt x="1187" y="231"/>
                  <a:pt x="1181" y="231"/>
                </a:cubicBezTo>
                <a:close/>
                <a:moveTo>
                  <a:pt x="1181" y="583"/>
                </a:moveTo>
                <a:cubicBezTo>
                  <a:pt x="1175" y="583"/>
                  <a:pt x="1170" y="588"/>
                  <a:pt x="1170" y="594"/>
                </a:cubicBezTo>
                <a:cubicBezTo>
                  <a:pt x="1170" y="599"/>
                  <a:pt x="1175" y="604"/>
                  <a:pt x="1181" y="604"/>
                </a:cubicBezTo>
                <a:cubicBezTo>
                  <a:pt x="1187" y="604"/>
                  <a:pt x="1191" y="599"/>
                  <a:pt x="1191" y="594"/>
                </a:cubicBezTo>
                <a:cubicBezTo>
                  <a:pt x="1191" y="588"/>
                  <a:pt x="1187" y="583"/>
                  <a:pt x="1181" y="583"/>
                </a:cubicBezTo>
                <a:close/>
                <a:moveTo>
                  <a:pt x="1181" y="612"/>
                </a:moveTo>
                <a:cubicBezTo>
                  <a:pt x="1175" y="612"/>
                  <a:pt x="1170" y="617"/>
                  <a:pt x="1170" y="623"/>
                </a:cubicBezTo>
                <a:cubicBezTo>
                  <a:pt x="1170" y="629"/>
                  <a:pt x="1175" y="633"/>
                  <a:pt x="1181" y="633"/>
                </a:cubicBezTo>
                <a:cubicBezTo>
                  <a:pt x="1187" y="633"/>
                  <a:pt x="1191" y="629"/>
                  <a:pt x="1191" y="623"/>
                </a:cubicBezTo>
                <a:cubicBezTo>
                  <a:pt x="1191" y="617"/>
                  <a:pt x="1187" y="612"/>
                  <a:pt x="1181" y="612"/>
                </a:cubicBezTo>
                <a:close/>
                <a:moveTo>
                  <a:pt x="1181" y="114"/>
                </a:moveTo>
                <a:cubicBezTo>
                  <a:pt x="1175" y="114"/>
                  <a:pt x="1170" y="119"/>
                  <a:pt x="1170" y="125"/>
                </a:cubicBezTo>
                <a:cubicBezTo>
                  <a:pt x="1170" y="130"/>
                  <a:pt x="1175" y="135"/>
                  <a:pt x="1181" y="135"/>
                </a:cubicBezTo>
                <a:cubicBezTo>
                  <a:pt x="1187" y="135"/>
                  <a:pt x="1191" y="130"/>
                  <a:pt x="1191" y="125"/>
                </a:cubicBezTo>
                <a:cubicBezTo>
                  <a:pt x="1191" y="119"/>
                  <a:pt x="1187" y="114"/>
                  <a:pt x="1181" y="114"/>
                </a:cubicBezTo>
                <a:close/>
                <a:moveTo>
                  <a:pt x="1178" y="21"/>
                </a:moveTo>
                <a:cubicBezTo>
                  <a:pt x="1183" y="21"/>
                  <a:pt x="1188" y="16"/>
                  <a:pt x="1188" y="10"/>
                </a:cubicBezTo>
                <a:cubicBezTo>
                  <a:pt x="1188" y="5"/>
                  <a:pt x="1183" y="0"/>
                  <a:pt x="1178" y="0"/>
                </a:cubicBezTo>
                <a:cubicBezTo>
                  <a:pt x="1172" y="0"/>
                  <a:pt x="1167" y="5"/>
                  <a:pt x="1167" y="10"/>
                </a:cubicBezTo>
                <a:cubicBezTo>
                  <a:pt x="1167" y="16"/>
                  <a:pt x="1172" y="21"/>
                  <a:pt x="1178" y="21"/>
                </a:cubicBezTo>
                <a:close/>
                <a:moveTo>
                  <a:pt x="1178" y="79"/>
                </a:moveTo>
                <a:cubicBezTo>
                  <a:pt x="1183" y="79"/>
                  <a:pt x="1188" y="75"/>
                  <a:pt x="1188" y="69"/>
                </a:cubicBezTo>
                <a:cubicBezTo>
                  <a:pt x="1188" y="63"/>
                  <a:pt x="1183" y="59"/>
                  <a:pt x="1178" y="59"/>
                </a:cubicBezTo>
                <a:cubicBezTo>
                  <a:pt x="1172" y="59"/>
                  <a:pt x="1167" y="63"/>
                  <a:pt x="1167" y="69"/>
                </a:cubicBezTo>
                <a:cubicBezTo>
                  <a:pt x="1167" y="75"/>
                  <a:pt x="1172" y="79"/>
                  <a:pt x="1178" y="79"/>
                </a:cubicBezTo>
                <a:close/>
                <a:moveTo>
                  <a:pt x="1207" y="21"/>
                </a:moveTo>
                <a:cubicBezTo>
                  <a:pt x="1213" y="21"/>
                  <a:pt x="1217" y="16"/>
                  <a:pt x="1217" y="10"/>
                </a:cubicBezTo>
                <a:cubicBezTo>
                  <a:pt x="1217" y="5"/>
                  <a:pt x="1213" y="0"/>
                  <a:pt x="1207" y="0"/>
                </a:cubicBezTo>
                <a:cubicBezTo>
                  <a:pt x="1201" y="0"/>
                  <a:pt x="1196" y="5"/>
                  <a:pt x="1196" y="10"/>
                </a:cubicBezTo>
                <a:cubicBezTo>
                  <a:pt x="1196" y="16"/>
                  <a:pt x="1201" y="21"/>
                  <a:pt x="1207" y="21"/>
                </a:cubicBezTo>
                <a:close/>
                <a:moveTo>
                  <a:pt x="1147" y="706"/>
                </a:moveTo>
                <a:cubicBezTo>
                  <a:pt x="1153" y="706"/>
                  <a:pt x="1158" y="701"/>
                  <a:pt x="1158" y="695"/>
                </a:cubicBezTo>
                <a:cubicBezTo>
                  <a:pt x="1158" y="690"/>
                  <a:pt x="1153" y="685"/>
                  <a:pt x="1147" y="685"/>
                </a:cubicBezTo>
                <a:cubicBezTo>
                  <a:pt x="1142" y="685"/>
                  <a:pt x="1137" y="690"/>
                  <a:pt x="1137" y="695"/>
                </a:cubicBezTo>
                <a:cubicBezTo>
                  <a:pt x="1137" y="701"/>
                  <a:pt x="1142" y="706"/>
                  <a:pt x="1147" y="706"/>
                </a:cubicBezTo>
                <a:close/>
                <a:moveTo>
                  <a:pt x="1210" y="114"/>
                </a:moveTo>
                <a:cubicBezTo>
                  <a:pt x="1206" y="114"/>
                  <a:pt x="1203" y="116"/>
                  <a:pt x="1201" y="119"/>
                </a:cubicBezTo>
                <a:cubicBezTo>
                  <a:pt x="1198" y="121"/>
                  <a:pt x="1196" y="124"/>
                  <a:pt x="1196" y="128"/>
                </a:cubicBezTo>
                <a:cubicBezTo>
                  <a:pt x="1196" y="133"/>
                  <a:pt x="1201" y="138"/>
                  <a:pt x="1207" y="138"/>
                </a:cubicBezTo>
                <a:cubicBezTo>
                  <a:pt x="1211" y="138"/>
                  <a:pt x="1214" y="136"/>
                  <a:pt x="1216" y="133"/>
                </a:cubicBezTo>
                <a:cubicBezTo>
                  <a:pt x="1219" y="132"/>
                  <a:pt x="1220" y="128"/>
                  <a:pt x="1220" y="125"/>
                </a:cubicBezTo>
                <a:cubicBezTo>
                  <a:pt x="1220" y="119"/>
                  <a:pt x="1216" y="114"/>
                  <a:pt x="1210" y="114"/>
                </a:cubicBezTo>
                <a:close/>
                <a:moveTo>
                  <a:pt x="1591" y="788"/>
                </a:moveTo>
                <a:cubicBezTo>
                  <a:pt x="1585" y="788"/>
                  <a:pt x="1580" y="793"/>
                  <a:pt x="1580" y="799"/>
                </a:cubicBezTo>
                <a:cubicBezTo>
                  <a:pt x="1580" y="804"/>
                  <a:pt x="1585" y="809"/>
                  <a:pt x="1591" y="809"/>
                </a:cubicBezTo>
                <a:cubicBezTo>
                  <a:pt x="1597" y="809"/>
                  <a:pt x="1601" y="804"/>
                  <a:pt x="1601" y="799"/>
                </a:cubicBezTo>
                <a:cubicBezTo>
                  <a:pt x="1601" y="793"/>
                  <a:pt x="1597" y="788"/>
                  <a:pt x="1591" y="788"/>
                </a:cubicBezTo>
                <a:close/>
                <a:moveTo>
                  <a:pt x="1972" y="730"/>
                </a:moveTo>
                <a:cubicBezTo>
                  <a:pt x="1966" y="730"/>
                  <a:pt x="1961" y="734"/>
                  <a:pt x="1961" y="740"/>
                </a:cubicBezTo>
                <a:cubicBezTo>
                  <a:pt x="1961" y="746"/>
                  <a:pt x="1966" y="750"/>
                  <a:pt x="1972" y="750"/>
                </a:cubicBezTo>
                <a:cubicBezTo>
                  <a:pt x="1978" y="750"/>
                  <a:pt x="1982" y="746"/>
                  <a:pt x="1982" y="740"/>
                </a:cubicBezTo>
                <a:cubicBezTo>
                  <a:pt x="1982" y="734"/>
                  <a:pt x="1978" y="730"/>
                  <a:pt x="1972" y="730"/>
                </a:cubicBezTo>
                <a:close/>
                <a:moveTo>
                  <a:pt x="1972" y="847"/>
                </a:moveTo>
                <a:cubicBezTo>
                  <a:pt x="1966" y="847"/>
                  <a:pt x="1961" y="851"/>
                  <a:pt x="1961" y="857"/>
                </a:cubicBezTo>
                <a:cubicBezTo>
                  <a:pt x="1961" y="863"/>
                  <a:pt x="1966" y="868"/>
                  <a:pt x="1972" y="868"/>
                </a:cubicBezTo>
                <a:cubicBezTo>
                  <a:pt x="1978" y="868"/>
                  <a:pt x="1982" y="863"/>
                  <a:pt x="1982" y="857"/>
                </a:cubicBezTo>
                <a:cubicBezTo>
                  <a:pt x="1982" y="851"/>
                  <a:pt x="1978" y="847"/>
                  <a:pt x="1972" y="847"/>
                </a:cubicBezTo>
                <a:close/>
                <a:moveTo>
                  <a:pt x="1972" y="876"/>
                </a:moveTo>
                <a:cubicBezTo>
                  <a:pt x="1966" y="876"/>
                  <a:pt x="1961" y="881"/>
                  <a:pt x="1961" y="887"/>
                </a:cubicBezTo>
                <a:cubicBezTo>
                  <a:pt x="1961" y="892"/>
                  <a:pt x="1966" y="897"/>
                  <a:pt x="1972" y="897"/>
                </a:cubicBezTo>
                <a:cubicBezTo>
                  <a:pt x="1978" y="897"/>
                  <a:pt x="1982" y="892"/>
                  <a:pt x="1982" y="887"/>
                </a:cubicBezTo>
                <a:cubicBezTo>
                  <a:pt x="1982" y="881"/>
                  <a:pt x="1978" y="876"/>
                  <a:pt x="1972" y="876"/>
                </a:cubicBezTo>
                <a:close/>
                <a:moveTo>
                  <a:pt x="1943" y="847"/>
                </a:moveTo>
                <a:cubicBezTo>
                  <a:pt x="1937" y="847"/>
                  <a:pt x="1932" y="851"/>
                  <a:pt x="1932" y="857"/>
                </a:cubicBezTo>
                <a:cubicBezTo>
                  <a:pt x="1932" y="863"/>
                  <a:pt x="1937" y="868"/>
                  <a:pt x="1943" y="868"/>
                </a:cubicBezTo>
                <a:cubicBezTo>
                  <a:pt x="1948" y="868"/>
                  <a:pt x="1953" y="863"/>
                  <a:pt x="1953" y="857"/>
                </a:cubicBezTo>
                <a:cubicBezTo>
                  <a:pt x="1953" y="851"/>
                  <a:pt x="1948" y="847"/>
                  <a:pt x="1943" y="847"/>
                </a:cubicBezTo>
                <a:close/>
                <a:moveTo>
                  <a:pt x="1972" y="290"/>
                </a:moveTo>
                <a:cubicBezTo>
                  <a:pt x="1966" y="290"/>
                  <a:pt x="1961" y="295"/>
                  <a:pt x="1961" y="300"/>
                </a:cubicBezTo>
                <a:cubicBezTo>
                  <a:pt x="1961" y="306"/>
                  <a:pt x="1966" y="311"/>
                  <a:pt x="1972" y="311"/>
                </a:cubicBezTo>
                <a:cubicBezTo>
                  <a:pt x="1978" y="311"/>
                  <a:pt x="1982" y="306"/>
                  <a:pt x="1982" y="300"/>
                </a:cubicBezTo>
                <a:cubicBezTo>
                  <a:pt x="1982" y="295"/>
                  <a:pt x="1978" y="290"/>
                  <a:pt x="1972" y="290"/>
                </a:cubicBezTo>
                <a:close/>
                <a:moveTo>
                  <a:pt x="1474" y="700"/>
                </a:moveTo>
                <a:cubicBezTo>
                  <a:pt x="1468" y="700"/>
                  <a:pt x="1463" y="705"/>
                  <a:pt x="1463" y="711"/>
                </a:cubicBezTo>
                <a:cubicBezTo>
                  <a:pt x="1463" y="717"/>
                  <a:pt x="1468" y="721"/>
                  <a:pt x="1474" y="721"/>
                </a:cubicBezTo>
                <a:cubicBezTo>
                  <a:pt x="1480" y="721"/>
                  <a:pt x="1484" y="717"/>
                  <a:pt x="1484" y="711"/>
                </a:cubicBezTo>
                <a:cubicBezTo>
                  <a:pt x="1484" y="705"/>
                  <a:pt x="1480" y="700"/>
                  <a:pt x="1474" y="700"/>
                </a:cubicBezTo>
                <a:close/>
                <a:moveTo>
                  <a:pt x="2060" y="847"/>
                </a:moveTo>
                <a:cubicBezTo>
                  <a:pt x="2054" y="847"/>
                  <a:pt x="2049" y="851"/>
                  <a:pt x="2049" y="857"/>
                </a:cubicBezTo>
                <a:cubicBezTo>
                  <a:pt x="2049" y="863"/>
                  <a:pt x="2054" y="868"/>
                  <a:pt x="2060" y="868"/>
                </a:cubicBezTo>
                <a:cubicBezTo>
                  <a:pt x="2066" y="868"/>
                  <a:pt x="2070" y="863"/>
                  <a:pt x="2070" y="857"/>
                </a:cubicBezTo>
                <a:cubicBezTo>
                  <a:pt x="2070" y="851"/>
                  <a:pt x="2066" y="847"/>
                  <a:pt x="2060" y="847"/>
                </a:cubicBezTo>
                <a:close/>
                <a:moveTo>
                  <a:pt x="2031" y="231"/>
                </a:moveTo>
                <a:cubicBezTo>
                  <a:pt x="2025" y="231"/>
                  <a:pt x="2020" y="236"/>
                  <a:pt x="2020" y="242"/>
                </a:cubicBezTo>
                <a:cubicBezTo>
                  <a:pt x="2020" y="248"/>
                  <a:pt x="2025" y="252"/>
                  <a:pt x="2031" y="252"/>
                </a:cubicBezTo>
                <a:cubicBezTo>
                  <a:pt x="2036" y="252"/>
                  <a:pt x="2041" y="248"/>
                  <a:pt x="2041" y="242"/>
                </a:cubicBezTo>
                <a:cubicBezTo>
                  <a:pt x="2041" y="236"/>
                  <a:pt x="2036" y="231"/>
                  <a:pt x="2031" y="231"/>
                </a:cubicBezTo>
                <a:close/>
                <a:moveTo>
                  <a:pt x="2001" y="231"/>
                </a:moveTo>
                <a:cubicBezTo>
                  <a:pt x="1995" y="231"/>
                  <a:pt x="1991" y="236"/>
                  <a:pt x="1991" y="242"/>
                </a:cubicBezTo>
                <a:cubicBezTo>
                  <a:pt x="1991" y="248"/>
                  <a:pt x="1995" y="252"/>
                  <a:pt x="2001" y="252"/>
                </a:cubicBezTo>
                <a:cubicBezTo>
                  <a:pt x="2007" y="252"/>
                  <a:pt x="2012" y="248"/>
                  <a:pt x="2012" y="242"/>
                </a:cubicBezTo>
                <a:cubicBezTo>
                  <a:pt x="2012" y="236"/>
                  <a:pt x="2007" y="231"/>
                  <a:pt x="2001" y="231"/>
                </a:cubicBezTo>
                <a:close/>
                <a:moveTo>
                  <a:pt x="2001" y="847"/>
                </a:moveTo>
                <a:cubicBezTo>
                  <a:pt x="1995" y="847"/>
                  <a:pt x="1991" y="851"/>
                  <a:pt x="1991" y="857"/>
                </a:cubicBezTo>
                <a:cubicBezTo>
                  <a:pt x="1991" y="863"/>
                  <a:pt x="1995" y="868"/>
                  <a:pt x="2001" y="868"/>
                </a:cubicBezTo>
                <a:cubicBezTo>
                  <a:pt x="2007" y="868"/>
                  <a:pt x="2012" y="863"/>
                  <a:pt x="2012" y="857"/>
                </a:cubicBezTo>
                <a:cubicBezTo>
                  <a:pt x="2012" y="851"/>
                  <a:pt x="2007" y="847"/>
                  <a:pt x="2001" y="847"/>
                </a:cubicBezTo>
                <a:close/>
                <a:moveTo>
                  <a:pt x="1943" y="583"/>
                </a:moveTo>
                <a:cubicBezTo>
                  <a:pt x="1937" y="583"/>
                  <a:pt x="1932" y="588"/>
                  <a:pt x="1932" y="594"/>
                </a:cubicBezTo>
                <a:cubicBezTo>
                  <a:pt x="1932" y="599"/>
                  <a:pt x="1937" y="604"/>
                  <a:pt x="1943" y="604"/>
                </a:cubicBezTo>
                <a:cubicBezTo>
                  <a:pt x="1948" y="604"/>
                  <a:pt x="1953" y="599"/>
                  <a:pt x="1953" y="594"/>
                </a:cubicBezTo>
                <a:cubicBezTo>
                  <a:pt x="1953" y="588"/>
                  <a:pt x="1948" y="583"/>
                  <a:pt x="1943" y="583"/>
                </a:cubicBezTo>
                <a:close/>
                <a:moveTo>
                  <a:pt x="1884" y="847"/>
                </a:moveTo>
                <a:cubicBezTo>
                  <a:pt x="1878" y="847"/>
                  <a:pt x="1874" y="851"/>
                  <a:pt x="1874" y="857"/>
                </a:cubicBezTo>
                <a:cubicBezTo>
                  <a:pt x="1874" y="863"/>
                  <a:pt x="1878" y="868"/>
                  <a:pt x="1884" y="868"/>
                </a:cubicBezTo>
                <a:cubicBezTo>
                  <a:pt x="1890" y="868"/>
                  <a:pt x="1894" y="863"/>
                  <a:pt x="1894" y="857"/>
                </a:cubicBezTo>
                <a:cubicBezTo>
                  <a:pt x="1894" y="851"/>
                  <a:pt x="1890" y="847"/>
                  <a:pt x="1884" y="847"/>
                </a:cubicBezTo>
                <a:close/>
                <a:moveTo>
                  <a:pt x="1913" y="290"/>
                </a:moveTo>
                <a:cubicBezTo>
                  <a:pt x="1907" y="290"/>
                  <a:pt x="1903" y="295"/>
                  <a:pt x="1903" y="300"/>
                </a:cubicBezTo>
                <a:cubicBezTo>
                  <a:pt x="1903" y="306"/>
                  <a:pt x="1907" y="311"/>
                  <a:pt x="1913" y="311"/>
                </a:cubicBezTo>
                <a:cubicBezTo>
                  <a:pt x="1919" y="311"/>
                  <a:pt x="1924" y="306"/>
                  <a:pt x="1924" y="300"/>
                </a:cubicBezTo>
                <a:cubicBezTo>
                  <a:pt x="1924" y="295"/>
                  <a:pt x="1919" y="290"/>
                  <a:pt x="1913" y="290"/>
                </a:cubicBezTo>
                <a:close/>
                <a:moveTo>
                  <a:pt x="1884" y="378"/>
                </a:moveTo>
                <a:cubicBezTo>
                  <a:pt x="1878" y="378"/>
                  <a:pt x="1874" y="383"/>
                  <a:pt x="1874" y="388"/>
                </a:cubicBezTo>
                <a:cubicBezTo>
                  <a:pt x="1874" y="394"/>
                  <a:pt x="1878" y="399"/>
                  <a:pt x="1884" y="399"/>
                </a:cubicBezTo>
                <a:cubicBezTo>
                  <a:pt x="1890" y="399"/>
                  <a:pt x="1894" y="394"/>
                  <a:pt x="1894" y="388"/>
                </a:cubicBezTo>
                <a:cubicBezTo>
                  <a:pt x="1894" y="383"/>
                  <a:pt x="1890" y="378"/>
                  <a:pt x="1884" y="378"/>
                </a:cubicBezTo>
                <a:close/>
                <a:moveTo>
                  <a:pt x="1884" y="290"/>
                </a:moveTo>
                <a:cubicBezTo>
                  <a:pt x="1878" y="290"/>
                  <a:pt x="1874" y="295"/>
                  <a:pt x="1874" y="300"/>
                </a:cubicBezTo>
                <a:cubicBezTo>
                  <a:pt x="1874" y="306"/>
                  <a:pt x="1878" y="311"/>
                  <a:pt x="1884" y="311"/>
                </a:cubicBezTo>
                <a:cubicBezTo>
                  <a:pt x="1890" y="311"/>
                  <a:pt x="1894" y="306"/>
                  <a:pt x="1894" y="300"/>
                </a:cubicBezTo>
                <a:cubicBezTo>
                  <a:pt x="1894" y="295"/>
                  <a:pt x="1890" y="290"/>
                  <a:pt x="1884" y="290"/>
                </a:cubicBezTo>
                <a:close/>
                <a:moveTo>
                  <a:pt x="2060" y="437"/>
                </a:moveTo>
                <a:cubicBezTo>
                  <a:pt x="2054" y="437"/>
                  <a:pt x="2049" y="441"/>
                  <a:pt x="2049" y="447"/>
                </a:cubicBezTo>
                <a:cubicBezTo>
                  <a:pt x="2049" y="453"/>
                  <a:pt x="2054" y="457"/>
                  <a:pt x="2060" y="457"/>
                </a:cubicBezTo>
                <a:cubicBezTo>
                  <a:pt x="2066" y="457"/>
                  <a:pt x="2070" y="453"/>
                  <a:pt x="2070" y="447"/>
                </a:cubicBezTo>
                <a:cubicBezTo>
                  <a:pt x="2070" y="441"/>
                  <a:pt x="2066" y="437"/>
                  <a:pt x="2060" y="437"/>
                </a:cubicBezTo>
                <a:close/>
                <a:moveTo>
                  <a:pt x="1913" y="876"/>
                </a:moveTo>
                <a:cubicBezTo>
                  <a:pt x="1907" y="876"/>
                  <a:pt x="1903" y="881"/>
                  <a:pt x="1903" y="887"/>
                </a:cubicBezTo>
                <a:cubicBezTo>
                  <a:pt x="1903" y="892"/>
                  <a:pt x="1907" y="897"/>
                  <a:pt x="1913" y="897"/>
                </a:cubicBezTo>
                <a:cubicBezTo>
                  <a:pt x="1919" y="897"/>
                  <a:pt x="1924" y="892"/>
                  <a:pt x="1924" y="887"/>
                </a:cubicBezTo>
                <a:cubicBezTo>
                  <a:pt x="1924" y="881"/>
                  <a:pt x="1919" y="876"/>
                  <a:pt x="1913" y="876"/>
                </a:cubicBezTo>
                <a:close/>
                <a:moveTo>
                  <a:pt x="1943" y="349"/>
                </a:moveTo>
                <a:cubicBezTo>
                  <a:pt x="1937" y="349"/>
                  <a:pt x="1932" y="353"/>
                  <a:pt x="1932" y="359"/>
                </a:cubicBezTo>
                <a:cubicBezTo>
                  <a:pt x="1932" y="365"/>
                  <a:pt x="1937" y="370"/>
                  <a:pt x="1943" y="370"/>
                </a:cubicBezTo>
                <a:cubicBezTo>
                  <a:pt x="1948" y="370"/>
                  <a:pt x="1953" y="365"/>
                  <a:pt x="1953" y="359"/>
                </a:cubicBezTo>
                <a:cubicBezTo>
                  <a:pt x="1953" y="353"/>
                  <a:pt x="1948" y="349"/>
                  <a:pt x="1943" y="349"/>
                </a:cubicBezTo>
                <a:close/>
                <a:moveTo>
                  <a:pt x="1943" y="290"/>
                </a:moveTo>
                <a:cubicBezTo>
                  <a:pt x="1937" y="290"/>
                  <a:pt x="1932" y="295"/>
                  <a:pt x="1932" y="300"/>
                </a:cubicBezTo>
                <a:cubicBezTo>
                  <a:pt x="1932" y="306"/>
                  <a:pt x="1937" y="311"/>
                  <a:pt x="1943" y="311"/>
                </a:cubicBezTo>
                <a:cubicBezTo>
                  <a:pt x="1948" y="311"/>
                  <a:pt x="1953" y="306"/>
                  <a:pt x="1953" y="300"/>
                </a:cubicBezTo>
                <a:cubicBezTo>
                  <a:pt x="1953" y="295"/>
                  <a:pt x="1948" y="290"/>
                  <a:pt x="1943" y="290"/>
                </a:cubicBezTo>
                <a:close/>
                <a:moveTo>
                  <a:pt x="1855" y="319"/>
                </a:moveTo>
                <a:cubicBezTo>
                  <a:pt x="1849" y="319"/>
                  <a:pt x="1844" y="324"/>
                  <a:pt x="1844" y="330"/>
                </a:cubicBezTo>
                <a:cubicBezTo>
                  <a:pt x="1844" y="336"/>
                  <a:pt x="1849" y="340"/>
                  <a:pt x="1855" y="340"/>
                </a:cubicBezTo>
                <a:cubicBezTo>
                  <a:pt x="1861" y="340"/>
                  <a:pt x="1865" y="336"/>
                  <a:pt x="1865" y="330"/>
                </a:cubicBezTo>
                <a:cubicBezTo>
                  <a:pt x="1865" y="324"/>
                  <a:pt x="1861" y="319"/>
                  <a:pt x="1855" y="319"/>
                </a:cubicBezTo>
                <a:close/>
                <a:moveTo>
                  <a:pt x="1913" y="378"/>
                </a:moveTo>
                <a:cubicBezTo>
                  <a:pt x="1907" y="378"/>
                  <a:pt x="1903" y="383"/>
                  <a:pt x="1903" y="388"/>
                </a:cubicBezTo>
                <a:cubicBezTo>
                  <a:pt x="1903" y="394"/>
                  <a:pt x="1907" y="399"/>
                  <a:pt x="1913" y="399"/>
                </a:cubicBezTo>
                <a:cubicBezTo>
                  <a:pt x="1919" y="399"/>
                  <a:pt x="1924" y="394"/>
                  <a:pt x="1924" y="388"/>
                </a:cubicBezTo>
                <a:cubicBezTo>
                  <a:pt x="1924" y="383"/>
                  <a:pt x="1919" y="378"/>
                  <a:pt x="1913" y="378"/>
                </a:cubicBezTo>
                <a:close/>
                <a:moveTo>
                  <a:pt x="2324" y="759"/>
                </a:moveTo>
                <a:cubicBezTo>
                  <a:pt x="2318" y="759"/>
                  <a:pt x="2313" y="764"/>
                  <a:pt x="2313" y="769"/>
                </a:cubicBezTo>
                <a:cubicBezTo>
                  <a:pt x="2313" y="775"/>
                  <a:pt x="2318" y="780"/>
                  <a:pt x="2324" y="780"/>
                </a:cubicBezTo>
                <a:cubicBezTo>
                  <a:pt x="2329" y="780"/>
                  <a:pt x="2334" y="775"/>
                  <a:pt x="2334" y="769"/>
                </a:cubicBezTo>
                <a:cubicBezTo>
                  <a:pt x="2334" y="764"/>
                  <a:pt x="2329" y="759"/>
                  <a:pt x="2324" y="759"/>
                </a:cubicBezTo>
                <a:close/>
                <a:moveTo>
                  <a:pt x="2324" y="876"/>
                </a:moveTo>
                <a:cubicBezTo>
                  <a:pt x="2318" y="876"/>
                  <a:pt x="2313" y="881"/>
                  <a:pt x="2313" y="887"/>
                </a:cubicBezTo>
                <a:cubicBezTo>
                  <a:pt x="2313" y="892"/>
                  <a:pt x="2318" y="897"/>
                  <a:pt x="2324" y="897"/>
                </a:cubicBezTo>
                <a:cubicBezTo>
                  <a:pt x="2329" y="897"/>
                  <a:pt x="2334" y="892"/>
                  <a:pt x="2334" y="887"/>
                </a:cubicBezTo>
                <a:cubicBezTo>
                  <a:pt x="2334" y="881"/>
                  <a:pt x="2329" y="876"/>
                  <a:pt x="2324" y="876"/>
                </a:cubicBezTo>
                <a:close/>
                <a:moveTo>
                  <a:pt x="2294" y="876"/>
                </a:moveTo>
                <a:cubicBezTo>
                  <a:pt x="2288" y="876"/>
                  <a:pt x="2284" y="881"/>
                  <a:pt x="2284" y="887"/>
                </a:cubicBezTo>
                <a:cubicBezTo>
                  <a:pt x="2284" y="892"/>
                  <a:pt x="2288" y="897"/>
                  <a:pt x="2294" y="897"/>
                </a:cubicBezTo>
                <a:cubicBezTo>
                  <a:pt x="2300" y="897"/>
                  <a:pt x="2305" y="892"/>
                  <a:pt x="2305" y="887"/>
                </a:cubicBezTo>
                <a:cubicBezTo>
                  <a:pt x="2305" y="881"/>
                  <a:pt x="2300" y="876"/>
                  <a:pt x="2294" y="876"/>
                </a:cubicBezTo>
                <a:close/>
                <a:moveTo>
                  <a:pt x="2324" y="583"/>
                </a:moveTo>
                <a:cubicBezTo>
                  <a:pt x="2318" y="583"/>
                  <a:pt x="2313" y="588"/>
                  <a:pt x="2313" y="594"/>
                </a:cubicBezTo>
                <a:cubicBezTo>
                  <a:pt x="2313" y="599"/>
                  <a:pt x="2318" y="604"/>
                  <a:pt x="2324" y="604"/>
                </a:cubicBezTo>
                <a:cubicBezTo>
                  <a:pt x="2329" y="604"/>
                  <a:pt x="2334" y="599"/>
                  <a:pt x="2334" y="594"/>
                </a:cubicBezTo>
                <a:cubicBezTo>
                  <a:pt x="2334" y="588"/>
                  <a:pt x="2329" y="583"/>
                  <a:pt x="2324" y="583"/>
                </a:cubicBezTo>
                <a:close/>
                <a:moveTo>
                  <a:pt x="2294" y="759"/>
                </a:moveTo>
                <a:cubicBezTo>
                  <a:pt x="2288" y="759"/>
                  <a:pt x="2284" y="764"/>
                  <a:pt x="2284" y="769"/>
                </a:cubicBezTo>
                <a:cubicBezTo>
                  <a:pt x="2284" y="775"/>
                  <a:pt x="2288" y="780"/>
                  <a:pt x="2294" y="780"/>
                </a:cubicBezTo>
                <a:cubicBezTo>
                  <a:pt x="2300" y="780"/>
                  <a:pt x="2305" y="775"/>
                  <a:pt x="2305" y="769"/>
                </a:cubicBezTo>
                <a:cubicBezTo>
                  <a:pt x="2305" y="764"/>
                  <a:pt x="2300" y="759"/>
                  <a:pt x="2294" y="759"/>
                </a:cubicBezTo>
                <a:close/>
                <a:moveTo>
                  <a:pt x="2324" y="642"/>
                </a:moveTo>
                <a:cubicBezTo>
                  <a:pt x="2318" y="642"/>
                  <a:pt x="2313" y="646"/>
                  <a:pt x="2313" y="652"/>
                </a:cubicBezTo>
                <a:cubicBezTo>
                  <a:pt x="2313" y="658"/>
                  <a:pt x="2318" y="663"/>
                  <a:pt x="2324" y="663"/>
                </a:cubicBezTo>
                <a:cubicBezTo>
                  <a:pt x="2329" y="663"/>
                  <a:pt x="2334" y="658"/>
                  <a:pt x="2334" y="652"/>
                </a:cubicBezTo>
                <a:cubicBezTo>
                  <a:pt x="2334" y="646"/>
                  <a:pt x="2329" y="642"/>
                  <a:pt x="2324" y="642"/>
                </a:cubicBezTo>
                <a:close/>
                <a:moveTo>
                  <a:pt x="2372" y="594"/>
                </a:moveTo>
                <a:cubicBezTo>
                  <a:pt x="2372" y="599"/>
                  <a:pt x="2376" y="603"/>
                  <a:pt x="2381" y="604"/>
                </a:cubicBezTo>
                <a:cubicBezTo>
                  <a:pt x="2381" y="583"/>
                  <a:pt x="2381" y="583"/>
                  <a:pt x="2381" y="583"/>
                </a:cubicBezTo>
                <a:cubicBezTo>
                  <a:pt x="2376" y="584"/>
                  <a:pt x="2372" y="588"/>
                  <a:pt x="2372" y="594"/>
                </a:cubicBezTo>
                <a:close/>
                <a:moveTo>
                  <a:pt x="2372" y="623"/>
                </a:moveTo>
                <a:cubicBezTo>
                  <a:pt x="2372" y="628"/>
                  <a:pt x="2376" y="633"/>
                  <a:pt x="2381" y="633"/>
                </a:cubicBezTo>
                <a:cubicBezTo>
                  <a:pt x="2381" y="612"/>
                  <a:pt x="2381" y="612"/>
                  <a:pt x="2381" y="612"/>
                </a:cubicBezTo>
                <a:cubicBezTo>
                  <a:pt x="2376" y="613"/>
                  <a:pt x="2372" y="617"/>
                  <a:pt x="2372" y="623"/>
                </a:cubicBezTo>
                <a:close/>
                <a:moveTo>
                  <a:pt x="2353" y="759"/>
                </a:moveTo>
                <a:cubicBezTo>
                  <a:pt x="2347" y="759"/>
                  <a:pt x="2342" y="764"/>
                  <a:pt x="2342" y="769"/>
                </a:cubicBezTo>
                <a:cubicBezTo>
                  <a:pt x="2342" y="775"/>
                  <a:pt x="2347" y="780"/>
                  <a:pt x="2353" y="780"/>
                </a:cubicBezTo>
                <a:cubicBezTo>
                  <a:pt x="2359" y="780"/>
                  <a:pt x="2363" y="775"/>
                  <a:pt x="2363" y="769"/>
                </a:cubicBezTo>
                <a:cubicBezTo>
                  <a:pt x="2363" y="764"/>
                  <a:pt x="2359" y="759"/>
                  <a:pt x="2353" y="759"/>
                </a:cubicBezTo>
                <a:close/>
                <a:moveTo>
                  <a:pt x="2353" y="612"/>
                </a:moveTo>
                <a:cubicBezTo>
                  <a:pt x="2347" y="612"/>
                  <a:pt x="2342" y="617"/>
                  <a:pt x="2342" y="623"/>
                </a:cubicBezTo>
                <a:cubicBezTo>
                  <a:pt x="2342" y="629"/>
                  <a:pt x="2347" y="633"/>
                  <a:pt x="2353" y="633"/>
                </a:cubicBezTo>
                <a:cubicBezTo>
                  <a:pt x="2359" y="633"/>
                  <a:pt x="2363" y="629"/>
                  <a:pt x="2363" y="623"/>
                </a:cubicBezTo>
                <a:cubicBezTo>
                  <a:pt x="2363" y="617"/>
                  <a:pt x="2359" y="612"/>
                  <a:pt x="2353" y="612"/>
                </a:cubicBezTo>
                <a:close/>
                <a:moveTo>
                  <a:pt x="2206" y="759"/>
                </a:moveTo>
                <a:cubicBezTo>
                  <a:pt x="2201" y="759"/>
                  <a:pt x="2196" y="764"/>
                  <a:pt x="2196" y="769"/>
                </a:cubicBezTo>
                <a:cubicBezTo>
                  <a:pt x="2196" y="775"/>
                  <a:pt x="2201" y="780"/>
                  <a:pt x="2206" y="780"/>
                </a:cubicBezTo>
                <a:cubicBezTo>
                  <a:pt x="2212" y="780"/>
                  <a:pt x="2217" y="775"/>
                  <a:pt x="2217" y="769"/>
                </a:cubicBezTo>
                <a:cubicBezTo>
                  <a:pt x="2217" y="764"/>
                  <a:pt x="2212" y="759"/>
                  <a:pt x="2206" y="759"/>
                </a:cubicBezTo>
                <a:close/>
                <a:moveTo>
                  <a:pt x="2148" y="554"/>
                </a:moveTo>
                <a:cubicBezTo>
                  <a:pt x="2142" y="554"/>
                  <a:pt x="2137" y="558"/>
                  <a:pt x="2137" y="564"/>
                </a:cubicBezTo>
                <a:cubicBezTo>
                  <a:pt x="2137" y="570"/>
                  <a:pt x="2142" y="575"/>
                  <a:pt x="2148" y="575"/>
                </a:cubicBezTo>
                <a:cubicBezTo>
                  <a:pt x="2154" y="575"/>
                  <a:pt x="2158" y="570"/>
                  <a:pt x="2158" y="564"/>
                </a:cubicBezTo>
                <a:cubicBezTo>
                  <a:pt x="2158" y="558"/>
                  <a:pt x="2154" y="554"/>
                  <a:pt x="2148" y="554"/>
                </a:cubicBezTo>
                <a:close/>
                <a:moveTo>
                  <a:pt x="2089" y="847"/>
                </a:moveTo>
                <a:cubicBezTo>
                  <a:pt x="2083" y="847"/>
                  <a:pt x="2079" y="851"/>
                  <a:pt x="2079" y="857"/>
                </a:cubicBezTo>
                <a:cubicBezTo>
                  <a:pt x="2079" y="863"/>
                  <a:pt x="2083" y="868"/>
                  <a:pt x="2089" y="868"/>
                </a:cubicBezTo>
                <a:cubicBezTo>
                  <a:pt x="2095" y="868"/>
                  <a:pt x="2100" y="863"/>
                  <a:pt x="2100" y="857"/>
                </a:cubicBezTo>
                <a:cubicBezTo>
                  <a:pt x="2100" y="851"/>
                  <a:pt x="2095" y="847"/>
                  <a:pt x="2089" y="847"/>
                </a:cubicBezTo>
                <a:close/>
                <a:moveTo>
                  <a:pt x="2089" y="730"/>
                </a:moveTo>
                <a:cubicBezTo>
                  <a:pt x="2083" y="730"/>
                  <a:pt x="2079" y="734"/>
                  <a:pt x="2079" y="740"/>
                </a:cubicBezTo>
                <a:cubicBezTo>
                  <a:pt x="2079" y="746"/>
                  <a:pt x="2083" y="750"/>
                  <a:pt x="2089" y="750"/>
                </a:cubicBezTo>
                <a:cubicBezTo>
                  <a:pt x="2095" y="750"/>
                  <a:pt x="2100" y="746"/>
                  <a:pt x="2100" y="740"/>
                </a:cubicBezTo>
                <a:cubicBezTo>
                  <a:pt x="2100" y="734"/>
                  <a:pt x="2095" y="730"/>
                  <a:pt x="2089" y="730"/>
                </a:cubicBezTo>
                <a:close/>
                <a:moveTo>
                  <a:pt x="2089" y="876"/>
                </a:moveTo>
                <a:cubicBezTo>
                  <a:pt x="2083" y="876"/>
                  <a:pt x="2079" y="881"/>
                  <a:pt x="2079" y="887"/>
                </a:cubicBezTo>
                <a:cubicBezTo>
                  <a:pt x="2079" y="892"/>
                  <a:pt x="2083" y="897"/>
                  <a:pt x="2089" y="897"/>
                </a:cubicBezTo>
                <a:cubicBezTo>
                  <a:pt x="2095" y="897"/>
                  <a:pt x="2100" y="892"/>
                  <a:pt x="2100" y="887"/>
                </a:cubicBezTo>
                <a:cubicBezTo>
                  <a:pt x="2100" y="881"/>
                  <a:pt x="2095" y="876"/>
                  <a:pt x="2089" y="876"/>
                </a:cubicBezTo>
                <a:close/>
                <a:moveTo>
                  <a:pt x="2236" y="583"/>
                </a:moveTo>
                <a:cubicBezTo>
                  <a:pt x="2230" y="583"/>
                  <a:pt x="2225" y="588"/>
                  <a:pt x="2225" y="594"/>
                </a:cubicBezTo>
                <a:cubicBezTo>
                  <a:pt x="2225" y="599"/>
                  <a:pt x="2230" y="604"/>
                  <a:pt x="2236" y="604"/>
                </a:cubicBezTo>
                <a:cubicBezTo>
                  <a:pt x="2241" y="604"/>
                  <a:pt x="2246" y="599"/>
                  <a:pt x="2246" y="594"/>
                </a:cubicBezTo>
                <a:cubicBezTo>
                  <a:pt x="2246" y="588"/>
                  <a:pt x="2241" y="583"/>
                  <a:pt x="2236" y="583"/>
                </a:cubicBezTo>
                <a:close/>
                <a:moveTo>
                  <a:pt x="2294" y="612"/>
                </a:moveTo>
                <a:cubicBezTo>
                  <a:pt x="2288" y="612"/>
                  <a:pt x="2284" y="617"/>
                  <a:pt x="2284" y="623"/>
                </a:cubicBezTo>
                <a:cubicBezTo>
                  <a:pt x="2284" y="629"/>
                  <a:pt x="2288" y="633"/>
                  <a:pt x="2294" y="633"/>
                </a:cubicBezTo>
                <a:cubicBezTo>
                  <a:pt x="2300" y="633"/>
                  <a:pt x="2305" y="629"/>
                  <a:pt x="2305" y="623"/>
                </a:cubicBezTo>
                <a:cubicBezTo>
                  <a:pt x="2305" y="617"/>
                  <a:pt x="2300" y="612"/>
                  <a:pt x="2294" y="612"/>
                </a:cubicBezTo>
                <a:close/>
                <a:moveTo>
                  <a:pt x="2265" y="759"/>
                </a:moveTo>
                <a:cubicBezTo>
                  <a:pt x="2259" y="759"/>
                  <a:pt x="2255" y="764"/>
                  <a:pt x="2255" y="769"/>
                </a:cubicBezTo>
                <a:cubicBezTo>
                  <a:pt x="2255" y="775"/>
                  <a:pt x="2259" y="780"/>
                  <a:pt x="2265" y="780"/>
                </a:cubicBezTo>
                <a:cubicBezTo>
                  <a:pt x="2271" y="780"/>
                  <a:pt x="2275" y="775"/>
                  <a:pt x="2275" y="769"/>
                </a:cubicBezTo>
                <a:cubicBezTo>
                  <a:pt x="2275" y="764"/>
                  <a:pt x="2271" y="759"/>
                  <a:pt x="2265" y="759"/>
                </a:cubicBezTo>
                <a:close/>
                <a:moveTo>
                  <a:pt x="2294" y="730"/>
                </a:moveTo>
                <a:cubicBezTo>
                  <a:pt x="2288" y="730"/>
                  <a:pt x="2284" y="734"/>
                  <a:pt x="2284" y="740"/>
                </a:cubicBezTo>
                <a:cubicBezTo>
                  <a:pt x="2284" y="746"/>
                  <a:pt x="2288" y="750"/>
                  <a:pt x="2294" y="750"/>
                </a:cubicBezTo>
                <a:cubicBezTo>
                  <a:pt x="2300" y="750"/>
                  <a:pt x="2305" y="746"/>
                  <a:pt x="2305" y="740"/>
                </a:cubicBezTo>
                <a:cubicBezTo>
                  <a:pt x="2305" y="734"/>
                  <a:pt x="2300" y="730"/>
                  <a:pt x="2294" y="730"/>
                </a:cubicBezTo>
                <a:close/>
                <a:moveTo>
                  <a:pt x="2236" y="759"/>
                </a:moveTo>
                <a:cubicBezTo>
                  <a:pt x="2230" y="759"/>
                  <a:pt x="2225" y="764"/>
                  <a:pt x="2225" y="769"/>
                </a:cubicBezTo>
                <a:cubicBezTo>
                  <a:pt x="2225" y="775"/>
                  <a:pt x="2230" y="780"/>
                  <a:pt x="2236" y="780"/>
                </a:cubicBezTo>
                <a:cubicBezTo>
                  <a:pt x="2241" y="780"/>
                  <a:pt x="2246" y="775"/>
                  <a:pt x="2246" y="769"/>
                </a:cubicBezTo>
                <a:cubicBezTo>
                  <a:pt x="2246" y="764"/>
                  <a:pt x="2241" y="759"/>
                  <a:pt x="2236" y="759"/>
                </a:cubicBezTo>
                <a:close/>
                <a:moveTo>
                  <a:pt x="1943" y="876"/>
                </a:moveTo>
                <a:cubicBezTo>
                  <a:pt x="1937" y="876"/>
                  <a:pt x="1932" y="881"/>
                  <a:pt x="1932" y="887"/>
                </a:cubicBezTo>
                <a:cubicBezTo>
                  <a:pt x="1932" y="892"/>
                  <a:pt x="1937" y="897"/>
                  <a:pt x="1943" y="897"/>
                </a:cubicBezTo>
                <a:cubicBezTo>
                  <a:pt x="1948" y="897"/>
                  <a:pt x="1953" y="892"/>
                  <a:pt x="1953" y="887"/>
                </a:cubicBezTo>
                <a:cubicBezTo>
                  <a:pt x="1953" y="881"/>
                  <a:pt x="1948" y="876"/>
                  <a:pt x="1943" y="876"/>
                </a:cubicBezTo>
                <a:close/>
                <a:moveTo>
                  <a:pt x="1562" y="788"/>
                </a:moveTo>
                <a:cubicBezTo>
                  <a:pt x="1556" y="788"/>
                  <a:pt x="1551" y="793"/>
                  <a:pt x="1551" y="799"/>
                </a:cubicBezTo>
                <a:cubicBezTo>
                  <a:pt x="1551" y="804"/>
                  <a:pt x="1556" y="809"/>
                  <a:pt x="1562" y="809"/>
                </a:cubicBezTo>
                <a:cubicBezTo>
                  <a:pt x="1567" y="809"/>
                  <a:pt x="1572" y="804"/>
                  <a:pt x="1572" y="799"/>
                </a:cubicBezTo>
                <a:cubicBezTo>
                  <a:pt x="1572" y="793"/>
                  <a:pt x="1567" y="788"/>
                  <a:pt x="1562" y="788"/>
                </a:cubicBezTo>
                <a:close/>
                <a:moveTo>
                  <a:pt x="1060" y="762"/>
                </a:moveTo>
                <a:cubicBezTo>
                  <a:pt x="1055" y="762"/>
                  <a:pt x="1050" y="767"/>
                  <a:pt x="1050" y="772"/>
                </a:cubicBezTo>
                <a:cubicBezTo>
                  <a:pt x="1050" y="778"/>
                  <a:pt x="1055" y="783"/>
                  <a:pt x="1060" y="783"/>
                </a:cubicBezTo>
                <a:cubicBezTo>
                  <a:pt x="1066" y="783"/>
                  <a:pt x="1071" y="778"/>
                  <a:pt x="1071" y="772"/>
                </a:cubicBezTo>
                <a:cubicBezTo>
                  <a:pt x="1071" y="767"/>
                  <a:pt x="1066" y="762"/>
                  <a:pt x="1060" y="762"/>
                </a:cubicBezTo>
                <a:close/>
                <a:moveTo>
                  <a:pt x="1591" y="437"/>
                </a:moveTo>
                <a:cubicBezTo>
                  <a:pt x="1585" y="437"/>
                  <a:pt x="1580" y="441"/>
                  <a:pt x="1580" y="447"/>
                </a:cubicBezTo>
                <a:cubicBezTo>
                  <a:pt x="1580" y="453"/>
                  <a:pt x="1585" y="457"/>
                  <a:pt x="1591" y="457"/>
                </a:cubicBezTo>
                <a:cubicBezTo>
                  <a:pt x="1597" y="457"/>
                  <a:pt x="1601" y="453"/>
                  <a:pt x="1601" y="447"/>
                </a:cubicBezTo>
                <a:cubicBezTo>
                  <a:pt x="1601" y="441"/>
                  <a:pt x="1597" y="437"/>
                  <a:pt x="1591" y="437"/>
                </a:cubicBezTo>
                <a:close/>
                <a:moveTo>
                  <a:pt x="1562" y="759"/>
                </a:moveTo>
                <a:cubicBezTo>
                  <a:pt x="1556" y="759"/>
                  <a:pt x="1551" y="764"/>
                  <a:pt x="1551" y="769"/>
                </a:cubicBezTo>
                <a:cubicBezTo>
                  <a:pt x="1551" y="775"/>
                  <a:pt x="1556" y="780"/>
                  <a:pt x="1562" y="780"/>
                </a:cubicBezTo>
                <a:cubicBezTo>
                  <a:pt x="1567" y="780"/>
                  <a:pt x="1572" y="775"/>
                  <a:pt x="1572" y="769"/>
                </a:cubicBezTo>
                <a:cubicBezTo>
                  <a:pt x="1572" y="764"/>
                  <a:pt x="1567" y="759"/>
                  <a:pt x="1562" y="759"/>
                </a:cubicBezTo>
                <a:close/>
                <a:moveTo>
                  <a:pt x="1591" y="143"/>
                </a:moveTo>
                <a:cubicBezTo>
                  <a:pt x="1585" y="143"/>
                  <a:pt x="1580" y="148"/>
                  <a:pt x="1580" y="154"/>
                </a:cubicBezTo>
                <a:cubicBezTo>
                  <a:pt x="1580" y="160"/>
                  <a:pt x="1585" y="164"/>
                  <a:pt x="1591" y="164"/>
                </a:cubicBezTo>
                <a:cubicBezTo>
                  <a:pt x="1597" y="164"/>
                  <a:pt x="1601" y="160"/>
                  <a:pt x="1601" y="154"/>
                </a:cubicBezTo>
                <a:cubicBezTo>
                  <a:pt x="1601" y="148"/>
                  <a:pt x="1597" y="143"/>
                  <a:pt x="1591" y="143"/>
                </a:cubicBezTo>
                <a:close/>
                <a:moveTo>
                  <a:pt x="1620" y="173"/>
                </a:moveTo>
                <a:cubicBezTo>
                  <a:pt x="1614" y="173"/>
                  <a:pt x="1610" y="177"/>
                  <a:pt x="1610" y="183"/>
                </a:cubicBezTo>
                <a:cubicBezTo>
                  <a:pt x="1610" y="189"/>
                  <a:pt x="1614" y="194"/>
                  <a:pt x="1620" y="194"/>
                </a:cubicBezTo>
                <a:cubicBezTo>
                  <a:pt x="1626" y="194"/>
                  <a:pt x="1631" y="189"/>
                  <a:pt x="1631" y="183"/>
                </a:cubicBezTo>
                <a:cubicBezTo>
                  <a:pt x="1631" y="177"/>
                  <a:pt x="1626" y="173"/>
                  <a:pt x="1620" y="173"/>
                </a:cubicBezTo>
                <a:close/>
                <a:moveTo>
                  <a:pt x="1855" y="700"/>
                </a:moveTo>
                <a:cubicBezTo>
                  <a:pt x="1849" y="700"/>
                  <a:pt x="1844" y="705"/>
                  <a:pt x="1844" y="711"/>
                </a:cubicBezTo>
                <a:cubicBezTo>
                  <a:pt x="1844" y="717"/>
                  <a:pt x="1849" y="721"/>
                  <a:pt x="1855" y="721"/>
                </a:cubicBezTo>
                <a:cubicBezTo>
                  <a:pt x="1861" y="721"/>
                  <a:pt x="1865" y="717"/>
                  <a:pt x="1865" y="711"/>
                </a:cubicBezTo>
                <a:cubicBezTo>
                  <a:pt x="1865" y="705"/>
                  <a:pt x="1861" y="700"/>
                  <a:pt x="1855" y="700"/>
                </a:cubicBezTo>
                <a:close/>
                <a:moveTo>
                  <a:pt x="1620" y="759"/>
                </a:moveTo>
                <a:cubicBezTo>
                  <a:pt x="1614" y="759"/>
                  <a:pt x="1610" y="764"/>
                  <a:pt x="1610" y="769"/>
                </a:cubicBezTo>
                <a:cubicBezTo>
                  <a:pt x="1610" y="775"/>
                  <a:pt x="1614" y="780"/>
                  <a:pt x="1620" y="780"/>
                </a:cubicBezTo>
                <a:cubicBezTo>
                  <a:pt x="1626" y="780"/>
                  <a:pt x="1631" y="775"/>
                  <a:pt x="1631" y="769"/>
                </a:cubicBezTo>
                <a:cubicBezTo>
                  <a:pt x="1631" y="764"/>
                  <a:pt x="1626" y="759"/>
                  <a:pt x="1620" y="759"/>
                </a:cubicBezTo>
                <a:close/>
                <a:moveTo>
                  <a:pt x="1620" y="612"/>
                </a:moveTo>
                <a:cubicBezTo>
                  <a:pt x="1614" y="612"/>
                  <a:pt x="1610" y="617"/>
                  <a:pt x="1610" y="623"/>
                </a:cubicBezTo>
                <a:cubicBezTo>
                  <a:pt x="1610" y="629"/>
                  <a:pt x="1614" y="633"/>
                  <a:pt x="1620" y="633"/>
                </a:cubicBezTo>
                <a:cubicBezTo>
                  <a:pt x="1626" y="633"/>
                  <a:pt x="1631" y="629"/>
                  <a:pt x="1631" y="623"/>
                </a:cubicBezTo>
                <a:cubicBezTo>
                  <a:pt x="1631" y="617"/>
                  <a:pt x="1626" y="612"/>
                  <a:pt x="1620" y="612"/>
                </a:cubicBezTo>
                <a:close/>
                <a:moveTo>
                  <a:pt x="1620" y="876"/>
                </a:moveTo>
                <a:cubicBezTo>
                  <a:pt x="1614" y="876"/>
                  <a:pt x="1610" y="881"/>
                  <a:pt x="1610" y="887"/>
                </a:cubicBezTo>
                <a:cubicBezTo>
                  <a:pt x="1610" y="892"/>
                  <a:pt x="1614" y="897"/>
                  <a:pt x="1620" y="897"/>
                </a:cubicBezTo>
                <a:cubicBezTo>
                  <a:pt x="1626" y="897"/>
                  <a:pt x="1631" y="892"/>
                  <a:pt x="1631" y="887"/>
                </a:cubicBezTo>
                <a:cubicBezTo>
                  <a:pt x="1631" y="881"/>
                  <a:pt x="1626" y="876"/>
                  <a:pt x="1620" y="876"/>
                </a:cubicBezTo>
                <a:close/>
                <a:moveTo>
                  <a:pt x="1503" y="554"/>
                </a:moveTo>
                <a:cubicBezTo>
                  <a:pt x="1497" y="554"/>
                  <a:pt x="1493" y="558"/>
                  <a:pt x="1493" y="564"/>
                </a:cubicBezTo>
                <a:cubicBezTo>
                  <a:pt x="1493" y="570"/>
                  <a:pt x="1497" y="575"/>
                  <a:pt x="1503" y="575"/>
                </a:cubicBezTo>
                <a:cubicBezTo>
                  <a:pt x="1509" y="575"/>
                  <a:pt x="1514" y="570"/>
                  <a:pt x="1514" y="564"/>
                </a:cubicBezTo>
                <a:cubicBezTo>
                  <a:pt x="1514" y="558"/>
                  <a:pt x="1509" y="554"/>
                  <a:pt x="1503" y="554"/>
                </a:cubicBezTo>
                <a:close/>
                <a:moveTo>
                  <a:pt x="1503" y="495"/>
                </a:moveTo>
                <a:cubicBezTo>
                  <a:pt x="1497" y="495"/>
                  <a:pt x="1493" y="500"/>
                  <a:pt x="1493" y="506"/>
                </a:cubicBezTo>
                <a:cubicBezTo>
                  <a:pt x="1493" y="511"/>
                  <a:pt x="1497" y="516"/>
                  <a:pt x="1503" y="516"/>
                </a:cubicBezTo>
                <a:cubicBezTo>
                  <a:pt x="1509" y="516"/>
                  <a:pt x="1514" y="511"/>
                  <a:pt x="1514" y="506"/>
                </a:cubicBezTo>
                <a:cubicBezTo>
                  <a:pt x="1514" y="500"/>
                  <a:pt x="1509" y="495"/>
                  <a:pt x="1503" y="495"/>
                </a:cubicBezTo>
                <a:close/>
                <a:moveTo>
                  <a:pt x="1474" y="759"/>
                </a:moveTo>
                <a:cubicBezTo>
                  <a:pt x="1468" y="759"/>
                  <a:pt x="1463" y="764"/>
                  <a:pt x="1463" y="769"/>
                </a:cubicBezTo>
                <a:cubicBezTo>
                  <a:pt x="1463" y="775"/>
                  <a:pt x="1468" y="780"/>
                  <a:pt x="1474" y="780"/>
                </a:cubicBezTo>
                <a:cubicBezTo>
                  <a:pt x="1480" y="780"/>
                  <a:pt x="1484" y="775"/>
                  <a:pt x="1484" y="769"/>
                </a:cubicBezTo>
                <a:cubicBezTo>
                  <a:pt x="1484" y="764"/>
                  <a:pt x="1480" y="759"/>
                  <a:pt x="1474" y="759"/>
                </a:cubicBezTo>
                <a:close/>
                <a:moveTo>
                  <a:pt x="1474" y="876"/>
                </a:moveTo>
                <a:cubicBezTo>
                  <a:pt x="1468" y="876"/>
                  <a:pt x="1463" y="881"/>
                  <a:pt x="1463" y="887"/>
                </a:cubicBezTo>
                <a:cubicBezTo>
                  <a:pt x="1463" y="892"/>
                  <a:pt x="1468" y="897"/>
                  <a:pt x="1474" y="897"/>
                </a:cubicBezTo>
                <a:cubicBezTo>
                  <a:pt x="1480" y="897"/>
                  <a:pt x="1484" y="892"/>
                  <a:pt x="1484" y="887"/>
                </a:cubicBezTo>
                <a:cubicBezTo>
                  <a:pt x="1484" y="881"/>
                  <a:pt x="1480" y="876"/>
                  <a:pt x="1474" y="876"/>
                </a:cubicBezTo>
                <a:close/>
                <a:moveTo>
                  <a:pt x="1503" y="583"/>
                </a:moveTo>
                <a:cubicBezTo>
                  <a:pt x="1497" y="583"/>
                  <a:pt x="1493" y="588"/>
                  <a:pt x="1493" y="594"/>
                </a:cubicBezTo>
                <a:cubicBezTo>
                  <a:pt x="1493" y="599"/>
                  <a:pt x="1497" y="604"/>
                  <a:pt x="1503" y="604"/>
                </a:cubicBezTo>
                <a:cubicBezTo>
                  <a:pt x="1509" y="604"/>
                  <a:pt x="1514" y="599"/>
                  <a:pt x="1514" y="594"/>
                </a:cubicBezTo>
                <a:cubicBezTo>
                  <a:pt x="1514" y="588"/>
                  <a:pt x="1509" y="583"/>
                  <a:pt x="1503" y="583"/>
                </a:cubicBezTo>
                <a:close/>
                <a:moveTo>
                  <a:pt x="1562" y="173"/>
                </a:moveTo>
                <a:cubicBezTo>
                  <a:pt x="1556" y="173"/>
                  <a:pt x="1551" y="177"/>
                  <a:pt x="1551" y="183"/>
                </a:cubicBezTo>
                <a:cubicBezTo>
                  <a:pt x="1551" y="189"/>
                  <a:pt x="1556" y="194"/>
                  <a:pt x="1562" y="194"/>
                </a:cubicBezTo>
                <a:cubicBezTo>
                  <a:pt x="1567" y="194"/>
                  <a:pt x="1572" y="189"/>
                  <a:pt x="1572" y="183"/>
                </a:cubicBezTo>
                <a:cubicBezTo>
                  <a:pt x="1572" y="177"/>
                  <a:pt x="1567" y="173"/>
                  <a:pt x="1562" y="173"/>
                </a:cubicBezTo>
                <a:close/>
                <a:moveTo>
                  <a:pt x="1562" y="143"/>
                </a:moveTo>
                <a:cubicBezTo>
                  <a:pt x="1556" y="143"/>
                  <a:pt x="1551" y="148"/>
                  <a:pt x="1551" y="154"/>
                </a:cubicBezTo>
                <a:cubicBezTo>
                  <a:pt x="1551" y="160"/>
                  <a:pt x="1556" y="164"/>
                  <a:pt x="1562" y="164"/>
                </a:cubicBezTo>
                <a:cubicBezTo>
                  <a:pt x="1567" y="164"/>
                  <a:pt x="1572" y="160"/>
                  <a:pt x="1572" y="154"/>
                </a:cubicBezTo>
                <a:cubicBezTo>
                  <a:pt x="1572" y="148"/>
                  <a:pt x="1567" y="143"/>
                  <a:pt x="1562" y="143"/>
                </a:cubicBezTo>
                <a:close/>
                <a:moveTo>
                  <a:pt x="1562" y="114"/>
                </a:moveTo>
                <a:cubicBezTo>
                  <a:pt x="1556" y="114"/>
                  <a:pt x="1551" y="119"/>
                  <a:pt x="1551" y="125"/>
                </a:cubicBezTo>
                <a:cubicBezTo>
                  <a:pt x="1551" y="130"/>
                  <a:pt x="1556" y="135"/>
                  <a:pt x="1562" y="135"/>
                </a:cubicBezTo>
                <a:cubicBezTo>
                  <a:pt x="1567" y="135"/>
                  <a:pt x="1572" y="130"/>
                  <a:pt x="1572" y="125"/>
                </a:cubicBezTo>
                <a:cubicBezTo>
                  <a:pt x="1572" y="119"/>
                  <a:pt x="1567" y="114"/>
                  <a:pt x="1562" y="114"/>
                </a:cubicBezTo>
                <a:close/>
                <a:moveTo>
                  <a:pt x="1532" y="495"/>
                </a:moveTo>
                <a:cubicBezTo>
                  <a:pt x="1527" y="495"/>
                  <a:pt x="1522" y="500"/>
                  <a:pt x="1522" y="506"/>
                </a:cubicBezTo>
                <a:cubicBezTo>
                  <a:pt x="1522" y="511"/>
                  <a:pt x="1527" y="516"/>
                  <a:pt x="1532" y="516"/>
                </a:cubicBezTo>
                <a:cubicBezTo>
                  <a:pt x="1538" y="516"/>
                  <a:pt x="1543" y="511"/>
                  <a:pt x="1543" y="506"/>
                </a:cubicBezTo>
                <a:cubicBezTo>
                  <a:pt x="1543" y="500"/>
                  <a:pt x="1538" y="495"/>
                  <a:pt x="1532" y="495"/>
                </a:cubicBezTo>
                <a:close/>
                <a:moveTo>
                  <a:pt x="1679" y="554"/>
                </a:moveTo>
                <a:cubicBezTo>
                  <a:pt x="1673" y="554"/>
                  <a:pt x="1668" y="558"/>
                  <a:pt x="1668" y="564"/>
                </a:cubicBezTo>
                <a:cubicBezTo>
                  <a:pt x="1668" y="570"/>
                  <a:pt x="1673" y="575"/>
                  <a:pt x="1679" y="575"/>
                </a:cubicBezTo>
                <a:cubicBezTo>
                  <a:pt x="1685" y="575"/>
                  <a:pt x="1689" y="570"/>
                  <a:pt x="1689" y="564"/>
                </a:cubicBezTo>
                <a:cubicBezTo>
                  <a:pt x="1689" y="558"/>
                  <a:pt x="1685" y="554"/>
                  <a:pt x="1679" y="554"/>
                </a:cubicBezTo>
                <a:close/>
                <a:moveTo>
                  <a:pt x="1679" y="114"/>
                </a:moveTo>
                <a:cubicBezTo>
                  <a:pt x="1673" y="114"/>
                  <a:pt x="1668" y="119"/>
                  <a:pt x="1668" y="125"/>
                </a:cubicBezTo>
                <a:cubicBezTo>
                  <a:pt x="1668" y="130"/>
                  <a:pt x="1673" y="135"/>
                  <a:pt x="1679" y="135"/>
                </a:cubicBezTo>
                <a:cubicBezTo>
                  <a:pt x="1685" y="135"/>
                  <a:pt x="1689" y="130"/>
                  <a:pt x="1689" y="125"/>
                </a:cubicBezTo>
                <a:cubicBezTo>
                  <a:pt x="1689" y="119"/>
                  <a:pt x="1685" y="114"/>
                  <a:pt x="1679" y="114"/>
                </a:cubicBezTo>
                <a:close/>
                <a:moveTo>
                  <a:pt x="1796" y="290"/>
                </a:moveTo>
                <a:cubicBezTo>
                  <a:pt x="1790" y="290"/>
                  <a:pt x="1786" y="295"/>
                  <a:pt x="1786" y="300"/>
                </a:cubicBezTo>
                <a:cubicBezTo>
                  <a:pt x="1786" y="306"/>
                  <a:pt x="1790" y="311"/>
                  <a:pt x="1796" y="311"/>
                </a:cubicBezTo>
                <a:cubicBezTo>
                  <a:pt x="1802" y="311"/>
                  <a:pt x="1807" y="306"/>
                  <a:pt x="1807" y="300"/>
                </a:cubicBezTo>
                <a:cubicBezTo>
                  <a:pt x="1807" y="295"/>
                  <a:pt x="1802" y="290"/>
                  <a:pt x="1796" y="290"/>
                </a:cubicBezTo>
                <a:close/>
                <a:moveTo>
                  <a:pt x="1796" y="319"/>
                </a:moveTo>
                <a:cubicBezTo>
                  <a:pt x="1790" y="319"/>
                  <a:pt x="1786" y="324"/>
                  <a:pt x="1786" y="330"/>
                </a:cubicBezTo>
                <a:cubicBezTo>
                  <a:pt x="1786" y="336"/>
                  <a:pt x="1790" y="340"/>
                  <a:pt x="1796" y="340"/>
                </a:cubicBezTo>
                <a:cubicBezTo>
                  <a:pt x="1802" y="340"/>
                  <a:pt x="1807" y="336"/>
                  <a:pt x="1807" y="330"/>
                </a:cubicBezTo>
                <a:cubicBezTo>
                  <a:pt x="1807" y="324"/>
                  <a:pt x="1802" y="319"/>
                  <a:pt x="1796" y="319"/>
                </a:cubicBezTo>
                <a:close/>
                <a:moveTo>
                  <a:pt x="1767" y="700"/>
                </a:moveTo>
                <a:cubicBezTo>
                  <a:pt x="1761" y="700"/>
                  <a:pt x="1756" y="705"/>
                  <a:pt x="1756" y="711"/>
                </a:cubicBezTo>
                <a:cubicBezTo>
                  <a:pt x="1756" y="717"/>
                  <a:pt x="1761" y="721"/>
                  <a:pt x="1767" y="721"/>
                </a:cubicBezTo>
                <a:cubicBezTo>
                  <a:pt x="1773" y="721"/>
                  <a:pt x="1777" y="717"/>
                  <a:pt x="1777" y="711"/>
                </a:cubicBezTo>
                <a:cubicBezTo>
                  <a:pt x="1777" y="705"/>
                  <a:pt x="1773" y="700"/>
                  <a:pt x="1767" y="700"/>
                </a:cubicBezTo>
                <a:close/>
                <a:moveTo>
                  <a:pt x="1796" y="495"/>
                </a:moveTo>
                <a:cubicBezTo>
                  <a:pt x="1790" y="495"/>
                  <a:pt x="1786" y="500"/>
                  <a:pt x="1786" y="506"/>
                </a:cubicBezTo>
                <a:cubicBezTo>
                  <a:pt x="1786" y="511"/>
                  <a:pt x="1790" y="516"/>
                  <a:pt x="1796" y="516"/>
                </a:cubicBezTo>
                <a:cubicBezTo>
                  <a:pt x="1802" y="516"/>
                  <a:pt x="1807" y="511"/>
                  <a:pt x="1807" y="506"/>
                </a:cubicBezTo>
                <a:cubicBezTo>
                  <a:pt x="1807" y="500"/>
                  <a:pt x="1802" y="495"/>
                  <a:pt x="1796" y="495"/>
                </a:cubicBezTo>
                <a:close/>
                <a:moveTo>
                  <a:pt x="1796" y="466"/>
                </a:moveTo>
                <a:cubicBezTo>
                  <a:pt x="1790" y="466"/>
                  <a:pt x="1786" y="470"/>
                  <a:pt x="1786" y="476"/>
                </a:cubicBezTo>
                <a:cubicBezTo>
                  <a:pt x="1786" y="482"/>
                  <a:pt x="1790" y="487"/>
                  <a:pt x="1796" y="487"/>
                </a:cubicBezTo>
                <a:cubicBezTo>
                  <a:pt x="1802" y="487"/>
                  <a:pt x="1807" y="482"/>
                  <a:pt x="1807" y="476"/>
                </a:cubicBezTo>
                <a:cubicBezTo>
                  <a:pt x="1807" y="470"/>
                  <a:pt x="1802" y="466"/>
                  <a:pt x="1796" y="466"/>
                </a:cubicBezTo>
                <a:close/>
                <a:moveTo>
                  <a:pt x="1855" y="290"/>
                </a:moveTo>
                <a:cubicBezTo>
                  <a:pt x="1849" y="290"/>
                  <a:pt x="1844" y="295"/>
                  <a:pt x="1844" y="300"/>
                </a:cubicBezTo>
                <a:cubicBezTo>
                  <a:pt x="1844" y="306"/>
                  <a:pt x="1849" y="311"/>
                  <a:pt x="1855" y="311"/>
                </a:cubicBezTo>
                <a:cubicBezTo>
                  <a:pt x="1861" y="311"/>
                  <a:pt x="1865" y="306"/>
                  <a:pt x="1865" y="300"/>
                </a:cubicBezTo>
                <a:cubicBezTo>
                  <a:pt x="1865" y="295"/>
                  <a:pt x="1861" y="290"/>
                  <a:pt x="1855" y="290"/>
                </a:cubicBezTo>
                <a:close/>
                <a:moveTo>
                  <a:pt x="1825" y="612"/>
                </a:moveTo>
                <a:cubicBezTo>
                  <a:pt x="1820" y="612"/>
                  <a:pt x="1815" y="617"/>
                  <a:pt x="1815" y="623"/>
                </a:cubicBezTo>
                <a:cubicBezTo>
                  <a:pt x="1815" y="629"/>
                  <a:pt x="1820" y="633"/>
                  <a:pt x="1825" y="633"/>
                </a:cubicBezTo>
                <a:cubicBezTo>
                  <a:pt x="1831" y="633"/>
                  <a:pt x="1836" y="629"/>
                  <a:pt x="1836" y="623"/>
                </a:cubicBezTo>
                <a:cubicBezTo>
                  <a:pt x="1836" y="617"/>
                  <a:pt x="1831" y="612"/>
                  <a:pt x="1825" y="612"/>
                </a:cubicBezTo>
                <a:close/>
                <a:moveTo>
                  <a:pt x="1825" y="700"/>
                </a:moveTo>
                <a:cubicBezTo>
                  <a:pt x="1820" y="700"/>
                  <a:pt x="1815" y="705"/>
                  <a:pt x="1815" y="711"/>
                </a:cubicBezTo>
                <a:cubicBezTo>
                  <a:pt x="1815" y="717"/>
                  <a:pt x="1820" y="721"/>
                  <a:pt x="1825" y="721"/>
                </a:cubicBezTo>
                <a:cubicBezTo>
                  <a:pt x="1831" y="721"/>
                  <a:pt x="1836" y="717"/>
                  <a:pt x="1836" y="711"/>
                </a:cubicBezTo>
                <a:cubicBezTo>
                  <a:pt x="1836" y="705"/>
                  <a:pt x="1831" y="700"/>
                  <a:pt x="1825" y="700"/>
                </a:cubicBezTo>
                <a:close/>
                <a:moveTo>
                  <a:pt x="1767" y="788"/>
                </a:moveTo>
                <a:cubicBezTo>
                  <a:pt x="1761" y="788"/>
                  <a:pt x="1756" y="793"/>
                  <a:pt x="1756" y="799"/>
                </a:cubicBezTo>
                <a:cubicBezTo>
                  <a:pt x="1756" y="804"/>
                  <a:pt x="1761" y="809"/>
                  <a:pt x="1767" y="809"/>
                </a:cubicBezTo>
                <a:cubicBezTo>
                  <a:pt x="1773" y="809"/>
                  <a:pt x="1777" y="804"/>
                  <a:pt x="1777" y="799"/>
                </a:cubicBezTo>
                <a:cubicBezTo>
                  <a:pt x="1777" y="793"/>
                  <a:pt x="1773" y="788"/>
                  <a:pt x="1767" y="788"/>
                </a:cubicBezTo>
                <a:close/>
                <a:moveTo>
                  <a:pt x="1767" y="466"/>
                </a:moveTo>
                <a:cubicBezTo>
                  <a:pt x="1761" y="466"/>
                  <a:pt x="1756" y="470"/>
                  <a:pt x="1756" y="476"/>
                </a:cubicBezTo>
                <a:cubicBezTo>
                  <a:pt x="1756" y="482"/>
                  <a:pt x="1761" y="487"/>
                  <a:pt x="1767" y="487"/>
                </a:cubicBezTo>
                <a:cubicBezTo>
                  <a:pt x="1773" y="487"/>
                  <a:pt x="1777" y="482"/>
                  <a:pt x="1777" y="476"/>
                </a:cubicBezTo>
                <a:cubicBezTo>
                  <a:pt x="1777" y="470"/>
                  <a:pt x="1773" y="466"/>
                  <a:pt x="1767" y="466"/>
                </a:cubicBezTo>
                <a:close/>
                <a:moveTo>
                  <a:pt x="1679" y="671"/>
                </a:moveTo>
                <a:cubicBezTo>
                  <a:pt x="1673" y="671"/>
                  <a:pt x="1668" y="676"/>
                  <a:pt x="1668" y="681"/>
                </a:cubicBezTo>
                <a:cubicBezTo>
                  <a:pt x="1668" y="687"/>
                  <a:pt x="1673" y="692"/>
                  <a:pt x="1679" y="692"/>
                </a:cubicBezTo>
                <a:cubicBezTo>
                  <a:pt x="1685" y="692"/>
                  <a:pt x="1689" y="687"/>
                  <a:pt x="1689" y="681"/>
                </a:cubicBezTo>
                <a:cubicBezTo>
                  <a:pt x="1689" y="676"/>
                  <a:pt x="1685" y="671"/>
                  <a:pt x="1679" y="671"/>
                </a:cubicBezTo>
                <a:close/>
                <a:moveTo>
                  <a:pt x="1679" y="788"/>
                </a:moveTo>
                <a:cubicBezTo>
                  <a:pt x="1673" y="788"/>
                  <a:pt x="1668" y="793"/>
                  <a:pt x="1668" y="799"/>
                </a:cubicBezTo>
                <a:cubicBezTo>
                  <a:pt x="1668" y="804"/>
                  <a:pt x="1673" y="809"/>
                  <a:pt x="1679" y="809"/>
                </a:cubicBezTo>
                <a:cubicBezTo>
                  <a:pt x="1685" y="809"/>
                  <a:pt x="1689" y="804"/>
                  <a:pt x="1689" y="799"/>
                </a:cubicBezTo>
                <a:cubicBezTo>
                  <a:pt x="1689" y="793"/>
                  <a:pt x="1685" y="788"/>
                  <a:pt x="1679" y="788"/>
                </a:cubicBezTo>
                <a:close/>
                <a:moveTo>
                  <a:pt x="1679" y="642"/>
                </a:moveTo>
                <a:cubicBezTo>
                  <a:pt x="1673" y="642"/>
                  <a:pt x="1668" y="646"/>
                  <a:pt x="1668" y="652"/>
                </a:cubicBezTo>
                <a:cubicBezTo>
                  <a:pt x="1668" y="658"/>
                  <a:pt x="1673" y="663"/>
                  <a:pt x="1679" y="663"/>
                </a:cubicBezTo>
                <a:cubicBezTo>
                  <a:pt x="1685" y="663"/>
                  <a:pt x="1689" y="658"/>
                  <a:pt x="1689" y="652"/>
                </a:cubicBezTo>
                <a:cubicBezTo>
                  <a:pt x="1689" y="646"/>
                  <a:pt x="1685" y="642"/>
                  <a:pt x="1679" y="642"/>
                </a:cubicBezTo>
                <a:close/>
                <a:moveTo>
                  <a:pt x="1679" y="876"/>
                </a:moveTo>
                <a:cubicBezTo>
                  <a:pt x="1673" y="876"/>
                  <a:pt x="1668" y="881"/>
                  <a:pt x="1668" y="887"/>
                </a:cubicBezTo>
                <a:cubicBezTo>
                  <a:pt x="1668" y="892"/>
                  <a:pt x="1673" y="897"/>
                  <a:pt x="1679" y="897"/>
                </a:cubicBezTo>
                <a:cubicBezTo>
                  <a:pt x="1685" y="897"/>
                  <a:pt x="1689" y="892"/>
                  <a:pt x="1689" y="887"/>
                </a:cubicBezTo>
                <a:cubicBezTo>
                  <a:pt x="1689" y="881"/>
                  <a:pt x="1685" y="876"/>
                  <a:pt x="1679" y="876"/>
                </a:cubicBezTo>
                <a:close/>
                <a:moveTo>
                  <a:pt x="1767" y="495"/>
                </a:moveTo>
                <a:cubicBezTo>
                  <a:pt x="1761" y="495"/>
                  <a:pt x="1756" y="500"/>
                  <a:pt x="1756" y="506"/>
                </a:cubicBezTo>
                <a:cubicBezTo>
                  <a:pt x="1756" y="511"/>
                  <a:pt x="1761" y="516"/>
                  <a:pt x="1767" y="516"/>
                </a:cubicBezTo>
                <a:cubicBezTo>
                  <a:pt x="1773" y="516"/>
                  <a:pt x="1777" y="511"/>
                  <a:pt x="1777" y="506"/>
                </a:cubicBezTo>
                <a:cubicBezTo>
                  <a:pt x="1777" y="500"/>
                  <a:pt x="1773" y="495"/>
                  <a:pt x="1767" y="495"/>
                </a:cubicBezTo>
                <a:close/>
                <a:moveTo>
                  <a:pt x="1767" y="524"/>
                </a:moveTo>
                <a:cubicBezTo>
                  <a:pt x="1761" y="524"/>
                  <a:pt x="1756" y="529"/>
                  <a:pt x="1756" y="535"/>
                </a:cubicBezTo>
                <a:cubicBezTo>
                  <a:pt x="1756" y="541"/>
                  <a:pt x="1761" y="545"/>
                  <a:pt x="1767" y="545"/>
                </a:cubicBezTo>
                <a:cubicBezTo>
                  <a:pt x="1773" y="545"/>
                  <a:pt x="1777" y="541"/>
                  <a:pt x="1777" y="535"/>
                </a:cubicBezTo>
                <a:cubicBezTo>
                  <a:pt x="1777" y="529"/>
                  <a:pt x="1773" y="524"/>
                  <a:pt x="1767" y="524"/>
                </a:cubicBezTo>
                <a:close/>
                <a:moveTo>
                  <a:pt x="1679" y="817"/>
                </a:moveTo>
                <a:cubicBezTo>
                  <a:pt x="1673" y="817"/>
                  <a:pt x="1668" y="822"/>
                  <a:pt x="1668" y="828"/>
                </a:cubicBezTo>
                <a:cubicBezTo>
                  <a:pt x="1668" y="834"/>
                  <a:pt x="1673" y="838"/>
                  <a:pt x="1679" y="838"/>
                </a:cubicBezTo>
                <a:cubicBezTo>
                  <a:pt x="1685" y="838"/>
                  <a:pt x="1689" y="834"/>
                  <a:pt x="1689" y="828"/>
                </a:cubicBezTo>
                <a:cubicBezTo>
                  <a:pt x="1689" y="822"/>
                  <a:pt x="1685" y="817"/>
                  <a:pt x="1679" y="817"/>
                </a:cubicBezTo>
                <a:close/>
                <a:moveTo>
                  <a:pt x="1767" y="642"/>
                </a:moveTo>
                <a:cubicBezTo>
                  <a:pt x="1761" y="642"/>
                  <a:pt x="1756" y="646"/>
                  <a:pt x="1756" y="652"/>
                </a:cubicBezTo>
                <a:cubicBezTo>
                  <a:pt x="1756" y="658"/>
                  <a:pt x="1761" y="663"/>
                  <a:pt x="1767" y="663"/>
                </a:cubicBezTo>
                <a:cubicBezTo>
                  <a:pt x="1773" y="663"/>
                  <a:pt x="1777" y="658"/>
                  <a:pt x="1777" y="652"/>
                </a:cubicBezTo>
                <a:cubicBezTo>
                  <a:pt x="1777" y="646"/>
                  <a:pt x="1773" y="642"/>
                  <a:pt x="1767" y="642"/>
                </a:cubicBezTo>
                <a:close/>
                <a:moveTo>
                  <a:pt x="1679" y="612"/>
                </a:moveTo>
                <a:cubicBezTo>
                  <a:pt x="1673" y="612"/>
                  <a:pt x="1668" y="617"/>
                  <a:pt x="1668" y="623"/>
                </a:cubicBezTo>
                <a:cubicBezTo>
                  <a:pt x="1668" y="629"/>
                  <a:pt x="1673" y="633"/>
                  <a:pt x="1679" y="633"/>
                </a:cubicBezTo>
                <a:cubicBezTo>
                  <a:pt x="1685" y="633"/>
                  <a:pt x="1689" y="629"/>
                  <a:pt x="1689" y="623"/>
                </a:cubicBezTo>
                <a:cubicBezTo>
                  <a:pt x="1689" y="617"/>
                  <a:pt x="1685" y="612"/>
                  <a:pt x="1679" y="612"/>
                </a:cubicBezTo>
                <a:close/>
                <a:moveTo>
                  <a:pt x="914" y="469"/>
                </a:moveTo>
                <a:cubicBezTo>
                  <a:pt x="908" y="469"/>
                  <a:pt x="903" y="473"/>
                  <a:pt x="903" y="479"/>
                </a:cubicBezTo>
                <a:cubicBezTo>
                  <a:pt x="903" y="485"/>
                  <a:pt x="908" y="490"/>
                  <a:pt x="914" y="490"/>
                </a:cubicBezTo>
                <a:cubicBezTo>
                  <a:pt x="920" y="490"/>
                  <a:pt x="924" y="485"/>
                  <a:pt x="924" y="479"/>
                </a:cubicBezTo>
                <a:cubicBezTo>
                  <a:pt x="924" y="473"/>
                  <a:pt x="920" y="469"/>
                  <a:pt x="914" y="469"/>
                </a:cubicBezTo>
                <a:close/>
                <a:moveTo>
                  <a:pt x="386" y="791"/>
                </a:moveTo>
                <a:cubicBezTo>
                  <a:pt x="381" y="791"/>
                  <a:pt x="376" y="796"/>
                  <a:pt x="376" y="802"/>
                </a:cubicBezTo>
                <a:cubicBezTo>
                  <a:pt x="376" y="807"/>
                  <a:pt x="381" y="812"/>
                  <a:pt x="386" y="812"/>
                </a:cubicBezTo>
                <a:cubicBezTo>
                  <a:pt x="392" y="812"/>
                  <a:pt x="397" y="807"/>
                  <a:pt x="397" y="802"/>
                </a:cubicBezTo>
                <a:cubicBezTo>
                  <a:pt x="397" y="796"/>
                  <a:pt x="392" y="791"/>
                  <a:pt x="386" y="791"/>
                </a:cubicBezTo>
                <a:close/>
                <a:moveTo>
                  <a:pt x="386" y="820"/>
                </a:moveTo>
                <a:cubicBezTo>
                  <a:pt x="381" y="820"/>
                  <a:pt x="376" y="825"/>
                  <a:pt x="376" y="831"/>
                </a:cubicBezTo>
                <a:cubicBezTo>
                  <a:pt x="376" y="837"/>
                  <a:pt x="381" y="841"/>
                  <a:pt x="386" y="841"/>
                </a:cubicBezTo>
                <a:cubicBezTo>
                  <a:pt x="392" y="841"/>
                  <a:pt x="397" y="837"/>
                  <a:pt x="397" y="831"/>
                </a:cubicBezTo>
                <a:cubicBezTo>
                  <a:pt x="397" y="825"/>
                  <a:pt x="392" y="820"/>
                  <a:pt x="386" y="820"/>
                </a:cubicBezTo>
                <a:close/>
                <a:moveTo>
                  <a:pt x="386" y="733"/>
                </a:moveTo>
                <a:cubicBezTo>
                  <a:pt x="381" y="733"/>
                  <a:pt x="376" y="737"/>
                  <a:pt x="376" y="743"/>
                </a:cubicBezTo>
                <a:cubicBezTo>
                  <a:pt x="376" y="749"/>
                  <a:pt x="381" y="753"/>
                  <a:pt x="386" y="753"/>
                </a:cubicBezTo>
                <a:cubicBezTo>
                  <a:pt x="392" y="753"/>
                  <a:pt x="397" y="749"/>
                  <a:pt x="397" y="743"/>
                </a:cubicBezTo>
                <a:cubicBezTo>
                  <a:pt x="397" y="737"/>
                  <a:pt x="392" y="733"/>
                  <a:pt x="386" y="733"/>
                </a:cubicBezTo>
                <a:close/>
                <a:moveTo>
                  <a:pt x="357" y="791"/>
                </a:moveTo>
                <a:cubicBezTo>
                  <a:pt x="351" y="791"/>
                  <a:pt x="347" y="796"/>
                  <a:pt x="347" y="802"/>
                </a:cubicBezTo>
                <a:cubicBezTo>
                  <a:pt x="347" y="807"/>
                  <a:pt x="351" y="812"/>
                  <a:pt x="357" y="812"/>
                </a:cubicBezTo>
                <a:cubicBezTo>
                  <a:pt x="363" y="812"/>
                  <a:pt x="368" y="807"/>
                  <a:pt x="368" y="802"/>
                </a:cubicBezTo>
                <a:cubicBezTo>
                  <a:pt x="368" y="796"/>
                  <a:pt x="363" y="791"/>
                  <a:pt x="357" y="791"/>
                </a:cubicBezTo>
                <a:close/>
                <a:moveTo>
                  <a:pt x="386" y="117"/>
                </a:moveTo>
                <a:cubicBezTo>
                  <a:pt x="381" y="117"/>
                  <a:pt x="376" y="122"/>
                  <a:pt x="376" y="128"/>
                </a:cubicBezTo>
                <a:cubicBezTo>
                  <a:pt x="376" y="133"/>
                  <a:pt x="381" y="138"/>
                  <a:pt x="386" y="138"/>
                </a:cubicBezTo>
                <a:cubicBezTo>
                  <a:pt x="392" y="138"/>
                  <a:pt x="397" y="133"/>
                  <a:pt x="397" y="128"/>
                </a:cubicBezTo>
                <a:cubicBezTo>
                  <a:pt x="397" y="122"/>
                  <a:pt x="392" y="117"/>
                  <a:pt x="386" y="117"/>
                </a:cubicBezTo>
                <a:close/>
                <a:moveTo>
                  <a:pt x="416" y="733"/>
                </a:moveTo>
                <a:cubicBezTo>
                  <a:pt x="410" y="733"/>
                  <a:pt x="405" y="737"/>
                  <a:pt x="405" y="743"/>
                </a:cubicBezTo>
                <a:cubicBezTo>
                  <a:pt x="405" y="749"/>
                  <a:pt x="410" y="753"/>
                  <a:pt x="416" y="753"/>
                </a:cubicBezTo>
                <a:cubicBezTo>
                  <a:pt x="421" y="753"/>
                  <a:pt x="426" y="749"/>
                  <a:pt x="426" y="743"/>
                </a:cubicBezTo>
                <a:cubicBezTo>
                  <a:pt x="426" y="737"/>
                  <a:pt x="421" y="733"/>
                  <a:pt x="416" y="733"/>
                </a:cubicBezTo>
                <a:close/>
                <a:moveTo>
                  <a:pt x="416" y="762"/>
                </a:moveTo>
                <a:cubicBezTo>
                  <a:pt x="410" y="762"/>
                  <a:pt x="405" y="767"/>
                  <a:pt x="405" y="772"/>
                </a:cubicBezTo>
                <a:cubicBezTo>
                  <a:pt x="405" y="778"/>
                  <a:pt x="410" y="783"/>
                  <a:pt x="416" y="783"/>
                </a:cubicBezTo>
                <a:cubicBezTo>
                  <a:pt x="421" y="783"/>
                  <a:pt x="426" y="778"/>
                  <a:pt x="426" y="772"/>
                </a:cubicBezTo>
                <a:cubicBezTo>
                  <a:pt x="426" y="767"/>
                  <a:pt x="421" y="762"/>
                  <a:pt x="416" y="762"/>
                </a:cubicBezTo>
                <a:close/>
                <a:moveTo>
                  <a:pt x="416" y="176"/>
                </a:moveTo>
                <a:cubicBezTo>
                  <a:pt x="410" y="176"/>
                  <a:pt x="405" y="180"/>
                  <a:pt x="405" y="186"/>
                </a:cubicBezTo>
                <a:cubicBezTo>
                  <a:pt x="405" y="192"/>
                  <a:pt x="410" y="197"/>
                  <a:pt x="416" y="197"/>
                </a:cubicBezTo>
                <a:cubicBezTo>
                  <a:pt x="421" y="197"/>
                  <a:pt x="426" y="192"/>
                  <a:pt x="426" y="186"/>
                </a:cubicBezTo>
                <a:cubicBezTo>
                  <a:pt x="426" y="180"/>
                  <a:pt x="421" y="176"/>
                  <a:pt x="416" y="176"/>
                </a:cubicBezTo>
                <a:close/>
                <a:moveTo>
                  <a:pt x="357" y="820"/>
                </a:moveTo>
                <a:cubicBezTo>
                  <a:pt x="351" y="820"/>
                  <a:pt x="347" y="825"/>
                  <a:pt x="347" y="831"/>
                </a:cubicBezTo>
                <a:cubicBezTo>
                  <a:pt x="347" y="837"/>
                  <a:pt x="351" y="841"/>
                  <a:pt x="357" y="841"/>
                </a:cubicBezTo>
                <a:cubicBezTo>
                  <a:pt x="363" y="841"/>
                  <a:pt x="368" y="837"/>
                  <a:pt x="368" y="831"/>
                </a:cubicBezTo>
                <a:cubicBezTo>
                  <a:pt x="368" y="825"/>
                  <a:pt x="363" y="820"/>
                  <a:pt x="357" y="820"/>
                </a:cubicBezTo>
                <a:close/>
                <a:moveTo>
                  <a:pt x="181" y="645"/>
                </a:moveTo>
                <a:cubicBezTo>
                  <a:pt x="175" y="645"/>
                  <a:pt x="171" y="649"/>
                  <a:pt x="171" y="655"/>
                </a:cubicBezTo>
                <a:cubicBezTo>
                  <a:pt x="171" y="661"/>
                  <a:pt x="175" y="666"/>
                  <a:pt x="181" y="666"/>
                </a:cubicBezTo>
                <a:cubicBezTo>
                  <a:pt x="187" y="666"/>
                  <a:pt x="192" y="661"/>
                  <a:pt x="192" y="655"/>
                </a:cubicBezTo>
                <a:cubicBezTo>
                  <a:pt x="192" y="649"/>
                  <a:pt x="187" y="645"/>
                  <a:pt x="181" y="645"/>
                </a:cubicBezTo>
                <a:close/>
                <a:moveTo>
                  <a:pt x="298" y="791"/>
                </a:moveTo>
                <a:cubicBezTo>
                  <a:pt x="293" y="791"/>
                  <a:pt x="288" y="796"/>
                  <a:pt x="288" y="802"/>
                </a:cubicBezTo>
                <a:cubicBezTo>
                  <a:pt x="288" y="807"/>
                  <a:pt x="293" y="812"/>
                  <a:pt x="298" y="812"/>
                </a:cubicBezTo>
                <a:cubicBezTo>
                  <a:pt x="304" y="812"/>
                  <a:pt x="309" y="807"/>
                  <a:pt x="309" y="802"/>
                </a:cubicBezTo>
                <a:cubicBezTo>
                  <a:pt x="309" y="796"/>
                  <a:pt x="304" y="791"/>
                  <a:pt x="298" y="791"/>
                </a:cubicBezTo>
                <a:close/>
                <a:moveTo>
                  <a:pt x="298" y="762"/>
                </a:moveTo>
                <a:cubicBezTo>
                  <a:pt x="293" y="762"/>
                  <a:pt x="288" y="767"/>
                  <a:pt x="288" y="772"/>
                </a:cubicBezTo>
                <a:cubicBezTo>
                  <a:pt x="288" y="778"/>
                  <a:pt x="293" y="783"/>
                  <a:pt x="298" y="783"/>
                </a:cubicBezTo>
                <a:cubicBezTo>
                  <a:pt x="304" y="783"/>
                  <a:pt x="309" y="778"/>
                  <a:pt x="309" y="772"/>
                </a:cubicBezTo>
                <a:cubicBezTo>
                  <a:pt x="309" y="767"/>
                  <a:pt x="304" y="762"/>
                  <a:pt x="298" y="762"/>
                </a:cubicBezTo>
                <a:close/>
                <a:moveTo>
                  <a:pt x="357" y="117"/>
                </a:moveTo>
                <a:cubicBezTo>
                  <a:pt x="351" y="117"/>
                  <a:pt x="347" y="122"/>
                  <a:pt x="347" y="128"/>
                </a:cubicBezTo>
                <a:cubicBezTo>
                  <a:pt x="347" y="133"/>
                  <a:pt x="351" y="138"/>
                  <a:pt x="357" y="138"/>
                </a:cubicBezTo>
                <a:cubicBezTo>
                  <a:pt x="363" y="138"/>
                  <a:pt x="368" y="133"/>
                  <a:pt x="368" y="128"/>
                </a:cubicBezTo>
                <a:cubicBezTo>
                  <a:pt x="368" y="122"/>
                  <a:pt x="363" y="117"/>
                  <a:pt x="357" y="117"/>
                </a:cubicBezTo>
                <a:close/>
                <a:moveTo>
                  <a:pt x="298" y="733"/>
                </a:moveTo>
                <a:cubicBezTo>
                  <a:pt x="293" y="733"/>
                  <a:pt x="288" y="737"/>
                  <a:pt x="288" y="743"/>
                </a:cubicBezTo>
                <a:cubicBezTo>
                  <a:pt x="288" y="749"/>
                  <a:pt x="293" y="753"/>
                  <a:pt x="298" y="753"/>
                </a:cubicBezTo>
                <a:cubicBezTo>
                  <a:pt x="304" y="753"/>
                  <a:pt x="309" y="749"/>
                  <a:pt x="309" y="743"/>
                </a:cubicBezTo>
                <a:cubicBezTo>
                  <a:pt x="309" y="737"/>
                  <a:pt x="304" y="733"/>
                  <a:pt x="298" y="733"/>
                </a:cubicBezTo>
                <a:close/>
                <a:moveTo>
                  <a:pt x="240" y="439"/>
                </a:moveTo>
                <a:cubicBezTo>
                  <a:pt x="234" y="439"/>
                  <a:pt x="229" y="444"/>
                  <a:pt x="229" y="450"/>
                </a:cubicBezTo>
                <a:cubicBezTo>
                  <a:pt x="229" y="456"/>
                  <a:pt x="234" y="460"/>
                  <a:pt x="240" y="460"/>
                </a:cubicBezTo>
                <a:cubicBezTo>
                  <a:pt x="246" y="460"/>
                  <a:pt x="250" y="456"/>
                  <a:pt x="250" y="450"/>
                </a:cubicBezTo>
                <a:cubicBezTo>
                  <a:pt x="250" y="444"/>
                  <a:pt x="246" y="439"/>
                  <a:pt x="240" y="439"/>
                </a:cubicBezTo>
                <a:close/>
                <a:moveTo>
                  <a:pt x="298" y="615"/>
                </a:moveTo>
                <a:cubicBezTo>
                  <a:pt x="293" y="615"/>
                  <a:pt x="288" y="620"/>
                  <a:pt x="288" y="626"/>
                </a:cubicBezTo>
                <a:cubicBezTo>
                  <a:pt x="288" y="632"/>
                  <a:pt x="293" y="636"/>
                  <a:pt x="298" y="636"/>
                </a:cubicBezTo>
                <a:cubicBezTo>
                  <a:pt x="304" y="636"/>
                  <a:pt x="309" y="632"/>
                  <a:pt x="309" y="626"/>
                </a:cubicBezTo>
                <a:cubicBezTo>
                  <a:pt x="309" y="620"/>
                  <a:pt x="304" y="615"/>
                  <a:pt x="298" y="615"/>
                </a:cubicBezTo>
                <a:close/>
                <a:moveTo>
                  <a:pt x="328" y="733"/>
                </a:moveTo>
                <a:cubicBezTo>
                  <a:pt x="322" y="733"/>
                  <a:pt x="317" y="737"/>
                  <a:pt x="317" y="743"/>
                </a:cubicBezTo>
                <a:cubicBezTo>
                  <a:pt x="317" y="749"/>
                  <a:pt x="322" y="753"/>
                  <a:pt x="328" y="753"/>
                </a:cubicBezTo>
                <a:cubicBezTo>
                  <a:pt x="334" y="753"/>
                  <a:pt x="338" y="749"/>
                  <a:pt x="338" y="743"/>
                </a:cubicBezTo>
                <a:cubicBezTo>
                  <a:pt x="338" y="737"/>
                  <a:pt x="334" y="733"/>
                  <a:pt x="328" y="733"/>
                </a:cubicBezTo>
                <a:close/>
                <a:moveTo>
                  <a:pt x="328" y="322"/>
                </a:moveTo>
                <a:cubicBezTo>
                  <a:pt x="322" y="322"/>
                  <a:pt x="317" y="327"/>
                  <a:pt x="317" y="333"/>
                </a:cubicBezTo>
                <a:cubicBezTo>
                  <a:pt x="317" y="339"/>
                  <a:pt x="322" y="343"/>
                  <a:pt x="328" y="343"/>
                </a:cubicBezTo>
                <a:cubicBezTo>
                  <a:pt x="334" y="343"/>
                  <a:pt x="338" y="339"/>
                  <a:pt x="338" y="333"/>
                </a:cubicBezTo>
                <a:cubicBezTo>
                  <a:pt x="338" y="327"/>
                  <a:pt x="334" y="322"/>
                  <a:pt x="328" y="322"/>
                </a:cubicBezTo>
                <a:close/>
                <a:moveTo>
                  <a:pt x="298" y="820"/>
                </a:moveTo>
                <a:cubicBezTo>
                  <a:pt x="293" y="820"/>
                  <a:pt x="288" y="825"/>
                  <a:pt x="288" y="831"/>
                </a:cubicBezTo>
                <a:cubicBezTo>
                  <a:pt x="288" y="837"/>
                  <a:pt x="293" y="841"/>
                  <a:pt x="298" y="841"/>
                </a:cubicBezTo>
                <a:cubicBezTo>
                  <a:pt x="304" y="841"/>
                  <a:pt x="309" y="837"/>
                  <a:pt x="309" y="831"/>
                </a:cubicBezTo>
                <a:cubicBezTo>
                  <a:pt x="309" y="825"/>
                  <a:pt x="304" y="820"/>
                  <a:pt x="298" y="820"/>
                </a:cubicBezTo>
                <a:close/>
                <a:moveTo>
                  <a:pt x="416" y="820"/>
                </a:moveTo>
                <a:cubicBezTo>
                  <a:pt x="410" y="820"/>
                  <a:pt x="405" y="825"/>
                  <a:pt x="405" y="831"/>
                </a:cubicBezTo>
                <a:cubicBezTo>
                  <a:pt x="405" y="837"/>
                  <a:pt x="410" y="841"/>
                  <a:pt x="416" y="841"/>
                </a:cubicBezTo>
                <a:cubicBezTo>
                  <a:pt x="421" y="841"/>
                  <a:pt x="426" y="837"/>
                  <a:pt x="426" y="831"/>
                </a:cubicBezTo>
                <a:cubicBezTo>
                  <a:pt x="426" y="825"/>
                  <a:pt x="421" y="820"/>
                  <a:pt x="416" y="820"/>
                </a:cubicBezTo>
                <a:close/>
                <a:moveTo>
                  <a:pt x="416" y="615"/>
                </a:moveTo>
                <a:cubicBezTo>
                  <a:pt x="410" y="615"/>
                  <a:pt x="405" y="620"/>
                  <a:pt x="405" y="626"/>
                </a:cubicBezTo>
                <a:cubicBezTo>
                  <a:pt x="405" y="632"/>
                  <a:pt x="410" y="636"/>
                  <a:pt x="416" y="636"/>
                </a:cubicBezTo>
                <a:cubicBezTo>
                  <a:pt x="421" y="636"/>
                  <a:pt x="426" y="632"/>
                  <a:pt x="426" y="626"/>
                </a:cubicBezTo>
                <a:cubicBezTo>
                  <a:pt x="426" y="620"/>
                  <a:pt x="421" y="615"/>
                  <a:pt x="416" y="615"/>
                </a:cubicBezTo>
                <a:close/>
                <a:moveTo>
                  <a:pt x="474" y="762"/>
                </a:moveTo>
                <a:cubicBezTo>
                  <a:pt x="468" y="762"/>
                  <a:pt x="464" y="767"/>
                  <a:pt x="464" y="772"/>
                </a:cubicBezTo>
                <a:cubicBezTo>
                  <a:pt x="464" y="778"/>
                  <a:pt x="468" y="783"/>
                  <a:pt x="474" y="783"/>
                </a:cubicBezTo>
                <a:cubicBezTo>
                  <a:pt x="480" y="783"/>
                  <a:pt x="485" y="778"/>
                  <a:pt x="485" y="772"/>
                </a:cubicBezTo>
                <a:cubicBezTo>
                  <a:pt x="485" y="767"/>
                  <a:pt x="480" y="762"/>
                  <a:pt x="474" y="762"/>
                </a:cubicBezTo>
                <a:close/>
                <a:moveTo>
                  <a:pt x="533" y="586"/>
                </a:moveTo>
                <a:cubicBezTo>
                  <a:pt x="527" y="586"/>
                  <a:pt x="522" y="591"/>
                  <a:pt x="522" y="596"/>
                </a:cubicBezTo>
                <a:cubicBezTo>
                  <a:pt x="522" y="602"/>
                  <a:pt x="527" y="607"/>
                  <a:pt x="533" y="607"/>
                </a:cubicBezTo>
                <a:cubicBezTo>
                  <a:pt x="539" y="607"/>
                  <a:pt x="543" y="602"/>
                  <a:pt x="543" y="596"/>
                </a:cubicBezTo>
                <a:cubicBezTo>
                  <a:pt x="543" y="591"/>
                  <a:pt x="539" y="586"/>
                  <a:pt x="533" y="586"/>
                </a:cubicBezTo>
                <a:close/>
                <a:moveTo>
                  <a:pt x="504" y="264"/>
                </a:moveTo>
                <a:cubicBezTo>
                  <a:pt x="498" y="264"/>
                  <a:pt x="493" y="268"/>
                  <a:pt x="493" y="274"/>
                </a:cubicBezTo>
                <a:cubicBezTo>
                  <a:pt x="493" y="280"/>
                  <a:pt x="498" y="285"/>
                  <a:pt x="504" y="285"/>
                </a:cubicBezTo>
                <a:cubicBezTo>
                  <a:pt x="509" y="285"/>
                  <a:pt x="514" y="280"/>
                  <a:pt x="514" y="274"/>
                </a:cubicBezTo>
                <a:cubicBezTo>
                  <a:pt x="514" y="268"/>
                  <a:pt x="509" y="264"/>
                  <a:pt x="504" y="264"/>
                </a:cubicBezTo>
                <a:close/>
                <a:moveTo>
                  <a:pt x="474" y="820"/>
                </a:moveTo>
                <a:cubicBezTo>
                  <a:pt x="468" y="820"/>
                  <a:pt x="464" y="825"/>
                  <a:pt x="464" y="831"/>
                </a:cubicBezTo>
                <a:cubicBezTo>
                  <a:pt x="464" y="837"/>
                  <a:pt x="468" y="841"/>
                  <a:pt x="474" y="841"/>
                </a:cubicBezTo>
                <a:cubicBezTo>
                  <a:pt x="480" y="841"/>
                  <a:pt x="485" y="837"/>
                  <a:pt x="485" y="831"/>
                </a:cubicBezTo>
                <a:cubicBezTo>
                  <a:pt x="485" y="825"/>
                  <a:pt x="480" y="820"/>
                  <a:pt x="474" y="820"/>
                </a:cubicBezTo>
                <a:close/>
                <a:moveTo>
                  <a:pt x="474" y="791"/>
                </a:moveTo>
                <a:cubicBezTo>
                  <a:pt x="468" y="791"/>
                  <a:pt x="464" y="796"/>
                  <a:pt x="464" y="802"/>
                </a:cubicBezTo>
                <a:cubicBezTo>
                  <a:pt x="464" y="807"/>
                  <a:pt x="468" y="812"/>
                  <a:pt x="474" y="812"/>
                </a:cubicBezTo>
                <a:cubicBezTo>
                  <a:pt x="480" y="812"/>
                  <a:pt x="485" y="807"/>
                  <a:pt x="485" y="802"/>
                </a:cubicBezTo>
                <a:cubicBezTo>
                  <a:pt x="485" y="796"/>
                  <a:pt x="480" y="791"/>
                  <a:pt x="474" y="791"/>
                </a:cubicBezTo>
                <a:close/>
                <a:moveTo>
                  <a:pt x="504" y="733"/>
                </a:moveTo>
                <a:cubicBezTo>
                  <a:pt x="498" y="733"/>
                  <a:pt x="493" y="737"/>
                  <a:pt x="493" y="743"/>
                </a:cubicBezTo>
                <a:cubicBezTo>
                  <a:pt x="493" y="749"/>
                  <a:pt x="498" y="753"/>
                  <a:pt x="504" y="753"/>
                </a:cubicBezTo>
                <a:cubicBezTo>
                  <a:pt x="509" y="753"/>
                  <a:pt x="514" y="749"/>
                  <a:pt x="514" y="743"/>
                </a:cubicBezTo>
                <a:cubicBezTo>
                  <a:pt x="514" y="737"/>
                  <a:pt x="509" y="733"/>
                  <a:pt x="504" y="733"/>
                </a:cubicBezTo>
                <a:close/>
                <a:moveTo>
                  <a:pt x="416" y="791"/>
                </a:moveTo>
                <a:cubicBezTo>
                  <a:pt x="410" y="791"/>
                  <a:pt x="405" y="796"/>
                  <a:pt x="405" y="802"/>
                </a:cubicBezTo>
                <a:cubicBezTo>
                  <a:pt x="405" y="807"/>
                  <a:pt x="410" y="812"/>
                  <a:pt x="416" y="812"/>
                </a:cubicBezTo>
                <a:cubicBezTo>
                  <a:pt x="421" y="812"/>
                  <a:pt x="426" y="807"/>
                  <a:pt x="426" y="802"/>
                </a:cubicBezTo>
                <a:cubicBezTo>
                  <a:pt x="426" y="796"/>
                  <a:pt x="421" y="791"/>
                  <a:pt x="416" y="791"/>
                </a:cubicBezTo>
                <a:close/>
                <a:moveTo>
                  <a:pt x="533" y="205"/>
                </a:moveTo>
                <a:cubicBezTo>
                  <a:pt x="527" y="205"/>
                  <a:pt x="522" y="210"/>
                  <a:pt x="522" y="216"/>
                </a:cubicBezTo>
                <a:cubicBezTo>
                  <a:pt x="522" y="221"/>
                  <a:pt x="527" y="226"/>
                  <a:pt x="533" y="226"/>
                </a:cubicBezTo>
                <a:cubicBezTo>
                  <a:pt x="539" y="226"/>
                  <a:pt x="543" y="221"/>
                  <a:pt x="543" y="216"/>
                </a:cubicBezTo>
                <a:cubicBezTo>
                  <a:pt x="543" y="210"/>
                  <a:pt x="539" y="205"/>
                  <a:pt x="533" y="205"/>
                </a:cubicBezTo>
                <a:close/>
                <a:moveTo>
                  <a:pt x="504" y="791"/>
                </a:moveTo>
                <a:cubicBezTo>
                  <a:pt x="498" y="791"/>
                  <a:pt x="493" y="796"/>
                  <a:pt x="493" y="802"/>
                </a:cubicBezTo>
                <a:cubicBezTo>
                  <a:pt x="493" y="807"/>
                  <a:pt x="498" y="812"/>
                  <a:pt x="504" y="812"/>
                </a:cubicBezTo>
                <a:cubicBezTo>
                  <a:pt x="509" y="812"/>
                  <a:pt x="514" y="807"/>
                  <a:pt x="514" y="802"/>
                </a:cubicBezTo>
                <a:cubicBezTo>
                  <a:pt x="514" y="796"/>
                  <a:pt x="509" y="791"/>
                  <a:pt x="504" y="791"/>
                </a:cubicBezTo>
                <a:close/>
                <a:moveTo>
                  <a:pt x="504" y="850"/>
                </a:moveTo>
                <a:cubicBezTo>
                  <a:pt x="498" y="850"/>
                  <a:pt x="493" y="854"/>
                  <a:pt x="493" y="860"/>
                </a:cubicBezTo>
                <a:cubicBezTo>
                  <a:pt x="493" y="866"/>
                  <a:pt x="498" y="871"/>
                  <a:pt x="504" y="871"/>
                </a:cubicBezTo>
                <a:cubicBezTo>
                  <a:pt x="509" y="871"/>
                  <a:pt x="514" y="866"/>
                  <a:pt x="514" y="860"/>
                </a:cubicBezTo>
                <a:cubicBezTo>
                  <a:pt x="514" y="854"/>
                  <a:pt x="509" y="850"/>
                  <a:pt x="504" y="850"/>
                </a:cubicBezTo>
                <a:close/>
                <a:moveTo>
                  <a:pt x="533" y="176"/>
                </a:moveTo>
                <a:cubicBezTo>
                  <a:pt x="527" y="176"/>
                  <a:pt x="522" y="180"/>
                  <a:pt x="522" y="186"/>
                </a:cubicBezTo>
                <a:cubicBezTo>
                  <a:pt x="522" y="192"/>
                  <a:pt x="527" y="197"/>
                  <a:pt x="533" y="197"/>
                </a:cubicBezTo>
                <a:cubicBezTo>
                  <a:pt x="539" y="197"/>
                  <a:pt x="543" y="192"/>
                  <a:pt x="543" y="186"/>
                </a:cubicBezTo>
                <a:cubicBezTo>
                  <a:pt x="543" y="180"/>
                  <a:pt x="539" y="176"/>
                  <a:pt x="533" y="176"/>
                </a:cubicBezTo>
                <a:close/>
                <a:moveTo>
                  <a:pt x="445" y="234"/>
                </a:moveTo>
                <a:cubicBezTo>
                  <a:pt x="439" y="234"/>
                  <a:pt x="435" y="239"/>
                  <a:pt x="435" y="245"/>
                </a:cubicBezTo>
                <a:cubicBezTo>
                  <a:pt x="435" y="251"/>
                  <a:pt x="439" y="255"/>
                  <a:pt x="445" y="255"/>
                </a:cubicBezTo>
                <a:cubicBezTo>
                  <a:pt x="451" y="255"/>
                  <a:pt x="455" y="251"/>
                  <a:pt x="455" y="245"/>
                </a:cubicBezTo>
                <a:cubicBezTo>
                  <a:pt x="455" y="239"/>
                  <a:pt x="451" y="234"/>
                  <a:pt x="445" y="234"/>
                </a:cubicBezTo>
                <a:close/>
                <a:moveTo>
                  <a:pt x="445" y="469"/>
                </a:moveTo>
                <a:cubicBezTo>
                  <a:pt x="439" y="469"/>
                  <a:pt x="435" y="473"/>
                  <a:pt x="435" y="479"/>
                </a:cubicBezTo>
                <a:cubicBezTo>
                  <a:pt x="435" y="485"/>
                  <a:pt x="439" y="490"/>
                  <a:pt x="445" y="490"/>
                </a:cubicBezTo>
                <a:cubicBezTo>
                  <a:pt x="451" y="490"/>
                  <a:pt x="455" y="485"/>
                  <a:pt x="455" y="479"/>
                </a:cubicBezTo>
                <a:cubicBezTo>
                  <a:pt x="455" y="473"/>
                  <a:pt x="451" y="469"/>
                  <a:pt x="445" y="469"/>
                </a:cubicBezTo>
                <a:close/>
                <a:moveTo>
                  <a:pt x="474" y="264"/>
                </a:moveTo>
                <a:cubicBezTo>
                  <a:pt x="468" y="264"/>
                  <a:pt x="464" y="268"/>
                  <a:pt x="464" y="274"/>
                </a:cubicBezTo>
                <a:cubicBezTo>
                  <a:pt x="464" y="280"/>
                  <a:pt x="468" y="285"/>
                  <a:pt x="474" y="285"/>
                </a:cubicBezTo>
                <a:cubicBezTo>
                  <a:pt x="480" y="285"/>
                  <a:pt x="485" y="280"/>
                  <a:pt x="485" y="274"/>
                </a:cubicBezTo>
                <a:cubicBezTo>
                  <a:pt x="485" y="268"/>
                  <a:pt x="480" y="264"/>
                  <a:pt x="474" y="264"/>
                </a:cubicBezTo>
                <a:close/>
                <a:moveTo>
                  <a:pt x="445" y="733"/>
                </a:moveTo>
                <a:cubicBezTo>
                  <a:pt x="439" y="733"/>
                  <a:pt x="435" y="737"/>
                  <a:pt x="435" y="743"/>
                </a:cubicBezTo>
                <a:cubicBezTo>
                  <a:pt x="435" y="749"/>
                  <a:pt x="439" y="753"/>
                  <a:pt x="445" y="753"/>
                </a:cubicBezTo>
                <a:cubicBezTo>
                  <a:pt x="451" y="753"/>
                  <a:pt x="455" y="749"/>
                  <a:pt x="455" y="743"/>
                </a:cubicBezTo>
                <a:cubicBezTo>
                  <a:pt x="455" y="737"/>
                  <a:pt x="451" y="733"/>
                  <a:pt x="445" y="733"/>
                </a:cubicBezTo>
                <a:close/>
                <a:moveTo>
                  <a:pt x="445" y="176"/>
                </a:moveTo>
                <a:cubicBezTo>
                  <a:pt x="439" y="176"/>
                  <a:pt x="435" y="180"/>
                  <a:pt x="435" y="186"/>
                </a:cubicBezTo>
                <a:cubicBezTo>
                  <a:pt x="435" y="192"/>
                  <a:pt x="439" y="197"/>
                  <a:pt x="445" y="197"/>
                </a:cubicBezTo>
                <a:cubicBezTo>
                  <a:pt x="451" y="197"/>
                  <a:pt x="455" y="192"/>
                  <a:pt x="455" y="186"/>
                </a:cubicBezTo>
                <a:cubicBezTo>
                  <a:pt x="455" y="180"/>
                  <a:pt x="451" y="176"/>
                  <a:pt x="445" y="176"/>
                </a:cubicBezTo>
                <a:close/>
                <a:moveTo>
                  <a:pt x="474" y="176"/>
                </a:moveTo>
                <a:cubicBezTo>
                  <a:pt x="468" y="176"/>
                  <a:pt x="464" y="180"/>
                  <a:pt x="464" y="186"/>
                </a:cubicBezTo>
                <a:cubicBezTo>
                  <a:pt x="464" y="192"/>
                  <a:pt x="468" y="197"/>
                  <a:pt x="474" y="197"/>
                </a:cubicBezTo>
                <a:cubicBezTo>
                  <a:pt x="480" y="197"/>
                  <a:pt x="485" y="192"/>
                  <a:pt x="485" y="186"/>
                </a:cubicBezTo>
                <a:cubicBezTo>
                  <a:pt x="485" y="180"/>
                  <a:pt x="480" y="176"/>
                  <a:pt x="474" y="176"/>
                </a:cubicBezTo>
                <a:close/>
                <a:moveTo>
                  <a:pt x="445" y="762"/>
                </a:moveTo>
                <a:cubicBezTo>
                  <a:pt x="439" y="762"/>
                  <a:pt x="435" y="767"/>
                  <a:pt x="435" y="772"/>
                </a:cubicBezTo>
                <a:cubicBezTo>
                  <a:pt x="435" y="778"/>
                  <a:pt x="439" y="783"/>
                  <a:pt x="445" y="783"/>
                </a:cubicBezTo>
                <a:cubicBezTo>
                  <a:pt x="451" y="783"/>
                  <a:pt x="455" y="778"/>
                  <a:pt x="455" y="772"/>
                </a:cubicBezTo>
                <a:cubicBezTo>
                  <a:pt x="455" y="767"/>
                  <a:pt x="451" y="762"/>
                  <a:pt x="445" y="762"/>
                </a:cubicBezTo>
                <a:close/>
                <a:moveTo>
                  <a:pt x="445" y="791"/>
                </a:moveTo>
                <a:cubicBezTo>
                  <a:pt x="439" y="791"/>
                  <a:pt x="435" y="796"/>
                  <a:pt x="435" y="802"/>
                </a:cubicBezTo>
                <a:cubicBezTo>
                  <a:pt x="435" y="807"/>
                  <a:pt x="439" y="812"/>
                  <a:pt x="445" y="812"/>
                </a:cubicBezTo>
                <a:cubicBezTo>
                  <a:pt x="451" y="812"/>
                  <a:pt x="455" y="807"/>
                  <a:pt x="455" y="802"/>
                </a:cubicBezTo>
                <a:cubicBezTo>
                  <a:pt x="455" y="796"/>
                  <a:pt x="451" y="791"/>
                  <a:pt x="445" y="791"/>
                </a:cubicBezTo>
                <a:close/>
                <a:moveTo>
                  <a:pt x="445" y="820"/>
                </a:moveTo>
                <a:cubicBezTo>
                  <a:pt x="439" y="820"/>
                  <a:pt x="435" y="825"/>
                  <a:pt x="435" y="831"/>
                </a:cubicBezTo>
                <a:cubicBezTo>
                  <a:pt x="435" y="837"/>
                  <a:pt x="439" y="841"/>
                  <a:pt x="445" y="841"/>
                </a:cubicBezTo>
                <a:cubicBezTo>
                  <a:pt x="451" y="841"/>
                  <a:pt x="455" y="837"/>
                  <a:pt x="455" y="831"/>
                </a:cubicBezTo>
                <a:cubicBezTo>
                  <a:pt x="455" y="825"/>
                  <a:pt x="451" y="820"/>
                  <a:pt x="445" y="820"/>
                </a:cubicBezTo>
                <a:close/>
                <a:moveTo>
                  <a:pt x="504" y="176"/>
                </a:moveTo>
                <a:cubicBezTo>
                  <a:pt x="498" y="176"/>
                  <a:pt x="493" y="180"/>
                  <a:pt x="493" y="186"/>
                </a:cubicBezTo>
                <a:cubicBezTo>
                  <a:pt x="493" y="192"/>
                  <a:pt x="498" y="197"/>
                  <a:pt x="504" y="197"/>
                </a:cubicBezTo>
                <a:cubicBezTo>
                  <a:pt x="509" y="197"/>
                  <a:pt x="514" y="192"/>
                  <a:pt x="514" y="186"/>
                </a:cubicBezTo>
                <a:cubicBezTo>
                  <a:pt x="514" y="180"/>
                  <a:pt x="509" y="176"/>
                  <a:pt x="504" y="176"/>
                </a:cubicBezTo>
                <a:close/>
                <a:moveTo>
                  <a:pt x="1319" y="909"/>
                </a:moveTo>
                <a:cubicBezTo>
                  <a:pt x="1335" y="909"/>
                  <a:pt x="1335" y="909"/>
                  <a:pt x="1335" y="909"/>
                </a:cubicBezTo>
                <a:cubicBezTo>
                  <a:pt x="1333" y="907"/>
                  <a:pt x="1330" y="905"/>
                  <a:pt x="1327" y="905"/>
                </a:cubicBezTo>
                <a:cubicBezTo>
                  <a:pt x="1324" y="905"/>
                  <a:pt x="1321" y="907"/>
                  <a:pt x="1319" y="909"/>
                </a:cubicBezTo>
                <a:close/>
                <a:moveTo>
                  <a:pt x="1349" y="909"/>
                </a:moveTo>
                <a:cubicBezTo>
                  <a:pt x="1364" y="909"/>
                  <a:pt x="1364" y="909"/>
                  <a:pt x="1364" y="909"/>
                </a:cubicBezTo>
                <a:cubicBezTo>
                  <a:pt x="1362" y="907"/>
                  <a:pt x="1360" y="905"/>
                  <a:pt x="1357" y="905"/>
                </a:cubicBezTo>
                <a:cubicBezTo>
                  <a:pt x="1353" y="905"/>
                  <a:pt x="1351" y="907"/>
                  <a:pt x="1349" y="909"/>
                </a:cubicBezTo>
                <a:close/>
                <a:moveTo>
                  <a:pt x="1407" y="909"/>
                </a:moveTo>
                <a:cubicBezTo>
                  <a:pt x="1423" y="909"/>
                  <a:pt x="1423" y="909"/>
                  <a:pt x="1423" y="909"/>
                </a:cubicBezTo>
                <a:cubicBezTo>
                  <a:pt x="1421" y="907"/>
                  <a:pt x="1418" y="905"/>
                  <a:pt x="1415" y="905"/>
                </a:cubicBezTo>
                <a:cubicBezTo>
                  <a:pt x="1412" y="905"/>
                  <a:pt x="1409" y="907"/>
                  <a:pt x="1407" y="909"/>
                </a:cubicBezTo>
                <a:close/>
                <a:moveTo>
                  <a:pt x="1057" y="909"/>
                </a:moveTo>
                <a:cubicBezTo>
                  <a:pt x="1064" y="909"/>
                  <a:pt x="1064" y="909"/>
                  <a:pt x="1064" y="909"/>
                </a:cubicBezTo>
                <a:cubicBezTo>
                  <a:pt x="1063" y="909"/>
                  <a:pt x="1062" y="908"/>
                  <a:pt x="1060" y="908"/>
                </a:cubicBezTo>
                <a:cubicBezTo>
                  <a:pt x="1059" y="908"/>
                  <a:pt x="1058" y="909"/>
                  <a:pt x="1057" y="909"/>
                </a:cubicBezTo>
                <a:close/>
                <a:moveTo>
                  <a:pt x="1437" y="909"/>
                </a:moveTo>
                <a:cubicBezTo>
                  <a:pt x="1452" y="909"/>
                  <a:pt x="1452" y="909"/>
                  <a:pt x="1452" y="909"/>
                </a:cubicBezTo>
                <a:cubicBezTo>
                  <a:pt x="1450" y="907"/>
                  <a:pt x="1448" y="905"/>
                  <a:pt x="1444" y="905"/>
                </a:cubicBezTo>
                <a:cubicBezTo>
                  <a:pt x="1441" y="905"/>
                  <a:pt x="1438" y="907"/>
                  <a:pt x="1437" y="909"/>
                </a:cubicBezTo>
                <a:close/>
                <a:moveTo>
                  <a:pt x="852" y="909"/>
                </a:moveTo>
                <a:cubicBezTo>
                  <a:pt x="859" y="909"/>
                  <a:pt x="859" y="909"/>
                  <a:pt x="859" y="909"/>
                </a:cubicBezTo>
                <a:cubicBezTo>
                  <a:pt x="858" y="909"/>
                  <a:pt x="856" y="908"/>
                  <a:pt x="855" y="908"/>
                </a:cubicBezTo>
                <a:cubicBezTo>
                  <a:pt x="854" y="908"/>
                  <a:pt x="853" y="909"/>
                  <a:pt x="852" y="909"/>
                </a:cubicBezTo>
                <a:close/>
                <a:moveTo>
                  <a:pt x="559" y="909"/>
                </a:moveTo>
                <a:cubicBezTo>
                  <a:pt x="566" y="909"/>
                  <a:pt x="566" y="909"/>
                  <a:pt x="566" y="909"/>
                </a:cubicBezTo>
                <a:cubicBezTo>
                  <a:pt x="565" y="909"/>
                  <a:pt x="563" y="908"/>
                  <a:pt x="562" y="908"/>
                </a:cubicBezTo>
                <a:cubicBezTo>
                  <a:pt x="561" y="908"/>
                  <a:pt x="560" y="909"/>
                  <a:pt x="559" y="909"/>
                </a:cubicBezTo>
                <a:close/>
                <a:moveTo>
                  <a:pt x="735" y="909"/>
                </a:moveTo>
                <a:cubicBezTo>
                  <a:pt x="741" y="909"/>
                  <a:pt x="741" y="909"/>
                  <a:pt x="741" y="909"/>
                </a:cubicBezTo>
                <a:cubicBezTo>
                  <a:pt x="740" y="909"/>
                  <a:pt x="739" y="908"/>
                  <a:pt x="738" y="908"/>
                </a:cubicBezTo>
                <a:cubicBezTo>
                  <a:pt x="737" y="908"/>
                  <a:pt x="736" y="909"/>
                  <a:pt x="735" y="909"/>
                </a:cubicBezTo>
                <a:close/>
                <a:moveTo>
                  <a:pt x="1466" y="909"/>
                </a:moveTo>
                <a:cubicBezTo>
                  <a:pt x="1482" y="909"/>
                  <a:pt x="1482" y="909"/>
                  <a:pt x="1482" y="909"/>
                </a:cubicBezTo>
                <a:cubicBezTo>
                  <a:pt x="1480" y="907"/>
                  <a:pt x="1477" y="905"/>
                  <a:pt x="1474" y="905"/>
                </a:cubicBezTo>
                <a:cubicBezTo>
                  <a:pt x="1471" y="905"/>
                  <a:pt x="1468" y="907"/>
                  <a:pt x="1466" y="909"/>
                </a:cubicBezTo>
                <a:close/>
                <a:moveTo>
                  <a:pt x="969" y="909"/>
                </a:moveTo>
                <a:cubicBezTo>
                  <a:pt x="976" y="909"/>
                  <a:pt x="976" y="909"/>
                  <a:pt x="976" y="909"/>
                </a:cubicBezTo>
                <a:cubicBezTo>
                  <a:pt x="975" y="909"/>
                  <a:pt x="974" y="908"/>
                  <a:pt x="972" y="908"/>
                </a:cubicBezTo>
                <a:cubicBezTo>
                  <a:pt x="971" y="908"/>
                  <a:pt x="970" y="909"/>
                  <a:pt x="969" y="909"/>
                </a:cubicBezTo>
                <a:close/>
                <a:moveTo>
                  <a:pt x="1524" y="909"/>
                </a:moveTo>
                <a:cubicBezTo>
                  <a:pt x="1540" y="909"/>
                  <a:pt x="1540" y="909"/>
                  <a:pt x="1540" y="909"/>
                </a:cubicBezTo>
                <a:cubicBezTo>
                  <a:pt x="1538" y="907"/>
                  <a:pt x="1536" y="905"/>
                  <a:pt x="1532" y="905"/>
                </a:cubicBezTo>
                <a:cubicBezTo>
                  <a:pt x="1529" y="905"/>
                  <a:pt x="1526" y="907"/>
                  <a:pt x="1524" y="909"/>
                </a:cubicBezTo>
                <a:close/>
                <a:moveTo>
                  <a:pt x="2023" y="909"/>
                </a:moveTo>
                <a:cubicBezTo>
                  <a:pt x="2038" y="909"/>
                  <a:pt x="2038" y="909"/>
                  <a:pt x="2038" y="909"/>
                </a:cubicBezTo>
                <a:cubicBezTo>
                  <a:pt x="2036" y="907"/>
                  <a:pt x="2034" y="905"/>
                  <a:pt x="2031" y="905"/>
                </a:cubicBezTo>
                <a:cubicBezTo>
                  <a:pt x="2027" y="905"/>
                  <a:pt x="2025" y="907"/>
                  <a:pt x="2023" y="909"/>
                </a:cubicBezTo>
                <a:close/>
                <a:moveTo>
                  <a:pt x="1993" y="909"/>
                </a:moveTo>
                <a:cubicBezTo>
                  <a:pt x="2009" y="909"/>
                  <a:pt x="2009" y="909"/>
                  <a:pt x="2009" y="909"/>
                </a:cubicBezTo>
                <a:cubicBezTo>
                  <a:pt x="2007" y="907"/>
                  <a:pt x="2004" y="905"/>
                  <a:pt x="2001" y="905"/>
                </a:cubicBezTo>
                <a:cubicBezTo>
                  <a:pt x="1998" y="905"/>
                  <a:pt x="1995" y="907"/>
                  <a:pt x="1993" y="909"/>
                </a:cubicBezTo>
                <a:close/>
                <a:moveTo>
                  <a:pt x="1495" y="909"/>
                </a:moveTo>
                <a:cubicBezTo>
                  <a:pt x="1511" y="909"/>
                  <a:pt x="1511" y="909"/>
                  <a:pt x="1511" y="909"/>
                </a:cubicBezTo>
                <a:cubicBezTo>
                  <a:pt x="1509" y="907"/>
                  <a:pt x="1506" y="905"/>
                  <a:pt x="1503" y="905"/>
                </a:cubicBezTo>
                <a:cubicBezTo>
                  <a:pt x="1500" y="905"/>
                  <a:pt x="1497" y="907"/>
                  <a:pt x="1495" y="909"/>
                </a:cubicBezTo>
                <a:close/>
                <a:moveTo>
                  <a:pt x="1964" y="909"/>
                </a:moveTo>
                <a:cubicBezTo>
                  <a:pt x="1980" y="909"/>
                  <a:pt x="1980" y="909"/>
                  <a:pt x="1980" y="909"/>
                </a:cubicBezTo>
                <a:cubicBezTo>
                  <a:pt x="1978" y="907"/>
                  <a:pt x="1975" y="905"/>
                  <a:pt x="1972" y="905"/>
                </a:cubicBezTo>
                <a:cubicBezTo>
                  <a:pt x="1969" y="905"/>
                  <a:pt x="1966" y="907"/>
                  <a:pt x="1964" y="909"/>
                </a:cubicBezTo>
                <a:close/>
                <a:moveTo>
                  <a:pt x="2081" y="909"/>
                </a:moveTo>
                <a:cubicBezTo>
                  <a:pt x="2097" y="909"/>
                  <a:pt x="2097" y="909"/>
                  <a:pt x="2097" y="909"/>
                </a:cubicBezTo>
                <a:cubicBezTo>
                  <a:pt x="2095" y="907"/>
                  <a:pt x="2092" y="905"/>
                  <a:pt x="2089" y="905"/>
                </a:cubicBezTo>
                <a:cubicBezTo>
                  <a:pt x="2086" y="905"/>
                  <a:pt x="2083" y="907"/>
                  <a:pt x="2081" y="909"/>
                </a:cubicBezTo>
                <a:close/>
                <a:moveTo>
                  <a:pt x="1876" y="909"/>
                </a:moveTo>
                <a:cubicBezTo>
                  <a:pt x="1892" y="909"/>
                  <a:pt x="1892" y="909"/>
                  <a:pt x="1892" y="909"/>
                </a:cubicBezTo>
                <a:cubicBezTo>
                  <a:pt x="1890" y="907"/>
                  <a:pt x="1887" y="905"/>
                  <a:pt x="1884" y="905"/>
                </a:cubicBezTo>
                <a:cubicBezTo>
                  <a:pt x="1881" y="905"/>
                  <a:pt x="1878" y="907"/>
                  <a:pt x="1876" y="909"/>
                </a:cubicBezTo>
                <a:close/>
                <a:moveTo>
                  <a:pt x="529" y="909"/>
                </a:moveTo>
                <a:cubicBezTo>
                  <a:pt x="536" y="909"/>
                  <a:pt x="536" y="909"/>
                  <a:pt x="536" y="909"/>
                </a:cubicBezTo>
                <a:cubicBezTo>
                  <a:pt x="535" y="909"/>
                  <a:pt x="534" y="908"/>
                  <a:pt x="533" y="908"/>
                </a:cubicBezTo>
                <a:cubicBezTo>
                  <a:pt x="532" y="908"/>
                  <a:pt x="531" y="909"/>
                  <a:pt x="529" y="909"/>
                </a:cubicBezTo>
                <a:close/>
                <a:moveTo>
                  <a:pt x="1935" y="909"/>
                </a:moveTo>
                <a:cubicBezTo>
                  <a:pt x="1950" y="909"/>
                  <a:pt x="1950" y="909"/>
                  <a:pt x="1950" y="909"/>
                </a:cubicBezTo>
                <a:cubicBezTo>
                  <a:pt x="1949" y="907"/>
                  <a:pt x="1946" y="905"/>
                  <a:pt x="1943" y="905"/>
                </a:cubicBezTo>
                <a:cubicBezTo>
                  <a:pt x="1939" y="905"/>
                  <a:pt x="1937" y="907"/>
                  <a:pt x="1935" y="909"/>
                </a:cubicBezTo>
                <a:close/>
                <a:moveTo>
                  <a:pt x="1905" y="909"/>
                </a:moveTo>
                <a:cubicBezTo>
                  <a:pt x="1921" y="909"/>
                  <a:pt x="1921" y="909"/>
                  <a:pt x="1921" y="909"/>
                </a:cubicBezTo>
                <a:cubicBezTo>
                  <a:pt x="1919" y="907"/>
                  <a:pt x="1916" y="905"/>
                  <a:pt x="1913" y="905"/>
                </a:cubicBezTo>
                <a:cubicBezTo>
                  <a:pt x="1910" y="905"/>
                  <a:pt x="1907" y="907"/>
                  <a:pt x="1905" y="909"/>
                </a:cubicBezTo>
                <a:close/>
                <a:moveTo>
                  <a:pt x="64" y="469"/>
                </a:moveTo>
                <a:cubicBezTo>
                  <a:pt x="58" y="469"/>
                  <a:pt x="54" y="473"/>
                  <a:pt x="54" y="479"/>
                </a:cubicBezTo>
                <a:cubicBezTo>
                  <a:pt x="54" y="485"/>
                  <a:pt x="58" y="490"/>
                  <a:pt x="64" y="490"/>
                </a:cubicBezTo>
                <a:cubicBezTo>
                  <a:pt x="70" y="490"/>
                  <a:pt x="74" y="485"/>
                  <a:pt x="74" y="479"/>
                </a:cubicBezTo>
                <a:cubicBezTo>
                  <a:pt x="74" y="473"/>
                  <a:pt x="70" y="469"/>
                  <a:pt x="64" y="469"/>
                </a:cubicBezTo>
                <a:close/>
                <a:moveTo>
                  <a:pt x="93" y="498"/>
                </a:moveTo>
                <a:cubicBezTo>
                  <a:pt x="87" y="498"/>
                  <a:pt x="83" y="503"/>
                  <a:pt x="83" y="509"/>
                </a:cubicBezTo>
                <a:cubicBezTo>
                  <a:pt x="83" y="514"/>
                  <a:pt x="87" y="519"/>
                  <a:pt x="93" y="519"/>
                </a:cubicBezTo>
                <a:cubicBezTo>
                  <a:pt x="99" y="519"/>
                  <a:pt x="104" y="514"/>
                  <a:pt x="104" y="509"/>
                </a:cubicBezTo>
                <a:cubicBezTo>
                  <a:pt x="104" y="503"/>
                  <a:pt x="99" y="498"/>
                  <a:pt x="93" y="498"/>
                </a:cubicBezTo>
                <a:close/>
                <a:moveTo>
                  <a:pt x="93" y="615"/>
                </a:moveTo>
                <a:cubicBezTo>
                  <a:pt x="87" y="615"/>
                  <a:pt x="83" y="620"/>
                  <a:pt x="83" y="626"/>
                </a:cubicBezTo>
                <a:cubicBezTo>
                  <a:pt x="83" y="632"/>
                  <a:pt x="87" y="636"/>
                  <a:pt x="93" y="636"/>
                </a:cubicBezTo>
                <a:cubicBezTo>
                  <a:pt x="99" y="636"/>
                  <a:pt x="104" y="632"/>
                  <a:pt x="104" y="626"/>
                </a:cubicBezTo>
                <a:cubicBezTo>
                  <a:pt x="104" y="620"/>
                  <a:pt x="99" y="615"/>
                  <a:pt x="93" y="615"/>
                </a:cubicBezTo>
                <a:close/>
                <a:moveTo>
                  <a:pt x="93" y="762"/>
                </a:moveTo>
                <a:cubicBezTo>
                  <a:pt x="87" y="762"/>
                  <a:pt x="83" y="767"/>
                  <a:pt x="83" y="772"/>
                </a:cubicBezTo>
                <a:cubicBezTo>
                  <a:pt x="83" y="778"/>
                  <a:pt x="87" y="783"/>
                  <a:pt x="93" y="783"/>
                </a:cubicBezTo>
                <a:cubicBezTo>
                  <a:pt x="99" y="783"/>
                  <a:pt x="104" y="778"/>
                  <a:pt x="104" y="772"/>
                </a:cubicBezTo>
                <a:cubicBezTo>
                  <a:pt x="104" y="767"/>
                  <a:pt x="99" y="762"/>
                  <a:pt x="93" y="762"/>
                </a:cubicBezTo>
                <a:close/>
                <a:moveTo>
                  <a:pt x="64" y="645"/>
                </a:moveTo>
                <a:cubicBezTo>
                  <a:pt x="58" y="645"/>
                  <a:pt x="54" y="649"/>
                  <a:pt x="54" y="655"/>
                </a:cubicBezTo>
                <a:cubicBezTo>
                  <a:pt x="54" y="661"/>
                  <a:pt x="58" y="666"/>
                  <a:pt x="64" y="666"/>
                </a:cubicBezTo>
                <a:cubicBezTo>
                  <a:pt x="70" y="666"/>
                  <a:pt x="74" y="661"/>
                  <a:pt x="74" y="655"/>
                </a:cubicBezTo>
                <a:cubicBezTo>
                  <a:pt x="74" y="649"/>
                  <a:pt x="70" y="645"/>
                  <a:pt x="64" y="645"/>
                </a:cubicBezTo>
                <a:close/>
                <a:moveTo>
                  <a:pt x="64" y="762"/>
                </a:moveTo>
                <a:cubicBezTo>
                  <a:pt x="58" y="762"/>
                  <a:pt x="54" y="767"/>
                  <a:pt x="54" y="772"/>
                </a:cubicBezTo>
                <a:cubicBezTo>
                  <a:pt x="54" y="778"/>
                  <a:pt x="58" y="783"/>
                  <a:pt x="64" y="783"/>
                </a:cubicBezTo>
                <a:cubicBezTo>
                  <a:pt x="70" y="783"/>
                  <a:pt x="74" y="778"/>
                  <a:pt x="74" y="772"/>
                </a:cubicBezTo>
                <a:cubicBezTo>
                  <a:pt x="74" y="767"/>
                  <a:pt x="70" y="762"/>
                  <a:pt x="64" y="762"/>
                </a:cubicBezTo>
                <a:close/>
                <a:moveTo>
                  <a:pt x="152" y="469"/>
                </a:moveTo>
                <a:cubicBezTo>
                  <a:pt x="146" y="469"/>
                  <a:pt x="141" y="473"/>
                  <a:pt x="141" y="479"/>
                </a:cubicBezTo>
                <a:cubicBezTo>
                  <a:pt x="141" y="485"/>
                  <a:pt x="146" y="490"/>
                  <a:pt x="152" y="490"/>
                </a:cubicBezTo>
                <a:cubicBezTo>
                  <a:pt x="158" y="490"/>
                  <a:pt x="162" y="485"/>
                  <a:pt x="162" y="479"/>
                </a:cubicBezTo>
                <a:cubicBezTo>
                  <a:pt x="162" y="473"/>
                  <a:pt x="158" y="469"/>
                  <a:pt x="152" y="469"/>
                </a:cubicBezTo>
                <a:close/>
                <a:moveTo>
                  <a:pt x="152" y="645"/>
                </a:moveTo>
                <a:cubicBezTo>
                  <a:pt x="146" y="645"/>
                  <a:pt x="141" y="649"/>
                  <a:pt x="141" y="655"/>
                </a:cubicBezTo>
                <a:cubicBezTo>
                  <a:pt x="141" y="661"/>
                  <a:pt x="146" y="666"/>
                  <a:pt x="152" y="666"/>
                </a:cubicBezTo>
                <a:cubicBezTo>
                  <a:pt x="158" y="666"/>
                  <a:pt x="162" y="661"/>
                  <a:pt x="162" y="655"/>
                </a:cubicBezTo>
                <a:cubicBezTo>
                  <a:pt x="162" y="649"/>
                  <a:pt x="158" y="645"/>
                  <a:pt x="152" y="645"/>
                </a:cubicBezTo>
                <a:close/>
                <a:moveTo>
                  <a:pt x="93" y="645"/>
                </a:moveTo>
                <a:cubicBezTo>
                  <a:pt x="87" y="645"/>
                  <a:pt x="83" y="649"/>
                  <a:pt x="83" y="655"/>
                </a:cubicBezTo>
                <a:cubicBezTo>
                  <a:pt x="83" y="661"/>
                  <a:pt x="87" y="666"/>
                  <a:pt x="93" y="666"/>
                </a:cubicBezTo>
                <a:cubicBezTo>
                  <a:pt x="99" y="666"/>
                  <a:pt x="104" y="661"/>
                  <a:pt x="104" y="655"/>
                </a:cubicBezTo>
                <a:cubicBezTo>
                  <a:pt x="104" y="649"/>
                  <a:pt x="99" y="645"/>
                  <a:pt x="93" y="645"/>
                </a:cubicBezTo>
                <a:close/>
                <a:moveTo>
                  <a:pt x="123" y="645"/>
                </a:moveTo>
                <a:cubicBezTo>
                  <a:pt x="117" y="645"/>
                  <a:pt x="112" y="649"/>
                  <a:pt x="112" y="655"/>
                </a:cubicBezTo>
                <a:cubicBezTo>
                  <a:pt x="112" y="661"/>
                  <a:pt x="117" y="666"/>
                  <a:pt x="123" y="666"/>
                </a:cubicBezTo>
                <a:cubicBezTo>
                  <a:pt x="128" y="666"/>
                  <a:pt x="133" y="661"/>
                  <a:pt x="133" y="655"/>
                </a:cubicBezTo>
                <a:cubicBezTo>
                  <a:pt x="133" y="649"/>
                  <a:pt x="128" y="645"/>
                  <a:pt x="123" y="645"/>
                </a:cubicBezTo>
                <a:close/>
                <a:moveTo>
                  <a:pt x="324" y="909"/>
                </a:moveTo>
                <a:cubicBezTo>
                  <a:pt x="331" y="909"/>
                  <a:pt x="331" y="909"/>
                  <a:pt x="331" y="909"/>
                </a:cubicBezTo>
                <a:cubicBezTo>
                  <a:pt x="330" y="909"/>
                  <a:pt x="329" y="908"/>
                  <a:pt x="328" y="908"/>
                </a:cubicBezTo>
                <a:cubicBezTo>
                  <a:pt x="327" y="908"/>
                  <a:pt x="325" y="909"/>
                  <a:pt x="324" y="909"/>
                </a:cubicBezTo>
                <a:close/>
                <a:moveTo>
                  <a:pt x="412" y="909"/>
                </a:moveTo>
                <a:cubicBezTo>
                  <a:pt x="419" y="909"/>
                  <a:pt x="419" y="909"/>
                  <a:pt x="419" y="909"/>
                </a:cubicBezTo>
                <a:cubicBezTo>
                  <a:pt x="418" y="909"/>
                  <a:pt x="417" y="908"/>
                  <a:pt x="416" y="908"/>
                </a:cubicBezTo>
                <a:cubicBezTo>
                  <a:pt x="414" y="908"/>
                  <a:pt x="413" y="909"/>
                  <a:pt x="412" y="909"/>
                </a:cubicBezTo>
                <a:close/>
                <a:moveTo>
                  <a:pt x="354" y="909"/>
                </a:moveTo>
                <a:cubicBezTo>
                  <a:pt x="360" y="909"/>
                  <a:pt x="360" y="909"/>
                  <a:pt x="360" y="909"/>
                </a:cubicBezTo>
                <a:cubicBezTo>
                  <a:pt x="359" y="909"/>
                  <a:pt x="358" y="908"/>
                  <a:pt x="357" y="908"/>
                </a:cubicBezTo>
                <a:cubicBezTo>
                  <a:pt x="356" y="908"/>
                  <a:pt x="355" y="909"/>
                  <a:pt x="354" y="909"/>
                </a:cubicBezTo>
                <a:close/>
                <a:moveTo>
                  <a:pt x="5" y="498"/>
                </a:moveTo>
                <a:cubicBezTo>
                  <a:pt x="3" y="498"/>
                  <a:pt x="2" y="499"/>
                  <a:pt x="0" y="500"/>
                </a:cubicBezTo>
                <a:cubicBezTo>
                  <a:pt x="0" y="518"/>
                  <a:pt x="0" y="518"/>
                  <a:pt x="0" y="518"/>
                </a:cubicBezTo>
                <a:cubicBezTo>
                  <a:pt x="2" y="518"/>
                  <a:pt x="3" y="519"/>
                  <a:pt x="5" y="519"/>
                </a:cubicBezTo>
                <a:cubicBezTo>
                  <a:pt x="11" y="519"/>
                  <a:pt x="16" y="514"/>
                  <a:pt x="16" y="509"/>
                </a:cubicBezTo>
                <a:cubicBezTo>
                  <a:pt x="16" y="503"/>
                  <a:pt x="11" y="498"/>
                  <a:pt x="5" y="498"/>
                </a:cubicBezTo>
                <a:close/>
                <a:moveTo>
                  <a:pt x="383" y="909"/>
                </a:moveTo>
                <a:cubicBezTo>
                  <a:pt x="390" y="909"/>
                  <a:pt x="390" y="909"/>
                  <a:pt x="390" y="909"/>
                </a:cubicBezTo>
                <a:cubicBezTo>
                  <a:pt x="389" y="909"/>
                  <a:pt x="388" y="908"/>
                  <a:pt x="386" y="908"/>
                </a:cubicBezTo>
                <a:cubicBezTo>
                  <a:pt x="385" y="908"/>
                  <a:pt x="384" y="909"/>
                  <a:pt x="383" y="909"/>
                </a:cubicBezTo>
                <a:close/>
                <a:moveTo>
                  <a:pt x="64" y="527"/>
                </a:moveTo>
                <a:cubicBezTo>
                  <a:pt x="58" y="527"/>
                  <a:pt x="54" y="532"/>
                  <a:pt x="54" y="538"/>
                </a:cubicBezTo>
                <a:cubicBezTo>
                  <a:pt x="54" y="544"/>
                  <a:pt x="58" y="548"/>
                  <a:pt x="64" y="548"/>
                </a:cubicBezTo>
                <a:cubicBezTo>
                  <a:pt x="70" y="548"/>
                  <a:pt x="74" y="544"/>
                  <a:pt x="74" y="538"/>
                </a:cubicBezTo>
                <a:cubicBezTo>
                  <a:pt x="74" y="532"/>
                  <a:pt x="70" y="527"/>
                  <a:pt x="64" y="527"/>
                </a:cubicBezTo>
                <a:close/>
                <a:moveTo>
                  <a:pt x="181" y="820"/>
                </a:moveTo>
                <a:cubicBezTo>
                  <a:pt x="175" y="820"/>
                  <a:pt x="171" y="825"/>
                  <a:pt x="171" y="831"/>
                </a:cubicBezTo>
                <a:cubicBezTo>
                  <a:pt x="171" y="837"/>
                  <a:pt x="175" y="841"/>
                  <a:pt x="181" y="841"/>
                </a:cubicBezTo>
                <a:cubicBezTo>
                  <a:pt x="187" y="841"/>
                  <a:pt x="192" y="837"/>
                  <a:pt x="192" y="831"/>
                </a:cubicBezTo>
                <a:cubicBezTo>
                  <a:pt x="192" y="825"/>
                  <a:pt x="187" y="820"/>
                  <a:pt x="181" y="820"/>
                </a:cubicBezTo>
                <a:close/>
                <a:moveTo>
                  <a:pt x="35" y="498"/>
                </a:moveTo>
                <a:cubicBezTo>
                  <a:pt x="29" y="498"/>
                  <a:pt x="24" y="503"/>
                  <a:pt x="24" y="509"/>
                </a:cubicBezTo>
                <a:cubicBezTo>
                  <a:pt x="24" y="514"/>
                  <a:pt x="29" y="519"/>
                  <a:pt x="35" y="519"/>
                </a:cubicBezTo>
                <a:cubicBezTo>
                  <a:pt x="41" y="519"/>
                  <a:pt x="45" y="514"/>
                  <a:pt x="45" y="509"/>
                </a:cubicBezTo>
                <a:cubicBezTo>
                  <a:pt x="45" y="503"/>
                  <a:pt x="41" y="498"/>
                  <a:pt x="35" y="498"/>
                </a:cubicBezTo>
                <a:close/>
                <a:moveTo>
                  <a:pt x="35" y="645"/>
                </a:moveTo>
                <a:cubicBezTo>
                  <a:pt x="29" y="645"/>
                  <a:pt x="24" y="649"/>
                  <a:pt x="24" y="655"/>
                </a:cubicBezTo>
                <a:cubicBezTo>
                  <a:pt x="24" y="661"/>
                  <a:pt x="29" y="666"/>
                  <a:pt x="35" y="666"/>
                </a:cubicBezTo>
                <a:cubicBezTo>
                  <a:pt x="41" y="666"/>
                  <a:pt x="45" y="661"/>
                  <a:pt x="45" y="655"/>
                </a:cubicBezTo>
                <a:cubicBezTo>
                  <a:pt x="45" y="649"/>
                  <a:pt x="41" y="645"/>
                  <a:pt x="35" y="645"/>
                </a:cubicBezTo>
                <a:close/>
                <a:moveTo>
                  <a:pt x="5" y="469"/>
                </a:moveTo>
                <a:cubicBezTo>
                  <a:pt x="3" y="469"/>
                  <a:pt x="2" y="469"/>
                  <a:pt x="0" y="470"/>
                </a:cubicBezTo>
                <a:cubicBezTo>
                  <a:pt x="0" y="488"/>
                  <a:pt x="0" y="488"/>
                  <a:pt x="0" y="488"/>
                </a:cubicBezTo>
                <a:cubicBezTo>
                  <a:pt x="2" y="489"/>
                  <a:pt x="3" y="490"/>
                  <a:pt x="5" y="490"/>
                </a:cubicBezTo>
                <a:cubicBezTo>
                  <a:pt x="11" y="490"/>
                  <a:pt x="16" y="485"/>
                  <a:pt x="16" y="479"/>
                </a:cubicBezTo>
                <a:cubicBezTo>
                  <a:pt x="16" y="473"/>
                  <a:pt x="11" y="469"/>
                  <a:pt x="5" y="469"/>
                </a:cubicBezTo>
                <a:close/>
                <a:moveTo>
                  <a:pt x="1060" y="88"/>
                </a:moveTo>
                <a:cubicBezTo>
                  <a:pt x="1055" y="88"/>
                  <a:pt x="1050" y="92"/>
                  <a:pt x="1050" y="98"/>
                </a:cubicBezTo>
                <a:cubicBezTo>
                  <a:pt x="1050" y="104"/>
                  <a:pt x="1055" y="109"/>
                  <a:pt x="1060" y="109"/>
                </a:cubicBezTo>
                <a:cubicBezTo>
                  <a:pt x="1066" y="109"/>
                  <a:pt x="1071" y="104"/>
                  <a:pt x="1071" y="98"/>
                </a:cubicBezTo>
                <a:cubicBezTo>
                  <a:pt x="1071" y="92"/>
                  <a:pt x="1066" y="88"/>
                  <a:pt x="1060" y="88"/>
                </a:cubicBezTo>
                <a:close/>
                <a:moveTo>
                  <a:pt x="943" y="176"/>
                </a:moveTo>
                <a:cubicBezTo>
                  <a:pt x="937" y="176"/>
                  <a:pt x="933" y="180"/>
                  <a:pt x="933" y="186"/>
                </a:cubicBezTo>
                <a:cubicBezTo>
                  <a:pt x="933" y="192"/>
                  <a:pt x="937" y="197"/>
                  <a:pt x="943" y="197"/>
                </a:cubicBezTo>
                <a:cubicBezTo>
                  <a:pt x="949" y="197"/>
                  <a:pt x="954" y="192"/>
                  <a:pt x="954" y="186"/>
                </a:cubicBezTo>
                <a:cubicBezTo>
                  <a:pt x="954" y="180"/>
                  <a:pt x="949" y="176"/>
                  <a:pt x="943" y="176"/>
                </a:cubicBezTo>
                <a:close/>
                <a:moveTo>
                  <a:pt x="914" y="791"/>
                </a:moveTo>
                <a:cubicBezTo>
                  <a:pt x="908" y="791"/>
                  <a:pt x="903" y="796"/>
                  <a:pt x="903" y="802"/>
                </a:cubicBezTo>
                <a:cubicBezTo>
                  <a:pt x="903" y="807"/>
                  <a:pt x="908" y="812"/>
                  <a:pt x="914" y="812"/>
                </a:cubicBezTo>
                <a:cubicBezTo>
                  <a:pt x="920" y="812"/>
                  <a:pt x="924" y="807"/>
                  <a:pt x="924" y="802"/>
                </a:cubicBezTo>
                <a:cubicBezTo>
                  <a:pt x="924" y="796"/>
                  <a:pt x="920" y="791"/>
                  <a:pt x="914" y="791"/>
                </a:cubicBezTo>
                <a:close/>
                <a:moveTo>
                  <a:pt x="914" y="879"/>
                </a:moveTo>
                <a:cubicBezTo>
                  <a:pt x="908" y="879"/>
                  <a:pt x="903" y="884"/>
                  <a:pt x="903" y="890"/>
                </a:cubicBezTo>
                <a:cubicBezTo>
                  <a:pt x="903" y="895"/>
                  <a:pt x="908" y="900"/>
                  <a:pt x="914" y="900"/>
                </a:cubicBezTo>
                <a:cubicBezTo>
                  <a:pt x="920" y="900"/>
                  <a:pt x="924" y="895"/>
                  <a:pt x="924" y="890"/>
                </a:cubicBezTo>
                <a:cubicBezTo>
                  <a:pt x="924" y="884"/>
                  <a:pt x="920" y="879"/>
                  <a:pt x="914" y="879"/>
                </a:cubicBezTo>
                <a:close/>
                <a:moveTo>
                  <a:pt x="943" y="381"/>
                </a:moveTo>
                <a:cubicBezTo>
                  <a:pt x="937" y="381"/>
                  <a:pt x="933" y="386"/>
                  <a:pt x="933" y="391"/>
                </a:cubicBezTo>
                <a:cubicBezTo>
                  <a:pt x="933" y="397"/>
                  <a:pt x="937" y="402"/>
                  <a:pt x="943" y="402"/>
                </a:cubicBezTo>
                <a:cubicBezTo>
                  <a:pt x="949" y="402"/>
                  <a:pt x="954" y="397"/>
                  <a:pt x="954" y="391"/>
                </a:cubicBezTo>
                <a:cubicBezTo>
                  <a:pt x="954" y="386"/>
                  <a:pt x="949" y="381"/>
                  <a:pt x="943" y="381"/>
                </a:cubicBezTo>
                <a:close/>
                <a:moveTo>
                  <a:pt x="914" y="762"/>
                </a:moveTo>
                <a:cubicBezTo>
                  <a:pt x="908" y="762"/>
                  <a:pt x="903" y="767"/>
                  <a:pt x="903" y="772"/>
                </a:cubicBezTo>
                <a:cubicBezTo>
                  <a:pt x="903" y="778"/>
                  <a:pt x="908" y="783"/>
                  <a:pt x="914" y="783"/>
                </a:cubicBezTo>
                <a:cubicBezTo>
                  <a:pt x="920" y="783"/>
                  <a:pt x="924" y="778"/>
                  <a:pt x="924" y="772"/>
                </a:cubicBezTo>
                <a:cubicBezTo>
                  <a:pt x="924" y="767"/>
                  <a:pt x="920" y="762"/>
                  <a:pt x="914" y="762"/>
                </a:cubicBezTo>
                <a:close/>
                <a:moveTo>
                  <a:pt x="943" y="586"/>
                </a:moveTo>
                <a:cubicBezTo>
                  <a:pt x="937" y="586"/>
                  <a:pt x="933" y="591"/>
                  <a:pt x="933" y="596"/>
                </a:cubicBezTo>
                <a:cubicBezTo>
                  <a:pt x="933" y="602"/>
                  <a:pt x="937" y="607"/>
                  <a:pt x="943" y="607"/>
                </a:cubicBezTo>
                <a:cubicBezTo>
                  <a:pt x="949" y="607"/>
                  <a:pt x="954" y="602"/>
                  <a:pt x="954" y="596"/>
                </a:cubicBezTo>
                <a:cubicBezTo>
                  <a:pt x="954" y="591"/>
                  <a:pt x="949" y="586"/>
                  <a:pt x="943" y="586"/>
                </a:cubicBezTo>
                <a:close/>
                <a:moveTo>
                  <a:pt x="914" y="645"/>
                </a:moveTo>
                <a:cubicBezTo>
                  <a:pt x="908" y="645"/>
                  <a:pt x="903" y="649"/>
                  <a:pt x="903" y="655"/>
                </a:cubicBezTo>
                <a:cubicBezTo>
                  <a:pt x="903" y="661"/>
                  <a:pt x="908" y="666"/>
                  <a:pt x="914" y="666"/>
                </a:cubicBezTo>
                <a:cubicBezTo>
                  <a:pt x="920" y="666"/>
                  <a:pt x="924" y="661"/>
                  <a:pt x="924" y="655"/>
                </a:cubicBezTo>
                <a:cubicBezTo>
                  <a:pt x="924" y="649"/>
                  <a:pt x="920" y="645"/>
                  <a:pt x="914" y="645"/>
                </a:cubicBezTo>
                <a:close/>
                <a:moveTo>
                  <a:pt x="943" y="820"/>
                </a:moveTo>
                <a:cubicBezTo>
                  <a:pt x="937" y="820"/>
                  <a:pt x="933" y="825"/>
                  <a:pt x="933" y="831"/>
                </a:cubicBezTo>
                <a:cubicBezTo>
                  <a:pt x="933" y="837"/>
                  <a:pt x="937" y="841"/>
                  <a:pt x="943" y="841"/>
                </a:cubicBezTo>
                <a:cubicBezTo>
                  <a:pt x="949" y="841"/>
                  <a:pt x="954" y="837"/>
                  <a:pt x="954" y="831"/>
                </a:cubicBezTo>
                <a:cubicBezTo>
                  <a:pt x="954" y="825"/>
                  <a:pt x="949" y="820"/>
                  <a:pt x="943" y="820"/>
                </a:cubicBezTo>
                <a:close/>
                <a:moveTo>
                  <a:pt x="943" y="469"/>
                </a:moveTo>
                <a:cubicBezTo>
                  <a:pt x="937" y="469"/>
                  <a:pt x="933" y="473"/>
                  <a:pt x="933" y="479"/>
                </a:cubicBezTo>
                <a:cubicBezTo>
                  <a:pt x="933" y="485"/>
                  <a:pt x="937" y="490"/>
                  <a:pt x="943" y="490"/>
                </a:cubicBezTo>
                <a:cubicBezTo>
                  <a:pt x="949" y="490"/>
                  <a:pt x="954" y="485"/>
                  <a:pt x="954" y="479"/>
                </a:cubicBezTo>
                <a:cubicBezTo>
                  <a:pt x="954" y="473"/>
                  <a:pt x="949" y="469"/>
                  <a:pt x="943" y="469"/>
                </a:cubicBezTo>
                <a:close/>
                <a:moveTo>
                  <a:pt x="943" y="439"/>
                </a:moveTo>
                <a:cubicBezTo>
                  <a:pt x="937" y="439"/>
                  <a:pt x="933" y="444"/>
                  <a:pt x="933" y="450"/>
                </a:cubicBezTo>
                <a:cubicBezTo>
                  <a:pt x="933" y="456"/>
                  <a:pt x="937" y="460"/>
                  <a:pt x="943" y="460"/>
                </a:cubicBezTo>
                <a:cubicBezTo>
                  <a:pt x="949" y="460"/>
                  <a:pt x="954" y="456"/>
                  <a:pt x="954" y="450"/>
                </a:cubicBezTo>
                <a:cubicBezTo>
                  <a:pt x="954" y="444"/>
                  <a:pt x="949" y="439"/>
                  <a:pt x="943" y="439"/>
                </a:cubicBezTo>
                <a:close/>
                <a:moveTo>
                  <a:pt x="914" y="176"/>
                </a:moveTo>
                <a:cubicBezTo>
                  <a:pt x="908" y="176"/>
                  <a:pt x="903" y="180"/>
                  <a:pt x="903" y="186"/>
                </a:cubicBezTo>
                <a:cubicBezTo>
                  <a:pt x="903" y="192"/>
                  <a:pt x="908" y="197"/>
                  <a:pt x="914" y="197"/>
                </a:cubicBezTo>
                <a:cubicBezTo>
                  <a:pt x="920" y="197"/>
                  <a:pt x="924" y="192"/>
                  <a:pt x="924" y="186"/>
                </a:cubicBezTo>
                <a:cubicBezTo>
                  <a:pt x="924" y="180"/>
                  <a:pt x="920" y="176"/>
                  <a:pt x="914" y="176"/>
                </a:cubicBezTo>
                <a:close/>
                <a:moveTo>
                  <a:pt x="885" y="791"/>
                </a:moveTo>
                <a:cubicBezTo>
                  <a:pt x="879" y="791"/>
                  <a:pt x="874" y="796"/>
                  <a:pt x="874" y="802"/>
                </a:cubicBezTo>
                <a:cubicBezTo>
                  <a:pt x="874" y="807"/>
                  <a:pt x="879" y="812"/>
                  <a:pt x="885" y="812"/>
                </a:cubicBezTo>
                <a:cubicBezTo>
                  <a:pt x="890" y="812"/>
                  <a:pt x="895" y="807"/>
                  <a:pt x="895" y="802"/>
                </a:cubicBezTo>
                <a:cubicBezTo>
                  <a:pt x="895" y="796"/>
                  <a:pt x="890" y="791"/>
                  <a:pt x="885" y="791"/>
                </a:cubicBezTo>
                <a:close/>
                <a:moveTo>
                  <a:pt x="885" y="469"/>
                </a:moveTo>
                <a:cubicBezTo>
                  <a:pt x="879" y="469"/>
                  <a:pt x="874" y="473"/>
                  <a:pt x="874" y="479"/>
                </a:cubicBezTo>
                <a:cubicBezTo>
                  <a:pt x="874" y="485"/>
                  <a:pt x="879" y="490"/>
                  <a:pt x="885" y="490"/>
                </a:cubicBezTo>
                <a:cubicBezTo>
                  <a:pt x="890" y="490"/>
                  <a:pt x="895" y="485"/>
                  <a:pt x="895" y="479"/>
                </a:cubicBezTo>
                <a:cubicBezTo>
                  <a:pt x="895" y="473"/>
                  <a:pt x="890" y="469"/>
                  <a:pt x="885" y="469"/>
                </a:cubicBezTo>
                <a:close/>
                <a:moveTo>
                  <a:pt x="914" y="88"/>
                </a:moveTo>
                <a:cubicBezTo>
                  <a:pt x="908" y="88"/>
                  <a:pt x="903" y="92"/>
                  <a:pt x="903" y="98"/>
                </a:cubicBezTo>
                <a:cubicBezTo>
                  <a:pt x="903" y="104"/>
                  <a:pt x="908" y="109"/>
                  <a:pt x="914" y="109"/>
                </a:cubicBezTo>
                <a:cubicBezTo>
                  <a:pt x="920" y="109"/>
                  <a:pt x="924" y="104"/>
                  <a:pt x="924" y="98"/>
                </a:cubicBezTo>
                <a:cubicBezTo>
                  <a:pt x="924" y="92"/>
                  <a:pt x="920" y="88"/>
                  <a:pt x="914" y="88"/>
                </a:cubicBezTo>
                <a:close/>
                <a:moveTo>
                  <a:pt x="914" y="586"/>
                </a:moveTo>
                <a:cubicBezTo>
                  <a:pt x="908" y="586"/>
                  <a:pt x="903" y="591"/>
                  <a:pt x="903" y="596"/>
                </a:cubicBezTo>
                <a:cubicBezTo>
                  <a:pt x="903" y="602"/>
                  <a:pt x="908" y="607"/>
                  <a:pt x="914" y="607"/>
                </a:cubicBezTo>
                <a:cubicBezTo>
                  <a:pt x="920" y="607"/>
                  <a:pt x="924" y="602"/>
                  <a:pt x="924" y="596"/>
                </a:cubicBezTo>
                <a:cubicBezTo>
                  <a:pt x="924" y="591"/>
                  <a:pt x="920" y="586"/>
                  <a:pt x="914" y="586"/>
                </a:cubicBezTo>
                <a:close/>
                <a:moveTo>
                  <a:pt x="885" y="439"/>
                </a:moveTo>
                <a:cubicBezTo>
                  <a:pt x="879" y="439"/>
                  <a:pt x="874" y="444"/>
                  <a:pt x="874" y="450"/>
                </a:cubicBezTo>
                <a:cubicBezTo>
                  <a:pt x="874" y="456"/>
                  <a:pt x="879" y="460"/>
                  <a:pt x="885" y="460"/>
                </a:cubicBezTo>
                <a:cubicBezTo>
                  <a:pt x="890" y="460"/>
                  <a:pt x="895" y="456"/>
                  <a:pt x="895" y="450"/>
                </a:cubicBezTo>
                <a:cubicBezTo>
                  <a:pt x="895" y="444"/>
                  <a:pt x="890" y="439"/>
                  <a:pt x="885" y="439"/>
                </a:cubicBezTo>
                <a:close/>
                <a:moveTo>
                  <a:pt x="533" y="879"/>
                </a:moveTo>
                <a:cubicBezTo>
                  <a:pt x="527" y="879"/>
                  <a:pt x="522" y="884"/>
                  <a:pt x="522" y="890"/>
                </a:cubicBezTo>
                <a:cubicBezTo>
                  <a:pt x="522" y="895"/>
                  <a:pt x="527" y="900"/>
                  <a:pt x="533" y="900"/>
                </a:cubicBezTo>
                <a:cubicBezTo>
                  <a:pt x="539" y="900"/>
                  <a:pt x="543" y="895"/>
                  <a:pt x="543" y="890"/>
                </a:cubicBezTo>
                <a:cubicBezTo>
                  <a:pt x="543" y="884"/>
                  <a:pt x="539" y="879"/>
                  <a:pt x="533" y="879"/>
                </a:cubicBezTo>
                <a:close/>
                <a:moveTo>
                  <a:pt x="914" y="527"/>
                </a:moveTo>
                <a:cubicBezTo>
                  <a:pt x="908" y="527"/>
                  <a:pt x="903" y="532"/>
                  <a:pt x="903" y="538"/>
                </a:cubicBezTo>
                <a:cubicBezTo>
                  <a:pt x="903" y="544"/>
                  <a:pt x="908" y="548"/>
                  <a:pt x="914" y="548"/>
                </a:cubicBezTo>
                <a:cubicBezTo>
                  <a:pt x="920" y="548"/>
                  <a:pt x="924" y="544"/>
                  <a:pt x="924" y="538"/>
                </a:cubicBezTo>
                <a:cubicBezTo>
                  <a:pt x="924" y="532"/>
                  <a:pt x="920" y="527"/>
                  <a:pt x="914" y="527"/>
                </a:cubicBezTo>
                <a:close/>
                <a:moveTo>
                  <a:pt x="914" y="381"/>
                </a:moveTo>
                <a:cubicBezTo>
                  <a:pt x="908" y="381"/>
                  <a:pt x="903" y="386"/>
                  <a:pt x="903" y="391"/>
                </a:cubicBezTo>
                <a:cubicBezTo>
                  <a:pt x="903" y="397"/>
                  <a:pt x="908" y="402"/>
                  <a:pt x="914" y="402"/>
                </a:cubicBezTo>
                <a:cubicBezTo>
                  <a:pt x="920" y="402"/>
                  <a:pt x="924" y="397"/>
                  <a:pt x="924" y="391"/>
                </a:cubicBezTo>
                <a:cubicBezTo>
                  <a:pt x="924" y="386"/>
                  <a:pt x="920" y="381"/>
                  <a:pt x="914" y="381"/>
                </a:cubicBezTo>
                <a:close/>
                <a:moveTo>
                  <a:pt x="885" y="381"/>
                </a:moveTo>
                <a:cubicBezTo>
                  <a:pt x="879" y="381"/>
                  <a:pt x="874" y="386"/>
                  <a:pt x="874" y="391"/>
                </a:cubicBezTo>
                <a:cubicBezTo>
                  <a:pt x="874" y="397"/>
                  <a:pt x="879" y="402"/>
                  <a:pt x="885" y="402"/>
                </a:cubicBezTo>
                <a:cubicBezTo>
                  <a:pt x="890" y="402"/>
                  <a:pt x="895" y="397"/>
                  <a:pt x="895" y="391"/>
                </a:cubicBezTo>
                <a:cubicBezTo>
                  <a:pt x="895" y="386"/>
                  <a:pt x="890" y="381"/>
                  <a:pt x="885" y="381"/>
                </a:cubicBezTo>
                <a:close/>
                <a:moveTo>
                  <a:pt x="943" y="791"/>
                </a:moveTo>
                <a:cubicBezTo>
                  <a:pt x="937" y="791"/>
                  <a:pt x="933" y="796"/>
                  <a:pt x="933" y="802"/>
                </a:cubicBezTo>
                <a:cubicBezTo>
                  <a:pt x="933" y="807"/>
                  <a:pt x="937" y="812"/>
                  <a:pt x="943" y="812"/>
                </a:cubicBezTo>
                <a:cubicBezTo>
                  <a:pt x="949" y="812"/>
                  <a:pt x="954" y="807"/>
                  <a:pt x="954" y="802"/>
                </a:cubicBezTo>
                <a:cubicBezTo>
                  <a:pt x="954" y="796"/>
                  <a:pt x="949" y="791"/>
                  <a:pt x="943" y="791"/>
                </a:cubicBezTo>
                <a:close/>
                <a:moveTo>
                  <a:pt x="1031" y="469"/>
                </a:moveTo>
                <a:cubicBezTo>
                  <a:pt x="1025" y="469"/>
                  <a:pt x="1021" y="473"/>
                  <a:pt x="1021" y="479"/>
                </a:cubicBezTo>
                <a:cubicBezTo>
                  <a:pt x="1021" y="485"/>
                  <a:pt x="1025" y="490"/>
                  <a:pt x="1031" y="490"/>
                </a:cubicBezTo>
                <a:cubicBezTo>
                  <a:pt x="1037" y="490"/>
                  <a:pt x="1042" y="485"/>
                  <a:pt x="1042" y="479"/>
                </a:cubicBezTo>
                <a:cubicBezTo>
                  <a:pt x="1042" y="473"/>
                  <a:pt x="1037" y="469"/>
                  <a:pt x="1031" y="469"/>
                </a:cubicBezTo>
                <a:close/>
                <a:moveTo>
                  <a:pt x="1031" y="762"/>
                </a:moveTo>
                <a:cubicBezTo>
                  <a:pt x="1025" y="762"/>
                  <a:pt x="1021" y="767"/>
                  <a:pt x="1021" y="772"/>
                </a:cubicBezTo>
                <a:cubicBezTo>
                  <a:pt x="1021" y="778"/>
                  <a:pt x="1025" y="783"/>
                  <a:pt x="1031" y="783"/>
                </a:cubicBezTo>
                <a:cubicBezTo>
                  <a:pt x="1037" y="783"/>
                  <a:pt x="1042" y="778"/>
                  <a:pt x="1042" y="772"/>
                </a:cubicBezTo>
                <a:cubicBezTo>
                  <a:pt x="1042" y="767"/>
                  <a:pt x="1037" y="762"/>
                  <a:pt x="1031" y="762"/>
                </a:cubicBezTo>
                <a:close/>
                <a:moveTo>
                  <a:pt x="1031" y="850"/>
                </a:moveTo>
                <a:cubicBezTo>
                  <a:pt x="1025" y="850"/>
                  <a:pt x="1021" y="854"/>
                  <a:pt x="1021" y="860"/>
                </a:cubicBezTo>
                <a:cubicBezTo>
                  <a:pt x="1021" y="866"/>
                  <a:pt x="1025" y="871"/>
                  <a:pt x="1031" y="871"/>
                </a:cubicBezTo>
                <a:cubicBezTo>
                  <a:pt x="1037" y="871"/>
                  <a:pt x="1042" y="866"/>
                  <a:pt x="1042" y="860"/>
                </a:cubicBezTo>
                <a:cubicBezTo>
                  <a:pt x="1042" y="854"/>
                  <a:pt x="1037" y="850"/>
                  <a:pt x="1031" y="850"/>
                </a:cubicBezTo>
                <a:close/>
                <a:moveTo>
                  <a:pt x="1031" y="234"/>
                </a:moveTo>
                <a:cubicBezTo>
                  <a:pt x="1025" y="234"/>
                  <a:pt x="1021" y="239"/>
                  <a:pt x="1021" y="245"/>
                </a:cubicBezTo>
                <a:cubicBezTo>
                  <a:pt x="1021" y="251"/>
                  <a:pt x="1025" y="255"/>
                  <a:pt x="1031" y="255"/>
                </a:cubicBezTo>
                <a:cubicBezTo>
                  <a:pt x="1037" y="255"/>
                  <a:pt x="1042" y="251"/>
                  <a:pt x="1042" y="245"/>
                </a:cubicBezTo>
                <a:cubicBezTo>
                  <a:pt x="1042" y="239"/>
                  <a:pt x="1037" y="234"/>
                  <a:pt x="1031" y="234"/>
                </a:cubicBezTo>
                <a:close/>
                <a:moveTo>
                  <a:pt x="1031" y="88"/>
                </a:moveTo>
                <a:cubicBezTo>
                  <a:pt x="1025" y="88"/>
                  <a:pt x="1021" y="92"/>
                  <a:pt x="1021" y="98"/>
                </a:cubicBezTo>
                <a:cubicBezTo>
                  <a:pt x="1021" y="104"/>
                  <a:pt x="1025" y="109"/>
                  <a:pt x="1031" y="109"/>
                </a:cubicBezTo>
                <a:cubicBezTo>
                  <a:pt x="1037" y="109"/>
                  <a:pt x="1042" y="104"/>
                  <a:pt x="1042" y="98"/>
                </a:cubicBezTo>
                <a:cubicBezTo>
                  <a:pt x="1042" y="92"/>
                  <a:pt x="1037" y="88"/>
                  <a:pt x="1031" y="88"/>
                </a:cubicBezTo>
                <a:close/>
                <a:moveTo>
                  <a:pt x="1031" y="791"/>
                </a:moveTo>
                <a:cubicBezTo>
                  <a:pt x="1025" y="791"/>
                  <a:pt x="1021" y="796"/>
                  <a:pt x="1021" y="802"/>
                </a:cubicBezTo>
                <a:cubicBezTo>
                  <a:pt x="1021" y="807"/>
                  <a:pt x="1025" y="812"/>
                  <a:pt x="1031" y="812"/>
                </a:cubicBezTo>
                <a:cubicBezTo>
                  <a:pt x="1037" y="812"/>
                  <a:pt x="1042" y="807"/>
                  <a:pt x="1042" y="802"/>
                </a:cubicBezTo>
                <a:cubicBezTo>
                  <a:pt x="1042" y="796"/>
                  <a:pt x="1037" y="791"/>
                  <a:pt x="1031" y="791"/>
                </a:cubicBezTo>
                <a:close/>
                <a:moveTo>
                  <a:pt x="1060" y="469"/>
                </a:moveTo>
                <a:cubicBezTo>
                  <a:pt x="1055" y="469"/>
                  <a:pt x="1050" y="473"/>
                  <a:pt x="1050" y="479"/>
                </a:cubicBezTo>
                <a:cubicBezTo>
                  <a:pt x="1050" y="485"/>
                  <a:pt x="1055" y="490"/>
                  <a:pt x="1060" y="490"/>
                </a:cubicBezTo>
                <a:cubicBezTo>
                  <a:pt x="1066" y="490"/>
                  <a:pt x="1071" y="485"/>
                  <a:pt x="1071" y="479"/>
                </a:cubicBezTo>
                <a:cubicBezTo>
                  <a:pt x="1071" y="473"/>
                  <a:pt x="1066" y="469"/>
                  <a:pt x="1060" y="469"/>
                </a:cubicBezTo>
                <a:close/>
                <a:moveTo>
                  <a:pt x="1060" y="234"/>
                </a:moveTo>
                <a:cubicBezTo>
                  <a:pt x="1055" y="234"/>
                  <a:pt x="1050" y="239"/>
                  <a:pt x="1050" y="245"/>
                </a:cubicBezTo>
                <a:cubicBezTo>
                  <a:pt x="1050" y="251"/>
                  <a:pt x="1055" y="255"/>
                  <a:pt x="1060" y="255"/>
                </a:cubicBezTo>
                <a:cubicBezTo>
                  <a:pt x="1066" y="255"/>
                  <a:pt x="1071" y="251"/>
                  <a:pt x="1071" y="245"/>
                </a:cubicBezTo>
                <a:cubicBezTo>
                  <a:pt x="1071" y="239"/>
                  <a:pt x="1066" y="234"/>
                  <a:pt x="1060" y="234"/>
                </a:cubicBezTo>
                <a:close/>
                <a:moveTo>
                  <a:pt x="1060" y="59"/>
                </a:moveTo>
                <a:cubicBezTo>
                  <a:pt x="1055" y="59"/>
                  <a:pt x="1050" y="63"/>
                  <a:pt x="1050" y="69"/>
                </a:cubicBezTo>
                <a:cubicBezTo>
                  <a:pt x="1050" y="75"/>
                  <a:pt x="1055" y="79"/>
                  <a:pt x="1060" y="79"/>
                </a:cubicBezTo>
                <a:cubicBezTo>
                  <a:pt x="1066" y="79"/>
                  <a:pt x="1071" y="75"/>
                  <a:pt x="1071" y="69"/>
                </a:cubicBezTo>
                <a:cubicBezTo>
                  <a:pt x="1071" y="63"/>
                  <a:pt x="1066" y="59"/>
                  <a:pt x="1060" y="59"/>
                </a:cubicBezTo>
                <a:close/>
                <a:moveTo>
                  <a:pt x="972" y="820"/>
                </a:moveTo>
                <a:cubicBezTo>
                  <a:pt x="967" y="820"/>
                  <a:pt x="962" y="825"/>
                  <a:pt x="962" y="831"/>
                </a:cubicBezTo>
                <a:cubicBezTo>
                  <a:pt x="962" y="837"/>
                  <a:pt x="967" y="841"/>
                  <a:pt x="972" y="841"/>
                </a:cubicBezTo>
                <a:cubicBezTo>
                  <a:pt x="978" y="841"/>
                  <a:pt x="983" y="837"/>
                  <a:pt x="983" y="831"/>
                </a:cubicBezTo>
                <a:cubicBezTo>
                  <a:pt x="983" y="825"/>
                  <a:pt x="978" y="820"/>
                  <a:pt x="972" y="820"/>
                </a:cubicBezTo>
                <a:close/>
                <a:moveTo>
                  <a:pt x="972" y="381"/>
                </a:moveTo>
                <a:cubicBezTo>
                  <a:pt x="967" y="381"/>
                  <a:pt x="962" y="386"/>
                  <a:pt x="962" y="391"/>
                </a:cubicBezTo>
                <a:cubicBezTo>
                  <a:pt x="962" y="397"/>
                  <a:pt x="967" y="402"/>
                  <a:pt x="972" y="402"/>
                </a:cubicBezTo>
                <a:cubicBezTo>
                  <a:pt x="978" y="402"/>
                  <a:pt x="983" y="397"/>
                  <a:pt x="983" y="391"/>
                </a:cubicBezTo>
                <a:cubicBezTo>
                  <a:pt x="983" y="386"/>
                  <a:pt x="978" y="381"/>
                  <a:pt x="972" y="381"/>
                </a:cubicBezTo>
                <a:close/>
                <a:moveTo>
                  <a:pt x="972" y="410"/>
                </a:moveTo>
                <a:cubicBezTo>
                  <a:pt x="967" y="410"/>
                  <a:pt x="962" y="415"/>
                  <a:pt x="962" y="421"/>
                </a:cubicBezTo>
                <a:cubicBezTo>
                  <a:pt x="962" y="426"/>
                  <a:pt x="967" y="431"/>
                  <a:pt x="972" y="431"/>
                </a:cubicBezTo>
                <a:cubicBezTo>
                  <a:pt x="978" y="431"/>
                  <a:pt x="983" y="426"/>
                  <a:pt x="983" y="421"/>
                </a:cubicBezTo>
                <a:cubicBezTo>
                  <a:pt x="983" y="415"/>
                  <a:pt x="978" y="410"/>
                  <a:pt x="972" y="410"/>
                </a:cubicBezTo>
                <a:close/>
                <a:moveTo>
                  <a:pt x="972" y="293"/>
                </a:moveTo>
                <a:cubicBezTo>
                  <a:pt x="967" y="293"/>
                  <a:pt x="962" y="298"/>
                  <a:pt x="962" y="303"/>
                </a:cubicBezTo>
                <a:cubicBezTo>
                  <a:pt x="962" y="309"/>
                  <a:pt x="967" y="314"/>
                  <a:pt x="972" y="314"/>
                </a:cubicBezTo>
                <a:cubicBezTo>
                  <a:pt x="978" y="314"/>
                  <a:pt x="983" y="309"/>
                  <a:pt x="983" y="303"/>
                </a:cubicBezTo>
                <a:cubicBezTo>
                  <a:pt x="983" y="298"/>
                  <a:pt x="978" y="293"/>
                  <a:pt x="972" y="293"/>
                </a:cubicBezTo>
                <a:close/>
                <a:moveTo>
                  <a:pt x="1031" y="59"/>
                </a:moveTo>
                <a:cubicBezTo>
                  <a:pt x="1025" y="59"/>
                  <a:pt x="1021" y="63"/>
                  <a:pt x="1021" y="69"/>
                </a:cubicBezTo>
                <a:cubicBezTo>
                  <a:pt x="1021" y="75"/>
                  <a:pt x="1025" y="79"/>
                  <a:pt x="1031" y="79"/>
                </a:cubicBezTo>
                <a:cubicBezTo>
                  <a:pt x="1037" y="79"/>
                  <a:pt x="1042" y="75"/>
                  <a:pt x="1042" y="69"/>
                </a:cubicBezTo>
                <a:cubicBezTo>
                  <a:pt x="1042" y="63"/>
                  <a:pt x="1037" y="59"/>
                  <a:pt x="1031" y="59"/>
                </a:cubicBezTo>
                <a:close/>
                <a:moveTo>
                  <a:pt x="972" y="469"/>
                </a:moveTo>
                <a:cubicBezTo>
                  <a:pt x="967" y="469"/>
                  <a:pt x="962" y="473"/>
                  <a:pt x="962" y="479"/>
                </a:cubicBezTo>
                <a:cubicBezTo>
                  <a:pt x="962" y="485"/>
                  <a:pt x="967" y="490"/>
                  <a:pt x="972" y="490"/>
                </a:cubicBezTo>
                <a:cubicBezTo>
                  <a:pt x="978" y="490"/>
                  <a:pt x="983" y="485"/>
                  <a:pt x="983" y="479"/>
                </a:cubicBezTo>
                <a:cubicBezTo>
                  <a:pt x="983" y="473"/>
                  <a:pt x="978" y="469"/>
                  <a:pt x="972" y="469"/>
                </a:cubicBezTo>
                <a:close/>
                <a:moveTo>
                  <a:pt x="972" y="527"/>
                </a:moveTo>
                <a:cubicBezTo>
                  <a:pt x="967" y="527"/>
                  <a:pt x="962" y="532"/>
                  <a:pt x="962" y="538"/>
                </a:cubicBezTo>
                <a:cubicBezTo>
                  <a:pt x="962" y="544"/>
                  <a:pt x="967" y="548"/>
                  <a:pt x="972" y="548"/>
                </a:cubicBezTo>
                <a:cubicBezTo>
                  <a:pt x="978" y="548"/>
                  <a:pt x="983" y="544"/>
                  <a:pt x="983" y="538"/>
                </a:cubicBezTo>
                <a:cubicBezTo>
                  <a:pt x="983" y="532"/>
                  <a:pt x="978" y="527"/>
                  <a:pt x="972" y="527"/>
                </a:cubicBezTo>
                <a:close/>
                <a:moveTo>
                  <a:pt x="972" y="791"/>
                </a:moveTo>
                <a:cubicBezTo>
                  <a:pt x="967" y="791"/>
                  <a:pt x="962" y="796"/>
                  <a:pt x="962" y="802"/>
                </a:cubicBezTo>
                <a:cubicBezTo>
                  <a:pt x="962" y="807"/>
                  <a:pt x="967" y="812"/>
                  <a:pt x="972" y="812"/>
                </a:cubicBezTo>
                <a:cubicBezTo>
                  <a:pt x="978" y="812"/>
                  <a:pt x="983" y="807"/>
                  <a:pt x="983" y="802"/>
                </a:cubicBezTo>
                <a:cubicBezTo>
                  <a:pt x="983" y="796"/>
                  <a:pt x="978" y="791"/>
                  <a:pt x="972" y="791"/>
                </a:cubicBezTo>
                <a:close/>
                <a:moveTo>
                  <a:pt x="972" y="176"/>
                </a:moveTo>
                <a:cubicBezTo>
                  <a:pt x="967" y="176"/>
                  <a:pt x="962" y="180"/>
                  <a:pt x="962" y="186"/>
                </a:cubicBezTo>
                <a:cubicBezTo>
                  <a:pt x="962" y="192"/>
                  <a:pt x="967" y="197"/>
                  <a:pt x="972" y="197"/>
                </a:cubicBezTo>
                <a:cubicBezTo>
                  <a:pt x="978" y="197"/>
                  <a:pt x="983" y="192"/>
                  <a:pt x="983" y="186"/>
                </a:cubicBezTo>
                <a:cubicBezTo>
                  <a:pt x="983" y="180"/>
                  <a:pt x="978" y="176"/>
                  <a:pt x="972" y="176"/>
                </a:cubicBezTo>
                <a:close/>
                <a:moveTo>
                  <a:pt x="972" y="586"/>
                </a:moveTo>
                <a:cubicBezTo>
                  <a:pt x="967" y="586"/>
                  <a:pt x="962" y="591"/>
                  <a:pt x="962" y="596"/>
                </a:cubicBezTo>
                <a:cubicBezTo>
                  <a:pt x="962" y="602"/>
                  <a:pt x="967" y="607"/>
                  <a:pt x="972" y="607"/>
                </a:cubicBezTo>
                <a:cubicBezTo>
                  <a:pt x="978" y="607"/>
                  <a:pt x="983" y="602"/>
                  <a:pt x="983" y="596"/>
                </a:cubicBezTo>
                <a:cubicBezTo>
                  <a:pt x="983" y="591"/>
                  <a:pt x="978" y="586"/>
                  <a:pt x="972" y="586"/>
                </a:cubicBezTo>
                <a:close/>
                <a:moveTo>
                  <a:pt x="914" y="439"/>
                </a:moveTo>
                <a:cubicBezTo>
                  <a:pt x="908" y="439"/>
                  <a:pt x="903" y="444"/>
                  <a:pt x="903" y="450"/>
                </a:cubicBezTo>
                <a:cubicBezTo>
                  <a:pt x="903" y="456"/>
                  <a:pt x="908" y="460"/>
                  <a:pt x="914" y="460"/>
                </a:cubicBezTo>
                <a:cubicBezTo>
                  <a:pt x="920" y="460"/>
                  <a:pt x="924" y="456"/>
                  <a:pt x="924" y="450"/>
                </a:cubicBezTo>
                <a:cubicBezTo>
                  <a:pt x="924" y="444"/>
                  <a:pt x="920" y="439"/>
                  <a:pt x="914" y="439"/>
                </a:cubicBezTo>
                <a:close/>
                <a:moveTo>
                  <a:pt x="621" y="527"/>
                </a:moveTo>
                <a:cubicBezTo>
                  <a:pt x="615" y="527"/>
                  <a:pt x="610" y="532"/>
                  <a:pt x="610" y="538"/>
                </a:cubicBezTo>
                <a:cubicBezTo>
                  <a:pt x="610" y="544"/>
                  <a:pt x="615" y="548"/>
                  <a:pt x="621" y="548"/>
                </a:cubicBezTo>
                <a:cubicBezTo>
                  <a:pt x="627" y="548"/>
                  <a:pt x="631" y="544"/>
                  <a:pt x="631" y="538"/>
                </a:cubicBezTo>
                <a:cubicBezTo>
                  <a:pt x="631" y="532"/>
                  <a:pt x="627" y="527"/>
                  <a:pt x="621" y="527"/>
                </a:cubicBezTo>
                <a:close/>
                <a:moveTo>
                  <a:pt x="621" y="586"/>
                </a:moveTo>
                <a:cubicBezTo>
                  <a:pt x="615" y="586"/>
                  <a:pt x="610" y="591"/>
                  <a:pt x="610" y="596"/>
                </a:cubicBezTo>
                <a:cubicBezTo>
                  <a:pt x="610" y="602"/>
                  <a:pt x="615" y="607"/>
                  <a:pt x="621" y="607"/>
                </a:cubicBezTo>
                <a:cubicBezTo>
                  <a:pt x="627" y="607"/>
                  <a:pt x="631" y="602"/>
                  <a:pt x="631" y="596"/>
                </a:cubicBezTo>
                <a:cubicBezTo>
                  <a:pt x="631" y="591"/>
                  <a:pt x="627" y="586"/>
                  <a:pt x="621" y="586"/>
                </a:cubicBezTo>
                <a:close/>
                <a:moveTo>
                  <a:pt x="621" y="674"/>
                </a:moveTo>
                <a:cubicBezTo>
                  <a:pt x="615" y="674"/>
                  <a:pt x="610" y="679"/>
                  <a:pt x="610" y="684"/>
                </a:cubicBezTo>
                <a:cubicBezTo>
                  <a:pt x="610" y="690"/>
                  <a:pt x="615" y="695"/>
                  <a:pt x="621" y="695"/>
                </a:cubicBezTo>
                <a:cubicBezTo>
                  <a:pt x="627" y="695"/>
                  <a:pt x="631" y="690"/>
                  <a:pt x="631" y="684"/>
                </a:cubicBezTo>
                <a:cubicBezTo>
                  <a:pt x="631" y="679"/>
                  <a:pt x="627" y="674"/>
                  <a:pt x="621" y="674"/>
                </a:cubicBezTo>
                <a:close/>
                <a:moveTo>
                  <a:pt x="621" y="410"/>
                </a:moveTo>
                <a:cubicBezTo>
                  <a:pt x="615" y="410"/>
                  <a:pt x="610" y="415"/>
                  <a:pt x="610" y="421"/>
                </a:cubicBezTo>
                <a:cubicBezTo>
                  <a:pt x="610" y="426"/>
                  <a:pt x="615" y="431"/>
                  <a:pt x="621" y="431"/>
                </a:cubicBezTo>
                <a:cubicBezTo>
                  <a:pt x="627" y="431"/>
                  <a:pt x="631" y="426"/>
                  <a:pt x="631" y="421"/>
                </a:cubicBezTo>
                <a:cubicBezTo>
                  <a:pt x="631" y="415"/>
                  <a:pt x="627" y="410"/>
                  <a:pt x="621" y="410"/>
                </a:cubicBezTo>
                <a:close/>
                <a:moveTo>
                  <a:pt x="621" y="381"/>
                </a:moveTo>
                <a:cubicBezTo>
                  <a:pt x="615" y="381"/>
                  <a:pt x="610" y="386"/>
                  <a:pt x="610" y="391"/>
                </a:cubicBezTo>
                <a:cubicBezTo>
                  <a:pt x="610" y="397"/>
                  <a:pt x="615" y="402"/>
                  <a:pt x="621" y="402"/>
                </a:cubicBezTo>
                <a:cubicBezTo>
                  <a:pt x="627" y="402"/>
                  <a:pt x="631" y="397"/>
                  <a:pt x="631" y="391"/>
                </a:cubicBezTo>
                <a:cubicBezTo>
                  <a:pt x="631" y="386"/>
                  <a:pt x="627" y="381"/>
                  <a:pt x="621" y="381"/>
                </a:cubicBezTo>
                <a:close/>
                <a:moveTo>
                  <a:pt x="621" y="352"/>
                </a:moveTo>
                <a:cubicBezTo>
                  <a:pt x="615" y="352"/>
                  <a:pt x="610" y="356"/>
                  <a:pt x="610" y="362"/>
                </a:cubicBezTo>
                <a:cubicBezTo>
                  <a:pt x="610" y="368"/>
                  <a:pt x="615" y="373"/>
                  <a:pt x="621" y="373"/>
                </a:cubicBezTo>
                <a:cubicBezTo>
                  <a:pt x="627" y="373"/>
                  <a:pt x="631" y="368"/>
                  <a:pt x="631" y="362"/>
                </a:cubicBezTo>
                <a:cubicBezTo>
                  <a:pt x="631" y="356"/>
                  <a:pt x="627" y="352"/>
                  <a:pt x="621" y="352"/>
                </a:cubicBezTo>
                <a:close/>
                <a:moveTo>
                  <a:pt x="709" y="527"/>
                </a:moveTo>
                <a:cubicBezTo>
                  <a:pt x="703" y="527"/>
                  <a:pt x="698" y="532"/>
                  <a:pt x="698" y="538"/>
                </a:cubicBezTo>
                <a:cubicBezTo>
                  <a:pt x="698" y="544"/>
                  <a:pt x="703" y="548"/>
                  <a:pt x="709" y="548"/>
                </a:cubicBezTo>
                <a:cubicBezTo>
                  <a:pt x="715" y="548"/>
                  <a:pt x="719" y="544"/>
                  <a:pt x="719" y="538"/>
                </a:cubicBezTo>
                <a:cubicBezTo>
                  <a:pt x="719" y="532"/>
                  <a:pt x="715" y="527"/>
                  <a:pt x="709" y="527"/>
                </a:cubicBezTo>
                <a:close/>
                <a:moveTo>
                  <a:pt x="709" y="0"/>
                </a:moveTo>
                <a:cubicBezTo>
                  <a:pt x="703" y="0"/>
                  <a:pt x="698" y="5"/>
                  <a:pt x="698" y="10"/>
                </a:cubicBezTo>
                <a:cubicBezTo>
                  <a:pt x="698" y="16"/>
                  <a:pt x="703" y="21"/>
                  <a:pt x="709" y="21"/>
                </a:cubicBezTo>
                <a:cubicBezTo>
                  <a:pt x="715" y="21"/>
                  <a:pt x="719" y="16"/>
                  <a:pt x="719" y="10"/>
                </a:cubicBezTo>
                <a:cubicBezTo>
                  <a:pt x="719" y="5"/>
                  <a:pt x="715" y="0"/>
                  <a:pt x="709" y="0"/>
                </a:cubicBezTo>
                <a:close/>
                <a:moveTo>
                  <a:pt x="709" y="498"/>
                </a:moveTo>
                <a:cubicBezTo>
                  <a:pt x="703" y="498"/>
                  <a:pt x="698" y="503"/>
                  <a:pt x="698" y="509"/>
                </a:cubicBezTo>
                <a:cubicBezTo>
                  <a:pt x="698" y="514"/>
                  <a:pt x="703" y="519"/>
                  <a:pt x="709" y="519"/>
                </a:cubicBezTo>
                <a:cubicBezTo>
                  <a:pt x="715" y="519"/>
                  <a:pt x="719" y="514"/>
                  <a:pt x="719" y="509"/>
                </a:cubicBezTo>
                <a:cubicBezTo>
                  <a:pt x="719" y="503"/>
                  <a:pt x="715" y="498"/>
                  <a:pt x="709" y="498"/>
                </a:cubicBezTo>
                <a:close/>
                <a:moveTo>
                  <a:pt x="709" y="439"/>
                </a:moveTo>
                <a:cubicBezTo>
                  <a:pt x="703" y="439"/>
                  <a:pt x="698" y="444"/>
                  <a:pt x="698" y="450"/>
                </a:cubicBezTo>
                <a:cubicBezTo>
                  <a:pt x="698" y="456"/>
                  <a:pt x="703" y="460"/>
                  <a:pt x="709" y="460"/>
                </a:cubicBezTo>
                <a:cubicBezTo>
                  <a:pt x="715" y="460"/>
                  <a:pt x="719" y="456"/>
                  <a:pt x="719" y="450"/>
                </a:cubicBezTo>
                <a:cubicBezTo>
                  <a:pt x="719" y="444"/>
                  <a:pt x="715" y="439"/>
                  <a:pt x="709" y="439"/>
                </a:cubicBezTo>
                <a:close/>
                <a:moveTo>
                  <a:pt x="709" y="557"/>
                </a:moveTo>
                <a:cubicBezTo>
                  <a:pt x="703" y="557"/>
                  <a:pt x="698" y="561"/>
                  <a:pt x="698" y="567"/>
                </a:cubicBezTo>
                <a:cubicBezTo>
                  <a:pt x="698" y="573"/>
                  <a:pt x="703" y="578"/>
                  <a:pt x="709" y="578"/>
                </a:cubicBezTo>
                <a:cubicBezTo>
                  <a:pt x="715" y="578"/>
                  <a:pt x="719" y="573"/>
                  <a:pt x="719" y="567"/>
                </a:cubicBezTo>
                <a:cubicBezTo>
                  <a:pt x="719" y="561"/>
                  <a:pt x="715" y="557"/>
                  <a:pt x="709" y="557"/>
                </a:cubicBezTo>
                <a:close/>
                <a:moveTo>
                  <a:pt x="591" y="352"/>
                </a:moveTo>
                <a:cubicBezTo>
                  <a:pt x="586" y="352"/>
                  <a:pt x="581" y="356"/>
                  <a:pt x="581" y="362"/>
                </a:cubicBezTo>
                <a:cubicBezTo>
                  <a:pt x="581" y="368"/>
                  <a:pt x="586" y="373"/>
                  <a:pt x="591" y="373"/>
                </a:cubicBezTo>
                <a:cubicBezTo>
                  <a:pt x="597" y="373"/>
                  <a:pt x="602" y="368"/>
                  <a:pt x="602" y="362"/>
                </a:cubicBezTo>
                <a:cubicBezTo>
                  <a:pt x="602" y="356"/>
                  <a:pt x="597" y="352"/>
                  <a:pt x="591" y="352"/>
                </a:cubicBezTo>
                <a:close/>
                <a:moveTo>
                  <a:pt x="562" y="586"/>
                </a:moveTo>
                <a:cubicBezTo>
                  <a:pt x="556" y="586"/>
                  <a:pt x="552" y="591"/>
                  <a:pt x="552" y="596"/>
                </a:cubicBezTo>
                <a:cubicBezTo>
                  <a:pt x="552" y="602"/>
                  <a:pt x="556" y="607"/>
                  <a:pt x="562" y="607"/>
                </a:cubicBezTo>
                <a:cubicBezTo>
                  <a:pt x="568" y="607"/>
                  <a:pt x="573" y="602"/>
                  <a:pt x="573" y="596"/>
                </a:cubicBezTo>
                <a:cubicBezTo>
                  <a:pt x="573" y="591"/>
                  <a:pt x="568" y="586"/>
                  <a:pt x="562" y="586"/>
                </a:cubicBezTo>
                <a:close/>
                <a:moveTo>
                  <a:pt x="533" y="820"/>
                </a:moveTo>
                <a:cubicBezTo>
                  <a:pt x="527" y="820"/>
                  <a:pt x="522" y="825"/>
                  <a:pt x="522" y="831"/>
                </a:cubicBezTo>
                <a:cubicBezTo>
                  <a:pt x="522" y="837"/>
                  <a:pt x="527" y="841"/>
                  <a:pt x="533" y="841"/>
                </a:cubicBezTo>
                <a:cubicBezTo>
                  <a:pt x="539" y="841"/>
                  <a:pt x="543" y="837"/>
                  <a:pt x="543" y="831"/>
                </a:cubicBezTo>
                <a:cubicBezTo>
                  <a:pt x="543" y="825"/>
                  <a:pt x="539" y="820"/>
                  <a:pt x="533" y="820"/>
                </a:cubicBezTo>
                <a:close/>
                <a:moveTo>
                  <a:pt x="562" y="879"/>
                </a:moveTo>
                <a:cubicBezTo>
                  <a:pt x="556" y="879"/>
                  <a:pt x="552" y="884"/>
                  <a:pt x="552" y="890"/>
                </a:cubicBezTo>
                <a:cubicBezTo>
                  <a:pt x="552" y="895"/>
                  <a:pt x="556" y="900"/>
                  <a:pt x="562" y="900"/>
                </a:cubicBezTo>
                <a:cubicBezTo>
                  <a:pt x="568" y="900"/>
                  <a:pt x="573" y="895"/>
                  <a:pt x="573" y="890"/>
                </a:cubicBezTo>
                <a:cubicBezTo>
                  <a:pt x="573" y="884"/>
                  <a:pt x="568" y="879"/>
                  <a:pt x="562" y="879"/>
                </a:cubicBezTo>
                <a:close/>
                <a:moveTo>
                  <a:pt x="562" y="498"/>
                </a:moveTo>
                <a:cubicBezTo>
                  <a:pt x="556" y="498"/>
                  <a:pt x="552" y="503"/>
                  <a:pt x="552" y="509"/>
                </a:cubicBezTo>
                <a:cubicBezTo>
                  <a:pt x="552" y="514"/>
                  <a:pt x="556" y="519"/>
                  <a:pt x="562" y="519"/>
                </a:cubicBezTo>
                <a:cubicBezTo>
                  <a:pt x="568" y="519"/>
                  <a:pt x="573" y="514"/>
                  <a:pt x="573" y="509"/>
                </a:cubicBezTo>
                <a:cubicBezTo>
                  <a:pt x="573" y="503"/>
                  <a:pt x="568" y="498"/>
                  <a:pt x="562" y="498"/>
                </a:cubicBezTo>
                <a:close/>
                <a:moveTo>
                  <a:pt x="591" y="205"/>
                </a:moveTo>
                <a:cubicBezTo>
                  <a:pt x="586" y="205"/>
                  <a:pt x="581" y="210"/>
                  <a:pt x="581" y="216"/>
                </a:cubicBezTo>
                <a:cubicBezTo>
                  <a:pt x="581" y="221"/>
                  <a:pt x="586" y="226"/>
                  <a:pt x="591" y="226"/>
                </a:cubicBezTo>
                <a:cubicBezTo>
                  <a:pt x="597" y="226"/>
                  <a:pt x="602" y="221"/>
                  <a:pt x="602" y="216"/>
                </a:cubicBezTo>
                <a:cubicBezTo>
                  <a:pt x="602" y="210"/>
                  <a:pt x="597" y="205"/>
                  <a:pt x="591" y="205"/>
                </a:cubicBezTo>
                <a:close/>
                <a:moveTo>
                  <a:pt x="855" y="381"/>
                </a:moveTo>
                <a:cubicBezTo>
                  <a:pt x="849" y="381"/>
                  <a:pt x="845" y="386"/>
                  <a:pt x="845" y="391"/>
                </a:cubicBezTo>
                <a:cubicBezTo>
                  <a:pt x="845" y="397"/>
                  <a:pt x="849" y="402"/>
                  <a:pt x="855" y="402"/>
                </a:cubicBezTo>
                <a:cubicBezTo>
                  <a:pt x="861" y="402"/>
                  <a:pt x="866" y="397"/>
                  <a:pt x="866" y="391"/>
                </a:cubicBezTo>
                <a:cubicBezTo>
                  <a:pt x="866" y="386"/>
                  <a:pt x="861" y="381"/>
                  <a:pt x="855" y="381"/>
                </a:cubicBezTo>
                <a:close/>
                <a:moveTo>
                  <a:pt x="562" y="820"/>
                </a:moveTo>
                <a:cubicBezTo>
                  <a:pt x="556" y="820"/>
                  <a:pt x="552" y="825"/>
                  <a:pt x="552" y="831"/>
                </a:cubicBezTo>
                <a:cubicBezTo>
                  <a:pt x="552" y="837"/>
                  <a:pt x="556" y="841"/>
                  <a:pt x="562" y="841"/>
                </a:cubicBezTo>
                <a:cubicBezTo>
                  <a:pt x="568" y="841"/>
                  <a:pt x="573" y="837"/>
                  <a:pt x="573" y="831"/>
                </a:cubicBezTo>
                <a:cubicBezTo>
                  <a:pt x="573" y="825"/>
                  <a:pt x="568" y="820"/>
                  <a:pt x="562" y="820"/>
                </a:cubicBezTo>
                <a:close/>
                <a:moveTo>
                  <a:pt x="591" y="176"/>
                </a:moveTo>
                <a:cubicBezTo>
                  <a:pt x="586" y="176"/>
                  <a:pt x="581" y="180"/>
                  <a:pt x="581" y="186"/>
                </a:cubicBezTo>
                <a:cubicBezTo>
                  <a:pt x="581" y="192"/>
                  <a:pt x="586" y="197"/>
                  <a:pt x="591" y="197"/>
                </a:cubicBezTo>
                <a:cubicBezTo>
                  <a:pt x="597" y="197"/>
                  <a:pt x="602" y="192"/>
                  <a:pt x="602" y="186"/>
                </a:cubicBezTo>
                <a:cubicBezTo>
                  <a:pt x="602" y="180"/>
                  <a:pt x="597" y="176"/>
                  <a:pt x="591" y="176"/>
                </a:cubicBezTo>
                <a:close/>
                <a:moveTo>
                  <a:pt x="591" y="381"/>
                </a:moveTo>
                <a:cubicBezTo>
                  <a:pt x="586" y="381"/>
                  <a:pt x="581" y="386"/>
                  <a:pt x="581" y="391"/>
                </a:cubicBezTo>
                <a:cubicBezTo>
                  <a:pt x="581" y="397"/>
                  <a:pt x="586" y="402"/>
                  <a:pt x="591" y="402"/>
                </a:cubicBezTo>
                <a:cubicBezTo>
                  <a:pt x="597" y="402"/>
                  <a:pt x="602" y="397"/>
                  <a:pt x="602" y="391"/>
                </a:cubicBezTo>
                <a:cubicBezTo>
                  <a:pt x="602" y="386"/>
                  <a:pt x="597" y="381"/>
                  <a:pt x="591" y="381"/>
                </a:cubicBezTo>
                <a:close/>
                <a:moveTo>
                  <a:pt x="826" y="29"/>
                </a:moveTo>
                <a:cubicBezTo>
                  <a:pt x="820" y="29"/>
                  <a:pt x="815" y="34"/>
                  <a:pt x="815" y="40"/>
                </a:cubicBezTo>
                <a:cubicBezTo>
                  <a:pt x="815" y="46"/>
                  <a:pt x="820" y="50"/>
                  <a:pt x="826" y="50"/>
                </a:cubicBezTo>
                <a:cubicBezTo>
                  <a:pt x="832" y="50"/>
                  <a:pt x="836" y="46"/>
                  <a:pt x="836" y="40"/>
                </a:cubicBezTo>
                <a:cubicBezTo>
                  <a:pt x="836" y="34"/>
                  <a:pt x="832" y="29"/>
                  <a:pt x="826" y="29"/>
                </a:cubicBezTo>
                <a:close/>
                <a:moveTo>
                  <a:pt x="826" y="0"/>
                </a:moveTo>
                <a:cubicBezTo>
                  <a:pt x="820" y="0"/>
                  <a:pt x="815" y="5"/>
                  <a:pt x="815" y="10"/>
                </a:cubicBezTo>
                <a:cubicBezTo>
                  <a:pt x="815" y="16"/>
                  <a:pt x="820" y="21"/>
                  <a:pt x="826" y="21"/>
                </a:cubicBezTo>
                <a:cubicBezTo>
                  <a:pt x="832" y="21"/>
                  <a:pt x="836" y="16"/>
                  <a:pt x="836" y="10"/>
                </a:cubicBezTo>
                <a:cubicBezTo>
                  <a:pt x="836" y="5"/>
                  <a:pt x="832" y="0"/>
                  <a:pt x="826" y="0"/>
                </a:cubicBezTo>
                <a:close/>
                <a:moveTo>
                  <a:pt x="797" y="322"/>
                </a:moveTo>
                <a:cubicBezTo>
                  <a:pt x="791" y="322"/>
                  <a:pt x="786" y="327"/>
                  <a:pt x="786" y="333"/>
                </a:cubicBezTo>
                <a:cubicBezTo>
                  <a:pt x="786" y="339"/>
                  <a:pt x="791" y="343"/>
                  <a:pt x="797" y="343"/>
                </a:cubicBezTo>
                <a:cubicBezTo>
                  <a:pt x="802" y="343"/>
                  <a:pt x="807" y="339"/>
                  <a:pt x="807" y="333"/>
                </a:cubicBezTo>
                <a:cubicBezTo>
                  <a:pt x="807" y="327"/>
                  <a:pt x="802" y="322"/>
                  <a:pt x="797" y="322"/>
                </a:cubicBezTo>
                <a:close/>
                <a:moveTo>
                  <a:pt x="797" y="674"/>
                </a:moveTo>
                <a:cubicBezTo>
                  <a:pt x="791" y="674"/>
                  <a:pt x="786" y="679"/>
                  <a:pt x="786" y="684"/>
                </a:cubicBezTo>
                <a:cubicBezTo>
                  <a:pt x="786" y="690"/>
                  <a:pt x="791" y="695"/>
                  <a:pt x="797" y="695"/>
                </a:cubicBezTo>
                <a:cubicBezTo>
                  <a:pt x="802" y="695"/>
                  <a:pt x="807" y="690"/>
                  <a:pt x="807" y="684"/>
                </a:cubicBezTo>
                <a:cubicBezTo>
                  <a:pt x="807" y="679"/>
                  <a:pt x="802" y="674"/>
                  <a:pt x="797" y="674"/>
                </a:cubicBezTo>
                <a:close/>
                <a:moveTo>
                  <a:pt x="797" y="29"/>
                </a:moveTo>
                <a:cubicBezTo>
                  <a:pt x="791" y="29"/>
                  <a:pt x="786" y="34"/>
                  <a:pt x="786" y="40"/>
                </a:cubicBezTo>
                <a:cubicBezTo>
                  <a:pt x="786" y="46"/>
                  <a:pt x="791" y="50"/>
                  <a:pt x="797" y="50"/>
                </a:cubicBezTo>
                <a:cubicBezTo>
                  <a:pt x="802" y="50"/>
                  <a:pt x="807" y="46"/>
                  <a:pt x="807" y="40"/>
                </a:cubicBezTo>
                <a:cubicBezTo>
                  <a:pt x="807" y="34"/>
                  <a:pt x="802" y="29"/>
                  <a:pt x="797" y="29"/>
                </a:cubicBezTo>
                <a:close/>
                <a:moveTo>
                  <a:pt x="826" y="645"/>
                </a:moveTo>
                <a:cubicBezTo>
                  <a:pt x="820" y="645"/>
                  <a:pt x="815" y="649"/>
                  <a:pt x="815" y="655"/>
                </a:cubicBezTo>
                <a:cubicBezTo>
                  <a:pt x="815" y="661"/>
                  <a:pt x="820" y="666"/>
                  <a:pt x="826" y="666"/>
                </a:cubicBezTo>
                <a:cubicBezTo>
                  <a:pt x="832" y="666"/>
                  <a:pt x="836" y="661"/>
                  <a:pt x="836" y="655"/>
                </a:cubicBezTo>
                <a:cubicBezTo>
                  <a:pt x="836" y="649"/>
                  <a:pt x="832" y="645"/>
                  <a:pt x="826" y="645"/>
                </a:cubicBezTo>
                <a:close/>
                <a:moveTo>
                  <a:pt x="855" y="791"/>
                </a:moveTo>
                <a:cubicBezTo>
                  <a:pt x="849" y="791"/>
                  <a:pt x="845" y="796"/>
                  <a:pt x="845" y="802"/>
                </a:cubicBezTo>
                <a:cubicBezTo>
                  <a:pt x="845" y="807"/>
                  <a:pt x="849" y="812"/>
                  <a:pt x="855" y="812"/>
                </a:cubicBezTo>
                <a:cubicBezTo>
                  <a:pt x="861" y="812"/>
                  <a:pt x="866" y="807"/>
                  <a:pt x="866" y="802"/>
                </a:cubicBezTo>
                <a:cubicBezTo>
                  <a:pt x="866" y="796"/>
                  <a:pt x="861" y="791"/>
                  <a:pt x="855" y="791"/>
                </a:cubicBezTo>
                <a:close/>
                <a:moveTo>
                  <a:pt x="709" y="674"/>
                </a:moveTo>
                <a:cubicBezTo>
                  <a:pt x="703" y="674"/>
                  <a:pt x="698" y="679"/>
                  <a:pt x="698" y="684"/>
                </a:cubicBezTo>
                <a:cubicBezTo>
                  <a:pt x="698" y="690"/>
                  <a:pt x="703" y="695"/>
                  <a:pt x="709" y="695"/>
                </a:cubicBezTo>
                <a:cubicBezTo>
                  <a:pt x="715" y="695"/>
                  <a:pt x="719" y="690"/>
                  <a:pt x="719" y="684"/>
                </a:cubicBezTo>
                <a:cubicBezTo>
                  <a:pt x="719" y="679"/>
                  <a:pt x="715" y="674"/>
                  <a:pt x="709" y="674"/>
                </a:cubicBezTo>
                <a:close/>
                <a:moveTo>
                  <a:pt x="826" y="59"/>
                </a:moveTo>
                <a:cubicBezTo>
                  <a:pt x="820" y="59"/>
                  <a:pt x="815" y="63"/>
                  <a:pt x="815" y="69"/>
                </a:cubicBezTo>
                <a:cubicBezTo>
                  <a:pt x="815" y="75"/>
                  <a:pt x="820" y="79"/>
                  <a:pt x="826" y="79"/>
                </a:cubicBezTo>
                <a:cubicBezTo>
                  <a:pt x="832" y="79"/>
                  <a:pt x="836" y="75"/>
                  <a:pt x="836" y="69"/>
                </a:cubicBezTo>
                <a:cubicBezTo>
                  <a:pt x="836" y="63"/>
                  <a:pt x="832" y="59"/>
                  <a:pt x="826" y="59"/>
                </a:cubicBezTo>
                <a:close/>
                <a:moveTo>
                  <a:pt x="826" y="674"/>
                </a:moveTo>
                <a:cubicBezTo>
                  <a:pt x="820" y="674"/>
                  <a:pt x="815" y="679"/>
                  <a:pt x="815" y="684"/>
                </a:cubicBezTo>
                <a:cubicBezTo>
                  <a:pt x="815" y="690"/>
                  <a:pt x="820" y="695"/>
                  <a:pt x="826" y="695"/>
                </a:cubicBezTo>
                <a:cubicBezTo>
                  <a:pt x="832" y="695"/>
                  <a:pt x="836" y="690"/>
                  <a:pt x="836" y="684"/>
                </a:cubicBezTo>
                <a:cubicBezTo>
                  <a:pt x="836" y="679"/>
                  <a:pt x="832" y="674"/>
                  <a:pt x="826" y="674"/>
                </a:cubicBezTo>
                <a:close/>
                <a:moveTo>
                  <a:pt x="709" y="850"/>
                </a:moveTo>
                <a:cubicBezTo>
                  <a:pt x="703" y="850"/>
                  <a:pt x="698" y="854"/>
                  <a:pt x="698" y="860"/>
                </a:cubicBezTo>
                <a:cubicBezTo>
                  <a:pt x="698" y="866"/>
                  <a:pt x="703" y="871"/>
                  <a:pt x="709" y="871"/>
                </a:cubicBezTo>
                <a:cubicBezTo>
                  <a:pt x="715" y="871"/>
                  <a:pt x="719" y="866"/>
                  <a:pt x="719" y="860"/>
                </a:cubicBezTo>
                <a:cubicBezTo>
                  <a:pt x="719" y="854"/>
                  <a:pt x="715" y="850"/>
                  <a:pt x="709" y="850"/>
                </a:cubicBezTo>
                <a:close/>
                <a:moveTo>
                  <a:pt x="709" y="762"/>
                </a:moveTo>
                <a:cubicBezTo>
                  <a:pt x="703" y="762"/>
                  <a:pt x="698" y="767"/>
                  <a:pt x="698" y="772"/>
                </a:cubicBezTo>
                <a:cubicBezTo>
                  <a:pt x="698" y="778"/>
                  <a:pt x="703" y="783"/>
                  <a:pt x="709" y="783"/>
                </a:cubicBezTo>
                <a:cubicBezTo>
                  <a:pt x="715" y="783"/>
                  <a:pt x="719" y="778"/>
                  <a:pt x="719" y="772"/>
                </a:cubicBezTo>
                <a:cubicBezTo>
                  <a:pt x="719" y="767"/>
                  <a:pt x="715" y="762"/>
                  <a:pt x="709" y="762"/>
                </a:cubicBezTo>
                <a:close/>
                <a:moveTo>
                  <a:pt x="709" y="879"/>
                </a:moveTo>
                <a:cubicBezTo>
                  <a:pt x="703" y="879"/>
                  <a:pt x="698" y="884"/>
                  <a:pt x="698" y="890"/>
                </a:cubicBezTo>
                <a:cubicBezTo>
                  <a:pt x="698" y="895"/>
                  <a:pt x="703" y="900"/>
                  <a:pt x="709" y="900"/>
                </a:cubicBezTo>
                <a:cubicBezTo>
                  <a:pt x="715" y="900"/>
                  <a:pt x="719" y="895"/>
                  <a:pt x="719" y="890"/>
                </a:cubicBezTo>
                <a:cubicBezTo>
                  <a:pt x="719" y="884"/>
                  <a:pt x="715" y="879"/>
                  <a:pt x="709" y="879"/>
                </a:cubicBezTo>
                <a:close/>
                <a:moveTo>
                  <a:pt x="709" y="703"/>
                </a:moveTo>
                <a:cubicBezTo>
                  <a:pt x="703" y="703"/>
                  <a:pt x="698" y="708"/>
                  <a:pt x="698" y="714"/>
                </a:cubicBezTo>
                <a:cubicBezTo>
                  <a:pt x="698" y="720"/>
                  <a:pt x="703" y="724"/>
                  <a:pt x="709" y="724"/>
                </a:cubicBezTo>
                <a:cubicBezTo>
                  <a:pt x="715" y="724"/>
                  <a:pt x="719" y="720"/>
                  <a:pt x="719" y="714"/>
                </a:cubicBezTo>
                <a:cubicBezTo>
                  <a:pt x="719" y="708"/>
                  <a:pt x="715" y="703"/>
                  <a:pt x="709" y="703"/>
                </a:cubicBezTo>
                <a:close/>
                <a:moveTo>
                  <a:pt x="767" y="645"/>
                </a:moveTo>
                <a:cubicBezTo>
                  <a:pt x="762" y="645"/>
                  <a:pt x="757" y="649"/>
                  <a:pt x="757" y="655"/>
                </a:cubicBezTo>
                <a:cubicBezTo>
                  <a:pt x="757" y="661"/>
                  <a:pt x="762" y="666"/>
                  <a:pt x="767" y="666"/>
                </a:cubicBezTo>
                <a:cubicBezTo>
                  <a:pt x="773" y="666"/>
                  <a:pt x="778" y="661"/>
                  <a:pt x="778" y="655"/>
                </a:cubicBezTo>
                <a:cubicBezTo>
                  <a:pt x="778" y="649"/>
                  <a:pt x="773" y="645"/>
                  <a:pt x="767" y="645"/>
                </a:cubicBezTo>
                <a:close/>
                <a:moveTo>
                  <a:pt x="767" y="498"/>
                </a:moveTo>
                <a:cubicBezTo>
                  <a:pt x="762" y="498"/>
                  <a:pt x="757" y="503"/>
                  <a:pt x="757" y="509"/>
                </a:cubicBezTo>
                <a:cubicBezTo>
                  <a:pt x="757" y="514"/>
                  <a:pt x="762" y="519"/>
                  <a:pt x="767" y="519"/>
                </a:cubicBezTo>
                <a:cubicBezTo>
                  <a:pt x="773" y="519"/>
                  <a:pt x="778" y="514"/>
                  <a:pt x="778" y="509"/>
                </a:cubicBezTo>
                <a:cubicBezTo>
                  <a:pt x="778" y="503"/>
                  <a:pt x="773" y="498"/>
                  <a:pt x="767" y="498"/>
                </a:cubicBezTo>
                <a:close/>
                <a:moveTo>
                  <a:pt x="767" y="762"/>
                </a:moveTo>
                <a:cubicBezTo>
                  <a:pt x="762" y="762"/>
                  <a:pt x="757" y="767"/>
                  <a:pt x="757" y="772"/>
                </a:cubicBezTo>
                <a:cubicBezTo>
                  <a:pt x="757" y="778"/>
                  <a:pt x="762" y="783"/>
                  <a:pt x="767" y="783"/>
                </a:cubicBezTo>
                <a:cubicBezTo>
                  <a:pt x="773" y="783"/>
                  <a:pt x="778" y="778"/>
                  <a:pt x="778" y="772"/>
                </a:cubicBezTo>
                <a:cubicBezTo>
                  <a:pt x="778" y="767"/>
                  <a:pt x="773" y="762"/>
                  <a:pt x="767" y="762"/>
                </a:cubicBezTo>
                <a:close/>
                <a:moveTo>
                  <a:pt x="767" y="59"/>
                </a:moveTo>
                <a:cubicBezTo>
                  <a:pt x="762" y="59"/>
                  <a:pt x="757" y="63"/>
                  <a:pt x="757" y="69"/>
                </a:cubicBezTo>
                <a:cubicBezTo>
                  <a:pt x="757" y="75"/>
                  <a:pt x="762" y="79"/>
                  <a:pt x="767" y="79"/>
                </a:cubicBezTo>
                <a:cubicBezTo>
                  <a:pt x="773" y="79"/>
                  <a:pt x="778" y="75"/>
                  <a:pt x="778" y="69"/>
                </a:cubicBezTo>
                <a:cubicBezTo>
                  <a:pt x="778" y="63"/>
                  <a:pt x="773" y="59"/>
                  <a:pt x="767" y="59"/>
                </a:cubicBezTo>
                <a:close/>
                <a:moveTo>
                  <a:pt x="738" y="850"/>
                </a:moveTo>
                <a:cubicBezTo>
                  <a:pt x="732" y="850"/>
                  <a:pt x="728" y="854"/>
                  <a:pt x="728" y="860"/>
                </a:cubicBezTo>
                <a:cubicBezTo>
                  <a:pt x="728" y="866"/>
                  <a:pt x="732" y="871"/>
                  <a:pt x="738" y="871"/>
                </a:cubicBezTo>
                <a:cubicBezTo>
                  <a:pt x="744" y="871"/>
                  <a:pt x="748" y="866"/>
                  <a:pt x="748" y="860"/>
                </a:cubicBezTo>
                <a:cubicBezTo>
                  <a:pt x="748" y="854"/>
                  <a:pt x="744" y="850"/>
                  <a:pt x="738" y="850"/>
                </a:cubicBezTo>
                <a:close/>
              </a:path>
            </a:pathLst>
          </a:custGeom>
          <a:solidFill>
            <a:srgbClr val="FFFFFF">
              <a:alpha val="5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9" name="文本框 18"/>
          <p:cNvSpPr txBox="1"/>
          <p:nvPr/>
        </p:nvSpPr>
        <p:spPr>
          <a:xfrm>
            <a:off x="1126654" y="2181991"/>
            <a:ext cx="717393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800" b="1" dirty="0" smtClean="0">
                <a:solidFill>
                  <a:srgbClr val="F2F2F2"/>
                </a:solidFill>
              </a:rPr>
              <a:t>多参量输电线路在线监测装置（杆塔沉降）</a:t>
            </a:r>
            <a:endParaRPr lang="zh-CN" altLang="en-US" sz="4800" b="1" dirty="0">
              <a:solidFill>
                <a:srgbClr val="F2F2F2"/>
              </a:solidFill>
            </a:endParaRPr>
          </a:p>
        </p:txBody>
      </p:sp>
      <p:sp>
        <p:nvSpPr>
          <p:cNvPr id="2" name="矩形 1"/>
          <p:cNvSpPr/>
          <p:nvPr/>
        </p:nvSpPr>
        <p:spPr>
          <a:xfrm>
            <a:off x="-11963" y="4005064"/>
            <a:ext cx="2981907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 smtClean="0">
                <a:solidFill>
                  <a:schemeClr val="bg1"/>
                </a:solidFill>
                <a:latin typeface="+mn-ea"/>
              </a:rPr>
              <a:t>商品编码：</a:t>
            </a:r>
            <a:r>
              <a:rPr lang="en-US" altLang="zh-CN" b="1" dirty="0" smtClean="0">
                <a:solidFill>
                  <a:schemeClr val="bg1"/>
                </a:solidFill>
                <a:latin typeface="+mn-ea"/>
              </a:rPr>
              <a:t>0011481911</a:t>
            </a:r>
          </a:p>
          <a:p>
            <a:r>
              <a:rPr lang="zh-CN" altLang="en-US" b="1" dirty="0" smtClean="0">
                <a:solidFill>
                  <a:schemeClr val="bg1"/>
                </a:solidFill>
                <a:latin typeface="+mn-ea"/>
              </a:rPr>
              <a:t>物资唯一标识：</a:t>
            </a:r>
            <a:r>
              <a:rPr lang="en-US" altLang="zh-CN" b="1" dirty="0" smtClean="0">
                <a:solidFill>
                  <a:schemeClr val="bg1"/>
                </a:solidFill>
                <a:latin typeface="+mn-ea"/>
              </a:rPr>
              <a:t>3300016216</a:t>
            </a:r>
          </a:p>
          <a:p>
            <a:r>
              <a:rPr lang="zh-CN" altLang="en-US" b="1" dirty="0" smtClean="0">
                <a:solidFill>
                  <a:schemeClr val="bg1"/>
                </a:solidFill>
                <a:latin typeface="+mn-ea"/>
              </a:rPr>
              <a:t>物料编码：</a:t>
            </a:r>
            <a:r>
              <a:rPr lang="en-US" altLang="zh-CN" b="1" dirty="0" smtClean="0">
                <a:solidFill>
                  <a:schemeClr val="bg1"/>
                </a:solidFill>
                <a:latin typeface="+mn-ea"/>
              </a:rPr>
              <a:t>500140557</a:t>
            </a:r>
          </a:p>
          <a:p>
            <a:r>
              <a:rPr lang="zh-CN" altLang="en-US" b="1" dirty="0" smtClean="0">
                <a:solidFill>
                  <a:schemeClr val="bg1"/>
                </a:solidFill>
                <a:latin typeface="+mn-ea"/>
              </a:rPr>
              <a:t>商</a:t>
            </a:r>
            <a:r>
              <a:rPr lang="zh-CN" altLang="en-US" b="1" dirty="0">
                <a:solidFill>
                  <a:schemeClr val="bg1"/>
                </a:solidFill>
                <a:latin typeface="+mn-ea"/>
              </a:rPr>
              <a:t>城价格：</a:t>
            </a:r>
            <a:r>
              <a:rPr lang="en-US" altLang="zh-CN" b="1" dirty="0">
                <a:solidFill>
                  <a:schemeClr val="bg1"/>
                </a:solidFill>
                <a:latin typeface="+mn-ea"/>
              </a:rPr>
              <a:t>33900</a:t>
            </a:r>
            <a:r>
              <a:rPr lang="zh-CN" altLang="en-US" b="1" dirty="0">
                <a:solidFill>
                  <a:schemeClr val="bg1"/>
                </a:solidFill>
                <a:latin typeface="+mn-ea"/>
              </a:rPr>
              <a:t>元</a:t>
            </a:r>
          </a:p>
          <a:p>
            <a:endParaRPr lang="zh-CN" altLang="en-US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9172008" y="4233586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zh-CN" altLang="en-US" b="1" dirty="0">
              <a:solidFill>
                <a:schemeClr val="bg1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04785154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413" y="114300"/>
            <a:ext cx="9906000" cy="662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76340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" y="1340768"/>
            <a:ext cx="12190413" cy="4364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630339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646" y="188640"/>
            <a:ext cx="10009112" cy="6626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451828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092" y="1196976"/>
            <a:ext cx="5803779" cy="4980305"/>
          </a:xfrm>
        </p:spPr>
        <p:txBody>
          <a:bodyPr>
            <a:normAutofit/>
          </a:bodyPr>
          <a:lstStyle/>
          <a:p>
            <a:r>
              <a:rPr lang="zh-CN" altLang="en-US" sz="2800" dirty="0" smtClean="0"/>
              <a:t>采空区</a:t>
            </a:r>
            <a:endParaRPr lang="en-US" altLang="zh-CN" sz="2800" dirty="0"/>
          </a:p>
          <a:p>
            <a:pPr marL="0" indent="0">
              <a:buNone/>
            </a:pPr>
            <a:r>
              <a:rPr lang="en-US" altLang="zh-CN" sz="2800" dirty="0"/>
              <a:t> </a:t>
            </a:r>
            <a:r>
              <a:rPr lang="en-US" altLang="zh-CN" sz="2800" dirty="0" smtClean="0"/>
              <a:t>       </a:t>
            </a:r>
            <a:r>
              <a:rPr lang="zh-CN" altLang="en-US" sz="2400" dirty="0" smtClean="0"/>
              <a:t>地下</a:t>
            </a:r>
            <a:r>
              <a:rPr lang="zh-CN" altLang="en-US" sz="2400" dirty="0"/>
              <a:t>矿层采空后形成的空间称为</a:t>
            </a:r>
            <a:r>
              <a:rPr lang="zh-CN" altLang="en-US" sz="2400" dirty="0">
                <a:solidFill>
                  <a:srgbClr val="C00000"/>
                </a:solidFill>
              </a:rPr>
              <a:t>采空区</a:t>
            </a:r>
            <a:r>
              <a:rPr lang="zh-CN" altLang="en-US" sz="2400" dirty="0"/>
              <a:t>，受采动影响的地表从原有的标高向下沉降，这就是常说的采空区塌陷，在边缘会形成</a:t>
            </a:r>
            <a:r>
              <a:rPr lang="zh-CN" altLang="en-US" sz="2400" dirty="0">
                <a:solidFill>
                  <a:srgbClr val="C00000"/>
                </a:solidFill>
              </a:rPr>
              <a:t>裂缝</a:t>
            </a:r>
            <a:r>
              <a:rPr lang="zh-CN" altLang="en-US" sz="2400" dirty="0"/>
              <a:t>及</a:t>
            </a:r>
            <a:r>
              <a:rPr lang="zh-CN" altLang="en-US" sz="2400" dirty="0">
                <a:solidFill>
                  <a:srgbClr val="C00000"/>
                </a:solidFill>
              </a:rPr>
              <a:t>台阶</a:t>
            </a:r>
          </a:p>
          <a:p>
            <a:pPr algn="l"/>
            <a:endParaRPr lang="en-US" altLang="zh-CN" dirty="0"/>
          </a:p>
          <a:p>
            <a:pPr marL="0" lvl="1" algn="l"/>
            <a:endParaRPr lang="en-US" altLang="zh-CN" dirty="0"/>
          </a:p>
        </p:txBody>
      </p:sp>
      <p:pic>
        <p:nvPicPr>
          <p:cNvPr id="102" name="图片 101"/>
          <p:cNvPicPr/>
          <p:nvPr/>
        </p:nvPicPr>
        <p:blipFill>
          <a:blip r:embed="rId2"/>
          <a:stretch>
            <a:fillRect/>
          </a:stretch>
        </p:blipFill>
        <p:spPr>
          <a:xfrm>
            <a:off x="6660283" y="1079501"/>
            <a:ext cx="4844419" cy="24606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3" name="文本框 102"/>
          <p:cNvSpPr txBox="1"/>
          <p:nvPr/>
        </p:nvSpPr>
        <p:spPr>
          <a:xfrm>
            <a:off x="6471712" y="3698876"/>
            <a:ext cx="5674256" cy="1323439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360045" lvl="2" indent="-228600" eaLnBrk="0" fontAlgn="base" hangingPunct="0">
              <a:spcAft>
                <a:spcPct val="0"/>
              </a:spcAft>
              <a:buClr>
                <a:srgbClr val="C00000"/>
              </a:buClr>
              <a:buFont typeface="Arial" panose="020B0604020202090204" pitchFamily="34" charset="0"/>
              <a:buChar char="•"/>
            </a:pPr>
            <a:r>
              <a:rPr lang="en-US" sz="2000" b="0" dirty="0">
                <a:latin typeface="仿宋" panose="02010609060101010101" charset="-122"/>
              </a:rPr>
              <a:t> </a:t>
            </a:r>
            <a:r>
              <a:rPr lang="zh-CN" sz="2000" dirty="0">
                <a:solidFill>
                  <a:schemeClr val="accent5">
                    <a:lumMod val="50000"/>
                  </a:schemeClr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1,2,3,4－工作面推进的位置；</a:t>
            </a:r>
          </a:p>
          <a:p>
            <a:pPr marL="360045" lvl="2" indent="-228600" eaLnBrk="0" fontAlgn="base" hangingPunct="0">
              <a:spcAft>
                <a:spcPct val="0"/>
              </a:spcAft>
              <a:buClr>
                <a:srgbClr val="C00000"/>
              </a:buClr>
              <a:buFont typeface="Arial" panose="020B0604020202090204" pitchFamily="34" charset="0"/>
              <a:buChar char="•"/>
            </a:pPr>
            <a:r>
              <a:rPr lang="zh-CN" sz="2000" dirty="0">
                <a:solidFill>
                  <a:schemeClr val="accent5">
                    <a:lumMod val="50000"/>
                  </a:schemeClr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w1、w2、w3、w4－相应工作面上方的地表移动盆地； </a:t>
            </a:r>
          </a:p>
          <a:p>
            <a:pPr marL="360045" lvl="2" indent="-228600" eaLnBrk="0" fontAlgn="base" hangingPunct="0">
              <a:spcAft>
                <a:spcPct val="0"/>
              </a:spcAft>
              <a:buClr>
                <a:srgbClr val="C00000"/>
              </a:buClr>
              <a:buFont typeface="Arial" panose="020B0604020202090204" pitchFamily="34" charset="0"/>
              <a:buChar char="•"/>
            </a:pPr>
            <a:r>
              <a:rPr lang="zh-CN" sz="2000" dirty="0">
                <a:solidFill>
                  <a:schemeClr val="accent5">
                    <a:lumMod val="50000"/>
                  </a:schemeClr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w04－最终的静态移动盆地</a:t>
            </a:r>
            <a:r>
              <a:rPr lang="zh-CN" altLang="en-US" sz="2000" dirty="0">
                <a:solidFill>
                  <a:schemeClr val="accent5">
                    <a:lumMod val="50000"/>
                  </a:schemeClr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；</a:t>
            </a:r>
            <a:r>
              <a:rPr lang="zh-CN" sz="2000" dirty="0">
                <a:solidFill>
                  <a:schemeClr val="accent5">
                    <a:lumMod val="50000"/>
                  </a:schemeClr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 </a:t>
            </a:r>
            <a:endParaRPr lang="zh-CN" altLang="en-US" sz="2000" dirty="0">
              <a:solidFill>
                <a:schemeClr val="accent5">
                  <a:lumMod val="50000"/>
                </a:schemeClr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pic>
        <p:nvPicPr>
          <p:cNvPr id="24580" name="Picture 7" descr="C:\Users\Administrator\Desktop\飞秋文件\files\紫温线#007-#009采空区照片\紫温线#007-#009采空区照片\IMG_20200709_10451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8527" y="3518184"/>
            <a:ext cx="2466110" cy="2520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图片 -2147482616" descr="default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50985" y="3540125"/>
            <a:ext cx="2522647" cy="2520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文本框 5"/>
          <p:cNvSpPr txBox="1"/>
          <p:nvPr/>
        </p:nvSpPr>
        <p:spPr>
          <a:xfrm>
            <a:off x="6768219" y="5172279"/>
            <a:ext cx="5231719" cy="125572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579120" lvl="3" indent="-2857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zh-CN" dirty="0">
                <a:solidFill>
                  <a:schemeClr val="accent5">
                    <a:lumMod val="50000"/>
                  </a:schemeClr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1、开采工作面总是沿着一个方向推进（对于杆塔来说就是由远及近）；</a:t>
            </a:r>
            <a:endParaRPr lang="en-US" altLang="zh-CN" dirty="0">
              <a:solidFill>
                <a:schemeClr val="accent5">
                  <a:lumMod val="50000"/>
                </a:schemeClr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 marL="579120" lvl="3" indent="-2857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zh-CN" dirty="0">
                <a:solidFill>
                  <a:schemeClr val="accent5">
                    <a:lumMod val="50000"/>
                  </a:schemeClr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2、地表沉陷区域比采空区面积大的多（无法通过矿方图纸确定准确塌陷区域）</a:t>
            </a:r>
            <a:r>
              <a:rPr lang="zh-CN" altLang="en-US" dirty="0">
                <a:solidFill>
                  <a:schemeClr val="accent5">
                    <a:lumMod val="50000"/>
                  </a:schemeClr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；</a:t>
            </a:r>
          </a:p>
        </p:txBody>
      </p:sp>
      <p:sp>
        <p:nvSpPr>
          <p:cNvPr id="11" name="Freeform 5"/>
          <p:cNvSpPr/>
          <p:nvPr/>
        </p:nvSpPr>
        <p:spPr bwMode="auto">
          <a:xfrm>
            <a:off x="444442" y="408306"/>
            <a:ext cx="1685706" cy="643255"/>
          </a:xfrm>
          <a:custGeom>
            <a:avLst/>
            <a:gdLst>
              <a:gd name="T0" fmla="*/ 26235543 w 1889"/>
              <a:gd name="T1" fmla="*/ 0 h 638"/>
              <a:gd name="T2" fmla="*/ 526296332 w 1889"/>
              <a:gd name="T3" fmla="*/ 0 h 638"/>
              <a:gd name="T4" fmla="*/ 552848407 w 1889"/>
              <a:gd name="T5" fmla="*/ 26948536 h 638"/>
              <a:gd name="T6" fmla="*/ 552848407 w 1889"/>
              <a:gd name="T7" fmla="*/ 62663581 h 638"/>
              <a:gd name="T8" fmla="*/ 572762322 w 1889"/>
              <a:gd name="T9" fmla="*/ 80845609 h 638"/>
              <a:gd name="T10" fmla="*/ 597101489 w 1889"/>
              <a:gd name="T11" fmla="*/ 103573572 h 638"/>
              <a:gd name="T12" fmla="*/ 572762322 w 1889"/>
              <a:gd name="T13" fmla="*/ 126301534 h 638"/>
              <a:gd name="T14" fmla="*/ 552848407 w 1889"/>
              <a:gd name="T15" fmla="*/ 144808354 h 638"/>
              <a:gd name="T16" fmla="*/ 552848407 w 1889"/>
              <a:gd name="T17" fmla="*/ 180198607 h 638"/>
              <a:gd name="T18" fmla="*/ 526296332 w 1889"/>
              <a:gd name="T19" fmla="*/ 207147143 h 638"/>
              <a:gd name="T20" fmla="*/ 26235543 w 1889"/>
              <a:gd name="T21" fmla="*/ 207147143 h 638"/>
              <a:gd name="T22" fmla="*/ 0 w 1889"/>
              <a:gd name="T23" fmla="*/ 180198607 h 638"/>
              <a:gd name="T24" fmla="*/ 0 w 1889"/>
              <a:gd name="T25" fmla="*/ 26948536 h 638"/>
              <a:gd name="T26" fmla="*/ 26235543 w 1889"/>
              <a:gd name="T27" fmla="*/ 0 h 638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1889" h="638">
                <a:moveTo>
                  <a:pt x="83" y="0"/>
                </a:moveTo>
                <a:lnTo>
                  <a:pt x="1665" y="0"/>
                </a:lnTo>
                <a:cubicBezTo>
                  <a:pt x="1711" y="0"/>
                  <a:pt x="1749" y="37"/>
                  <a:pt x="1749" y="83"/>
                </a:cubicBezTo>
                <a:lnTo>
                  <a:pt x="1749" y="193"/>
                </a:lnTo>
                <a:lnTo>
                  <a:pt x="1812" y="249"/>
                </a:lnTo>
                <a:lnTo>
                  <a:pt x="1889" y="319"/>
                </a:lnTo>
                <a:lnTo>
                  <a:pt x="1812" y="389"/>
                </a:lnTo>
                <a:lnTo>
                  <a:pt x="1749" y="446"/>
                </a:lnTo>
                <a:lnTo>
                  <a:pt x="1749" y="555"/>
                </a:lnTo>
                <a:cubicBezTo>
                  <a:pt x="1749" y="601"/>
                  <a:pt x="1711" y="638"/>
                  <a:pt x="1665" y="638"/>
                </a:cubicBezTo>
                <a:lnTo>
                  <a:pt x="83" y="638"/>
                </a:lnTo>
                <a:cubicBezTo>
                  <a:pt x="37" y="638"/>
                  <a:pt x="0" y="601"/>
                  <a:pt x="0" y="555"/>
                </a:cubicBezTo>
                <a:lnTo>
                  <a:pt x="0" y="83"/>
                </a:lnTo>
                <a:cubicBezTo>
                  <a:pt x="0" y="37"/>
                  <a:pt x="37" y="0"/>
                  <a:pt x="83" y="0"/>
                </a:cubicBezTo>
                <a:close/>
              </a:path>
            </a:pathLst>
          </a:custGeom>
          <a:solidFill>
            <a:srgbClr val="017D68"/>
          </a:solidFill>
          <a:ln w="12700" cap="flat" cmpd="sng">
            <a:solidFill>
              <a:srgbClr val="FDFDFD"/>
            </a:solidFill>
            <a:bevel/>
          </a:ln>
          <a:extLst/>
        </p:spPr>
        <p:txBody>
          <a:bodyPr lIns="68580" tIns="34290" rIns="68580" bIns="34290" anchor="ctr"/>
          <a:lstStyle/>
          <a:p>
            <a:pPr algn="ctr"/>
            <a:r>
              <a:rPr lang="en-US" altLang="zh-CN" sz="3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 1</a:t>
            </a:r>
          </a:p>
        </p:txBody>
      </p:sp>
      <p:sp>
        <p:nvSpPr>
          <p:cNvPr id="12" name="TextBox 45"/>
          <p:cNvSpPr txBox="1">
            <a:spLocks noChangeArrowheads="1"/>
          </p:cNvSpPr>
          <p:nvPr/>
        </p:nvSpPr>
        <p:spPr bwMode="auto">
          <a:xfrm>
            <a:off x="2130148" y="469265"/>
            <a:ext cx="2826652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9pPr>
          </a:lstStyle>
          <a:p>
            <a:pPr defTabSz="685165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sz="2100" b="1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zh-CN" altLang="en-US" sz="2800" b="1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</a:t>
            </a:r>
            <a:r>
              <a:rPr lang="zh-CN" altLang="en-US" sz="2800" b="1" dirty="0" smtClean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背景</a:t>
            </a:r>
            <a:endParaRPr lang="zh-CN" altLang="en-US" sz="2800" b="1" dirty="0">
              <a:solidFill>
                <a:srgbClr val="40404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962673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270670" y="855524"/>
            <a:ext cx="10717014" cy="3440222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2000" dirty="0" smtClean="0">
                <a:sym typeface="+mn-ea"/>
              </a:rPr>
              <a:t>        毫米波</a:t>
            </a:r>
            <a:r>
              <a:rPr lang="zh-CN" altLang="en-US" sz="2000" dirty="0">
                <a:sym typeface="+mn-ea"/>
              </a:rPr>
              <a:t>雷达具有</a:t>
            </a:r>
            <a:r>
              <a:rPr lang="zh-CN" altLang="en-US" sz="2000" dirty="0">
                <a:solidFill>
                  <a:srgbClr val="C00000"/>
                </a:solidFill>
                <a:sym typeface="+mn-ea"/>
              </a:rPr>
              <a:t>全天候</a:t>
            </a:r>
            <a:r>
              <a:rPr lang="zh-CN" altLang="en-US" sz="2000" dirty="0">
                <a:sym typeface="+mn-ea"/>
              </a:rPr>
              <a:t>工作的优势，因此主要以</a:t>
            </a:r>
            <a:r>
              <a:rPr lang="zh-CN" altLang="en-US" sz="2000" dirty="0">
                <a:solidFill>
                  <a:srgbClr val="C00000"/>
                </a:solidFill>
                <a:sym typeface="+mn-ea"/>
              </a:rPr>
              <a:t>雷达</a:t>
            </a:r>
            <a:r>
              <a:rPr lang="zh-CN" altLang="en-US" sz="2000" dirty="0" smtClean="0">
                <a:solidFill>
                  <a:srgbClr val="C00000"/>
                </a:solidFill>
                <a:sym typeface="+mn-ea"/>
              </a:rPr>
              <a:t>为主</a:t>
            </a:r>
            <a:r>
              <a:rPr lang="zh-CN" altLang="en-US" sz="2000" dirty="0" smtClean="0">
                <a:sym typeface="+mn-ea"/>
              </a:rPr>
              <a:t>，摄像头</a:t>
            </a:r>
            <a:r>
              <a:rPr lang="zh-CN" altLang="en-US" sz="2000" dirty="0">
                <a:sym typeface="+mn-ea"/>
              </a:rPr>
              <a:t>为辅，</a:t>
            </a:r>
            <a:r>
              <a:rPr lang="zh-CN" altLang="en-US" sz="2000" dirty="0">
                <a:solidFill>
                  <a:srgbClr val="C00000"/>
                </a:solidFill>
                <a:sym typeface="+mn-ea"/>
              </a:rPr>
              <a:t>多传感器融合</a:t>
            </a:r>
            <a:r>
              <a:rPr lang="zh-CN" altLang="en-US" sz="2000" dirty="0">
                <a:sym typeface="+mn-ea"/>
              </a:rPr>
              <a:t>的探测方式实现地面沉降探测</a:t>
            </a:r>
            <a:endParaRPr lang="en-US" altLang="zh-CN" sz="2000" dirty="0"/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2000" dirty="0">
                <a:sym typeface="+mn-ea"/>
              </a:rPr>
              <a:t> </a:t>
            </a:r>
            <a:r>
              <a:rPr lang="zh-CN" altLang="en-US" sz="2000" dirty="0" smtClean="0">
                <a:sym typeface="+mn-ea"/>
              </a:rPr>
              <a:t>        将</a:t>
            </a:r>
            <a:r>
              <a:rPr lang="zh-CN" altLang="en-US" sz="2000" dirty="0">
                <a:sym typeface="+mn-ea"/>
              </a:rPr>
              <a:t>雷达波束照射范围内的一片区域细分成若干单元，通过每个对单元反射的信号强度变化来感知地面的塌陷情况</a:t>
            </a:r>
            <a:endParaRPr lang="en-US" altLang="zh-CN" sz="2000" dirty="0"/>
          </a:p>
        </p:txBody>
      </p:sp>
      <p:sp>
        <p:nvSpPr>
          <p:cNvPr id="15" name="文本框 17"/>
          <p:cNvSpPr txBox="1"/>
          <p:nvPr/>
        </p:nvSpPr>
        <p:spPr>
          <a:xfrm>
            <a:off x="5972262" y="4095502"/>
            <a:ext cx="23164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latin typeface="黑体" panose="02010609060101010101" pitchFamily="2" charset="-122"/>
                <a:ea typeface="黑体" panose="02010609060101010101" pitchFamily="2" charset="-122"/>
              </a:rPr>
              <a:t>摄像头照射区域</a:t>
            </a:r>
          </a:p>
        </p:txBody>
      </p:sp>
      <p:sp>
        <p:nvSpPr>
          <p:cNvPr id="16" name="文本框 23"/>
          <p:cNvSpPr txBox="1"/>
          <p:nvPr/>
        </p:nvSpPr>
        <p:spPr>
          <a:xfrm>
            <a:off x="6445972" y="5556002"/>
            <a:ext cx="29260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latin typeface="黑体" panose="02010609060101010101" pitchFamily="2" charset="-122"/>
                <a:ea typeface="黑体" panose="02010609060101010101" pitchFamily="2" charset="-122"/>
              </a:rPr>
              <a:t>毫米波雷达照射区域</a:t>
            </a:r>
          </a:p>
        </p:txBody>
      </p:sp>
      <p:cxnSp>
        <p:nvCxnSpPr>
          <p:cNvPr id="17" name="直接箭头连接符 16"/>
          <p:cNvCxnSpPr/>
          <p:nvPr/>
        </p:nvCxnSpPr>
        <p:spPr>
          <a:xfrm flipH="1">
            <a:off x="5389332" y="4586992"/>
            <a:ext cx="697865" cy="1443990"/>
          </a:xfrm>
          <a:prstGeom prst="straightConnector1">
            <a:avLst/>
          </a:prstGeom>
          <a:ln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文本框 26"/>
          <p:cNvSpPr txBox="1"/>
          <p:nvPr/>
        </p:nvSpPr>
        <p:spPr>
          <a:xfrm>
            <a:off x="6445972" y="5962402"/>
            <a:ext cx="47548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solidFill>
                  <a:srgbClr val="C0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该区域在算法内部细分成若干单元</a:t>
            </a:r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2162" y="2996952"/>
            <a:ext cx="2287905" cy="3691255"/>
          </a:xfrm>
          <a:prstGeom prst="rect">
            <a:avLst/>
          </a:prstGeom>
        </p:spPr>
      </p:pic>
      <p:sp>
        <p:nvSpPr>
          <p:cNvPr id="21" name="椭圆 20"/>
          <p:cNvSpPr/>
          <p:nvPr/>
        </p:nvSpPr>
        <p:spPr>
          <a:xfrm>
            <a:off x="4569547" y="6131947"/>
            <a:ext cx="1167765" cy="497840"/>
          </a:xfrm>
          <a:prstGeom prst="ellipse">
            <a:avLst/>
          </a:prstGeom>
          <a:pattFill prst="lgGrid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2" name="直接连接符 21"/>
          <p:cNvCxnSpPr>
            <a:stCxn id="23" idx="1"/>
            <a:endCxn id="21" idx="7"/>
          </p:cNvCxnSpPr>
          <p:nvPr/>
        </p:nvCxnSpPr>
        <p:spPr>
          <a:xfrm>
            <a:off x="4058947" y="5805131"/>
            <a:ext cx="1507490" cy="4000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1389" b="91458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879" t="31976" r="21123" b="9225"/>
          <a:stretch>
            <a:fillRect/>
          </a:stretch>
        </p:blipFill>
        <p:spPr>
          <a:xfrm flipH="1">
            <a:off x="3853906" y="5661602"/>
            <a:ext cx="205041" cy="287057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17160" y="5486384"/>
            <a:ext cx="278531" cy="174945"/>
          </a:xfrm>
          <a:prstGeom prst="rect">
            <a:avLst/>
          </a:prstGeom>
        </p:spPr>
      </p:pic>
      <p:sp>
        <p:nvSpPr>
          <p:cNvPr id="26" name="平行四边形 25"/>
          <p:cNvSpPr/>
          <p:nvPr/>
        </p:nvSpPr>
        <p:spPr>
          <a:xfrm>
            <a:off x="4422862" y="6048127"/>
            <a:ext cx="1433830" cy="640715"/>
          </a:xfrm>
          <a:prstGeom prst="parallelogram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27" name="直接连接符 26"/>
          <p:cNvCxnSpPr>
            <a:endCxn id="25" idx="2"/>
          </p:cNvCxnSpPr>
          <p:nvPr/>
        </p:nvCxnSpPr>
        <p:spPr>
          <a:xfrm flipH="1" flipV="1">
            <a:off x="3956772" y="5661412"/>
            <a:ext cx="454025" cy="101727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27"/>
          <p:cNvCxnSpPr>
            <a:endCxn id="23" idx="0"/>
          </p:cNvCxnSpPr>
          <p:nvPr/>
        </p:nvCxnSpPr>
        <p:spPr>
          <a:xfrm flipH="1" flipV="1">
            <a:off x="3956137" y="5661412"/>
            <a:ext cx="1762760" cy="982345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箭头连接符 28"/>
          <p:cNvCxnSpPr/>
          <p:nvPr/>
        </p:nvCxnSpPr>
        <p:spPr>
          <a:xfrm flipH="1">
            <a:off x="5082627" y="5771267"/>
            <a:ext cx="1363345" cy="660400"/>
          </a:xfrm>
          <a:prstGeom prst="straightConnector1">
            <a:avLst/>
          </a:prstGeom>
          <a:ln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3" name="Freeform 5"/>
          <p:cNvSpPr/>
          <p:nvPr/>
        </p:nvSpPr>
        <p:spPr bwMode="auto">
          <a:xfrm>
            <a:off x="319166" y="147321"/>
            <a:ext cx="1685706" cy="643255"/>
          </a:xfrm>
          <a:custGeom>
            <a:avLst/>
            <a:gdLst>
              <a:gd name="T0" fmla="*/ 26235543 w 1889"/>
              <a:gd name="T1" fmla="*/ 0 h 638"/>
              <a:gd name="T2" fmla="*/ 526296332 w 1889"/>
              <a:gd name="T3" fmla="*/ 0 h 638"/>
              <a:gd name="T4" fmla="*/ 552848407 w 1889"/>
              <a:gd name="T5" fmla="*/ 26948536 h 638"/>
              <a:gd name="T6" fmla="*/ 552848407 w 1889"/>
              <a:gd name="T7" fmla="*/ 62663581 h 638"/>
              <a:gd name="T8" fmla="*/ 572762322 w 1889"/>
              <a:gd name="T9" fmla="*/ 80845609 h 638"/>
              <a:gd name="T10" fmla="*/ 597101489 w 1889"/>
              <a:gd name="T11" fmla="*/ 103573572 h 638"/>
              <a:gd name="T12" fmla="*/ 572762322 w 1889"/>
              <a:gd name="T13" fmla="*/ 126301534 h 638"/>
              <a:gd name="T14" fmla="*/ 552848407 w 1889"/>
              <a:gd name="T15" fmla="*/ 144808354 h 638"/>
              <a:gd name="T16" fmla="*/ 552848407 w 1889"/>
              <a:gd name="T17" fmla="*/ 180198607 h 638"/>
              <a:gd name="T18" fmla="*/ 526296332 w 1889"/>
              <a:gd name="T19" fmla="*/ 207147143 h 638"/>
              <a:gd name="T20" fmla="*/ 26235543 w 1889"/>
              <a:gd name="T21" fmla="*/ 207147143 h 638"/>
              <a:gd name="T22" fmla="*/ 0 w 1889"/>
              <a:gd name="T23" fmla="*/ 180198607 h 638"/>
              <a:gd name="T24" fmla="*/ 0 w 1889"/>
              <a:gd name="T25" fmla="*/ 26948536 h 638"/>
              <a:gd name="T26" fmla="*/ 26235543 w 1889"/>
              <a:gd name="T27" fmla="*/ 0 h 638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1889" h="638">
                <a:moveTo>
                  <a:pt x="83" y="0"/>
                </a:moveTo>
                <a:lnTo>
                  <a:pt x="1665" y="0"/>
                </a:lnTo>
                <a:cubicBezTo>
                  <a:pt x="1711" y="0"/>
                  <a:pt x="1749" y="37"/>
                  <a:pt x="1749" y="83"/>
                </a:cubicBezTo>
                <a:lnTo>
                  <a:pt x="1749" y="193"/>
                </a:lnTo>
                <a:lnTo>
                  <a:pt x="1812" y="249"/>
                </a:lnTo>
                <a:lnTo>
                  <a:pt x="1889" y="319"/>
                </a:lnTo>
                <a:lnTo>
                  <a:pt x="1812" y="389"/>
                </a:lnTo>
                <a:lnTo>
                  <a:pt x="1749" y="446"/>
                </a:lnTo>
                <a:lnTo>
                  <a:pt x="1749" y="555"/>
                </a:lnTo>
                <a:cubicBezTo>
                  <a:pt x="1749" y="601"/>
                  <a:pt x="1711" y="638"/>
                  <a:pt x="1665" y="638"/>
                </a:cubicBezTo>
                <a:lnTo>
                  <a:pt x="83" y="638"/>
                </a:lnTo>
                <a:cubicBezTo>
                  <a:pt x="37" y="638"/>
                  <a:pt x="0" y="601"/>
                  <a:pt x="0" y="555"/>
                </a:cubicBezTo>
                <a:lnTo>
                  <a:pt x="0" y="83"/>
                </a:lnTo>
                <a:cubicBezTo>
                  <a:pt x="0" y="37"/>
                  <a:pt x="37" y="0"/>
                  <a:pt x="83" y="0"/>
                </a:cubicBezTo>
                <a:close/>
              </a:path>
            </a:pathLst>
          </a:custGeom>
          <a:solidFill>
            <a:srgbClr val="017D68"/>
          </a:solidFill>
          <a:ln w="12700" cap="flat" cmpd="sng">
            <a:solidFill>
              <a:srgbClr val="FDFDFD"/>
            </a:solidFill>
            <a:bevel/>
          </a:ln>
          <a:extLst/>
        </p:spPr>
        <p:txBody>
          <a:bodyPr lIns="68580" tIns="34290" rIns="68580" bIns="34290" anchor="ctr"/>
          <a:lstStyle/>
          <a:p>
            <a:pPr algn="ctr"/>
            <a:r>
              <a:rPr lang="en-US" altLang="zh-CN" sz="3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 </a:t>
            </a:r>
            <a:r>
              <a:rPr lang="en-US" altLang="zh-CN" sz="36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altLang="zh-CN" sz="36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TextBox 45"/>
          <p:cNvSpPr txBox="1">
            <a:spLocks noChangeArrowheads="1"/>
          </p:cNvSpPr>
          <p:nvPr/>
        </p:nvSpPr>
        <p:spPr bwMode="auto">
          <a:xfrm>
            <a:off x="2004872" y="208280"/>
            <a:ext cx="282665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9pPr>
          </a:lstStyle>
          <a:p>
            <a:pPr defTabSz="685165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sz="2100" b="1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zh-CN" altLang="en-US" sz="2800" b="1" dirty="0" smtClean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产品设计</a:t>
            </a:r>
            <a:endParaRPr lang="zh-CN" altLang="en-US" sz="3600" b="1" dirty="0">
              <a:solidFill>
                <a:srgbClr val="40404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020001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00569" y="1412776"/>
            <a:ext cx="6270701" cy="4980211"/>
          </a:xfrm>
        </p:spPr>
        <p:txBody>
          <a:bodyPr>
            <a:normAutofit/>
          </a:bodyPr>
          <a:lstStyle/>
          <a:p>
            <a:r>
              <a:rPr lang="zh-CN" altLang="en-US" dirty="0"/>
              <a:t>沉降探测单元</a:t>
            </a:r>
          </a:p>
          <a:p>
            <a:pPr lvl="1"/>
            <a:r>
              <a:rPr lang="zh-CN" altLang="en-US" dirty="0"/>
              <a:t>单片机控制板（</a:t>
            </a:r>
            <a:r>
              <a:rPr lang="en-US" altLang="zh-CN" dirty="0"/>
              <a:t>1</a:t>
            </a:r>
            <a:r>
              <a:rPr lang="zh-CN" altLang="en-US" dirty="0"/>
              <a:t>号盒）</a:t>
            </a:r>
          </a:p>
          <a:p>
            <a:pPr lvl="2"/>
            <a:r>
              <a:rPr lang="zh-CN" altLang="en-US" dirty="0"/>
              <a:t>控制雷达的电源</a:t>
            </a:r>
          </a:p>
          <a:p>
            <a:pPr lvl="2"/>
            <a:r>
              <a:rPr lang="zh-CN" altLang="en-US" dirty="0"/>
              <a:t>初始化雷达参数</a:t>
            </a:r>
          </a:p>
          <a:p>
            <a:pPr lvl="2"/>
            <a:r>
              <a:rPr lang="zh-CN" altLang="en-US" dirty="0"/>
              <a:t>将雷达数据传输微处理器（</a:t>
            </a:r>
            <a:r>
              <a:rPr lang="en-US" altLang="zh-CN" dirty="0"/>
              <a:t>4</a:t>
            </a:r>
            <a:r>
              <a:rPr lang="zh-CN" altLang="en-US" dirty="0"/>
              <a:t>号盒）</a:t>
            </a:r>
          </a:p>
          <a:p>
            <a:pPr lvl="1"/>
            <a:r>
              <a:rPr lang="zh-CN" altLang="en-US" dirty="0">
                <a:solidFill>
                  <a:srgbClr val="C00000"/>
                </a:solidFill>
              </a:rPr>
              <a:t>毫米波雷达（</a:t>
            </a:r>
            <a:r>
              <a:rPr lang="en-US" altLang="zh-CN" dirty="0">
                <a:solidFill>
                  <a:srgbClr val="C00000"/>
                </a:solidFill>
              </a:rPr>
              <a:t>RSC</a:t>
            </a:r>
            <a:r>
              <a:rPr lang="zh-CN" altLang="en-US" dirty="0">
                <a:solidFill>
                  <a:srgbClr val="C00000"/>
                </a:solidFill>
              </a:rPr>
              <a:t>）</a:t>
            </a:r>
          </a:p>
          <a:p>
            <a:pPr lvl="2"/>
            <a:r>
              <a:rPr lang="zh-CN" altLang="en-US" dirty="0"/>
              <a:t>探测地面沉降并返回</a:t>
            </a:r>
            <a:r>
              <a:rPr lang="en-US" altLang="zh-CN" dirty="0"/>
              <a:t>RA</a:t>
            </a:r>
            <a:r>
              <a:rPr lang="zh-CN" altLang="en-US" dirty="0"/>
              <a:t>数据</a:t>
            </a:r>
          </a:p>
          <a:p>
            <a:endParaRPr lang="zh-CN" altLang="en-US" dirty="0"/>
          </a:p>
        </p:txBody>
      </p:sp>
      <p:sp>
        <p:nvSpPr>
          <p:cNvPr id="10" name="Freeform 5"/>
          <p:cNvSpPr/>
          <p:nvPr/>
        </p:nvSpPr>
        <p:spPr bwMode="auto">
          <a:xfrm>
            <a:off x="290135" y="271697"/>
            <a:ext cx="1685706" cy="643255"/>
          </a:xfrm>
          <a:custGeom>
            <a:avLst/>
            <a:gdLst>
              <a:gd name="T0" fmla="*/ 26235543 w 1889"/>
              <a:gd name="T1" fmla="*/ 0 h 638"/>
              <a:gd name="T2" fmla="*/ 526296332 w 1889"/>
              <a:gd name="T3" fmla="*/ 0 h 638"/>
              <a:gd name="T4" fmla="*/ 552848407 w 1889"/>
              <a:gd name="T5" fmla="*/ 26948536 h 638"/>
              <a:gd name="T6" fmla="*/ 552848407 w 1889"/>
              <a:gd name="T7" fmla="*/ 62663581 h 638"/>
              <a:gd name="T8" fmla="*/ 572762322 w 1889"/>
              <a:gd name="T9" fmla="*/ 80845609 h 638"/>
              <a:gd name="T10" fmla="*/ 597101489 w 1889"/>
              <a:gd name="T11" fmla="*/ 103573572 h 638"/>
              <a:gd name="T12" fmla="*/ 572762322 w 1889"/>
              <a:gd name="T13" fmla="*/ 126301534 h 638"/>
              <a:gd name="T14" fmla="*/ 552848407 w 1889"/>
              <a:gd name="T15" fmla="*/ 144808354 h 638"/>
              <a:gd name="T16" fmla="*/ 552848407 w 1889"/>
              <a:gd name="T17" fmla="*/ 180198607 h 638"/>
              <a:gd name="T18" fmla="*/ 526296332 w 1889"/>
              <a:gd name="T19" fmla="*/ 207147143 h 638"/>
              <a:gd name="T20" fmla="*/ 26235543 w 1889"/>
              <a:gd name="T21" fmla="*/ 207147143 h 638"/>
              <a:gd name="T22" fmla="*/ 0 w 1889"/>
              <a:gd name="T23" fmla="*/ 180198607 h 638"/>
              <a:gd name="T24" fmla="*/ 0 w 1889"/>
              <a:gd name="T25" fmla="*/ 26948536 h 638"/>
              <a:gd name="T26" fmla="*/ 26235543 w 1889"/>
              <a:gd name="T27" fmla="*/ 0 h 638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1889" h="638">
                <a:moveTo>
                  <a:pt x="83" y="0"/>
                </a:moveTo>
                <a:lnTo>
                  <a:pt x="1665" y="0"/>
                </a:lnTo>
                <a:cubicBezTo>
                  <a:pt x="1711" y="0"/>
                  <a:pt x="1749" y="37"/>
                  <a:pt x="1749" y="83"/>
                </a:cubicBezTo>
                <a:lnTo>
                  <a:pt x="1749" y="193"/>
                </a:lnTo>
                <a:lnTo>
                  <a:pt x="1812" y="249"/>
                </a:lnTo>
                <a:lnTo>
                  <a:pt x="1889" y="319"/>
                </a:lnTo>
                <a:lnTo>
                  <a:pt x="1812" y="389"/>
                </a:lnTo>
                <a:lnTo>
                  <a:pt x="1749" y="446"/>
                </a:lnTo>
                <a:lnTo>
                  <a:pt x="1749" y="555"/>
                </a:lnTo>
                <a:cubicBezTo>
                  <a:pt x="1749" y="601"/>
                  <a:pt x="1711" y="638"/>
                  <a:pt x="1665" y="638"/>
                </a:cubicBezTo>
                <a:lnTo>
                  <a:pt x="83" y="638"/>
                </a:lnTo>
                <a:cubicBezTo>
                  <a:pt x="37" y="638"/>
                  <a:pt x="0" y="601"/>
                  <a:pt x="0" y="555"/>
                </a:cubicBezTo>
                <a:lnTo>
                  <a:pt x="0" y="83"/>
                </a:lnTo>
                <a:cubicBezTo>
                  <a:pt x="0" y="37"/>
                  <a:pt x="37" y="0"/>
                  <a:pt x="83" y="0"/>
                </a:cubicBezTo>
                <a:close/>
              </a:path>
            </a:pathLst>
          </a:custGeom>
          <a:solidFill>
            <a:srgbClr val="017D68"/>
          </a:solidFill>
          <a:ln w="12700" cap="flat" cmpd="sng">
            <a:solidFill>
              <a:srgbClr val="FDFDFD"/>
            </a:solidFill>
            <a:bevel/>
          </a:ln>
          <a:extLst/>
        </p:spPr>
        <p:txBody>
          <a:bodyPr lIns="68580" tIns="34290" rIns="68580" bIns="34290" anchor="ctr"/>
          <a:lstStyle/>
          <a:p>
            <a:pPr algn="ctr"/>
            <a:r>
              <a:rPr lang="en-US" altLang="zh-CN" sz="3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 </a:t>
            </a:r>
            <a:r>
              <a:rPr lang="en-US" altLang="zh-CN" sz="36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altLang="zh-CN" sz="36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45"/>
          <p:cNvSpPr txBox="1">
            <a:spLocks noChangeArrowheads="1"/>
          </p:cNvSpPr>
          <p:nvPr/>
        </p:nvSpPr>
        <p:spPr bwMode="auto">
          <a:xfrm>
            <a:off x="1975841" y="332656"/>
            <a:ext cx="282665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9pPr>
          </a:lstStyle>
          <a:p>
            <a:pPr defTabSz="685165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sz="2100" b="1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zh-CN" altLang="en-US" sz="2800" b="1" dirty="0" smtClean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产品设计</a:t>
            </a:r>
            <a:endParaRPr lang="zh-CN" altLang="en-US" sz="3600" b="1" dirty="0">
              <a:solidFill>
                <a:srgbClr val="40404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xmlns="" id="{4845E594-BABE-4F80-9AD1-4F108DE0CE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8788" y="1722812"/>
            <a:ext cx="3534264" cy="3313134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8586514" y="3455766"/>
            <a:ext cx="2285622" cy="662085"/>
          </a:xfrm>
          <a:prstGeom prst="rect">
            <a:avLst/>
          </a:prstGeom>
          <a:noFill/>
          <a:ln w="38100">
            <a:solidFill>
              <a:srgbClr val="00B05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8"/>
          <p:cNvSpPr txBox="1"/>
          <p:nvPr/>
        </p:nvSpPr>
        <p:spPr>
          <a:xfrm>
            <a:off x="10167624" y="4376843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支架</a:t>
            </a:r>
          </a:p>
        </p:txBody>
      </p:sp>
      <p:sp>
        <p:nvSpPr>
          <p:cNvPr id="15" name="文本框 10"/>
          <p:cNvSpPr txBox="1"/>
          <p:nvPr/>
        </p:nvSpPr>
        <p:spPr>
          <a:xfrm>
            <a:off x="11045755" y="3586753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solidFill>
                  <a:srgbClr val="00B05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锂电池</a:t>
            </a:r>
          </a:p>
        </p:txBody>
      </p:sp>
      <p:sp>
        <p:nvSpPr>
          <p:cNvPr id="16" name="矩形 15"/>
          <p:cNvSpPr/>
          <p:nvPr/>
        </p:nvSpPr>
        <p:spPr>
          <a:xfrm>
            <a:off x="7567444" y="1818444"/>
            <a:ext cx="3425607" cy="895156"/>
          </a:xfrm>
          <a:prstGeom prst="rect">
            <a:avLst/>
          </a:prstGeom>
          <a:noFill/>
          <a:ln w="38100">
            <a:solidFill>
              <a:srgbClr val="0000FF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00"/>
              </a:solidFill>
            </a:endParaRPr>
          </a:p>
        </p:txBody>
      </p:sp>
      <p:sp>
        <p:nvSpPr>
          <p:cNvPr id="17" name="文本框 9"/>
          <p:cNvSpPr txBox="1"/>
          <p:nvPr/>
        </p:nvSpPr>
        <p:spPr>
          <a:xfrm>
            <a:off x="8330902" y="1268760"/>
            <a:ext cx="17089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rgbClr val="0000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太阳能板</a:t>
            </a:r>
          </a:p>
        </p:txBody>
      </p:sp>
      <p:sp>
        <p:nvSpPr>
          <p:cNvPr id="18" name="矩形 17"/>
          <p:cNvSpPr/>
          <p:nvPr/>
        </p:nvSpPr>
        <p:spPr>
          <a:xfrm>
            <a:off x="9531851" y="3818146"/>
            <a:ext cx="507972" cy="1041871"/>
          </a:xfrm>
          <a:prstGeom prst="rect">
            <a:avLst/>
          </a:prstGeom>
          <a:noFill/>
          <a:ln w="38100">
            <a:solidFill>
              <a:srgbClr val="FF0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83293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  <p:bldP spid="15" grpId="0"/>
      <p:bldP spid="16" grpId="0" animBg="1"/>
      <p:bldP spid="17" grpId="0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090" y="1196753"/>
            <a:ext cx="10717014" cy="4980211"/>
          </a:xfrm>
        </p:spPr>
        <p:txBody>
          <a:bodyPr/>
          <a:lstStyle/>
          <a:p>
            <a:pPr marL="0" indent="0">
              <a:buNone/>
            </a:pPr>
            <a:r>
              <a:rPr lang="zh-CN" altLang="en-US" sz="2800" dirty="0">
                <a:solidFill>
                  <a:srgbClr val="C00000"/>
                </a:solidFill>
              </a:rPr>
              <a:t>处理流程</a:t>
            </a:r>
          </a:p>
          <a:p>
            <a:pPr lvl="1"/>
            <a:r>
              <a:rPr lang="zh-CN" altLang="en-US" sz="2000" dirty="0"/>
              <a:t>连续多帧雷达</a:t>
            </a:r>
            <a:r>
              <a:rPr lang="en-US" altLang="zh-CN" sz="2000" dirty="0"/>
              <a:t>RA</a:t>
            </a:r>
            <a:r>
              <a:rPr lang="zh-CN" altLang="en-US" sz="2000" dirty="0"/>
              <a:t>（距离方位）图和光学图经</a:t>
            </a:r>
            <a:r>
              <a:rPr lang="zh-CN" altLang="en-US" sz="2000" dirty="0">
                <a:solidFill>
                  <a:srgbClr val="C00000"/>
                </a:solidFill>
              </a:rPr>
              <a:t>沉降判定</a:t>
            </a:r>
            <a:r>
              <a:rPr lang="zh-CN" altLang="en-US" sz="2000" dirty="0"/>
              <a:t>，初步判断地面沉降情况</a:t>
            </a:r>
          </a:p>
          <a:p>
            <a:pPr lvl="1"/>
            <a:r>
              <a:rPr lang="zh-CN" altLang="en-US" sz="2000" dirty="0"/>
              <a:t>二次校验，</a:t>
            </a:r>
            <a:r>
              <a:rPr lang="zh-CN" altLang="en-US" sz="2000" dirty="0">
                <a:solidFill>
                  <a:srgbClr val="C00000"/>
                </a:solidFill>
              </a:rPr>
              <a:t>排除</a:t>
            </a:r>
            <a:r>
              <a:rPr lang="zh-CN" altLang="en-US" sz="2000" dirty="0"/>
              <a:t>风吹草动、地面维护、农民耕种</a:t>
            </a:r>
          </a:p>
          <a:p>
            <a:pPr lvl="1"/>
            <a:r>
              <a:rPr lang="zh-CN" altLang="en-US" sz="2000" dirty="0"/>
              <a:t>原始数据与判定结果</a:t>
            </a:r>
            <a:r>
              <a:rPr lang="zh-CN" altLang="en-US" sz="2000" dirty="0">
                <a:solidFill>
                  <a:srgbClr val="C00000"/>
                </a:solidFill>
              </a:rPr>
              <a:t>上传远程服务器，</a:t>
            </a:r>
            <a:r>
              <a:rPr lang="zh-CN" altLang="en-US" sz="2000" dirty="0"/>
              <a:t>推送至电塔检修人员的</a:t>
            </a:r>
            <a:r>
              <a:rPr lang="zh-CN" altLang="en-US" sz="2000" dirty="0">
                <a:solidFill>
                  <a:srgbClr val="C00000"/>
                </a:solidFill>
              </a:rPr>
              <a:t>手机客户端</a:t>
            </a:r>
            <a:endParaRPr lang="en-US" altLang="zh-CN" sz="2000" dirty="0"/>
          </a:p>
          <a:p>
            <a:endParaRPr lang="en-US" altLang="zh-CN" dirty="0"/>
          </a:p>
        </p:txBody>
      </p:sp>
      <p:pic>
        <p:nvPicPr>
          <p:cNvPr id="25" name="图片 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7683" y="3432699"/>
            <a:ext cx="1617360" cy="836254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8177" y="3362717"/>
            <a:ext cx="1617360" cy="840652"/>
          </a:xfrm>
          <a:prstGeom prst="rect">
            <a:avLst/>
          </a:prstGeom>
        </p:spPr>
      </p:pic>
      <p:sp>
        <p:nvSpPr>
          <p:cNvPr id="29" name="文本框 28"/>
          <p:cNvSpPr txBox="1"/>
          <p:nvPr/>
        </p:nvSpPr>
        <p:spPr>
          <a:xfrm>
            <a:off x="2740831" y="3140968"/>
            <a:ext cx="2185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>
                <a:latin typeface="黑体" panose="02010609060101010101" pitchFamily="2" charset="-122"/>
                <a:ea typeface="黑体" panose="02010609060101010101" pitchFamily="2" charset="-122"/>
              </a:rPr>
              <a:t>上一帧的雷达</a:t>
            </a:r>
            <a:r>
              <a:rPr lang="en-US" altLang="zh-CN" sz="1200" dirty="0">
                <a:latin typeface="黑体" panose="02010609060101010101" pitchFamily="2" charset="-122"/>
                <a:ea typeface="黑体" panose="02010609060101010101" pitchFamily="2" charset="-122"/>
              </a:rPr>
              <a:t>RA</a:t>
            </a:r>
            <a:r>
              <a:rPr lang="zh-CN" altLang="en-US" sz="1200" dirty="0">
                <a:latin typeface="黑体" panose="02010609060101010101" pitchFamily="2" charset="-122"/>
                <a:ea typeface="黑体" panose="02010609060101010101" pitchFamily="2" charset="-122"/>
              </a:rPr>
              <a:t>图和图像数据</a:t>
            </a:r>
          </a:p>
        </p:txBody>
      </p:sp>
      <p:sp>
        <p:nvSpPr>
          <p:cNvPr id="31" name="文本框 30"/>
          <p:cNvSpPr txBox="1"/>
          <p:nvPr/>
        </p:nvSpPr>
        <p:spPr>
          <a:xfrm>
            <a:off x="5088156" y="3140967"/>
            <a:ext cx="2185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>
                <a:latin typeface="黑体" panose="02010609060101010101" pitchFamily="2" charset="-122"/>
                <a:ea typeface="黑体" panose="02010609060101010101" pitchFamily="2" charset="-122"/>
              </a:rPr>
              <a:t>下一帧的雷达</a:t>
            </a:r>
            <a:r>
              <a:rPr lang="en-US" altLang="zh-CN" sz="1200" dirty="0">
                <a:latin typeface="黑体" panose="02010609060101010101" pitchFamily="2" charset="-122"/>
                <a:ea typeface="黑体" panose="02010609060101010101" pitchFamily="2" charset="-122"/>
              </a:rPr>
              <a:t>RA</a:t>
            </a:r>
            <a:r>
              <a:rPr lang="zh-CN" altLang="en-US" sz="1200" dirty="0">
                <a:latin typeface="黑体" panose="02010609060101010101" pitchFamily="2" charset="-122"/>
                <a:ea typeface="黑体" panose="02010609060101010101" pitchFamily="2" charset="-122"/>
              </a:rPr>
              <a:t>图和图像数据</a:t>
            </a:r>
          </a:p>
        </p:txBody>
      </p:sp>
      <p:cxnSp>
        <p:nvCxnSpPr>
          <p:cNvPr id="33" name="直接箭头连接符 32"/>
          <p:cNvCxnSpPr>
            <a:stCxn id="25" idx="3"/>
            <a:endCxn id="35" idx="0"/>
          </p:cNvCxnSpPr>
          <p:nvPr/>
        </p:nvCxnSpPr>
        <p:spPr>
          <a:xfrm>
            <a:off x="4565043" y="3850826"/>
            <a:ext cx="312511" cy="17682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箭头连接符 33"/>
          <p:cNvCxnSpPr>
            <a:stCxn id="27" idx="1"/>
            <a:endCxn id="35" idx="0"/>
          </p:cNvCxnSpPr>
          <p:nvPr/>
        </p:nvCxnSpPr>
        <p:spPr>
          <a:xfrm flipH="1">
            <a:off x="4877554" y="3783044"/>
            <a:ext cx="460622" cy="18359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矩形 34"/>
          <p:cNvSpPr/>
          <p:nvPr/>
        </p:nvSpPr>
        <p:spPr>
          <a:xfrm>
            <a:off x="4433484" y="5619028"/>
            <a:ext cx="888139" cy="6486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dirty="0"/>
              <a:t>沉降判定算法</a:t>
            </a:r>
          </a:p>
        </p:txBody>
      </p:sp>
      <p:sp>
        <p:nvSpPr>
          <p:cNvPr id="36" name="矩形 35"/>
          <p:cNvSpPr/>
          <p:nvPr/>
        </p:nvSpPr>
        <p:spPr>
          <a:xfrm>
            <a:off x="6860698" y="5610570"/>
            <a:ext cx="825345" cy="6486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dirty="0"/>
              <a:t>远程</a:t>
            </a:r>
            <a:endParaRPr lang="en-US" altLang="zh-CN" sz="1600" dirty="0"/>
          </a:p>
          <a:p>
            <a:pPr algn="ctr"/>
            <a:r>
              <a:rPr lang="zh-CN" altLang="en-US" sz="1600" dirty="0"/>
              <a:t>服务器</a:t>
            </a:r>
          </a:p>
        </p:txBody>
      </p:sp>
      <p:pic>
        <p:nvPicPr>
          <p:cNvPr id="61" name="内容占位符 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5112" y="4298416"/>
            <a:ext cx="1448372" cy="826544"/>
          </a:xfrm>
          <a:prstGeom prst="rect">
            <a:avLst/>
          </a:prstGeom>
        </p:spPr>
      </p:pic>
      <p:pic>
        <p:nvPicPr>
          <p:cNvPr id="62" name="内容占位符 4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5605" y="4257126"/>
            <a:ext cx="1448372" cy="826544"/>
          </a:xfrm>
          <a:prstGeom prst="rect">
            <a:avLst/>
          </a:prstGeom>
        </p:spPr>
      </p:pic>
      <p:sp>
        <p:nvSpPr>
          <p:cNvPr id="66" name="矩形 65"/>
          <p:cNvSpPr/>
          <p:nvPr/>
        </p:nvSpPr>
        <p:spPr>
          <a:xfrm>
            <a:off x="5655521" y="5610571"/>
            <a:ext cx="873100" cy="6486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dirty="0"/>
              <a:t>二次</a:t>
            </a:r>
            <a:endParaRPr lang="en-US" altLang="zh-CN" sz="1600" dirty="0"/>
          </a:p>
          <a:p>
            <a:pPr algn="ctr"/>
            <a:r>
              <a:rPr lang="zh-CN" altLang="en-US" sz="1600" dirty="0"/>
              <a:t>校验</a:t>
            </a:r>
          </a:p>
        </p:txBody>
      </p:sp>
      <p:sp>
        <p:nvSpPr>
          <p:cNvPr id="85" name="矩形 84"/>
          <p:cNvSpPr/>
          <p:nvPr/>
        </p:nvSpPr>
        <p:spPr>
          <a:xfrm>
            <a:off x="8194551" y="5702958"/>
            <a:ext cx="1069007" cy="6720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dirty="0"/>
              <a:t>监控系统</a:t>
            </a:r>
          </a:p>
        </p:txBody>
      </p:sp>
      <p:cxnSp>
        <p:nvCxnSpPr>
          <p:cNvPr id="87" name="直接箭头连接符 86"/>
          <p:cNvCxnSpPr>
            <a:stCxn id="66" idx="3"/>
            <a:endCxn id="36" idx="1"/>
          </p:cNvCxnSpPr>
          <p:nvPr/>
        </p:nvCxnSpPr>
        <p:spPr>
          <a:xfrm flipV="1">
            <a:off x="6528621" y="5934918"/>
            <a:ext cx="332077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矩形 88"/>
          <p:cNvSpPr/>
          <p:nvPr/>
        </p:nvSpPr>
        <p:spPr>
          <a:xfrm>
            <a:off x="8194552" y="4842041"/>
            <a:ext cx="1069006" cy="6567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dirty="0"/>
              <a:t>检修人员手机</a:t>
            </a:r>
            <a:r>
              <a:rPr lang="en-US" altLang="zh-CN" sz="1600" dirty="0"/>
              <a:t>APP</a:t>
            </a:r>
            <a:endParaRPr lang="zh-CN" altLang="en-US" sz="1600" dirty="0"/>
          </a:p>
        </p:txBody>
      </p:sp>
      <p:cxnSp>
        <p:nvCxnSpPr>
          <p:cNvPr id="91" name="直接箭头连接符 90"/>
          <p:cNvCxnSpPr>
            <a:stCxn id="36" idx="3"/>
            <a:endCxn id="89" idx="1"/>
          </p:cNvCxnSpPr>
          <p:nvPr/>
        </p:nvCxnSpPr>
        <p:spPr>
          <a:xfrm flipV="1">
            <a:off x="7686043" y="5170409"/>
            <a:ext cx="508509" cy="7645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直接箭头连接符 92"/>
          <p:cNvCxnSpPr>
            <a:stCxn id="36" idx="3"/>
            <a:endCxn id="85" idx="1"/>
          </p:cNvCxnSpPr>
          <p:nvPr/>
        </p:nvCxnSpPr>
        <p:spPr>
          <a:xfrm>
            <a:off x="7686043" y="5934918"/>
            <a:ext cx="508509" cy="1040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直接箭头连接符 97"/>
          <p:cNvCxnSpPr>
            <a:stCxn id="61" idx="3"/>
            <a:endCxn id="35" idx="0"/>
          </p:cNvCxnSpPr>
          <p:nvPr/>
        </p:nvCxnSpPr>
        <p:spPr>
          <a:xfrm>
            <a:off x="4433484" y="4711688"/>
            <a:ext cx="444070" cy="9073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直接箭头连接符 99"/>
          <p:cNvCxnSpPr>
            <a:stCxn id="62" idx="1"/>
            <a:endCxn id="35" idx="0"/>
          </p:cNvCxnSpPr>
          <p:nvPr/>
        </p:nvCxnSpPr>
        <p:spPr>
          <a:xfrm flipH="1">
            <a:off x="4877555" y="4670398"/>
            <a:ext cx="498050" cy="9486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直接箭头连接符 102"/>
          <p:cNvCxnSpPr>
            <a:stCxn id="35" idx="3"/>
            <a:endCxn id="66" idx="1"/>
          </p:cNvCxnSpPr>
          <p:nvPr/>
        </p:nvCxnSpPr>
        <p:spPr>
          <a:xfrm flipV="1">
            <a:off x="5321623" y="5934919"/>
            <a:ext cx="333898" cy="84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Freeform 5"/>
          <p:cNvSpPr/>
          <p:nvPr/>
        </p:nvSpPr>
        <p:spPr bwMode="auto">
          <a:xfrm>
            <a:off x="269189" y="147321"/>
            <a:ext cx="1685706" cy="643255"/>
          </a:xfrm>
          <a:custGeom>
            <a:avLst/>
            <a:gdLst>
              <a:gd name="T0" fmla="*/ 26235543 w 1889"/>
              <a:gd name="T1" fmla="*/ 0 h 638"/>
              <a:gd name="T2" fmla="*/ 526296332 w 1889"/>
              <a:gd name="T3" fmla="*/ 0 h 638"/>
              <a:gd name="T4" fmla="*/ 552848407 w 1889"/>
              <a:gd name="T5" fmla="*/ 26948536 h 638"/>
              <a:gd name="T6" fmla="*/ 552848407 w 1889"/>
              <a:gd name="T7" fmla="*/ 62663581 h 638"/>
              <a:gd name="T8" fmla="*/ 572762322 w 1889"/>
              <a:gd name="T9" fmla="*/ 80845609 h 638"/>
              <a:gd name="T10" fmla="*/ 597101489 w 1889"/>
              <a:gd name="T11" fmla="*/ 103573572 h 638"/>
              <a:gd name="T12" fmla="*/ 572762322 w 1889"/>
              <a:gd name="T13" fmla="*/ 126301534 h 638"/>
              <a:gd name="T14" fmla="*/ 552848407 w 1889"/>
              <a:gd name="T15" fmla="*/ 144808354 h 638"/>
              <a:gd name="T16" fmla="*/ 552848407 w 1889"/>
              <a:gd name="T17" fmla="*/ 180198607 h 638"/>
              <a:gd name="T18" fmla="*/ 526296332 w 1889"/>
              <a:gd name="T19" fmla="*/ 207147143 h 638"/>
              <a:gd name="T20" fmla="*/ 26235543 w 1889"/>
              <a:gd name="T21" fmla="*/ 207147143 h 638"/>
              <a:gd name="T22" fmla="*/ 0 w 1889"/>
              <a:gd name="T23" fmla="*/ 180198607 h 638"/>
              <a:gd name="T24" fmla="*/ 0 w 1889"/>
              <a:gd name="T25" fmla="*/ 26948536 h 638"/>
              <a:gd name="T26" fmla="*/ 26235543 w 1889"/>
              <a:gd name="T27" fmla="*/ 0 h 638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1889" h="638">
                <a:moveTo>
                  <a:pt x="83" y="0"/>
                </a:moveTo>
                <a:lnTo>
                  <a:pt x="1665" y="0"/>
                </a:lnTo>
                <a:cubicBezTo>
                  <a:pt x="1711" y="0"/>
                  <a:pt x="1749" y="37"/>
                  <a:pt x="1749" y="83"/>
                </a:cubicBezTo>
                <a:lnTo>
                  <a:pt x="1749" y="193"/>
                </a:lnTo>
                <a:lnTo>
                  <a:pt x="1812" y="249"/>
                </a:lnTo>
                <a:lnTo>
                  <a:pt x="1889" y="319"/>
                </a:lnTo>
                <a:lnTo>
                  <a:pt x="1812" y="389"/>
                </a:lnTo>
                <a:lnTo>
                  <a:pt x="1749" y="446"/>
                </a:lnTo>
                <a:lnTo>
                  <a:pt x="1749" y="555"/>
                </a:lnTo>
                <a:cubicBezTo>
                  <a:pt x="1749" y="601"/>
                  <a:pt x="1711" y="638"/>
                  <a:pt x="1665" y="638"/>
                </a:cubicBezTo>
                <a:lnTo>
                  <a:pt x="83" y="638"/>
                </a:lnTo>
                <a:cubicBezTo>
                  <a:pt x="37" y="638"/>
                  <a:pt x="0" y="601"/>
                  <a:pt x="0" y="555"/>
                </a:cubicBezTo>
                <a:lnTo>
                  <a:pt x="0" y="83"/>
                </a:lnTo>
                <a:cubicBezTo>
                  <a:pt x="0" y="37"/>
                  <a:pt x="37" y="0"/>
                  <a:pt x="83" y="0"/>
                </a:cubicBezTo>
                <a:close/>
              </a:path>
            </a:pathLst>
          </a:custGeom>
          <a:solidFill>
            <a:srgbClr val="017D68"/>
          </a:solidFill>
          <a:ln w="12700" cap="flat" cmpd="sng">
            <a:solidFill>
              <a:srgbClr val="FDFDFD"/>
            </a:solidFill>
            <a:bevel/>
          </a:ln>
          <a:extLst/>
        </p:spPr>
        <p:txBody>
          <a:bodyPr lIns="68580" tIns="34290" rIns="68580" bIns="34290" anchor="ctr"/>
          <a:lstStyle/>
          <a:p>
            <a:pPr algn="ctr"/>
            <a:r>
              <a:rPr lang="en-US" altLang="zh-CN" sz="3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 </a:t>
            </a:r>
            <a:r>
              <a:rPr lang="en-US" altLang="zh-CN" sz="36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altLang="zh-CN" sz="36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45"/>
          <p:cNvSpPr txBox="1">
            <a:spLocks noChangeArrowheads="1"/>
          </p:cNvSpPr>
          <p:nvPr/>
        </p:nvSpPr>
        <p:spPr bwMode="auto">
          <a:xfrm>
            <a:off x="1954895" y="208280"/>
            <a:ext cx="282665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9pPr>
          </a:lstStyle>
          <a:p>
            <a:pPr defTabSz="685165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sz="2100" b="1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zh-CN" altLang="en-US" sz="2800" b="1" dirty="0" smtClean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产品设计</a:t>
            </a:r>
            <a:endParaRPr lang="zh-CN" altLang="en-US" sz="3600" b="1" dirty="0">
              <a:solidFill>
                <a:srgbClr val="40404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58238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https://p5.ssl.qhimgs1.com/sdr/400__/t0408b26d68614381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7081" y="2139950"/>
            <a:ext cx="2880000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p0.ssl.qhimgs1.com/sdr/400__/t011f2ba43631954ae4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" t="20087" r="5" b="22537"/>
          <a:stretch/>
        </p:blipFill>
        <p:spPr bwMode="auto">
          <a:xfrm>
            <a:off x="4462990" y="2119778"/>
            <a:ext cx="2932069" cy="2765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s://p2.ssl.qhimgs1.com/sdr/400__/t01bc29fb570dbcb1c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701" y="2019302"/>
            <a:ext cx="3246100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文本框 13"/>
          <p:cNvSpPr txBox="1"/>
          <p:nvPr/>
        </p:nvSpPr>
        <p:spPr>
          <a:xfrm>
            <a:off x="8605670" y="4331971"/>
            <a:ext cx="2848239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lnSpc>
                <a:spcPct val="150000"/>
              </a:lnSpc>
            </a:pPr>
            <a:r>
              <a:rPr lang="en-US" altLang="zh-CN" sz="2000"/>
              <a:t>       </a:t>
            </a:r>
            <a:endParaRPr lang="zh-CN" altLang="en-US" sz="2000"/>
          </a:p>
        </p:txBody>
      </p:sp>
      <p:sp>
        <p:nvSpPr>
          <p:cNvPr id="19458" name="Freeform 5"/>
          <p:cNvSpPr/>
          <p:nvPr/>
        </p:nvSpPr>
        <p:spPr bwMode="auto">
          <a:xfrm>
            <a:off x="444442" y="408306"/>
            <a:ext cx="1685706" cy="643255"/>
          </a:xfrm>
          <a:custGeom>
            <a:avLst/>
            <a:gdLst>
              <a:gd name="T0" fmla="*/ 26235543 w 1889"/>
              <a:gd name="T1" fmla="*/ 0 h 638"/>
              <a:gd name="T2" fmla="*/ 526296332 w 1889"/>
              <a:gd name="T3" fmla="*/ 0 h 638"/>
              <a:gd name="T4" fmla="*/ 552848407 w 1889"/>
              <a:gd name="T5" fmla="*/ 26948536 h 638"/>
              <a:gd name="T6" fmla="*/ 552848407 w 1889"/>
              <a:gd name="T7" fmla="*/ 62663581 h 638"/>
              <a:gd name="T8" fmla="*/ 572762322 w 1889"/>
              <a:gd name="T9" fmla="*/ 80845609 h 638"/>
              <a:gd name="T10" fmla="*/ 597101489 w 1889"/>
              <a:gd name="T11" fmla="*/ 103573572 h 638"/>
              <a:gd name="T12" fmla="*/ 572762322 w 1889"/>
              <a:gd name="T13" fmla="*/ 126301534 h 638"/>
              <a:gd name="T14" fmla="*/ 552848407 w 1889"/>
              <a:gd name="T15" fmla="*/ 144808354 h 638"/>
              <a:gd name="T16" fmla="*/ 552848407 w 1889"/>
              <a:gd name="T17" fmla="*/ 180198607 h 638"/>
              <a:gd name="T18" fmla="*/ 526296332 w 1889"/>
              <a:gd name="T19" fmla="*/ 207147143 h 638"/>
              <a:gd name="T20" fmla="*/ 26235543 w 1889"/>
              <a:gd name="T21" fmla="*/ 207147143 h 638"/>
              <a:gd name="T22" fmla="*/ 0 w 1889"/>
              <a:gd name="T23" fmla="*/ 180198607 h 638"/>
              <a:gd name="T24" fmla="*/ 0 w 1889"/>
              <a:gd name="T25" fmla="*/ 26948536 h 638"/>
              <a:gd name="T26" fmla="*/ 26235543 w 1889"/>
              <a:gd name="T27" fmla="*/ 0 h 638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1889" h="638">
                <a:moveTo>
                  <a:pt x="83" y="0"/>
                </a:moveTo>
                <a:lnTo>
                  <a:pt x="1665" y="0"/>
                </a:lnTo>
                <a:cubicBezTo>
                  <a:pt x="1711" y="0"/>
                  <a:pt x="1749" y="37"/>
                  <a:pt x="1749" y="83"/>
                </a:cubicBezTo>
                <a:lnTo>
                  <a:pt x="1749" y="193"/>
                </a:lnTo>
                <a:lnTo>
                  <a:pt x="1812" y="249"/>
                </a:lnTo>
                <a:lnTo>
                  <a:pt x="1889" y="319"/>
                </a:lnTo>
                <a:lnTo>
                  <a:pt x="1812" y="389"/>
                </a:lnTo>
                <a:lnTo>
                  <a:pt x="1749" y="446"/>
                </a:lnTo>
                <a:lnTo>
                  <a:pt x="1749" y="555"/>
                </a:lnTo>
                <a:cubicBezTo>
                  <a:pt x="1749" y="601"/>
                  <a:pt x="1711" y="638"/>
                  <a:pt x="1665" y="638"/>
                </a:cubicBezTo>
                <a:lnTo>
                  <a:pt x="83" y="638"/>
                </a:lnTo>
                <a:cubicBezTo>
                  <a:pt x="37" y="638"/>
                  <a:pt x="0" y="601"/>
                  <a:pt x="0" y="555"/>
                </a:cubicBezTo>
                <a:lnTo>
                  <a:pt x="0" y="83"/>
                </a:lnTo>
                <a:cubicBezTo>
                  <a:pt x="0" y="37"/>
                  <a:pt x="37" y="0"/>
                  <a:pt x="83" y="0"/>
                </a:cubicBezTo>
                <a:close/>
              </a:path>
            </a:pathLst>
          </a:custGeom>
          <a:solidFill>
            <a:srgbClr val="017D68"/>
          </a:solidFill>
          <a:ln w="12700" cap="flat" cmpd="sng">
            <a:solidFill>
              <a:srgbClr val="FDFDFD"/>
            </a:solidFill>
            <a:bevel/>
          </a:ln>
          <a:extLst/>
        </p:spPr>
        <p:txBody>
          <a:bodyPr lIns="68580" tIns="34290" rIns="68580" bIns="34290" anchor="ctr"/>
          <a:lstStyle/>
          <a:p>
            <a:pPr algn="ctr"/>
            <a:r>
              <a:rPr lang="en-US" altLang="zh-CN" sz="3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 </a:t>
            </a:r>
            <a:r>
              <a:rPr lang="en-US" altLang="zh-CN" sz="36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altLang="zh-CN" sz="36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460" name="TextBox 45"/>
          <p:cNvSpPr txBox="1">
            <a:spLocks noChangeArrowheads="1"/>
          </p:cNvSpPr>
          <p:nvPr/>
        </p:nvSpPr>
        <p:spPr bwMode="auto">
          <a:xfrm>
            <a:off x="2106021" y="468630"/>
            <a:ext cx="282665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9pPr>
          </a:lstStyle>
          <a:p>
            <a:pPr defTabSz="685165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sz="2100" b="1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zh-CN" altLang="en-US" sz="2800" b="1" dirty="0" smtClean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核心竞争力</a:t>
            </a:r>
            <a:endParaRPr lang="zh-CN" altLang="en-US" sz="2800" b="1" dirty="0">
              <a:solidFill>
                <a:srgbClr val="40404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49614" y="1268760"/>
            <a:ext cx="113566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400" dirty="0">
                <a:sym typeface="+mn-ea"/>
              </a:rPr>
              <a:t>传统的监测方法存在监测不及时、耗费人力物力的缺点，目前防治措施有三种类型：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36823" y="4996180"/>
            <a:ext cx="30558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dirty="0" smtClean="0">
                <a:sym typeface="+mn-ea"/>
              </a:rPr>
              <a:t>1.</a:t>
            </a:r>
            <a:r>
              <a:rPr lang="zh-CN" altLang="en-US" sz="1600" dirty="0" smtClean="0">
                <a:sym typeface="+mn-ea"/>
              </a:rPr>
              <a:t>通过经纬仪或者杆塔</a:t>
            </a:r>
            <a:r>
              <a:rPr lang="zh-CN" altLang="en-US" sz="1600" dirty="0">
                <a:sym typeface="+mn-ea"/>
              </a:rPr>
              <a:t>倾斜监测装置，测量杆塔是否倾斜来佐证地面是否塌陷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sym typeface="+mn-ea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104106" y="4996180"/>
            <a:ext cx="3517442" cy="7888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dirty="0">
                <a:sym typeface="+mn-ea"/>
              </a:rPr>
              <a:t>2</a:t>
            </a:r>
            <a:r>
              <a:rPr lang="en-US" altLang="zh-CN" sz="1600" dirty="0" smtClean="0">
                <a:sym typeface="+mn-ea"/>
              </a:rPr>
              <a:t>.</a:t>
            </a:r>
            <a:r>
              <a:rPr lang="zh-CN" altLang="en-US" sz="1600" dirty="0" smtClean="0">
                <a:sym typeface="+mn-ea"/>
              </a:rPr>
              <a:t>采用摄像头</a:t>
            </a:r>
            <a:r>
              <a:rPr lang="zh-CN" altLang="en-US" sz="1600" dirty="0">
                <a:sym typeface="+mn-ea"/>
              </a:rPr>
              <a:t>实时监控地面来探测塌陷情况</a:t>
            </a:r>
            <a:endParaRPr lang="en-US" altLang="zh-CN" sz="1600" dirty="0"/>
          </a:p>
        </p:txBody>
      </p:sp>
      <p:sp>
        <p:nvSpPr>
          <p:cNvPr id="19" name="TextBox 18"/>
          <p:cNvSpPr txBox="1"/>
          <p:nvPr/>
        </p:nvSpPr>
        <p:spPr>
          <a:xfrm>
            <a:off x="8033610" y="4996180"/>
            <a:ext cx="34203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dirty="0" smtClean="0">
                <a:sym typeface="+mn-ea"/>
              </a:rPr>
              <a:t>3.</a:t>
            </a:r>
            <a:r>
              <a:rPr lang="zh-CN" altLang="en-US" sz="1600" dirty="0" smtClean="0">
                <a:sym typeface="+mn-ea"/>
              </a:rPr>
              <a:t>使用地面</a:t>
            </a:r>
            <a:r>
              <a:rPr lang="zh-CN" altLang="en-US" sz="1600" dirty="0">
                <a:sym typeface="+mn-ea"/>
              </a:rPr>
              <a:t>插杆标定法，即地面安插若干标杆，通过探测标杆位置变化来判断地面沉降情况</a:t>
            </a:r>
            <a:endParaRPr lang="zh-CN" altLang="en-US" sz="126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378238" y="3195617"/>
            <a:ext cx="3663182" cy="923330"/>
          </a:xfrm>
          <a:prstGeom prst="rect">
            <a:avLst/>
          </a:prstGeom>
          <a:solidFill>
            <a:srgbClr val="FFFF00"/>
          </a:solidFill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zh-CN" altLang="en-US" sz="54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60007" dir="1500000" sy="-30000" kx="800400" algn="bl" rotWithShape="0">
                    <a:prstClr val="black">
                      <a:alpha val="20000"/>
                    </a:prstClr>
                  </a:outerShdw>
                </a:effectLst>
              </a:rPr>
              <a:t>事发</a:t>
            </a:r>
            <a:r>
              <a:rPr lang="zh-CN" altLang="en-US" sz="54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60007" dir="1500000" sy="-30000" kx="800400" algn="bl" rotWithShape="0">
                    <a:prstClr val="black">
                      <a:alpha val="20000"/>
                    </a:prstClr>
                  </a:outerShdw>
                </a:effectLst>
              </a:rPr>
              <a:t>后判断</a:t>
            </a:r>
            <a:endParaRPr lang="zh-CN" altLang="en-US" sz="5400" b="1" cap="none" spc="0" dirty="0">
              <a:ln>
                <a:solidFill>
                  <a:srgbClr val="FF0000"/>
                </a:solidFill>
              </a:ln>
              <a:solidFill>
                <a:srgbClr val="FF0000"/>
              </a:solidFill>
              <a:effectLst>
                <a:outerShdw blurRad="60007" dir="1500000" sy="-30000" kx="800400" algn="bl" rotWithShape="0">
                  <a:prstClr val="black">
                    <a:alpha val="20000"/>
                  </a:prstClr>
                </a:outerShdw>
              </a:effectLst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4467976" y="2760752"/>
            <a:ext cx="2967479" cy="1754326"/>
          </a:xfrm>
          <a:prstGeom prst="rect">
            <a:avLst/>
          </a:prstGeom>
          <a:solidFill>
            <a:srgbClr val="FFFF00"/>
          </a:solidFill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zh-CN" altLang="en-US" sz="54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60007" dir="1500000" sy="-30000" kx="800400" algn="bl" rotWithShape="0">
                    <a:prstClr val="black">
                      <a:alpha val="20000"/>
                    </a:prstClr>
                  </a:outerShdw>
                </a:effectLst>
              </a:rPr>
              <a:t>耗费流量</a:t>
            </a:r>
            <a:r>
              <a:rPr lang="en-US" altLang="zh-CN" sz="54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60007" dir="1500000" sy="-30000" kx="800400" algn="bl" rotWithShape="0">
                    <a:prstClr val="black">
                      <a:alpha val="20000"/>
                    </a:prstClr>
                  </a:outerShdw>
                </a:effectLst>
              </a:rPr>
              <a:t/>
            </a:r>
            <a:br>
              <a:rPr lang="en-US" altLang="zh-CN" sz="54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60007" dir="1500000" sy="-30000" kx="800400" algn="bl" rotWithShape="0">
                    <a:prstClr val="black">
                      <a:alpha val="20000"/>
                    </a:prstClr>
                  </a:outerShdw>
                </a:effectLst>
              </a:rPr>
            </a:br>
            <a:r>
              <a:rPr lang="zh-CN" altLang="en-US" sz="54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60007" dir="1500000" sy="-30000" kx="800400" algn="bl" rotWithShape="0">
                    <a:prstClr val="black">
                      <a:alpha val="20000"/>
                    </a:prstClr>
                  </a:outerShdw>
                </a:effectLst>
              </a:rPr>
              <a:t>视野受限</a:t>
            </a:r>
            <a:endParaRPr lang="zh-CN" altLang="en-US" sz="5400" b="1" dirty="0">
              <a:ln>
                <a:solidFill>
                  <a:srgbClr val="FF0000"/>
                </a:solidFill>
              </a:ln>
              <a:solidFill>
                <a:srgbClr val="FF0000"/>
              </a:solidFill>
              <a:effectLst>
                <a:outerShdw blurRad="60007" dir="1500000" sy="-30000" kx="800400" algn="bl" rotWithShape="0">
                  <a:prstClr val="black">
                    <a:alpha val="20000"/>
                  </a:prstClr>
                </a:outerShdw>
              </a:effectLst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8244146" y="2760752"/>
            <a:ext cx="2967479" cy="1754326"/>
          </a:xfrm>
          <a:prstGeom prst="rect">
            <a:avLst/>
          </a:prstGeom>
          <a:solidFill>
            <a:srgbClr val="FFFF00"/>
          </a:solidFill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zh-CN" altLang="en-US" sz="5400" b="1" cap="none" spc="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60007" dir="1500000" sy="-30000" kx="800400" algn="bl" rotWithShape="0">
                    <a:prstClr val="black">
                      <a:alpha val="20000"/>
                    </a:prstClr>
                  </a:outerShdw>
                </a:effectLst>
              </a:rPr>
              <a:t>标杆移动</a:t>
            </a:r>
            <a:endParaRPr lang="en-US" altLang="zh-CN" sz="5400" b="1" cap="none" spc="0" dirty="0" smtClean="0">
              <a:ln>
                <a:solidFill>
                  <a:srgbClr val="FF0000"/>
                </a:solidFill>
              </a:ln>
              <a:solidFill>
                <a:srgbClr val="FF0000"/>
              </a:solidFill>
              <a:effectLst>
                <a:outerShdw blurRad="60007" dir="1500000" sy="-30000" kx="800400" algn="bl" rotWithShape="0">
                  <a:prstClr val="black">
                    <a:alpha val="20000"/>
                  </a:prstClr>
                </a:outerShdw>
              </a:effectLst>
            </a:endParaRPr>
          </a:p>
          <a:p>
            <a:pPr algn="ctr"/>
            <a:r>
              <a:rPr lang="zh-CN" altLang="en-US" sz="54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60007" dir="1500000" sy="-30000" kx="800400" algn="bl" rotWithShape="0">
                    <a:prstClr val="black">
                      <a:alpha val="20000"/>
                    </a:prstClr>
                  </a:outerShdw>
                </a:effectLst>
              </a:rPr>
              <a:t>标杆丢失</a:t>
            </a:r>
            <a:endParaRPr lang="zh-CN" altLang="en-US" sz="5400" b="1" cap="none" spc="0" dirty="0">
              <a:ln>
                <a:solidFill>
                  <a:srgbClr val="FF0000"/>
                </a:solidFill>
              </a:ln>
              <a:solidFill>
                <a:srgbClr val="FF0000"/>
              </a:solidFill>
              <a:effectLst>
                <a:outerShdw blurRad="60007" dir="1500000" sy="-30000" kx="800400" algn="bl" rotWithShape="0">
                  <a:prstClr val="black">
                    <a:alpha val="2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2102245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15" grpId="0" animBg="1"/>
      <p:bldP spid="15" grpId="1" animBg="1"/>
      <p:bldP spid="16" grpId="0" animBg="1"/>
      <p:bldP spid="16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Freeform 5"/>
          <p:cNvSpPr/>
          <p:nvPr/>
        </p:nvSpPr>
        <p:spPr bwMode="auto">
          <a:xfrm>
            <a:off x="444442" y="408306"/>
            <a:ext cx="1685706" cy="643255"/>
          </a:xfrm>
          <a:custGeom>
            <a:avLst/>
            <a:gdLst>
              <a:gd name="T0" fmla="*/ 26235543 w 1889"/>
              <a:gd name="T1" fmla="*/ 0 h 638"/>
              <a:gd name="T2" fmla="*/ 526296332 w 1889"/>
              <a:gd name="T3" fmla="*/ 0 h 638"/>
              <a:gd name="T4" fmla="*/ 552848407 w 1889"/>
              <a:gd name="T5" fmla="*/ 26948536 h 638"/>
              <a:gd name="T6" fmla="*/ 552848407 w 1889"/>
              <a:gd name="T7" fmla="*/ 62663581 h 638"/>
              <a:gd name="T8" fmla="*/ 572762322 w 1889"/>
              <a:gd name="T9" fmla="*/ 80845609 h 638"/>
              <a:gd name="T10" fmla="*/ 597101489 w 1889"/>
              <a:gd name="T11" fmla="*/ 103573572 h 638"/>
              <a:gd name="T12" fmla="*/ 572762322 w 1889"/>
              <a:gd name="T13" fmla="*/ 126301534 h 638"/>
              <a:gd name="T14" fmla="*/ 552848407 w 1889"/>
              <a:gd name="T15" fmla="*/ 144808354 h 638"/>
              <a:gd name="T16" fmla="*/ 552848407 w 1889"/>
              <a:gd name="T17" fmla="*/ 180198607 h 638"/>
              <a:gd name="T18" fmla="*/ 526296332 w 1889"/>
              <a:gd name="T19" fmla="*/ 207147143 h 638"/>
              <a:gd name="T20" fmla="*/ 26235543 w 1889"/>
              <a:gd name="T21" fmla="*/ 207147143 h 638"/>
              <a:gd name="T22" fmla="*/ 0 w 1889"/>
              <a:gd name="T23" fmla="*/ 180198607 h 638"/>
              <a:gd name="T24" fmla="*/ 0 w 1889"/>
              <a:gd name="T25" fmla="*/ 26948536 h 638"/>
              <a:gd name="T26" fmla="*/ 26235543 w 1889"/>
              <a:gd name="T27" fmla="*/ 0 h 638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1889" h="638">
                <a:moveTo>
                  <a:pt x="83" y="0"/>
                </a:moveTo>
                <a:lnTo>
                  <a:pt x="1665" y="0"/>
                </a:lnTo>
                <a:cubicBezTo>
                  <a:pt x="1711" y="0"/>
                  <a:pt x="1749" y="37"/>
                  <a:pt x="1749" y="83"/>
                </a:cubicBezTo>
                <a:lnTo>
                  <a:pt x="1749" y="193"/>
                </a:lnTo>
                <a:lnTo>
                  <a:pt x="1812" y="249"/>
                </a:lnTo>
                <a:lnTo>
                  <a:pt x="1889" y="319"/>
                </a:lnTo>
                <a:lnTo>
                  <a:pt x="1812" y="389"/>
                </a:lnTo>
                <a:lnTo>
                  <a:pt x="1749" y="446"/>
                </a:lnTo>
                <a:lnTo>
                  <a:pt x="1749" y="555"/>
                </a:lnTo>
                <a:cubicBezTo>
                  <a:pt x="1749" y="601"/>
                  <a:pt x="1711" y="638"/>
                  <a:pt x="1665" y="638"/>
                </a:cubicBezTo>
                <a:lnTo>
                  <a:pt x="83" y="638"/>
                </a:lnTo>
                <a:cubicBezTo>
                  <a:pt x="37" y="638"/>
                  <a:pt x="0" y="601"/>
                  <a:pt x="0" y="555"/>
                </a:cubicBezTo>
                <a:lnTo>
                  <a:pt x="0" y="83"/>
                </a:lnTo>
                <a:cubicBezTo>
                  <a:pt x="0" y="37"/>
                  <a:pt x="37" y="0"/>
                  <a:pt x="83" y="0"/>
                </a:cubicBezTo>
                <a:close/>
              </a:path>
            </a:pathLst>
          </a:custGeom>
          <a:solidFill>
            <a:srgbClr val="017D68"/>
          </a:solidFill>
          <a:ln w="12700" cap="flat" cmpd="sng">
            <a:solidFill>
              <a:srgbClr val="FDFDFD"/>
            </a:solidFill>
            <a:bevel/>
          </a:ln>
          <a:extLst/>
        </p:spPr>
        <p:txBody>
          <a:bodyPr lIns="68580" tIns="34290" rIns="68580" bIns="34290" anchor="ctr"/>
          <a:lstStyle/>
          <a:p>
            <a:pPr algn="ctr"/>
            <a:r>
              <a:rPr lang="en-US" altLang="zh-CN" sz="3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 </a:t>
            </a:r>
            <a:r>
              <a:rPr lang="en-US" altLang="zh-CN" sz="36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altLang="zh-CN" sz="36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460" name="TextBox 45"/>
          <p:cNvSpPr txBox="1">
            <a:spLocks noChangeArrowheads="1"/>
          </p:cNvSpPr>
          <p:nvPr/>
        </p:nvSpPr>
        <p:spPr bwMode="auto">
          <a:xfrm>
            <a:off x="2106021" y="468630"/>
            <a:ext cx="2826652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9pPr>
          </a:lstStyle>
          <a:p>
            <a:pPr defTabSz="685165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获得成果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442" y="1178723"/>
            <a:ext cx="3878597" cy="54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2617" y="1198866"/>
            <a:ext cx="3826873" cy="54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5446" y="1196752"/>
            <a:ext cx="3838554" cy="54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694857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Freeform 5"/>
          <p:cNvSpPr/>
          <p:nvPr/>
        </p:nvSpPr>
        <p:spPr bwMode="auto">
          <a:xfrm>
            <a:off x="444442" y="408306"/>
            <a:ext cx="1685706" cy="643255"/>
          </a:xfrm>
          <a:custGeom>
            <a:avLst/>
            <a:gdLst>
              <a:gd name="T0" fmla="*/ 26235543 w 1889"/>
              <a:gd name="T1" fmla="*/ 0 h 638"/>
              <a:gd name="T2" fmla="*/ 526296332 w 1889"/>
              <a:gd name="T3" fmla="*/ 0 h 638"/>
              <a:gd name="T4" fmla="*/ 552848407 w 1889"/>
              <a:gd name="T5" fmla="*/ 26948536 h 638"/>
              <a:gd name="T6" fmla="*/ 552848407 w 1889"/>
              <a:gd name="T7" fmla="*/ 62663581 h 638"/>
              <a:gd name="T8" fmla="*/ 572762322 w 1889"/>
              <a:gd name="T9" fmla="*/ 80845609 h 638"/>
              <a:gd name="T10" fmla="*/ 597101489 w 1889"/>
              <a:gd name="T11" fmla="*/ 103573572 h 638"/>
              <a:gd name="T12" fmla="*/ 572762322 w 1889"/>
              <a:gd name="T13" fmla="*/ 126301534 h 638"/>
              <a:gd name="T14" fmla="*/ 552848407 w 1889"/>
              <a:gd name="T15" fmla="*/ 144808354 h 638"/>
              <a:gd name="T16" fmla="*/ 552848407 w 1889"/>
              <a:gd name="T17" fmla="*/ 180198607 h 638"/>
              <a:gd name="T18" fmla="*/ 526296332 w 1889"/>
              <a:gd name="T19" fmla="*/ 207147143 h 638"/>
              <a:gd name="T20" fmla="*/ 26235543 w 1889"/>
              <a:gd name="T21" fmla="*/ 207147143 h 638"/>
              <a:gd name="T22" fmla="*/ 0 w 1889"/>
              <a:gd name="T23" fmla="*/ 180198607 h 638"/>
              <a:gd name="T24" fmla="*/ 0 w 1889"/>
              <a:gd name="T25" fmla="*/ 26948536 h 638"/>
              <a:gd name="T26" fmla="*/ 26235543 w 1889"/>
              <a:gd name="T27" fmla="*/ 0 h 638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1889" h="638">
                <a:moveTo>
                  <a:pt x="83" y="0"/>
                </a:moveTo>
                <a:lnTo>
                  <a:pt x="1665" y="0"/>
                </a:lnTo>
                <a:cubicBezTo>
                  <a:pt x="1711" y="0"/>
                  <a:pt x="1749" y="37"/>
                  <a:pt x="1749" y="83"/>
                </a:cubicBezTo>
                <a:lnTo>
                  <a:pt x="1749" y="193"/>
                </a:lnTo>
                <a:lnTo>
                  <a:pt x="1812" y="249"/>
                </a:lnTo>
                <a:lnTo>
                  <a:pt x="1889" y="319"/>
                </a:lnTo>
                <a:lnTo>
                  <a:pt x="1812" y="389"/>
                </a:lnTo>
                <a:lnTo>
                  <a:pt x="1749" y="446"/>
                </a:lnTo>
                <a:lnTo>
                  <a:pt x="1749" y="555"/>
                </a:lnTo>
                <a:cubicBezTo>
                  <a:pt x="1749" y="601"/>
                  <a:pt x="1711" y="638"/>
                  <a:pt x="1665" y="638"/>
                </a:cubicBezTo>
                <a:lnTo>
                  <a:pt x="83" y="638"/>
                </a:lnTo>
                <a:cubicBezTo>
                  <a:pt x="37" y="638"/>
                  <a:pt x="0" y="601"/>
                  <a:pt x="0" y="555"/>
                </a:cubicBezTo>
                <a:lnTo>
                  <a:pt x="0" y="83"/>
                </a:lnTo>
                <a:cubicBezTo>
                  <a:pt x="0" y="37"/>
                  <a:pt x="37" y="0"/>
                  <a:pt x="83" y="0"/>
                </a:cubicBezTo>
                <a:close/>
              </a:path>
            </a:pathLst>
          </a:custGeom>
          <a:solidFill>
            <a:srgbClr val="017D68"/>
          </a:solidFill>
          <a:ln w="12700" cap="flat" cmpd="sng">
            <a:solidFill>
              <a:srgbClr val="FDFDFD"/>
            </a:solidFill>
            <a:bevel/>
          </a:ln>
          <a:extLst/>
        </p:spPr>
        <p:txBody>
          <a:bodyPr lIns="68580" tIns="34290" rIns="68580" bIns="34290" anchor="ctr"/>
          <a:lstStyle/>
          <a:p>
            <a:pPr algn="ctr"/>
            <a:r>
              <a:rPr lang="en-US" altLang="zh-CN" sz="3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 </a:t>
            </a:r>
            <a:r>
              <a:rPr lang="en-US" altLang="zh-CN" sz="36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altLang="zh-CN" sz="36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460" name="TextBox 45"/>
          <p:cNvSpPr txBox="1">
            <a:spLocks noChangeArrowheads="1"/>
          </p:cNvSpPr>
          <p:nvPr/>
        </p:nvSpPr>
        <p:spPr bwMode="auto">
          <a:xfrm>
            <a:off x="2106021" y="468630"/>
            <a:ext cx="2826652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9pPr>
          </a:lstStyle>
          <a:p>
            <a:pPr defTabSz="685165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获得成果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9802" y="1268760"/>
            <a:ext cx="7656429" cy="54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630" y="1184512"/>
            <a:ext cx="3804982" cy="54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809295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Freeform 5"/>
          <p:cNvSpPr/>
          <p:nvPr/>
        </p:nvSpPr>
        <p:spPr bwMode="auto">
          <a:xfrm>
            <a:off x="444442" y="408306"/>
            <a:ext cx="1685706" cy="643255"/>
          </a:xfrm>
          <a:custGeom>
            <a:avLst/>
            <a:gdLst>
              <a:gd name="T0" fmla="*/ 26235543 w 1889"/>
              <a:gd name="T1" fmla="*/ 0 h 638"/>
              <a:gd name="T2" fmla="*/ 526296332 w 1889"/>
              <a:gd name="T3" fmla="*/ 0 h 638"/>
              <a:gd name="T4" fmla="*/ 552848407 w 1889"/>
              <a:gd name="T5" fmla="*/ 26948536 h 638"/>
              <a:gd name="T6" fmla="*/ 552848407 w 1889"/>
              <a:gd name="T7" fmla="*/ 62663581 h 638"/>
              <a:gd name="T8" fmla="*/ 572762322 w 1889"/>
              <a:gd name="T9" fmla="*/ 80845609 h 638"/>
              <a:gd name="T10" fmla="*/ 597101489 w 1889"/>
              <a:gd name="T11" fmla="*/ 103573572 h 638"/>
              <a:gd name="T12" fmla="*/ 572762322 w 1889"/>
              <a:gd name="T13" fmla="*/ 126301534 h 638"/>
              <a:gd name="T14" fmla="*/ 552848407 w 1889"/>
              <a:gd name="T15" fmla="*/ 144808354 h 638"/>
              <a:gd name="T16" fmla="*/ 552848407 w 1889"/>
              <a:gd name="T17" fmla="*/ 180198607 h 638"/>
              <a:gd name="T18" fmla="*/ 526296332 w 1889"/>
              <a:gd name="T19" fmla="*/ 207147143 h 638"/>
              <a:gd name="T20" fmla="*/ 26235543 w 1889"/>
              <a:gd name="T21" fmla="*/ 207147143 h 638"/>
              <a:gd name="T22" fmla="*/ 0 w 1889"/>
              <a:gd name="T23" fmla="*/ 180198607 h 638"/>
              <a:gd name="T24" fmla="*/ 0 w 1889"/>
              <a:gd name="T25" fmla="*/ 26948536 h 638"/>
              <a:gd name="T26" fmla="*/ 26235543 w 1889"/>
              <a:gd name="T27" fmla="*/ 0 h 638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1889" h="638">
                <a:moveTo>
                  <a:pt x="83" y="0"/>
                </a:moveTo>
                <a:lnTo>
                  <a:pt x="1665" y="0"/>
                </a:lnTo>
                <a:cubicBezTo>
                  <a:pt x="1711" y="0"/>
                  <a:pt x="1749" y="37"/>
                  <a:pt x="1749" y="83"/>
                </a:cubicBezTo>
                <a:lnTo>
                  <a:pt x="1749" y="193"/>
                </a:lnTo>
                <a:lnTo>
                  <a:pt x="1812" y="249"/>
                </a:lnTo>
                <a:lnTo>
                  <a:pt x="1889" y="319"/>
                </a:lnTo>
                <a:lnTo>
                  <a:pt x="1812" y="389"/>
                </a:lnTo>
                <a:lnTo>
                  <a:pt x="1749" y="446"/>
                </a:lnTo>
                <a:lnTo>
                  <a:pt x="1749" y="555"/>
                </a:lnTo>
                <a:cubicBezTo>
                  <a:pt x="1749" y="601"/>
                  <a:pt x="1711" y="638"/>
                  <a:pt x="1665" y="638"/>
                </a:cubicBezTo>
                <a:lnTo>
                  <a:pt x="83" y="638"/>
                </a:lnTo>
                <a:cubicBezTo>
                  <a:pt x="37" y="638"/>
                  <a:pt x="0" y="601"/>
                  <a:pt x="0" y="555"/>
                </a:cubicBezTo>
                <a:lnTo>
                  <a:pt x="0" y="83"/>
                </a:lnTo>
                <a:cubicBezTo>
                  <a:pt x="0" y="37"/>
                  <a:pt x="37" y="0"/>
                  <a:pt x="83" y="0"/>
                </a:cubicBezTo>
                <a:close/>
              </a:path>
            </a:pathLst>
          </a:custGeom>
          <a:solidFill>
            <a:srgbClr val="017D68"/>
          </a:solidFill>
          <a:ln w="12700" cap="flat" cmpd="sng">
            <a:solidFill>
              <a:srgbClr val="FDFDFD"/>
            </a:solidFill>
            <a:bevel/>
          </a:ln>
          <a:extLst/>
        </p:spPr>
        <p:txBody>
          <a:bodyPr lIns="68580" tIns="34290" rIns="68580" bIns="34290" anchor="ctr"/>
          <a:lstStyle/>
          <a:p>
            <a:pPr algn="ctr"/>
            <a:r>
              <a:rPr lang="en-US" altLang="zh-CN" sz="3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 </a:t>
            </a:r>
            <a:r>
              <a:rPr lang="en-US" altLang="zh-CN" sz="36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altLang="zh-CN" sz="36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460" name="TextBox 45"/>
          <p:cNvSpPr txBox="1">
            <a:spLocks noChangeArrowheads="1"/>
          </p:cNvSpPr>
          <p:nvPr/>
        </p:nvSpPr>
        <p:spPr bwMode="auto">
          <a:xfrm>
            <a:off x="2106021" y="468630"/>
            <a:ext cx="2826652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9pPr>
          </a:lstStyle>
          <a:p>
            <a:pPr defTabSz="685165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获得成果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442" y="1178966"/>
            <a:ext cx="3828741" cy="54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6566" y="1051561"/>
            <a:ext cx="3806872" cy="54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3438" y="1051561"/>
            <a:ext cx="3817793" cy="54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606712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1724</TotalTime>
  <Words>481</Words>
  <Application>Microsoft Office PowerPoint</Application>
  <PresentationFormat>自定义</PresentationFormat>
  <Paragraphs>65</Paragraphs>
  <Slides>12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3" baseType="lpstr"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Lenovo</dc:creator>
  <cp:lastModifiedBy>Windows 用户</cp:lastModifiedBy>
  <cp:revision>27</cp:revision>
  <dcterms:created xsi:type="dcterms:W3CDTF">2025-07-12T03:48:35Z</dcterms:created>
  <dcterms:modified xsi:type="dcterms:W3CDTF">2025-08-27T04:39:13Z</dcterms:modified>
</cp:coreProperties>
</file>